
<file path=[Content_Types].xml><?xml version="1.0" encoding="utf-8"?>
<Types xmlns="http://schemas.openxmlformats.org/package/2006/content-types">
  <Default Extension="rels" ContentType="application/vnd.openxmlformats-package.relationships+xml"/>
  <Default Extension="xml" ContentType="application/xml"/>
  <Default Extension="jpeg" ContentType="image/jpeg"/>
  <Default Extension="png" ContentType="image/png"/>
  <Default Extension="mp3" ContentType="audio/mpeg"/>
  <Override PartName="/docProps/app.xml" ContentType="application/vnd.openxmlformats-officedocument.extended-properties+xml"/>
  <Override PartName="/docProps/core.xml" ContentType="application/vnd.openxmlformats-package.core-properties+xml"/>
  <Override PartName="/ppt/notesMasters/notesMaster1.xml" ContentType="application/vnd.openxmlformats-officedocument.presentationml.notesMaster+xml"/>
  <Override PartName="/ppt/presentation.xml" ContentType="application/vnd.openxmlformats-officedocument.presentationml.presentation.main+xml"/>
  <Override PartName="/ppt/presProps.xml" ContentType="application/vnd.openxmlformats-officedocument.presentationml.presProps+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&#65279;<?xml version="1.0" encoding="utf-8" standalone="yes"?><Relationships xmlns="http://schemas.openxmlformats.org/package/2006/relationships"><Relationship Id="rId1" Type="http://schemas.openxmlformats.org/officeDocument/2006/relationships/officeDocument" Target="ppt/presentation.xml" /><Relationship Id="rId2" Type="http://schemas.openxmlformats.org/package/2006/relationships/metadata/core-properties" Target="docProps/core.xml" /><Relationship Id="rId3" Type="http://schemas.openxmlformats.org/officeDocument/2006/relationships/extended-properties" Target="docProps/app.xml" /><Relationship Id="rId4" Type="http://schemas.openxmlformats.org/package/2006/relationships/metadata/thumbnail" Target="docProps/thumbnail.jpeg" /></Relationships>
</file>

<file path=ppt/presentation.xml><?xml version="1.0" encoding="utf-8"?>
<!--Generated by Aspose.Slides for .NET 23.9-->
<p:presentation xmlns:r="http://schemas.openxmlformats.org/officeDocument/2006/relationships" xmlns:a="http://schemas.openxmlformats.org/drawingml/2006/main" xmlns:p="http://schemas.openxmlformats.org/presentationml/2006/main" saveSubsetFonts="1">
  <p:sldMasterIdLst>
    <p:sldMasterId id="2147483648" r:id="rId1"/>
  </p:sldMasterIdLst>
  <p:notesMasterIdLst>
    <p:notesMasterId r:id="rId2"/>
  </p:notesMasterIdLst>
  <p:sldIdLst>
    <p:sldId id="290" r:id="rId3"/>
    <p:sldId id="311" r:id="rId4"/>
    <p:sldId id="312" r:id="rId5"/>
    <p:sldId id="313" r:id="rId6"/>
    <p:sldId id="314" r:id="rId7"/>
    <p:sldId id="292" r:id="rId8"/>
    <p:sldId id="310" r:id="rId9"/>
    <p:sldId id="315" r:id="rId10"/>
    <p:sldId id="316" r:id="rId11"/>
    <p:sldId id="324" r:id="rId12"/>
    <p:sldId id="327" r:id="rId13"/>
    <p:sldId id="317" r:id="rId14"/>
    <p:sldId id="256" r:id="rId15"/>
    <p:sldId id="325" r:id="rId16"/>
    <p:sldId id="328" r:id="rId17"/>
    <p:sldId id="329" r:id="rId18"/>
    <p:sldId id="330" r:id="rId19"/>
    <p:sldId id="326" r:id="rId20"/>
    <p:sldId id="318" r:id="rId21"/>
    <p:sldId id="319" r:id="rId22"/>
    <p:sldId id="320" r:id="rId23"/>
    <p:sldId id="321" r:id="rId24"/>
    <p:sldId id="260" r:id="rId25"/>
    <p:sldId id="322" r:id="rId26"/>
    <p:sldId id="262" r:id="rId27"/>
    <p:sldId id="331" r:id="rId28"/>
  </p:sldIdLst>
  <p:sldSz cx="12192000" cy="6858000"/>
  <p:notesSz cx="6858000" cy="9144000"/>
  <p:custDataLst>
    <p:tags r:id="rId2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756" userDrawn="1">
          <p15:clr>
            <a:srgbClr val="A4A3A4"/>
          </p15:clr>
        </p15:guide>
      </p15:sldGuideLst>
    </p:ext>
  </p:extLst>
</p:presentation>
</file>

<file path=ppt/presProps.xml><?xml version="1.0" encoding="utf-8"?>
<p:presentationPr xmlns:r="http://schemas.openxmlformats.org/officeDocument/2006/relationships" xmlns:a="http://schemas.openxmlformats.org/drawingml/2006/main" xmlns:p="http://schemas.openxmlformats.org/presentationml/2006/main">
  <p:showPr showNarration="1">
    <p:present/>
    <p:extLs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0" d="100"/>
          <a:sy n="100" d="100"/>
        </p:scale>
        <p:origin x="90" y="210"/>
      </p:cViewPr>
      <p:guideLst>
        <p:guide orient="horz" pos="2160"/>
        <p:guide pos="756"/>
      </p:guideLst>
    </p:cSldViewPr>
  </p:slideViewPr>
  <p:notesTextViewPr>
    <p:cViewPr>
      <p:scale>
        <a:sx n="1" d="1"/>
        <a:sy n="1" d="1"/>
      </p:scale>
      <p:origin x="0" y="0"/>
    </p:cViewPr>
  </p:notesTextViewPr>
  <p:notesViewPr>
    <p:cSldViewPr>
      <p:cViewPr>
        <p:scale>
          <a:sx n="1" d="100"/>
          <a:sy n="1" d="100"/>
        </p:scale>
        <p:origin x="0" y="0"/>
      </p:cViewPr>
    </p:cSldViewPr>
  </p:notesViewPr>
  <p:gridSpacing cx="72008" cy="72008"/>
</p:viewPr>
</file>

<file path=ppt/_rels/presentation.xml.rels>&#65279;<?xml version="1.0" encoding="utf-8" standalone="yes"?><Relationships xmlns="http://schemas.openxmlformats.org/package/2006/relationships"><Relationship Id="rId1" Type="http://schemas.openxmlformats.org/officeDocument/2006/relationships/slideMaster" Target="slideMasters/slideMaster1.xml" /><Relationship Id="rId10" Type="http://schemas.openxmlformats.org/officeDocument/2006/relationships/slide" Target="slides/slide8.xml" /><Relationship Id="rId11" Type="http://schemas.openxmlformats.org/officeDocument/2006/relationships/slide" Target="slides/slide9.xml" /><Relationship Id="rId12" Type="http://schemas.openxmlformats.org/officeDocument/2006/relationships/slide" Target="slides/slide10.xml" /><Relationship Id="rId13" Type="http://schemas.openxmlformats.org/officeDocument/2006/relationships/slide" Target="slides/slide11.xml" /><Relationship Id="rId14" Type="http://schemas.openxmlformats.org/officeDocument/2006/relationships/slide" Target="slides/slide12.xml" /><Relationship Id="rId15" Type="http://schemas.openxmlformats.org/officeDocument/2006/relationships/slide" Target="slides/slide13.xml" /><Relationship Id="rId16" Type="http://schemas.openxmlformats.org/officeDocument/2006/relationships/slide" Target="slides/slide14.xml" /><Relationship Id="rId17" Type="http://schemas.openxmlformats.org/officeDocument/2006/relationships/slide" Target="slides/slide15.xml" /><Relationship Id="rId18" Type="http://schemas.openxmlformats.org/officeDocument/2006/relationships/slide" Target="slides/slide16.xml" /><Relationship Id="rId19" Type="http://schemas.openxmlformats.org/officeDocument/2006/relationships/slide" Target="slides/slide17.xml" /><Relationship Id="rId2" Type="http://schemas.openxmlformats.org/officeDocument/2006/relationships/notesMaster" Target="notesMasters/notesMaster1.xml" /><Relationship Id="rId20" Type="http://schemas.openxmlformats.org/officeDocument/2006/relationships/slide" Target="slides/slide18.xml" /><Relationship Id="rId21" Type="http://schemas.openxmlformats.org/officeDocument/2006/relationships/slide" Target="slides/slide19.xml" /><Relationship Id="rId22" Type="http://schemas.openxmlformats.org/officeDocument/2006/relationships/slide" Target="slides/slide20.xml" /><Relationship Id="rId23" Type="http://schemas.openxmlformats.org/officeDocument/2006/relationships/slide" Target="slides/slide21.xml" /><Relationship Id="rId24" Type="http://schemas.openxmlformats.org/officeDocument/2006/relationships/slide" Target="slides/slide22.xml" /><Relationship Id="rId25" Type="http://schemas.openxmlformats.org/officeDocument/2006/relationships/slide" Target="slides/slide23.xml" /><Relationship Id="rId26" Type="http://schemas.openxmlformats.org/officeDocument/2006/relationships/slide" Target="slides/slide24.xml" /><Relationship Id="rId27" Type="http://schemas.openxmlformats.org/officeDocument/2006/relationships/slide" Target="slides/slide25.xml" /><Relationship Id="rId28" Type="http://schemas.openxmlformats.org/officeDocument/2006/relationships/slide" Target="slides/slide26.xml" /><Relationship Id="rId29" Type="http://schemas.openxmlformats.org/officeDocument/2006/relationships/tags" Target="tags/tag1.xml" /><Relationship Id="rId3" Type="http://schemas.openxmlformats.org/officeDocument/2006/relationships/slide" Target="slides/slide1.xml" /><Relationship Id="rId30" Type="http://schemas.openxmlformats.org/officeDocument/2006/relationships/presProps" Target="presProps.xml" /><Relationship Id="rId31" Type="http://schemas.openxmlformats.org/officeDocument/2006/relationships/viewProps" Target="viewProps.xml" /><Relationship Id="rId32" Type="http://schemas.openxmlformats.org/officeDocument/2006/relationships/theme" Target="theme/theme1.xml" /><Relationship Id="rId33" Type="http://schemas.openxmlformats.org/officeDocument/2006/relationships/tableStyles" Target="tableStyles.xml" /><Relationship Id="rId4" Type="http://schemas.openxmlformats.org/officeDocument/2006/relationships/slide" Target="slides/slide2.xml" /><Relationship Id="rId5" Type="http://schemas.openxmlformats.org/officeDocument/2006/relationships/slide" Target="slides/slide3.xml" /><Relationship Id="rId6" Type="http://schemas.openxmlformats.org/officeDocument/2006/relationships/slide" Target="slides/slide4.xml" /><Relationship Id="rId7" Type="http://schemas.openxmlformats.org/officeDocument/2006/relationships/slide" Target="slides/slide5.xml" /><Relationship Id="rId8" Type="http://schemas.openxmlformats.org/officeDocument/2006/relationships/slide" Target="slides/slide6.xml" /><Relationship Id="rId9" Type="http://schemas.openxmlformats.org/officeDocument/2006/relationships/slide" Target="slides/slide7.xml" /></Relationships>
</file>

<file path=ppt/notesMasters/_rels/notesMaster1.xml.rels>&#65279;<?xml version="1.0" encoding="utf-8" standalone="yes"?><Relationships xmlns="http://schemas.openxmlformats.org/package/2006/relationships"><Relationship Id="rId1" Type="http://schemas.openxmlformats.org/officeDocument/2006/relationships/theme" Target="../theme/theme2.xml" /></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name="">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0A4BEC8-358E-4F9C-A8FA-4DBE8988EFC5}" type="datetimeFigureOut">
              <a:rPr lang="zh-CN" altLang="en-US" smtClean="0"/>
              <a:t>2017-11-12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465FAE8-3C6F-4724-A5FE-26D9BCD4F8BC}" type="slidenum">
              <a:rPr lang="zh-CN" altLang="en-US" smtClean="0"/>
              <a:t>‹#›</a:t>
            </a:fld>
            <a:endParaRPr lang="zh-CN" altLang="en-US"/>
          </a:p>
        </p:txBody>
      </p:sp>
    </p:spTree>
    <p:extLst>
      <p:ext uri="{BB962C8B-B14F-4D97-AF65-F5344CB8AC3E}">
        <p14:creationId val="53274276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0.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1.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2.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3.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4.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5.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6.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7.xml.rels>&#65279;<?xml version="1.0" encoding="utf-8" standalone="yes"?><Relationships xmlns="http://schemas.openxmlformats.org/package/2006/relationships"><Relationship Id="rId1" Type="http://schemas.openxmlformats.org/officeDocument/2006/relationships/image" Target="../media/image1.jpeg" /><Relationship Id="rId2" Type="http://schemas.openxmlformats.org/officeDocument/2006/relationships/slideMaster" Target="../slideMasters/slideMaster1.xml" /></Relationships>
</file>

<file path=ppt/slideLayouts/_rels/slideLayout8.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9.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17ED9325-076B-43C8-9B9E-791BAA6B3AE3}" type="datetimeFigureOut">
              <a:rPr lang="zh-CN" altLang="en-US" smtClean="0"/>
              <a:t>2017-11-12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3540256-BC85-4394-87C7-0B697613FB9E}" type="slidenum">
              <a:rPr lang="zh-CN" altLang="en-US" smtClean="0"/>
              <a:t>‹#›</a:t>
            </a:fld>
            <a:endParaRPr lang="zh-CN" altLang="en-US"/>
          </a:p>
        </p:txBody>
      </p:sp>
    </p:spTree>
    <p:extLst>
      <p:ext uri="{BB962C8B-B14F-4D97-AF65-F5344CB8AC3E}">
        <p14:creationId val="2163233605"/>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7ED9325-076B-43C8-9B9E-791BAA6B3AE3}" type="datetimeFigureOut">
              <a:rPr lang="zh-CN" altLang="en-US" smtClean="0"/>
              <a:t>2017-11-12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3540256-BC85-4394-87C7-0B697613FB9E}" type="slidenum">
              <a:rPr lang="zh-CN" altLang="en-US" smtClean="0"/>
              <a:t>‹#›</a:t>
            </a:fld>
            <a:endParaRPr lang="zh-CN" altLang="en-US"/>
          </a:p>
        </p:txBody>
      </p:sp>
    </p:spTree>
    <p:extLst>
      <p:ext uri="{BB962C8B-B14F-4D97-AF65-F5344CB8AC3E}">
        <p14:creationId val="2304501243"/>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10;文本">
    <p:spTree>
      <p:nvGrpSpPr>
        <p:cNvPr id="1" name=""/>
        <p:cNvGrpSpPr/>
        <p:nvPr/>
      </p:nvGrpSpPr>
      <p:grpSpPr>
        <a:xfrm>
          <a:off x="0" y="0"/>
          <a: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7ED9325-076B-43C8-9B9E-791BAA6B3AE3}" type="datetimeFigureOut">
              <a:rPr lang="zh-CN" altLang="en-US" smtClean="0"/>
              <a:t>2017-11-12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3540256-BC85-4394-87C7-0B697613FB9E}" type="slidenum">
              <a:rPr lang="zh-CN" altLang="en-US" smtClean="0"/>
              <a:t>‹#›</a:t>
            </a:fld>
            <a:endParaRPr lang="zh-CN" altLang="en-US"/>
          </a:p>
        </p:txBody>
      </p:sp>
    </p:spTree>
    <p:extLst>
      <p:ext uri="{BB962C8B-B14F-4D97-AF65-F5344CB8AC3E}">
        <p14:creationId val="1970085279"/>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7ED9325-076B-43C8-9B9E-791BAA6B3AE3}" type="datetimeFigureOut">
              <a:rPr lang="zh-CN" altLang="en-US" smtClean="0"/>
              <a:t>2017-11-12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3540256-BC85-4394-87C7-0B697613FB9E}" type="slidenum">
              <a:rPr lang="zh-CN" altLang="en-US" smtClean="0"/>
              <a:t>‹#›</a:t>
            </a:fld>
            <a:endParaRPr lang="zh-CN" altLang="en-US"/>
          </a:p>
        </p:txBody>
      </p:sp>
    </p:spTree>
    <p:extLst>
      <p:ext uri="{BB962C8B-B14F-4D97-AF65-F5344CB8AC3E}">
        <p14:creationId val="75532294"/>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17ED9325-076B-43C8-9B9E-791BAA6B3AE3}" type="datetimeFigureOut">
              <a:rPr lang="zh-CN" altLang="en-US" smtClean="0"/>
              <a:t>2017-11-12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3540256-BC85-4394-87C7-0B697613FB9E}" type="slidenum">
              <a:rPr lang="zh-CN" altLang="en-US" smtClean="0"/>
              <a:t>‹#›</a:t>
            </a:fld>
            <a:endParaRPr lang="zh-CN" altLang="en-US"/>
          </a:p>
        </p:txBody>
      </p:sp>
    </p:spTree>
    <p:extLst>
      <p:ext uri="{BB962C8B-B14F-4D97-AF65-F5344CB8AC3E}">
        <p14:creationId val="210359684"/>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17ED9325-076B-43C8-9B9E-791BAA6B3AE3}" type="datetimeFigureOut">
              <a:rPr lang="zh-CN" altLang="en-US" smtClean="0"/>
              <a:t>2017-11-12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3540256-BC85-4394-87C7-0B697613FB9E}" type="slidenum">
              <a:rPr lang="zh-CN" altLang="en-US" smtClean="0"/>
              <a:t>‹#›</a:t>
            </a:fld>
            <a:endParaRPr lang="zh-CN" altLang="en-US"/>
          </a:p>
        </p:txBody>
      </p:sp>
    </p:spTree>
    <p:extLst>
      <p:ext uri="{BB962C8B-B14F-4D97-AF65-F5344CB8AC3E}">
        <p14:creationId val="2106483913"/>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17ED9325-076B-43C8-9B9E-791BAA6B3AE3}" type="datetimeFigureOut">
              <a:rPr lang="zh-CN" altLang="en-US" smtClean="0"/>
              <a:t>2017-11-12</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03540256-BC85-4394-87C7-0B697613FB9E}" type="slidenum">
              <a:rPr lang="zh-CN" altLang="en-US" smtClean="0"/>
              <a:t>‹#›</a:t>
            </a:fld>
            <a:endParaRPr lang="zh-CN" altLang="en-US"/>
          </a:p>
        </p:txBody>
      </p:sp>
    </p:spTree>
    <p:extLst>
      <p:ext uri="{BB962C8B-B14F-4D97-AF65-F5344CB8AC3E}">
        <p14:creationId val="575821934"/>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17ED9325-076B-43C8-9B9E-791BAA6B3AE3}" type="datetimeFigureOut">
              <a:rPr lang="zh-CN" altLang="en-US" smtClean="0"/>
              <a:t>2017-11-12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3540256-BC85-4394-87C7-0B697613FB9E}" type="slidenum">
              <a:rPr lang="zh-CN" altLang="en-US" smtClean="0"/>
              <a:t>‹#›</a:t>
            </a:fld>
            <a:endParaRPr lang="zh-CN" altLang="en-US"/>
          </a:p>
        </p:txBody>
      </p:sp>
    </p:spTree>
    <p:extLst>
      <p:ext uri="{BB962C8B-B14F-4D97-AF65-F5344CB8AC3E}">
        <p14:creationId val="185712347"/>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p:cNvSpPr>
            <a:spLocks noGrp="1"/>
          </p:cNvSpPr>
          <p:nvPr>
            <p:ph type="dt" sz="half" idx="10"/>
          </p:nvPr>
        </p:nvSpPr>
        <p:spPr/>
        <p:txBody>
          <a:bodyPr/>
          <a:lstStyle/>
          <a:p>
            <a:fld id="{17ED9325-076B-43C8-9B9E-791BAA6B3AE3}" type="datetimeFigureOut">
              <a:rPr lang="zh-CN" altLang="en-US" smtClean="0"/>
              <a:t>2017-11-12</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3540256-BC85-4394-87C7-0B697613FB9E}" type="slidenum">
              <a:rPr lang="zh-CN" altLang="en-US" smtClean="0"/>
              <a:t>‹#›</a:t>
            </a:fld>
            <a:endParaRPr lang="zh-CN" altLang="en-US"/>
          </a:p>
        </p:txBody>
      </p:sp>
      <p:pic>
        <p:nvPicPr>
          <p:cNvPr id="5" name="图片 4"/>
          <p:cNvPicPr>
            <a:picLocks noChangeAspect="1"/>
          </p:cNvPicPr>
          <p:nvPr userDrawn="1"/>
        </p:nvPicPr>
        <p:blipFill>
          <a:blip r:embed="rId1">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val="4061470582"/>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17ED9325-076B-43C8-9B9E-791BAA6B3AE3}" type="datetimeFigureOut">
              <a:rPr lang="zh-CN" altLang="en-US" smtClean="0"/>
              <a:t>2017-11-12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3540256-BC85-4394-87C7-0B697613FB9E}" type="slidenum">
              <a:rPr lang="zh-CN" altLang="en-US" smtClean="0"/>
              <a:t>‹#›</a:t>
            </a:fld>
            <a:endParaRPr lang="zh-CN" altLang="en-US"/>
          </a:p>
        </p:txBody>
      </p:sp>
    </p:spTree>
    <p:extLst>
      <p:ext uri="{BB962C8B-B14F-4D97-AF65-F5344CB8AC3E}">
        <p14:creationId val="939022350"/>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17ED9325-076B-43C8-9B9E-791BAA6B3AE3}" type="datetimeFigureOut">
              <a:rPr lang="zh-CN" altLang="en-US" smtClean="0"/>
              <a:t>2017-11-12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3540256-BC85-4394-87C7-0B697613FB9E}" type="slidenum">
              <a:rPr lang="zh-CN" altLang="en-US" smtClean="0"/>
              <a:t>‹#›</a:t>
            </a:fld>
            <a:endParaRPr lang="zh-CN" altLang="en-US"/>
          </a:p>
        </p:txBody>
      </p:sp>
    </p:spTree>
    <p:extLst>
      <p:ext uri="{BB962C8B-B14F-4D97-AF65-F5344CB8AC3E}">
        <p14:creationId val="820964944"/>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sldLayout>
</file>

<file path=ppt/slideMasters/_rels/slideMaster1.xml.rels>&#65279;<?xml version="1.0" encoding="utf-8" standalone="yes"?><Relationships xmlns="http://schemas.openxmlformats.org/package/2006/relationships"><Relationship Id="rId1" Type="http://schemas.openxmlformats.org/officeDocument/2006/relationships/slideLayout" Target="../slideLayouts/slideLayout1.xml" /><Relationship Id="rId10" Type="http://schemas.openxmlformats.org/officeDocument/2006/relationships/slideLayout" Target="../slideLayouts/slideLayout10.xml" /><Relationship Id="rId11" Type="http://schemas.openxmlformats.org/officeDocument/2006/relationships/slideLayout" Target="../slideLayouts/slideLayout11.xml" /><Relationship Id="rId12" Type="http://schemas.openxmlformats.org/officeDocument/2006/relationships/theme" Target="../theme/theme1.xml" /><Relationship Id="rId2" Type="http://schemas.openxmlformats.org/officeDocument/2006/relationships/slideLayout" Target="../slideLayouts/slideLayout2.xml" /><Relationship Id="rId3" Type="http://schemas.openxmlformats.org/officeDocument/2006/relationships/slideLayout" Target="../slideLayouts/slideLayout3.xml" /><Relationship Id="rId4" Type="http://schemas.openxmlformats.org/officeDocument/2006/relationships/slideLayout" Target="../slideLayouts/slideLayout4.xml" /><Relationship Id="rId5" Type="http://schemas.openxmlformats.org/officeDocument/2006/relationships/slideLayout" Target="../slideLayouts/slideLayout5.xml" /><Relationship Id="rId6" Type="http://schemas.openxmlformats.org/officeDocument/2006/relationships/slideLayout" Target="../slideLayouts/slideLayout6.xml" /><Relationship Id="rId7" Type="http://schemas.openxmlformats.org/officeDocument/2006/relationships/slideLayout" Target="../slideLayouts/slideLayout7.xml" /><Relationship Id="rId8" Type="http://schemas.openxmlformats.org/officeDocument/2006/relationships/slideLayout" Target="../slideLayouts/slideLayout8.xml" /><Relationship Id="rId9" Type="http://schemas.openxmlformats.org/officeDocument/2006/relationships/slideLayout" Target="../slideLayouts/slideLayout9.xml" /></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Pr>
        <a:gradFill flip="none" rotWithShape="1">
          <a:gsLst>
            <a:gs pos="0">
              <a:schemeClr val="tx2">
                <a:lumMod val="20000"/>
                <a:lumOff val="80000"/>
              </a:schemeClr>
            </a:gs>
            <a:gs pos="100000">
              <a:srgbClr val="4098A2"/>
            </a:gs>
          </a:gsLst>
          <a:path path="circle">
            <a:fillToRect l="50000" t="50000" r="50000" b="50000"/>
          </a:path>
        </a:gradFill>
        <a:effectLst/>
      </p:bgPr>
    </p:bg>
    <p:spTree>
      <p:nvGrpSpPr>
        <p:cNvPr id="1" name=""/>
        <p:cNvGrpSpPr/>
        <p:nvPr/>
      </p:nvGrpSpPr>
      <p:grpSpPr>
        <a:xfrm>
          <a:off x="0" y="0"/>
          <a: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7ED9325-076B-43C8-9B9E-791BAA6B3AE3}" type="datetimeFigureOut">
              <a:rPr lang="zh-CN" altLang="en-US" smtClean="0"/>
              <a:t>2017-11-12</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3540256-BC85-4394-87C7-0B697613FB9E}" type="slidenum">
              <a:rPr lang="zh-CN" altLang="en-US" smtClean="0"/>
              <a:t>‹#›</a:t>
            </a:fld>
            <a:endParaRPr lang="zh-CN" altLang="en-US"/>
          </a:p>
        </p:txBody>
      </p:sp>
    </p:spTree>
    <p:extLst>
      <p:ext uri="{BB962C8B-B14F-4D97-AF65-F5344CB8AC3E}">
        <p14:creationId val="3180085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mc:Choice xmlns:p14="http://schemas.microsoft.com/office/powerpoint/2010/main" Requires="p14">
      <p:transition spd="slow" advTm="4000" p14:dur="4250">
        <p14:prism/>
      </p:transition>
    </mc:Choice>
    <mc:Fallback>
      <p:transition spd="slow" advTm="4000">
        <p:fade/>
      </p:transition>
    </mc:Fallback>
  </mc:AlternateConten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1.jpeg" /><Relationship Id="rId3" Type="http://schemas.openxmlformats.org/officeDocument/2006/relationships/image" Target="../media/image2.png" /><Relationship Id="rId4" Type="http://schemas.openxmlformats.org/officeDocument/2006/relationships/image" Target="../media/image3.png" /><Relationship Id="rId5" Type="http://schemas.openxmlformats.org/officeDocument/2006/relationships/image" Target="../media/image4.png" /><Relationship Id="rId6" Type="http://schemas.openxmlformats.org/officeDocument/2006/relationships/audio" Target="../media/media1.mp3" /><Relationship Id="rId7" Type="http://schemas.microsoft.com/office/2007/relationships/media" Target="../media/media1.mp3" TargetMode="Internal" /></Relationships>
</file>

<file path=ppt/slides/_rels/slide10.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9.png" /><Relationship Id="rId3" Type="http://schemas.openxmlformats.org/officeDocument/2006/relationships/image" Target="../media/image10.png" /><Relationship Id="rId4" Type="http://schemas.openxmlformats.org/officeDocument/2006/relationships/image" Target="../media/image11.png" /></Relationships>
</file>

<file path=ppt/slides/_rels/slide11.xml.rels>&#65279;<?xml version="1.0" encoding="utf-8" standalone="yes"?><Relationships xmlns="http://schemas.openxmlformats.org/package/2006/relationships"><Relationship Id="rId1" Type="http://schemas.openxmlformats.org/officeDocument/2006/relationships/slideLayout" Target="../slideLayouts/slideLayout7.xml" /><Relationship Id="rId10" Type="http://schemas.openxmlformats.org/officeDocument/2006/relationships/image" Target="../media/image21.png" /><Relationship Id="rId11" Type="http://schemas.openxmlformats.org/officeDocument/2006/relationships/image" Target="../media/image22.png" /><Relationship Id="rId12" Type="http://schemas.openxmlformats.org/officeDocument/2006/relationships/image" Target="../media/image23.png" /><Relationship Id="rId2" Type="http://schemas.openxmlformats.org/officeDocument/2006/relationships/image" Target="../media/image5.png" /><Relationship Id="rId3" Type="http://schemas.openxmlformats.org/officeDocument/2006/relationships/image" Target="../media/image14.png" /><Relationship Id="rId4" Type="http://schemas.openxmlformats.org/officeDocument/2006/relationships/image" Target="../media/image15.png" /><Relationship Id="rId5" Type="http://schemas.openxmlformats.org/officeDocument/2006/relationships/image" Target="../media/image16.png" /><Relationship Id="rId6" Type="http://schemas.openxmlformats.org/officeDocument/2006/relationships/image" Target="../media/image17.png" /><Relationship Id="rId7" Type="http://schemas.openxmlformats.org/officeDocument/2006/relationships/image" Target="../media/image18.png" /><Relationship Id="rId8" Type="http://schemas.openxmlformats.org/officeDocument/2006/relationships/image" Target="../media/image19.png" /><Relationship Id="rId9" Type="http://schemas.openxmlformats.org/officeDocument/2006/relationships/image" Target="../media/image20.png" /></Relationships>
</file>

<file path=ppt/slides/_rels/slide12.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 Id="rId3" Type="http://schemas.openxmlformats.org/officeDocument/2006/relationships/image" Target="../media/image12.png" /><Relationship Id="rId4" Type="http://schemas.openxmlformats.org/officeDocument/2006/relationships/image" Target="../media/image24.png" /><Relationship Id="rId5" Type="http://schemas.openxmlformats.org/officeDocument/2006/relationships/image" Target="../media/image23.png" /></Relationships>
</file>

<file path=ppt/slides/_rels/slide13.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image" Target="../media/image25.jpeg" /></Relationships>
</file>

<file path=ppt/slides/_rels/slide14.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9.png" /><Relationship Id="rId3" Type="http://schemas.openxmlformats.org/officeDocument/2006/relationships/image" Target="../media/image10.png" /><Relationship Id="rId4" Type="http://schemas.openxmlformats.org/officeDocument/2006/relationships/image" Target="../media/image11.png" /></Relationships>
</file>

<file path=ppt/slides/_rels/slide15.xml.rels>&#65279;<?xml version="1.0" encoding="utf-8" standalone="yes"?><Relationships xmlns="http://schemas.openxmlformats.org/package/2006/relationships"><Relationship Id="rId1" Type="http://schemas.openxmlformats.org/officeDocument/2006/relationships/slideLayout" Target="../slideLayouts/slideLayout7.xml" /><Relationship Id="rId10" Type="http://schemas.openxmlformats.org/officeDocument/2006/relationships/image" Target="../media/image33.png" /><Relationship Id="rId11" Type="http://schemas.openxmlformats.org/officeDocument/2006/relationships/image" Target="../media/image34.png" /><Relationship Id="rId12" Type="http://schemas.openxmlformats.org/officeDocument/2006/relationships/image" Target="../media/image35.png" /><Relationship Id="rId13" Type="http://schemas.openxmlformats.org/officeDocument/2006/relationships/image" Target="../media/image36.png" /><Relationship Id="rId14" Type="http://schemas.openxmlformats.org/officeDocument/2006/relationships/image" Target="../media/image37.png" /><Relationship Id="rId15" Type="http://schemas.openxmlformats.org/officeDocument/2006/relationships/image" Target="../media/image38.png" /><Relationship Id="rId16" Type="http://schemas.openxmlformats.org/officeDocument/2006/relationships/image" Target="../media/image39.png" /><Relationship Id="rId17" Type="http://schemas.openxmlformats.org/officeDocument/2006/relationships/image" Target="../media/image40.png" /><Relationship Id="rId18" Type="http://schemas.openxmlformats.org/officeDocument/2006/relationships/image" Target="../media/image41.png" /><Relationship Id="rId2" Type="http://schemas.openxmlformats.org/officeDocument/2006/relationships/image" Target="../media/image5.png" /><Relationship Id="rId3" Type="http://schemas.openxmlformats.org/officeDocument/2006/relationships/image" Target="../media/image26.png" /><Relationship Id="rId4" Type="http://schemas.openxmlformats.org/officeDocument/2006/relationships/image" Target="../media/image27.png" /><Relationship Id="rId5" Type="http://schemas.openxmlformats.org/officeDocument/2006/relationships/image" Target="../media/image28.png" /><Relationship Id="rId6" Type="http://schemas.openxmlformats.org/officeDocument/2006/relationships/image" Target="../media/image29.png" /><Relationship Id="rId7" Type="http://schemas.openxmlformats.org/officeDocument/2006/relationships/image" Target="../media/image30.png" /><Relationship Id="rId8" Type="http://schemas.openxmlformats.org/officeDocument/2006/relationships/image" Target="../media/image31.png" /><Relationship Id="rId9" Type="http://schemas.openxmlformats.org/officeDocument/2006/relationships/image" Target="../media/image32.png" /></Relationships>
</file>

<file path=ppt/slides/_rels/slide16.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 Id="rId3" Type="http://schemas.openxmlformats.org/officeDocument/2006/relationships/image" Target="../media/image42.png" /><Relationship Id="rId4" Type="http://schemas.openxmlformats.org/officeDocument/2006/relationships/image" Target="../media/image43.png" /><Relationship Id="rId5" Type="http://schemas.openxmlformats.org/officeDocument/2006/relationships/image" Target="../media/image44.png" /></Relationships>
</file>

<file path=ppt/slides/_rels/slide17.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 Id="rId3" Type="http://schemas.openxmlformats.org/officeDocument/2006/relationships/image" Target="../media/image23.png" /></Relationships>
</file>

<file path=ppt/slides/_rels/slide18.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9.png" /><Relationship Id="rId3" Type="http://schemas.openxmlformats.org/officeDocument/2006/relationships/image" Target="../media/image10.png" /><Relationship Id="rId4" Type="http://schemas.openxmlformats.org/officeDocument/2006/relationships/image" Target="../media/image11.png" /></Relationships>
</file>

<file path=ppt/slides/_rels/slide19.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 Id="rId3" Type="http://schemas.openxmlformats.org/officeDocument/2006/relationships/image" Target="../media/image45.png" /></Relationships>
</file>

<file path=ppt/slides/_rels/slide2.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 Id="rId3" Type="http://schemas.openxmlformats.org/officeDocument/2006/relationships/image" Target="../media/image6.png" /></Relationships>
</file>

<file path=ppt/slides/_rels/slide20.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s>
</file>

<file path=ppt/slides/_rels/slide21.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s>
</file>

<file path=ppt/slides/_rels/slide22.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 Id="rId3" Type="http://schemas.openxmlformats.org/officeDocument/2006/relationships/image" Target="../media/image46.png" /><Relationship Id="rId4" Type="http://schemas.openxmlformats.org/officeDocument/2006/relationships/image" Target="../media/image47.png" /><Relationship Id="rId5" Type="http://schemas.openxmlformats.org/officeDocument/2006/relationships/image" Target="../media/image48.png" /><Relationship Id="rId6" Type="http://schemas.openxmlformats.org/officeDocument/2006/relationships/image" Target="../media/image49.png" /><Relationship Id="rId7" Type="http://schemas.openxmlformats.org/officeDocument/2006/relationships/image" Target="../media/image50.png" /><Relationship Id="rId8" Type="http://schemas.openxmlformats.org/officeDocument/2006/relationships/image" Target="../media/image51.png" /><Relationship Id="rId9" Type="http://schemas.openxmlformats.org/officeDocument/2006/relationships/image" Target="../media/image23.png" /></Relationships>
</file>

<file path=ppt/slides/_rels/slide23.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2.jpeg" /></Relationships>
</file>

<file path=ppt/slides/_rels/slide24.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s>
</file>

<file path=ppt/slides/_rels/slide25.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3.jpeg" /></Relationships>
</file>

<file path=ppt/slides/_rels/slide26.xml.rels>&#65279;<?xml version="1.0" encoding="utf-8" standalone="yes"?><Relationships xmlns="http://schemas.openxmlformats.org/package/2006/relationships"><Relationship Id="rId1" Type="http://schemas.openxmlformats.org/officeDocument/2006/relationships/slideLayout" Target="../slideLayouts/slideLayout7.xml" /></Relationships>
</file>

<file path=ppt/slides/_rels/slide3.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 Id="rId3" Type="http://schemas.openxmlformats.org/officeDocument/2006/relationships/image" Target="../media/image7.png" /><Relationship Id="rId4" Type="http://schemas.openxmlformats.org/officeDocument/2006/relationships/image" Target="../media/image8.png" /></Relationships>
</file>

<file path=ppt/slides/_rels/slide4.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 Id="rId3" Type="http://schemas.openxmlformats.org/officeDocument/2006/relationships/image" Target="../media/image8.png" /></Relationships>
</file>

<file path=ppt/slides/_rels/slide5.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s>
</file>

<file path=ppt/slides/_rels/slide6.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9.png" /><Relationship Id="rId3" Type="http://schemas.openxmlformats.org/officeDocument/2006/relationships/image" Target="../media/image10.png" /><Relationship Id="rId4" Type="http://schemas.openxmlformats.org/officeDocument/2006/relationships/image" Target="../media/image11.png" /></Relationships>
</file>

<file path=ppt/slides/_rels/slide7.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9.png" /><Relationship Id="rId3" Type="http://schemas.openxmlformats.org/officeDocument/2006/relationships/image" Target="../media/image10.png" /><Relationship Id="rId4" Type="http://schemas.openxmlformats.org/officeDocument/2006/relationships/image" Target="../media/image11.png" /></Relationships>
</file>

<file path=ppt/slides/_rels/slide8.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 Id="rId3" Type="http://schemas.openxmlformats.org/officeDocument/2006/relationships/image" Target="../media/image12.png" /><Relationship Id="rId4" Type="http://schemas.openxmlformats.org/officeDocument/2006/relationships/image" Target="../media/image8.png" /></Relationships>
</file>

<file path=ppt/slides/_rels/slide9.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image" Target="../media/image5.png" /><Relationship Id="rId3" Type="http://schemas.openxmlformats.org/officeDocument/2006/relationships/image" Target="../media/image13.png" /></Relationships>
</file>

<file path=ppt/slides/slide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407" name="图片 40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455" name="图片 45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62149" y="4218582"/>
            <a:ext cx="1844945" cy="1844945"/>
          </a:xfrm>
          <a:prstGeom prst="rect">
            <a:avLst/>
          </a:prstGeom>
        </p:spPr>
      </p:pic>
      <p:grpSp>
        <p:nvGrpSpPr>
          <p:cNvPr id="435" name="Group 65"/>
          <p:cNvGrpSpPr>
            <a:grpSpLocks noChangeAspect="1"/>
          </p:cNvGrpSpPr>
          <p:nvPr/>
        </p:nvGrpSpPr>
        <p:grpSpPr>
          <a:xfrm flipH="1">
            <a:off x="2841996" y="1066891"/>
            <a:ext cx="691996" cy="1038506"/>
            <a:chOff x="6" y="1"/>
            <a:chExt cx="675" cy="1013"/>
          </a:xfrm>
        </p:grpSpPr>
        <p:sp>
          <p:nvSpPr>
            <p:cNvPr id="436" name="Oval 67"/>
            <p:cNvSpPr>
              <a:spLocks noChangeArrowheads="1"/>
            </p:cNvSpPr>
            <p:nvPr/>
          </p:nvSpPr>
          <p:spPr bwMode="auto">
            <a:xfrm>
              <a:off x="6" y="1"/>
              <a:ext cx="412" cy="509"/>
            </a:xfrm>
            <a:prstGeom prst="ellipse">
              <a:avLst/>
            </a:pr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68"/>
            <p:cNvSpPr>
              <a:spLocks noChangeArrowheads="1"/>
            </p:cNvSpPr>
            <p:nvPr/>
          </p:nvSpPr>
          <p:spPr bwMode="auto">
            <a:xfrm>
              <a:off x="218" y="118"/>
              <a:ext cx="116" cy="175"/>
            </a:xfrm>
            <a:prstGeom prst="ellipse">
              <a:avLst/>
            </a:pr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69"/>
            <p:cNvSpPr>
              <a:spLocks noChangeArrowheads="1"/>
            </p:cNvSpPr>
            <p:nvPr/>
          </p:nvSpPr>
          <p:spPr bwMode="auto">
            <a:xfrm>
              <a:off x="389" y="141"/>
              <a:ext cx="292" cy="359"/>
            </a:xfrm>
            <a:prstGeom prst="ellipse">
              <a:avLst/>
            </a:pr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Oval 70"/>
            <p:cNvSpPr>
              <a:spLocks noChangeArrowheads="1"/>
            </p:cNvSpPr>
            <p:nvPr/>
          </p:nvSpPr>
          <p:spPr bwMode="auto">
            <a:xfrm>
              <a:off x="584" y="272"/>
              <a:ext cx="67" cy="97"/>
            </a:xfrm>
            <a:prstGeom prst="ellipse">
              <a:avLst/>
            </a:pr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71"/>
            <p:cNvSpPr/>
            <p:nvPr/>
          </p:nvSpPr>
          <p:spPr bwMode="auto">
            <a:xfrm>
              <a:off x="482" y="465"/>
              <a:ext cx="88" cy="496"/>
            </a:xfrm>
            <a:custGeom>
              <a:gdLst>
                <a:gd name="T0" fmla="*/ 27 w 37"/>
                <a:gd name="T1" fmla="*/ 4 h 209"/>
                <a:gd name="T2" fmla="*/ 7 w 37"/>
                <a:gd name="T3" fmla="*/ 87 h 209"/>
                <a:gd name="T4" fmla="*/ 15 w 37"/>
                <a:gd name="T5" fmla="*/ 148 h 209"/>
                <a:gd name="T6" fmla="*/ 10 w 37"/>
                <a:gd name="T7" fmla="*/ 197 h 209"/>
                <a:gd name="T8" fmla="*/ 17 w 37"/>
                <a:gd name="T9" fmla="*/ 204 h 209"/>
                <a:gd name="T10" fmla="*/ 21 w 37"/>
                <a:gd name="T11" fmla="*/ 121 h 209"/>
                <a:gd name="T12" fmla="*/ 32 w 37"/>
                <a:gd name="T13" fmla="*/ 12 h 209"/>
                <a:gd name="T14" fmla="*/ 27 w 37"/>
                <a:gd name="T15" fmla="*/ 4 h 20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09">
                  <a:moveTo>
                    <a:pt x="27" y="4"/>
                  </a:moveTo>
                  <a:cubicBezTo>
                    <a:pt x="0" y="21"/>
                    <a:pt x="4" y="60"/>
                    <a:pt x="7" y="87"/>
                  </a:cubicBezTo>
                  <a:cubicBezTo>
                    <a:pt x="9" y="107"/>
                    <a:pt x="13" y="128"/>
                    <a:pt x="15" y="148"/>
                  </a:cubicBezTo>
                  <a:cubicBezTo>
                    <a:pt x="16" y="162"/>
                    <a:pt x="20" y="184"/>
                    <a:pt x="10" y="197"/>
                  </a:cubicBezTo>
                  <a:cubicBezTo>
                    <a:pt x="6" y="202"/>
                    <a:pt x="13" y="209"/>
                    <a:pt x="17" y="204"/>
                  </a:cubicBezTo>
                  <a:cubicBezTo>
                    <a:pt x="34" y="182"/>
                    <a:pt x="25" y="146"/>
                    <a:pt x="21" y="121"/>
                  </a:cubicBezTo>
                  <a:cubicBezTo>
                    <a:pt x="17" y="92"/>
                    <a:pt x="1" y="32"/>
                    <a:pt x="32" y="12"/>
                  </a:cubicBezTo>
                  <a:cubicBezTo>
                    <a:pt x="37" y="9"/>
                    <a:pt x="32" y="0"/>
                    <a:pt x="27" y="4"/>
                  </a:cubicBez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72"/>
            <p:cNvSpPr/>
            <p:nvPr/>
          </p:nvSpPr>
          <p:spPr bwMode="auto">
            <a:xfrm>
              <a:off x="175" y="476"/>
              <a:ext cx="90" cy="538"/>
            </a:xfrm>
            <a:custGeom>
              <a:gdLst>
                <a:gd name="T0" fmla="*/ 8 w 38"/>
                <a:gd name="T1" fmla="*/ 6 h 226"/>
                <a:gd name="T2" fmla="*/ 6 w 38"/>
                <a:gd name="T3" fmla="*/ 64 h 226"/>
                <a:gd name="T4" fmla="*/ 22 w 38"/>
                <a:gd name="T5" fmla="*/ 126 h 226"/>
                <a:gd name="T6" fmla="*/ 1 w 38"/>
                <a:gd name="T7" fmla="*/ 163 h 226"/>
                <a:gd name="T8" fmla="*/ 18 w 38"/>
                <a:gd name="T9" fmla="*/ 220 h 226"/>
                <a:gd name="T10" fmla="*/ 27 w 38"/>
                <a:gd name="T11" fmla="*/ 218 h 226"/>
                <a:gd name="T12" fmla="*/ 14 w 38"/>
                <a:gd name="T13" fmla="*/ 155 h 226"/>
                <a:gd name="T14" fmla="*/ 36 w 38"/>
                <a:gd name="T15" fmla="*/ 114 h 226"/>
                <a:gd name="T16" fmla="*/ 27 w 38"/>
                <a:gd name="T17" fmla="*/ 83 h 226"/>
                <a:gd name="T18" fmla="*/ 17 w 38"/>
                <a:gd name="T19" fmla="*/ 8 h 226"/>
                <a:gd name="T20" fmla="*/ 8 w 38"/>
                <a:gd name="T21" fmla="*/ 6 h 2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26">
                  <a:moveTo>
                    <a:pt x="8" y="6"/>
                  </a:moveTo>
                  <a:cubicBezTo>
                    <a:pt x="2" y="26"/>
                    <a:pt x="0" y="44"/>
                    <a:pt x="6" y="64"/>
                  </a:cubicBezTo>
                  <a:cubicBezTo>
                    <a:pt x="12" y="87"/>
                    <a:pt x="35" y="99"/>
                    <a:pt x="22" y="126"/>
                  </a:cubicBezTo>
                  <a:cubicBezTo>
                    <a:pt x="16" y="139"/>
                    <a:pt x="2" y="148"/>
                    <a:pt x="1" y="163"/>
                  </a:cubicBezTo>
                  <a:cubicBezTo>
                    <a:pt x="0" y="184"/>
                    <a:pt x="9" y="201"/>
                    <a:pt x="18" y="220"/>
                  </a:cubicBezTo>
                  <a:cubicBezTo>
                    <a:pt x="20" y="226"/>
                    <a:pt x="30" y="224"/>
                    <a:pt x="27" y="218"/>
                  </a:cubicBezTo>
                  <a:cubicBezTo>
                    <a:pt x="19" y="198"/>
                    <a:pt x="5" y="177"/>
                    <a:pt x="14" y="155"/>
                  </a:cubicBezTo>
                  <a:cubicBezTo>
                    <a:pt x="21" y="140"/>
                    <a:pt x="33" y="132"/>
                    <a:pt x="36" y="114"/>
                  </a:cubicBezTo>
                  <a:cubicBezTo>
                    <a:pt x="38" y="103"/>
                    <a:pt x="33" y="92"/>
                    <a:pt x="27" y="83"/>
                  </a:cubicBezTo>
                  <a:cubicBezTo>
                    <a:pt x="12" y="58"/>
                    <a:pt x="9" y="37"/>
                    <a:pt x="17" y="8"/>
                  </a:cubicBezTo>
                  <a:cubicBezTo>
                    <a:pt x="19" y="2"/>
                    <a:pt x="9" y="0"/>
                    <a:pt x="8" y="6"/>
                  </a:cubicBez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 name="Freeform 1025"/>
          <p:cNvSpPr/>
          <p:nvPr/>
        </p:nvSpPr>
        <p:spPr bwMode="auto">
          <a:xfrm>
            <a:off x="4794472" y="568361"/>
            <a:ext cx="1249363" cy="1171575"/>
          </a:xfrm>
          <a:custGeom>
            <a:gdLst>
              <a:gd name="T0" fmla="*/ 8 w 333"/>
              <a:gd name="T1" fmla="*/ 286 h 312"/>
              <a:gd name="T2" fmla="*/ 21 w 333"/>
              <a:gd name="T3" fmla="*/ 292 h 312"/>
              <a:gd name="T4" fmla="*/ 38 w 333"/>
              <a:gd name="T5" fmla="*/ 292 h 312"/>
              <a:gd name="T6" fmla="*/ 68 w 333"/>
              <a:gd name="T7" fmla="*/ 283 h 312"/>
              <a:gd name="T8" fmla="*/ 82 w 333"/>
              <a:gd name="T9" fmla="*/ 273 h 312"/>
              <a:gd name="T10" fmla="*/ 96 w 333"/>
              <a:gd name="T11" fmla="*/ 249 h 312"/>
              <a:gd name="T12" fmla="*/ 98 w 333"/>
              <a:gd name="T13" fmla="*/ 218 h 312"/>
              <a:gd name="T14" fmla="*/ 83 w 333"/>
              <a:gd name="T15" fmla="*/ 175 h 312"/>
              <a:gd name="T16" fmla="*/ 85 w 333"/>
              <a:gd name="T17" fmla="*/ 176 h 312"/>
              <a:gd name="T18" fmla="*/ 109 w 333"/>
              <a:gd name="T19" fmla="*/ 201 h 312"/>
              <a:gd name="T20" fmla="*/ 175 w 333"/>
              <a:gd name="T21" fmla="*/ 187 h 312"/>
              <a:gd name="T22" fmla="*/ 196 w 333"/>
              <a:gd name="T23" fmla="*/ 141 h 312"/>
              <a:gd name="T24" fmla="*/ 190 w 333"/>
              <a:gd name="T25" fmla="*/ 76 h 312"/>
              <a:gd name="T26" fmla="*/ 174 w 333"/>
              <a:gd name="T27" fmla="*/ 56 h 312"/>
              <a:gd name="T28" fmla="*/ 197 w 333"/>
              <a:gd name="T29" fmla="*/ 58 h 312"/>
              <a:gd name="T30" fmla="*/ 197 w 333"/>
              <a:gd name="T31" fmla="*/ 58 h 312"/>
              <a:gd name="T32" fmla="*/ 167 w 333"/>
              <a:gd name="T33" fmla="*/ 33 h 312"/>
              <a:gd name="T34" fmla="*/ 119 w 333"/>
              <a:gd name="T35" fmla="*/ 12 h 312"/>
              <a:gd name="T36" fmla="*/ 126 w 333"/>
              <a:gd name="T37" fmla="*/ 11 h 312"/>
              <a:gd name="T38" fmla="*/ 142 w 333"/>
              <a:gd name="T39" fmla="*/ 22 h 312"/>
              <a:gd name="T40" fmla="*/ 138 w 333"/>
              <a:gd name="T41" fmla="*/ 6 h 312"/>
              <a:gd name="T42" fmla="*/ 145 w 333"/>
              <a:gd name="T43" fmla="*/ 6 h 312"/>
              <a:gd name="T44" fmla="*/ 150 w 333"/>
              <a:gd name="T45" fmla="*/ 23 h 312"/>
              <a:gd name="T46" fmla="*/ 160 w 333"/>
              <a:gd name="T47" fmla="*/ 24 h 312"/>
              <a:gd name="T48" fmla="*/ 158 w 333"/>
              <a:gd name="T49" fmla="*/ 12 h 312"/>
              <a:gd name="T50" fmla="*/ 165 w 333"/>
              <a:gd name="T51" fmla="*/ 13 h 312"/>
              <a:gd name="T52" fmla="*/ 166 w 333"/>
              <a:gd name="T53" fmla="*/ 25 h 312"/>
              <a:gd name="T54" fmla="*/ 168 w 333"/>
              <a:gd name="T55" fmla="*/ 25 h 312"/>
              <a:gd name="T56" fmla="*/ 209 w 333"/>
              <a:gd name="T57" fmla="*/ 54 h 312"/>
              <a:gd name="T58" fmla="*/ 239 w 333"/>
              <a:gd name="T59" fmla="*/ 56 h 312"/>
              <a:gd name="T60" fmla="*/ 269 w 333"/>
              <a:gd name="T61" fmla="*/ 57 h 312"/>
              <a:gd name="T62" fmla="*/ 276 w 333"/>
              <a:gd name="T63" fmla="*/ 69 h 312"/>
              <a:gd name="T64" fmla="*/ 268 w 333"/>
              <a:gd name="T65" fmla="*/ 81 h 312"/>
              <a:gd name="T66" fmla="*/ 244 w 333"/>
              <a:gd name="T67" fmla="*/ 99 h 312"/>
              <a:gd name="T68" fmla="*/ 240 w 333"/>
              <a:gd name="T69" fmla="*/ 136 h 312"/>
              <a:gd name="T70" fmla="*/ 273 w 333"/>
              <a:gd name="T71" fmla="*/ 185 h 312"/>
              <a:gd name="T72" fmla="*/ 292 w 333"/>
              <a:gd name="T73" fmla="*/ 178 h 312"/>
              <a:gd name="T74" fmla="*/ 321 w 333"/>
              <a:gd name="T75" fmla="*/ 178 h 312"/>
              <a:gd name="T76" fmla="*/ 313 w 333"/>
              <a:gd name="T77" fmla="*/ 266 h 312"/>
              <a:gd name="T78" fmla="*/ 281 w 333"/>
              <a:gd name="T79" fmla="*/ 272 h 312"/>
              <a:gd name="T80" fmla="*/ 273 w 333"/>
              <a:gd name="T81" fmla="*/ 275 h 312"/>
              <a:gd name="T82" fmla="*/ 266 w 333"/>
              <a:gd name="T83" fmla="*/ 259 h 312"/>
              <a:gd name="T84" fmla="*/ 276 w 333"/>
              <a:gd name="T85" fmla="*/ 260 h 312"/>
              <a:gd name="T86" fmla="*/ 297 w 333"/>
              <a:gd name="T87" fmla="*/ 256 h 312"/>
              <a:gd name="T88" fmla="*/ 303 w 333"/>
              <a:gd name="T89" fmla="*/ 229 h 312"/>
              <a:gd name="T90" fmla="*/ 306 w 333"/>
              <a:gd name="T91" fmla="*/ 208 h 312"/>
              <a:gd name="T92" fmla="*/ 294 w 333"/>
              <a:gd name="T93" fmla="*/ 215 h 312"/>
              <a:gd name="T94" fmla="*/ 264 w 333"/>
              <a:gd name="T95" fmla="*/ 227 h 312"/>
              <a:gd name="T96" fmla="*/ 210 w 333"/>
              <a:gd name="T97" fmla="*/ 261 h 312"/>
              <a:gd name="T98" fmla="*/ 140 w 333"/>
              <a:gd name="T99" fmla="*/ 269 h 312"/>
              <a:gd name="T100" fmla="*/ 73 w 333"/>
              <a:gd name="T101" fmla="*/ 306 h 312"/>
              <a:gd name="T102" fmla="*/ 55 w 333"/>
              <a:gd name="T103" fmla="*/ 309 h 312"/>
              <a:gd name="T104" fmla="*/ 13 w 333"/>
              <a:gd name="T105" fmla="*/ 309 h 312"/>
              <a:gd name="T106" fmla="*/ 2 w 333"/>
              <a:gd name="T107" fmla="*/ 310 h 312"/>
              <a:gd name="T108" fmla="*/ 8 w 333"/>
              <a:gd name="T109" fmla="*/ 286 h 3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12">
                <a:moveTo>
                  <a:pt x="8" y="286"/>
                </a:moveTo>
                <a:cubicBezTo>
                  <a:pt x="11" y="284"/>
                  <a:pt x="17" y="286"/>
                  <a:pt x="21" y="292"/>
                </a:cubicBezTo>
                <a:cubicBezTo>
                  <a:pt x="25" y="294"/>
                  <a:pt x="31" y="295"/>
                  <a:pt x="38" y="292"/>
                </a:cubicBezTo>
                <a:cubicBezTo>
                  <a:pt x="46" y="289"/>
                  <a:pt x="64" y="286"/>
                  <a:pt x="68" y="283"/>
                </a:cubicBezTo>
                <a:cubicBezTo>
                  <a:pt x="72" y="280"/>
                  <a:pt x="75" y="279"/>
                  <a:pt x="82" y="273"/>
                </a:cubicBezTo>
                <a:cubicBezTo>
                  <a:pt x="91" y="264"/>
                  <a:pt x="96" y="249"/>
                  <a:pt x="96" y="249"/>
                </a:cubicBezTo>
                <a:cubicBezTo>
                  <a:pt x="91" y="228"/>
                  <a:pt x="98" y="218"/>
                  <a:pt x="98" y="218"/>
                </a:cubicBezTo>
                <a:cubicBezTo>
                  <a:pt x="71" y="206"/>
                  <a:pt x="80" y="180"/>
                  <a:pt x="83" y="175"/>
                </a:cubicBezTo>
                <a:cubicBezTo>
                  <a:pt x="85" y="172"/>
                  <a:pt x="85" y="173"/>
                  <a:pt x="85" y="176"/>
                </a:cubicBezTo>
                <a:cubicBezTo>
                  <a:pt x="86" y="183"/>
                  <a:pt x="94" y="194"/>
                  <a:pt x="109" y="201"/>
                </a:cubicBezTo>
                <a:cubicBezTo>
                  <a:pt x="127" y="182"/>
                  <a:pt x="145" y="196"/>
                  <a:pt x="175" y="187"/>
                </a:cubicBezTo>
                <a:cubicBezTo>
                  <a:pt x="204" y="179"/>
                  <a:pt x="207" y="164"/>
                  <a:pt x="196" y="141"/>
                </a:cubicBezTo>
                <a:cubicBezTo>
                  <a:pt x="180" y="108"/>
                  <a:pt x="190" y="76"/>
                  <a:pt x="190" y="76"/>
                </a:cubicBezTo>
                <a:cubicBezTo>
                  <a:pt x="182" y="74"/>
                  <a:pt x="170" y="64"/>
                  <a:pt x="174" y="56"/>
                </a:cubicBezTo>
                <a:cubicBezTo>
                  <a:pt x="180" y="50"/>
                  <a:pt x="197" y="58"/>
                  <a:pt x="197" y="58"/>
                </a:cubicBezTo>
                <a:cubicBezTo>
                  <a:pt x="197" y="58"/>
                  <a:pt x="197" y="58"/>
                  <a:pt x="197" y="58"/>
                </a:cubicBezTo>
                <a:cubicBezTo>
                  <a:pt x="195" y="47"/>
                  <a:pt x="187" y="33"/>
                  <a:pt x="167" y="33"/>
                </a:cubicBezTo>
                <a:cubicBezTo>
                  <a:pt x="148" y="32"/>
                  <a:pt x="118" y="24"/>
                  <a:pt x="119" y="12"/>
                </a:cubicBezTo>
                <a:cubicBezTo>
                  <a:pt x="119" y="5"/>
                  <a:pt x="126" y="6"/>
                  <a:pt x="126" y="11"/>
                </a:cubicBezTo>
                <a:cubicBezTo>
                  <a:pt x="126" y="15"/>
                  <a:pt x="133" y="19"/>
                  <a:pt x="142" y="22"/>
                </a:cubicBezTo>
                <a:cubicBezTo>
                  <a:pt x="140" y="18"/>
                  <a:pt x="138" y="13"/>
                  <a:pt x="138" y="6"/>
                </a:cubicBezTo>
                <a:cubicBezTo>
                  <a:pt x="138" y="0"/>
                  <a:pt x="145" y="1"/>
                  <a:pt x="145" y="6"/>
                </a:cubicBezTo>
                <a:cubicBezTo>
                  <a:pt x="144" y="8"/>
                  <a:pt x="144" y="17"/>
                  <a:pt x="150" y="23"/>
                </a:cubicBezTo>
                <a:cubicBezTo>
                  <a:pt x="153" y="24"/>
                  <a:pt x="157" y="24"/>
                  <a:pt x="160" y="24"/>
                </a:cubicBezTo>
                <a:cubicBezTo>
                  <a:pt x="158" y="22"/>
                  <a:pt x="157" y="17"/>
                  <a:pt x="158" y="12"/>
                </a:cubicBezTo>
                <a:cubicBezTo>
                  <a:pt x="159" y="7"/>
                  <a:pt x="165" y="9"/>
                  <a:pt x="165" y="13"/>
                </a:cubicBezTo>
                <a:cubicBezTo>
                  <a:pt x="164" y="14"/>
                  <a:pt x="163" y="20"/>
                  <a:pt x="166" y="25"/>
                </a:cubicBezTo>
                <a:cubicBezTo>
                  <a:pt x="167" y="25"/>
                  <a:pt x="167" y="25"/>
                  <a:pt x="168" y="25"/>
                </a:cubicBezTo>
                <a:cubicBezTo>
                  <a:pt x="193" y="25"/>
                  <a:pt x="204" y="43"/>
                  <a:pt x="209" y="54"/>
                </a:cubicBezTo>
                <a:cubicBezTo>
                  <a:pt x="218" y="51"/>
                  <a:pt x="227" y="50"/>
                  <a:pt x="239" y="56"/>
                </a:cubicBezTo>
                <a:cubicBezTo>
                  <a:pt x="257" y="64"/>
                  <a:pt x="265" y="59"/>
                  <a:pt x="269" y="57"/>
                </a:cubicBezTo>
                <a:cubicBezTo>
                  <a:pt x="273" y="54"/>
                  <a:pt x="282" y="61"/>
                  <a:pt x="276" y="69"/>
                </a:cubicBezTo>
                <a:cubicBezTo>
                  <a:pt x="280" y="75"/>
                  <a:pt x="274" y="81"/>
                  <a:pt x="268" y="81"/>
                </a:cubicBezTo>
                <a:cubicBezTo>
                  <a:pt x="274" y="90"/>
                  <a:pt x="261" y="96"/>
                  <a:pt x="244" y="99"/>
                </a:cubicBezTo>
                <a:cubicBezTo>
                  <a:pt x="228" y="102"/>
                  <a:pt x="229" y="129"/>
                  <a:pt x="240" y="136"/>
                </a:cubicBezTo>
                <a:cubicBezTo>
                  <a:pt x="252" y="143"/>
                  <a:pt x="273" y="174"/>
                  <a:pt x="273" y="185"/>
                </a:cubicBezTo>
                <a:cubicBezTo>
                  <a:pt x="278" y="184"/>
                  <a:pt x="288" y="179"/>
                  <a:pt x="292" y="178"/>
                </a:cubicBezTo>
                <a:cubicBezTo>
                  <a:pt x="297" y="176"/>
                  <a:pt x="311" y="171"/>
                  <a:pt x="321" y="178"/>
                </a:cubicBezTo>
                <a:cubicBezTo>
                  <a:pt x="331" y="185"/>
                  <a:pt x="333" y="229"/>
                  <a:pt x="313" y="266"/>
                </a:cubicBezTo>
                <a:cubicBezTo>
                  <a:pt x="306" y="271"/>
                  <a:pt x="281" y="272"/>
                  <a:pt x="281" y="272"/>
                </a:cubicBezTo>
                <a:cubicBezTo>
                  <a:pt x="281" y="272"/>
                  <a:pt x="276" y="275"/>
                  <a:pt x="273" y="275"/>
                </a:cubicBezTo>
                <a:cubicBezTo>
                  <a:pt x="269" y="274"/>
                  <a:pt x="265" y="260"/>
                  <a:pt x="266" y="259"/>
                </a:cubicBezTo>
                <a:cubicBezTo>
                  <a:pt x="267" y="257"/>
                  <a:pt x="274" y="258"/>
                  <a:pt x="276" y="260"/>
                </a:cubicBezTo>
                <a:cubicBezTo>
                  <a:pt x="278" y="261"/>
                  <a:pt x="293" y="259"/>
                  <a:pt x="297" y="256"/>
                </a:cubicBezTo>
                <a:cubicBezTo>
                  <a:pt x="301" y="254"/>
                  <a:pt x="303" y="238"/>
                  <a:pt x="303" y="229"/>
                </a:cubicBezTo>
                <a:cubicBezTo>
                  <a:pt x="302" y="219"/>
                  <a:pt x="306" y="208"/>
                  <a:pt x="306" y="208"/>
                </a:cubicBezTo>
                <a:cubicBezTo>
                  <a:pt x="306" y="208"/>
                  <a:pt x="305" y="207"/>
                  <a:pt x="294" y="215"/>
                </a:cubicBezTo>
                <a:cubicBezTo>
                  <a:pt x="281" y="225"/>
                  <a:pt x="264" y="227"/>
                  <a:pt x="264" y="227"/>
                </a:cubicBezTo>
                <a:cubicBezTo>
                  <a:pt x="264" y="227"/>
                  <a:pt x="250" y="248"/>
                  <a:pt x="210" y="261"/>
                </a:cubicBezTo>
                <a:cubicBezTo>
                  <a:pt x="170" y="274"/>
                  <a:pt x="140" y="269"/>
                  <a:pt x="140" y="269"/>
                </a:cubicBezTo>
                <a:cubicBezTo>
                  <a:pt x="128" y="307"/>
                  <a:pt x="73" y="306"/>
                  <a:pt x="73" y="306"/>
                </a:cubicBezTo>
                <a:cubicBezTo>
                  <a:pt x="73" y="306"/>
                  <a:pt x="67" y="305"/>
                  <a:pt x="55" y="309"/>
                </a:cubicBezTo>
                <a:cubicBezTo>
                  <a:pt x="44" y="312"/>
                  <a:pt x="13" y="309"/>
                  <a:pt x="13" y="309"/>
                </a:cubicBezTo>
                <a:cubicBezTo>
                  <a:pt x="13" y="309"/>
                  <a:pt x="5" y="312"/>
                  <a:pt x="2" y="310"/>
                </a:cubicBezTo>
                <a:cubicBezTo>
                  <a:pt x="0" y="308"/>
                  <a:pt x="5" y="288"/>
                  <a:pt x="8" y="286"/>
                </a:cubicBezTo>
                <a:close/>
              </a:path>
            </a:pathLst>
          </a:custGeom>
          <a:solidFill>
            <a:srgbClr val="FFFF00"/>
          </a:solidFill>
          <a:ln>
            <a:noFill/>
          </a:ln>
          <a:effectLst>
            <a:outerShdw blurRad="50800" dist="381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3" name="Freeform 1026"/>
          <p:cNvSpPr/>
          <p:nvPr/>
        </p:nvSpPr>
        <p:spPr bwMode="auto">
          <a:xfrm>
            <a:off x="6145435" y="568361"/>
            <a:ext cx="1249363" cy="1171575"/>
          </a:xfrm>
          <a:custGeom>
            <a:gdLst>
              <a:gd name="T0" fmla="*/ 325 w 333"/>
              <a:gd name="T1" fmla="*/ 286 h 312"/>
              <a:gd name="T2" fmla="*/ 312 w 333"/>
              <a:gd name="T3" fmla="*/ 292 h 312"/>
              <a:gd name="T4" fmla="*/ 295 w 333"/>
              <a:gd name="T5" fmla="*/ 292 h 312"/>
              <a:gd name="T6" fmla="*/ 265 w 333"/>
              <a:gd name="T7" fmla="*/ 283 h 312"/>
              <a:gd name="T8" fmla="*/ 251 w 333"/>
              <a:gd name="T9" fmla="*/ 273 h 312"/>
              <a:gd name="T10" fmla="*/ 237 w 333"/>
              <a:gd name="T11" fmla="*/ 249 h 312"/>
              <a:gd name="T12" fmla="*/ 235 w 333"/>
              <a:gd name="T13" fmla="*/ 218 h 312"/>
              <a:gd name="T14" fmla="*/ 250 w 333"/>
              <a:gd name="T15" fmla="*/ 175 h 312"/>
              <a:gd name="T16" fmla="*/ 247 w 333"/>
              <a:gd name="T17" fmla="*/ 176 h 312"/>
              <a:gd name="T18" fmla="*/ 223 w 333"/>
              <a:gd name="T19" fmla="*/ 201 h 312"/>
              <a:gd name="T20" fmla="*/ 158 w 333"/>
              <a:gd name="T21" fmla="*/ 187 h 312"/>
              <a:gd name="T22" fmla="*/ 137 w 333"/>
              <a:gd name="T23" fmla="*/ 141 h 312"/>
              <a:gd name="T24" fmla="*/ 143 w 333"/>
              <a:gd name="T25" fmla="*/ 76 h 312"/>
              <a:gd name="T26" fmla="*/ 159 w 333"/>
              <a:gd name="T27" fmla="*/ 56 h 312"/>
              <a:gd name="T28" fmla="*/ 136 w 333"/>
              <a:gd name="T29" fmla="*/ 58 h 312"/>
              <a:gd name="T30" fmla="*/ 135 w 333"/>
              <a:gd name="T31" fmla="*/ 58 h 312"/>
              <a:gd name="T32" fmla="*/ 166 w 333"/>
              <a:gd name="T33" fmla="*/ 33 h 312"/>
              <a:gd name="T34" fmla="*/ 214 w 333"/>
              <a:gd name="T35" fmla="*/ 12 h 312"/>
              <a:gd name="T36" fmla="*/ 207 w 333"/>
              <a:gd name="T37" fmla="*/ 11 h 312"/>
              <a:gd name="T38" fmla="*/ 190 w 333"/>
              <a:gd name="T39" fmla="*/ 22 h 312"/>
              <a:gd name="T40" fmla="*/ 195 w 333"/>
              <a:gd name="T41" fmla="*/ 6 h 312"/>
              <a:gd name="T42" fmla="*/ 188 w 333"/>
              <a:gd name="T43" fmla="*/ 6 h 312"/>
              <a:gd name="T44" fmla="*/ 183 w 333"/>
              <a:gd name="T45" fmla="*/ 23 h 312"/>
              <a:gd name="T46" fmla="*/ 173 w 333"/>
              <a:gd name="T47" fmla="*/ 24 h 312"/>
              <a:gd name="T48" fmla="*/ 175 w 333"/>
              <a:gd name="T49" fmla="*/ 12 h 312"/>
              <a:gd name="T50" fmla="*/ 168 w 333"/>
              <a:gd name="T51" fmla="*/ 13 h 312"/>
              <a:gd name="T52" fmla="*/ 167 w 333"/>
              <a:gd name="T53" fmla="*/ 25 h 312"/>
              <a:gd name="T54" fmla="*/ 165 w 333"/>
              <a:gd name="T55" fmla="*/ 25 h 312"/>
              <a:gd name="T56" fmla="*/ 124 w 333"/>
              <a:gd name="T57" fmla="*/ 54 h 312"/>
              <a:gd name="T58" fmla="*/ 93 w 333"/>
              <a:gd name="T59" fmla="*/ 56 h 312"/>
              <a:gd name="T60" fmla="*/ 64 w 333"/>
              <a:gd name="T61" fmla="*/ 57 h 312"/>
              <a:gd name="T62" fmla="*/ 57 w 333"/>
              <a:gd name="T63" fmla="*/ 69 h 312"/>
              <a:gd name="T64" fmla="*/ 65 w 333"/>
              <a:gd name="T65" fmla="*/ 81 h 312"/>
              <a:gd name="T66" fmla="*/ 89 w 333"/>
              <a:gd name="T67" fmla="*/ 99 h 312"/>
              <a:gd name="T68" fmla="*/ 92 w 333"/>
              <a:gd name="T69" fmla="*/ 136 h 312"/>
              <a:gd name="T70" fmla="*/ 60 w 333"/>
              <a:gd name="T71" fmla="*/ 185 h 312"/>
              <a:gd name="T72" fmla="*/ 40 w 333"/>
              <a:gd name="T73" fmla="*/ 178 h 312"/>
              <a:gd name="T74" fmla="*/ 12 w 333"/>
              <a:gd name="T75" fmla="*/ 178 h 312"/>
              <a:gd name="T76" fmla="*/ 20 w 333"/>
              <a:gd name="T77" fmla="*/ 266 h 312"/>
              <a:gd name="T78" fmla="*/ 52 w 333"/>
              <a:gd name="T79" fmla="*/ 272 h 312"/>
              <a:gd name="T80" fmla="*/ 60 w 333"/>
              <a:gd name="T81" fmla="*/ 275 h 312"/>
              <a:gd name="T82" fmla="*/ 66 w 333"/>
              <a:gd name="T83" fmla="*/ 259 h 312"/>
              <a:gd name="T84" fmla="*/ 57 w 333"/>
              <a:gd name="T85" fmla="*/ 260 h 312"/>
              <a:gd name="T86" fmla="*/ 36 w 333"/>
              <a:gd name="T87" fmla="*/ 256 h 312"/>
              <a:gd name="T88" fmla="*/ 30 w 333"/>
              <a:gd name="T89" fmla="*/ 229 h 312"/>
              <a:gd name="T90" fmla="*/ 27 w 333"/>
              <a:gd name="T91" fmla="*/ 208 h 312"/>
              <a:gd name="T92" fmla="*/ 39 w 333"/>
              <a:gd name="T93" fmla="*/ 215 h 312"/>
              <a:gd name="T94" fmla="*/ 68 w 333"/>
              <a:gd name="T95" fmla="*/ 227 h 312"/>
              <a:gd name="T96" fmla="*/ 123 w 333"/>
              <a:gd name="T97" fmla="*/ 261 h 312"/>
              <a:gd name="T98" fmla="*/ 192 w 333"/>
              <a:gd name="T99" fmla="*/ 269 h 312"/>
              <a:gd name="T100" fmla="*/ 260 w 333"/>
              <a:gd name="T101" fmla="*/ 306 h 312"/>
              <a:gd name="T102" fmla="*/ 277 w 333"/>
              <a:gd name="T103" fmla="*/ 309 h 312"/>
              <a:gd name="T104" fmla="*/ 320 w 333"/>
              <a:gd name="T105" fmla="*/ 309 h 312"/>
              <a:gd name="T106" fmla="*/ 330 w 333"/>
              <a:gd name="T107" fmla="*/ 310 h 312"/>
              <a:gd name="T108" fmla="*/ 325 w 333"/>
              <a:gd name="T109" fmla="*/ 286 h 3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12">
                <a:moveTo>
                  <a:pt x="325" y="286"/>
                </a:moveTo>
                <a:cubicBezTo>
                  <a:pt x="322" y="284"/>
                  <a:pt x="316" y="286"/>
                  <a:pt x="312" y="292"/>
                </a:cubicBezTo>
                <a:cubicBezTo>
                  <a:pt x="308" y="294"/>
                  <a:pt x="302" y="295"/>
                  <a:pt x="295" y="292"/>
                </a:cubicBezTo>
                <a:cubicBezTo>
                  <a:pt x="287" y="289"/>
                  <a:pt x="269" y="286"/>
                  <a:pt x="265" y="283"/>
                </a:cubicBezTo>
                <a:cubicBezTo>
                  <a:pt x="261" y="280"/>
                  <a:pt x="257" y="279"/>
                  <a:pt x="251" y="273"/>
                </a:cubicBezTo>
                <a:cubicBezTo>
                  <a:pt x="241" y="264"/>
                  <a:pt x="237" y="249"/>
                  <a:pt x="237" y="249"/>
                </a:cubicBezTo>
                <a:cubicBezTo>
                  <a:pt x="242" y="228"/>
                  <a:pt x="235" y="218"/>
                  <a:pt x="235" y="218"/>
                </a:cubicBezTo>
                <a:cubicBezTo>
                  <a:pt x="262" y="206"/>
                  <a:pt x="253" y="180"/>
                  <a:pt x="250" y="175"/>
                </a:cubicBezTo>
                <a:cubicBezTo>
                  <a:pt x="247" y="172"/>
                  <a:pt x="248" y="173"/>
                  <a:pt x="247" y="176"/>
                </a:cubicBezTo>
                <a:cubicBezTo>
                  <a:pt x="246" y="183"/>
                  <a:pt x="239" y="194"/>
                  <a:pt x="223" y="201"/>
                </a:cubicBezTo>
                <a:cubicBezTo>
                  <a:pt x="206" y="182"/>
                  <a:pt x="188" y="196"/>
                  <a:pt x="158" y="187"/>
                </a:cubicBezTo>
                <a:cubicBezTo>
                  <a:pt x="129" y="179"/>
                  <a:pt x="126" y="164"/>
                  <a:pt x="137" y="141"/>
                </a:cubicBezTo>
                <a:cubicBezTo>
                  <a:pt x="152" y="108"/>
                  <a:pt x="143" y="76"/>
                  <a:pt x="143" y="76"/>
                </a:cubicBezTo>
                <a:cubicBezTo>
                  <a:pt x="150" y="74"/>
                  <a:pt x="163" y="64"/>
                  <a:pt x="159" y="56"/>
                </a:cubicBezTo>
                <a:cubicBezTo>
                  <a:pt x="152" y="50"/>
                  <a:pt x="136" y="58"/>
                  <a:pt x="136" y="58"/>
                </a:cubicBezTo>
                <a:cubicBezTo>
                  <a:pt x="135" y="58"/>
                  <a:pt x="135" y="58"/>
                  <a:pt x="135" y="58"/>
                </a:cubicBezTo>
                <a:cubicBezTo>
                  <a:pt x="138" y="47"/>
                  <a:pt x="146" y="33"/>
                  <a:pt x="166" y="33"/>
                </a:cubicBezTo>
                <a:cubicBezTo>
                  <a:pt x="185" y="32"/>
                  <a:pt x="215" y="24"/>
                  <a:pt x="214" y="12"/>
                </a:cubicBezTo>
                <a:cubicBezTo>
                  <a:pt x="214" y="5"/>
                  <a:pt x="207" y="6"/>
                  <a:pt x="207" y="11"/>
                </a:cubicBezTo>
                <a:cubicBezTo>
                  <a:pt x="207" y="15"/>
                  <a:pt x="200" y="19"/>
                  <a:pt x="190" y="22"/>
                </a:cubicBezTo>
                <a:cubicBezTo>
                  <a:pt x="193" y="18"/>
                  <a:pt x="195" y="13"/>
                  <a:pt x="195" y="6"/>
                </a:cubicBezTo>
                <a:cubicBezTo>
                  <a:pt x="195" y="0"/>
                  <a:pt x="188" y="1"/>
                  <a:pt x="188" y="6"/>
                </a:cubicBezTo>
                <a:cubicBezTo>
                  <a:pt x="188" y="8"/>
                  <a:pt x="189" y="17"/>
                  <a:pt x="183" y="23"/>
                </a:cubicBezTo>
                <a:cubicBezTo>
                  <a:pt x="179" y="24"/>
                  <a:pt x="176" y="24"/>
                  <a:pt x="173" y="24"/>
                </a:cubicBezTo>
                <a:cubicBezTo>
                  <a:pt x="174" y="22"/>
                  <a:pt x="176" y="17"/>
                  <a:pt x="175" y="12"/>
                </a:cubicBezTo>
                <a:cubicBezTo>
                  <a:pt x="174" y="7"/>
                  <a:pt x="168" y="9"/>
                  <a:pt x="168" y="13"/>
                </a:cubicBezTo>
                <a:cubicBezTo>
                  <a:pt x="168" y="14"/>
                  <a:pt x="170" y="20"/>
                  <a:pt x="167" y="25"/>
                </a:cubicBezTo>
                <a:cubicBezTo>
                  <a:pt x="166" y="25"/>
                  <a:pt x="166" y="25"/>
                  <a:pt x="165" y="25"/>
                </a:cubicBezTo>
                <a:cubicBezTo>
                  <a:pt x="140" y="25"/>
                  <a:pt x="129" y="43"/>
                  <a:pt x="124" y="54"/>
                </a:cubicBezTo>
                <a:cubicBezTo>
                  <a:pt x="115" y="51"/>
                  <a:pt x="106" y="50"/>
                  <a:pt x="93" y="56"/>
                </a:cubicBezTo>
                <a:cubicBezTo>
                  <a:pt x="76" y="64"/>
                  <a:pt x="68" y="59"/>
                  <a:pt x="64" y="57"/>
                </a:cubicBezTo>
                <a:cubicBezTo>
                  <a:pt x="60" y="54"/>
                  <a:pt x="51" y="61"/>
                  <a:pt x="57" y="69"/>
                </a:cubicBezTo>
                <a:cubicBezTo>
                  <a:pt x="53" y="75"/>
                  <a:pt x="59" y="81"/>
                  <a:pt x="65" y="81"/>
                </a:cubicBezTo>
                <a:cubicBezTo>
                  <a:pt x="59" y="90"/>
                  <a:pt x="72" y="96"/>
                  <a:pt x="89" y="99"/>
                </a:cubicBezTo>
                <a:cubicBezTo>
                  <a:pt x="105" y="102"/>
                  <a:pt x="104" y="129"/>
                  <a:pt x="92" y="136"/>
                </a:cubicBezTo>
                <a:cubicBezTo>
                  <a:pt x="81" y="143"/>
                  <a:pt x="60" y="174"/>
                  <a:pt x="60" y="185"/>
                </a:cubicBezTo>
                <a:cubicBezTo>
                  <a:pt x="55" y="184"/>
                  <a:pt x="44" y="179"/>
                  <a:pt x="40" y="178"/>
                </a:cubicBezTo>
                <a:cubicBezTo>
                  <a:pt x="36" y="176"/>
                  <a:pt x="22" y="171"/>
                  <a:pt x="12" y="178"/>
                </a:cubicBezTo>
                <a:cubicBezTo>
                  <a:pt x="2" y="185"/>
                  <a:pt x="0" y="229"/>
                  <a:pt x="20" y="266"/>
                </a:cubicBezTo>
                <a:cubicBezTo>
                  <a:pt x="27" y="271"/>
                  <a:pt x="52" y="272"/>
                  <a:pt x="52" y="272"/>
                </a:cubicBezTo>
                <a:cubicBezTo>
                  <a:pt x="52" y="272"/>
                  <a:pt x="57" y="275"/>
                  <a:pt x="60" y="275"/>
                </a:cubicBezTo>
                <a:cubicBezTo>
                  <a:pt x="64" y="274"/>
                  <a:pt x="67" y="260"/>
                  <a:pt x="66" y="259"/>
                </a:cubicBezTo>
                <a:cubicBezTo>
                  <a:pt x="66" y="257"/>
                  <a:pt x="59" y="258"/>
                  <a:pt x="57" y="260"/>
                </a:cubicBezTo>
                <a:cubicBezTo>
                  <a:pt x="55" y="261"/>
                  <a:pt x="40" y="259"/>
                  <a:pt x="36" y="256"/>
                </a:cubicBezTo>
                <a:cubicBezTo>
                  <a:pt x="32" y="254"/>
                  <a:pt x="30" y="238"/>
                  <a:pt x="30" y="229"/>
                </a:cubicBezTo>
                <a:cubicBezTo>
                  <a:pt x="31" y="219"/>
                  <a:pt x="27" y="208"/>
                  <a:pt x="27" y="208"/>
                </a:cubicBezTo>
                <a:cubicBezTo>
                  <a:pt x="27" y="208"/>
                  <a:pt x="28" y="207"/>
                  <a:pt x="39" y="215"/>
                </a:cubicBezTo>
                <a:cubicBezTo>
                  <a:pt x="52" y="225"/>
                  <a:pt x="68" y="227"/>
                  <a:pt x="68" y="227"/>
                </a:cubicBezTo>
                <a:cubicBezTo>
                  <a:pt x="68" y="227"/>
                  <a:pt x="83" y="248"/>
                  <a:pt x="123" y="261"/>
                </a:cubicBezTo>
                <a:cubicBezTo>
                  <a:pt x="163" y="274"/>
                  <a:pt x="192" y="269"/>
                  <a:pt x="192" y="269"/>
                </a:cubicBezTo>
                <a:cubicBezTo>
                  <a:pt x="205" y="307"/>
                  <a:pt x="260" y="306"/>
                  <a:pt x="260" y="306"/>
                </a:cubicBezTo>
                <a:cubicBezTo>
                  <a:pt x="260" y="306"/>
                  <a:pt x="266" y="305"/>
                  <a:pt x="277" y="309"/>
                </a:cubicBezTo>
                <a:cubicBezTo>
                  <a:pt x="289" y="312"/>
                  <a:pt x="320" y="309"/>
                  <a:pt x="320" y="309"/>
                </a:cubicBezTo>
                <a:cubicBezTo>
                  <a:pt x="320" y="309"/>
                  <a:pt x="328" y="312"/>
                  <a:pt x="330" y="310"/>
                </a:cubicBezTo>
                <a:cubicBezTo>
                  <a:pt x="333" y="308"/>
                  <a:pt x="328" y="288"/>
                  <a:pt x="325" y="286"/>
                </a:cubicBezTo>
                <a:close/>
              </a:path>
            </a:pathLst>
          </a:custGeom>
          <a:solidFill>
            <a:srgbClr val="FFFF00"/>
          </a:solidFill>
          <a:ln>
            <a:noFill/>
          </a:ln>
          <a:effectLst>
            <a:outerShdw blurRad="50800" dist="38100" dir="54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grpSp>
        <p:nvGrpSpPr>
          <p:cNvPr id="9" name="组合 8"/>
          <p:cNvGrpSpPr/>
          <p:nvPr/>
        </p:nvGrpSpPr>
        <p:grpSpPr>
          <a:xfrm>
            <a:off x="3801563" y="3687772"/>
            <a:ext cx="4588874" cy="1060804"/>
            <a:chOff x="3268471" y="3537513"/>
            <a:chExt cx="4588874" cy="872420"/>
          </a:xfrm>
        </p:grpSpPr>
        <p:grpSp>
          <p:nvGrpSpPr>
            <p:cNvPr id="7" name="组合 6"/>
            <p:cNvGrpSpPr/>
            <p:nvPr/>
          </p:nvGrpSpPr>
          <p:grpSpPr>
            <a:xfrm>
              <a:off x="3268471" y="3537513"/>
              <a:ext cx="4588874" cy="694619"/>
              <a:chOff x="3132137" y="4307790"/>
              <a:chExt cx="5524501" cy="1337361"/>
            </a:xfrm>
          </p:grpSpPr>
          <p:sp>
            <p:nvSpPr>
              <p:cNvPr id="4" name="Freeform 1041"/>
              <p:cNvSpPr/>
              <p:nvPr/>
            </p:nvSpPr>
            <p:spPr bwMode="auto">
              <a:xfrm>
                <a:off x="3132137" y="4773613"/>
                <a:ext cx="1222375" cy="871538"/>
              </a:xfrm>
              <a:custGeom>
                <a:gdLst>
                  <a:gd name="T0" fmla="*/ 205 w 326"/>
                  <a:gd name="T1" fmla="*/ 0 h 232"/>
                  <a:gd name="T2" fmla="*/ 0 w 326"/>
                  <a:gd name="T3" fmla="*/ 47 h 232"/>
                  <a:gd name="T4" fmla="*/ 104 w 326"/>
                  <a:gd name="T5" fmla="*/ 119 h 232"/>
                  <a:gd name="T6" fmla="*/ 57 w 326"/>
                  <a:gd name="T7" fmla="*/ 232 h 232"/>
                  <a:gd name="T8" fmla="*/ 326 w 326"/>
                  <a:gd name="T9" fmla="*/ 177 h 232"/>
                  <a:gd name="T10" fmla="*/ 205 w 326"/>
                  <a:gd name="T11" fmla="*/ 0 h 232"/>
                </a:gdLst>
                <a:cxnLst>
                  <a:cxn ang="0">
                    <a:pos x="T0" y="T1"/>
                  </a:cxn>
                  <a:cxn ang="0">
                    <a:pos x="T2" y="T3"/>
                  </a:cxn>
                  <a:cxn ang="0">
                    <a:pos x="T4" y="T5"/>
                  </a:cxn>
                  <a:cxn ang="0">
                    <a:pos x="T6" y="T7"/>
                  </a:cxn>
                  <a:cxn ang="0">
                    <a:pos x="T8" y="T9"/>
                  </a:cxn>
                  <a:cxn ang="0">
                    <a:pos x="T10" y="T11"/>
                  </a:cxn>
                </a:cxnLst>
                <a:rect l="0" t="0" r="r" b="b"/>
                <a:pathLst>
                  <a:path w="326" h="231">
                    <a:moveTo>
                      <a:pt x="205" y="0"/>
                    </a:moveTo>
                    <a:cubicBezTo>
                      <a:pt x="205" y="0"/>
                      <a:pt x="89" y="15"/>
                      <a:pt x="0" y="47"/>
                    </a:cubicBezTo>
                    <a:cubicBezTo>
                      <a:pt x="83" y="86"/>
                      <a:pt x="104" y="119"/>
                      <a:pt x="104" y="119"/>
                    </a:cubicBezTo>
                    <a:cubicBezTo>
                      <a:pt x="57" y="232"/>
                      <a:pt x="57" y="232"/>
                      <a:pt x="57" y="232"/>
                    </a:cubicBezTo>
                    <a:cubicBezTo>
                      <a:pt x="57" y="232"/>
                      <a:pt x="202" y="185"/>
                      <a:pt x="326" y="177"/>
                    </a:cubicBezTo>
                    <a:cubicBezTo>
                      <a:pt x="277" y="66"/>
                      <a:pt x="205" y="0"/>
                      <a:pt x="205" y="0"/>
                    </a:cubicBezTo>
                    <a:close/>
                  </a:path>
                </a:pathLst>
              </a:custGeom>
              <a:solidFill>
                <a:srgbClr val="C82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200"/>
              </a:p>
            </p:txBody>
          </p:sp>
          <p:sp>
            <p:nvSpPr>
              <p:cNvPr id="5" name="Freeform 1043"/>
              <p:cNvSpPr/>
              <p:nvPr/>
            </p:nvSpPr>
            <p:spPr bwMode="auto">
              <a:xfrm>
                <a:off x="7437438" y="4773613"/>
                <a:ext cx="1219200" cy="871538"/>
              </a:xfrm>
              <a:custGeom>
                <a:gdLst>
                  <a:gd name="T0" fmla="*/ 120 w 325"/>
                  <a:gd name="T1" fmla="*/ 0 h 232"/>
                  <a:gd name="T2" fmla="*/ 325 w 325"/>
                  <a:gd name="T3" fmla="*/ 47 h 232"/>
                  <a:gd name="T4" fmla="*/ 222 w 325"/>
                  <a:gd name="T5" fmla="*/ 119 h 232"/>
                  <a:gd name="T6" fmla="*/ 269 w 325"/>
                  <a:gd name="T7" fmla="*/ 232 h 232"/>
                  <a:gd name="T8" fmla="*/ 0 w 325"/>
                  <a:gd name="T9" fmla="*/ 177 h 232"/>
                  <a:gd name="T10" fmla="*/ 120 w 325"/>
                  <a:gd name="T11" fmla="*/ 0 h 232"/>
                </a:gdLst>
                <a:cxnLst>
                  <a:cxn ang="0">
                    <a:pos x="T0" y="T1"/>
                  </a:cxn>
                  <a:cxn ang="0">
                    <a:pos x="T2" y="T3"/>
                  </a:cxn>
                  <a:cxn ang="0">
                    <a:pos x="T4" y="T5"/>
                  </a:cxn>
                  <a:cxn ang="0">
                    <a:pos x="T6" y="T7"/>
                  </a:cxn>
                  <a:cxn ang="0">
                    <a:pos x="T8" y="T9"/>
                  </a:cxn>
                  <a:cxn ang="0">
                    <a:pos x="T10" y="T11"/>
                  </a:cxn>
                </a:cxnLst>
                <a:rect l="0" t="0" r="r" b="b"/>
                <a:pathLst>
                  <a:path w="325" h="231">
                    <a:moveTo>
                      <a:pt x="120" y="0"/>
                    </a:moveTo>
                    <a:cubicBezTo>
                      <a:pt x="120" y="0"/>
                      <a:pt x="237" y="15"/>
                      <a:pt x="325" y="47"/>
                    </a:cubicBezTo>
                    <a:cubicBezTo>
                      <a:pt x="243" y="86"/>
                      <a:pt x="222" y="119"/>
                      <a:pt x="222" y="119"/>
                    </a:cubicBezTo>
                    <a:cubicBezTo>
                      <a:pt x="269" y="232"/>
                      <a:pt x="269" y="232"/>
                      <a:pt x="269" y="232"/>
                    </a:cubicBezTo>
                    <a:cubicBezTo>
                      <a:pt x="269" y="232"/>
                      <a:pt x="124" y="185"/>
                      <a:pt x="0" y="177"/>
                    </a:cubicBezTo>
                    <a:cubicBezTo>
                      <a:pt x="49" y="66"/>
                      <a:pt x="120" y="0"/>
                      <a:pt x="120" y="0"/>
                    </a:cubicBezTo>
                    <a:close/>
                  </a:path>
                </a:pathLst>
              </a:custGeom>
              <a:solidFill>
                <a:srgbClr val="C82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200"/>
              </a:p>
            </p:txBody>
          </p:sp>
          <p:sp>
            <p:nvSpPr>
              <p:cNvPr id="6" name="Freeform 1045"/>
              <p:cNvSpPr/>
              <p:nvPr/>
            </p:nvSpPr>
            <p:spPr bwMode="auto">
              <a:xfrm>
                <a:off x="3727450" y="4307790"/>
                <a:ext cx="4400550" cy="901589"/>
              </a:xfrm>
              <a:custGeom>
                <a:gdLst>
                  <a:gd name="T0" fmla="*/ 1145 w 1172"/>
                  <a:gd name="T1" fmla="*/ 87 h 340"/>
                  <a:gd name="T2" fmla="*/ 582 w 1172"/>
                  <a:gd name="T3" fmla="*/ 5 h 340"/>
                  <a:gd name="T4" fmla="*/ 11 w 1172"/>
                  <a:gd name="T5" fmla="*/ 87 h 340"/>
                  <a:gd name="T6" fmla="*/ 38 w 1172"/>
                  <a:gd name="T7" fmla="*/ 336 h 340"/>
                  <a:gd name="T8" fmla="*/ 1118 w 1172"/>
                  <a:gd name="T9" fmla="*/ 340 h 340"/>
                  <a:gd name="T10" fmla="*/ 1145 w 1172"/>
                  <a:gd name="T11" fmla="*/ 87 h 340"/>
                </a:gdLst>
                <a:cxnLst>
                  <a:cxn ang="0">
                    <a:pos x="T0" y="T1"/>
                  </a:cxn>
                  <a:cxn ang="0">
                    <a:pos x="T2" y="T3"/>
                  </a:cxn>
                  <a:cxn ang="0">
                    <a:pos x="T4" y="T5"/>
                  </a:cxn>
                  <a:cxn ang="0">
                    <a:pos x="T6" y="T7"/>
                  </a:cxn>
                  <a:cxn ang="0">
                    <a:pos x="T8" y="T9"/>
                  </a:cxn>
                  <a:cxn ang="0">
                    <a:pos x="T10" y="T11"/>
                  </a:cxn>
                </a:cxnLst>
                <a:rect l="0" t="0" r="r" b="b"/>
                <a:pathLst>
                  <a:path w="1172" h="340">
                    <a:moveTo>
                      <a:pt x="1145" y="87"/>
                    </a:moveTo>
                    <a:cubicBezTo>
                      <a:pt x="1145" y="87"/>
                      <a:pt x="968" y="0"/>
                      <a:pt x="582" y="5"/>
                    </a:cubicBezTo>
                    <a:cubicBezTo>
                      <a:pt x="217" y="9"/>
                      <a:pt x="11" y="87"/>
                      <a:pt x="11" y="87"/>
                    </a:cubicBezTo>
                    <a:cubicBezTo>
                      <a:pt x="0" y="169"/>
                      <a:pt x="15" y="275"/>
                      <a:pt x="38" y="336"/>
                    </a:cubicBezTo>
                    <a:cubicBezTo>
                      <a:pt x="644" y="196"/>
                      <a:pt x="1050" y="322"/>
                      <a:pt x="1118" y="340"/>
                    </a:cubicBezTo>
                    <a:cubicBezTo>
                      <a:pt x="1172" y="237"/>
                      <a:pt x="1145" y="87"/>
                      <a:pt x="1145" y="87"/>
                    </a:cubicBezTo>
                    <a:close/>
                  </a:path>
                </a:pathLst>
              </a:custGeom>
              <a:solidFill>
                <a:srgbClr val="E8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200"/>
              </a:p>
            </p:txBody>
          </p:sp>
        </p:grpSp>
        <p:sp>
          <p:nvSpPr>
            <p:cNvPr id="12" name="文本框 11"/>
            <p:cNvSpPr txBox="1"/>
            <p:nvPr/>
          </p:nvSpPr>
          <p:spPr>
            <a:xfrm>
              <a:off x="3884898" y="3692328"/>
              <a:ext cx="3382316" cy="717605"/>
            </a:xfrm>
            <a:prstGeom prst="rect">
              <a:avLst/>
            </a:prstGeom>
            <a:noFill/>
          </p:spPr>
          <p:txBody>
            <a:bodyPr wrap="none" rtlCol="0">
              <a:prstTxWarp prst="textArchUp">
                <a:avLst>
                  <a:gd name="adj" fmla="val 10695509"/>
                </a:avLst>
              </a:prstTxWarp>
              <a:spAutoFit/>
            </a:bodyPr>
            <a:lstStyle/>
            <a:p>
              <a:pPr algn="ctr"/>
              <a:r>
                <a:rPr lang="zh-CN" altLang="en-US" sz="1600" b="1" spc="600" smtClean="0">
                  <a:solidFill>
                    <a:schemeClr val="bg1"/>
                  </a:solidFill>
                  <a:latin typeface="+mn-ea"/>
                </a:rPr>
                <a:t>圣 诞 节 通 用 模 板</a:t>
              </a:r>
              <a:endParaRPr lang="zh-CN" altLang="en-US" sz="1600" b="1" spc="600">
                <a:solidFill>
                  <a:schemeClr val="bg1"/>
                </a:solidFill>
                <a:latin typeface="+mn-ea"/>
              </a:endParaRPr>
            </a:p>
          </p:txBody>
        </p:sp>
      </p:grpSp>
      <p:sp>
        <p:nvSpPr>
          <p:cNvPr id="14" name="矩形 13"/>
          <p:cNvSpPr/>
          <p:nvPr/>
        </p:nvSpPr>
        <p:spPr>
          <a:xfrm>
            <a:off x="0" y="5595860"/>
            <a:ext cx="12192000" cy="1279534"/>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nvSpPr>
        <p:spPr>
          <a:xfrm>
            <a:off x="0" y="6253345"/>
            <a:ext cx="3829050" cy="604654"/>
          </a:xfrm>
          <a:custGeom>
            <a:gdLst>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a:off x="5407288" y="6340022"/>
            <a:ext cx="5346174" cy="542137"/>
          </a:xfrm>
          <a:custGeom>
            <a:gdLst>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Freeform 542"/>
          <p:cNvSpPr/>
          <p:nvPr/>
        </p:nvSpPr>
        <p:spPr bwMode="auto">
          <a:xfrm>
            <a:off x="398462" y="4487863"/>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542"/>
          <p:cNvSpPr/>
          <p:nvPr/>
        </p:nvSpPr>
        <p:spPr bwMode="auto">
          <a:xfrm>
            <a:off x="1057276" y="5100637"/>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任意多边形 61"/>
          <p:cNvSpPr/>
          <p:nvPr/>
        </p:nvSpPr>
        <p:spPr>
          <a:xfrm rot="19750896">
            <a:off x="431563" y="5294265"/>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a:xfrm rot="19750896">
            <a:off x="491581" y="5000795"/>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p:nvPr/>
        </p:nvSpPr>
        <p:spPr>
          <a:xfrm rot="593634">
            <a:off x="623155" y="535249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64"/>
          <p:cNvSpPr/>
          <p:nvPr/>
        </p:nvSpPr>
        <p:spPr>
          <a:xfrm rot="593634">
            <a:off x="790410" y="5255759"/>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rot="593634">
            <a:off x="743517" y="5020232"/>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rot="593634">
            <a:off x="656745" y="479151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67"/>
          <p:cNvSpPr/>
          <p:nvPr/>
        </p:nvSpPr>
        <p:spPr>
          <a:xfrm rot="18532124">
            <a:off x="547206" y="465101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p:nvPr/>
        </p:nvSpPr>
        <p:spPr>
          <a:xfrm rot="20988464">
            <a:off x="1100087" y="5531427"/>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69"/>
          <p:cNvSpPr/>
          <p:nvPr/>
        </p:nvSpPr>
        <p:spPr>
          <a:xfrm rot="18532124">
            <a:off x="1087545" y="5361112"/>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70"/>
          <p:cNvSpPr/>
          <p:nvPr/>
        </p:nvSpPr>
        <p:spPr>
          <a:xfrm rot="20988464">
            <a:off x="1283063" y="5531427"/>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p:nvPr/>
        </p:nvSpPr>
        <p:spPr>
          <a:xfrm rot="1602689">
            <a:off x="1252692" y="537634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p:nvPr/>
        </p:nvSpPr>
        <p:spPr>
          <a:xfrm rot="1602689">
            <a:off x="1181543" y="524343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73"/>
          <p:cNvSpPr/>
          <p:nvPr/>
        </p:nvSpPr>
        <p:spPr>
          <a:xfrm rot="1602689">
            <a:off x="1190611" y="5146581"/>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4" name="Group 4"/>
          <p:cNvGrpSpPr>
            <a:grpSpLocks noChangeAspect="1"/>
          </p:cNvGrpSpPr>
          <p:nvPr/>
        </p:nvGrpSpPr>
        <p:grpSpPr>
          <a:xfrm>
            <a:off x="2339598" y="4726717"/>
            <a:ext cx="1154113" cy="1568450"/>
            <a:chOff x="366" y="1728"/>
            <a:chExt cx="727" cy="988"/>
          </a:xfrm>
        </p:grpSpPr>
        <p:sp>
          <p:nvSpPr>
            <p:cNvPr id="205"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2" name="Group 4"/>
          <p:cNvGrpSpPr>
            <a:grpSpLocks noChangeAspect="1"/>
          </p:cNvGrpSpPr>
          <p:nvPr/>
        </p:nvGrpSpPr>
        <p:grpSpPr>
          <a:xfrm>
            <a:off x="3948020" y="4987583"/>
            <a:ext cx="1041115" cy="1414884"/>
            <a:chOff x="366" y="1728"/>
            <a:chExt cx="727" cy="988"/>
          </a:xfrm>
        </p:grpSpPr>
        <p:sp>
          <p:nvSpPr>
            <p:cNvPr id="383"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7" name="Group 4"/>
          <p:cNvGrpSpPr>
            <a:grpSpLocks noChangeAspect="1"/>
          </p:cNvGrpSpPr>
          <p:nvPr/>
        </p:nvGrpSpPr>
        <p:grpSpPr>
          <a:xfrm>
            <a:off x="4917278" y="5629636"/>
            <a:ext cx="703465" cy="956015"/>
            <a:chOff x="366" y="1728"/>
            <a:chExt cx="727" cy="988"/>
          </a:xfrm>
        </p:grpSpPr>
        <p:sp>
          <p:nvSpPr>
            <p:cNvPr id="388"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2" name="Group 4"/>
          <p:cNvGrpSpPr>
            <a:grpSpLocks noChangeAspect="1"/>
          </p:cNvGrpSpPr>
          <p:nvPr/>
        </p:nvGrpSpPr>
        <p:grpSpPr>
          <a:xfrm>
            <a:off x="3445223" y="5228625"/>
            <a:ext cx="467770" cy="635703"/>
            <a:chOff x="366" y="1728"/>
            <a:chExt cx="727" cy="988"/>
          </a:xfrm>
        </p:grpSpPr>
        <p:sp>
          <p:nvSpPr>
            <p:cNvPr id="393"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4"/>
          <p:cNvGrpSpPr>
            <a:grpSpLocks noChangeAspect="1"/>
          </p:cNvGrpSpPr>
          <p:nvPr/>
        </p:nvGrpSpPr>
        <p:grpSpPr>
          <a:xfrm>
            <a:off x="6168008" y="5661248"/>
            <a:ext cx="467770" cy="635703"/>
            <a:chOff x="366" y="1728"/>
            <a:chExt cx="727" cy="988"/>
          </a:xfrm>
        </p:grpSpPr>
        <p:sp>
          <p:nvSpPr>
            <p:cNvPr id="398"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2" name="Group 4"/>
          <p:cNvGrpSpPr>
            <a:grpSpLocks noChangeAspect="1"/>
          </p:cNvGrpSpPr>
          <p:nvPr/>
        </p:nvGrpSpPr>
        <p:grpSpPr>
          <a:xfrm>
            <a:off x="11361037" y="5517995"/>
            <a:ext cx="671992" cy="913243"/>
            <a:chOff x="366" y="1728"/>
            <a:chExt cx="727" cy="988"/>
          </a:xfrm>
        </p:grpSpPr>
        <p:sp>
          <p:nvSpPr>
            <p:cNvPr id="403"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8" name="Group 13"/>
          <p:cNvGrpSpPr>
            <a:grpSpLocks noChangeAspect="1"/>
          </p:cNvGrpSpPr>
          <p:nvPr/>
        </p:nvGrpSpPr>
        <p:grpSpPr>
          <a:xfrm>
            <a:off x="6603607" y="5230002"/>
            <a:ext cx="1082359" cy="1212642"/>
            <a:chOff x="287" y="651"/>
            <a:chExt cx="756" cy="847"/>
          </a:xfrm>
          <a:effectLst>
            <a:outerShdw blurRad="50800" dist="38100" dir="5400000" algn="t" rotWithShape="0">
              <a:prstClr val="black">
                <a:alpha val="40000"/>
              </a:prstClr>
            </a:outerShdw>
          </a:effectLst>
        </p:grpSpPr>
        <p:sp>
          <p:nvSpPr>
            <p:cNvPr id="409" name="Oval 15"/>
            <p:cNvSpPr>
              <a:spLocks noChangeArrowheads="1"/>
            </p:cNvSpPr>
            <p:nvPr/>
          </p:nvSpPr>
          <p:spPr bwMode="auto">
            <a:xfrm>
              <a:off x="413" y="998"/>
              <a:ext cx="501" cy="500"/>
            </a:xfrm>
            <a:prstGeom prst="ellipse">
              <a:avLst/>
            </a:pr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Oval 17"/>
            <p:cNvSpPr>
              <a:spLocks noChangeArrowheads="1"/>
            </p:cNvSpPr>
            <p:nvPr/>
          </p:nvSpPr>
          <p:spPr bwMode="auto">
            <a:xfrm>
              <a:off x="482" y="727"/>
              <a:ext cx="363" cy="3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p:cNvSpPr/>
            <p:nvPr/>
          </p:nvSpPr>
          <p:spPr bwMode="auto">
            <a:xfrm>
              <a:off x="460" y="1037"/>
              <a:ext cx="404" cy="140"/>
            </a:xfrm>
            <a:custGeom>
              <a:gdLst>
                <a:gd name="T0" fmla="*/ 0 w 170"/>
                <a:gd name="T1" fmla="*/ 27 h 59"/>
                <a:gd name="T2" fmla="*/ 170 w 170"/>
                <a:gd name="T3" fmla="*/ 26 h 59"/>
                <a:gd name="T4" fmla="*/ 142 w 170"/>
                <a:gd name="T5" fmla="*/ 0 h 59"/>
                <a:gd name="T6" fmla="*/ 86 w 170"/>
                <a:gd name="T7" fmla="*/ 16 h 59"/>
                <a:gd name="T8" fmla="*/ 29 w 170"/>
                <a:gd name="T9" fmla="*/ 0 h 59"/>
                <a:gd name="T10" fmla="*/ 0 w 170"/>
                <a:gd name="T11" fmla="*/ 27 h 59"/>
              </a:gdLst>
              <a:cxnLst>
                <a:cxn ang="0">
                  <a:pos x="T0" y="T1"/>
                </a:cxn>
                <a:cxn ang="0">
                  <a:pos x="T2" y="T3"/>
                </a:cxn>
                <a:cxn ang="0">
                  <a:pos x="T4" y="T5"/>
                </a:cxn>
                <a:cxn ang="0">
                  <a:pos x="T6" y="T7"/>
                </a:cxn>
                <a:cxn ang="0">
                  <a:pos x="T8" y="T9"/>
                </a:cxn>
                <a:cxn ang="0">
                  <a:pos x="T10" y="T11"/>
                </a:cxn>
              </a:cxnLst>
              <a:rect l="0" t="0" r="r" b="b"/>
              <a:pathLst>
                <a:path w="170" h="59">
                  <a:moveTo>
                    <a:pt x="0" y="27"/>
                  </a:moveTo>
                  <a:cubicBezTo>
                    <a:pt x="36" y="41"/>
                    <a:pt x="105" y="59"/>
                    <a:pt x="170" y="26"/>
                  </a:cubicBezTo>
                  <a:cubicBezTo>
                    <a:pt x="162" y="16"/>
                    <a:pt x="153" y="7"/>
                    <a:pt x="142" y="0"/>
                  </a:cubicBezTo>
                  <a:cubicBezTo>
                    <a:pt x="128" y="10"/>
                    <a:pt x="108" y="16"/>
                    <a:pt x="86" y="16"/>
                  </a:cubicBezTo>
                  <a:cubicBezTo>
                    <a:pt x="64" y="16"/>
                    <a:pt x="44" y="10"/>
                    <a:pt x="29" y="0"/>
                  </a:cubicBezTo>
                  <a:cubicBezTo>
                    <a:pt x="18" y="7"/>
                    <a:pt x="8" y="17"/>
                    <a:pt x="0" y="27"/>
                  </a:cubicBezTo>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p:cNvSpPr/>
            <p:nvPr/>
          </p:nvSpPr>
          <p:spPr bwMode="auto">
            <a:xfrm>
              <a:off x="819" y="1037"/>
              <a:ext cx="224" cy="85"/>
            </a:xfrm>
            <a:custGeom>
              <a:gdLst>
                <a:gd name="T0" fmla="*/ 92 w 94"/>
                <a:gd name="T1" fmla="*/ 15 h 36"/>
                <a:gd name="T2" fmla="*/ 67 w 94"/>
                <a:gd name="T3" fmla="*/ 0 h 36"/>
                <a:gd name="T4" fmla="*/ 3 w 94"/>
                <a:gd name="T5" fmla="*/ 29 h 36"/>
                <a:gd name="T6" fmla="*/ 1 w 94"/>
                <a:gd name="T7" fmla="*/ 34 h 36"/>
                <a:gd name="T8" fmla="*/ 4 w 94"/>
                <a:gd name="T9" fmla="*/ 36 h 36"/>
                <a:gd name="T10" fmla="*/ 6 w 94"/>
                <a:gd name="T11" fmla="*/ 36 h 36"/>
                <a:gd name="T12" fmla="*/ 61 w 94"/>
                <a:gd name="T13" fmla="*/ 11 h 36"/>
                <a:gd name="T14" fmla="*/ 61 w 94"/>
                <a:gd name="T15" fmla="*/ 28 h 36"/>
                <a:gd name="T16" fmla="*/ 65 w 94"/>
                <a:gd name="T17" fmla="*/ 32 h 36"/>
                <a:gd name="T18" fmla="*/ 68 w 94"/>
                <a:gd name="T19" fmla="*/ 28 h 36"/>
                <a:gd name="T20" fmla="*/ 68 w 94"/>
                <a:gd name="T21" fmla="*/ 9 h 36"/>
                <a:gd name="T22" fmla="*/ 88 w 94"/>
                <a:gd name="T23" fmla="*/ 21 h 36"/>
                <a:gd name="T24" fmla="*/ 93 w 94"/>
                <a:gd name="T25" fmla="*/ 20 h 36"/>
                <a:gd name="T26" fmla="*/ 92 w 94"/>
                <a:gd name="T27" fmla="*/ 15 h 3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36">
                  <a:moveTo>
                    <a:pt x="92" y="15"/>
                  </a:moveTo>
                  <a:cubicBezTo>
                    <a:pt x="67" y="0"/>
                    <a:pt x="67" y="0"/>
                    <a:pt x="67" y="0"/>
                  </a:cubicBezTo>
                  <a:cubicBezTo>
                    <a:pt x="3" y="29"/>
                    <a:pt x="3" y="29"/>
                    <a:pt x="3" y="29"/>
                  </a:cubicBezTo>
                  <a:cubicBezTo>
                    <a:pt x="1" y="30"/>
                    <a:pt x="0" y="32"/>
                    <a:pt x="1" y="34"/>
                  </a:cubicBezTo>
                  <a:cubicBezTo>
                    <a:pt x="1" y="35"/>
                    <a:pt x="3" y="36"/>
                    <a:pt x="4" y="36"/>
                  </a:cubicBezTo>
                  <a:cubicBezTo>
                    <a:pt x="5" y="36"/>
                    <a:pt x="5" y="36"/>
                    <a:pt x="6" y="36"/>
                  </a:cubicBezTo>
                  <a:cubicBezTo>
                    <a:pt x="61" y="11"/>
                    <a:pt x="61" y="11"/>
                    <a:pt x="61" y="11"/>
                  </a:cubicBezTo>
                  <a:cubicBezTo>
                    <a:pt x="61" y="28"/>
                    <a:pt x="61" y="28"/>
                    <a:pt x="61" y="28"/>
                  </a:cubicBezTo>
                  <a:cubicBezTo>
                    <a:pt x="61" y="30"/>
                    <a:pt x="63" y="32"/>
                    <a:pt x="65" y="32"/>
                  </a:cubicBezTo>
                  <a:cubicBezTo>
                    <a:pt x="67" y="32"/>
                    <a:pt x="68" y="30"/>
                    <a:pt x="68" y="28"/>
                  </a:cubicBezTo>
                  <a:cubicBezTo>
                    <a:pt x="68" y="9"/>
                    <a:pt x="68" y="9"/>
                    <a:pt x="68" y="9"/>
                  </a:cubicBezTo>
                  <a:cubicBezTo>
                    <a:pt x="88" y="21"/>
                    <a:pt x="88" y="21"/>
                    <a:pt x="88" y="21"/>
                  </a:cubicBezTo>
                  <a:cubicBezTo>
                    <a:pt x="90" y="23"/>
                    <a:pt x="92" y="22"/>
                    <a:pt x="93" y="20"/>
                  </a:cubicBezTo>
                  <a:cubicBezTo>
                    <a:pt x="94" y="18"/>
                    <a:pt x="94" y="16"/>
                    <a:pt x="92" y="15"/>
                  </a:cubicBezTo>
                  <a:close/>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p:cNvSpPr/>
            <p:nvPr/>
          </p:nvSpPr>
          <p:spPr bwMode="auto">
            <a:xfrm>
              <a:off x="287" y="1037"/>
              <a:ext cx="223" cy="85"/>
            </a:xfrm>
            <a:custGeom>
              <a:gdLst>
                <a:gd name="T0" fmla="*/ 2 w 94"/>
                <a:gd name="T1" fmla="*/ 15 h 36"/>
                <a:gd name="T2" fmla="*/ 27 w 94"/>
                <a:gd name="T3" fmla="*/ 0 h 36"/>
                <a:gd name="T4" fmla="*/ 91 w 94"/>
                <a:gd name="T5" fmla="*/ 29 h 36"/>
                <a:gd name="T6" fmla="*/ 93 w 94"/>
                <a:gd name="T7" fmla="*/ 34 h 36"/>
                <a:gd name="T8" fmla="*/ 90 w 94"/>
                <a:gd name="T9" fmla="*/ 36 h 36"/>
                <a:gd name="T10" fmla="*/ 88 w 94"/>
                <a:gd name="T11" fmla="*/ 36 h 36"/>
                <a:gd name="T12" fmla="*/ 33 w 94"/>
                <a:gd name="T13" fmla="*/ 11 h 36"/>
                <a:gd name="T14" fmla="*/ 33 w 94"/>
                <a:gd name="T15" fmla="*/ 28 h 36"/>
                <a:gd name="T16" fmla="*/ 29 w 94"/>
                <a:gd name="T17" fmla="*/ 32 h 36"/>
                <a:gd name="T18" fmla="*/ 26 w 94"/>
                <a:gd name="T19" fmla="*/ 28 h 36"/>
                <a:gd name="T20" fmla="*/ 26 w 94"/>
                <a:gd name="T21" fmla="*/ 9 h 36"/>
                <a:gd name="T22" fmla="*/ 6 w 94"/>
                <a:gd name="T23" fmla="*/ 21 h 36"/>
                <a:gd name="T24" fmla="*/ 1 w 94"/>
                <a:gd name="T25" fmla="*/ 20 h 36"/>
                <a:gd name="T26" fmla="*/ 2 w 94"/>
                <a:gd name="T27" fmla="*/ 15 h 3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36">
                  <a:moveTo>
                    <a:pt x="2" y="15"/>
                  </a:moveTo>
                  <a:cubicBezTo>
                    <a:pt x="27" y="0"/>
                    <a:pt x="27" y="0"/>
                    <a:pt x="27" y="0"/>
                  </a:cubicBezTo>
                  <a:cubicBezTo>
                    <a:pt x="91" y="29"/>
                    <a:pt x="91" y="29"/>
                    <a:pt x="91" y="29"/>
                  </a:cubicBezTo>
                  <a:cubicBezTo>
                    <a:pt x="93" y="30"/>
                    <a:pt x="94" y="32"/>
                    <a:pt x="93" y="34"/>
                  </a:cubicBezTo>
                  <a:cubicBezTo>
                    <a:pt x="93" y="35"/>
                    <a:pt x="91" y="36"/>
                    <a:pt x="90" y="36"/>
                  </a:cubicBezTo>
                  <a:cubicBezTo>
                    <a:pt x="89" y="36"/>
                    <a:pt x="89" y="36"/>
                    <a:pt x="88" y="36"/>
                  </a:cubicBezTo>
                  <a:cubicBezTo>
                    <a:pt x="33" y="11"/>
                    <a:pt x="33" y="11"/>
                    <a:pt x="33" y="11"/>
                  </a:cubicBezTo>
                  <a:cubicBezTo>
                    <a:pt x="33" y="28"/>
                    <a:pt x="33" y="28"/>
                    <a:pt x="33" y="28"/>
                  </a:cubicBezTo>
                  <a:cubicBezTo>
                    <a:pt x="33" y="30"/>
                    <a:pt x="31" y="32"/>
                    <a:pt x="29" y="32"/>
                  </a:cubicBezTo>
                  <a:cubicBezTo>
                    <a:pt x="27" y="32"/>
                    <a:pt x="26" y="30"/>
                    <a:pt x="26" y="28"/>
                  </a:cubicBezTo>
                  <a:cubicBezTo>
                    <a:pt x="26" y="9"/>
                    <a:pt x="26" y="9"/>
                    <a:pt x="26" y="9"/>
                  </a:cubicBezTo>
                  <a:cubicBezTo>
                    <a:pt x="6" y="21"/>
                    <a:pt x="6" y="21"/>
                    <a:pt x="6" y="21"/>
                  </a:cubicBezTo>
                  <a:cubicBezTo>
                    <a:pt x="4" y="23"/>
                    <a:pt x="2" y="22"/>
                    <a:pt x="1" y="20"/>
                  </a:cubicBezTo>
                  <a:cubicBezTo>
                    <a:pt x="0" y="18"/>
                    <a:pt x="0" y="16"/>
                    <a:pt x="2" y="15"/>
                  </a:cubicBezTo>
                  <a:close/>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Oval 21"/>
            <p:cNvSpPr>
              <a:spLocks noChangeArrowheads="1"/>
            </p:cNvSpPr>
            <p:nvPr/>
          </p:nvSpPr>
          <p:spPr bwMode="auto">
            <a:xfrm>
              <a:off x="584" y="849"/>
              <a:ext cx="52" cy="52"/>
            </a:xfrm>
            <a:prstGeom prst="ellipse">
              <a:avLst/>
            </a:pr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Oval 22"/>
            <p:cNvSpPr>
              <a:spLocks noChangeArrowheads="1"/>
            </p:cNvSpPr>
            <p:nvPr/>
          </p:nvSpPr>
          <p:spPr bwMode="auto">
            <a:xfrm>
              <a:off x="691" y="849"/>
              <a:ext cx="52" cy="52"/>
            </a:xfrm>
            <a:prstGeom prst="ellipse">
              <a:avLst/>
            </a:pr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p:cNvSpPr/>
            <p:nvPr/>
          </p:nvSpPr>
          <p:spPr bwMode="auto">
            <a:xfrm>
              <a:off x="555" y="911"/>
              <a:ext cx="117" cy="90"/>
            </a:xfrm>
            <a:custGeom>
              <a:gdLst>
                <a:gd name="T0" fmla="*/ 100 w 117"/>
                <a:gd name="T1" fmla="*/ 0 h 90"/>
                <a:gd name="T2" fmla="*/ 0 w 117"/>
                <a:gd name="T3" fmla="*/ 90 h 90"/>
                <a:gd name="T4" fmla="*/ 117 w 117"/>
                <a:gd name="T5" fmla="*/ 40 h 90"/>
                <a:gd name="T6" fmla="*/ 100 w 117"/>
                <a:gd name="T7" fmla="*/ 0 h 90"/>
              </a:gdLst>
              <a:cxnLst>
                <a:cxn ang="0">
                  <a:pos x="T0" y="T1"/>
                </a:cxn>
                <a:cxn ang="0">
                  <a:pos x="T2" y="T3"/>
                </a:cxn>
                <a:cxn ang="0">
                  <a:pos x="T4" y="T5"/>
                </a:cxn>
                <a:cxn ang="0">
                  <a:pos x="T6" y="T7"/>
                </a:cxn>
              </a:cxnLst>
              <a:rect l="0" t="0" r="r" b="b"/>
              <a:pathLst>
                <a:path w="117" h="90">
                  <a:moveTo>
                    <a:pt x="100" y="0"/>
                  </a:moveTo>
                  <a:lnTo>
                    <a:pt x="0" y="90"/>
                  </a:lnTo>
                  <a:lnTo>
                    <a:pt x="117" y="40"/>
                  </a:lnTo>
                  <a:lnTo>
                    <a:pt x="100" y="0"/>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p:cNvSpPr/>
            <p:nvPr/>
          </p:nvSpPr>
          <p:spPr bwMode="auto">
            <a:xfrm>
              <a:off x="555" y="911"/>
              <a:ext cx="117" cy="90"/>
            </a:xfrm>
            <a:custGeom>
              <a:gdLst>
                <a:gd name="T0" fmla="*/ 100 w 117"/>
                <a:gd name="T1" fmla="*/ 0 h 90"/>
                <a:gd name="T2" fmla="*/ 0 w 117"/>
                <a:gd name="T3" fmla="*/ 90 h 90"/>
                <a:gd name="T4" fmla="*/ 117 w 117"/>
                <a:gd name="T5" fmla="*/ 40 h 90"/>
                <a:gd name="T6" fmla="*/ 100 w 117"/>
                <a:gd name="T7" fmla="*/ 0 h 90"/>
              </a:gdLst>
              <a:cxnLst>
                <a:cxn ang="0">
                  <a:pos x="T0" y="T1"/>
                </a:cxn>
                <a:cxn ang="0">
                  <a:pos x="T2" y="T3"/>
                </a:cxn>
                <a:cxn ang="0">
                  <a:pos x="T4" y="T5"/>
                </a:cxn>
                <a:cxn ang="0">
                  <a:pos x="T6" y="T7"/>
                </a:cxn>
              </a:cxnLst>
              <a:rect l="0" t="0" r="r" b="b"/>
              <a:pathLst>
                <a:path w="117" h="90">
                  <a:moveTo>
                    <a:pt x="100" y="0"/>
                  </a:moveTo>
                  <a:lnTo>
                    <a:pt x="0" y="90"/>
                  </a:lnTo>
                  <a:lnTo>
                    <a:pt x="117" y="40"/>
                  </a:lnTo>
                  <a:lnTo>
                    <a:pt x="1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p:cNvSpPr/>
            <p:nvPr/>
          </p:nvSpPr>
          <p:spPr bwMode="auto">
            <a:xfrm>
              <a:off x="612" y="1008"/>
              <a:ext cx="100" cy="31"/>
            </a:xfrm>
            <a:custGeom>
              <a:gdLst>
                <a:gd name="T0" fmla="*/ 21 w 42"/>
                <a:gd name="T1" fmla="*/ 13 h 13"/>
                <a:gd name="T2" fmla="*/ 1 w 42"/>
                <a:gd name="T3" fmla="*/ 5 h 13"/>
                <a:gd name="T4" fmla="*/ 1 w 42"/>
                <a:gd name="T5" fmla="*/ 2 h 13"/>
                <a:gd name="T6" fmla="*/ 4 w 42"/>
                <a:gd name="T7" fmla="*/ 1 h 13"/>
                <a:gd name="T8" fmla="*/ 21 w 42"/>
                <a:gd name="T9" fmla="*/ 8 h 13"/>
                <a:gd name="T10" fmla="*/ 37 w 42"/>
                <a:gd name="T11" fmla="*/ 1 h 13"/>
                <a:gd name="T12" fmla="*/ 41 w 42"/>
                <a:gd name="T13" fmla="*/ 2 h 13"/>
                <a:gd name="T14" fmla="*/ 40 w 42"/>
                <a:gd name="T15" fmla="*/ 5 h 13"/>
                <a:gd name="T16" fmla="*/ 21 w 42"/>
                <a:gd name="T17"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
                  <a:moveTo>
                    <a:pt x="21" y="13"/>
                  </a:moveTo>
                  <a:cubicBezTo>
                    <a:pt x="12" y="13"/>
                    <a:pt x="2" y="6"/>
                    <a:pt x="1" y="5"/>
                  </a:cubicBezTo>
                  <a:cubicBezTo>
                    <a:pt x="0" y="4"/>
                    <a:pt x="0" y="3"/>
                    <a:pt x="1" y="2"/>
                  </a:cubicBezTo>
                  <a:cubicBezTo>
                    <a:pt x="2" y="1"/>
                    <a:pt x="3" y="0"/>
                    <a:pt x="4" y="1"/>
                  </a:cubicBezTo>
                  <a:cubicBezTo>
                    <a:pt x="5" y="1"/>
                    <a:pt x="14" y="8"/>
                    <a:pt x="21" y="8"/>
                  </a:cubicBezTo>
                  <a:cubicBezTo>
                    <a:pt x="27" y="8"/>
                    <a:pt x="35" y="3"/>
                    <a:pt x="37" y="1"/>
                  </a:cubicBezTo>
                  <a:cubicBezTo>
                    <a:pt x="38" y="0"/>
                    <a:pt x="40" y="1"/>
                    <a:pt x="41" y="2"/>
                  </a:cubicBezTo>
                  <a:cubicBezTo>
                    <a:pt x="42" y="3"/>
                    <a:pt x="41" y="4"/>
                    <a:pt x="40" y="5"/>
                  </a:cubicBezTo>
                  <a:cubicBezTo>
                    <a:pt x="40" y="6"/>
                    <a:pt x="30" y="13"/>
                    <a:pt x="21" y="13"/>
                  </a:cubicBezTo>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p:cNvSpPr/>
            <p:nvPr/>
          </p:nvSpPr>
          <p:spPr bwMode="auto">
            <a:xfrm>
              <a:off x="551" y="651"/>
              <a:ext cx="223" cy="105"/>
            </a:xfrm>
            <a:custGeom>
              <a:gdLst>
                <a:gd name="T0" fmla="*/ 88 w 94"/>
                <a:gd name="T1" fmla="*/ 30 h 44"/>
                <a:gd name="T2" fmla="*/ 74 w 94"/>
                <a:gd name="T3" fmla="*/ 30 h 44"/>
                <a:gd name="T4" fmla="*/ 74 w 94"/>
                <a:gd name="T5" fmla="*/ 5 h 44"/>
                <a:gd name="T6" fmla="*/ 69 w 94"/>
                <a:gd name="T7" fmla="*/ 0 h 44"/>
                <a:gd name="T8" fmla="*/ 26 w 94"/>
                <a:gd name="T9" fmla="*/ 0 h 44"/>
                <a:gd name="T10" fmla="*/ 21 w 94"/>
                <a:gd name="T11" fmla="*/ 5 h 44"/>
                <a:gd name="T12" fmla="*/ 21 w 94"/>
                <a:gd name="T13" fmla="*/ 30 h 44"/>
                <a:gd name="T14" fmla="*/ 6 w 94"/>
                <a:gd name="T15" fmla="*/ 30 h 44"/>
                <a:gd name="T16" fmla="*/ 0 w 94"/>
                <a:gd name="T17" fmla="*/ 37 h 44"/>
                <a:gd name="T18" fmla="*/ 6 w 94"/>
                <a:gd name="T19" fmla="*/ 44 h 44"/>
                <a:gd name="T20" fmla="*/ 88 w 94"/>
                <a:gd name="T21" fmla="*/ 44 h 44"/>
                <a:gd name="T22" fmla="*/ 94 w 94"/>
                <a:gd name="T23" fmla="*/ 37 h 44"/>
                <a:gd name="T24" fmla="*/ 88 w 94"/>
                <a:gd name="T25" fmla="*/ 30 h 4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44">
                  <a:moveTo>
                    <a:pt x="88" y="30"/>
                  </a:moveTo>
                  <a:cubicBezTo>
                    <a:pt x="74" y="30"/>
                    <a:pt x="74" y="30"/>
                    <a:pt x="74" y="30"/>
                  </a:cubicBezTo>
                  <a:cubicBezTo>
                    <a:pt x="74" y="5"/>
                    <a:pt x="74" y="5"/>
                    <a:pt x="74" y="5"/>
                  </a:cubicBezTo>
                  <a:cubicBezTo>
                    <a:pt x="74" y="2"/>
                    <a:pt x="72" y="0"/>
                    <a:pt x="69" y="0"/>
                  </a:cubicBezTo>
                  <a:cubicBezTo>
                    <a:pt x="26" y="0"/>
                    <a:pt x="26" y="0"/>
                    <a:pt x="26" y="0"/>
                  </a:cubicBezTo>
                  <a:cubicBezTo>
                    <a:pt x="23" y="0"/>
                    <a:pt x="21" y="2"/>
                    <a:pt x="21" y="5"/>
                  </a:cubicBezTo>
                  <a:cubicBezTo>
                    <a:pt x="21" y="30"/>
                    <a:pt x="21" y="30"/>
                    <a:pt x="21" y="30"/>
                  </a:cubicBezTo>
                  <a:cubicBezTo>
                    <a:pt x="6" y="30"/>
                    <a:pt x="6" y="30"/>
                    <a:pt x="6" y="30"/>
                  </a:cubicBezTo>
                  <a:cubicBezTo>
                    <a:pt x="3" y="30"/>
                    <a:pt x="0" y="33"/>
                    <a:pt x="0" y="37"/>
                  </a:cubicBezTo>
                  <a:cubicBezTo>
                    <a:pt x="0" y="41"/>
                    <a:pt x="3" y="44"/>
                    <a:pt x="6" y="44"/>
                  </a:cubicBezTo>
                  <a:cubicBezTo>
                    <a:pt x="88" y="44"/>
                    <a:pt x="88" y="44"/>
                    <a:pt x="88" y="44"/>
                  </a:cubicBezTo>
                  <a:cubicBezTo>
                    <a:pt x="91" y="44"/>
                    <a:pt x="94" y="41"/>
                    <a:pt x="94" y="37"/>
                  </a:cubicBezTo>
                  <a:cubicBezTo>
                    <a:pt x="94" y="33"/>
                    <a:pt x="91" y="30"/>
                    <a:pt x="88" y="30"/>
                  </a:cubicBezTo>
                </a:path>
              </a:pathLst>
            </a:custGeom>
            <a:solidFill>
              <a:srgbClr val="E05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28"/>
            <p:cNvSpPr>
              <a:spLocks noChangeArrowheads="1"/>
            </p:cNvSpPr>
            <p:nvPr/>
          </p:nvSpPr>
          <p:spPr bwMode="auto">
            <a:xfrm>
              <a:off x="691" y="849"/>
              <a:ext cx="52" cy="52"/>
            </a:xfrm>
            <a:prstGeom prst="ellipse">
              <a:avLst/>
            </a:prstGeom>
            <a:solidFill>
              <a:srgbClr val="3D5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29"/>
            <p:cNvSpPr/>
            <p:nvPr/>
          </p:nvSpPr>
          <p:spPr bwMode="auto">
            <a:xfrm>
              <a:off x="662" y="925"/>
              <a:ext cx="10" cy="31"/>
            </a:xfrm>
            <a:custGeom>
              <a:gdLst>
                <a:gd name="T0" fmla="*/ 0 w 10"/>
                <a:gd name="T1" fmla="*/ 0 h 31"/>
                <a:gd name="T2" fmla="*/ 0 w 10"/>
                <a:gd name="T3" fmla="*/ 31 h 31"/>
                <a:gd name="T4" fmla="*/ 10 w 10"/>
                <a:gd name="T5" fmla="*/ 26 h 31"/>
                <a:gd name="T6" fmla="*/ 0 w 10"/>
                <a:gd name="T7" fmla="*/ 0 h 31"/>
              </a:gdLst>
              <a:cxnLst>
                <a:cxn ang="0">
                  <a:pos x="T0" y="T1"/>
                </a:cxn>
                <a:cxn ang="0">
                  <a:pos x="T2" y="T3"/>
                </a:cxn>
                <a:cxn ang="0">
                  <a:pos x="T4" y="T5"/>
                </a:cxn>
                <a:cxn ang="0">
                  <a:pos x="T6" y="T7"/>
                </a:cxn>
              </a:cxnLst>
              <a:rect l="0" t="0" r="r" b="b"/>
              <a:pathLst>
                <a:path w="10" h="31">
                  <a:moveTo>
                    <a:pt x="0" y="0"/>
                  </a:moveTo>
                  <a:lnTo>
                    <a:pt x="0" y="31"/>
                  </a:lnTo>
                  <a:lnTo>
                    <a:pt x="10" y="26"/>
                  </a:lnTo>
                  <a:lnTo>
                    <a:pt x="0" y="0"/>
                  </a:lnTo>
                  <a:close/>
                </a:path>
              </a:pathLst>
            </a:custGeom>
            <a:solidFill>
              <a:srgbClr val="ECB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0"/>
            <p:cNvSpPr/>
            <p:nvPr/>
          </p:nvSpPr>
          <p:spPr bwMode="auto">
            <a:xfrm>
              <a:off x="662" y="925"/>
              <a:ext cx="10" cy="31"/>
            </a:xfrm>
            <a:custGeom>
              <a:gdLst>
                <a:gd name="T0" fmla="*/ 0 w 10"/>
                <a:gd name="T1" fmla="*/ 0 h 31"/>
                <a:gd name="T2" fmla="*/ 0 w 10"/>
                <a:gd name="T3" fmla="*/ 31 h 31"/>
                <a:gd name="T4" fmla="*/ 10 w 10"/>
                <a:gd name="T5" fmla="*/ 26 h 31"/>
                <a:gd name="T6" fmla="*/ 0 w 10"/>
                <a:gd name="T7" fmla="*/ 0 h 31"/>
              </a:gdLst>
              <a:cxnLst>
                <a:cxn ang="0">
                  <a:pos x="T0" y="T1"/>
                </a:cxn>
                <a:cxn ang="0">
                  <a:pos x="T2" y="T3"/>
                </a:cxn>
                <a:cxn ang="0">
                  <a:pos x="T4" y="T5"/>
                </a:cxn>
                <a:cxn ang="0">
                  <a:pos x="T6" y="T7"/>
                </a:cxn>
              </a:cxnLst>
              <a:rect l="0" t="0" r="r" b="b"/>
              <a:pathLst>
                <a:path w="10" h="31">
                  <a:moveTo>
                    <a:pt x="0" y="0"/>
                  </a:moveTo>
                  <a:lnTo>
                    <a:pt x="0" y="31"/>
                  </a:lnTo>
                  <a:lnTo>
                    <a:pt x="10" y="2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1"/>
            <p:cNvSpPr/>
            <p:nvPr/>
          </p:nvSpPr>
          <p:spPr bwMode="auto">
            <a:xfrm>
              <a:off x="662" y="1010"/>
              <a:ext cx="50" cy="29"/>
            </a:xfrm>
            <a:custGeom>
              <a:gdLst>
                <a:gd name="T0" fmla="*/ 18 w 21"/>
                <a:gd name="T1" fmla="*/ 0 h 12"/>
                <a:gd name="T2" fmla="*/ 16 w 21"/>
                <a:gd name="T3" fmla="*/ 0 h 12"/>
                <a:gd name="T4" fmla="*/ 0 w 21"/>
                <a:gd name="T5" fmla="*/ 7 h 12"/>
                <a:gd name="T6" fmla="*/ 0 w 21"/>
                <a:gd name="T7" fmla="*/ 12 h 12"/>
                <a:gd name="T8" fmla="*/ 19 w 21"/>
                <a:gd name="T9" fmla="*/ 4 h 12"/>
                <a:gd name="T10" fmla="*/ 20 w 21"/>
                <a:gd name="T11" fmla="*/ 1 h 12"/>
                <a:gd name="T12" fmla="*/ 18 w 21"/>
                <a:gd name="T13" fmla="*/ 0 h 12"/>
              </a:gdLst>
              <a:cxnLst>
                <a:cxn ang="0">
                  <a:pos x="T0" y="T1"/>
                </a:cxn>
                <a:cxn ang="0">
                  <a:pos x="T2" y="T3"/>
                </a:cxn>
                <a:cxn ang="0">
                  <a:pos x="T4" y="T5"/>
                </a:cxn>
                <a:cxn ang="0">
                  <a:pos x="T6" y="T7"/>
                </a:cxn>
                <a:cxn ang="0">
                  <a:pos x="T8" y="T9"/>
                </a:cxn>
                <a:cxn ang="0">
                  <a:pos x="T10" y="T11"/>
                </a:cxn>
                <a:cxn ang="0">
                  <a:pos x="T12" y="T13"/>
                </a:cxn>
              </a:cxnLst>
              <a:rect l="0" t="0" r="r" b="b"/>
              <a:pathLst>
                <a:path w="21" h="12">
                  <a:moveTo>
                    <a:pt x="18" y="0"/>
                  </a:moveTo>
                  <a:cubicBezTo>
                    <a:pt x="17" y="0"/>
                    <a:pt x="17" y="0"/>
                    <a:pt x="16" y="0"/>
                  </a:cubicBezTo>
                  <a:cubicBezTo>
                    <a:pt x="14" y="2"/>
                    <a:pt x="6" y="7"/>
                    <a:pt x="0" y="7"/>
                  </a:cubicBezTo>
                  <a:cubicBezTo>
                    <a:pt x="0" y="12"/>
                    <a:pt x="0" y="12"/>
                    <a:pt x="0" y="12"/>
                  </a:cubicBezTo>
                  <a:cubicBezTo>
                    <a:pt x="9" y="12"/>
                    <a:pt x="19" y="5"/>
                    <a:pt x="19" y="4"/>
                  </a:cubicBezTo>
                  <a:cubicBezTo>
                    <a:pt x="20" y="3"/>
                    <a:pt x="21" y="2"/>
                    <a:pt x="20" y="1"/>
                  </a:cubicBezTo>
                  <a:cubicBezTo>
                    <a:pt x="19" y="0"/>
                    <a:pt x="19" y="0"/>
                    <a:pt x="18" y="0"/>
                  </a:cubicBezTo>
                </a:path>
              </a:pathLst>
            </a:custGeom>
            <a:solidFill>
              <a:srgbClr val="3D5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2"/>
            <p:cNvSpPr/>
            <p:nvPr/>
          </p:nvSpPr>
          <p:spPr bwMode="auto">
            <a:xfrm>
              <a:off x="662" y="751"/>
              <a:ext cx="46" cy="5"/>
            </a:xfrm>
            <a:custGeom>
              <a:gdLst>
                <a:gd name="T0" fmla="*/ 0 w 19"/>
                <a:gd name="T1" fmla="*/ 0 h 2"/>
                <a:gd name="T2" fmla="*/ 0 w 19"/>
                <a:gd name="T3" fmla="*/ 0 h 2"/>
                <a:gd name="T4" fmla="*/ 0 w 19"/>
                <a:gd name="T5" fmla="*/ 2 h 2"/>
                <a:gd name="T6" fmla="*/ 19 w 19"/>
                <a:gd name="T7" fmla="*/ 2 h 2"/>
                <a:gd name="T8" fmla="*/ 0 w 19"/>
                <a:gd name="T9" fmla="*/ 0 h 2"/>
              </a:gdLst>
              <a:cxnLst>
                <a:cxn ang="0">
                  <a:pos x="T0" y="T1"/>
                </a:cxn>
                <a:cxn ang="0">
                  <a:pos x="T2" y="T3"/>
                </a:cxn>
                <a:cxn ang="0">
                  <a:pos x="T4" y="T5"/>
                </a:cxn>
                <a:cxn ang="0">
                  <a:pos x="T6" y="T7"/>
                </a:cxn>
                <a:cxn ang="0">
                  <a:pos x="T8" y="T9"/>
                </a:cxn>
              </a:cxnLst>
              <a:rect l="0" t="0" r="r" b="b"/>
              <a:pathLst>
                <a:path w="19" h="2">
                  <a:moveTo>
                    <a:pt x="0" y="0"/>
                  </a:moveTo>
                  <a:cubicBezTo>
                    <a:pt x="0" y="0"/>
                    <a:pt x="0" y="0"/>
                    <a:pt x="0" y="0"/>
                  </a:cubicBezTo>
                  <a:cubicBezTo>
                    <a:pt x="0" y="2"/>
                    <a:pt x="0" y="2"/>
                    <a:pt x="0" y="2"/>
                  </a:cubicBezTo>
                  <a:cubicBezTo>
                    <a:pt x="19" y="2"/>
                    <a:pt x="19" y="2"/>
                    <a:pt x="19" y="2"/>
                  </a:cubicBezTo>
                  <a:cubicBezTo>
                    <a:pt x="13" y="1"/>
                    <a:pt x="7" y="0"/>
                    <a:pt x="0" y="0"/>
                  </a:cubicBezTo>
                </a:path>
              </a:pathLst>
            </a:custGeom>
            <a:solidFill>
              <a:srgbClr val="D05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5" name="Freeform 45"/>
          <p:cNvSpPr>
            <a:spLocks noEditPoints="1"/>
          </p:cNvSpPr>
          <p:nvPr/>
        </p:nvSpPr>
        <p:spPr bwMode="auto">
          <a:xfrm>
            <a:off x="1041682" y="1242815"/>
            <a:ext cx="515852" cy="515875"/>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45"/>
          <p:cNvSpPr>
            <a:spLocks noEditPoints="1"/>
          </p:cNvSpPr>
          <p:nvPr/>
        </p:nvSpPr>
        <p:spPr bwMode="auto">
          <a:xfrm>
            <a:off x="490695" y="2943434"/>
            <a:ext cx="783699" cy="783734"/>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45"/>
          <p:cNvSpPr>
            <a:spLocks noEditPoints="1"/>
          </p:cNvSpPr>
          <p:nvPr/>
        </p:nvSpPr>
        <p:spPr bwMode="auto">
          <a:xfrm>
            <a:off x="11456504" y="3458740"/>
            <a:ext cx="487515" cy="487537"/>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45"/>
          <p:cNvSpPr>
            <a:spLocks noEditPoints="1"/>
          </p:cNvSpPr>
          <p:nvPr/>
        </p:nvSpPr>
        <p:spPr bwMode="auto">
          <a:xfrm>
            <a:off x="4312613" y="584221"/>
            <a:ext cx="265554" cy="265566"/>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45"/>
          <p:cNvSpPr>
            <a:spLocks noEditPoints="1"/>
          </p:cNvSpPr>
          <p:nvPr/>
        </p:nvSpPr>
        <p:spPr bwMode="auto">
          <a:xfrm>
            <a:off x="9742382" y="671828"/>
            <a:ext cx="562455" cy="562480"/>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45"/>
          <p:cNvSpPr>
            <a:spLocks noEditPoints="1"/>
          </p:cNvSpPr>
          <p:nvPr/>
        </p:nvSpPr>
        <p:spPr bwMode="auto">
          <a:xfrm>
            <a:off x="10219885" y="2105397"/>
            <a:ext cx="619309" cy="619337"/>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45"/>
          <p:cNvSpPr>
            <a:spLocks noEditPoints="1"/>
          </p:cNvSpPr>
          <p:nvPr/>
        </p:nvSpPr>
        <p:spPr bwMode="auto">
          <a:xfrm>
            <a:off x="1791446" y="2544753"/>
            <a:ext cx="265554" cy="265566"/>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45"/>
          <p:cNvSpPr>
            <a:spLocks noEditPoints="1"/>
          </p:cNvSpPr>
          <p:nvPr/>
        </p:nvSpPr>
        <p:spPr bwMode="auto">
          <a:xfrm>
            <a:off x="8843064" y="1336524"/>
            <a:ext cx="328443" cy="328458"/>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5"/>
          <p:cNvSpPr>
            <a:spLocks noEditPoints="1"/>
          </p:cNvSpPr>
          <p:nvPr/>
        </p:nvSpPr>
        <p:spPr bwMode="auto">
          <a:xfrm>
            <a:off x="2567608" y="620688"/>
            <a:ext cx="265554" cy="265566"/>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45"/>
          <p:cNvSpPr>
            <a:spLocks noEditPoints="1"/>
          </p:cNvSpPr>
          <p:nvPr/>
        </p:nvSpPr>
        <p:spPr bwMode="auto">
          <a:xfrm>
            <a:off x="11184029" y="788839"/>
            <a:ext cx="328443" cy="328458"/>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 name="组合 7"/>
          <p:cNvGrpSpPr/>
          <p:nvPr/>
        </p:nvGrpSpPr>
        <p:grpSpPr>
          <a:xfrm>
            <a:off x="2173452" y="2210200"/>
            <a:ext cx="7966609" cy="1466468"/>
            <a:chOff x="3128113" y="2487714"/>
            <a:chExt cx="5982159" cy="970441"/>
          </a:xfrm>
        </p:grpSpPr>
        <p:sp>
          <p:nvSpPr>
            <p:cNvPr id="442" name="任意多边形 441"/>
            <p:cNvSpPr/>
            <p:nvPr/>
          </p:nvSpPr>
          <p:spPr>
            <a:xfrm>
              <a:off x="3128113" y="2487714"/>
              <a:ext cx="5982159" cy="724441"/>
            </a:xfrm>
            <a:custGeom>
              <a:gdLst>
                <a:gd name="connsiteX0" fmla="*/ 0 w 5982159"/>
                <a:gd name="connsiteY0" fmla="*/ 44068 h 724441"/>
                <a:gd name="connsiteX1" fmla="*/ 1013552 w 5982159"/>
                <a:gd name="connsiteY1" fmla="*/ 363557 h 724441"/>
                <a:gd name="connsiteX2" fmla="*/ 2688116 w 5982159"/>
                <a:gd name="connsiteY2" fmla="*/ 716097 h 724441"/>
                <a:gd name="connsiteX3" fmla="*/ 4120309 w 5982159"/>
                <a:gd name="connsiteY3" fmla="*/ 561860 h 724441"/>
                <a:gd name="connsiteX4" fmla="*/ 5982159 w 5982159"/>
                <a:gd name="connsiteY4" fmla="*/ 0 h 724441"/>
              </a:gdLst>
              <a:cxnLst>
                <a:cxn ang="0">
                  <a:pos x="connsiteX0" y="connsiteY0"/>
                </a:cxn>
                <a:cxn ang="0">
                  <a:pos x="connsiteX1" y="connsiteY1"/>
                </a:cxn>
                <a:cxn ang="0">
                  <a:pos x="connsiteX2" y="connsiteY2"/>
                </a:cxn>
                <a:cxn ang="0">
                  <a:pos x="connsiteX3" y="connsiteY3"/>
                </a:cxn>
                <a:cxn ang="0">
                  <a:pos x="connsiteX4" y="connsiteY4"/>
                </a:cxn>
              </a:cxnLst>
              <a:rect l="l" t="t" r="r" b="b"/>
              <a:pathLst>
                <a:path w="5982159" h="724441">
                  <a:moveTo>
                    <a:pt x="0" y="44068"/>
                  </a:moveTo>
                  <a:cubicBezTo>
                    <a:pt x="282766" y="147810"/>
                    <a:pt x="565533" y="251552"/>
                    <a:pt x="1013552" y="363557"/>
                  </a:cubicBezTo>
                  <a:cubicBezTo>
                    <a:pt x="1461571" y="475562"/>
                    <a:pt x="2170323" y="683047"/>
                    <a:pt x="2688116" y="716097"/>
                  </a:cubicBezTo>
                  <a:cubicBezTo>
                    <a:pt x="3205909" y="749148"/>
                    <a:pt x="3571302" y="681210"/>
                    <a:pt x="4120309" y="561860"/>
                  </a:cubicBezTo>
                  <a:cubicBezTo>
                    <a:pt x="4669316" y="442511"/>
                    <a:pt x="5325737" y="221255"/>
                    <a:pt x="5982159" y="0"/>
                  </a:cubicBezTo>
                </a:path>
              </a:pathLst>
            </a:custGeom>
            <a:noFill/>
            <a:ln w="38100">
              <a:solidFill>
                <a:srgbClr val="72B048"/>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43" name="Group 75"/>
            <p:cNvGrpSpPr>
              <a:grpSpLocks noChangeAspect="1"/>
            </p:cNvGrpSpPr>
            <p:nvPr/>
          </p:nvGrpSpPr>
          <p:grpSpPr>
            <a:xfrm>
              <a:off x="5800238" y="3080706"/>
              <a:ext cx="585205" cy="377449"/>
              <a:chOff x="302" y="259"/>
              <a:chExt cx="738" cy="476"/>
            </a:xfrm>
          </p:grpSpPr>
          <p:sp>
            <p:nvSpPr>
              <p:cNvPr id="444" name="Freeform 77"/>
              <p:cNvSpPr/>
              <p:nvPr/>
            </p:nvSpPr>
            <p:spPr bwMode="auto">
              <a:xfrm>
                <a:off x="659" y="390"/>
                <a:ext cx="204" cy="345"/>
              </a:xfrm>
              <a:custGeom>
                <a:gdLst>
                  <a:gd name="T0" fmla="*/ 0 w 86"/>
                  <a:gd name="T1" fmla="*/ 0 h 145"/>
                  <a:gd name="T2" fmla="*/ 86 w 86"/>
                  <a:gd name="T3" fmla="*/ 124 h 145"/>
                  <a:gd name="T4" fmla="*/ 53 w 86"/>
                  <a:gd name="T5" fmla="*/ 95 h 145"/>
                  <a:gd name="T6" fmla="*/ 43 w 86"/>
                  <a:gd name="T7" fmla="*/ 145 h 145"/>
                  <a:gd name="T8" fmla="*/ 0 w 86"/>
                  <a:gd name="T9" fmla="*/ 0 h 145"/>
                </a:gdLst>
                <a:cxnLst>
                  <a:cxn ang="0">
                    <a:pos x="T0" y="T1"/>
                  </a:cxn>
                  <a:cxn ang="0">
                    <a:pos x="T2" y="T3"/>
                  </a:cxn>
                  <a:cxn ang="0">
                    <a:pos x="T4" y="T5"/>
                  </a:cxn>
                  <a:cxn ang="0">
                    <a:pos x="T6" y="T7"/>
                  </a:cxn>
                  <a:cxn ang="0">
                    <a:pos x="T8" y="T9"/>
                  </a:cxn>
                </a:cxnLst>
                <a:rect l="0" t="0" r="r" b="b"/>
                <a:pathLst>
                  <a:path w="86" h="145">
                    <a:moveTo>
                      <a:pt x="0" y="0"/>
                    </a:moveTo>
                    <a:cubicBezTo>
                      <a:pt x="0" y="0"/>
                      <a:pt x="78" y="34"/>
                      <a:pt x="86" y="124"/>
                    </a:cubicBezTo>
                    <a:cubicBezTo>
                      <a:pt x="53" y="95"/>
                      <a:pt x="53" y="95"/>
                      <a:pt x="53" y="95"/>
                    </a:cubicBezTo>
                    <a:cubicBezTo>
                      <a:pt x="43" y="145"/>
                      <a:pt x="43" y="145"/>
                      <a:pt x="43" y="145"/>
                    </a:cubicBezTo>
                    <a:cubicBezTo>
                      <a:pt x="43" y="145"/>
                      <a:pt x="18" y="65"/>
                      <a:pt x="0" y="0"/>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p:nvPr/>
            </p:nvSpPr>
            <p:spPr bwMode="auto">
              <a:xfrm>
                <a:off x="680" y="416"/>
                <a:ext cx="167" cy="271"/>
              </a:xfrm>
              <a:custGeom>
                <a:gdLst>
                  <a:gd name="T0" fmla="*/ 33 w 70"/>
                  <a:gd name="T1" fmla="*/ 114 h 114"/>
                  <a:gd name="T2" fmla="*/ 0 w 70"/>
                  <a:gd name="T3" fmla="*/ 0 h 114"/>
                  <a:gd name="T4" fmla="*/ 70 w 70"/>
                  <a:gd name="T5" fmla="*/ 100 h 114"/>
                  <a:gd name="T6" fmla="*/ 41 w 70"/>
                  <a:gd name="T7" fmla="*/ 74 h 114"/>
                  <a:gd name="T8" fmla="*/ 33 w 70"/>
                  <a:gd name="T9" fmla="*/ 114 h 114"/>
                </a:gdLst>
                <a:cxnLst>
                  <a:cxn ang="0">
                    <a:pos x="T0" y="T1"/>
                  </a:cxn>
                  <a:cxn ang="0">
                    <a:pos x="T2" y="T3"/>
                  </a:cxn>
                  <a:cxn ang="0">
                    <a:pos x="T4" y="T5"/>
                  </a:cxn>
                  <a:cxn ang="0">
                    <a:pos x="T6" y="T7"/>
                  </a:cxn>
                  <a:cxn ang="0">
                    <a:pos x="T8" y="T9"/>
                  </a:cxn>
                </a:cxnLst>
                <a:rect l="0" t="0" r="r" b="b"/>
                <a:pathLst>
                  <a:path w="70" h="114">
                    <a:moveTo>
                      <a:pt x="33" y="114"/>
                    </a:moveTo>
                    <a:cubicBezTo>
                      <a:pt x="25" y="88"/>
                      <a:pt x="11" y="42"/>
                      <a:pt x="0" y="0"/>
                    </a:cubicBezTo>
                    <a:cubicBezTo>
                      <a:pt x="19" y="11"/>
                      <a:pt x="60" y="42"/>
                      <a:pt x="70" y="100"/>
                    </a:cubicBezTo>
                    <a:cubicBezTo>
                      <a:pt x="41" y="74"/>
                      <a:pt x="41" y="74"/>
                      <a:pt x="41" y="74"/>
                    </a:cubicBezTo>
                    <a:lnTo>
                      <a:pt x="33" y="114"/>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p:nvPr/>
            </p:nvSpPr>
            <p:spPr bwMode="auto">
              <a:xfrm>
                <a:off x="478" y="390"/>
                <a:ext cx="205" cy="345"/>
              </a:xfrm>
              <a:custGeom>
                <a:gdLst>
                  <a:gd name="T0" fmla="*/ 86 w 86"/>
                  <a:gd name="T1" fmla="*/ 0 h 145"/>
                  <a:gd name="T2" fmla="*/ 0 w 86"/>
                  <a:gd name="T3" fmla="*/ 124 h 145"/>
                  <a:gd name="T4" fmla="*/ 33 w 86"/>
                  <a:gd name="T5" fmla="*/ 95 h 145"/>
                  <a:gd name="T6" fmla="*/ 43 w 86"/>
                  <a:gd name="T7" fmla="*/ 145 h 145"/>
                  <a:gd name="T8" fmla="*/ 86 w 86"/>
                  <a:gd name="T9" fmla="*/ 0 h 145"/>
                </a:gdLst>
                <a:cxnLst>
                  <a:cxn ang="0">
                    <a:pos x="T0" y="T1"/>
                  </a:cxn>
                  <a:cxn ang="0">
                    <a:pos x="T2" y="T3"/>
                  </a:cxn>
                  <a:cxn ang="0">
                    <a:pos x="T4" y="T5"/>
                  </a:cxn>
                  <a:cxn ang="0">
                    <a:pos x="T6" y="T7"/>
                  </a:cxn>
                  <a:cxn ang="0">
                    <a:pos x="T8" y="T9"/>
                  </a:cxn>
                </a:cxnLst>
                <a:rect l="0" t="0" r="r" b="b"/>
                <a:pathLst>
                  <a:path w="86" h="145">
                    <a:moveTo>
                      <a:pt x="86" y="0"/>
                    </a:moveTo>
                    <a:cubicBezTo>
                      <a:pt x="86" y="0"/>
                      <a:pt x="8" y="34"/>
                      <a:pt x="0" y="124"/>
                    </a:cubicBezTo>
                    <a:cubicBezTo>
                      <a:pt x="33" y="95"/>
                      <a:pt x="33" y="95"/>
                      <a:pt x="33" y="95"/>
                    </a:cubicBezTo>
                    <a:cubicBezTo>
                      <a:pt x="43" y="145"/>
                      <a:pt x="43" y="145"/>
                      <a:pt x="43" y="145"/>
                    </a:cubicBezTo>
                    <a:cubicBezTo>
                      <a:pt x="43" y="145"/>
                      <a:pt x="68" y="65"/>
                      <a:pt x="86" y="0"/>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p:nvPr/>
            </p:nvSpPr>
            <p:spPr bwMode="auto">
              <a:xfrm>
                <a:off x="492" y="428"/>
                <a:ext cx="167" cy="271"/>
              </a:xfrm>
              <a:custGeom>
                <a:gdLst>
                  <a:gd name="T0" fmla="*/ 37 w 70"/>
                  <a:gd name="T1" fmla="*/ 114 h 114"/>
                  <a:gd name="T2" fmla="*/ 70 w 70"/>
                  <a:gd name="T3" fmla="*/ 0 h 114"/>
                  <a:gd name="T4" fmla="*/ 0 w 70"/>
                  <a:gd name="T5" fmla="*/ 100 h 114"/>
                  <a:gd name="T6" fmla="*/ 29 w 70"/>
                  <a:gd name="T7" fmla="*/ 75 h 114"/>
                  <a:gd name="T8" fmla="*/ 37 w 70"/>
                  <a:gd name="T9" fmla="*/ 114 h 114"/>
                </a:gdLst>
                <a:cxnLst>
                  <a:cxn ang="0">
                    <a:pos x="T0" y="T1"/>
                  </a:cxn>
                  <a:cxn ang="0">
                    <a:pos x="T2" y="T3"/>
                  </a:cxn>
                  <a:cxn ang="0">
                    <a:pos x="T4" y="T5"/>
                  </a:cxn>
                  <a:cxn ang="0">
                    <a:pos x="T6" y="T7"/>
                  </a:cxn>
                  <a:cxn ang="0">
                    <a:pos x="T8" y="T9"/>
                  </a:cxn>
                </a:cxnLst>
                <a:rect l="0" t="0" r="r" b="b"/>
                <a:pathLst>
                  <a:path w="70" h="114">
                    <a:moveTo>
                      <a:pt x="37" y="114"/>
                    </a:moveTo>
                    <a:cubicBezTo>
                      <a:pt x="44" y="88"/>
                      <a:pt x="59" y="42"/>
                      <a:pt x="70" y="0"/>
                    </a:cubicBezTo>
                    <a:cubicBezTo>
                      <a:pt x="51" y="12"/>
                      <a:pt x="10" y="43"/>
                      <a:pt x="0" y="100"/>
                    </a:cubicBezTo>
                    <a:cubicBezTo>
                      <a:pt x="29" y="75"/>
                      <a:pt x="29" y="75"/>
                      <a:pt x="29" y="75"/>
                    </a:cubicBezTo>
                    <a:lnTo>
                      <a:pt x="37" y="114"/>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p:nvPr/>
            </p:nvSpPr>
            <p:spPr bwMode="auto">
              <a:xfrm>
                <a:off x="652" y="269"/>
                <a:ext cx="388" cy="397"/>
              </a:xfrm>
              <a:custGeom>
                <a:gdLst>
                  <a:gd name="T0" fmla="*/ 163 w 163"/>
                  <a:gd name="T1" fmla="*/ 130 h 167"/>
                  <a:gd name="T2" fmla="*/ 123 w 163"/>
                  <a:gd name="T3" fmla="*/ 150 h 167"/>
                  <a:gd name="T4" fmla="*/ 22 w 163"/>
                  <a:gd name="T5" fmla="*/ 69 h 167"/>
                  <a:gd name="T6" fmla="*/ 32 w 163"/>
                  <a:gd name="T7" fmla="*/ 25 h 167"/>
                  <a:gd name="T8" fmla="*/ 113 w 163"/>
                  <a:gd name="T9" fmla="*/ 6 h 167"/>
                  <a:gd name="T10" fmla="*/ 163 w 163"/>
                  <a:gd name="T11" fmla="*/ 46 h 167"/>
                  <a:gd name="T12" fmla="*/ 163 w 163"/>
                  <a:gd name="T13" fmla="*/ 130 h 167"/>
                </a:gdLst>
                <a:cxnLst>
                  <a:cxn ang="0">
                    <a:pos x="T0" y="T1"/>
                  </a:cxn>
                  <a:cxn ang="0">
                    <a:pos x="T2" y="T3"/>
                  </a:cxn>
                  <a:cxn ang="0">
                    <a:pos x="T4" y="T5"/>
                  </a:cxn>
                  <a:cxn ang="0">
                    <a:pos x="T6" y="T7"/>
                  </a:cxn>
                  <a:cxn ang="0">
                    <a:pos x="T8" y="T9"/>
                  </a:cxn>
                  <a:cxn ang="0">
                    <a:pos x="T10" y="T11"/>
                  </a:cxn>
                  <a:cxn ang="0">
                    <a:pos x="T12" y="T13"/>
                  </a:cxn>
                </a:cxnLst>
                <a:rect l="0" t="0" r="r" b="b"/>
                <a:pathLst>
                  <a:path w="163" h="167">
                    <a:moveTo>
                      <a:pt x="163" y="130"/>
                    </a:moveTo>
                    <a:cubicBezTo>
                      <a:pt x="163" y="159"/>
                      <a:pt x="145" y="167"/>
                      <a:pt x="123" y="150"/>
                    </a:cubicBezTo>
                    <a:cubicBezTo>
                      <a:pt x="22" y="69"/>
                      <a:pt x="22" y="69"/>
                      <a:pt x="22" y="69"/>
                    </a:cubicBezTo>
                    <a:cubicBezTo>
                      <a:pt x="0" y="51"/>
                      <a:pt x="4" y="31"/>
                      <a:pt x="32" y="25"/>
                    </a:cubicBezTo>
                    <a:cubicBezTo>
                      <a:pt x="113" y="6"/>
                      <a:pt x="113" y="6"/>
                      <a:pt x="113" y="6"/>
                    </a:cubicBezTo>
                    <a:cubicBezTo>
                      <a:pt x="141" y="0"/>
                      <a:pt x="163" y="18"/>
                      <a:pt x="163" y="46"/>
                    </a:cubicBezTo>
                    <a:cubicBezTo>
                      <a:pt x="163" y="130"/>
                      <a:pt x="163" y="130"/>
                      <a:pt x="163" y="130"/>
                    </a:cubicBezTo>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p:nvPr/>
            </p:nvSpPr>
            <p:spPr bwMode="auto">
              <a:xfrm>
                <a:off x="302" y="269"/>
                <a:ext cx="388" cy="397"/>
              </a:xfrm>
              <a:custGeom>
                <a:gdLst>
                  <a:gd name="T0" fmla="*/ 0 w 163"/>
                  <a:gd name="T1" fmla="*/ 130 h 167"/>
                  <a:gd name="T2" fmla="*/ 40 w 163"/>
                  <a:gd name="T3" fmla="*/ 150 h 167"/>
                  <a:gd name="T4" fmla="*/ 141 w 163"/>
                  <a:gd name="T5" fmla="*/ 69 h 167"/>
                  <a:gd name="T6" fmla="*/ 131 w 163"/>
                  <a:gd name="T7" fmla="*/ 25 h 167"/>
                  <a:gd name="T8" fmla="*/ 50 w 163"/>
                  <a:gd name="T9" fmla="*/ 6 h 167"/>
                  <a:gd name="T10" fmla="*/ 0 w 163"/>
                  <a:gd name="T11" fmla="*/ 46 h 167"/>
                  <a:gd name="T12" fmla="*/ 0 w 163"/>
                  <a:gd name="T13" fmla="*/ 130 h 167"/>
                </a:gdLst>
                <a:cxnLst>
                  <a:cxn ang="0">
                    <a:pos x="T0" y="T1"/>
                  </a:cxn>
                  <a:cxn ang="0">
                    <a:pos x="T2" y="T3"/>
                  </a:cxn>
                  <a:cxn ang="0">
                    <a:pos x="T4" y="T5"/>
                  </a:cxn>
                  <a:cxn ang="0">
                    <a:pos x="T6" y="T7"/>
                  </a:cxn>
                  <a:cxn ang="0">
                    <a:pos x="T8" y="T9"/>
                  </a:cxn>
                  <a:cxn ang="0">
                    <a:pos x="T10" y="T11"/>
                  </a:cxn>
                  <a:cxn ang="0">
                    <a:pos x="T12" y="T13"/>
                  </a:cxn>
                </a:cxnLst>
                <a:rect l="0" t="0" r="r" b="b"/>
                <a:pathLst>
                  <a:path w="163" h="167">
                    <a:moveTo>
                      <a:pt x="0" y="130"/>
                    </a:moveTo>
                    <a:cubicBezTo>
                      <a:pt x="0" y="159"/>
                      <a:pt x="18" y="167"/>
                      <a:pt x="40" y="150"/>
                    </a:cubicBezTo>
                    <a:cubicBezTo>
                      <a:pt x="141" y="69"/>
                      <a:pt x="141" y="69"/>
                      <a:pt x="141" y="69"/>
                    </a:cubicBezTo>
                    <a:cubicBezTo>
                      <a:pt x="163" y="51"/>
                      <a:pt x="159" y="31"/>
                      <a:pt x="131" y="25"/>
                    </a:cubicBezTo>
                    <a:cubicBezTo>
                      <a:pt x="50" y="6"/>
                      <a:pt x="50" y="6"/>
                      <a:pt x="50" y="6"/>
                    </a:cubicBezTo>
                    <a:cubicBezTo>
                      <a:pt x="22" y="0"/>
                      <a:pt x="0" y="18"/>
                      <a:pt x="0" y="46"/>
                    </a:cubicBezTo>
                    <a:cubicBezTo>
                      <a:pt x="0" y="130"/>
                      <a:pt x="0" y="130"/>
                      <a:pt x="0" y="130"/>
                    </a:cubicBezTo>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83"/>
              <p:cNvSpPr/>
              <p:nvPr/>
            </p:nvSpPr>
            <p:spPr bwMode="auto">
              <a:xfrm>
                <a:off x="702" y="311"/>
                <a:ext cx="304" cy="81"/>
              </a:xfrm>
              <a:custGeom>
                <a:gdLst>
                  <a:gd name="T0" fmla="*/ 103 w 128"/>
                  <a:gd name="T1" fmla="*/ 0 h 34"/>
                  <a:gd name="T2" fmla="*/ 0 w 128"/>
                  <a:gd name="T3" fmla="*/ 26 h 34"/>
                  <a:gd name="T4" fmla="*/ 56 w 128"/>
                  <a:gd name="T5" fmla="*/ 34 h 34"/>
                  <a:gd name="T6" fmla="*/ 119 w 128"/>
                  <a:gd name="T7" fmla="*/ 5 h 34"/>
                  <a:gd name="T8" fmla="*/ 103 w 128"/>
                  <a:gd name="T9" fmla="*/ 0 h 34"/>
                </a:gdLst>
                <a:cxnLst>
                  <a:cxn ang="0">
                    <a:pos x="T0" y="T1"/>
                  </a:cxn>
                  <a:cxn ang="0">
                    <a:pos x="T2" y="T3"/>
                  </a:cxn>
                  <a:cxn ang="0">
                    <a:pos x="T4" y="T5"/>
                  </a:cxn>
                  <a:cxn ang="0">
                    <a:pos x="T6" y="T7"/>
                  </a:cxn>
                  <a:cxn ang="0">
                    <a:pos x="T8" y="T9"/>
                  </a:cxn>
                </a:cxnLst>
                <a:rect l="0" t="0" r="r" b="b"/>
                <a:pathLst>
                  <a:path w="128" h="34">
                    <a:moveTo>
                      <a:pt x="103" y="0"/>
                    </a:moveTo>
                    <a:cubicBezTo>
                      <a:pt x="69" y="0"/>
                      <a:pt x="0" y="26"/>
                      <a:pt x="0" y="26"/>
                    </a:cubicBezTo>
                    <a:cubicBezTo>
                      <a:pt x="19" y="32"/>
                      <a:pt x="39" y="34"/>
                      <a:pt x="56" y="34"/>
                    </a:cubicBezTo>
                    <a:cubicBezTo>
                      <a:pt x="98" y="34"/>
                      <a:pt x="128" y="19"/>
                      <a:pt x="119" y="5"/>
                    </a:cubicBezTo>
                    <a:cubicBezTo>
                      <a:pt x="117" y="1"/>
                      <a:pt x="111" y="0"/>
                      <a:pt x="103" y="0"/>
                    </a:cubicBezTo>
                  </a:path>
                </a:pathLst>
              </a:custGeom>
              <a:solidFill>
                <a:srgbClr val="2AA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84"/>
              <p:cNvSpPr/>
              <p:nvPr/>
            </p:nvSpPr>
            <p:spPr bwMode="auto">
              <a:xfrm>
                <a:off x="326" y="299"/>
                <a:ext cx="304" cy="84"/>
              </a:xfrm>
              <a:custGeom>
                <a:gdLst>
                  <a:gd name="T0" fmla="*/ 25 w 128"/>
                  <a:gd name="T1" fmla="*/ 0 h 35"/>
                  <a:gd name="T2" fmla="*/ 8 w 128"/>
                  <a:gd name="T3" fmla="*/ 6 h 35"/>
                  <a:gd name="T4" fmla="*/ 72 w 128"/>
                  <a:gd name="T5" fmla="*/ 35 h 35"/>
                  <a:gd name="T6" fmla="*/ 128 w 128"/>
                  <a:gd name="T7" fmla="*/ 26 h 35"/>
                  <a:gd name="T8" fmla="*/ 25 w 128"/>
                  <a:gd name="T9" fmla="*/ 0 h 35"/>
                </a:gdLst>
                <a:cxnLst>
                  <a:cxn ang="0">
                    <a:pos x="T0" y="T1"/>
                  </a:cxn>
                  <a:cxn ang="0">
                    <a:pos x="T2" y="T3"/>
                  </a:cxn>
                  <a:cxn ang="0">
                    <a:pos x="T4" y="T5"/>
                  </a:cxn>
                  <a:cxn ang="0">
                    <a:pos x="T6" y="T7"/>
                  </a:cxn>
                  <a:cxn ang="0">
                    <a:pos x="T8" y="T9"/>
                  </a:cxn>
                </a:cxnLst>
                <a:rect l="0" t="0" r="r" b="b"/>
                <a:pathLst>
                  <a:path w="128" h="35">
                    <a:moveTo>
                      <a:pt x="25" y="0"/>
                    </a:moveTo>
                    <a:cubicBezTo>
                      <a:pt x="17" y="0"/>
                      <a:pt x="11" y="2"/>
                      <a:pt x="8" y="6"/>
                    </a:cubicBezTo>
                    <a:cubicBezTo>
                      <a:pt x="0" y="20"/>
                      <a:pt x="30" y="35"/>
                      <a:pt x="72" y="35"/>
                    </a:cubicBezTo>
                    <a:cubicBezTo>
                      <a:pt x="89" y="35"/>
                      <a:pt x="108" y="32"/>
                      <a:pt x="128" y="26"/>
                    </a:cubicBezTo>
                    <a:cubicBezTo>
                      <a:pt x="128" y="26"/>
                      <a:pt x="58" y="0"/>
                      <a:pt x="25" y="0"/>
                    </a:cubicBezTo>
                  </a:path>
                </a:pathLst>
              </a:custGeom>
              <a:solidFill>
                <a:srgbClr val="2AA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85"/>
              <p:cNvSpPr/>
              <p:nvPr/>
            </p:nvSpPr>
            <p:spPr bwMode="auto">
              <a:xfrm>
                <a:off x="540" y="259"/>
                <a:ext cx="262" cy="262"/>
              </a:xfrm>
              <a:custGeom>
                <a:gdLst>
                  <a:gd name="T0" fmla="*/ 10 w 110"/>
                  <a:gd name="T1" fmla="*/ 55 h 110"/>
                  <a:gd name="T2" fmla="*/ 23 w 110"/>
                  <a:gd name="T3" fmla="*/ 24 h 110"/>
                  <a:gd name="T4" fmla="*/ 55 w 110"/>
                  <a:gd name="T5" fmla="*/ 10 h 110"/>
                  <a:gd name="T6" fmla="*/ 87 w 110"/>
                  <a:gd name="T7" fmla="*/ 24 h 110"/>
                  <a:gd name="T8" fmla="*/ 100 w 110"/>
                  <a:gd name="T9" fmla="*/ 55 h 110"/>
                  <a:gd name="T10" fmla="*/ 87 w 110"/>
                  <a:gd name="T11" fmla="*/ 87 h 110"/>
                  <a:gd name="T12" fmla="*/ 55 w 110"/>
                  <a:gd name="T13" fmla="*/ 100 h 110"/>
                  <a:gd name="T14" fmla="*/ 23 w 110"/>
                  <a:gd name="T15" fmla="*/ 87 h 110"/>
                  <a:gd name="T16" fmla="*/ 10 w 110"/>
                  <a:gd name="T17" fmla="*/ 55 h 1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10">
                    <a:moveTo>
                      <a:pt x="10" y="55"/>
                    </a:moveTo>
                    <a:cubicBezTo>
                      <a:pt x="0" y="40"/>
                      <a:pt x="6" y="26"/>
                      <a:pt x="23" y="24"/>
                    </a:cubicBezTo>
                    <a:cubicBezTo>
                      <a:pt x="26" y="7"/>
                      <a:pt x="40" y="0"/>
                      <a:pt x="55" y="10"/>
                    </a:cubicBezTo>
                    <a:cubicBezTo>
                      <a:pt x="70" y="0"/>
                      <a:pt x="84" y="7"/>
                      <a:pt x="87" y="24"/>
                    </a:cubicBezTo>
                    <a:cubicBezTo>
                      <a:pt x="104" y="26"/>
                      <a:pt x="110" y="40"/>
                      <a:pt x="100" y="55"/>
                    </a:cubicBezTo>
                    <a:cubicBezTo>
                      <a:pt x="110" y="71"/>
                      <a:pt x="104" y="84"/>
                      <a:pt x="87" y="87"/>
                    </a:cubicBezTo>
                    <a:cubicBezTo>
                      <a:pt x="84" y="104"/>
                      <a:pt x="70" y="110"/>
                      <a:pt x="55" y="100"/>
                    </a:cubicBezTo>
                    <a:cubicBezTo>
                      <a:pt x="40" y="110"/>
                      <a:pt x="26" y="104"/>
                      <a:pt x="23" y="87"/>
                    </a:cubicBezTo>
                    <a:cubicBezTo>
                      <a:pt x="6" y="84"/>
                      <a:pt x="0" y="71"/>
                      <a:pt x="10" y="55"/>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86"/>
              <p:cNvSpPr/>
              <p:nvPr/>
            </p:nvSpPr>
            <p:spPr bwMode="auto">
              <a:xfrm>
                <a:off x="680" y="278"/>
                <a:ext cx="112" cy="224"/>
              </a:xfrm>
              <a:custGeom>
                <a:gdLst>
                  <a:gd name="T0" fmla="*/ 27 w 47"/>
                  <a:gd name="T1" fmla="*/ 75 h 94"/>
                  <a:gd name="T2" fmla="*/ 38 w 47"/>
                  <a:gd name="T3" fmla="*/ 47 h 94"/>
                  <a:gd name="T4" fmla="*/ 27 w 47"/>
                  <a:gd name="T5" fmla="*/ 20 h 94"/>
                  <a:gd name="T6" fmla="*/ 0 w 47"/>
                  <a:gd name="T7" fmla="*/ 9 h 94"/>
                  <a:gd name="T8" fmla="*/ 0 w 47"/>
                  <a:gd name="T9" fmla="*/ 86 h 94"/>
                  <a:gd name="T10" fmla="*/ 27 w 47"/>
                  <a:gd name="T11" fmla="*/ 75 h 94"/>
                </a:gdLst>
                <a:cxnLst>
                  <a:cxn ang="0">
                    <a:pos x="T0" y="T1"/>
                  </a:cxn>
                  <a:cxn ang="0">
                    <a:pos x="T2" y="T3"/>
                  </a:cxn>
                  <a:cxn ang="0">
                    <a:pos x="T4" y="T5"/>
                  </a:cxn>
                  <a:cxn ang="0">
                    <a:pos x="T6" y="T7"/>
                  </a:cxn>
                  <a:cxn ang="0">
                    <a:pos x="T8" y="T9"/>
                  </a:cxn>
                  <a:cxn ang="0">
                    <a:pos x="T10" y="T11"/>
                  </a:cxn>
                </a:cxnLst>
                <a:rect l="0" t="0" r="r" b="b"/>
                <a:pathLst>
                  <a:path w="47" h="94">
                    <a:moveTo>
                      <a:pt x="27" y="75"/>
                    </a:moveTo>
                    <a:cubicBezTo>
                      <a:pt x="41" y="72"/>
                      <a:pt x="47" y="60"/>
                      <a:pt x="38" y="47"/>
                    </a:cubicBezTo>
                    <a:cubicBezTo>
                      <a:pt x="47" y="34"/>
                      <a:pt x="41" y="23"/>
                      <a:pt x="27" y="20"/>
                    </a:cubicBezTo>
                    <a:cubicBezTo>
                      <a:pt x="24" y="6"/>
                      <a:pt x="13" y="0"/>
                      <a:pt x="0" y="9"/>
                    </a:cubicBezTo>
                    <a:cubicBezTo>
                      <a:pt x="0" y="86"/>
                      <a:pt x="0" y="86"/>
                      <a:pt x="0" y="86"/>
                    </a:cubicBezTo>
                    <a:cubicBezTo>
                      <a:pt x="13" y="94"/>
                      <a:pt x="24" y="89"/>
                      <a:pt x="27" y="75"/>
                    </a:cubicBez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87"/>
              <p:cNvSpPr>
                <a:spLocks noChangeArrowheads="1"/>
              </p:cNvSpPr>
              <p:nvPr/>
            </p:nvSpPr>
            <p:spPr bwMode="auto">
              <a:xfrm>
                <a:off x="611" y="330"/>
                <a:ext cx="119" cy="122"/>
              </a:xfrm>
              <a:prstGeom prst="ellipse">
                <a:avLst/>
              </a:pr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pic>
        <p:nvPicPr>
          <p:cNvPr id="456" name="图片 5"/>
          <p:cNvPicPr>
            <a:picLocks noChangeAspect="1"/>
          </p:cNvPicPr>
          <p:nvPr/>
        </p:nvPicPr>
        <p:blipFill>
          <a:blip r:embed="rId4"/>
          <a:stretch>
            <a:fillRect/>
          </a:stretch>
        </p:blipFill>
        <p:spPr bwMode="auto">
          <a:xfrm>
            <a:off x="7687015" y="2677536"/>
            <a:ext cx="4106611" cy="4106611"/>
          </a:xfrm>
          <a:prstGeom prst="rect">
            <a:avLst/>
          </a:prstGeom>
          <a:noFill/>
          <a:ln w="9525">
            <a:noFill/>
            <a:miter lim="800000"/>
          </a:ln>
        </p:spPr>
      </p:pic>
      <p:sp>
        <p:nvSpPr>
          <p:cNvPr id="203" name="TextBox 202"/>
          <p:cNvSpPr txBox="1"/>
          <p:nvPr/>
        </p:nvSpPr>
        <p:spPr>
          <a:xfrm>
            <a:off x="1663569" y="1808818"/>
            <a:ext cx="8864862" cy="1569660"/>
          </a:xfrm>
          <a:prstGeom prst="rect">
            <a:avLst/>
          </a:prstGeom>
          <a:noFill/>
        </p:spPr>
        <p:txBody>
          <a:bodyPr wrap="square">
            <a:spAutoFit/>
          </a:bodyPr>
          <a:lstStyle/>
          <a:p>
            <a:pPr>
              <a:defRPr/>
            </a:pPr>
            <a:r>
              <a:rPr lang="zh-CN" altLang="en-US" sz="960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方正少儿简体" panose="03000509000000000000" pitchFamily="65" charset="-122"/>
                <a:ea typeface="方正少儿简体" panose="03000509000000000000" pitchFamily="65" charset="-122"/>
                <a:cs typeface=".黑体-??" panose="02000500000000000000" pitchFamily="2" charset="-122"/>
              </a:rPr>
              <a:t>圣诞节英文介绍</a:t>
            </a:r>
          </a:p>
        </p:txBody>
      </p:sp>
      <p:pic>
        <p:nvPicPr>
          <p:cNvPr id="10" name="儿童歌曲 - Jingle Bells.mp3">
            <a:hlinkClick action="ppaction://media"/>
          </p:cNvPr>
          <p:cNvPicPr>
            <a:picLocks noChangeAspect="1"/>
          </p:cNvPicPr>
          <p:nvPr>
            <a:audioFile r:link="rId6"/>
            <p:extLst>
              <p:ext uri="{DAA4B4D4-6D71-4841-9C94-3DE7FCFB9230}">
                <p14:media r:embed="rId7"/>
              </p:ext>
            </p:extLst>
          </p:nvPr>
        </p:nvPicPr>
        <p:blipFill>
          <a:blip r:embed="rId5"/>
          <a:stretch>
            <a:fillRect/>
          </a:stretch>
        </p:blipFill>
        <p:spPr>
          <a:xfrm>
            <a:off x="12975772" y="-304800"/>
            <a:ext cx="609600" cy="609600"/>
          </a:xfrm>
          <a:prstGeom prst="rect">
            <a:avLst/>
          </a:prstGeom>
        </p:spPr>
      </p:pic>
    </p:spTree>
    <p:extLst>
      <p:ext uri="{BB962C8B-B14F-4D97-AF65-F5344CB8AC3E}">
        <p14:creationId val="3256010704"/>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
                                      <p:cBhvr>
                                        <p:cTn id="6" dur="1" fill="hold"/>
                                        <p:tgtEl>
                                          <p:spTgt spid="10"/>
                                        </p:tgtEl>
                                      </p:cBhvr>
                                    </p:cmd>
                                  </p:childTnLst>
                                </p:cTn>
                              </p:par>
                            </p:childTnLst>
                          </p:cTn>
                        </p:par>
                      </p:childTnLst>
                    </p:cTn>
                  </p:par>
                  <p:par>
                    <p:cTn id="8" fill="hold" nodeType="clickPar">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203"/>
                                        </p:tgtEl>
                                        <p:attrNameLst>
                                          <p:attrName>style.visibility</p:attrName>
                                        </p:attrNameLst>
                                      </p:cBhvr>
                                      <p:to>
                                        <p:strVal val="visible"/>
                                      </p:to>
                                    </p:set>
                                    <p:animEffect transition="in" filter="barn(outVertical)">
                                      <p:cBhvr>
                                        <p:cTn id="12" dur="500"/>
                                        <p:tgtEl>
                                          <p:spTgt spid="203"/>
                                        </p:tgtEl>
                                      </p:cBhvr>
                                    </p:animEffect>
                                  </p:childTnLst>
                                </p:cTn>
                              </p:par>
                            </p:childTnLst>
                          </p:cTn>
                        </p:par>
                      </p:childTnLst>
                    </p:cTn>
                  </p:par>
                  <p:par>
                    <p:cTn id="13" fill="hold" nodeType="clickPar">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1000"/>
                                        <p:tgtEl>
                                          <p:spTgt spid="14"/>
                                        </p:tgtEl>
                                      </p:cBhvr>
                                    </p:animEffect>
                                    <p:anim calcmode="lin" valueType="num">
                                      <p:cBhvr>
                                        <p:cTn id="18" dur="1000" fill="hold"/>
                                        <p:tgtEl>
                                          <p:spTgt spid="14"/>
                                        </p:tgtEl>
                                        <p:attrNameLst>
                                          <p:attrName>ppt_x</p:attrName>
                                        </p:attrNameLst>
                                      </p:cBhvr>
                                      <p:tavLst>
                                        <p:tav tm="0">
                                          <p:val>
                                            <p:strVal val="#ppt_x"/>
                                          </p:val>
                                        </p:tav>
                                        <p:tav tm="100000">
                                          <p:val>
                                            <p:strVal val="#ppt_x"/>
                                          </p:val>
                                        </p:tav>
                                      </p:tavLst>
                                    </p:anim>
                                    <p:anim calcmode="lin" valueType="num">
                                      <p:cBhvr>
                                        <p:cTn id="1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additive="base">
                                        <p:cTn id="24" dur="500" fill="hold"/>
                                        <p:tgtEl>
                                          <p:spTgt spid="15"/>
                                        </p:tgtEl>
                                        <p:attrNameLst>
                                          <p:attrName>ppt_x</p:attrName>
                                        </p:attrNameLst>
                                      </p:cBhvr>
                                      <p:tavLst>
                                        <p:tav tm="0">
                                          <p:val>
                                            <p:strVal val="#ppt_x"/>
                                          </p:val>
                                        </p:tav>
                                        <p:tav tm="100000">
                                          <p:val>
                                            <p:strVal val="#ppt_x"/>
                                          </p:val>
                                        </p:tav>
                                      </p:tavLst>
                                    </p:anim>
                                    <p:anim calcmode="lin" valueType="num">
                                      <p:cBhvr additive="base">
                                        <p:cTn id="25" dur="500" fill="hold"/>
                                        <p:tgtEl>
                                          <p:spTgt spid="15"/>
                                        </p:tgtEl>
                                        <p:attrNameLst>
                                          <p:attrName>ppt_y</p:attrName>
                                        </p:attrNameLst>
                                      </p:cBhvr>
                                      <p:tavLst>
                                        <p:tav tm="0">
                                          <p:val>
                                            <p:strVal val="1+#ppt_h/2"/>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1000"/>
                                        <p:tgtEl>
                                          <p:spTgt spid="19"/>
                                        </p:tgtEl>
                                      </p:cBhvr>
                                    </p:animEffect>
                                    <p:anim calcmode="lin" valueType="num">
                                      <p:cBhvr>
                                        <p:cTn id="29" dur="1000" fill="hold"/>
                                        <p:tgtEl>
                                          <p:spTgt spid="19"/>
                                        </p:tgtEl>
                                        <p:attrNameLst>
                                          <p:attrName>ppt_x</p:attrName>
                                        </p:attrNameLst>
                                      </p:cBhvr>
                                      <p:tavLst>
                                        <p:tav tm="0">
                                          <p:val>
                                            <p:strVal val="#ppt_x"/>
                                          </p:val>
                                        </p:tav>
                                        <p:tav tm="100000">
                                          <p:val>
                                            <p:strVal val="#ppt_x"/>
                                          </p:val>
                                        </p:tav>
                                      </p:tavLst>
                                    </p:anim>
                                    <p:anim calcmode="lin" valueType="num">
                                      <p:cBhvr>
                                        <p:cTn id="30" dur="1000" fill="hold"/>
                                        <p:tgtEl>
                                          <p:spTgt spid="1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56"/>
                                        </p:tgtEl>
                                        <p:attrNameLst>
                                          <p:attrName>style.visibility</p:attrName>
                                        </p:attrNameLst>
                                      </p:cBhvr>
                                      <p:to>
                                        <p:strVal val="visible"/>
                                      </p:to>
                                    </p:set>
                                    <p:animEffect transition="in" filter="fade">
                                      <p:cBhvr>
                                        <p:cTn id="33" dur="1000"/>
                                        <p:tgtEl>
                                          <p:spTgt spid="456"/>
                                        </p:tgtEl>
                                      </p:cBhvr>
                                    </p:animEffect>
                                    <p:anim calcmode="lin" valueType="num">
                                      <p:cBhvr>
                                        <p:cTn id="34" dur="1000" fill="hold"/>
                                        <p:tgtEl>
                                          <p:spTgt spid="456"/>
                                        </p:tgtEl>
                                        <p:attrNameLst>
                                          <p:attrName>ppt_x</p:attrName>
                                        </p:attrNameLst>
                                      </p:cBhvr>
                                      <p:tavLst>
                                        <p:tav tm="0">
                                          <p:val>
                                            <p:strVal val="#ppt_x"/>
                                          </p:val>
                                        </p:tav>
                                        <p:tav tm="100000">
                                          <p:val>
                                            <p:strVal val="#ppt_x"/>
                                          </p:val>
                                        </p:tav>
                                      </p:tavLst>
                                    </p:anim>
                                    <p:anim calcmode="lin" valueType="num">
                                      <p:cBhvr>
                                        <p:cTn id="35" dur="1000" fill="hold"/>
                                        <p:tgtEl>
                                          <p:spTgt spid="456"/>
                                        </p:tgtEl>
                                        <p:attrNameLst>
                                          <p:attrName>ppt_y</p:attrName>
                                        </p:attrNameLst>
                                      </p:cBhvr>
                                      <p:tavLst>
                                        <p:tav tm="0">
                                          <p:val>
                                            <p:strVal val="#ppt_y+.1"/>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additive="base">
                                        <p:cTn id="38" dur="500" fill="hold"/>
                                        <p:tgtEl>
                                          <p:spTgt spid="20"/>
                                        </p:tgtEl>
                                        <p:attrNameLst>
                                          <p:attrName>ppt_x</p:attrName>
                                        </p:attrNameLst>
                                      </p:cBhvr>
                                      <p:tavLst>
                                        <p:tav tm="0">
                                          <p:val>
                                            <p:strVal val="#ppt_x"/>
                                          </p:val>
                                        </p:tav>
                                        <p:tav tm="100000">
                                          <p:val>
                                            <p:strVal val="#ppt_x"/>
                                          </p:val>
                                        </p:tav>
                                      </p:tavLst>
                                    </p:anim>
                                    <p:anim calcmode="lin" valueType="num">
                                      <p:cBhvr additive="base">
                                        <p:cTn id="39" dur="500" fill="hold"/>
                                        <p:tgtEl>
                                          <p:spTgt spid="20"/>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additive="base">
                                        <p:cTn id="42" dur="500" fill="hold"/>
                                        <p:tgtEl>
                                          <p:spTgt spid="21"/>
                                        </p:tgtEl>
                                        <p:attrNameLst>
                                          <p:attrName>ppt_x</p:attrName>
                                        </p:attrNameLst>
                                      </p:cBhvr>
                                      <p:tavLst>
                                        <p:tav tm="0">
                                          <p:val>
                                            <p:strVal val="#ppt_x"/>
                                          </p:val>
                                        </p:tav>
                                        <p:tav tm="100000">
                                          <p:val>
                                            <p:strVal val="#ppt_x"/>
                                          </p:val>
                                        </p:tav>
                                      </p:tavLst>
                                    </p:anim>
                                    <p:anim calcmode="lin" valueType="num">
                                      <p:cBhvr additive="base">
                                        <p:cTn id="43" dur="500" fill="hold"/>
                                        <p:tgtEl>
                                          <p:spTgt spid="21"/>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2"/>
                                        </p:tgtEl>
                                        <p:attrNameLst>
                                          <p:attrName>style.visibility</p:attrName>
                                        </p:attrNameLst>
                                      </p:cBhvr>
                                      <p:to>
                                        <p:strVal val="visible"/>
                                      </p:to>
                                    </p:set>
                                    <p:anim calcmode="lin" valueType="num">
                                      <p:cBhvr additive="base">
                                        <p:cTn id="46" dur="500" fill="hold"/>
                                        <p:tgtEl>
                                          <p:spTgt spid="62"/>
                                        </p:tgtEl>
                                        <p:attrNameLst>
                                          <p:attrName>ppt_x</p:attrName>
                                        </p:attrNameLst>
                                      </p:cBhvr>
                                      <p:tavLst>
                                        <p:tav tm="0">
                                          <p:val>
                                            <p:strVal val="#ppt_x"/>
                                          </p:val>
                                        </p:tav>
                                        <p:tav tm="100000">
                                          <p:val>
                                            <p:strVal val="#ppt_x"/>
                                          </p:val>
                                        </p:tav>
                                      </p:tavLst>
                                    </p:anim>
                                    <p:anim calcmode="lin" valueType="num">
                                      <p:cBhvr additive="base">
                                        <p:cTn id="47" dur="500" fill="hold"/>
                                        <p:tgtEl>
                                          <p:spTgt spid="62"/>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63"/>
                                        </p:tgtEl>
                                        <p:attrNameLst>
                                          <p:attrName>style.visibility</p:attrName>
                                        </p:attrNameLst>
                                      </p:cBhvr>
                                      <p:to>
                                        <p:strVal val="visible"/>
                                      </p:to>
                                    </p:set>
                                    <p:anim calcmode="lin" valueType="num">
                                      <p:cBhvr additive="base">
                                        <p:cTn id="50" dur="500" fill="hold"/>
                                        <p:tgtEl>
                                          <p:spTgt spid="63"/>
                                        </p:tgtEl>
                                        <p:attrNameLst>
                                          <p:attrName>ppt_x</p:attrName>
                                        </p:attrNameLst>
                                      </p:cBhvr>
                                      <p:tavLst>
                                        <p:tav tm="0">
                                          <p:val>
                                            <p:strVal val="#ppt_x"/>
                                          </p:val>
                                        </p:tav>
                                        <p:tav tm="100000">
                                          <p:val>
                                            <p:strVal val="#ppt_x"/>
                                          </p:val>
                                        </p:tav>
                                      </p:tavLst>
                                    </p:anim>
                                    <p:anim calcmode="lin" valueType="num">
                                      <p:cBhvr additive="base">
                                        <p:cTn id="51" dur="500" fill="hold"/>
                                        <p:tgtEl>
                                          <p:spTgt spid="63"/>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500" fill="hold"/>
                                        <p:tgtEl>
                                          <p:spTgt spid="64"/>
                                        </p:tgtEl>
                                        <p:attrNameLst>
                                          <p:attrName>ppt_x</p:attrName>
                                        </p:attrNameLst>
                                      </p:cBhvr>
                                      <p:tavLst>
                                        <p:tav tm="0">
                                          <p:val>
                                            <p:strVal val="#ppt_x"/>
                                          </p:val>
                                        </p:tav>
                                        <p:tav tm="100000">
                                          <p:val>
                                            <p:strVal val="#ppt_x"/>
                                          </p:val>
                                        </p:tav>
                                      </p:tavLst>
                                    </p:anim>
                                    <p:anim calcmode="lin" valueType="num">
                                      <p:cBhvr additive="base">
                                        <p:cTn id="55" dur="500" fill="hold"/>
                                        <p:tgtEl>
                                          <p:spTgt spid="64"/>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0"/>
                                  </p:stCondLst>
                                  <p:childTnLst>
                                    <p:set>
                                      <p:cBhvr>
                                        <p:cTn id="57" dur="1" fill="hold">
                                          <p:stCondLst>
                                            <p:cond delay="0"/>
                                          </p:stCondLst>
                                        </p:cTn>
                                        <p:tgtEl>
                                          <p:spTgt spid="65"/>
                                        </p:tgtEl>
                                        <p:attrNameLst>
                                          <p:attrName>style.visibility</p:attrName>
                                        </p:attrNameLst>
                                      </p:cBhvr>
                                      <p:to>
                                        <p:strVal val="visible"/>
                                      </p:to>
                                    </p:set>
                                    <p:anim calcmode="lin" valueType="num">
                                      <p:cBhvr additive="base">
                                        <p:cTn id="58" dur="500" fill="hold"/>
                                        <p:tgtEl>
                                          <p:spTgt spid="65"/>
                                        </p:tgtEl>
                                        <p:attrNameLst>
                                          <p:attrName>ppt_x</p:attrName>
                                        </p:attrNameLst>
                                      </p:cBhvr>
                                      <p:tavLst>
                                        <p:tav tm="0">
                                          <p:val>
                                            <p:strVal val="#ppt_x"/>
                                          </p:val>
                                        </p:tav>
                                        <p:tav tm="100000">
                                          <p:val>
                                            <p:strVal val="#ppt_x"/>
                                          </p:val>
                                        </p:tav>
                                      </p:tavLst>
                                    </p:anim>
                                    <p:anim calcmode="lin" valueType="num">
                                      <p:cBhvr additive="base">
                                        <p:cTn id="59" dur="500" fill="hold"/>
                                        <p:tgtEl>
                                          <p:spTgt spid="65"/>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0"/>
                                  </p:stCondLst>
                                  <p:childTnLst>
                                    <p:set>
                                      <p:cBhvr>
                                        <p:cTn id="61" dur="1" fill="hold">
                                          <p:stCondLst>
                                            <p:cond delay="0"/>
                                          </p:stCondLst>
                                        </p:cTn>
                                        <p:tgtEl>
                                          <p:spTgt spid="66"/>
                                        </p:tgtEl>
                                        <p:attrNameLst>
                                          <p:attrName>style.visibility</p:attrName>
                                        </p:attrNameLst>
                                      </p:cBhvr>
                                      <p:to>
                                        <p:strVal val="visible"/>
                                      </p:to>
                                    </p:set>
                                    <p:anim calcmode="lin" valueType="num">
                                      <p:cBhvr additive="base">
                                        <p:cTn id="62" dur="500" fill="hold"/>
                                        <p:tgtEl>
                                          <p:spTgt spid="66"/>
                                        </p:tgtEl>
                                        <p:attrNameLst>
                                          <p:attrName>ppt_x</p:attrName>
                                        </p:attrNameLst>
                                      </p:cBhvr>
                                      <p:tavLst>
                                        <p:tav tm="0">
                                          <p:val>
                                            <p:strVal val="#ppt_x"/>
                                          </p:val>
                                        </p:tav>
                                        <p:tav tm="100000">
                                          <p:val>
                                            <p:strVal val="#ppt_x"/>
                                          </p:val>
                                        </p:tav>
                                      </p:tavLst>
                                    </p:anim>
                                    <p:anim calcmode="lin" valueType="num">
                                      <p:cBhvr additive="base">
                                        <p:cTn id="63" dur="500" fill="hold"/>
                                        <p:tgtEl>
                                          <p:spTgt spid="66"/>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67"/>
                                        </p:tgtEl>
                                        <p:attrNameLst>
                                          <p:attrName>style.visibility</p:attrName>
                                        </p:attrNameLst>
                                      </p:cBhvr>
                                      <p:to>
                                        <p:strVal val="visible"/>
                                      </p:to>
                                    </p:set>
                                    <p:anim calcmode="lin" valueType="num">
                                      <p:cBhvr additive="base">
                                        <p:cTn id="66" dur="500" fill="hold"/>
                                        <p:tgtEl>
                                          <p:spTgt spid="67"/>
                                        </p:tgtEl>
                                        <p:attrNameLst>
                                          <p:attrName>ppt_x</p:attrName>
                                        </p:attrNameLst>
                                      </p:cBhvr>
                                      <p:tavLst>
                                        <p:tav tm="0">
                                          <p:val>
                                            <p:strVal val="#ppt_x"/>
                                          </p:val>
                                        </p:tav>
                                        <p:tav tm="100000">
                                          <p:val>
                                            <p:strVal val="#ppt_x"/>
                                          </p:val>
                                        </p:tav>
                                      </p:tavLst>
                                    </p:anim>
                                    <p:anim calcmode="lin" valueType="num">
                                      <p:cBhvr additive="base">
                                        <p:cTn id="67" dur="500" fill="hold"/>
                                        <p:tgtEl>
                                          <p:spTgt spid="67"/>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68"/>
                                        </p:tgtEl>
                                        <p:attrNameLst>
                                          <p:attrName>style.visibility</p:attrName>
                                        </p:attrNameLst>
                                      </p:cBhvr>
                                      <p:to>
                                        <p:strVal val="visible"/>
                                      </p:to>
                                    </p:set>
                                    <p:anim calcmode="lin" valueType="num">
                                      <p:cBhvr additive="base">
                                        <p:cTn id="70" dur="500" fill="hold"/>
                                        <p:tgtEl>
                                          <p:spTgt spid="68"/>
                                        </p:tgtEl>
                                        <p:attrNameLst>
                                          <p:attrName>ppt_x</p:attrName>
                                        </p:attrNameLst>
                                      </p:cBhvr>
                                      <p:tavLst>
                                        <p:tav tm="0">
                                          <p:val>
                                            <p:strVal val="#ppt_x"/>
                                          </p:val>
                                        </p:tav>
                                        <p:tav tm="100000">
                                          <p:val>
                                            <p:strVal val="#ppt_x"/>
                                          </p:val>
                                        </p:tav>
                                      </p:tavLst>
                                    </p:anim>
                                    <p:anim calcmode="lin" valueType="num">
                                      <p:cBhvr additive="base">
                                        <p:cTn id="71" dur="500" fill="hold"/>
                                        <p:tgtEl>
                                          <p:spTgt spid="68"/>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69"/>
                                        </p:tgtEl>
                                        <p:attrNameLst>
                                          <p:attrName>style.visibility</p:attrName>
                                        </p:attrNameLst>
                                      </p:cBhvr>
                                      <p:to>
                                        <p:strVal val="visible"/>
                                      </p:to>
                                    </p:set>
                                    <p:anim calcmode="lin" valueType="num">
                                      <p:cBhvr additive="base">
                                        <p:cTn id="74" dur="500" fill="hold"/>
                                        <p:tgtEl>
                                          <p:spTgt spid="69"/>
                                        </p:tgtEl>
                                        <p:attrNameLst>
                                          <p:attrName>ppt_x</p:attrName>
                                        </p:attrNameLst>
                                      </p:cBhvr>
                                      <p:tavLst>
                                        <p:tav tm="0">
                                          <p:val>
                                            <p:strVal val="#ppt_x"/>
                                          </p:val>
                                        </p:tav>
                                        <p:tav tm="100000">
                                          <p:val>
                                            <p:strVal val="#ppt_x"/>
                                          </p:val>
                                        </p:tav>
                                      </p:tavLst>
                                    </p:anim>
                                    <p:anim calcmode="lin" valueType="num">
                                      <p:cBhvr additive="base">
                                        <p:cTn id="75" dur="500" fill="hold"/>
                                        <p:tgtEl>
                                          <p:spTgt spid="69"/>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70"/>
                                        </p:tgtEl>
                                        <p:attrNameLst>
                                          <p:attrName>style.visibility</p:attrName>
                                        </p:attrNameLst>
                                      </p:cBhvr>
                                      <p:to>
                                        <p:strVal val="visible"/>
                                      </p:to>
                                    </p:set>
                                    <p:anim calcmode="lin" valueType="num">
                                      <p:cBhvr additive="base">
                                        <p:cTn id="78" dur="500" fill="hold"/>
                                        <p:tgtEl>
                                          <p:spTgt spid="70"/>
                                        </p:tgtEl>
                                        <p:attrNameLst>
                                          <p:attrName>ppt_x</p:attrName>
                                        </p:attrNameLst>
                                      </p:cBhvr>
                                      <p:tavLst>
                                        <p:tav tm="0">
                                          <p:val>
                                            <p:strVal val="#ppt_x"/>
                                          </p:val>
                                        </p:tav>
                                        <p:tav tm="100000">
                                          <p:val>
                                            <p:strVal val="#ppt_x"/>
                                          </p:val>
                                        </p:tav>
                                      </p:tavLst>
                                    </p:anim>
                                    <p:anim calcmode="lin" valueType="num">
                                      <p:cBhvr additive="base">
                                        <p:cTn id="79" dur="500" fill="hold"/>
                                        <p:tgtEl>
                                          <p:spTgt spid="70"/>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71"/>
                                        </p:tgtEl>
                                        <p:attrNameLst>
                                          <p:attrName>style.visibility</p:attrName>
                                        </p:attrNameLst>
                                      </p:cBhvr>
                                      <p:to>
                                        <p:strVal val="visible"/>
                                      </p:to>
                                    </p:set>
                                    <p:anim calcmode="lin" valueType="num">
                                      <p:cBhvr additive="base">
                                        <p:cTn id="82" dur="500" fill="hold"/>
                                        <p:tgtEl>
                                          <p:spTgt spid="71"/>
                                        </p:tgtEl>
                                        <p:attrNameLst>
                                          <p:attrName>ppt_x</p:attrName>
                                        </p:attrNameLst>
                                      </p:cBhvr>
                                      <p:tavLst>
                                        <p:tav tm="0">
                                          <p:val>
                                            <p:strVal val="#ppt_x"/>
                                          </p:val>
                                        </p:tav>
                                        <p:tav tm="100000">
                                          <p:val>
                                            <p:strVal val="#ppt_x"/>
                                          </p:val>
                                        </p:tav>
                                      </p:tavLst>
                                    </p:anim>
                                    <p:anim calcmode="lin" valueType="num">
                                      <p:cBhvr additive="base">
                                        <p:cTn id="83" dur="500" fill="hold"/>
                                        <p:tgtEl>
                                          <p:spTgt spid="71"/>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72"/>
                                        </p:tgtEl>
                                        <p:attrNameLst>
                                          <p:attrName>style.visibility</p:attrName>
                                        </p:attrNameLst>
                                      </p:cBhvr>
                                      <p:to>
                                        <p:strVal val="visible"/>
                                      </p:to>
                                    </p:set>
                                    <p:anim calcmode="lin" valueType="num">
                                      <p:cBhvr additive="base">
                                        <p:cTn id="86" dur="500" fill="hold"/>
                                        <p:tgtEl>
                                          <p:spTgt spid="72"/>
                                        </p:tgtEl>
                                        <p:attrNameLst>
                                          <p:attrName>ppt_x</p:attrName>
                                        </p:attrNameLst>
                                      </p:cBhvr>
                                      <p:tavLst>
                                        <p:tav tm="0">
                                          <p:val>
                                            <p:strVal val="#ppt_x"/>
                                          </p:val>
                                        </p:tav>
                                        <p:tav tm="100000">
                                          <p:val>
                                            <p:strVal val="#ppt_x"/>
                                          </p:val>
                                        </p:tav>
                                      </p:tavLst>
                                    </p:anim>
                                    <p:anim calcmode="lin" valueType="num">
                                      <p:cBhvr additive="base">
                                        <p:cTn id="87" dur="500" fill="hold"/>
                                        <p:tgtEl>
                                          <p:spTgt spid="72"/>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73"/>
                                        </p:tgtEl>
                                        <p:attrNameLst>
                                          <p:attrName>style.visibility</p:attrName>
                                        </p:attrNameLst>
                                      </p:cBhvr>
                                      <p:to>
                                        <p:strVal val="visible"/>
                                      </p:to>
                                    </p:set>
                                    <p:anim calcmode="lin" valueType="num">
                                      <p:cBhvr additive="base">
                                        <p:cTn id="90" dur="500" fill="hold"/>
                                        <p:tgtEl>
                                          <p:spTgt spid="73"/>
                                        </p:tgtEl>
                                        <p:attrNameLst>
                                          <p:attrName>ppt_x</p:attrName>
                                        </p:attrNameLst>
                                      </p:cBhvr>
                                      <p:tavLst>
                                        <p:tav tm="0">
                                          <p:val>
                                            <p:strVal val="#ppt_x"/>
                                          </p:val>
                                        </p:tav>
                                        <p:tav tm="100000">
                                          <p:val>
                                            <p:strVal val="#ppt_x"/>
                                          </p:val>
                                        </p:tav>
                                      </p:tavLst>
                                    </p:anim>
                                    <p:anim calcmode="lin" valueType="num">
                                      <p:cBhvr additive="base">
                                        <p:cTn id="91" dur="500" fill="hold"/>
                                        <p:tgtEl>
                                          <p:spTgt spid="73"/>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additive="base">
                                        <p:cTn id="94" dur="500" fill="hold"/>
                                        <p:tgtEl>
                                          <p:spTgt spid="74"/>
                                        </p:tgtEl>
                                        <p:attrNameLst>
                                          <p:attrName>ppt_x</p:attrName>
                                        </p:attrNameLst>
                                      </p:cBhvr>
                                      <p:tavLst>
                                        <p:tav tm="0">
                                          <p:val>
                                            <p:strVal val="#ppt_x"/>
                                          </p:val>
                                        </p:tav>
                                        <p:tav tm="100000">
                                          <p:val>
                                            <p:strVal val="#ppt_x"/>
                                          </p:val>
                                        </p:tav>
                                      </p:tavLst>
                                    </p:anim>
                                    <p:anim calcmode="lin" valueType="num">
                                      <p:cBhvr additive="base">
                                        <p:cTn id="95" dur="500" fill="hold"/>
                                        <p:tgtEl>
                                          <p:spTgt spid="74"/>
                                        </p:tgtEl>
                                        <p:attrNameLst>
                                          <p:attrName>ppt_y</p:attrName>
                                        </p:attrNameLst>
                                      </p:cBhvr>
                                      <p:tavLst>
                                        <p:tav tm="0">
                                          <p:val>
                                            <p:strVal val="1+#ppt_h/2"/>
                                          </p:val>
                                        </p:tav>
                                        <p:tav tm="100000">
                                          <p:val>
                                            <p:strVal val="#ppt_y"/>
                                          </p:val>
                                        </p:tav>
                                      </p:tavLst>
                                    </p:anim>
                                  </p:childTnLst>
                                </p:cTn>
                              </p:par>
                              <p:par>
                                <p:cTn id="96" presetID="2" presetClass="entr" presetSubtype="4" fill="hold" nodeType="withEffect">
                                  <p:stCondLst>
                                    <p:cond delay="0"/>
                                  </p:stCondLst>
                                  <p:childTnLst>
                                    <p:set>
                                      <p:cBhvr>
                                        <p:cTn id="97" dur="1" fill="hold">
                                          <p:stCondLst>
                                            <p:cond delay="0"/>
                                          </p:stCondLst>
                                        </p:cTn>
                                        <p:tgtEl>
                                          <p:spTgt spid="204"/>
                                        </p:tgtEl>
                                        <p:attrNameLst>
                                          <p:attrName>style.visibility</p:attrName>
                                        </p:attrNameLst>
                                      </p:cBhvr>
                                      <p:to>
                                        <p:strVal val="visible"/>
                                      </p:to>
                                    </p:set>
                                    <p:anim calcmode="lin" valueType="num">
                                      <p:cBhvr additive="base">
                                        <p:cTn id="98" dur="500" fill="hold"/>
                                        <p:tgtEl>
                                          <p:spTgt spid="204"/>
                                        </p:tgtEl>
                                        <p:attrNameLst>
                                          <p:attrName>ppt_x</p:attrName>
                                        </p:attrNameLst>
                                      </p:cBhvr>
                                      <p:tavLst>
                                        <p:tav tm="0">
                                          <p:val>
                                            <p:strVal val="#ppt_x"/>
                                          </p:val>
                                        </p:tav>
                                        <p:tav tm="100000">
                                          <p:val>
                                            <p:strVal val="#ppt_x"/>
                                          </p:val>
                                        </p:tav>
                                      </p:tavLst>
                                    </p:anim>
                                    <p:anim calcmode="lin" valueType="num">
                                      <p:cBhvr additive="base">
                                        <p:cTn id="99" dur="500" fill="hold"/>
                                        <p:tgtEl>
                                          <p:spTgt spid="204"/>
                                        </p:tgtEl>
                                        <p:attrNameLst>
                                          <p:attrName>ppt_y</p:attrName>
                                        </p:attrNameLst>
                                      </p:cBhvr>
                                      <p:tavLst>
                                        <p:tav tm="0">
                                          <p:val>
                                            <p:strVal val="1+#ppt_h/2"/>
                                          </p:val>
                                        </p:tav>
                                        <p:tav tm="100000">
                                          <p:val>
                                            <p:strVal val="#ppt_y"/>
                                          </p:val>
                                        </p:tav>
                                      </p:tavLst>
                                    </p:anim>
                                  </p:childTnLst>
                                </p:cTn>
                              </p:par>
                              <p:par>
                                <p:cTn id="100" presetID="2" presetClass="entr" presetSubtype="4" fill="hold" nodeType="withEffect">
                                  <p:stCondLst>
                                    <p:cond delay="0"/>
                                  </p:stCondLst>
                                  <p:childTnLst>
                                    <p:set>
                                      <p:cBhvr>
                                        <p:cTn id="101" dur="1" fill="hold">
                                          <p:stCondLst>
                                            <p:cond delay="0"/>
                                          </p:stCondLst>
                                        </p:cTn>
                                        <p:tgtEl>
                                          <p:spTgt spid="382"/>
                                        </p:tgtEl>
                                        <p:attrNameLst>
                                          <p:attrName>style.visibility</p:attrName>
                                        </p:attrNameLst>
                                      </p:cBhvr>
                                      <p:to>
                                        <p:strVal val="visible"/>
                                      </p:to>
                                    </p:set>
                                    <p:anim calcmode="lin" valueType="num">
                                      <p:cBhvr additive="base">
                                        <p:cTn id="102" dur="500" fill="hold"/>
                                        <p:tgtEl>
                                          <p:spTgt spid="382"/>
                                        </p:tgtEl>
                                        <p:attrNameLst>
                                          <p:attrName>ppt_x</p:attrName>
                                        </p:attrNameLst>
                                      </p:cBhvr>
                                      <p:tavLst>
                                        <p:tav tm="0">
                                          <p:val>
                                            <p:strVal val="#ppt_x"/>
                                          </p:val>
                                        </p:tav>
                                        <p:tav tm="100000">
                                          <p:val>
                                            <p:strVal val="#ppt_x"/>
                                          </p:val>
                                        </p:tav>
                                      </p:tavLst>
                                    </p:anim>
                                    <p:anim calcmode="lin" valueType="num">
                                      <p:cBhvr additive="base">
                                        <p:cTn id="103" dur="500" fill="hold"/>
                                        <p:tgtEl>
                                          <p:spTgt spid="382"/>
                                        </p:tgtEl>
                                        <p:attrNameLst>
                                          <p:attrName>ppt_y</p:attrName>
                                        </p:attrNameLst>
                                      </p:cBhvr>
                                      <p:tavLst>
                                        <p:tav tm="0">
                                          <p:val>
                                            <p:strVal val="1+#ppt_h/2"/>
                                          </p:val>
                                        </p:tav>
                                        <p:tav tm="100000">
                                          <p:val>
                                            <p:strVal val="#ppt_y"/>
                                          </p:val>
                                        </p:tav>
                                      </p:tavLst>
                                    </p:anim>
                                  </p:childTnLst>
                                </p:cTn>
                              </p:par>
                              <p:par>
                                <p:cTn id="104" presetID="2" presetClass="entr" presetSubtype="4" fill="hold" nodeType="withEffect">
                                  <p:stCondLst>
                                    <p:cond delay="0"/>
                                  </p:stCondLst>
                                  <p:childTnLst>
                                    <p:set>
                                      <p:cBhvr>
                                        <p:cTn id="105" dur="1" fill="hold">
                                          <p:stCondLst>
                                            <p:cond delay="0"/>
                                          </p:stCondLst>
                                        </p:cTn>
                                        <p:tgtEl>
                                          <p:spTgt spid="387"/>
                                        </p:tgtEl>
                                        <p:attrNameLst>
                                          <p:attrName>style.visibility</p:attrName>
                                        </p:attrNameLst>
                                      </p:cBhvr>
                                      <p:to>
                                        <p:strVal val="visible"/>
                                      </p:to>
                                    </p:set>
                                    <p:anim calcmode="lin" valueType="num">
                                      <p:cBhvr additive="base">
                                        <p:cTn id="106" dur="500" fill="hold"/>
                                        <p:tgtEl>
                                          <p:spTgt spid="387"/>
                                        </p:tgtEl>
                                        <p:attrNameLst>
                                          <p:attrName>ppt_x</p:attrName>
                                        </p:attrNameLst>
                                      </p:cBhvr>
                                      <p:tavLst>
                                        <p:tav tm="0">
                                          <p:val>
                                            <p:strVal val="#ppt_x"/>
                                          </p:val>
                                        </p:tav>
                                        <p:tav tm="100000">
                                          <p:val>
                                            <p:strVal val="#ppt_x"/>
                                          </p:val>
                                        </p:tav>
                                      </p:tavLst>
                                    </p:anim>
                                    <p:anim calcmode="lin" valueType="num">
                                      <p:cBhvr additive="base">
                                        <p:cTn id="107" dur="500" fill="hold"/>
                                        <p:tgtEl>
                                          <p:spTgt spid="387"/>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392"/>
                                        </p:tgtEl>
                                        <p:attrNameLst>
                                          <p:attrName>style.visibility</p:attrName>
                                        </p:attrNameLst>
                                      </p:cBhvr>
                                      <p:to>
                                        <p:strVal val="visible"/>
                                      </p:to>
                                    </p:set>
                                    <p:anim calcmode="lin" valueType="num">
                                      <p:cBhvr additive="base">
                                        <p:cTn id="110" dur="500" fill="hold"/>
                                        <p:tgtEl>
                                          <p:spTgt spid="392"/>
                                        </p:tgtEl>
                                        <p:attrNameLst>
                                          <p:attrName>ppt_x</p:attrName>
                                        </p:attrNameLst>
                                      </p:cBhvr>
                                      <p:tavLst>
                                        <p:tav tm="0">
                                          <p:val>
                                            <p:strVal val="#ppt_x"/>
                                          </p:val>
                                        </p:tav>
                                        <p:tav tm="100000">
                                          <p:val>
                                            <p:strVal val="#ppt_x"/>
                                          </p:val>
                                        </p:tav>
                                      </p:tavLst>
                                    </p:anim>
                                    <p:anim calcmode="lin" valueType="num">
                                      <p:cBhvr additive="base">
                                        <p:cTn id="111" dur="500" fill="hold"/>
                                        <p:tgtEl>
                                          <p:spTgt spid="392"/>
                                        </p:tgtEl>
                                        <p:attrNameLst>
                                          <p:attrName>ppt_y</p:attrName>
                                        </p:attrNameLst>
                                      </p:cBhvr>
                                      <p:tavLst>
                                        <p:tav tm="0">
                                          <p:val>
                                            <p:strVal val="1+#ppt_h/2"/>
                                          </p:val>
                                        </p:tav>
                                        <p:tav tm="100000">
                                          <p:val>
                                            <p:strVal val="#ppt_y"/>
                                          </p:val>
                                        </p:tav>
                                      </p:tavLst>
                                    </p:anim>
                                  </p:childTnLst>
                                </p:cTn>
                              </p:par>
                              <p:par>
                                <p:cTn id="112" presetID="2" presetClass="entr" presetSubtype="4" fill="hold" nodeType="withEffect">
                                  <p:stCondLst>
                                    <p:cond delay="0"/>
                                  </p:stCondLst>
                                  <p:childTnLst>
                                    <p:set>
                                      <p:cBhvr>
                                        <p:cTn id="113" dur="1" fill="hold">
                                          <p:stCondLst>
                                            <p:cond delay="0"/>
                                          </p:stCondLst>
                                        </p:cTn>
                                        <p:tgtEl>
                                          <p:spTgt spid="397"/>
                                        </p:tgtEl>
                                        <p:attrNameLst>
                                          <p:attrName>style.visibility</p:attrName>
                                        </p:attrNameLst>
                                      </p:cBhvr>
                                      <p:to>
                                        <p:strVal val="visible"/>
                                      </p:to>
                                    </p:set>
                                    <p:anim calcmode="lin" valueType="num">
                                      <p:cBhvr additive="base">
                                        <p:cTn id="114" dur="500" fill="hold"/>
                                        <p:tgtEl>
                                          <p:spTgt spid="397"/>
                                        </p:tgtEl>
                                        <p:attrNameLst>
                                          <p:attrName>ppt_x</p:attrName>
                                        </p:attrNameLst>
                                      </p:cBhvr>
                                      <p:tavLst>
                                        <p:tav tm="0">
                                          <p:val>
                                            <p:strVal val="#ppt_x"/>
                                          </p:val>
                                        </p:tav>
                                        <p:tav tm="100000">
                                          <p:val>
                                            <p:strVal val="#ppt_x"/>
                                          </p:val>
                                        </p:tav>
                                      </p:tavLst>
                                    </p:anim>
                                    <p:anim calcmode="lin" valueType="num">
                                      <p:cBhvr additive="base">
                                        <p:cTn id="115" dur="500" fill="hold"/>
                                        <p:tgtEl>
                                          <p:spTgt spid="397"/>
                                        </p:tgtEl>
                                        <p:attrNameLst>
                                          <p:attrName>ppt_y</p:attrName>
                                        </p:attrNameLst>
                                      </p:cBhvr>
                                      <p:tavLst>
                                        <p:tav tm="0">
                                          <p:val>
                                            <p:strVal val="1+#ppt_h/2"/>
                                          </p:val>
                                        </p:tav>
                                        <p:tav tm="100000">
                                          <p:val>
                                            <p:strVal val="#ppt_y"/>
                                          </p:val>
                                        </p:tav>
                                      </p:tavLst>
                                    </p:anim>
                                  </p:childTnLst>
                                </p:cTn>
                              </p:par>
                              <p:par>
                                <p:cTn id="116" presetID="2" presetClass="entr" presetSubtype="4" fill="hold" nodeType="withEffect">
                                  <p:stCondLst>
                                    <p:cond delay="0"/>
                                  </p:stCondLst>
                                  <p:childTnLst>
                                    <p:set>
                                      <p:cBhvr>
                                        <p:cTn id="117" dur="1" fill="hold">
                                          <p:stCondLst>
                                            <p:cond delay="0"/>
                                          </p:stCondLst>
                                        </p:cTn>
                                        <p:tgtEl>
                                          <p:spTgt spid="408"/>
                                        </p:tgtEl>
                                        <p:attrNameLst>
                                          <p:attrName>style.visibility</p:attrName>
                                        </p:attrNameLst>
                                      </p:cBhvr>
                                      <p:to>
                                        <p:strVal val="visible"/>
                                      </p:to>
                                    </p:set>
                                    <p:anim calcmode="lin" valueType="num">
                                      <p:cBhvr additive="base">
                                        <p:cTn id="118" dur="500" fill="hold"/>
                                        <p:tgtEl>
                                          <p:spTgt spid="408"/>
                                        </p:tgtEl>
                                        <p:attrNameLst>
                                          <p:attrName>ppt_x</p:attrName>
                                        </p:attrNameLst>
                                      </p:cBhvr>
                                      <p:tavLst>
                                        <p:tav tm="0">
                                          <p:val>
                                            <p:strVal val="#ppt_x"/>
                                          </p:val>
                                        </p:tav>
                                        <p:tav tm="100000">
                                          <p:val>
                                            <p:strVal val="#ppt_x"/>
                                          </p:val>
                                        </p:tav>
                                      </p:tavLst>
                                    </p:anim>
                                    <p:anim calcmode="lin" valueType="num">
                                      <p:cBhvr additive="base">
                                        <p:cTn id="119" dur="500" fill="hold"/>
                                        <p:tgtEl>
                                          <p:spTgt spid="408"/>
                                        </p:tgtEl>
                                        <p:attrNameLst>
                                          <p:attrName>ppt_y</p:attrName>
                                        </p:attrNameLst>
                                      </p:cBhvr>
                                      <p:tavLst>
                                        <p:tav tm="0">
                                          <p:val>
                                            <p:strVal val="1+#ppt_h/2"/>
                                          </p:val>
                                        </p:tav>
                                        <p:tav tm="100000">
                                          <p:val>
                                            <p:strVal val="#ppt_y"/>
                                          </p:val>
                                        </p:tav>
                                      </p:tavLst>
                                    </p:anim>
                                  </p:childTnLst>
                                </p:cTn>
                              </p:par>
                              <p:par>
                                <p:cTn id="120" presetID="2" presetClass="entr" presetSubtype="4" fill="hold" nodeType="withEffect">
                                  <p:stCondLst>
                                    <p:cond delay="0"/>
                                  </p:stCondLst>
                                  <p:childTnLst>
                                    <p:set>
                                      <p:cBhvr>
                                        <p:cTn id="121" dur="1" fill="hold">
                                          <p:stCondLst>
                                            <p:cond delay="0"/>
                                          </p:stCondLst>
                                        </p:cTn>
                                        <p:tgtEl>
                                          <p:spTgt spid="402"/>
                                        </p:tgtEl>
                                        <p:attrNameLst>
                                          <p:attrName>style.visibility</p:attrName>
                                        </p:attrNameLst>
                                      </p:cBhvr>
                                      <p:to>
                                        <p:strVal val="visible"/>
                                      </p:to>
                                    </p:set>
                                    <p:anim calcmode="lin" valueType="num">
                                      <p:cBhvr additive="base">
                                        <p:cTn id="122" dur="500" fill="hold"/>
                                        <p:tgtEl>
                                          <p:spTgt spid="402"/>
                                        </p:tgtEl>
                                        <p:attrNameLst>
                                          <p:attrName>ppt_x</p:attrName>
                                        </p:attrNameLst>
                                      </p:cBhvr>
                                      <p:tavLst>
                                        <p:tav tm="0">
                                          <p:val>
                                            <p:strVal val="#ppt_x"/>
                                          </p:val>
                                        </p:tav>
                                        <p:tav tm="100000">
                                          <p:val>
                                            <p:strVal val="#ppt_x"/>
                                          </p:val>
                                        </p:tav>
                                      </p:tavLst>
                                    </p:anim>
                                    <p:anim calcmode="lin" valueType="num">
                                      <p:cBhvr additive="base">
                                        <p:cTn id="123" dur="500" fill="hold"/>
                                        <p:tgtEl>
                                          <p:spTgt spid="402"/>
                                        </p:tgtEl>
                                        <p:attrNameLst>
                                          <p:attrName>ppt_y</p:attrName>
                                        </p:attrNameLst>
                                      </p:cBhvr>
                                      <p:tavLst>
                                        <p:tav tm="0">
                                          <p:val>
                                            <p:strVal val="1+#ppt_h/2"/>
                                          </p:val>
                                        </p:tav>
                                        <p:tav tm="100000">
                                          <p:val>
                                            <p:strVal val="#ppt_y"/>
                                          </p:val>
                                        </p:tav>
                                      </p:tavLst>
                                    </p:anim>
                                  </p:childTnLst>
                                </p:cTn>
                              </p:par>
                            </p:childTnLst>
                          </p:cTn>
                        </p:par>
                      </p:childTnLst>
                    </p:cTn>
                  </p:par>
                  <p:par>
                    <p:cTn id="124" fill="hold" nodeType="clickPar">
                      <p:stCondLst>
                        <p:cond delay="indefinite"/>
                      </p:stCondLst>
                      <p:childTnLst>
                        <p:par>
                          <p:cTn id="125" fill="hold">
                            <p:stCondLst>
                              <p:cond delay="0"/>
                            </p:stCondLst>
                            <p:childTnLst>
                              <p:par>
                                <p:cTn id="126" presetID="2" presetClass="entr" presetSubtype="6" fill="hold" grpId="0" nodeType="clickEffect">
                                  <p:stCondLst>
                                    <p:cond delay="0"/>
                                  </p:stCondLst>
                                  <p:childTnLst>
                                    <p:set>
                                      <p:cBhvr>
                                        <p:cTn id="127" dur="1" fill="hold">
                                          <p:stCondLst>
                                            <p:cond delay="0"/>
                                          </p:stCondLst>
                                        </p:cTn>
                                        <p:tgtEl>
                                          <p:spTgt spid="3"/>
                                        </p:tgtEl>
                                        <p:attrNameLst>
                                          <p:attrName>style.visibility</p:attrName>
                                        </p:attrNameLst>
                                      </p:cBhvr>
                                      <p:to>
                                        <p:strVal val="visible"/>
                                      </p:to>
                                    </p:set>
                                    <p:anim calcmode="lin" valueType="num">
                                      <p:cBhvr additive="base">
                                        <p:cTn id="128" dur="500" fill="hold"/>
                                        <p:tgtEl>
                                          <p:spTgt spid="3"/>
                                        </p:tgtEl>
                                        <p:attrNameLst>
                                          <p:attrName>ppt_x</p:attrName>
                                        </p:attrNameLst>
                                      </p:cBhvr>
                                      <p:tavLst>
                                        <p:tav tm="0">
                                          <p:val>
                                            <p:strVal val="1+#ppt_w/2"/>
                                          </p:val>
                                        </p:tav>
                                        <p:tav tm="100000">
                                          <p:val>
                                            <p:strVal val="#ppt_x"/>
                                          </p:val>
                                        </p:tav>
                                      </p:tavLst>
                                    </p:anim>
                                    <p:anim calcmode="lin" valueType="num">
                                      <p:cBhvr additive="base">
                                        <p:cTn id="129"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0" fill="hold" nodeType="clickPar">
                      <p:stCondLst>
                        <p:cond delay="indefinite"/>
                      </p:stCondLst>
                      <p:childTnLst>
                        <p:par>
                          <p:cTn id="131" fill="hold">
                            <p:stCondLst>
                              <p:cond delay="0"/>
                            </p:stCondLst>
                            <p:childTnLst>
                              <p:par>
                                <p:cTn id="132" presetID="2" presetClass="entr" presetSubtype="12" fill="hold" grpId="0" nodeType="clickEffect">
                                  <p:stCondLst>
                                    <p:cond delay="0"/>
                                  </p:stCondLst>
                                  <p:childTnLst>
                                    <p:set>
                                      <p:cBhvr>
                                        <p:cTn id="133" dur="1" fill="hold">
                                          <p:stCondLst>
                                            <p:cond delay="0"/>
                                          </p:stCondLst>
                                        </p:cTn>
                                        <p:tgtEl>
                                          <p:spTgt spid="2"/>
                                        </p:tgtEl>
                                        <p:attrNameLst>
                                          <p:attrName>style.visibility</p:attrName>
                                        </p:attrNameLst>
                                      </p:cBhvr>
                                      <p:to>
                                        <p:strVal val="visible"/>
                                      </p:to>
                                    </p:set>
                                    <p:anim calcmode="lin" valueType="num">
                                      <p:cBhvr additive="base">
                                        <p:cTn id="134" dur="500" fill="hold"/>
                                        <p:tgtEl>
                                          <p:spTgt spid="2"/>
                                        </p:tgtEl>
                                        <p:attrNameLst>
                                          <p:attrName>ppt_x</p:attrName>
                                        </p:attrNameLst>
                                      </p:cBhvr>
                                      <p:tavLst>
                                        <p:tav tm="0">
                                          <p:val>
                                            <p:strVal val="0-#ppt_w/2"/>
                                          </p:val>
                                        </p:tav>
                                        <p:tav tm="100000">
                                          <p:val>
                                            <p:strVal val="#ppt_x"/>
                                          </p:val>
                                        </p:tav>
                                      </p:tavLst>
                                    </p:anim>
                                    <p:anim calcmode="lin" valueType="num">
                                      <p:cBhvr additive="base">
                                        <p:cTn id="135"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6" fill="hold" nodeType="clickPar">
                      <p:stCondLst>
                        <p:cond delay="indefinite"/>
                      </p:stCondLst>
                      <p:childTnLst>
                        <p:par>
                          <p:cTn id="137" fill="hold">
                            <p:stCondLst>
                              <p:cond delay="0"/>
                            </p:stCondLst>
                            <p:childTnLst>
                              <p:par>
                                <p:cTn id="138" presetID="47" presetClass="entr" presetSubtype="0" fill="hold" nodeType="clickEffect">
                                  <p:stCondLst>
                                    <p:cond delay="0"/>
                                  </p:stCondLst>
                                  <p:childTnLst>
                                    <p:set>
                                      <p:cBhvr>
                                        <p:cTn id="139" dur="1" fill="hold">
                                          <p:stCondLst>
                                            <p:cond delay="0"/>
                                          </p:stCondLst>
                                        </p:cTn>
                                        <p:tgtEl>
                                          <p:spTgt spid="8"/>
                                        </p:tgtEl>
                                        <p:attrNameLst>
                                          <p:attrName>style.visibility</p:attrName>
                                        </p:attrNameLst>
                                      </p:cBhvr>
                                      <p:to>
                                        <p:strVal val="visible"/>
                                      </p:to>
                                    </p:set>
                                    <p:animEffect transition="in" filter="fade">
                                      <p:cBhvr>
                                        <p:cTn id="140" dur="1000"/>
                                        <p:tgtEl>
                                          <p:spTgt spid="8"/>
                                        </p:tgtEl>
                                      </p:cBhvr>
                                    </p:animEffect>
                                    <p:anim calcmode="lin" valueType="num">
                                      <p:cBhvr>
                                        <p:cTn id="141" dur="1000" fill="hold"/>
                                        <p:tgtEl>
                                          <p:spTgt spid="8"/>
                                        </p:tgtEl>
                                        <p:attrNameLst>
                                          <p:attrName>ppt_x</p:attrName>
                                        </p:attrNameLst>
                                      </p:cBhvr>
                                      <p:tavLst>
                                        <p:tav tm="0">
                                          <p:val>
                                            <p:strVal val="#ppt_x"/>
                                          </p:val>
                                        </p:tav>
                                        <p:tav tm="100000">
                                          <p:val>
                                            <p:strVal val="#ppt_x"/>
                                          </p:val>
                                        </p:tav>
                                      </p:tavLst>
                                    </p:anim>
                                    <p:anim calcmode="lin" valueType="num">
                                      <p:cBhvr>
                                        <p:cTn id="14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43" fill="hold" nodeType="clickPar">
                      <p:stCondLst>
                        <p:cond delay="indefinite"/>
                      </p:stCondLst>
                      <p:childTnLst>
                        <p:par>
                          <p:cTn id="144" fill="hold">
                            <p:stCondLst>
                              <p:cond delay="0"/>
                            </p:stCondLst>
                            <p:childTnLst>
                              <p:par>
                                <p:cTn id="145" presetID="53" presetClass="entr" presetSubtype="16" fill="hold" nodeType="clickEffect">
                                  <p:stCondLst>
                                    <p:cond delay="0"/>
                                  </p:stCondLst>
                                  <p:childTnLst>
                                    <p:set>
                                      <p:cBhvr>
                                        <p:cTn id="146" dur="1" fill="hold">
                                          <p:stCondLst>
                                            <p:cond delay="0"/>
                                          </p:stCondLst>
                                        </p:cTn>
                                        <p:tgtEl>
                                          <p:spTgt spid="9"/>
                                        </p:tgtEl>
                                        <p:attrNameLst>
                                          <p:attrName>style.visibility</p:attrName>
                                        </p:attrNameLst>
                                      </p:cBhvr>
                                      <p:to>
                                        <p:strVal val="visible"/>
                                      </p:to>
                                    </p:set>
                                    <p:anim calcmode="lin" valueType="num">
                                      <p:cBhvr>
                                        <p:cTn id="147" dur="500" fill="hold"/>
                                        <p:tgtEl>
                                          <p:spTgt spid="9"/>
                                        </p:tgtEl>
                                        <p:attrNameLst>
                                          <p:attrName>ppt_w</p:attrName>
                                        </p:attrNameLst>
                                      </p:cBhvr>
                                      <p:tavLst>
                                        <p:tav tm="0">
                                          <p:val>
                                            <p:fltVal val="0"/>
                                          </p:val>
                                        </p:tav>
                                        <p:tav tm="100000">
                                          <p:val>
                                            <p:strVal val="#ppt_w"/>
                                          </p:val>
                                        </p:tav>
                                      </p:tavLst>
                                    </p:anim>
                                    <p:anim calcmode="lin" valueType="num">
                                      <p:cBhvr>
                                        <p:cTn id="148" dur="500" fill="hold"/>
                                        <p:tgtEl>
                                          <p:spTgt spid="9"/>
                                        </p:tgtEl>
                                        <p:attrNameLst>
                                          <p:attrName>ppt_h</p:attrName>
                                        </p:attrNameLst>
                                      </p:cBhvr>
                                      <p:tavLst>
                                        <p:tav tm="0">
                                          <p:val>
                                            <p:fltVal val="0"/>
                                          </p:val>
                                        </p:tav>
                                        <p:tav tm="100000">
                                          <p:val>
                                            <p:strVal val="#ppt_h"/>
                                          </p:val>
                                        </p:tav>
                                      </p:tavLst>
                                    </p:anim>
                                    <p:animEffect transition="in" filter="fade">
                                      <p:cBhvr>
                                        <p:cTn id="149" dur="500"/>
                                        <p:tgtEl>
                                          <p:spTgt spid="9"/>
                                        </p:tgtEl>
                                      </p:cBhvr>
                                    </p:animEffect>
                                  </p:childTnLst>
                                </p:cTn>
                              </p:par>
                            </p:childTnLst>
                          </p:cTn>
                        </p:par>
                      </p:childTnLst>
                    </p:cTn>
                  </p:par>
                  <p:par>
                    <p:cTn id="150" fill="hold" nodeType="clickPar">
                      <p:stCondLst>
                        <p:cond delay="indefinite"/>
                      </p:stCondLst>
                      <p:childTnLst>
                        <p:par>
                          <p:cTn id="151" fill="hold">
                            <p:stCondLst>
                              <p:cond delay="0"/>
                            </p:stCondLst>
                            <p:childTnLst>
                              <p:par>
                                <p:cTn id="152" presetID="53" presetClass="entr" presetSubtype="16" fill="hold" grpId="0" nodeType="clickEffect">
                                  <p:stCondLst>
                                    <p:cond delay="0"/>
                                  </p:stCondLst>
                                  <p:childTnLst>
                                    <p:set>
                                      <p:cBhvr>
                                        <p:cTn id="153" dur="1" fill="hold">
                                          <p:stCondLst>
                                            <p:cond delay="0"/>
                                          </p:stCondLst>
                                        </p:cTn>
                                        <p:tgtEl>
                                          <p:spTgt spid="425"/>
                                        </p:tgtEl>
                                        <p:attrNameLst>
                                          <p:attrName>style.visibility</p:attrName>
                                        </p:attrNameLst>
                                      </p:cBhvr>
                                      <p:to>
                                        <p:strVal val="visible"/>
                                      </p:to>
                                    </p:set>
                                    <p:anim calcmode="lin" valueType="num">
                                      <p:cBhvr>
                                        <p:cTn id="154" dur="500" fill="hold"/>
                                        <p:tgtEl>
                                          <p:spTgt spid="425"/>
                                        </p:tgtEl>
                                        <p:attrNameLst>
                                          <p:attrName>ppt_w</p:attrName>
                                        </p:attrNameLst>
                                      </p:cBhvr>
                                      <p:tavLst>
                                        <p:tav tm="0">
                                          <p:val>
                                            <p:fltVal val="0"/>
                                          </p:val>
                                        </p:tav>
                                        <p:tav tm="100000">
                                          <p:val>
                                            <p:strVal val="#ppt_w"/>
                                          </p:val>
                                        </p:tav>
                                      </p:tavLst>
                                    </p:anim>
                                    <p:anim calcmode="lin" valueType="num">
                                      <p:cBhvr>
                                        <p:cTn id="155" dur="500" fill="hold"/>
                                        <p:tgtEl>
                                          <p:spTgt spid="425"/>
                                        </p:tgtEl>
                                        <p:attrNameLst>
                                          <p:attrName>ppt_h</p:attrName>
                                        </p:attrNameLst>
                                      </p:cBhvr>
                                      <p:tavLst>
                                        <p:tav tm="0">
                                          <p:val>
                                            <p:fltVal val="0"/>
                                          </p:val>
                                        </p:tav>
                                        <p:tav tm="100000">
                                          <p:val>
                                            <p:strVal val="#ppt_h"/>
                                          </p:val>
                                        </p:tav>
                                      </p:tavLst>
                                    </p:anim>
                                    <p:animEffect transition="in" filter="fade">
                                      <p:cBhvr>
                                        <p:cTn id="156" dur="500"/>
                                        <p:tgtEl>
                                          <p:spTgt spid="425"/>
                                        </p:tgtEl>
                                      </p:cBhvr>
                                    </p:animEffect>
                                  </p:childTnLst>
                                </p:cTn>
                              </p:par>
                              <p:par>
                                <p:cTn id="157" presetID="53" presetClass="entr" presetSubtype="16" fill="hold" grpId="0" nodeType="withEffect">
                                  <p:stCondLst>
                                    <p:cond delay="0"/>
                                  </p:stCondLst>
                                  <p:childTnLst>
                                    <p:set>
                                      <p:cBhvr>
                                        <p:cTn id="158" dur="1" fill="hold">
                                          <p:stCondLst>
                                            <p:cond delay="0"/>
                                          </p:stCondLst>
                                        </p:cTn>
                                        <p:tgtEl>
                                          <p:spTgt spid="426"/>
                                        </p:tgtEl>
                                        <p:attrNameLst>
                                          <p:attrName>style.visibility</p:attrName>
                                        </p:attrNameLst>
                                      </p:cBhvr>
                                      <p:to>
                                        <p:strVal val="visible"/>
                                      </p:to>
                                    </p:set>
                                    <p:anim calcmode="lin" valueType="num">
                                      <p:cBhvr>
                                        <p:cTn id="159" dur="500" fill="hold"/>
                                        <p:tgtEl>
                                          <p:spTgt spid="426"/>
                                        </p:tgtEl>
                                        <p:attrNameLst>
                                          <p:attrName>ppt_w</p:attrName>
                                        </p:attrNameLst>
                                      </p:cBhvr>
                                      <p:tavLst>
                                        <p:tav tm="0">
                                          <p:val>
                                            <p:fltVal val="0"/>
                                          </p:val>
                                        </p:tav>
                                        <p:tav tm="100000">
                                          <p:val>
                                            <p:strVal val="#ppt_w"/>
                                          </p:val>
                                        </p:tav>
                                      </p:tavLst>
                                    </p:anim>
                                    <p:anim calcmode="lin" valueType="num">
                                      <p:cBhvr>
                                        <p:cTn id="160" dur="500" fill="hold"/>
                                        <p:tgtEl>
                                          <p:spTgt spid="426"/>
                                        </p:tgtEl>
                                        <p:attrNameLst>
                                          <p:attrName>ppt_h</p:attrName>
                                        </p:attrNameLst>
                                      </p:cBhvr>
                                      <p:tavLst>
                                        <p:tav tm="0">
                                          <p:val>
                                            <p:fltVal val="0"/>
                                          </p:val>
                                        </p:tav>
                                        <p:tav tm="100000">
                                          <p:val>
                                            <p:strVal val="#ppt_h"/>
                                          </p:val>
                                        </p:tav>
                                      </p:tavLst>
                                    </p:anim>
                                    <p:animEffect transition="in" filter="fade">
                                      <p:cBhvr>
                                        <p:cTn id="161" dur="500"/>
                                        <p:tgtEl>
                                          <p:spTgt spid="426"/>
                                        </p:tgtEl>
                                      </p:cBhvr>
                                    </p:animEffect>
                                  </p:childTnLst>
                                </p:cTn>
                              </p:par>
                              <p:par>
                                <p:cTn id="162" presetID="53" presetClass="entr" presetSubtype="16" fill="hold" grpId="0" nodeType="withEffect">
                                  <p:stCondLst>
                                    <p:cond delay="0"/>
                                  </p:stCondLst>
                                  <p:childTnLst>
                                    <p:set>
                                      <p:cBhvr>
                                        <p:cTn id="163" dur="1" fill="hold">
                                          <p:stCondLst>
                                            <p:cond delay="0"/>
                                          </p:stCondLst>
                                        </p:cTn>
                                        <p:tgtEl>
                                          <p:spTgt spid="433"/>
                                        </p:tgtEl>
                                        <p:attrNameLst>
                                          <p:attrName>style.visibility</p:attrName>
                                        </p:attrNameLst>
                                      </p:cBhvr>
                                      <p:to>
                                        <p:strVal val="visible"/>
                                      </p:to>
                                    </p:set>
                                    <p:anim calcmode="lin" valueType="num">
                                      <p:cBhvr>
                                        <p:cTn id="164" dur="500" fill="hold"/>
                                        <p:tgtEl>
                                          <p:spTgt spid="433"/>
                                        </p:tgtEl>
                                        <p:attrNameLst>
                                          <p:attrName>ppt_w</p:attrName>
                                        </p:attrNameLst>
                                      </p:cBhvr>
                                      <p:tavLst>
                                        <p:tav tm="0">
                                          <p:val>
                                            <p:fltVal val="0"/>
                                          </p:val>
                                        </p:tav>
                                        <p:tav tm="100000">
                                          <p:val>
                                            <p:strVal val="#ppt_w"/>
                                          </p:val>
                                        </p:tav>
                                      </p:tavLst>
                                    </p:anim>
                                    <p:anim calcmode="lin" valueType="num">
                                      <p:cBhvr>
                                        <p:cTn id="165" dur="500" fill="hold"/>
                                        <p:tgtEl>
                                          <p:spTgt spid="433"/>
                                        </p:tgtEl>
                                        <p:attrNameLst>
                                          <p:attrName>ppt_h</p:attrName>
                                        </p:attrNameLst>
                                      </p:cBhvr>
                                      <p:tavLst>
                                        <p:tav tm="0">
                                          <p:val>
                                            <p:fltVal val="0"/>
                                          </p:val>
                                        </p:tav>
                                        <p:tav tm="100000">
                                          <p:val>
                                            <p:strVal val="#ppt_h"/>
                                          </p:val>
                                        </p:tav>
                                      </p:tavLst>
                                    </p:anim>
                                    <p:animEffect transition="in" filter="fade">
                                      <p:cBhvr>
                                        <p:cTn id="166" dur="500"/>
                                        <p:tgtEl>
                                          <p:spTgt spid="433"/>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429"/>
                                        </p:tgtEl>
                                        <p:attrNameLst>
                                          <p:attrName>style.visibility</p:attrName>
                                        </p:attrNameLst>
                                      </p:cBhvr>
                                      <p:to>
                                        <p:strVal val="visible"/>
                                      </p:to>
                                    </p:set>
                                    <p:anim calcmode="lin" valueType="num">
                                      <p:cBhvr>
                                        <p:cTn id="169" dur="500" fill="hold"/>
                                        <p:tgtEl>
                                          <p:spTgt spid="429"/>
                                        </p:tgtEl>
                                        <p:attrNameLst>
                                          <p:attrName>ppt_w</p:attrName>
                                        </p:attrNameLst>
                                      </p:cBhvr>
                                      <p:tavLst>
                                        <p:tav tm="0">
                                          <p:val>
                                            <p:fltVal val="0"/>
                                          </p:val>
                                        </p:tav>
                                        <p:tav tm="100000">
                                          <p:val>
                                            <p:strVal val="#ppt_w"/>
                                          </p:val>
                                        </p:tav>
                                      </p:tavLst>
                                    </p:anim>
                                    <p:anim calcmode="lin" valueType="num">
                                      <p:cBhvr>
                                        <p:cTn id="170" dur="500" fill="hold"/>
                                        <p:tgtEl>
                                          <p:spTgt spid="429"/>
                                        </p:tgtEl>
                                        <p:attrNameLst>
                                          <p:attrName>ppt_h</p:attrName>
                                        </p:attrNameLst>
                                      </p:cBhvr>
                                      <p:tavLst>
                                        <p:tav tm="0">
                                          <p:val>
                                            <p:fltVal val="0"/>
                                          </p:val>
                                        </p:tav>
                                        <p:tav tm="100000">
                                          <p:val>
                                            <p:strVal val="#ppt_h"/>
                                          </p:val>
                                        </p:tav>
                                      </p:tavLst>
                                    </p:anim>
                                    <p:animEffect transition="in" filter="fade">
                                      <p:cBhvr>
                                        <p:cTn id="171" dur="500"/>
                                        <p:tgtEl>
                                          <p:spTgt spid="42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432"/>
                                        </p:tgtEl>
                                        <p:attrNameLst>
                                          <p:attrName>style.visibility</p:attrName>
                                        </p:attrNameLst>
                                      </p:cBhvr>
                                      <p:to>
                                        <p:strVal val="visible"/>
                                      </p:to>
                                    </p:set>
                                    <p:anim calcmode="lin" valueType="num">
                                      <p:cBhvr>
                                        <p:cTn id="174" dur="500" fill="hold"/>
                                        <p:tgtEl>
                                          <p:spTgt spid="432"/>
                                        </p:tgtEl>
                                        <p:attrNameLst>
                                          <p:attrName>ppt_w</p:attrName>
                                        </p:attrNameLst>
                                      </p:cBhvr>
                                      <p:tavLst>
                                        <p:tav tm="0">
                                          <p:val>
                                            <p:fltVal val="0"/>
                                          </p:val>
                                        </p:tav>
                                        <p:tav tm="100000">
                                          <p:val>
                                            <p:strVal val="#ppt_w"/>
                                          </p:val>
                                        </p:tav>
                                      </p:tavLst>
                                    </p:anim>
                                    <p:anim calcmode="lin" valueType="num">
                                      <p:cBhvr>
                                        <p:cTn id="175" dur="500" fill="hold"/>
                                        <p:tgtEl>
                                          <p:spTgt spid="432"/>
                                        </p:tgtEl>
                                        <p:attrNameLst>
                                          <p:attrName>ppt_h</p:attrName>
                                        </p:attrNameLst>
                                      </p:cBhvr>
                                      <p:tavLst>
                                        <p:tav tm="0">
                                          <p:val>
                                            <p:fltVal val="0"/>
                                          </p:val>
                                        </p:tav>
                                        <p:tav tm="100000">
                                          <p:val>
                                            <p:strVal val="#ppt_h"/>
                                          </p:val>
                                        </p:tav>
                                      </p:tavLst>
                                    </p:anim>
                                    <p:animEffect transition="in" filter="fade">
                                      <p:cBhvr>
                                        <p:cTn id="176" dur="500"/>
                                        <p:tgtEl>
                                          <p:spTgt spid="432"/>
                                        </p:tgtEl>
                                      </p:cBhvr>
                                    </p:animEffect>
                                  </p:childTnLst>
                                </p:cTn>
                              </p:par>
                              <p:par>
                                <p:cTn id="177" presetID="53" presetClass="entr" presetSubtype="16" fill="hold" grpId="0" nodeType="withEffect">
                                  <p:stCondLst>
                                    <p:cond delay="0"/>
                                  </p:stCondLst>
                                  <p:childTnLst>
                                    <p:set>
                                      <p:cBhvr>
                                        <p:cTn id="178" dur="1" fill="hold">
                                          <p:stCondLst>
                                            <p:cond delay="0"/>
                                          </p:stCondLst>
                                        </p:cTn>
                                        <p:tgtEl>
                                          <p:spTgt spid="430"/>
                                        </p:tgtEl>
                                        <p:attrNameLst>
                                          <p:attrName>style.visibility</p:attrName>
                                        </p:attrNameLst>
                                      </p:cBhvr>
                                      <p:to>
                                        <p:strVal val="visible"/>
                                      </p:to>
                                    </p:set>
                                    <p:anim calcmode="lin" valueType="num">
                                      <p:cBhvr>
                                        <p:cTn id="179" dur="500" fill="hold"/>
                                        <p:tgtEl>
                                          <p:spTgt spid="430"/>
                                        </p:tgtEl>
                                        <p:attrNameLst>
                                          <p:attrName>ppt_w</p:attrName>
                                        </p:attrNameLst>
                                      </p:cBhvr>
                                      <p:tavLst>
                                        <p:tav tm="0">
                                          <p:val>
                                            <p:fltVal val="0"/>
                                          </p:val>
                                        </p:tav>
                                        <p:tav tm="100000">
                                          <p:val>
                                            <p:strVal val="#ppt_w"/>
                                          </p:val>
                                        </p:tav>
                                      </p:tavLst>
                                    </p:anim>
                                    <p:anim calcmode="lin" valueType="num">
                                      <p:cBhvr>
                                        <p:cTn id="180" dur="500" fill="hold"/>
                                        <p:tgtEl>
                                          <p:spTgt spid="430"/>
                                        </p:tgtEl>
                                        <p:attrNameLst>
                                          <p:attrName>ppt_h</p:attrName>
                                        </p:attrNameLst>
                                      </p:cBhvr>
                                      <p:tavLst>
                                        <p:tav tm="0">
                                          <p:val>
                                            <p:fltVal val="0"/>
                                          </p:val>
                                        </p:tav>
                                        <p:tav tm="100000">
                                          <p:val>
                                            <p:strVal val="#ppt_h"/>
                                          </p:val>
                                        </p:tav>
                                      </p:tavLst>
                                    </p:anim>
                                    <p:animEffect transition="in" filter="fade">
                                      <p:cBhvr>
                                        <p:cTn id="181" dur="500"/>
                                        <p:tgtEl>
                                          <p:spTgt spid="430"/>
                                        </p:tgtEl>
                                      </p:cBhvr>
                                    </p:animEffect>
                                  </p:childTnLst>
                                </p:cTn>
                              </p:par>
                              <p:par>
                                <p:cTn id="182" presetID="53" presetClass="entr" presetSubtype="16" fill="hold" grpId="0" nodeType="withEffect">
                                  <p:stCondLst>
                                    <p:cond delay="0"/>
                                  </p:stCondLst>
                                  <p:childTnLst>
                                    <p:set>
                                      <p:cBhvr>
                                        <p:cTn id="183" dur="1" fill="hold">
                                          <p:stCondLst>
                                            <p:cond delay="0"/>
                                          </p:stCondLst>
                                        </p:cTn>
                                        <p:tgtEl>
                                          <p:spTgt spid="434"/>
                                        </p:tgtEl>
                                        <p:attrNameLst>
                                          <p:attrName>style.visibility</p:attrName>
                                        </p:attrNameLst>
                                      </p:cBhvr>
                                      <p:to>
                                        <p:strVal val="visible"/>
                                      </p:to>
                                    </p:set>
                                    <p:anim calcmode="lin" valueType="num">
                                      <p:cBhvr>
                                        <p:cTn id="184" dur="500" fill="hold"/>
                                        <p:tgtEl>
                                          <p:spTgt spid="434"/>
                                        </p:tgtEl>
                                        <p:attrNameLst>
                                          <p:attrName>ppt_w</p:attrName>
                                        </p:attrNameLst>
                                      </p:cBhvr>
                                      <p:tavLst>
                                        <p:tav tm="0">
                                          <p:val>
                                            <p:fltVal val="0"/>
                                          </p:val>
                                        </p:tav>
                                        <p:tav tm="100000">
                                          <p:val>
                                            <p:strVal val="#ppt_w"/>
                                          </p:val>
                                        </p:tav>
                                      </p:tavLst>
                                    </p:anim>
                                    <p:anim calcmode="lin" valueType="num">
                                      <p:cBhvr>
                                        <p:cTn id="185" dur="500" fill="hold"/>
                                        <p:tgtEl>
                                          <p:spTgt spid="434"/>
                                        </p:tgtEl>
                                        <p:attrNameLst>
                                          <p:attrName>ppt_h</p:attrName>
                                        </p:attrNameLst>
                                      </p:cBhvr>
                                      <p:tavLst>
                                        <p:tav tm="0">
                                          <p:val>
                                            <p:fltVal val="0"/>
                                          </p:val>
                                        </p:tav>
                                        <p:tav tm="100000">
                                          <p:val>
                                            <p:strVal val="#ppt_h"/>
                                          </p:val>
                                        </p:tav>
                                      </p:tavLst>
                                    </p:anim>
                                    <p:animEffect transition="in" filter="fade">
                                      <p:cBhvr>
                                        <p:cTn id="186" dur="500"/>
                                        <p:tgtEl>
                                          <p:spTgt spid="434"/>
                                        </p:tgtEl>
                                      </p:cBhvr>
                                    </p:animEffect>
                                  </p:childTnLst>
                                </p:cTn>
                              </p:par>
                              <p:par>
                                <p:cTn id="187" presetID="53" presetClass="entr" presetSubtype="16" fill="hold" grpId="0" nodeType="withEffect">
                                  <p:stCondLst>
                                    <p:cond delay="0"/>
                                  </p:stCondLst>
                                  <p:childTnLst>
                                    <p:set>
                                      <p:cBhvr>
                                        <p:cTn id="188" dur="1" fill="hold">
                                          <p:stCondLst>
                                            <p:cond delay="0"/>
                                          </p:stCondLst>
                                        </p:cTn>
                                        <p:tgtEl>
                                          <p:spTgt spid="427"/>
                                        </p:tgtEl>
                                        <p:attrNameLst>
                                          <p:attrName>style.visibility</p:attrName>
                                        </p:attrNameLst>
                                      </p:cBhvr>
                                      <p:to>
                                        <p:strVal val="visible"/>
                                      </p:to>
                                    </p:set>
                                    <p:anim calcmode="lin" valueType="num">
                                      <p:cBhvr>
                                        <p:cTn id="189" dur="500" fill="hold"/>
                                        <p:tgtEl>
                                          <p:spTgt spid="427"/>
                                        </p:tgtEl>
                                        <p:attrNameLst>
                                          <p:attrName>ppt_w</p:attrName>
                                        </p:attrNameLst>
                                      </p:cBhvr>
                                      <p:tavLst>
                                        <p:tav tm="0">
                                          <p:val>
                                            <p:fltVal val="0"/>
                                          </p:val>
                                        </p:tav>
                                        <p:tav tm="100000">
                                          <p:val>
                                            <p:strVal val="#ppt_w"/>
                                          </p:val>
                                        </p:tav>
                                      </p:tavLst>
                                    </p:anim>
                                    <p:anim calcmode="lin" valueType="num">
                                      <p:cBhvr>
                                        <p:cTn id="190" dur="500" fill="hold"/>
                                        <p:tgtEl>
                                          <p:spTgt spid="427"/>
                                        </p:tgtEl>
                                        <p:attrNameLst>
                                          <p:attrName>ppt_h</p:attrName>
                                        </p:attrNameLst>
                                      </p:cBhvr>
                                      <p:tavLst>
                                        <p:tav tm="0">
                                          <p:val>
                                            <p:fltVal val="0"/>
                                          </p:val>
                                        </p:tav>
                                        <p:tav tm="100000">
                                          <p:val>
                                            <p:strVal val="#ppt_h"/>
                                          </p:val>
                                        </p:tav>
                                      </p:tavLst>
                                    </p:anim>
                                    <p:animEffect transition="in" filter="fade">
                                      <p:cBhvr>
                                        <p:cTn id="191" dur="500"/>
                                        <p:tgtEl>
                                          <p:spTgt spid="427"/>
                                        </p:tgtEl>
                                      </p:cBhvr>
                                    </p:animEffect>
                                  </p:childTnLst>
                                </p:cTn>
                              </p:par>
                            </p:childTnLst>
                          </p:cTn>
                        </p:par>
                      </p:childTnLst>
                    </p:cTn>
                  </p:par>
                  <p:par>
                    <p:cTn id="192" fill="hold" nodeType="clickPar">
                      <p:stCondLst>
                        <p:cond delay="indefinite"/>
                      </p:stCondLst>
                      <p:childTnLst>
                        <p:par>
                          <p:cTn id="193" fill="hold">
                            <p:stCondLst>
                              <p:cond delay="0"/>
                            </p:stCondLst>
                            <p:childTnLst>
                              <p:par>
                                <p:cTn id="194" presetID="42" presetClass="entr" presetSubtype="0" fill="hold" nodeType="clickEffect">
                                  <p:stCondLst>
                                    <p:cond delay="0"/>
                                  </p:stCondLst>
                                  <p:childTnLst>
                                    <p:set>
                                      <p:cBhvr>
                                        <p:cTn id="195" dur="1" fill="hold">
                                          <p:stCondLst>
                                            <p:cond delay="0"/>
                                          </p:stCondLst>
                                        </p:cTn>
                                        <p:tgtEl>
                                          <p:spTgt spid="455"/>
                                        </p:tgtEl>
                                        <p:attrNameLst>
                                          <p:attrName>style.visibility</p:attrName>
                                        </p:attrNameLst>
                                      </p:cBhvr>
                                      <p:to>
                                        <p:strVal val="visible"/>
                                      </p:to>
                                    </p:set>
                                    <p:animEffect transition="in" filter="fade">
                                      <p:cBhvr>
                                        <p:cTn id="196" dur="1000"/>
                                        <p:tgtEl>
                                          <p:spTgt spid="455"/>
                                        </p:tgtEl>
                                      </p:cBhvr>
                                    </p:animEffect>
                                    <p:anim calcmode="lin" valueType="num">
                                      <p:cBhvr>
                                        <p:cTn id="197" dur="1000" fill="hold"/>
                                        <p:tgtEl>
                                          <p:spTgt spid="455"/>
                                        </p:tgtEl>
                                        <p:attrNameLst>
                                          <p:attrName>ppt_x</p:attrName>
                                        </p:attrNameLst>
                                      </p:cBhvr>
                                      <p:tavLst>
                                        <p:tav tm="0">
                                          <p:val>
                                            <p:strVal val="#ppt_x"/>
                                          </p:val>
                                        </p:tav>
                                        <p:tav tm="100000">
                                          <p:val>
                                            <p:strVal val="#ppt_x"/>
                                          </p:val>
                                        </p:tav>
                                      </p:tavLst>
                                    </p:anim>
                                    <p:anim calcmode="lin" valueType="num">
                                      <p:cBhvr>
                                        <p:cTn id="198" dur="1000" fill="hold"/>
                                        <p:tgtEl>
                                          <p:spTgt spid="455"/>
                                        </p:tgtEl>
                                        <p:attrNameLst>
                                          <p:attrName>ppt_y</p:attrName>
                                        </p:attrNameLst>
                                      </p:cBhvr>
                                      <p:tavLst>
                                        <p:tav tm="0">
                                          <p:val>
                                            <p:strVal val="#ppt_y+.1"/>
                                          </p:val>
                                        </p:tav>
                                        <p:tav tm="100000">
                                          <p:val>
                                            <p:strVal val="#ppt_y"/>
                                          </p:val>
                                        </p:tav>
                                      </p:tavLst>
                                    </p:anim>
                                  </p:childTnLst>
                                </p:cTn>
                              </p:par>
                            </p:childTnLst>
                          </p:cTn>
                        </p:par>
                      </p:childTnLst>
                    </p:cTn>
                  </p:par>
                  <p:par>
                    <p:cTn id="199" fill="hold" nodeType="clickPar">
                      <p:stCondLst>
                        <p:cond delay="indefinite"/>
                      </p:stCondLst>
                      <p:childTnLst>
                        <p:par>
                          <p:cTn id="200" fill="hold">
                            <p:stCondLst>
                              <p:cond delay="0"/>
                            </p:stCondLst>
                            <p:childTnLst>
                              <p:par>
                                <p:cTn id="201" presetID="42" presetClass="entr" presetSubtype="0" fill="hold" nodeType="clickEffect">
                                  <p:stCondLst>
                                    <p:cond delay="0"/>
                                  </p:stCondLst>
                                  <p:childTnLst>
                                    <p:set>
                                      <p:cBhvr>
                                        <p:cTn id="202" dur="1" fill="hold">
                                          <p:stCondLst>
                                            <p:cond delay="0"/>
                                          </p:stCondLst>
                                        </p:cTn>
                                        <p:tgtEl>
                                          <p:spTgt spid="435"/>
                                        </p:tgtEl>
                                        <p:attrNameLst>
                                          <p:attrName>style.visibility</p:attrName>
                                        </p:attrNameLst>
                                      </p:cBhvr>
                                      <p:to>
                                        <p:strVal val="visible"/>
                                      </p:to>
                                    </p:set>
                                    <p:animEffect transition="in" filter="fade">
                                      <p:cBhvr>
                                        <p:cTn id="203" dur="1000"/>
                                        <p:tgtEl>
                                          <p:spTgt spid="435"/>
                                        </p:tgtEl>
                                      </p:cBhvr>
                                    </p:animEffect>
                                    <p:anim calcmode="lin" valueType="num">
                                      <p:cBhvr>
                                        <p:cTn id="204" dur="1000" fill="hold"/>
                                        <p:tgtEl>
                                          <p:spTgt spid="435"/>
                                        </p:tgtEl>
                                        <p:attrNameLst>
                                          <p:attrName>ppt_x</p:attrName>
                                        </p:attrNameLst>
                                      </p:cBhvr>
                                      <p:tavLst>
                                        <p:tav tm="0">
                                          <p:val>
                                            <p:strVal val="#ppt_x"/>
                                          </p:val>
                                        </p:tav>
                                        <p:tav tm="100000">
                                          <p:val>
                                            <p:strVal val="#ppt_x"/>
                                          </p:val>
                                        </p:tav>
                                      </p:tavLst>
                                    </p:anim>
                                    <p:anim calcmode="lin" valueType="num">
                                      <p:cBhvr>
                                        <p:cTn id="205" dur="1000" fill="hold"/>
                                        <p:tgtEl>
                                          <p:spTgt spid="4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26">
                <p:cTn id="7" repeatCount="indefinite" fill="hold" display="0">
                  <p:stCondLst>
                    <p:cond delay="indefinite"/>
                  </p:stCondLst>
                  <p:endCondLst>
                    <p:cond evt="onStopAudio" delay="0">
                      <p:tgtEl>
                        <p:sldTgt/>
                      </p:tgtEl>
                    </p:cond>
                  </p:endCondLst>
                </p:cTn>
                <p:tgtEl>
                  <p:spTgt spid="10"/>
                </p:tgtEl>
              </p:cMediaNode>
            </p:audio>
          </p:childTnLst>
        </p:cTn>
      </p:par>
    </p:tnLst>
    <p:bldLst>
      <p:bldP spid="2" grpId="0" animBg="1"/>
      <p:bldP spid="3" grpId="0" animBg="1"/>
      <p:bldP spid="14" grpId="0" animBg="1"/>
      <p:bldP spid="15" grpId="0" animBg="1"/>
      <p:bldP spid="19" grpId="0" animBg="1"/>
      <p:bldP spid="20" grpId="0" animBg="1"/>
      <p:bldP spid="2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425" grpId="0" animBg="1"/>
      <p:bldP spid="426" grpId="0" animBg="1"/>
      <p:bldP spid="427" grpId="0" animBg="1"/>
      <p:bldP spid="429" grpId="0" animBg="1"/>
      <p:bldP spid="430" grpId="0" animBg="1"/>
      <p:bldP spid="432" grpId="0" animBg="1"/>
      <p:bldP spid="433" grpId="0" animBg="1"/>
      <p:bldP spid="434" grpId="0" animBg="1"/>
      <p:bldP spid="203" grpId="0"/>
    </p:bldLst>
  </p:timing>
</p:sld>
</file>

<file path=ppt/slides/slide1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563" name="组合 562"/>
          <p:cNvGrpSpPr/>
          <p:nvPr/>
        </p:nvGrpSpPr>
        <p:grpSpPr>
          <a:xfrm>
            <a:off x="1412169" y="847709"/>
            <a:ext cx="4176713" cy="3676651"/>
            <a:chOff x="1328738" y="1268412"/>
            <a:chExt cx="4176713" cy="3676651"/>
          </a:xfrm>
        </p:grpSpPr>
        <p:sp>
          <p:nvSpPr>
            <p:cNvPr id="203" name="Freeform 344"/>
            <p:cNvSpPr/>
            <p:nvPr/>
          </p:nvSpPr>
          <p:spPr bwMode="auto">
            <a:xfrm>
              <a:off x="1582738" y="2622549"/>
              <a:ext cx="1614488" cy="1395413"/>
            </a:xfrm>
            <a:custGeom>
              <a:gdLst>
                <a:gd name="T0" fmla="*/ 77 w 430"/>
                <a:gd name="T1" fmla="*/ 0 h 372"/>
                <a:gd name="T2" fmla="*/ 27 w 430"/>
                <a:gd name="T3" fmla="*/ 247 h 372"/>
                <a:gd name="T4" fmla="*/ 212 w 430"/>
                <a:gd name="T5" fmla="*/ 55 h 372"/>
                <a:gd name="T6" fmla="*/ 201 w 430"/>
                <a:gd name="T7" fmla="*/ 46 h 372"/>
                <a:gd name="T8" fmla="*/ 77 w 430"/>
                <a:gd name="T9" fmla="*/ 0 h 372"/>
              </a:gdLst>
              <a:cxnLst>
                <a:cxn ang="0">
                  <a:pos x="T0" y="T1"/>
                </a:cxn>
                <a:cxn ang="0">
                  <a:pos x="T2" y="T3"/>
                </a:cxn>
                <a:cxn ang="0">
                  <a:pos x="T4" y="T5"/>
                </a:cxn>
                <a:cxn ang="0">
                  <a:pos x="T6" y="T7"/>
                </a:cxn>
                <a:cxn ang="0">
                  <a:pos x="T8" y="T9"/>
                </a:cxn>
              </a:cxnLst>
              <a:rect l="0" t="0" r="r" b="b"/>
              <a:pathLst>
                <a:path w="430" h="372">
                  <a:moveTo>
                    <a:pt x="77" y="0"/>
                  </a:moveTo>
                  <a:cubicBezTo>
                    <a:pt x="53" y="17"/>
                    <a:pt x="0" y="192"/>
                    <a:pt x="27" y="247"/>
                  </a:cubicBezTo>
                  <a:cubicBezTo>
                    <a:pt x="89" y="372"/>
                    <a:pt x="430" y="308"/>
                    <a:pt x="212" y="55"/>
                  </a:cubicBezTo>
                  <a:cubicBezTo>
                    <a:pt x="210" y="54"/>
                    <a:pt x="203" y="46"/>
                    <a:pt x="201" y="46"/>
                  </a:cubicBezTo>
                  <a:lnTo>
                    <a:pt x="77"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45"/>
            <p:cNvSpPr/>
            <p:nvPr/>
          </p:nvSpPr>
          <p:spPr bwMode="auto">
            <a:xfrm>
              <a:off x="1766888" y="2682874"/>
              <a:ext cx="954088" cy="1079500"/>
            </a:xfrm>
            <a:custGeom>
              <a:gdLst>
                <a:gd name="T0" fmla="*/ 7 w 254"/>
                <a:gd name="T1" fmla="*/ 0 h 288"/>
                <a:gd name="T2" fmla="*/ 0 w 254"/>
                <a:gd name="T3" fmla="*/ 83 h 288"/>
                <a:gd name="T4" fmla="*/ 117 w 254"/>
                <a:gd name="T5" fmla="*/ 136 h 288"/>
                <a:gd name="T6" fmla="*/ 191 w 254"/>
                <a:gd name="T7" fmla="*/ 288 h 288"/>
                <a:gd name="T8" fmla="*/ 254 w 254"/>
                <a:gd name="T9" fmla="*/ 202 h 288"/>
                <a:gd name="T10" fmla="*/ 219 w 254"/>
                <a:gd name="T11" fmla="*/ 39 h 288"/>
                <a:gd name="T12" fmla="*/ 7 w 254"/>
                <a:gd name="T13" fmla="*/ 0 h 288"/>
              </a:gdLst>
              <a:cxnLst>
                <a:cxn ang="0">
                  <a:pos x="T0" y="T1"/>
                </a:cxn>
                <a:cxn ang="0">
                  <a:pos x="T2" y="T3"/>
                </a:cxn>
                <a:cxn ang="0">
                  <a:pos x="T4" y="T5"/>
                </a:cxn>
                <a:cxn ang="0">
                  <a:pos x="T6" y="T7"/>
                </a:cxn>
                <a:cxn ang="0">
                  <a:pos x="T8" y="T9"/>
                </a:cxn>
                <a:cxn ang="0">
                  <a:pos x="T10" y="T11"/>
                </a:cxn>
                <a:cxn ang="0">
                  <a:pos x="T12" y="T13"/>
                </a:cxn>
              </a:cxnLst>
              <a:rect l="0" t="0" r="r" b="b"/>
              <a:pathLst>
                <a:path w="254" h="288">
                  <a:moveTo>
                    <a:pt x="7" y="0"/>
                  </a:moveTo>
                  <a:cubicBezTo>
                    <a:pt x="0" y="83"/>
                    <a:pt x="0" y="83"/>
                    <a:pt x="0" y="83"/>
                  </a:cubicBezTo>
                  <a:cubicBezTo>
                    <a:pt x="27" y="30"/>
                    <a:pt x="58" y="167"/>
                    <a:pt x="117" y="136"/>
                  </a:cubicBezTo>
                  <a:cubicBezTo>
                    <a:pt x="223" y="82"/>
                    <a:pt x="218" y="269"/>
                    <a:pt x="191" y="288"/>
                  </a:cubicBezTo>
                  <a:cubicBezTo>
                    <a:pt x="254" y="202"/>
                    <a:pt x="254" y="202"/>
                    <a:pt x="254" y="202"/>
                  </a:cubicBezTo>
                  <a:cubicBezTo>
                    <a:pt x="219" y="39"/>
                    <a:pt x="219" y="39"/>
                    <a:pt x="219" y="39"/>
                  </a:cubicBezTo>
                  <a:lnTo>
                    <a:pt x="7" y="0"/>
                  </a:ln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46"/>
            <p:cNvSpPr/>
            <p:nvPr/>
          </p:nvSpPr>
          <p:spPr bwMode="auto">
            <a:xfrm>
              <a:off x="3636963" y="3038474"/>
              <a:ext cx="1163638" cy="503238"/>
            </a:xfrm>
            <a:custGeom>
              <a:gdLst>
                <a:gd name="T0" fmla="*/ 100 w 310"/>
                <a:gd name="T1" fmla="*/ 4 h 134"/>
                <a:gd name="T2" fmla="*/ 18 w 310"/>
                <a:gd name="T3" fmla="*/ 47 h 134"/>
                <a:gd name="T4" fmla="*/ 310 w 310"/>
                <a:gd name="T5" fmla="*/ 0 h 134"/>
                <a:gd name="T6" fmla="*/ 100 w 310"/>
                <a:gd name="T7" fmla="*/ 4 h 134"/>
              </a:gdLst>
              <a:cxnLst>
                <a:cxn ang="0">
                  <a:pos x="T0" y="T1"/>
                </a:cxn>
                <a:cxn ang="0">
                  <a:pos x="T2" y="T3"/>
                </a:cxn>
                <a:cxn ang="0">
                  <a:pos x="T4" y="T5"/>
                </a:cxn>
                <a:cxn ang="0">
                  <a:pos x="T6" y="T7"/>
                </a:cxn>
              </a:cxnLst>
              <a:rect l="0" t="0" r="r" b="b"/>
              <a:pathLst>
                <a:path w="310" h="134">
                  <a:moveTo>
                    <a:pt x="100" y="4"/>
                  </a:moveTo>
                  <a:cubicBezTo>
                    <a:pt x="18" y="47"/>
                    <a:pt x="18" y="47"/>
                    <a:pt x="18" y="47"/>
                  </a:cubicBezTo>
                  <a:cubicBezTo>
                    <a:pt x="0" y="94"/>
                    <a:pt x="310" y="134"/>
                    <a:pt x="310" y="0"/>
                  </a:cubicBezTo>
                  <a:lnTo>
                    <a:pt x="100" y="4"/>
                  </a:ln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7"/>
            <p:cNvSpPr/>
            <p:nvPr/>
          </p:nvSpPr>
          <p:spPr bwMode="auto">
            <a:xfrm>
              <a:off x="3617913" y="3027362"/>
              <a:ext cx="1163638" cy="447675"/>
            </a:xfrm>
            <a:custGeom>
              <a:gdLst>
                <a:gd name="T0" fmla="*/ 100 w 310"/>
                <a:gd name="T1" fmla="*/ 9 h 119"/>
                <a:gd name="T2" fmla="*/ 18 w 310"/>
                <a:gd name="T3" fmla="*/ 49 h 119"/>
                <a:gd name="T4" fmla="*/ 310 w 310"/>
                <a:gd name="T5" fmla="*/ 0 h 119"/>
                <a:gd name="T6" fmla="*/ 100 w 310"/>
                <a:gd name="T7" fmla="*/ 9 h 119"/>
              </a:gdLst>
              <a:cxnLst>
                <a:cxn ang="0">
                  <a:pos x="T0" y="T1"/>
                </a:cxn>
                <a:cxn ang="0">
                  <a:pos x="T2" y="T3"/>
                </a:cxn>
                <a:cxn ang="0">
                  <a:pos x="T4" y="T5"/>
                </a:cxn>
                <a:cxn ang="0">
                  <a:pos x="T6" y="T7"/>
                </a:cxn>
              </a:cxnLst>
              <a:rect l="0" t="0" r="r" b="b"/>
              <a:pathLst>
                <a:path w="310" h="119">
                  <a:moveTo>
                    <a:pt x="100" y="9"/>
                  </a:moveTo>
                  <a:cubicBezTo>
                    <a:pt x="18" y="49"/>
                    <a:pt x="18" y="49"/>
                    <a:pt x="18" y="49"/>
                  </a:cubicBezTo>
                  <a:cubicBezTo>
                    <a:pt x="0" y="92"/>
                    <a:pt x="310" y="119"/>
                    <a:pt x="310" y="0"/>
                  </a:cubicBezTo>
                  <a:lnTo>
                    <a:pt x="100" y="9"/>
                  </a:lnTo>
                  <a:close/>
                </a:path>
              </a:pathLst>
            </a:custGeom>
            <a:solidFill>
              <a:srgbClr val="8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48"/>
            <p:cNvSpPr/>
            <p:nvPr/>
          </p:nvSpPr>
          <p:spPr bwMode="auto">
            <a:xfrm>
              <a:off x="3527426" y="2525712"/>
              <a:ext cx="1460500" cy="719138"/>
            </a:xfrm>
            <a:custGeom>
              <a:gdLst>
                <a:gd name="T0" fmla="*/ 316 w 389"/>
                <a:gd name="T1" fmla="*/ 6 h 192"/>
                <a:gd name="T2" fmla="*/ 58 w 389"/>
                <a:gd name="T3" fmla="*/ 0 h 192"/>
                <a:gd name="T4" fmla="*/ 24 w 389"/>
                <a:gd name="T5" fmla="*/ 168 h 192"/>
                <a:gd name="T6" fmla="*/ 166 w 389"/>
                <a:gd name="T7" fmla="*/ 175 h 192"/>
                <a:gd name="T8" fmla="*/ 179 w 389"/>
                <a:gd name="T9" fmla="*/ 169 h 192"/>
                <a:gd name="T10" fmla="*/ 199 w 389"/>
                <a:gd name="T11" fmla="*/ 180 h 192"/>
                <a:gd name="T12" fmla="*/ 362 w 389"/>
                <a:gd name="T13" fmla="*/ 161 h 192"/>
                <a:gd name="T14" fmla="*/ 316 w 389"/>
                <a:gd name="T15" fmla="*/ 6 h 19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192">
                  <a:moveTo>
                    <a:pt x="316" y="6"/>
                  </a:moveTo>
                  <a:cubicBezTo>
                    <a:pt x="226" y="4"/>
                    <a:pt x="147" y="2"/>
                    <a:pt x="58" y="0"/>
                  </a:cubicBezTo>
                  <a:cubicBezTo>
                    <a:pt x="0" y="63"/>
                    <a:pt x="4" y="140"/>
                    <a:pt x="24" y="168"/>
                  </a:cubicBezTo>
                  <a:cubicBezTo>
                    <a:pt x="38" y="189"/>
                    <a:pt x="162" y="192"/>
                    <a:pt x="166" y="175"/>
                  </a:cubicBezTo>
                  <a:cubicBezTo>
                    <a:pt x="168" y="166"/>
                    <a:pt x="176" y="164"/>
                    <a:pt x="179" y="169"/>
                  </a:cubicBezTo>
                  <a:cubicBezTo>
                    <a:pt x="179" y="170"/>
                    <a:pt x="185" y="179"/>
                    <a:pt x="199" y="180"/>
                  </a:cubicBezTo>
                  <a:cubicBezTo>
                    <a:pt x="255" y="186"/>
                    <a:pt x="346" y="172"/>
                    <a:pt x="362" y="161"/>
                  </a:cubicBezTo>
                  <a:cubicBezTo>
                    <a:pt x="389" y="143"/>
                    <a:pt x="354" y="32"/>
                    <a:pt x="316" y="6"/>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49"/>
            <p:cNvSpPr/>
            <p:nvPr/>
          </p:nvSpPr>
          <p:spPr bwMode="auto">
            <a:xfrm>
              <a:off x="3568701" y="2555874"/>
              <a:ext cx="1358900" cy="666750"/>
            </a:xfrm>
            <a:custGeom>
              <a:gdLst>
                <a:gd name="T0" fmla="*/ 294 w 362"/>
                <a:gd name="T1" fmla="*/ 5 h 178"/>
                <a:gd name="T2" fmla="*/ 54 w 362"/>
                <a:gd name="T3" fmla="*/ 0 h 178"/>
                <a:gd name="T4" fmla="*/ 22 w 362"/>
                <a:gd name="T5" fmla="*/ 157 h 178"/>
                <a:gd name="T6" fmla="*/ 154 w 362"/>
                <a:gd name="T7" fmla="*/ 163 h 178"/>
                <a:gd name="T8" fmla="*/ 166 w 362"/>
                <a:gd name="T9" fmla="*/ 157 h 178"/>
                <a:gd name="T10" fmla="*/ 185 w 362"/>
                <a:gd name="T11" fmla="*/ 168 h 178"/>
                <a:gd name="T12" fmla="*/ 337 w 362"/>
                <a:gd name="T13" fmla="*/ 150 h 178"/>
                <a:gd name="T14" fmla="*/ 294 w 362"/>
                <a:gd name="T15" fmla="*/ 5 h 17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78">
                  <a:moveTo>
                    <a:pt x="294" y="5"/>
                  </a:moveTo>
                  <a:cubicBezTo>
                    <a:pt x="210" y="3"/>
                    <a:pt x="137" y="2"/>
                    <a:pt x="54" y="0"/>
                  </a:cubicBezTo>
                  <a:cubicBezTo>
                    <a:pt x="0" y="59"/>
                    <a:pt x="4" y="130"/>
                    <a:pt x="22" y="157"/>
                  </a:cubicBezTo>
                  <a:cubicBezTo>
                    <a:pt x="35" y="176"/>
                    <a:pt x="150" y="178"/>
                    <a:pt x="154" y="163"/>
                  </a:cubicBezTo>
                  <a:cubicBezTo>
                    <a:pt x="156" y="155"/>
                    <a:pt x="164" y="153"/>
                    <a:pt x="166" y="157"/>
                  </a:cubicBezTo>
                  <a:cubicBezTo>
                    <a:pt x="167" y="158"/>
                    <a:pt x="172" y="166"/>
                    <a:pt x="185" y="168"/>
                  </a:cubicBezTo>
                  <a:cubicBezTo>
                    <a:pt x="237" y="173"/>
                    <a:pt x="322" y="160"/>
                    <a:pt x="337" y="150"/>
                  </a:cubicBezTo>
                  <a:cubicBezTo>
                    <a:pt x="362" y="133"/>
                    <a:pt x="329" y="30"/>
                    <a:pt x="294" y="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0"/>
            <p:cNvSpPr/>
            <p:nvPr/>
          </p:nvSpPr>
          <p:spPr bwMode="auto">
            <a:xfrm>
              <a:off x="3557588" y="2897187"/>
              <a:ext cx="1392238" cy="355600"/>
            </a:xfrm>
            <a:custGeom>
              <a:gdLst>
                <a:gd name="T0" fmla="*/ 2 w 371"/>
                <a:gd name="T1" fmla="*/ 9 h 95"/>
                <a:gd name="T2" fmla="*/ 360 w 371"/>
                <a:gd name="T3" fmla="*/ 0 h 95"/>
                <a:gd name="T4" fmla="*/ 366 w 371"/>
                <a:gd name="T5" fmla="*/ 57 h 95"/>
                <a:gd name="T6" fmla="*/ 7 w 371"/>
                <a:gd name="T7" fmla="*/ 66 h 95"/>
                <a:gd name="T8" fmla="*/ 2 w 371"/>
                <a:gd name="T9" fmla="*/ 9 h 95"/>
              </a:gdLst>
              <a:cxnLst>
                <a:cxn ang="0">
                  <a:pos x="T0" y="T1"/>
                </a:cxn>
                <a:cxn ang="0">
                  <a:pos x="T2" y="T3"/>
                </a:cxn>
                <a:cxn ang="0">
                  <a:pos x="T4" y="T5"/>
                </a:cxn>
                <a:cxn ang="0">
                  <a:pos x="T6" y="T7"/>
                </a:cxn>
                <a:cxn ang="0">
                  <a:pos x="T8" y="T9"/>
                </a:cxn>
              </a:cxnLst>
              <a:rect l="0" t="0" r="r" b="b"/>
              <a:pathLst>
                <a:path w="371" h="95">
                  <a:moveTo>
                    <a:pt x="2" y="9"/>
                  </a:moveTo>
                  <a:cubicBezTo>
                    <a:pt x="125" y="42"/>
                    <a:pt x="258" y="20"/>
                    <a:pt x="360" y="0"/>
                  </a:cubicBezTo>
                  <a:cubicBezTo>
                    <a:pt x="363" y="4"/>
                    <a:pt x="371" y="44"/>
                    <a:pt x="366" y="57"/>
                  </a:cubicBezTo>
                  <a:cubicBezTo>
                    <a:pt x="251" y="78"/>
                    <a:pt x="108" y="95"/>
                    <a:pt x="7" y="66"/>
                  </a:cubicBezTo>
                  <a:cubicBezTo>
                    <a:pt x="5" y="62"/>
                    <a:pt x="0" y="15"/>
                    <a:pt x="2" y="9"/>
                  </a:cubicBezTo>
                  <a:close/>
                </a:path>
              </a:pathLst>
            </a:custGeom>
            <a:solidFill>
              <a:srgbClr val="6F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1"/>
            <p:cNvSpPr/>
            <p:nvPr/>
          </p:nvSpPr>
          <p:spPr bwMode="auto">
            <a:xfrm>
              <a:off x="3557588" y="2870199"/>
              <a:ext cx="1392238" cy="357188"/>
            </a:xfrm>
            <a:custGeom>
              <a:gdLst>
                <a:gd name="T0" fmla="*/ 2 w 371"/>
                <a:gd name="T1" fmla="*/ 9 h 95"/>
                <a:gd name="T2" fmla="*/ 360 w 371"/>
                <a:gd name="T3" fmla="*/ 0 h 95"/>
                <a:gd name="T4" fmla="*/ 366 w 371"/>
                <a:gd name="T5" fmla="*/ 57 h 95"/>
                <a:gd name="T6" fmla="*/ 7 w 371"/>
                <a:gd name="T7" fmla="*/ 66 h 95"/>
                <a:gd name="T8" fmla="*/ 2 w 371"/>
                <a:gd name="T9" fmla="*/ 9 h 95"/>
              </a:gdLst>
              <a:cxnLst>
                <a:cxn ang="0">
                  <a:pos x="T0" y="T1"/>
                </a:cxn>
                <a:cxn ang="0">
                  <a:pos x="T2" y="T3"/>
                </a:cxn>
                <a:cxn ang="0">
                  <a:pos x="T4" y="T5"/>
                </a:cxn>
                <a:cxn ang="0">
                  <a:pos x="T6" y="T7"/>
                </a:cxn>
                <a:cxn ang="0">
                  <a:pos x="T8" y="T9"/>
                </a:cxn>
              </a:cxnLst>
              <a:rect l="0" t="0" r="r" b="b"/>
              <a:pathLst>
                <a:path w="371" h="95">
                  <a:moveTo>
                    <a:pt x="2" y="9"/>
                  </a:moveTo>
                  <a:cubicBezTo>
                    <a:pt x="122" y="17"/>
                    <a:pt x="258" y="20"/>
                    <a:pt x="360" y="0"/>
                  </a:cubicBezTo>
                  <a:cubicBezTo>
                    <a:pt x="363" y="4"/>
                    <a:pt x="371" y="44"/>
                    <a:pt x="366" y="57"/>
                  </a:cubicBezTo>
                  <a:cubicBezTo>
                    <a:pt x="251" y="78"/>
                    <a:pt x="108" y="95"/>
                    <a:pt x="7" y="66"/>
                  </a:cubicBezTo>
                  <a:cubicBezTo>
                    <a:pt x="5" y="62"/>
                    <a:pt x="0" y="15"/>
                    <a:pt x="2" y="9"/>
                  </a:cubicBezTo>
                  <a:close/>
                </a:path>
              </a:pathLst>
            </a:custGeom>
            <a:solidFill>
              <a:srgbClr val="4B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2"/>
            <p:cNvSpPr/>
            <p:nvPr/>
          </p:nvSpPr>
          <p:spPr bwMode="auto">
            <a:xfrm>
              <a:off x="3549651" y="3167062"/>
              <a:ext cx="638175" cy="165100"/>
            </a:xfrm>
            <a:custGeom>
              <a:gdLst>
                <a:gd name="T0" fmla="*/ 160 w 170"/>
                <a:gd name="T1" fmla="*/ 1 h 44"/>
                <a:gd name="T2" fmla="*/ 18 w 170"/>
                <a:gd name="T3" fmla="*/ 2 h 44"/>
                <a:gd name="T4" fmla="*/ 21 w 170"/>
                <a:gd name="T5" fmla="*/ 30 h 44"/>
                <a:gd name="T6" fmla="*/ 151 w 170"/>
                <a:gd name="T7" fmla="*/ 18 h 44"/>
                <a:gd name="T8" fmla="*/ 160 w 170"/>
                <a:gd name="T9" fmla="*/ 1 h 44"/>
              </a:gd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3"/>
            <p:cNvSpPr/>
            <p:nvPr/>
          </p:nvSpPr>
          <p:spPr bwMode="auto">
            <a:xfrm>
              <a:off x="3549651" y="3148012"/>
              <a:ext cx="638175" cy="165100"/>
            </a:xfrm>
            <a:custGeom>
              <a:gdLst>
                <a:gd name="T0" fmla="*/ 160 w 170"/>
                <a:gd name="T1" fmla="*/ 1 h 44"/>
                <a:gd name="T2" fmla="*/ 18 w 170"/>
                <a:gd name="T3" fmla="*/ 2 h 44"/>
                <a:gd name="T4" fmla="*/ 21 w 170"/>
                <a:gd name="T5" fmla="*/ 30 h 44"/>
                <a:gd name="T6" fmla="*/ 151 w 170"/>
                <a:gd name="T7" fmla="*/ 18 h 44"/>
                <a:gd name="T8" fmla="*/ 160 w 170"/>
                <a:gd name="T9" fmla="*/ 1 h 44"/>
              </a:gd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
            <p:cNvSpPr/>
            <p:nvPr/>
          </p:nvSpPr>
          <p:spPr bwMode="auto">
            <a:xfrm>
              <a:off x="4151313" y="3136899"/>
              <a:ext cx="784225" cy="179388"/>
            </a:xfrm>
            <a:custGeom>
              <a:gdLst>
                <a:gd name="T0" fmla="*/ 12 w 209"/>
                <a:gd name="T1" fmla="*/ 9 h 48"/>
                <a:gd name="T2" fmla="*/ 185 w 209"/>
                <a:gd name="T3" fmla="*/ 2 h 48"/>
                <a:gd name="T4" fmla="*/ 184 w 209"/>
                <a:gd name="T5" fmla="*/ 30 h 48"/>
                <a:gd name="T6" fmla="*/ 17 w 209"/>
                <a:gd name="T7" fmla="*/ 20 h 48"/>
                <a:gd name="T8" fmla="*/ 12 w 209"/>
                <a:gd name="T9" fmla="*/ 9 h 48"/>
              </a:gd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5"/>
            <p:cNvSpPr/>
            <p:nvPr/>
          </p:nvSpPr>
          <p:spPr bwMode="auto">
            <a:xfrm>
              <a:off x="4151313" y="3117849"/>
              <a:ext cx="784225" cy="179388"/>
            </a:xfrm>
            <a:custGeom>
              <a:gdLst>
                <a:gd name="T0" fmla="*/ 12 w 209"/>
                <a:gd name="T1" fmla="*/ 9 h 48"/>
                <a:gd name="T2" fmla="*/ 185 w 209"/>
                <a:gd name="T3" fmla="*/ 2 h 48"/>
                <a:gd name="T4" fmla="*/ 184 w 209"/>
                <a:gd name="T5" fmla="*/ 30 h 48"/>
                <a:gd name="T6" fmla="*/ 17 w 209"/>
                <a:gd name="T7" fmla="*/ 20 h 48"/>
                <a:gd name="T8" fmla="*/ 12 w 209"/>
                <a:gd name="T9" fmla="*/ 9 h 48"/>
              </a:gd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6"/>
            <p:cNvSpPr>
              <a:spLocks noEditPoints="1"/>
            </p:cNvSpPr>
            <p:nvPr/>
          </p:nvSpPr>
          <p:spPr bwMode="auto">
            <a:xfrm>
              <a:off x="3962401" y="2900362"/>
              <a:ext cx="376238" cy="315913"/>
            </a:xfrm>
            <a:custGeom>
              <a:gdLst>
                <a:gd name="T0" fmla="*/ 17 w 100"/>
                <a:gd name="T1" fmla="*/ 0 h 84"/>
                <a:gd name="T2" fmla="*/ 83 w 100"/>
                <a:gd name="T3" fmla="*/ 0 h 84"/>
                <a:gd name="T4" fmla="*/ 100 w 100"/>
                <a:gd name="T5" fmla="*/ 17 h 84"/>
                <a:gd name="T6" fmla="*/ 100 w 100"/>
                <a:gd name="T7" fmla="*/ 67 h 84"/>
                <a:gd name="T8" fmla="*/ 83 w 100"/>
                <a:gd name="T9" fmla="*/ 84 h 84"/>
                <a:gd name="T10" fmla="*/ 17 w 100"/>
                <a:gd name="T11" fmla="*/ 84 h 84"/>
                <a:gd name="T12" fmla="*/ 0 w 100"/>
                <a:gd name="T13" fmla="*/ 67 h 84"/>
                <a:gd name="T14" fmla="*/ 0 w 100"/>
                <a:gd name="T15" fmla="*/ 17 h 84"/>
                <a:gd name="T16" fmla="*/ 17 w 100"/>
                <a:gd name="T17" fmla="*/ 0 h 84"/>
                <a:gd name="T18" fmla="*/ 29 w 100"/>
                <a:gd name="T19" fmla="*/ 16 h 84"/>
                <a:gd name="T20" fmla="*/ 19 w 100"/>
                <a:gd name="T21" fmla="*/ 27 h 84"/>
                <a:gd name="T22" fmla="*/ 19 w 100"/>
                <a:gd name="T23" fmla="*/ 58 h 84"/>
                <a:gd name="T24" fmla="*/ 29 w 100"/>
                <a:gd name="T25" fmla="*/ 68 h 84"/>
                <a:gd name="T26" fmla="*/ 70 w 100"/>
                <a:gd name="T27" fmla="*/ 68 h 84"/>
                <a:gd name="T28" fmla="*/ 81 w 100"/>
                <a:gd name="T29" fmla="*/ 58 h 84"/>
                <a:gd name="T30" fmla="*/ 81 w 100"/>
                <a:gd name="T31" fmla="*/ 27 h 84"/>
                <a:gd name="T32" fmla="*/ 70 w 100"/>
                <a:gd name="T33" fmla="*/ 16 h 84"/>
                <a:gd name="T34" fmla="*/ 29 w 100"/>
                <a:gd name="T35" fmla="*/ 16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4">
                  <a:moveTo>
                    <a:pt x="17" y="0"/>
                  </a:moveTo>
                  <a:cubicBezTo>
                    <a:pt x="83" y="0"/>
                    <a:pt x="83" y="0"/>
                    <a:pt x="83" y="0"/>
                  </a:cubicBezTo>
                  <a:cubicBezTo>
                    <a:pt x="92" y="0"/>
                    <a:pt x="100" y="8"/>
                    <a:pt x="100" y="17"/>
                  </a:cubicBezTo>
                  <a:cubicBezTo>
                    <a:pt x="100" y="67"/>
                    <a:pt x="100" y="67"/>
                    <a:pt x="100" y="67"/>
                  </a:cubicBezTo>
                  <a:cubicBezTo>
                    <a:pt x="100" y="77"/>
                    <a:pt x="92" y="84"/>
                    <a:pt x="83" y="84"/>
                  </a:cubicBezTo>
                  <a:cubicBezTo>
                    <a:pt x="17" y="84"/>
                    <a:pt x="17" y="84"/>
                    <a:pt x="17" y="84"/>
                  </a:cubicBezTo>
                  <a:cubicBezTo>
                    <a:pt x="7" y="84"/>
                    <a:pt x="0" y="77"/>
                    <a:pt x="0" y="67"/>
                  </a:cubicBezTo>
                  <a:cubicBezTo>
                    <a:pt x="0" y="17"/>
                    <a:pt x="0" y="17"/>
                    <a:pt x="0" y="17"/>
                  </a:cubicBezTo>
                  <a:cubicBezTo>
                    <a:pt x="0" y="8"/>
                    <a:pt x="7" y="0"/>
                    <a:pt x="17" y="0"/>
                  </a:cubicBezTo>
                  <a:close/>
                  <a:moveTo>
                    <a:pt x="29" y="16"/>
                  </a:moveTo>
                  <a:cubicBezTo>
                    <a:pt x="24" y="16"/>
                    <a:pt x="19" y="21"/>
                    <a:pt x="19" y="27"/>
                  </a:cubicBezTo>
                  <a:cubicBezTo>
                    <a:pt x="19" y="58"/>
                    <a:pt x="19" y="58"/>
                    <a:pt x="19" y="58"/>
                  </a:cubicBezTo>
                  <a:cubicBezTo>
                    <a:pt x="19" y="64"/>
                    <a:pt x="24" y="68"/>
                    <a:pt x="29" y="68"/>
                  </a:cubicBezTo>
                  <a:cubicBezTo>
                    <a:pt x="70" y="68"/>
                    <a:pt x="70" y="68"/>
                    <a:pt x="70" y="68"/>
                  </a:cubicBezTo>
                  <a:cubicBezTo>
                    <a:pt x="76" y="68"/>
                    <a:pt x="81" y="64"/>
                    <a:pt x="81" y="58"/>
                  </a:cubicBezTo>
                  <a:cubicBezTo>
                    <a:pt x="81" y="27"/>
                    <a:pt x="81" y="27"/>
                    <a:pt x="81" y="27"/>
                  </a:cubicBezTo>
                  <a:cubicBezTo>
                    <a:pt x="81" y="21"/>
                    <a:pt x="76" y="16"/>
                    <a:pt x="70" y="16"/>
                  </a:cubicBezTo>
                  <a:lnTo>
                    <a:pt x="29" y="16"/>
                  </a:lnTo>
                  <a:close/>
                </a:path>
              </a:pathLst>
            </a:custGeom>
            <a:solidFill>
              <a:srgbClr val="F3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
            <p:cNvSpPr>
              <a:spLocks noEditPoints="1"/>
            </p:cNvSpPr>
            <p:nvPr/>
          </p:nvSpPr>
          <p:spPr bwMode="auto">
            <a:xfrm>
              <a:off x="3962401" y="2897187"/>
              <a:ext cx="365125" cy="303213"/>
            </a:xfrm>
            <a:custGeom>
              <a:gdLst>
                <a:gd name="T0" fmla="*/ 16 w 97"/>
                <a:gd name="T1" fmla="*/ 0 h 81"/>
                <a:gd name="T2" fmla="*/ 80 w 97"/>
                <a:gd name="T3" fmla="*/ 0 h 81"/>
                <a:gd name="T4" fmla="*/ 97 w 97"/>
                <a:gd name="T5" fmla="*/ 16 h 81"/>
                <a:gd name="T6" fmla="*/ 97 w 97"/>
                <a:gd name="T7" fmla="*/ 64 h 81"/>
                <a:gd name="T8" fmla="*/ 80 w 97"/>
                <a:gd name="T9" fmla="*/ 81 h 81"/>
                <a:gd name="T10" fmla="*/ 16 w 97"/>
                <a:gd name="T11" fmla="*/ 81 h 81"/>
                <a:gd name="T12" fmla="*/ 0 w 97"/>
                <a:gd name="T13" fmla="*/ 64 h 81"/>
                <a:gd name="T14" fmla="*/ 0 w 97"/>
                <a:gd name="T15" fmla="*/ 16 h 81"/>
                <a:gd name="T16" fmla="*/ 16 w 97"/>
                <a:gd name="T17" fmla="*/ 0 h 81"/>
                <a:gd name="T18" fmla="*/ 28 w 97"/>
                <a:gd name="T19" fmla="*/ 15 h 81"/>
                <a:gd name="T20" fmla="*/ 18 w 97"/>
                <a:gd name="T21" fmla="*/ 25 h 81"/>
                <a:gd name="T22" fmla="*/ 18 w 97"/>
                <a:gd name="T23" fmla="*/ 55 h 81"/>
                <a:gd name="T24" fmla="*/ 28 w 97"/>
                <a:gd name="T25" fmla="*/ 65 h 81"/>
                <a:gd name="T26" fmla="*/ 68 w 97"/>
                <a:gd name="T27" fmla="*/ 65 h 81"/>
                <a:gd name="T28" fmla="*/ 78 w 97"/>
                <a:gd name="T29" fmla="*/ 55 h 81"/>
                <a:gd name="T30" fmla="*/ 78 w 97"/>
                <a:gd name="T31" fmla="*/ 25 h 81"/>
                <a:gd name="T32" fmla="*/ 68 w 97"/>
                <a:gd name="T33" fmla="*/ 15 h 81"/>
                <a:gd name="T34" fmla="*/ 28 w 97"/>
                <a:gd name="T35" fmla="*/ 15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81">
                  <a:moveTo>
                    <a:pt x="16" y="0"/>
                  </a:moveTo>
                  <a:cubicBezTo>
                    <a:pt x="80" y="0"/>
                    <a:pt x="80" y="0"/>
                    <a:pt x="80" y="0"/>
                  </a:cubicBezTo>
                  <a:cubicBezTo>
                    <a:pt x="89" y="0"/>
                    <a:pt x="97" y="7"/>
                    <a:pt x="97" y="16"/>
                  </a:cubicBezTo>
                  <a:cubicBezTo>
                    <a:pt x="97" y="64"/>
                    <a:pt x="97" y="64"/>
                    <a:pt x="97" y="64"/>
                  </a:cubicBezTo>
                  <a:cubicBezTo>
                    <a:pt x="97" y="73"/>
                    <a:pt x="89" y="81"/>
                    <a:pt x="80" y="81"/>
                  </a:cubicBezTo>
                  <a:cubicBezTo>
                    <a:pt x="16" y="81"/>
                    <a:pt x="16" y="81"/>
                    <a:pt x="16" y="81"/>
                  </a:cubicBezTo>
                  <a:cubicBezTo>
                    <a:pt x="7" y="81"/>
                    <a:pt x="0" y="73"/>
                    <a:pt x="0" y="64"/>
                  </a:cubicBezTo>
                  <a:cubicBezTo>
                    <a:pt x="0" y="16"/>
                    <a:pt x="0" y="16"/>
                    <a:pt x="0" y="16"/>
                  </a:cubicBezTo>
                  <a:cubicBezTo>
                    <a:pt x="0" y="7"/>
                    <a:pt x="7" y="0"/>
                    <a:pt x="16" y="0"/>
                  </a:cubicBezTo>
                  <a:close/>
                  <a:moveTo>
                    <a:pt x="28" y="15"/>
                  </a:moveTo>
                  <a:cubicBezTo>
                    <a:pt x="23" y="15"/>
                    <a:pt x="18" y="20"/>
                    <a:pt x="18" y="25"/>
                  </a:cubicBezTo>
                  <a:cubicBezTo>
                    <a:pt x="18" y="55"/>
                    <a:pt x="18" y="55"/>
                    <a:pt x="18" y="55"/>
                  </a:cubicBezTo>
                  <a:cubicBezTo>
                    <a:pt x="18" y="61"/>
                    <a:pt x="23" y="65"/>
                    <a:pt x="28" y="65"/>
                  </a:cubicBezTo>
                  <a:cubicBezTo>
                    <a:pt x="68" y="65"/>
                    <a:pt x="68" y="65"/>
                    <a:pt x="68" y="65"/>
                  </a:cubicBezTo>
                  <a:cubicBezTo>
                    <a:pt x="73" y="65"/>
                    <a:pt x="78" y="61"/>
                    <a:pt x="78" y="55"/>
                  </a:cubicBezTo>
                  <a:cubicBezTo>
                    <a:pt x="78" y="25"/>
                    <a:pt x="78" y="25"/>
                    <a:pt x="78" y="25"/>
                  </a:cubicBezTo>
                  <a:cubicBezTo>
                    <a:pt x="78" y="20"/>
                    <a:pt x="73" y="15"/>
                    <a:pt x="68" y="15"/>
                  </a:cubicBezTo>
                  <a:lnTo>
                    <a:pt x="28" y="15"/>
                  </a:ln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Oval 358"/>
            <p:cNvSpPr>
              <a:spLocks noChangeArrowheads="1"/>
            </p:cNvSpPr>
            <p:nvPr/>
          </p:nvSpPr>
          <p:spPr bwMode="auto">
            <a:xfrm>
              <a:off x="3629026" y="3021012"/>
              <a:ext cx="41275" cy="36513"/>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359"/>
            <p:cNvSpPr>
              <a:spLocks noChangeArrowheads="1"/>
            </p:cNvSpPr>
            <p:nvPr/>
          </p:nvSpPr>
          <p:spPr bwMode="auto">
            <a:xfrm>
              <a:off x="3744913" y="3027362"/>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360"/>
            <p:cNvSpPr>
              <a:spLocks noChangeArrowheads="1"/>
            </p:cNvSpPr>
            <p:nvPr/>
          </p:nvSpPr>
          <p:spPr bwMode="auto">
            <a:xfrm>
              <a:off x="3849688" y="3038474"/>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Oval 361"/>
            <p:cNvSpPr>
              <a:spLocks noChangeArrowheads="1"/>
            </p:cNvSpPr>
            <p:nvPr/>
          </p:nvSpPr>
          <p:spPr bwMode="auto">
            <a:xfrm>
              <a:off x="4391026" y="3027362"/>
              <a:ext cx="41275"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Oval 362"/>
            <p:cNvSpPr>
              <a:spLocks noChangeArrowheads="1"/>
            </p:cNvSpPr>
            <p:nvPr/>
          </p:nvSpPr>
          <p:spPr bwMode="auto">
            <a:xfrm>
              <a:off x="4506913" y="3024187"/>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3"/>
            <p:cNvSpPr/>
            <p:nvPr/>
          </p:nvSpPr>
          <p:spPr bwMode="auto">
            <a:xfrm>
              <a:off x="4022726" y="3038474"/>
              <a:ext cx="90488" cy="34925"/>
            </a:xfrm>
            <a:custGeom>
              <a:gdLst>
                <a:gd name="T0" fmla="*/ 5 w 24"/>
                <a:gd name="T1" fmla="*/ 0 h 9"/>
                <a:gd name="T2" fmla="*/ 19 w 24"/>
                <a:gd name="T3" fmla="*/ 0 h 9"/>
                <a:gd name="T4" fmla="*/ 24 w 24"/>
                <a:gd name="T5" fmla="*/ 5 h 9"/>
                <a:gd name="T6" fmla="*/ 19 w 24"/>
                <a:gd name="T7" fmla="*/ 9 h 9"/>
                <a:gd name="T8" fmla="*/ 5 w 24"/>
                <a:gd name="T9" fmla="*/ 9 h 9"/>
                <a:gd name="T10" fmla="*/ 0 w 24"/>
                <a:gd name="T11" fmla="*/ 5 h 9"/>
                <a:gd name="T12" fmla="*/ 5 w 24"/>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24" h="9">
                  <a:moveTo>
                    <a:pt x="5" y="0"/>
                  </a:moveTo>
                  <a:cubicBezTo>
                    <a:pt x="19" y="0"/>
                    <a:pt x="19" y="0"/>
                    <a:pt x="19" y="0"/>
                  </a:cubicBezTo>
                  <a:cubicBezTo>
                    <a:pt x="22" y="0"/>
                    <a:pt x="24" y="2"/>
                    <a:pt x="24" y="5"/>
                  </a:cubicBezTo>
                  <a:cubicBezTo>
                    <a:pt x="24" y="7"/>
                    <a:pt x="22" y="9"/>
                    <a:pt x="19" y="9"/>
                  </a:cubicBezTo>
                  <a:cubicBezTo>
                    <a:pt x="5" y="9"/>
                    <a:pt x="5" y="9"/>
                    <a:pt x="5" y="9"/>
                  </a:cubicBezTo>
                  <a:cubicBezTo>
                    <a:pt x="2" y="9"/>
                    <a:pt x="0" y="7"/>
                    <a:pt x="0" y="5"/>
                  </a:cubicBezTo>
                  <a:cubicBezTo>
                    <a:pt x="0" y="2"/>
                    <a:pt x="2" y="0"/>
                    <a:pt x="5" y="0"/>
                  </a:cubicBez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Oval 364"/>
            <p:cNvSpPr>
              <a:spLocks noChangeArrowheads="1"/>
            </p:cNvSpPr>
            <p:nvPr/>
          </p:nvSpPr>
          <p:spPr bwMode="auto">
            <a:xfrm>
              <a:off x="4622801" y="30130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Oval 365"/>
            <p:cNvSpPr>
              <a:spLocks noChangeArrowheads="1"/>
            </p:cNvSpPr>
            <p:nvPr/>
          </p:nvSpPr>
          <p:spPr bwMode="auto">
            <a:xfrm>
              <a:off x="4746626" y="2994024"/>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Oval 366"/>
            <p:cNvSpPr>
              <a:spLocks noChangeArrowheads="1"/>
            </p:cNvSpPr>
            <p:nvPr/>
          </p:nvSpPr>
          <p:spPr bwMode="auto">
            <a:xfrm>
              <a:off x="4856163" y="29749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67"/>
            <p:cNvSpPr/>
            <p:nvPr/>
          </p:nvSpPr>
          <p:spPr bwMode="auto">
            <a:xfrm>
              <a:off x="3838576" y="1343024"/>
              <a:ext cx="1333500" cy="1177925"/>
            </a:xfrm>
            <a:custGeom>
              <a:gdLst>
                <a:gd name="T0" fmla="*/ 200 w 355"/>
                <a:gd name="T1" fmla="*/ 205 h 314"/>
                <a:gd name="T2" fmla="*/ 29 w 355"/>
                <a:gd name="T3" fmla="*/ 127 h 314"/>
                <a:gd name="T4" fmla="*/ 141 w 355"/>
                <a:gd name="T5" fmla="*/ 26 h 314"/>
                <a:gd name="T6" fmla="*/ 284 w 355"/>
                <a:gd name="T7" fmla="*/ 211 h 314"/>
                <a:gd name="T8" fmla="*/ 331 w 355"/>
                <a:gd name="T9" fmla="*/ 272 h 314"/>
                <a:gd name="T10" fmla="*/ 341 w 355"/>
                <a:gd name="T11" fmla="*/ 262 h 314"/>
                <a:gd name="T12" fmla="*/ 353 w 355"/>
                <a:gd name="T13" fmla="*/ 269 h 314"/>
                <a:gd name="T14" fmla="*/ 337 w 355"/>
                <a:gd name="T15" fmla="*/ 288 h 314"/>
                <a:gd name="T16" fmla="*/ 249 w 355"/>
                <a:gd name="T17" fmla="*/ 251 h 314"/>
                <a:gd name="T18" fmla="*/ 200 w 355"/>
                <a:gd name="T19" fmla="*/ 205 h 3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14">
                  <a:moveTo>
                    <a:pt x="200" y="205"/>
                  </a:moveTo>
                  <a:cubicBezTo>
                    <a:pt x="29" y="127"/>
                    <a:pt x="29" y="127"/>
                    <a:pt x="29" y="127"/>
                  </a:cubicBezTo>
                  <a:cubicBezTo>
                    <a:pt x="0" y="72"/>
                    <a:pt x="46" y="0"/>
                    <a:pt x="141" y="26"/>
                  </a:cubicBezTo>
                  <a:cubicBezTo>
                    <a:pt x="257" y="58"/>
                    <a:pt x="273" y="87"/>
                    <a:pt x="284" y="211"/>
                  </a:cubicBezTo>
                  <a:cubicBezTo>
                    <a:pt x="286" y="230"/>
                    <a:pt x="295" y="304"/>
                    <a:pt x="331" y="272"/>
                  </a:cubicBezTo>
                  <a:cubicBezTo>
                    <a:pt x="333" y="270"/>
                    <a:pt x="339" y="265"/>
                    <a:pt x="341" y="262"/>
                  </a:cubicBezTo>
                  <a:cubicBezTo>
                    <a:pt x="343" y="259"/>
                    <a:pt x="350" y="259"/>
                    <a:pt x="353" y="269"/>
                  </a:cubicBezTo>
                  <a:cubicBezTo>
                    <a:pt x="355" y="274"/>
                    <a:pt x="343" y="281"/>
                    <a:pt x="337" y="288"/>
                  </a:cubicBezTo>
                  <a:cubicBezTo>
                    <a:pt x="324" y="301"/>
                    <a:pt x="277" y="314"/>
                    <a:pt x="249" y="251"/>
                  </a:cubicBezTo>
                  <a:cubicBezTo>
                    <a:pt x="235" y="221"/>
                    <a:pt x="233" y="214"/>
                    <a:pt x="200" y="205"/>
                  </a:cubicBezTo>
                  <a:close/>
                </a:path>
              </a:pathLst>
            </a:custGeom>
            <a:solidFill>
              <a:srgbClr val="E1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68"/>
            <p:cNvSpPr/>
            <p:nvPr/>
          </p:nvSpPr>
          <p:spPr bwMode="auto">
            <a:xfrm>
              <a:off x="3884613" y="1268412"/>
              <a:ext cx="1282700" cy="1211263"/>
            </a:xfrm>
            <a:custGeom>
              <a:gdLst>
                <a:gd name="T0" fmla="*/ 188 w 342"/>
                <a:gd name="T1" fmla="*/ 215 h 323"/>
                <a:gd name="T2" fmla="*/ 16 w 342"/>
                <a:gd name="T3" fmla="*/ 137 h 323"/>
                <a:gd name="T4" fmla="*/ 35 w 342"/>
                <a:gd name="T5" fmla="*/ 47 h 323"/>
                <a:gd name="T6" fmla="*/ 259 w 342"/>
                <a:gd name="T7" fmla="*/ 137 h 323"/>
                <a:gd name="T8" fmla="*/ 271 w 342"/>
                <a:gd name="T9" fmla="*/ 221 h 323"/>
                <a:gd name="T10" fmla="*/ 318 w 342"/>
                <a:gd name="T11" fmla="*/ 281 h 323"/>
                <a:gd name="T12" fmla="*/ 329 w 342"/>
                <a:gd name="T13" fmla="*/ 271 h 323"/>
                <a:gd name="T14" fmla="*/ 341 w 342"/>
                <a:gd name="T15" fmla="*/ 279 h 323"/>
                <a:gd name="T16" fmla="*/ 324 w 342"/>
                <a:gd name="T17" fmla="*/ 297 h 323"/>
                <a:gd name="T18" fmla="*/ 236 w 342"/>
                <a:gd name="T19" fmla="*/ 261 h 323"/>
                <a:gd name="T20" fmla="*/ 188 w 342"/>
                <a:gd name="T21" fmla="*/ 215 h 3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323">
                  <a:moveTo>
                    <a:pt x="188" y="215"/>
                  </a:moveTo>
                  <a:cubicBezTo>
                    <a:pt x="16" y="137"/>
                    <a:pt x="16" y="137"/>
                    <a:pt x="16" y="137"/>
                  </a:cubicBezTo>
                  <a:cubicBezTo>
                    <a:pt x="0" y="105"/>
                    <a:pt x="7" y="68"/>
                    <a:pt x="35" y="47"/>
                  </a:cubicBezTo>
                  <a:cubicBezTo>
                    <a:pt x="96" y="0"/>
                    <a:pt x="230" y="26"/>
                    <a:pt x="259" y="137"/>
                  </a:cubicBezTo>
                  <a:cubicBezTo>
                    <a:pt x="265" y="159"/>
                    <a:pt x="268" y="186"/>
                    <a:pt x="271" y="221"/>
                  </a:cubicBezTo>
                  <a:cubicBezTo>
                    <a:pt x="273" y="240"/>
                    <a:pt x="282" y="314"/>
                    <a:pt x="318" y="281"/>
                  </a:cubicBezTo>
                  <a:cubicBezTo>
                    <a:pt x="321" y="279"/>
                    <a:pt x="326" y="275"/>
                    <a:pt x="329" y="271"/>
                  </a:cubicBezTo>
                  <a:cubicBezTo>
                    <a:pt x="330" y="269"/>
                    <a:pt x="337" y="268"/>
                    <a:pt x="341" y="279"/>
                  </a:cubicBezTo>
                  <a:cubicBezTo>
                    <a:pt x="342" y="283"/>
                    <a:pt x="331" y="290"/>
                    <a:pt x="324" y="297"/>
                  </a:cubicBezTo>
                  <a:cubicBezTo>
                    <a:pt x="311" y="311"/>
                    <a:pt x="264" y="323"/>
                    <a:pt x="236" y="261"/>
                  </a:cubicBezTo>
                  <a:cubicBezTo>
                    <a:pt x="222" y="230"/>
                    <a:pt x="220" y="224"/>
                    <a:pt x="188" y="21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69"/>
            <p:cNvSpPr/>
            <p:nvPr/>
          </p:nvSpPr>
          <p:spPr bwMode="auto">
            <a:xfrm>
              <a:off x="3973513" y="1362074"/>
              <a:ext cx="1212850" cy="1155700"/>
            </a:xfrm>
            <a:custGeom>
              <a:gdLst>
                <a:gd name="T0" fmla="*/ 160 w 323"/>
                <a:gd name="T1" fmla="*/ 179 h 308"/>
                <a:gd name="T2" fmla="*/ 196 w 323"/>
                <a:gd name="T3" fmla="*/ 154 h 308"/>
                <a:gd name="T4" fmla="*/ 21 w 323"/>
                <a:gd name="T5" fmla="*/ 58 h 308"/>
                <a:gd name="T6" fmla="*/ 106 w 323"/>
                <a:gd name="T7" fmla="*/ 15 h 308"/>
                <a:gd name="T8" fmla="*/ 237 w 323"/>
                <a:gd name="T9" fmla="*/ 189 h 308"/>
                <a:gd name="T10" fmla="*/ 292 w 323"/>
                <a:gd name="T11" fmla="*/ 280 h 308"/>
                <a:gd name="T12" fmla="*/ 297 w 323"/>
                <a:gd name="T13" fmla="*/ 295 h 308"/>
                <a:gd name="T14" fmla="*/ 206 w 323"/>
                <a:gd name="T15" fmla="*/ 225 h 308"/>
                <a:gd name="T16" fmla="*/ 160 w 323"/>
                <a:gd name="T17" fmla="*/ 179 h 30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08">
                  <a:moveTo>
                    <a:pt x="160" y="179"/>
                  </a:moveTo>
                  <a:cubicBezTo>
                    <a:pt x="172" y="172"/>
                    <a:pt x="192" y="169"/>
                    <a:pt x="196" y="154"/>
                  </a:cubicBezTo>
                  <a:cubicBezTo>
                    <a:pt x="205" y="66"/>
                    <a:pt x="25" y="64"/>
                    <a:pt x="21" y="58"/>
                  </a:cubicBezTo>
                  <a:cubicBezTo>
                    <a:pt x="0" y="28"/>
                    <a:pt x="51" y="0"/>
                    <a:pt x="106" y="15"/>
                  </a:cubicBezTo>
                  <a:cubicBezTo>
                    <a:pt x="201" y="41"/>
                    <a:pt x="227" y="79"/>
                    <a:pt x="237" y="189"/>
                  </a:cubicBezTo>
                  <a:cubicBezTo>
                    <a:pt x="238" y="206"/>
                    <a:pt x="260" y="308"/>
                    <a:pt x="292" y="280"/>
                  </a:cubicBezTo>
                  <a:cubicBezTo>
                    <a:pt x="298" y="273"/>
                    <a:pt x="323" y="259"/>
                    <a:pt x="297" y="295"/>
                  </a:cubicBezTo>
                  <a:cubicBezTo>
                    <a:pt x="290" y="305"/>
                    <a:pt x="230" y="280"/>
                    <a:pt x="206" y="225"/>
                  </a:cubicBezTo>
                  <a:cubicBezTo>
                    <a:pt x="193" y="198"/>
                    <a:pt x="189" y="187"/>
                    <a:pt x="160" y="179"/>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70"/>
            <p:cNvSpPr/>
            <p:nvPr/>
          </p:nvSpPr>
          <p:spPr bwMode="auto">
            <a:xfrm>
              <a:off x="5054601" y="2085974"/>
              <a:ext cx="285750" cy="311150"/>
            </a:xfrm>
            <a:custGeom>
              <a:gdLst>
                <a:gd name="T0" fmla="*/ 48 w 76"/>
                <a:gd name="T1" fmla="*/ 5 h 83"/>
                <a:gd name="T2" fmla="*/ 70 w 76"/>
                <a:gd name="T3" fmla="*/ 50 h 83"/>
                <a:gd name="T4" fmla="*/ 28 w 76"/>
                <a:gd name="T5" fmla="*/ 78 h 83"/>
                <a:gd name="T6" fmla="*/ 5 w 76"/>
                <a:gd name="T7" fmla="*/ 32 h 83"/>
                <a:gd name="T8" fmla="*/ 48 w 76"/>
                <a:gd name="T9" fmla="*/ 5 h 83"/>
              </a:gdLst>
              <a:cxnLst>
                <a:cxn ang="0">
                  <a:pos x="T0" y="T1"/>
                </a:cxn>
                <a:cxn ang="0">
                  <a:pos x="T2" y="T3"/>
                </a:cxn>
                <a:cxn ang="0">
                  <a:pos x="T4" y="T5"/>
                </a:cxn>
                <a:cxn ang="0">
                  <a:pos x="T6" y="T7"/>
                </a:cxn>
                <a:cxn ang="0">
                  <a:pos x="T8" y="T9"/>
                </a:cxn>
              </a:cxnLst>
              <a:rect l="0" t="0" r="r" b="b"/>
              <a:pathLst>
                <a:path w="76" h="83">
                  <a:moveTo>
                    <a:pt x="48" y="5"/>
                  </a:moveTo>
                  <a:cubicBezTo>
                    <a:pt x="66" y="10"/>
                    <a:pt x="76" y="30"/>
                    <a:pt x="70" y="50"/>
                  </a:cubicBezTo>
                  <a:cubicBezTo>
                    <a:pt x="65" y="70"/>
                    <a:pt x="46" y="83"/>
                    <a:pt x="28" y="78"/>
                  </a:cubicBezTo>
                  <a:cubicBezTo>
                    <a:pt x="10" y="73"/>
                    <a:pt x="0" y="52"/>
                    <a:pt x="5" y="32"/>
                  </a:cubicBezTo>
                  <a:cubicBezTo>
                    <a:pt x="11" y="12"/>
                    <a:pt x="30" y="0"/>
                    <a:pt x="48" y="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71"/>
            <p:cNvSpPr/>
            <p:nvPr/>
          </p:nvSpPr>
          <p:spPr bwMode="auto">
            <a:xfrm>
              <a:off x="5059363" y="2085974"/>
              <a:ext cx="269875" cy="293688"/>
            </a:xfrm>
            <a:custGeom>
              <a:gdLst>
                <a:gd name="T0" fmla="*/ 45 w 72"/>
                <a:gd name="T1" fmla="*/ 5 h 78"/>
                <a:gd name="T2" fmla="*/ 66 w 72"/>
                <a:gd name="T3" fmla="*/ 48 h 78"/>
                <a:gd name="T4" fmla="*/ 26 w 72"/>
                <a:gd name="T5" fmla="*/ 73 h 78"/>
                <a:gd name="T6" fmla="*/ 5 w 72"/>
                <a:gd name="T7" fmla="*/ 31 h 78"/>
                <a:gd name="T8" fmla="*/ 45 w 72"/>
                <a:gd name="T9" fmla="*/ 5 h 78"/>
              </a:gdLst>
              <a:cxnLst>
                <a:cxn ang="0">
                  <a:pos x="T0" y="T1"/>
                </a:cxn>
                <a:cxn ang="0">
                  <a:pos x="T2" y="T3"/>
                </a:cxn>
                <a:cxn ang="0">
                  <a:pos x="T4" y="T5"/>
                </a:cxn>
                <a:cxn ang="0">
                  <a:pos x="T6" y="T7"/>
                </a:cxn>
                <a:cxn ang="0">
                  <a:pos x="T8" y="T9"/>
                </a:cxn>
              </a:cxnLst>
              <a:rect l="0" t="0" r="r" b="b"/>
              <a:pathLst>
                <a:path w="72" h="78">
                  <a:moveTo>
                    <a:pt x="45" y="5"/>
                  </a:moveTo>
                  <a:cubicBezTo>
                    <a:pt x="62" y="9"/>
                    <a:pt x="72" y="29"/>
                    <a:pt x="66" y="48"/>
                  </a:cubicBezTo>
                  <a:cubicBezTo>
                    <a:pt x="61" y="67"/>
                    <a:pt x="43" y="78"/>
                    <a:pt x="26" y="73"/>
                  </a:cubicBezTo>
                  <a:cubicBezTo>
                    <a:pt x="9" y="69"/>
                    <a:pt x="0" y="50"/>
                    <a:pt x="5" y="31"/>
                  </a:cubicBezTo>
                  <a:cubicBezTo>
                    <a:pt x="10" y="12"/>
                    <a:pt x="28" y="0"/>
                    <a:pt x="45" y="5"/>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72"/>
            <p:cNvSpPr/>
            <p:nvPr/>
          </p:nvSpPr>
          <p:spPr bwMode="auto">
            <a:xfrm>
              <a:off x="5100638" y="2108199"/>
              <a:ext cx="182563" cy="203200"/>
            </a:xfrm>
            <a:custGeom>
              <a:gdLst>
                <a:gd name="T0" fmla="*/ 31 w 49"/>
                <a:gd name="T1" fmla="*/ 4 h 54"/>
                <a:gd name="T2" fmla="*/ 46 w 49"/>
                <a:gd name="T3" fmla="*/ 33 h 54"/>
                <a:gd name="T4" fmla="*/ 18 w 49"/>
                <a:gd name="T5" fmla="*/ 51 h 54"/>
                <a:gd name="T6" fmla="*/ 3 w 49"/>
                <a:gd name="T7" fmla="*/ 21 h 54"/>
                <a:gd name="T8" fmla="*/ 31 w 49"/>
                <a:gd name="T9" fmla="*/ 4 h 54"/>
              </a:gdLst>
              <a:cxnLst>
                <a:cxn ang="0">
                  <a:pos x="T0" y="T1"/>
                </a:cxn>
                <a:cxn ang="0">
                  <a:pos x="T2" y="T3"/>
                </a:cxn>
                <a:cxn ang="0">
                  <a:pos x="T4" y="T5"/>
                </a:cxn>
                <a:cxn ang="0">
                  <a:pos x="T6" y="T7"/>
                </a:cxn>
                <a:cxn ang="0">
                  <a:pos x="T8" y="T9"/>
                </a:cxn>
              </a:cxnLst>
              <a:rect l="0" t="0" r="r" b="b"/>
              <a:pathLst>
                <a:path w="49" h="54">
                  <a:moveTo>
                    <a:pt x="31" y="4"/>
                  </a:moveTo>
                  <a:cubicBezTo>
                    <a:pt x="43" y="7"/>
                    <a:pt x="49" y="20"/>
                    <a:pt x="46" y="33"/>
                  </a:cubicBezTo>
                  <a:cubicBezTo>
                    <a:pt x="42" y="46"/>
                    <a:pt x="30" y="54"/>
                    <a:pt x="18" y="51"/>
                  </a:cubicBezTo>
                  <a:cubicBezTo>
                    <a:pt x="6" y="48"/>
                    <a:pt x="0" y="34"/>
                    <a:pt x="3" y="21"/>
                  </a:cubicBezTo>
                  <a:cubicBezTo>
                    <a:pt x="7" y="8"/>
                    <a:pt x="19" y="0"/>
                    <a:pt x="31" y="4"/>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73"/>
            <p:cNvSpPr/>
            <p:nvPr/>
          </p:nvSpPr>
          <p:spPr bwMode="auto">
            <a:xfrm>
              <a:off x="3460751" y="1725612"/>
              <a:ext cx="1439863" cy="1336675"/>
            </a:xfrm>
            <a:custGeom>
              <a:gdLst>
                <a:gd name="T0" fmla="*/ 255 w 384"/>
                <a:gd name="T1" fmla="*/ 318 h 356"/>
                <a:gd name="T2" fmla="*/ 174 w 384"/>
                <a:gd name="T3" fmla="*/ 350 h 356"/>
                <a:gd name="T4" fmla="*/ 106 w 384"/>
                <a:gd name="T5" fmla="*/ 310 h 356"/>
                <a:gd name="T6" fmla="*/ 108 w 384"/>
                <a:gd name="T7" fmla="*/ 300 h 356"/>
                <a:gd name="T8" fmla="*/ 23 w 384"/>
                <a:gd name="T9" fmla="*/ 254 h 356"/>
                <a:gd name="T10" fmla="*/ 36 w 384"/>
                <a:gd name="T11" fmla="*/ 221 h 356"/>
                <a:gd name="T12" fmla="*/ 7 w 384"/>
                <a:gd name="T13" fmla="*/ 141 h 356"/>
                <a:gd name="T14" fmla="*/ 210 w 384"/>
                <a:gd name="T15" fmla="*/ 16 h 356"/>
                <a:gd name="T16" fmla="*/ 381 w 384"/>
                <a:gd name="T17" fmla="*/ 192 h 356"/>
                <a:gd name="T18" fmla="*/ 350 w 384"/>
                <a:gd name="T19" fmla="*/ 245 h 356"/>
                <a:gd name="T20" fmla="*/ 326 w 384"/>
                <a:gd name="T21" fmla="*/ 312 h 356"/>
                <a:gd name="T22" fmla="*/ 255 w 384"/>
                <a:gd name="T23" fmla="*/ 318 h 3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4" h="356">
                  <a:moveTo>
                    <a:pt x="255" y="318"/>
                  </a:moveTo>
                  <a:cubicBezTo>
                    <a:pt x="239" y="349"/>
                    <a:pt x="220" y="356"/>
                    <a:pt x="174" y="350"/>
                  </a:cubicBezTo>
                  <a:cubicBezTo>
                    <a:pt x="118" y="342"/>
                    <a:pt x="104" y="324"/>
                    <a:pt x="106" y="310"/>
                  </a:cubicBezTo>
                  <a:cubicBezTo>
                    <a:pt x="106" y="309"/>
                    <a:pt x="107" y="305"/>
                    <a:pt x="108" y="300"/>
                  </a:cubicBezTo>
                  <a:cubicBezTo>
                    <a:pt x="55" y="289"/>
                    <a:pt x="21" y="273"/>
                    <a:pt x="23" y="254"/>
                  </a:cubicBezTo>
                  <a:cubicBezTo>
                    <a:pt x="24" y="249"/>
                    <a:pt x="29" y="232"/>
                    <a:pt x="36" y="221"/>
                  </a:cubicBezTo>
                  <a:cubicBezTo>
                    <a:pt x="13" y="206"/>
                    <a:pt x="0" y="190"/>
                    <a:pt x="7" y="141"/>
                  </a:cubicBezTo>
                  <a:cubicBezTo>
                    <a:pt x="13" y="93"/>
                    <a:pt x="78" y="0"/>
                    <a:pt x="210" y="16"/>
                  </a:cubicBezTo>
                  <a:cubicBezTo>
                    <a:pt x="341" y="32"/>
                    <a:pt x="384" y="162"/>
                    <a:pt x="381" y="192"/>
                  </a:cubicBezTo>
                  <a:cubicBezTo>
                    <a:pt x="378" y="221"/>
                    <a:pt x="362" y="237"/>
                    <a:pt x="350" y="245"/>
                  </a:cubicBezTo>
                  <a:cubicBezTo>
                    <a:pt x="368" y="270"/>
                    <a:pt x="363" y="303"/>
                    <a:pt x="326" y="312"/>
                  </a:cubicBezTo>
                  <a:cubicBezTo>
                    <a:pt x="308" y="316"/>
                    <a:pt x="284" y="318"/>
                    <a:pt x="255" y="318"/>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74"/>
            <p:cNvSpPr/>
            <p:nvPr/>
          </p:nvSpPr>
          <p:spPr bwMode="auto">
            <a:xfrm>
              <a:off x="3460751" y="1725612"/>
              <a:ext cx="1422400" cy="1317625"/>
            </a:xfrm>
            <a:custGeom>
              <a:gdLst>
                <a:gd name="T0" fmla="*/ 252 w 379"/>
                <a:gd name="T1" fmla="*/ 313 h 351"/>
                <a:gd name="T2" fmla="*/ 172 w 379"/>
                <a:gd name="T3" fmla="*/ 345 h 351"/>
                <a:gd name="T4" fmla="*/ 105 w 379"/>
                <a:gd name="T5" fmla="*/ 306 h 351"/>
                <a:gd name="T6" fmla="*/ 106 w 379"/>
                <a:gd name="T7" fmla="*/ 296 h 351"/>
                <a:gd name="T8" fmla="*/ 23 w 379"/>
                <a:gd name="T9" fmla="*/ 251 h 351"/>
                <a:gd name="T10" fmla="*/ 36 w 379"/>
                <a:gd name="T11" fmla="*/ 218 h 351"/>
                <a:gd name="T12" fmla="*/ 7 w 379"/>
                <a:gd name="T13" fmla="*/ 139 h 351"/>
                <a:gd name="T14" fmla="*/ 207 w 379"/>
                <a:gd name="T15" fmla="*/ 16 h 351"/>
                <a:gd name="T16" fmla="*/ 376 w 379"/>
                <a:gd name="T17" fmla="*/ 189 h 351"/>
                <a:gd name="T18" fmla="*/ 346 w 379"/>
                <a:gd name="T19" fmla="*/ 242 h 351"/>
                <a:gd name="T20" fmla="*/ 322 w 379"/>
                <a:gd name="T21" fmla="*/ 308 h 351"/>
                <a:gd name="T22" fmla="*/ 252 w 379"/>
                <a:gd name="T23" fmla="*/ 313 h 3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9" h="351">
                  <a:moveTo>
                    <a:pt x="252" y="313"/>
                  </a:moveTo>
                  <a:cubicBezTo>
                    <a:pt x="236" y="344"/>
                    <a:pt x="217" y="351"/>
                    <a:pt x="172" y="345"/>
                  </a:cubicBezTo>
                  <a:cubicBezTo>
                    <a:pt x="117" y="338"/>
                    <a:pt x="103" y="319"/>
                    <a:pt x="105" y="306"/>
                  </a:cubicBezTo>
                  <a:cubicBezTo>
                    <a:pt x="105" y="305"/>
                    <a:pt x="105" y="301"/>
                    <a:pt x="106" y="296"/>
                  </a:cubicBezTo>
                  <a:cubicBezTo>
                    <a:pt x="54" y="285"/>
                    <a:pt x="21" y="270"/>
                    <a:pt x="23" y="251"/>
                  </a:cubicBezTo>
                  <a:cubicBezTo>
                    <a:pt x="24" y="245"/>
                    <a:pt x="29" y="229"/>
                    <a:pt x="36" y="218"/>
                  </a:cubicBezTo>
                  <a:cubicBezTo>
                    <a:pt x="13" y="203"/>
                    <a:pt x="0" y="188"/>
                    <a:pt x="7" y="139"/>
                  </a:cubicBezTo>
                  <a:cubicBezTo>
                    <a:pt x="13" y="91"/>
                    <a:pt x="77" y="0"/>
                    <a:pt x="207" y="16"/>
                  </a:cubicBezTo>
                  <a:cubicBezTo>
                    <a:pt x="337" y="32"/>
                    <a:pt x="379" y="160"/>
                    <a:pt x="376" y="189"/>
                  </a:cubicBezTo>
                  <a:cubicBezTo>
                    <a:pt x="374" y="218"/>
                    <a:pt x="358" y="234"/>
                    <a:pt x="346" y="242"/>
                  </a:cubicBezTo>
                  <a:cubicBezTo>
                    <a:pt x="363" y="266"/>
                    <a:pt x="358" y="299"/>
                    <a:pt x="322" y="308"/>
                  </a:cubicBezTo>
                  <a:cubicBezTo>
                    <a:pt x="304" y="312"/>
                    <a:pt x="280" y="314"/>
                    <a:pt x="252" y="31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75"/>
            <p:cNvSpPr/>
            <p:nvPr/>
          </p:nvSpPr>
          <p:spPr bwMode="auto">
            <a:xfrm>
              <a:off x="3494088" y="1733549"/>
              <a:ext cx="1335088" cy="1257300"/>
            </a:xfrm>
            <a:custGeom>
              <a:gdLst>
                <a:gd name="T0" fmla="*/ 237 w 356"/>
                <a:gd name="T1" fmla="*/ 299 h 335"/>
                <a:gd name="T2" fmla="*/ 161 w 356"/>
                <a:gd name="T3" fmla="*/ 330 h 335"/>
                <a:gd name="T4" fmla="*/ 98 w 356"/>
                <a:gd name="T5" fmla="*/ 292 h 335"/>
                <a:gd name="T6" fmla="*/ 100 w 356"/>
                <a:gd name="T7" fmla="*/ 283 h 335"/>
                <a:gd name="T8" fmla="*/ 21 w 356"/>
                <a:gd name="T9" fmla="*/ 240 h 335"/>
                <a:gd name="T10" fmla="*/ 34 w 356"/>
                <a:gd name="T11" fmla="*/ 209 h 335"/>
                <a:gd name="T12" fmla="*/ 6 w 356"/>
                <a:gd name="T13" fmla="*/ 133 h 335"/>
                <a:gd name="T14" fmla="*/ 195 w 356"/>
                <a:gd name="T15" fmla="*/ 15 h 335"/>
                <a:gd name="T16" fmla="*/ 353 w 356"/>
                <a:gd name="T17" fmla="*/ 180 h 335"/>
                <a:gd name="T18" fmla="*/ 324 w 356"/>
                <a:gd name="T19" fmla="*/ 230 h 335"/>
                <a:gd name="T20" fmla="*/ 302 w 356"/>
                <a:gd name="T21" fmla="*/ 294 h 335"/>
                <a:gd name="T22" fmla="*/ 237 w 356"/>
                <a:gd name="T23" fmla="*/ 299 h 3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335">
                  <a:moveTo>
                    <a:pt x="237" y="299"/>
                  </a:moveTo>
                  <a:cubicBezTo>
                    <a:pt x="221" y="329"/>
                    <a:pt x="204" y="335"/>
                    <a:pt x="161" y="330"/>
                  </a:cubicBezTo>
                  <a:cubicBezTo>
                    <a:pt x="109" y="323"/>
                    <a:pt x="96" y="305"/>
                    <a:pt x="98" y="292"/>
                  </a:cubicBezTo>
                  <a:cubicBezTo>
                    <a:pt x="98" y="291"/>
                    <a:pt x="99" y="287"/>
                    <a:pt x="100" y="283"/>
                  </a:cubicBezTo>
                  <a:cubicBezTo>
                    <a:pt x="51" y="272"/>
                    <a:pt x="19" y="258"/>
                    <a:pt x="21" y="240"/>
                  </a:cubicBezTo>
                  <a:cubicBezTo>
                    <a:pt x="22" y="234"/>
                    <a:pt x="27" y="219"/>
                    <a:pt x="34" y="209"/>
                  </a:cubicBezTo>
                  <a:cubicBezTo>
                    <a:pt x="12" y="194"/>
                    <a:pt x="0" y="179"/>
                    <a:pt x="6" y="133"/>
                  </a:cubicBezTo>
                  <a:cubicBezTo>
                    <a:pt x="13" y="87"/>
                    <a:pt x="72" y="0"/>
                    <a:pt x="195" y="15"/>
                  </a:cubicBezTo>
                  <a:cubicBezTo>
                    <a:pt x="317" y="30"/>
                    <a:pt x="356" y="152"/>
                    <a:pt x="353" y="180"/>
                  </a:cubicBezTo>
                  <a:cubicBezTo>
                    <a:pt x="351" y="208"/>
                    <a:pt x="336" y="223"/>
                    <a:pt x="324" y="230"/>
                  </a:cubicBezTo>
                  <a:cubicBezTo>
                    <a:pt x="341" y="254"/>
                    <a:pt x="336" y="285"/>
                    <a:pt x="302" y="294"/>
                  </a:cubicBezTo>
                  <a:cubicBezTo>
                    <a:pt x="285" y="298"/>
                    <a:pt x="263" y="299"/>
                    <a:pt x="237" y="29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76"/>
            <p:cNvSpPr/>
            <p:nvPr/>
          </p:nvSpPr>
          <p:spPr bwMode="auto">
            <a:xfrm>
              <a:off x="3609976" y="2027237"/>
              <a:ext cx="228600" cy="220663"/>
            </a:xfrm>
            <a:custGeom>
              <a:gdLst>
                <a:gd name="T0" fmla="*/ 33 w 61"/>
                <a:gd name="T1" fmla="*/ 1 h 59"/>
                <a:gd name="T2" fmla="*/ 59 w 61"/>
                <a:gd name="T3" fmla="*/ 33 h 59"/>
                <a:gd name="T4" fmla="*/ 27 w 61"/>
                <a:gd name="T5" fmla="*/ 57 h 59"/>
                <a:gd name="T6" fmla="*/ 1 w 61"/>
                <a:gd name="T7" fmla="*/ 26 h 59"/>
                <a:gd name="T8" fmla="*/ 33 w 61"/>
                <a:gd name="T9" fmla="*/ 1 h 59"/>
              </a:gdLst>
              <a:cxnLst>
                <a:cxn ang="0">
                  <a:pos x="T0" y="T1"/>
                </a:cxn>
                <a:cxn ang="0">
                  <a:pos x="T2" y="T3"/>
                </a:cxn>
                <a:cxn ang="0">
                  <a:pos x="T4" y="T5"/>
                </a:cxn>
                <a:cxn ang="0">
                  <a:pos x="T6" y="T7"/>
                </a:cxn>
                <a:cxn ang="0">
                  <a:pos x="T8" y="T9"/>
                </a:cxn>
              </a:cxnLst>
              <a:rect l="0" t="0" r="r" b="b"/>
              <a:pathLst>
                <a:path w="61" h="59">
                  <a:moveTo>
                    <a:pt x="33" y="1"/>
                  </a:moveTo>
                  <a:cubicBezTo>
                    <a:pt x="49" y="3"/>
                    <a:pt x="61" y="17"/>
                    <a:pt x="59" y="33"/>
                  </a:cubicBezTo>
                  <a:cubicBezTo>
                    <a:pt x="57" y="48"/>
                    <a:pt x="43" y="59"/>
                    <a:pt x="27" y="57"/>
                  </a:cubicBezTo>
                  <a:cubicBezTo>
                    <a:pt x="11" y="55"/>
                    <a:pt x="0" y="41"/>
                    <a:pt x="1" y="26"/>
                  </a:cubicBezTo>
                  <a:cubicBezTo>
                    <a:pt x="3" y="11"/>
                    <a:pt x="18" y="0"/>
                    <a:pt x="33" y="1"/>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77"/>
            <p:cNvSpPr/>
            <p:nvPr/>
          </p:nvSpPr>
          <p:spPr bwMode="auto">
            <a:xfrm>
              <a:off x="3654426" y="2071687"/>
              <a:ext cx="136525" cy="131763"/>
            </a:xfrm>
            <a:custGeom>
              <a:gdLst>
                <a:gd name="T0" fmla="*/ 20 w 36"/>
                <a:gd name="T1" fmla="*/ 1 h 35"/>
                <a:gd name="T2" fmla="*/ 35 w 36"/>
                <a:gd name="T3" fmla="*/ 19 h 35"/>
                <a:gd name="T4" fmla="*/ 16 w 36"/>
                <a:gd name="T5" fmla="*/ 33 h 35"/>
                <a:gd name="T6" fmla="*/ 2 w 36"/>
                <a:gd name="T7" fmla="*/ 15 h 35"/>
                <a:gd name="T8" fmla="*/ 20 w 36"/>
                <a:gd name="T9" fmla="*/ 1 h 35"/>
              </a:gdLst>
              <a:cxnLst>
                <a:cxn ang="0">
                  <a:pos x="T0" y="T1"/>
                </a:cxn>
                <a:cxn ang="0">
                  <a:pos x="T2" y="T3"/>
                </a:cxn>
                <a:cxn ang="0">
                  <a:pos x="T4" y="T5"/>
                </a:cxn>
                <a:cxn ang="0">
                  <a:pos x="T6" y="T7"/>
                </a:cxn>
                <a:cxn ang="0">
                  <a:pos x="T8" y="T9"/>
                </a:cxn>
              </a:cxnLst>
              <a:rect l="0" t="0" r="r" b="b"/>
              <a:pathLst>
                <a:path w="36" h="35">
                  <a:moveTo>
                    <a:pt x="20" y="1"/>
                  </a:moveTo>
                  <a:cubicBezTo>
                    <a:pt x="29" y="2"/>
                    <a:pt x="36" y="10"/>
                    <a:pt x="35" y="19"/>
                  </a:cubicBezTo>
                  <a:cubicBezTo>
                    <a:pt x="34" y="28"/>
                    <a:pt x="25" y="35"/>
                    <a:pt x="16" y="33"/>
                  </a:cubicBezTo>
                  <a:cubicBezTo>
                    <a:pt x="7" y="32"/>
                    <a:pt x="0" y="24"/>
                    <a:pt x="2" y="15"/>
                  </a:cubicBezTo>
                  <a:cubicBezTo>
                    <a:pt x="3" y="6"/>
                    <a:pt x="11" y="0"/>
                    <a:pt x="20" y="1"/>
                  </a:cubicBezTo>
                  <a:close/>
                </a:path>
              </a:pathLst>
            </a:custGeom>
            <a:solidFill>
              <a:srgbClr val="D4A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78"/>
            <p:cNvSpPr/>
            <p:nvPr/>
          </p:nvSpPr>
          <p:spPr bwMode="auto">
            <a:xfrm>
              <a:off x="3684588" y="1958974"/>
              <a:ext cx="134938" cy="250825"/>
            </a:xfrm>
            <a:custGeom>
              <a:gdLst>
                <a:gd name="T0" fmla="*/ 9 w 36"/>
                <a:gd name="T1" fmla="*/ 59 h 67"/>
                <a:gd name="T2" fmla="*/ 17 w 36"/>
                <a:gd name="T3" fmla="*/ 5 h 67"/>
                <a:gd name="T4" fmla="*/ 36 w 36"/>
                <a:gd name="T5" fmla="*/ 15 h 67"/>
                <a:gd name="T6" fmla="*/ 22 w 36"/>
                <a:gd name="T7" fmla="*/ 63 h 67"/>
                <a:gd name="T8" fmla="*/ 9 w 36"/>
                <a:gd name="T9" fmla="*/ 59 h 67"/>
              </a:gdLst>
              <a:cxnLst>
                <a:cxn ang="0">
                  <a:pos x="T0" y="T1"/>
                </a:cxn>
                <a:cxn ang="0">
                  <a:pos x="T2" y="T3"/>
                </a:cxn>
                <a:cxn ang="0">
                  <a:pos x="T4" y="T5"/>
                </a:cxn>
                <a:cxn ang="0">
                  <a:pos x="T6" y="T7"/>
                </a:cxn>
                <a:cxn ang="0">
                  <a:pos x="T8" y="T9"/>
                </a:cxn>
              </a:cxnLst>
              <a:rect l="0" t="0" r="r" b="b"/>
              <a:pathLst>
                <a:path w="36" h="67">
                  <a:moveTo>
                    <a:pt x="9" y="59"/>
                  </a:moveTo>
                  <a:cubicBezTo>
                    <a:pt x="0" y="48"/>
                    <a:pt x="3" y="23"/>
                    <a:pt x="17" y="5"/>
                  </a:cubicBezTo>
                  <a:cubicBezTo>
                    <a:pt x="21" y="0"/>
                    <a:pt x="36" y="8"/>
                    <a:pt x="36" y="15"/>
                  </a:cubicBezTo>
                  <a:cubicBezTo>
                    <a:pt x="36" y="22"/>
                    <a:pt x="30" y="54"/>
                    <a:pt x="22" y="63"/>
                  </a:cubicBezTo>
                  <a:cubicBezTo>
                    <a:pt x="18" y="67"/>
                    <a:pt x="14" y="65"/>
                    <a:pt x="9" y="5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79"/>
            <p:cNvSpPr/>
            <p:nvPr/>
          </p:nvSpPr>
          <p:spPr bwMode="auto">
            <a:xfrm>
              <a:off x="4581526" y="2162174"/>
              <a:ext cx="222250" cy="231775"/>
            </a:xfrm>
            <a:custGeom>
              <a:gdLst>
                <a:gd name="T0" fmla="*/ 33 w 59"/>
                <a:gd name="T1" fmla="*/ 2 h 62"/>
                <a:gd name="T2" fmla="*/ 57 w 59"/>
                <a:gd name="T3" fmla="*/ 34 h 62"/>
                <a:gd name="T4" fmla="*/ 26 w 59"/>
                <a:gd name="T5" fmla="*/ 60 h 62"/>
                <a:gd name="T6" fmla="*/ 2 w 59"/>
                <a:gd name="T7" fmla="*/ 27 h 62"/>
                <a:gd name="T8" fmla="*/ 33 w 59"/>
                <a:gd name="T9" fmla="*/ 2 h 62"/>
              </a:gdLst>
              <a:cxnLst>
                <a:cxn ang="0">
                  <a:pos x="T0" y="T1"/>
                </a:cxn>
                <a:cxn ang="0">
                  <a:pos x="T2" y="T3"/>
                </a:cxn>
                <a:cxn ang="0">
                  <a:pos x="T4" y="T5"/>
                </a:cxn>
                <a:cxn ang="0">
                  <a:pos x="T6" y="T7"/>
                </a:cxn>
                <a:cxn ang="0">
                  <a:pos x="T8" y="T9"/>
                </a:cxn>
              </a:cxnLst>
              <a:rect l="0" t="0" r="r" b="b"/>
              <a:pathLst>
                <a:path w="59" h="62">
                  <a:moveTo>
                    <a:pt x="33" y="2"/>
                  </a:moveTo>
                  <a:cubicBezTo>
                    <a:pt x="48" y="3"/>
                    <a:pt x="59" y="18"/>
                    <a:pt x="57" y="34"/>
                  </a:cubicBezTo>
                  <a:cubicBezTo>
                    <a:pt x="55" y="50"/>
                    <a:pt x="41" y="62"/>
                    <a:pt x="26" y="60"/>
                  </a:cubicBezTo>
                  <a:cubicBezTo>
                    <a:pt x="11" y="58"/>
                    <a:pt x="0" y="43"/>
                    <a:pt x="2" y="27"/>
                  </a:cubicBezTo>
                  <a:cubicBezTo>
                    <a:pt x="4" y="11"/>
                    <a:pt x="18" y="0"/>
                    <a:pt x="33" y="2"/>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80"/>
            <p:cNvSpPr/>
            <p:nvPr/>
          </p:nvSpPr>
          <p:spPr bwMode="auto">
            <a:xfrm>
              <a:off x="4616451" y="2214562"/>
              <a:ext cx="112713" cy="119063"/>
            </a:xfrm>
            <a:custGeom>
              <a:gdLst>
                <a:gd name="T0" fmla="*/ 17 w 30"/>
                <a:gd name="T1" fmla="*/ 1 h 32"/>
                <a:gd name="T2" fmla="*/ 29 w 30"/>
                <a:gd name="T3" fmla="*/ 18 h 32"/>
                <a:gd name="T4" fmla="*/ 13 w 30"/>
                <a:gd name="T5" fmla="*/ 31 h 32"/>
                <a:gd name="T6" fmla="*/ 1 w 30"/>
                <a:gd name="T7" fmla="*/ 14 h 32"/>
                <a:gd name="T8" fmla="*/ 17 w 30"/>
                <a:gd name="T9" fmla="*/ 1 h 32"/>
              </a:gdLst>
              <a:cxnLst>
                <a:cxn ang="0">
                  <a:pos x="T0" y="T1"/>
                </a:cxn>
                <a:cxn ang="0">
                  <a:pos x="T2" y="T3"/>
                </a:cxn>
                <a:cxn ang="0">
                  <a:pos x="T4" y="T5"/>
                </a:cxn>
                <a:cxn ang="0">
                  <a:pos x="T6" y="T7"/>
                </a:cxn>
                <a:cxn ang="0">
                  <a:pos x="T8" y="T9"/>
                </a:cxn>
              </a:cxnLst>
              <a:rect l="0" t="0" r="r" b="b"/>
              <a:pathLst>
                <a:path w="30" h="32">
                  <a:moveTo>
                    <a:pt x="17" y="1"/>
                  </a:moveTo>
                  <a:cubicBezTo>
                    <a:pt x="25" y="2"/>
                    <a:pt x="30" y="9"/>
                    <a:pt x="29" y="18"/>
                  </a:cubicBezTo>
                  <a:cubicBezTo>
                    <a:pt x="28" y="26"/>
                    <a:pt x="21" y="32"/>
                    <a:pt x="13" y="31"/>
                  </a:cubicBezTo>
                  <a:cubicBezTo>
                    <a:pt x="5" y="30"/>
                    <a:pt x="0" y="23"/>
                    <a:pt x="1" y="14"/>
                  </a:cubicBezTo>
                  <a:cubicBezTo>
                    <a:pt x="2" y="6"/>
                    <a:pt x="9" y="0"/>
                    <a:pt x="17" y="1"/>
                  </a:cubicBezTo>
                  <a:close/>
                </a:path>
              </a:pathLst>
            </a:custGeom>
            <a:solidFill>
              <a:srgbClr val="E5B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81"/>
            <p:cNvSpPr/>
            <p:nvPr/>
          </p:nvSpPr>
          <p:spPr bwMode="auto">
            <a:xfrm>
              <a:off x="3722688" y="1790699"/>
              <a:ext cx="976313" cy="854075"/>
            </a:xfrm>
            <a:custGeom>
              <a:gdLst>
                <a:gd name="T0" fmla="*/ 143 w 260"/>
                <a:gd name="T1" fmla="*/ 8 h 228"/>
                <a:gd name="T2" fmla="*/ 253 w 260"/>
                <a:gd name="T3" fmla="*/ 129 h 228"/>
                <a:gd name="T4" fmla="*/ 117 w 260"/>
                <a:gd name="T5" fmla="*/ 220 h 228"/>
                <a:gd name="T6" fmla="*/ 7 w 260"/>
                <a:gd name="T7" fmla="*/ 99 h 228"/>
                <a:gd name="T8" fmla="*/ 143 w 260"/>
                <a:gd name="T9" fmla="*/ 8 h 228"/>
              </a:gdLst>
              <a:cxnLst>
                <a:cxn ang="0">
                  <a:pos x="T0" y="T1"/>
                </a:cxn>
                <a:cxn ang="0">
                  <a:pos x="T2" y="T3"/>
                </a:cxn>
                <a:cxn ang="0">
                  <a:pos x="T4" y="T5"/>
                </a:cxn>
                <a:cxn ang="0">
                  <a:pos x="T6" y="T7"/>
                </a:cxn>
                <a:cxn ang="0">
                  <a:pos x="T8" y="T9"/>
                </a:cxn>
              </a:cxnLst>
              <a:rect l="0" t="0" r="r" b="b"/>
              <a:pathLst>
                <a:path w="260" h="228">
                  <a:moveTo>
                    <a:pt x="143" y="8"/>
                  </a:moveTo>
                  <a:cubicBezTo>
                    <a:pt x="211" y="16"/>
                    <a:pt x="260" y="70"/>
                    <a:pt x="253" y="129"/>
                  </a:cubicBezTo>
                  <a:cubicBezTo>
                    <a:pt x="246" y="187"/>
                    <a:pt x="185" y="228"/>
                    <a:pt x="117" y="220"/>
                  </a:cubicBezTo>
                  <a:cubicBezTo>
                    <a:pt x="49" y="212"/>
                    <a:pt x="0" y="158"/>
                    <a:pt x="7" y="99"/>
                  </a:cubicBezTo>
                  <a:cubicBezTo>
                    <a:pt x="14" y="40"/>
                    <a:pt x="75" y="0"/>
                    <a:pt x="143" y="8"/>
                  </a:cubicBezTo>
                  <a:close/>
                </a:path>
              </a:pathLst>
            </a:custGeom>
            <a:solidFill>
              <a:srgbClr val="FEF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82"/>
            <p:cNvSpPr/>
            <p:nvPr/>
          </p:nvSpPr>
          <p:spPr bwMode="auto">
            <a:xfrm>
              <a:off x="3689351" y="1785937"/>
              <a:ext cx="979488" cy="858838"/>
            </a:xfrm>
            <a:custGeom>
              <a:gdLst>
                <a:gd name="T0" fmla="*/ 143 w 261"/>
                <a:gd name="T1" fmla="*/ 8 h 229"/>
                <a:gd name="T2" fmla="*/ 254 w 261"/>
                <a:gd name="T3" fmla="*/ 129 h 229"/>
                <a:gd name="T4" fmla="*/ 118 w 261"/>
                <a:gd name="T5" fmla="*/ 221 h 229"/>
                <a:gd name="T6" fmla="*/ 7 w 261"/>
                <a:gd name="T7" fmla="*/ 100 h 229"/>
                <a:gd name="T8" fmla="*/ 143 w 261"/>
                <a:gd name="T9" fmla="*/ 8 h 229"/>
              </a:gdLst>
              <a:cxnLst>
                <a:cxn ang="0">
                  <a:pos x="T0" y="T1"/>
                </a:cxn>
                <a:cxn ang="0">
                  <a:pos x="T2" y="T3"/>
                </a:cxn>
                <a:cxn ang="0">
                  <a:pos x="T4" y="T5"/>
                </a:cxn>
                <a:cxn ang="0">
                  <a:pos x="T6" y="T7"/>
                </a:cxn>
                <a:cxn ang="0">
                  <a:pos x="T8" y="T9"/>
                </a:cxn>
              </a:cxnLst>
              <a:rect l="0" t="0" r="r" b="b"/>
              <a:pathLst>
                <a:path w="261" h="229">
                  <a:moveTo>
                    <a:pt x="143" y="8"/>
                  </a:moveTo>
                  <a:cubicBezTo>
                    <a:pt x="211" y="17"/>
                    <a:pt x="261" y="71"/>
                    <a:pt x="254" y="129"/>
                  </a:cubicBezTo>
                  <a:cubicBezTo>
                    <a:pt x="247" y="188"/>
                    <a:pt x="186" y="229"/>
                    <a:pt x="118" y="221"/>
                  </a:cubicBezTo>
                  <a:cubicBezTo>
                    <a:pt x="50" y="212"/>
                    <a:pt x="0" y="158"/>
                    <a:pt x="7" y="100"/>
                  </a:cubicBezTo>
                  <a:cubicBezTo>
                    <a:pt x="15" y="41"/>
                    <a:pt x="75" y="0"/>
                    <a:pt x="143" y="8"/>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83"/>
            <p:cNvSpPr/>
            <p:nvPr/>
          </p:nvSpPr>
          <p:spPr bwMode="auto">
            <a:xfrm>
              <a:off x="3678238" y="1879599"/>
              <a:ext cx="941388" cy="728663"/>
            </a:xfrm>
            <a:custGeom>
              <a:gdLst>
                <a:gd name="T0" fmla="*/ 136 w 251"/>
                <a:gd name="T1" fmla="*/ 8 h 194"/>
                <a:gd name="T2" fmla="*/ 245 w 251"/>
                <a:gd name="T3" fmla="*/ 111 h 194"/>
                <a:gd name="T4" fmla="*/ 115 w 251"/>
                <a:gd name="T5" fmla="*/ 186 h 194"/>
                <a:gd name="T6" fmla="*/ 6 w 251"/>
                <a:gd name="T7" fmla="*/ 82 h 194"/>
                <a:gd name="T8" fmla="*/ 136 w 251"/>
                <a:gd name="T9" fmla="*/ 8 h 194"/>
              </a:gdLst>
              <a:cxnLst>
                <a:cxn ang="0">
                  <a:pos x="T0" y="T1"/>
                </a:cxn>
                <a:cxn ang="0">
                  <a:pos x="T2" y="T3"/>
                </a:cxn>
                <a:cxn ang="0">
                  <a:pos x="T4" y="T5"/>
                </a:cxn>
                <a:cxn ang="0">
                  <a:pos x="T6" y="T7"/>
                </a:cxn>
                <a:cxn ang="0">
                  <a:pos x="T8" y="T9"/>
                </a:cxn>
              </a:cxnLst>
              <a:rect l="0" t="0" r="r" b="b"/>
              <a:pathLst>
                <a:path w="251" h="194">
                  <a:moveTo>
                    <a:pt x="136" y="8"/>
                  </a:moveTo>
                  <a:cubicBezTo>
                    <a:pt x="202" y="16"/>
                    <a:pt x="251" y="62"/>
                    <a:pt x="245" y="111"/>
                  </a:cubicBezTo>
                  <a:cubicBezTo>
                    <a:pt x="239" y="160"/>
                    <a:pt x="181" y="194"/>
                    <a:pt x="115" y="186"/>
                  </a:cubicBezTo>
                  <a:cubicBezTo>
                    <a:pt x="49" y="178"/>
                    <a:pt x="0" y="131"/>
                    <a:pt x="6" y="82"/>
                  </a:cubicBezTo>
                  <a:cubicBezTo>
                    <a:pt x="12" y="33"/>
                    <a:pt x="70" y="0"/>
                    <a:pt x="136" y="8"/>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43" name="Picture 384"/>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381501" y="2238374"/>
              <a:ext cx="223838"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385"/>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3697288" y="2149474"/>
              <a:ext cx="2254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386"/>
            <p:cNvSpPr/>
            <p:nvPr/>
          </p:nvSpPr>
          <p:spPr bwMode="auto">
            <a:xfrm>
              <a:off x="3970338" y="1779587"/>
              <a:ext cx="615950" cy="347663"/>
            </a:xfrm>
            <a:custGeom>
              <a:gdLst>
                <a:gd name="T0" fmla="*/ 142 w 164"/>
                <a:gd name="T1" fmla="*/ 34 h 93"/>
                <a:gd name="T2" fmla="*/ 100 w 164"/>
                <a:gd name="T3" fmla="*/ 11 h 93"/>
                <a:gd name="T4" fmla="*/ 53 w 164"/>
                <a:gd name="T5" fmla="*/ 2 h 93"/>
                <a:gd name="T6" fmla="*/ 7 w 164"/>
                <a:gd name="T7" fmla="*/ 43 h 93"/>
                <a:gd name="T8" fmla="*/ 90 w 164"/>
                <a:gd name="T9" fmla="*/ 37 h 93"/>
                <a:gd name="T10" fmla="*/ 56 w 164"/>
                <a:gd name="T11" fmla="*/ 28 h 93"/>
                <a:gd name="T12" fmla="*/ 58 w 164"/>
                <a:gd name="T13" fmla="*/ 45 h 93"/>
                <a:gd name="T14" fmla="*/ 37 w 164"/>
                <a:gd name="T15" fmla="*/ 27 h 93"/>
                <a:gd name="T16" fmla="*/ 155 w 164"/>
                <a:gd name="T17" fmla="*/ 54 h 93"/>
                <a:gd name="T18" fmla="*/ 142 w 164"/>
                <a:gd name="T19" fmla="*/ 34 h 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3">
                  <a:moveTo>
                    <a:pt x="142" y="34"/>
                  </a:moveTo>
                  <a:cubicBezTo>
                    <a:pt x="100" y="11"/>
                    <a:pt x="100" y="11"/>
                    <a:pt x="100" y="11"/>
                  </a:cubicBezTo>
                  <a:cubicBezTo>
                    <a:pt x="53" y="2"/>
                    <a:pt x="53" y="2"/>
                    <a:pt x="53" y="2"/>
                  </a:cubicBezTo>
                  <a:cubicBezTo>
                    <a:pt x="37" y="0"/>
                    <a:pt x="0" y="12"/>
                    <a:pt x="7" y="43"/>
                  </a:cubicBezTo>
                  <a:cubicBezTo>
                    <a:pt x="14" y="70"/>
                    <a:pt x="120" y="93"/>
                    <a:pt x="90" y="37"/>
                  </a:cubicBezTo>
                  <a:cubicBezTo>
                    <a:pt x="81" y="21"/>
                    <a:pt x="66" y="22"/>
                    <a:pt x="56" y="28"/>
                  </a:cubicBezTo>
                  <a:cubicBezTo>
                    <a:pt x="46" y="33"/>
                    <a:pt x="42" y="44"/>
                    <a:pt x="58" y="45"/>
                  </a:cubicBezTo>
                  <a:cubicBezTo>
                    <a:pt x="60" y="45"/>
                    <a:pt x="21" y="48"/>
                    <a:pt x="37" y="27"/>
                  </a:cubicBezTo>
                  <a:cubicBezTo>
                    <a:pt x="53" y="7"/>
                    <a:pt x="124" y="27"/>
                    <a:pt x="155" y="54"/>
                  </a:cubicBezTo>
                  <a:cubicBezTo>
                    <a:pt x="164" y="62"/>
                    <a:pt x="158" y="33"/>
                    <a:pt x="142" y="34"/>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87"/>
            <p:cNvSpPr/>
            <p:nvPr/>
          </p:nvSpPr>
          <p:spPr bwMode="auto">
            <a:xfrm>
              <a:off x="4071938" y="2473324"/>
              <a:ext cx="146050" cy="36513"/>
            </a:xfrm>
            <a:custGeom>
              <a:gdLst>
                <a:gd name="T0" fmla="*/ 1 w 39"/>
                <a:gd name="T1" fmla="*/ 4 h 10"/>
                <a:gd name="T2" fmla="*/ 1 w 39"/>
                <a:gd name="T3" fmla="*/ 1 h 10"/>
                <a:gd name="T4" fmla="*/ 4 w 39"/>
                <a:gd name="T5" fmla="*/ 1 h 10"/>
                <a:gd name="T6" fmla="*/ 9 w 39"/>
                <a:gd name="T7" fmla="*/ 4 h 10"/>
                <a:gd name="T8" fmla="*/ 24 w 39"/>
                <a:gd name="T9" fmla="*/ 6 h 10"/>
                <a:gd name="T10" fmla="*/ 35 w 39"/>
                <a:gd name="T11" fmla="*/ 3 h 10"/>
                <a:gd name="T12" fmla="*/ 35 w 39"/>
                <a:gd name="T13" fmla="*/ 2 h 10"/>
                <a:gd name="T14" fmla="*/ 38 w 39"/>
                <a:gd name="T15" fmla="*/ 1 h 10"/>
                <a:gd name="T16" fmla="*/ 39 w 39"/>
                <a:gd name="T17" fmla="*/ 4 h 10"/>
                <a:gd name="T18" fmla="*/ 37 w 39"/>
                <a:gd name="T19" fmla="*/ 6 h 10"/>
                <a:gd name="T20" fmla="*/ 24 w 39"/>
                <a:gd name="T21" fmla="*/ 10 h 10"/>
                <a:gd name="T22" fmla="*/ 7 w 39"/>
                <a:gd name="T23" fmla="*/ 8 h 10"/>
                <a:gd name="T24" fmla="*/ 1 w 39"/>
                <a:gd name="T25" fmla="*/ 4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0">
                  <a:moveTo>
                    <a:pt x="1" y="4"/>
                  </a:moveTo>
                  <a:cubicBezTo>
                    <a:pt x="0" y="3"/>
                    <a:pt x="0" y="1"/>
                    <a:pt x="1" y="1"/>
                  </a:cubicBezTo>
                  <a:cubicBezTo>
                    <a:pt x="2" y="0"/>
                    <a:pt x="3" y="0"/>
                    <a:pt x="4" y="1"/>
                  </a:cubicBezTo>
                  <a:cubicBezTo>
                    <a:pt x="5" y="2"/>
                    <a:pt x="6" y="3"/>
                    <a:pt x="9" y="4"/>
                  </a:cubicBezTo>
                  <a:cubicBezTo>
                    <a:pt x="13" y="5"/>
                    <a:pt x="19" y="6"/>
                    <a:pt x="24" y="6"/>
                  </a:cubicBezTo>
                  <a:cubicBezTo>
                    <a:pt x="29" y="6"/>
                    <a:pt x="33" y="5"/>
                    <a:pt x="35" y="3"/>
                  </a:cubicBezTo>
                  <a:cubicBezTo>
                    <a:pt x="35" y="2"/>
                    <a:pt x="35" y="2"/>
                    <a:pt x="35" y="2"/>
                  </a:cubicBezTo>
                  <a:cubicBezTo>
                    <a:pt x="35" y="1"/>
                    <a:pt x="37" y="1"/>
                    <a:pt x="38" y="1"/>
                  </a:cubicBezTo>
                  <a:cubicBezTo>
                    <a:pt x="39" y="2"/>
                    <a:pt x="39" y="3"/>
                    <a:pt x="39" y="4"/>
                  </a:cubicBezTo>
                  <a:cubicBezTo>
                    <a:pt x="39" y="5"/>
                    <a:pt x="38" y="5"/>
                    <a:pt x="37" y="6"/>
                  </a:cubicBezTo>
                  <a:cubicBezTo>
                    <a:pt x="35" y="8"/>
                    <a:pt x="30" y="9"/>
                    <a:pt x="24" y="10"/>
                  </a:cubicBezTo>
                  <a:cubicBezTo>
                    <a:pt x="18" y="10"/>
                    <a:pt x="12" y="9"/>
                    <a:pt x="7" y="8"/>
                  </a:cubicBezTo>
                  <a:cubicBezTo>
                    <a:pt x="5" y="7"/>
                    <a:pt x="2" y="5"/>
                    <a:pt x="1" y="4"/>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88"/>
            <p:cNvSpPr/>
            <p:nvPr/>
          </p:nvSpPr>
          <p:spPr bwMode="auto">
            <a:xfrm>
              <a:off x="4341813" y="2143124"/>
              <a:ext cx="168275" cy="184150"/>
            </a:xfrm>
            <a:custGeom>
              <a:gdLst>
                <a:gd name="T0" fmla="*/ 25 w 45"/>
                <a:gd name="T1" fmla="*/ 1 h 49"/>
                <a:gd name="T2" fmla="*/ 43 w 45"/>
                <a:gd name="T3" fmla="*/ 27 h 49"/>
                <a:gd name="T4" fmla="*/ 20 w 45"/>
                <a:gd name="T5" fmla="*/ 47 h 49"/>
                <a:gd name="T6" fmla="*/ 2 w 45"/>
                <a:gd name="T7" fmla="*/ 22 h 49"/>
                <a:gd name="T8" fmla="*/ 25 w 45"/>
                <a:gd name="T9" fmla="*/ 1 h 49"/>
              </a:gdLst>
              <a:cxnLst>
                <a:cxn ang="0">
                  <a:pos x="T0" y="T1"/>
                </a:cxn>
                <a:cxn ang="0">
                  <a:pos x="T2" y="T3"/>
                </a:cxn>
                <a:cxn ang="0">
                  <a:pos x="T4" y="T5"/>
                </a:cxn>
                <a:cxn ang="0">
                  <a:pos x="T6" y="T7"/>
                </a:cxn>
                <a:cxn ang="0">
                  <a:pos x="T8" y="T9"/>
                </a:cxn>
              </a:cxnLst>
              <a:rect l="0" t="0" r="r" b="b"/>
              <a:pathLst>
                <a:path w="45" h="49">
                  <a:moveTo>
                    <a:pt x="25" y="1"/>
                  </a:moveTo>
                  <a:cubicBezTo>
                    <a:pt x="37" y="2"/>
                    <a:pt x="45" y="14"/>
                    <a:pt x="43" y="27"/>
                  </a:cubicBezTo>
                  <a:cubicBezTo>
                    <a:pt x="42" y="40"/>
                    <a:pt x="31" y="49"/>
                    <a:pt x="20" y="47"/>
                  </a:cubicBezTo>
                  <a:cubicBezTo>
                    <a:pt x="8" y="46"/>
                    <a:pt x="0" y="35"/>
                    <a:pt x="2" y="22"/>
                  </a:cubicBezTo>
                  <a:cubicBezTo>
                    <a:pt x="3" y="9"/>
                    <a:pt x="14" y="0"/>
                    <a:pt x="2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89"/>
            <p:cNvSpPr/>
            <p:nvPr/>
          </p:nvSpPr>
          <p:spPr bwMode="auto">
            <a:xfrm>
              <a:off x="4371976" y="2187574"/>
              <a:ext cx="123825" cy="120650"/>
            </a:xfrm>
            <a:custGeom>
              <a:gdLst>
                <a:gd name="T0" fmla="*/ 18 w 33"/>
                <a:gd name="T1" fmla="*/ 1 h 32"/>
                <a:gd name="T2" fmla="*/ 32 w 33"/>
                <a:gd name="T3" fmla="*/ 18 h 32"/>
                <a:gd name="T4" fmla="*/ 15 w 33"/>
                <a:gd name="T5" fmla="*/ 31 h 32"/>
                <a:gd name="T6" fmla="*/ 1 w 33"/>
                <a:gd name="T7" fmla="*/ 14 h 32"/>
                <a:gd name="T8" fmla="*/ 18 w 33"/>
                <a:gd name="T9" fmla="*/ 1 h 32"/>
              </a:gdLst>
              <a:cxnLst>
                <a:cxn ang="0">
                  <a:pos x="T0" y="T1"/>
                </a:cxn>
                <a:cxn ang="0">
                  <a:pos x="T2" y="T3"/>
                </a:cxn>
                <a:cxn ang="0">
                  <a:pos x="T4" y="T5"/>
                </a:cxn>
                <a:cxn ang="0">
                  <a:pos x="T6" y="T7"/>
                </a:cxn>
                <a:cxn ang="0">
                  <a:pos x="T8" y="T9"/>
                </a:cxn>
              </a:cxnLst>
              <a:rect l="0" t="0" r="r" b="b"/>
              <a:pathLst>
                <a:path w="33" h="32">
                  <a:moveTo>
                    <a:pt x="18" y="1"/>
                  </a:moveTo>
                  <a:cubicBezTo>
                    <a:pt x="27" y="2"/>
                    <a:pt x="33" y="10"/>
                    <a:pt x="32" y="18"/>
                  </a:cubicBezTo>
                  <a:cubicBezTo>
                    <a:pt x="31" y="26"/>
                    <a:pt x="23" y="32"/>
                    <a:pt x="15" y="31"/>
                  </a:cubicBezTo>
                  <a:cubicBezTo>
                    <a:pt x="6" y="30"/>
                    <a:pt x="0" y="23"/>
                    <a:pt x="1" y="14"/>
                  </a:cubicBezTo>
                  <a:cubicBezTo>
                    <a:pt x="2" y="6"/>
                    <a:pt x="10"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90"/>
            <p:cNvSpPr/>
            <p:nvPr/>
          </p:nvSpPr>
          <p:spPr bwMode="auto">
            <a:xfrm>
              <a:off x="4386263" y="2203449"/>
              <a:ext cx="41275" cy="41275"/>
            </a:xfrm>
            <a:custGeom>
              <a:gdLst>
                <a:gd name="T0" fmla="*/ 6 w 11"/>
                <a:gd name="T1" fmla="*/ 1 h 11"/>
                <a:gd name="T2" fmla="*/ 11 w 11"/>
                <a:gd name="T3" fmla="*/ 6 h 11"/>
                <a:gd name="T4" fmla="*/ 5 w 11"/>
                <a:gd name="T5" fmla="*/ 11 h 11"/>
                <a:gd name="T6" fmla="*/ 1 w 11"/>
                <a:gd name="T7" fmla="*/ 5 h 11"/>
                <a:gd name="T8" fmla="*/ 6 w 11"/>
                <a:gd name="T9" fmla="*/ 1 h 11"/>
              </a:gdLst>
              <a:cxnLst>
                <a:cxn ang="0">
                  <a:pos x="T0" y="T1"/>
                </a:cxn>
                <a:cxn ang="0">
                  <a:pos x="T2" y="T3"/>
                </a:cxn>
                <a:cxn ang="0">
                  <a:pos x="T4" y="T5"/>
                </a:cxn>
                <a:cxn ang="0">
                  <a:pos x="T6" y="T7"/>
                </a:cxn>
                <a:cxn ang="0">
                  <a:pos x="T8" y="T9"/>
                </a:cxn>
              </a:cxnLst>
              <a:rect l="0" t="0" r="r" b="b"/>
              <a:pathLst>
                <a:path w="11" h="11">
                  <a:moveTo>
                    <a:pt x="6" y="1"/>
                  </a:moveTo>
                  <a:cubicBezTo>
                    <a:pt x="9" y="1"/>
                    <a:pt x="11" y="4"/>
                    <a:pt x="11" y="6"/>
                  </a:cubicBezTo>
                  <a:cubicBezTo>
                    <a:pt x="11" y="9"/>
                    <a:pt x="8" y="11"/>
                    <a:pt x="5" y="11"/>
                  </a:cubicBezTo>
                  <a:cubicBezTo>
                    <a:pt x="2" y="10"/>
                    <a:pt x="0" y="8"/>
                    <a:pt x="1" y="5"/>
                  </a:cubicBezTo>
                  <a:cubicBezTo>
                    <a:pt x="1" y="2"/>
                    <a:pt x="3" y="0"/>
                    <a:pt x="6"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91"/>
            <p:cNvSpPr/>
            <p:nvPr/>
          </p:nvSpPr>
          <p:spPr bwMode="auto">
            <a:xfrm>
              <a:off x="4394201" y="2247899"/>
              <a:ext cx="26988" cy="22225"/>
            </a:xfrm>
            <a:custGeom>
              <a:gdLst>
                <a:gd name="T0" fmla="*/ 4 w 7"/>
                <a:gd name="T1" fmla="*/ 0 h 6"/>
                <a:gd name="T2" fmla="*/ 6 w 7"/>
                <a:gd name="T3" fmla="*/ 3 h 6"/>
                <a:gd name="T4" fmla="*/ 3 w 7"/>
                <a:gd name="T5" fmla="*/ 6 h 6"/>
                <a:gd name="T6" fmla="*/ 0 w 7"/>
                <a:gd name="T7" fmla="*/ 3 h 6"/>
                <a:gd name="T8" fmla="*/ 4 w 7"/>
                <a:gd name="T9" fmla="*/ 0 h 6"/>
              </a:gdLst>
              <a:cxnLst>
                <a:cxn ang="0">
                  <a:pos x="T0" y="T1"/>
                </a:cxn>
                <a:cxn ang="0">
                  <a:pos x="T2" y="T3"/>
                </a:cxn>
                <a:cxn ang="0">
                  <a:pos x="T4" y="T5"/>
                </a:cxn>
                <a:cxn ang="0">
                  <a:pos x="T6" y="T7"/>
                </a:cxn>
                <a:cxn ang="0">
                  <a:pos x="T8" y="T9"/>
                </a:cxn>
              </a:cxnLst>
              <a:rect l="0" t="0" r="r" b="b"/>
              <a:pathLst>
                <a:path w="7" h="6">
                  <a:moveTo>
                    <a:pt x="4" y="0"/>
                  </a:moveTo>
                  <a:cubicBezTo>
                    <a:pt x="5" y="0"/>
                    <a:pt x="7" y="2"/>
                    <a:pt x="6" y="3"/>
                  </a:cubicBezTo>
                  <a:cubicBezTo>
                    <a:pt x="6" y="5"/>
                    <a:pt x="5" y="6"/>
                    <a:pt x="3" y="6"/>
                  </a:cubicBezTo>
                  <a:cubicBezTo>
                    <a:pt x="1" y="6"/>
                    <a:pt x="0" y="4"/>
                    <a:pt x="0" y="3"/>
                  </a:cubicBezTo>
                  <a:cubicBezTo>
                    <a:pt x="1" y="1"/>
                    <a:pt x="2" y="0"/>
                    <a:pt x="4"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92"/>
            <p:cNvSpPr/>
            <p:nvPr/>
          </p:nvSpPr>
          <p:spPr bwMode="auto">
            <a:xfrm>
              <a:off x="3843338" y="2476499"/>
              <a:ext cx="690563" cy="173038"/>
            </a:xfrm>
            <a:custGeom>
              <a:gdLst>
                <a:gd name="T0" fmla="*/ 0 w 184"/>
                <a:gd name="T1" fmla="*/ 19 h 46"/>
                <a:gd name="T2" fmla="*/ 8 w 184"/>
                <a:gd name="T3" fmla="*/ 0 h 46"/>
                <a:gd name="T4" fmla="*/ 72 w 184"/>
                <a:gd name="T5" fmla="*/ 19 h 46"/>
                <a:gd name="T6" fmla="*/ 74 w 184"/>
                <a:gd name="T7" fmla="*/ 13 h 46"/>
                <a:gd name="T8" fmla="*/ 89 w 184"/>
                <a:gd name="T9" fmla="*/ 15 h 46"/>
                <a:gd name="T10" fmla="*/ 90 w 184"/>
                <a:gd name="T11" fmla="*/ 21 h 46"/>
                <a:gd name="T12" fmla="*/ 159 w 184"/>
                <a:gd name="T13" fmla="*/ 17 h 46"/>
                <a:gd name="T14" fmla="*/ 184 w 184"/>
                <a:gd name="T15" fmla="*/ 25 h 46"/>
                <a:gd name="T16" fmla="*/ 126 w 184"/>
                <a:gd name="T17" fmla="*/ 46 h 46"/>
                <a:gd name="T18" fmla="*/ 47 w 184"/>
                <a:gd name="T19" fmla="*/ 39 h 46"/>
                <a:gd name="T20" fmla="*/ 0 w 184"/>
                <a:gd name="T21" fmla="*/ 19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46">
                  <a:moveTo>
                    <a:pt x="0" y="19"/>
                  </a:moveTo>
                  <a:cubicBezTo>
                    <a:pt x="8" y="0"/>
                    <a:pt x="8" y="0"/>
                    <a:pt x="8" y="0"/>
                  </a:cubicBezTo>
                  <a:cubicBezTo>
                    <a:pt x="15" y="12"/>
                    <a:pt x="62" y="34"/>
                    <a:pt x="72" y="19"/>
                  </a:cubicBezTo>
                  <a:cubicBezTo>
                    <a:pt x="73" y="17"/>
                    <a:pt x="73" y="14"/>
                    <a:pt x="74" y="13"/>
                  </a:cubicBezTo>
                  <a:cubicBezTo>
                    <a:pt x="78" y="12"/>
                    <a:pt x="85" y="12"/>
                    <a:pt x="89" y="15"/>
                  </a:cubicBezTo>
                  <a:cubicBezTo>
                    <a:pt x="90" y="16"/>
                    <a:pt x="89" y="19"/>
                    <a:pt x="90" y="21"/>
                  </a:cubicBezTo>
                  <a:cubicBezTo>
                    <a:pt x="98" y="34"/>
                    <a:pt x="141" y="29"/>
                    <a:pt x="159" y="17"/>
                  </a:cubicBezTo>
                  <a:cubicBezTo>
                    <a:pt x="160" y="16"/>
                    <a:pt x="182" y="25"/>
                    <a:pt x="184" y="25"/>
                  </a:cubicBezTo>
                  <a:cubicBezTo>
                    <a:pt x="126" y="46"/>
                    <a:pt x="126" y="46"/>
                    <a:pt x="126" y="46"/>
                  </a:cubicBezTo>
                  <a:cubicBezTo>
                    <a:pt x="47" y="39"/>
                    <a:pt x="47" y="39"/>
                    <a:pt x="47" y="39"/>
                  </a:cubicBezTo>
                  <a:lnTo>
                    <a:pt x="0" y="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93"/>
            <p:cNvSpPr/>
            <p:nvPr/>
          </p:nvSpPr>
          <p:spPr bwMode="auto">
            <a:xfrm>
              <a:off x="4371976" y="1989137"/>
              <a:ext cx="198438" cy="168275"/>
            </a:xfrm>
            <a:custGeom>
              <a:gdLst>
                <a:gd name="T0" fmla="*/ 9 w 53"/>
                <a:gd name="T1" fmla="*/ 5 h 45"/>
                <a:gd name="T2" fmla="*/ 50 w 53"/>
                <a:gd name="T3" fmla="*/ 27 h 45"/>
                <a:gd name="T4" fmla="*/ 44 w 53"/>
                <a:gd name="T5" fmla="*/ 43 h 45"/>
                <a:gd name="T6" fmla="*/ 2 w 53"/>
                <a:gd name="T7" fmla="*/ 16 h 45"/>
                <a:gd name="T8" fmla="*/ 9 w 53"/>
                <a:gd name="T9" fmla="*/ 5 h 45"/>
              </a:gdLst>
              <a:cxnLst>
                <a:cxn ang="0">
                  <a:pos x="T0" y="T1"/>
                </a:cxn>
                <a:cxn ang="0">
                  <a:pos x="T2" y="T3"/>
                </a:cxn>
                <a:cxn ang="0">
                  <a:pos x="T4" y="T5"/>
                </a:cxn>
                <a:cxn ang="0">
                  <a:pos x="T6" y="T7"/>
                </a:cxn>
                <a:cxn ang="0">
                  <a:pos x="T8" y="T9"/>
                </a:cxn>
              </a:cxnLst>
              <a:rect l="0" t="0" r="r" b="b"/>
              <a:pathLst>
                <a:path w="52" h="45">
                  <a:moveTo>
                    <a:pt x="9" y="5"/>
                  </a:moveTo>
                  <a:cubicBezTo>
                    <a:pt x="23" y="0"/>
                    <a:pt x="43" y="18"/>
                    <a:pt x="50" y="27"/>
                  </a:cubicBezTo>
                  <a:cubicBezTo>
                    <a:pt x="53" y="33"/>
                    <a:pt x="51" y="45"/>
                    <a:pt x="44" y="43"/>
                  </a:cubicBezTo>
                  <a:cubicBezTo>
                    <a:pt x="38" y="41"/>
                    <a:pt x="9" y="26"/>
                    <a:pt x="2" y="16"/>
                  </a:cubicBezTo>
                  <a:cubicBezTo>
                    <a:pt x="0" y="12"/>
                    <a:pt x="2" y="8"/>
                    <a:pt x="9" y="5"/>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94"/>
            <p:cNvSpPr/>
            <p:nvPr/>
          </p:nvSpPr>
          <p:spPr bwMode="auto">
            <a:xfrm>
              <a:off x="3832226" y="1989137"/>
              <a:ext cx="212725" cy="127000"/>
            </a:xfrm>
            <a:custGeom>
              <a:gdLst>
                <a:gd name="T0" fmla="*/ 1 w 57"/>
                <a:gd name="T1" fmla="*/ 22 h 34"/>
                <a:gd name="T2" fmla="*/ 42 w 57"/>
                <a:gd name="T3" fmla="*/ 0 h 34"/>
                <a:gd name="T4" fmla="*/ 52 w 57"/>
                <a:gd name="T5" fmla="*/ 12 h 34"/>
                <a:gd name="T6" fmla="*/ 6 w 57"/>
                <a:gd name="T7" fmla="*/ 34 h 34"/>
                <a:gd name="T8" fmla="*/ 1 w 57"/>
                <a:gd name="T9" fmla="*/ 22 h 34"/>
              </a:gdLst>
              <a:cxnLst>
                <a:cxn ang="0">
                  <a:pos x="T0" y="T1"/>
                </a:cxn>
                <a:cxn ang="0">
                  <a:pos x="T2" y="T3"/>
                </a:cxn>
                <a:cxn ang="0">
                  <a:pos x="T4" y="T5"/>
                </a:cxn>
                <a:cxn ang="0">
                  <a:pos x="T6" y="T7"/>
                </a:cxn>
                <a:cxn ang="0">
                  <a:pos x="T8" y="T9"/>
                </a:cxn>
              </a:cxnLst>
              <a:rect l="0" t="0" r="r" b="b"/>
              <a:pathLst>
                <a:path w="57" h="34">
                  <a:moveTo>
                    <a:pt x="1" y="22"/>
                  </a:moveTo>
                  <a:cubicBezTo>
                    <a:pt x="4" y="8"/>
                    <a:pt x="30" y="0"/>
                    <a:pt x="42" y="0"/>
                  </a:cubicBezTo>
                  <a:cubicBezTo>
                    <a:pt x="48" y="0"/>
                    <a:pt x="57" y="8"/>
                    <a:pt x="52" y="12"/>
                  </a:cubicBezTo>
                  <a:cubicBezTo>
                    <a:pt x="47" y="17"/>
                    <a:pt x="19" y="34"/>
                    <a:pt x="6" y="34"/>
                  </a:cubicBezTo>
                  <a:cubicBezTo>
                    <a:pt x="2" y="34"/>
                    <a:pt x="0" y="30"/>
                    <a:pt x="1" y="22"/>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95"/>
            <p:cNvSpPr/>
            <p:nvPr/>
          </p:nvSpPr>
          <p:spPr bwMode="auto">
            <a:xfrm>
              <a:off x="3760788" y="2195512"/>
              <a:ext cx="473075" cy="396875"/>
            </a:xfrm>
            <a:custGeom>
              <a:gdLst>
                <a:gd name="T0" fmla="*/ 95 w 126"/>
                <a:gd name="T1" fmla="*/ 32 h 106"/>
                <a:gd name="T2" fmla="*/ 4 w 126"/>
                <a:gd name="T3" fmla="*/ 31 h 106"/>
                <a:gd name="T4" fmla="*/ 9 w 126"/>
                <a:gd name="T5" fmla="*/ 64 h 106"/>
                <a:gd name="T6" fmla="*/ 95 w 126"/>
                <a:gd name="T7" fmla="*/ 32 h 106"/>
              </a:gdLst>
              <a:cxnLst>
                <a:cxn ang="0">
                  <a:pos x="T0" y="T1"/>
                </a:cxn>
                <a:cxn ang="0">
                  <a:pos x="T2" y="T3"/>
                </a:cxn>
                <a:cxn ang="0">
                  <a:pos x="T4" y="T5"/>
                </a:cxn>
                <a:cxn ang="0">
                  <a:pos x="T6" y="T7"/>
                </a:cxn>
              </a:cxnLst>
              <a:rect l="0" t="0" r="r" b="b"/>
              <a:pathLst>
                <a:path w="125" h="105">
                  <a:moveTo>
                    <a:pt x="95" y="32"/>
                  </a:moveTo>
                  <a:cubicBezTo>
                    <a:pt x="79" y="0"/>
                    <a:pt x="39" y="62"/>
                    <a:pt x="4" y="31"/>
                  </a:cubicBezTo>
                  <a:cubicBezTo>
                    <a:pt x="1" y="28"/>
                    <a:pt x="0" y="50"/>
                    <a:pt x="9" y="64"/>
                  </a:cubicBezTo>
                  <a:cubicBezTo>
                    <a:pt x="35" y="106"/>
                    <a:pt x="126" y="97"/>
                    <a:pt x="95" y="3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96"/>
            <p:cNvSpPr/>
            <p:nvPr/>
          </p:nvSpPr>
          <p:spPr bwMode="auto">
            <a:xfrm>
              <a:off x="3763963" y="1606549"/>
              <a:ext cx="896938" cy="325438"/>
            </a:xfrm>
            <a:custGeom>
              <a:gdLst>
                <a:gd name="T0" fmla="*/ 216 w 239"/>
                <a:gd name="T1" fmla="*/ 87 h 87"/>
                <a:gd name="T2" fmla="*/ 28 w 239"/>
                <a:gd name="T3" fmla="*/ 61 h 87"/>
                <a:gd name="T4" fmla="*/ 87 w 239"/>
                <a:gd name="T5" fmla="*/ 2 h 87"/>
                <a:gd name="T6" fmla="*/ 207 w 239"/>
                <a:gd name="T7" fmla="*/ 29 h 87"/>
                <a:gd name="T8" fmla="*/ 216 w 239"/>
                <a:gd name="T9" fmla="*/ 87 h 87"/>
              </a:gdLst>
              <a:cxnLst>
                <a:cxn ang="0">
                  <a:pos x="T0" y="T1"/>
                </a:cxn>
                <a:cxn ang="0">
                  <a:pos x="T2" y="T3"/>
                </a:cxn>
                <a:cxn ang="0">
                  <a:pos x="T4" y="T5"/>
                </a:cxn>
                <a:cxn ang="0">
                  <a:pos x="T6" y="T7"/>
                </a:cxn>
                <a:cxn ang="0">
                  <a:pos x="T8" y="T9"/>
                </a:cxn>
              </a:cxnLst>
              <a:rect l="0" t="0" r="r" b="b"/>
              <a:pathLst>
                <a:path w="239" h="87">
                  <a:moveTo>
                    <a:pt x="216" y="87"/>
                  </a:moveTo>
                  <a:cubicBezTo>
                    <a:pt x="190" y="51"/>
                    <a:pt x="76" y="33"/>
                    <a:pt x="28" y="61"/>
                  </a:cubicBezTo>
                  <a:cubicBezTo>
                    <a:pt x="12" y="56"/>
                    <a:pt x="0" y="0"/>
                    <a:pt x="87" y="2"/>
                  </a:cubicBezTo>
                  <a:cubicBezTo>
                    <a:pt x="126" y="3"/>
                    <a:pt x="171" y="9"/>
                    <a:pt x="207" y="29"/>
                  </a:cubicBezTo>
                  <a:cubicBezTo>
                    <a:pt x="230" y="42"/>
                    <a:pt x="239" y="65"/>
                    <a:pt x="216" y="87"/>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97"/>
            <p:cNvSpPr/>
            <p:nvPr/>
          </p:nvSpPr>
          <p:spPr bwMode="auto">
            <a:xfrm>
              <a:off x="3824288" y="1631949"/>
              <a:ext cx="822325" cy="285750"/>
            </a:xfrm>
            <a:custGeom>
              <a:gdLst>
                <a:gd name="T0" fmla="*/ 197 w 219"/>
                <a:gd name="T1" fmla="*/ 76 h 76"/>
                <a:gd name="T2" fmla="*/ 22 w 219"/>
                <a:gd name="T3" fmla="*/ 50 h 76"/>
                <a:gd name="T4" fmla="*/ 69 w 219"/>
                <a:gd name="T5" fmla="*/ 4 h 76"/>
                <a:gd name="T6" fmla="*/ 187 w 219"/>
                <a:gd name="T7" fmla="*/ 29 h 76"/>
                <a:gd name="T8" fmla="*/ 197 w 219"/>
                <a:gd name="T9" fmla="*/ 76 h 76"/>
              </a:gdLst>
              <a:cxnLst>
                <a:cxn ang="0">
                  <a:pos x="T0" y="T1"/>
                </a:cxn>
                <a:cxn ang="0">
                  <a:pos x="T2" y="T3"/>
                </a:cxn>
                <a:cxn ang="0">
                  <a:pos x="T4" y="T5"/>
                </a:cxn>
                <a:cxn ang="0">
                  <a:pos x="T6" y="T7"/>
                </a:cxn>
                <a:cxn ang="0">
                  <a:pos x="T8" y="T9"/>
                </a:cxn>
              </a:cxnLst>
              <a:rect l="0" t="0" r="r" b="b"/>
              <a:pathLst>
                <a:path w="219" h="76">
                  <a:moveTo>
                    <a:pt x="197" y="76"/>
                  </a:moveTo>
                  <a:cubicBezTo>
                    <a:pt x="170" y="46"/>
                    <a:pt x="67" y="27"/>
                    <a:pt x="22" y="50"/>
                  </a:cubicBezTo>
                  <a:cubicBezTo>
                    <a:pt x="5" y="45"/>
                    <a:pt x="0" y="0"/>
                    <a:pt x="69" y="4"/>
                  </a:cubicBezTo>
                  <a:cubicBezTo>
                    <a:pt x="108" y="6"/>
                    <a:pt x="151" y="12"/>
                    <a:pt x="187" y="29"/>
                  </a:cubicBezTo>
                  <a:cubicBezTo>
                    <a:pt x="209" y="40"/>
                    <a:pt x="219" y="58"/>
                    <a:pt x="197" y="7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98"/>
            <p:cNvSpPr/>
            <p:nvPr/>
          </p:nvSpPr>
          <p:spPr bwMode="auto">
            <a:xfrm>
              <a:off x="3970338" y="1779587"/>
              <a:ext cx="619125" cy="300038"/>
            </a:xfrm>
            <a:custGeom>
              <a:gdLst>
                <a:gd name="T0" fmla="*/ 143 w 165"/>
                <a:gd name="T1" fmla="*/ 31 h 80"/>
                <a:gd name="T2" fmla="*/ 101 w 165"/>
                <a:gd name="T3" fmla="*/ 11 h 80"/>
                <a:gd name="T4" fmla="*/ 53 w 165"/>
                <a:gd name="T5" fmla="*/ 2 h 80"/>
                <a:gd name="T6" fmla="*/ 8 w 165"/>
                <a:gd name="T7" fmla="*/ 36 h 80"/>
                <a:gd name="T8" fmla="*/ 90 w 165"/>
                <a:gd name="T9" fmla="*/ 32 h 80"/>
                <a:gd name="T10" fmla="*/ 56 w 165"/>
                <a:gd name="T11" fmla="*/ 24 h 80"/>
                <a:gd name="T12" fmla="*/ 59 w 165"/>
                <a:gd name="T13" fmla="*/ 38 h 80"/>
                <a:gd name="T14" fmla="*/ 38 w 165"/>
                <a:gd name="T15" fmla="*/ 23 h 80"/>
                <a:gd name="T16" fmla="*/ 155 w 165"/>
                <a:gd name="T17" fmla="*/ 48 h 80"/>
                <a:gd name="T18" fmla="*/ 143 w 165"/>
                <a:gd name="T19" fmla="*/ 31 h 8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80">
                  <a:moveTo>
                    <a:pt x="143" y="31"/>
                  </a:moveTo>
                  <a:cubicBezTo>
                    <a:pt x="101" y="11"/>
                    <a:pt x="101" y="11"/>
                    <a:pt x="101" y="11"/>
                  </a:cubicBezTo>
                  <a:cubicBezTo>
                    <a:pt x="53" y="2"/>
                    <a:pt x="53" y="2"/>
                    <a:pt x="53" y="2"/>
                  </a:cubicBezTo>
                  <a:cubicBezTo>
                    <a:pt x="37" y="0"/>
                    <a:pt x="0" y="10"/>
                    <a:pt x="8" y="36"/>
                  </a:cubicBezTo>
                  <a:cubicBezTo>
                    <a:pt x="15" y="59"/>
                    <a:pt x="121" y="80"/>
                    <a:pt x="90" y="32"/>
                  </a:cubicBezTo>
                  <a:cubicBezTo>
                    <a:pt x="82" y="18"/>
                    <a:pt x="66" y="19"/>
                    <a:pt x="56" y="24"/>
                  </a:cubicBezTo>
                  <a:cubicBezTo>
                    <a:pt x="46" y="28"/>
                    <a:pt x="43" y="37"/>
                    <a:pt x="59" y="38"/>
                  </a:cubicBezTo>
                  <a:cubicBezTo>
                    <a:pt x="60" y="38"/>
                    <a:pt x="22" y="40"/>
                    <a:pt x="38" y="23"/>
                  </a:cubicBezTo>
                  <a:cubicBezTo>
                    <a:pt x="53" y="6"/>
                    <a:pt x="124" y="24"/>
                    <a:pt x="155" y="48"/>
                  </a:cubicBezTo>
                  <a:cubicBezTo>
                    <a:pt x="165" y="55"/>
                    <a:pt x="158" y="30"/>
                    <a:pt x="143" y="3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99"/>
            <p:cNvSpPr/>
            <p:nvPr/>
          </p:nvSpPr>
          <p:spPr bwMode="auto">
            <a:xfrm>
              <a:off x="4383088" y="1973262"/>
              <a:ext cx="198438" cy="169863"/>
            </a:xfrm>
            <a:custGeom>
              <a:gdLst>
                <a:gd name="T0" fmla="*/ 9 w 53"/>
                <a:gd name="T1" fmla="*/ 6 h 45"/>
                <a:gd name="T2" fmla="*/ 49 w 53"/>
                <a:gd name="T3" fmla="*/ 28 h 45"/>
                <a:gd name="T4" fmla="*/ 44 w 53"/>
                <a:gd name="T5" fmla="*/ 44 h 45"/>
                <a:gd name="T6" fmla="*/ 2 w 53"/>
                <a:gd name="T7" fmla="*/ 16 h 45"/>
                <a:gd name="T8" fmla="*/ 9 w 53"/>
                <a:gd name="T9" fmla="*/ 6 h 45"/>
              </a:gdLst>
              <a:cxnLst>
                <a:cxn ang="0">
                  <a:pos x="T0" y="T1"/>
                </a:cxn>
                <a:cxn ang="0">
                  <a:pos x="T2" y="T3"/>
                </a:cxn>
                <a:cxn ang="0">
                  <a:pos x="T4" y="T5"/>
                </a:cxn>
                <a:cxn ang="0">
                  <a:pos x="T6" y="T7"/>
                </a:cxn>
                <a:cxn ang="0">
                  <a:pos x="T8" y="T9"/>
                </a:cxn>
              </a:cxnLst>
              <a:rect l="0" t="0" r="r" b="b"/>
              <a:pathLst>
                <a:path w="52" h="45">
                  <a:moveTo>
                    <a:pt x="9" y="6"/>
                  </a:moveTo>
                  <a:cubicBezTo>
                    <a:pt x="23" y="0"/>
                    <a:pt x="43" y="18"/>
                    <a:pt x="49" y="28"/>
                  </a:cubicBezTo>
                  <a:cubicBezTo>
                    <a:pt x="53" y="34"/>
                    <a:pt x="51" y="45"/>
                    <a:pt x="44" y="44"/>
                  </a:cubicBezTo>
                  <a:cubicBezTo>
                    <a:pt x="38" y="42"/>
                    <a:pt x="9" y="27"/>
                    <a:pt x="2" y="16"/>
                  </a:cubicBezTo>
                  <a:cubicBezTo>
                    <a:pt x="0" y="12"/>
                    <a:pt x="2" y="8"/>
                    <a:pt x="9" y="6"/>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00"/>
            <p:cNvSpPr/>
            <p:nvPr/>
          </p:nvSpPr>
          <p:spPr bwMode="auto">
            <a:xfrm>
              <a:off x="3827463" y="1970087"/>
              <a:ext cx="217488" cy="127000"/>
            </a:xfrm>
            <a:custGeom>
              <a:gdLst>
                <a:gd name="T0" fmla="*/ 2 w 58"/>
                <a:gd name="T1" fmla="*/ 22 h 34"/>
                <a:gd name="T2" fmla="*/ 42 w 58"/>
                <a:gd name="T3" fmla="*/ 0 h 34"/>
                <a:gd name="T4" fmla="*/ 53 w 58"/>
                <a:gd name="T5" fmla="*/ 13 h 34"/>
                <a:gd name="T6" fmla="*/ 7 w 58"/>
                <a:gd name="T7" fmla="*/ 34 h 34"/>
                <a:gd name="T8" fmla="*/ 2 w 58"/>
                <a:gd name="T9" fmla="*/ 22 h 34"/>
              </a:gdLst>
              <a:cxnLst>
                <a:cxn ang="0">
                  <a:pos x="T0" y="T1"/>
                </a:cxn>
                <a:cxn ang="0">
                  <a:pos x="T2" y="T3"/>
                </a:cxn>
                <a:cxn ang="0">
                  <a:pos x="T4" y="T5"/>
                </a:cxn>
                <a:cxn ang="0">
                  <a:pos x="T6" y="T7"/>
                </a:cxn>
                <a:cxn ang="0">
                  <a:pos x="T8" y="T9"/>
                </a:cxn>
              </a:cxnLst>
              <a:rect l="0" t="0" r="r" b="b"/>
              <a:pathLst>
                <a:path w="57" h="34">
                  <a:moveTo>
                    <a:pt x="2" y="22"/>
                  </a:moveTo>
                  <a:cubicBezTo>
                    <a:pt x="4" y="8"/>
                    <a:pt x="30" y="0"/>
                    <a:pt x="42" y="0"/>
                  </a:cubicBezTo>
                  <a:cubicBezTo>
                    <a:pt x="49" y="0"/>
                    <a:pt x="58" y="8"/>
                    <a:pt x="53" y="13"/>
                  </a:cubicBezTo>
                  <a:cubicBezTo>
                    <a:pt x="48" y="17"/>
                    <a:pt x="20" y="34"/>
                    <a:pt x="7" y="34"/>
                  </a:cubicBezTo>
                  <a:cubicBezTo>
                    <a:pt x="2" y="34"/>
                    <a:pt x="0" y="30"/>
                    <a:pt x="2" y="22"/>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01"/>
            <p:cNvSpPr/>
            <p:nvPr/>
          </p:nvSpPr>
          <p:spPr bwMode="auto">
            <a:xfrm>
              <a:off x="4405313" y="2360612"/>
              <a:ext cx="117475" cy="60325"/>
            </a:xfrm>
            <a:custGeom>
              <a:gdLst>
                <a:gd name="T0" fmla="*/ 4 w 31"/>
                <a:gd name="T1" fmla="*/ 15 h 16"/>
                <a:gd name="T2" fmla="*/ 0 w 31"/>
                <a:gd name="T3" fmla="*/ 14 h 16"/>
                <a:gd name="T4" fmla="*/ 14 w 31"/>
                <a:gd name="T5" fmla="*/ 5 h 16"/>
                <a:gd name="T6" fmla="*/ 8 w 31"/>
                <a:gd name="T7" fmla="*/ 3 h 16"/>
                <a:gd name="T8" fmla="*/ 10 w 31"/>
                <a:gd name="T9" fmla="*/ 1 h 16"/>
                <a:gd name="T10" fmla="*/ 31 w 31"/>
                <a:gd name="T11" fmla="*/ 7 h 16"/>
                <a:gd name="T12" fmla="*/ 28 w 31"/>
                <a:gd name="T13" fmla="*/ 9 h 16"/>
                <a:gd name="T14" fmla="*/ 21 w 31"/>
                <a:gd name="T15" fmla="*/ 7 h 16"/>
                <a:gd name="T16" fmla="*/ 16 w 31"/>
                <a:gd name="T17" fmla="*/ 11 h 16"/>
                <a:gd name="T18" fmla="*/ 4 w 31"/>
                <a:gd name="T19" fmla="*/ 15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6">
                  <a:moveTo>
                    <a:pt x="4" y="15"/>
                  </a:moveTo>
                  <a:cubicBezTo>
                    <a:pt x="0" y="14"/>
                    <a:pt x="0" y="14"/>
                    <a:pt x="0" y="14"/>
                  </a:cubicBezTo>
                  <a:cubicBezTo>
                    <a:pt x="5" y="15"/>
                    <a:pt x="22" y="7"/>
                    <a:pt x="14" y="5"/>
                  </a:cubicBezTo>
                  <a:cubicBezTo>
                    <a:pt x="12" y="4"/>
                    <a:pt x="9" y="4"/>
                    <a:pt x="8" y="3"/>
                  </a:cubicBezTo>
                  <a:cubicBezTo>
                    <a:pt x="8" y="3"/>
                    <a:pt x="9" y="0"/>
                    <a:pt x="10" y="1"/>
                  </a:cubicBezTo>
                  <a:cubicBezTo>
                    <a:pt x="13" y="1"/>
                    <a:pt x="30" y="6"/>
                    <a:pt x="31" y="7"/>
                  </a:cubicBezTo>
                  <a:cubicBezTo>
                    <a:pt x="31" y="8"/>
                    <a:pt x="28" y="9"/>
                    <a:pt x="28" y="9"/>
                  </a:cubicBezTo>
                  <a:cubicBezTo>
                    <a:pt x="25" y="9"/>
                    <a:pt x="23" y="8"/>
                    <a:pt x="21" y="7"/>
                  </a:cubicBezTo>
                  <a:cubicBezTo>
                    <a:pt x="21" y="7"/>
                    <a:pt x="20" y="9"/>
                    <a:pt x="16" y="11"/>
                  </a:cubicBezTo>
                  <a:cubicBezTo>
                    <a:pt x="14" y="12"/>
                    <a:pt x="6" y="16"/>
                    <a:pt x="4" y="15"/>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02"/>
            <p:cNvSpPr/>
            <p:nvPr/>
          </p:nvSpPr>
          <p:spPr bwMode="auto">
            <a:xfrm>
              <a:off x="4022726" y="2209799"/>
              <a:ext cx="547688" cy="434975"/>
            </a:xfrm>
            <a:custGeom>
              <a:gdLst>
                <a:gd name="T0" fmla="*/ 51 w 146"/>
                <a:gd name="T1" fmla="*/ 26 h 116"/>
                <a:gd name="T2" fmla="*/ 141 w 146"/>
                <a:gd name="T3" fmla="*/ 53 h 116"/>
                <a:gd name="T4" fmla="*/ 127 w 146"/>
                <a:gd name="T5" fmla="*/ 83 h 116"/>
                <a:gd name="T6" fmla="*/ 51 w 146"/>
                <a:gd name="T7" fmla="*/ 26 h 116"/>
              </a:gdLst>
              <a:cxnLst>
                <a:cxn ang="0">
                  <a:pos x="T0" y="T1"/>
                </a:cxn>
                <a:cxn ang="0">
                  <a:pos x="T2" y="T3"/>
                </a:cxn>
                <a:cxn ang="0">
                  <a:pos x="T4" y="T5"/>
                </a:cxn>
                <a:cxn ang="0">
                  <a:pos x="T6" y="T7"/>
                </a:cxn>
              </a:cxnLst>
              <a:rect l="0" t="0" r="r" b="b"/>
              <a:pathLst>
                <a:path w="146" h="115">
                  <a:moveTo>
                    <a:pt x="51" y="26"/>
                  </a:moveTo>
                  <a:cubicBezTo>
                    <a:pt x="76" y="0"/>
                    <a:pt x="98" y="72"/>
                    <a:pt x="141" y="53"/>
                  </a:cubicBezTo>
                  <a:cubicBezTo>
                    <a:pt x="146" y="51"/>
                    <a:pt x="140" y="72"/>
                    <a:pt x="127" y="83"/>
                  </a:cubicBezTo>
                  <a:cubicBezTo>
                    <a:pt x="88" y="116"/>
                    <a:pt x="0" y="80"/>
                    <a:pt x="51" y="2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03"/>
            <p:cNvSpPr/>
            <p:nvPr/>
          </p:nvSpPr>
          <p:spPr bwMode="auto">
            <a:xfrm>
              <a:off x="3876676" y="2085974"/>
              <a:ext cx="176213" cy="184150"/>
            </a:xfrm>
            <a:custGeom>
              <a:gdLst>
                <a:gd name="T0" fmla="*/ 26 w 47"/>
                <a:gd name="T1" fmla="*/ 2 h 49"/>
                <a:gd name="T2" fmla="*/ 45 w 47"/>
                <a:gd name="T3" fmla="*/ 27 h 49"/>
                <a:gd name="T4" fmla="*/ 21 w 47"/>
                <a:gd name="T5" fmla="*/ 48 h 49"/>
                <a:gd name="T6" fmla="*/ 2 w 47"/>
                <a:gd name="T7" fmla="*/ 22 h 49"/>
                <a:gd name="T8" fmla="*/ 26 w 47"/>
                <a:gd name="T9" fmla="*/ 2 h 49"/>
              </a:gdLst>
              <a:cxnLst>
                <a:cxn ang="0">
                  <a:pos x="T0" y="T1"/>
                </a:cxn>
                <a:cxn ang="0">
                  <a:pos x="T2" y="T3"/>
                </a:cxn>
                <a:cxn ang="0">
                  <a:pos x="T4" y="T5"/>
                </a:cxn>
                <a:cxn ang="0">
                  <a:pos x="T6" y="T7"/>
                </a:cxn>
                <a:cxn ang="0">
                  <a:pos x="T8" y="T9"/>
                </a:cxn>
              </a:cxnLst>
              <a:rect l="0" t="0" r="r" b="b"/>
              <a:pathLst>
                <a:path w="47" h="49">
                  <a:moveTo>
                    <a:pt x="26" y="2"/>
                  </a:moveTo>
                  <a:cubicBezTo>
                    <a:pt x="38" y="3"/>
                    <a:pt x="47" y="14"/>
                    <a:pt x="45" y="27"/>
                  </a:cubicBezTo>
                  <a:cubicBezTo>
                    <a:pt x="44" y="40"/>
                    <a:pt x="33" y="49"/>
                    <a:pt x="21" y="48"/>
                  </a:cubicBezTo>
                  <a:cubicBezTo>
                    <a:pt x="9" y="46"/>
                    <a:pt x="0" y="35"/>
                    <a:pt x="2" y="22"/>
                  </a:cubicBezTo>
                  <a:cubicBezTo>
                    <a:pt x="4" y="9"/>
                    <a:pt x="14" y="0"/>
                    <a:pt x="26" y="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04"/>
            <p:cNvSpPr/>
            <p:nvPr/>
          </p:nvSpPr>
          <p:spPr bwMode="auto">
            <a:xfrm>
              <a:off x="3906838" y="2143124"/>
              <a:ext cx="119063" cy="115888"/>
            </a:xfrm>
            <a:custGeom>
              <a:gdLst>
                <a:gd name="T0" fmla="*/ 18 w 32"/>
                <a:gd name="T1" fmla="*/ 1 h 31"/>
                <a:gd name="T2" fmla="*/ 31 w 32"/>
                <a:gd name="T3" fmla="*/ 17 h 31"/>
                <a:gd name="T4" fmla="*/ 14 w 32"/>
                <a:gd name="T5" fmla="*/ 30 h 31"/>
                <a:gd name="T6" fmla="*/ 1 w 32"/>
                <a:gd name="T7" fmla="*/ 14 h 31"/>
                <a:gd name="T8" fmla="*/ 18 w 32"/>
                <a:gd name="T9" fmla="*/ 1 h 31"/>
              </a:gdLst>
              <a:cxnLst>
                <a:cxn ang="0">
                  <a:pos x="T0" y="T1"/>
                </a:cxn>
                <a:cxn ang="0">
                  <a:pos x="T2" y="T3"/>
                </a:cxn>
                <a:cxn ang="0">
                  <a:pos x="T4" y="T5"/>
                </a:cxn>
                <a:cxn ang="0">
                  <a:pos x="T6" y="T7"/>
                </a:cxn>
                <a:cxn ang="0">
                  <a:pos x="T8" y="T9"/>
                </a:cxn>
              </a:cxnLst>
              <a:rect l="0" t="0" r="r" b="b"/>
              <a:pathLst>
                <a:path w="32" h="31">
                  <a:moveTo>
                    <a:pt x="18" y="1"/>
                  </a:moveTo>
                  <a:cubicBezTo>
                    <a:pt x="26" y="2"/>
                    <a:pt x="32" y="9"/>
                    <a:pt x="31" y="17"/>
                  </a:cubicBezTo>
                  <a:cubicBezTo>
                    <a:pt x="30" y="26"/>
                    <a:pt x="23" y="31"/>
                    <a:pt x="14" y="30"/>
                  </a:cubicBezTo>
                  <a:cubicBezTo>
                    <a:pt x="6" y="29"/>
                    <a:pt x="0" y="22"/>
                    <a:pt x="1" y="14"/>
                  </a:cubicBezTo>
                  <a:cubicBezTo>
                    <a:pt x="2" y="6"/>
                    <a:pt x="9"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05"/>
            <p:cNvSpPr/>
            <p:nvPr/>
          </p:nvSpPr>
          <p:spPr bwMode="auto">
            <a:xfrm>
              <a:off x="3929063" y="2154237"/>
              <a:ext cx="41275" cy="36513"/>
            </a:xfrm>
            <a:custGeom>
              <a:gdLst>
                <a:gd name="T0" fmla="*/ 6 w 11"/>
                <a:gd name="T1" fmla="*/ 0 h 10"/>
                <a:gd name="T2" fmla="*/ 10 w 11"/>
                <a:gd name="T3" fmla="*/ 6 h 10"/>
                <a:gd name="T4" fmla="*/ 5 w 11"/>
                <a:gd name="T5" fmla="*/ 10 h 10"/>
                <a:gd name="T6" fmla="*/ 0 w 11"/>
                <a:gd name="T7" fmla="*/ 4 h 10"/>
                <a:gd name="T8" fmla="*/ 6 w 11"/>
                <a:gd name="T9" fmla="*/ 0 h 10"/>
              </a:gdLst>
              <a:cxnLst>
                <a:cxn ang="0">
                  <a:pos x="T0" y="T1"/>
                </a:cxn>
                <a:cxn ang="0">
                  <a:pos x="T2" y="T3"/>
                </a:cxn>
                <a:cxn ang="0">
                  <a:pos x="T4" y="T5"/>
                </a:cxn>
                <a:cxn ang="0">
                  <a:pos x="T6" y="T7"/>
                </a:cxn>
                <a:cxn ang="0">
                  <a:pos x="T8" y="T9"/>
                </a:cxn>
              </a:cxnLst>
              <a:rect l="0" t="0" r="r" b="b"/>
              <a:pathLst>
                <a:path w="11" h="10">
                  <a:moveTo>
                    <a:pt x="6" y="0"/>
                  </a:moveTo>
                  <a:cubicBezTo>
                    <a:pt x="9" y="0"/>
                    <a:pt x="11" y="3"/>
                    <a:pt x="10" y="6"/>
                  </a:cubicBezTo>
                  <a:cubicBezTo>
                    <a:pt x="10" y="8"/>
                    <a:pt x="8" y="10"/>
                    <a:pt x="5" y="10"/>
                  </a:cubicBezTo>
                  <a:cubicBezTo>
                    <a:pt x="2" y="10"/>
                    <a:pt x="0" y="7"/>
                    <a:pt x="0" y="4"/>
                  </a:cubicBezTo>
                  <a:cubicBezTo>
                    <a:pt x="0" y="2"/>
                    <a:pt x="3" y="0"/>
                    <a:pt x="6"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07"/>
            <p:cNvSpPr/>
            <p:nvPr/>
          </p:nvSpPr>
          <p:spPr bwMode="auto">
            <a:xfrm>
              <a:off x="3937001" y="2195513"/>
              <a:ext cx="22225" cy="25400"/>
            </a:xfrm>
            <a:custGeom>
              <a:gdLst>
                <a:gd name="T0" fmla="*/ 3 w 6"/>
                <a:gd name="T1" fmla="*/ 1 h 7"/>
                <a:gd name="T2" fmla="*/ 6 w 6"/>
                <a:gd name="T3" fmla="*/ 4 h 7"/>
                <a:gd name="T4" fmla="*/ 3 w 6"/>
                <a:gd name="T5" fmla="*/ 6 h 7"/>
                <a:gd name="T6" fmla="*/ 0 w 6"/>
                <a:gd name="T7" fmla="*/ 3 h 7"/>
                <a:gd name="T8" fmla="*/ 3 w 6"/>
                <a:gd name="T9" fmla="*/ 1 h 7"/>
              </a:gdLst>
              <a:cxnLst>
                <a:cxn ang="0">
                  <a:pos x="T0" y="T1"/>
                </a:cxn>
                <a:cxn ang="0">
                  <a:pos x="T2" y="T3"/>
                </a:cxn>
                <a:cxn ang="0">
                  <a:pos x="T4" y="T5"/>
                </a:cxn>
                <a:cxn ang="0">
                  <a:pos x="T6" y="T7"/>
                </a:cxn>
                <a:cxn ang="0">
                  <a:pos x="T8" y="T9"/>
                </a:cxn>
              </a:cxnLst>
              <a:rect l="0" t="0" r="r" b="b"/>
              <a:pathLst>
                <a:path w="6" h="7">
                  <a:moveTo>
                    <a:pt x="3" y="1"/>
                  </a:moveTo>
                  <a:cubicBezTo>
                    <a:pt x="5" y="1"/>
                    <a:pt x="6" y="2"/>
                    <a:pt x="6" y="4"/>
                  </a:cubicBezTo>
                  <a:cubicBezTo>
                    <a:pt x="6" y="5"/>
                    <a:pt x="4" y="7"/>
                    <a:pt x="3" y="6"/>
                  </a:cubicBezTo>
                  <a:cubicBezTo>
                    <a:pt x="1" y="6"/>
                    <a:pt x="0" y="5"/>
                    <a:pt x="0" y="3"/>
                  </a:cubicBezTo>
                  <a:cubicBezTo>
                    <a:pt x="0" y="1"/>
                    <a:pt x="2" y="0"/>
                    <a:pt x="3"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08"/>
            <p:cNvSpPr/>
            <p:nvPr/>
          </p:nvSpPr>
          <p:spPr bwMode="auto">
            <a:xfrm>
              <a:off x="4041776" y="2281238"/>
              <a:ext cx="198438" cy="112713"/>
            </a:xfrm>
            <a:custGeom>
              <a:gdLst>
                <a:gd name="T0" fmla="*/ 52 w 53"/>
                <a:gd name="T1" fmla="*/ 7 h 30"/>
                <a:gd name="T2" fmla="*/ 16 w 53"/>
                <a:gd name="T3" fmla="*/ 0 h 30"/>
                <a:gd name="T4" fmla="*/ 16 w 53"/>
                <a:gd name="T5" fmla="*/ 25 h 30"/>
                <a:gd name="T6" fmla="*/ 49 w 53"/>
                <a:gd name="T7" fmla="*/ 23 h 30"/>
                <a:gd name="T8" fmla="*/ 52 w 53"/>
                <a:gd name="T9" fmla="*/ 7 h 30"/>
              </a:gdLst>
              <a:cxnLst>
                <a:cxn ang="0">
                  <a:pos x="T0" y="T1"/>
                </a:cxn>
                <a:cxn ang="0">
                  <a:pos x="T2" y="T3"/>
                </a:cxn>
                <a:cxn ang="0">
                  <a:pos x="T4" y="T5"/>
                </a:cxn>
                <a:cxn ang="0">
                  <a:pos x="T6" y="T7"/>
                </a:cxn>
                <a:cxn ang="0">
                  <a:pos x="T8" y="T9"/>
                </a:cxn>
              </a:cxnLst>
              <a:rect l="0" t="0" r="r" b="b"/>
              <a:pathLst>
                <a:path w="52" h="30">
                  <a:moveTo>
                    <a:pt x="52" y="7"/>
                  </a:moveTo>
                  <a:cubicBezTo>
                    <a:pt x="16" y="0"/>
                    <a:pt x="16" y="0"/>
                    <a:pt x="16" y="0"/>
                  </a:cubicBezTo>
                  <a:cubicBezTo>
                    <a:pt x="10" y="1"/>
                    <a:pt x="0" y="20"/>
                    <a:pt x="16" y="25"/>
                  </a:cubicBezTo>
                  <a:cubicBezTo>
                    <a:pt x="25" y="29"/>
                    <a:pt x="41" y="30"/>
                    <a:pt x="49" y="23"/>
                  </a:cubicBezTo>
                  <a:cubicBezTo>
                    <a:pt x="53" y="20"/>
                    <a:pt x="51" y="15"/>
                    <a:pt x="52"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09"/>
            <p:cNvSpPr/>
            <p:nvPr/>
          </p:nvSpPr>
          <p:spPr bwMode="auto">
            <a:xfrm>
              <a:off x="4064001" y="2176463"/>
              <a:ext cx="180975" cy="217488"/>
            </a:xfrm>
            <a:custGeom>
              <a:gdLst>
                <a:gd name="T0" fmla="*/ 21 w 48"/>
                <a:gd name="T1" fmla="*/ 2 h 58"/>
                <a:gd name="T2" fmla="*/ 22 w 48"/>
                <a:gd name="T3" fmla="*/ 0 h 58"/>
                <a:gd name="T4" fmla="*/ 24 w 48"/>
                <a:gd name="T5" fmla="*/ 2 h 58"/>
                <a:gd name="T6" fmla="*/ 25 w 48"/>
                <a:gd name="T7" fmla="*/ 4 h 58"/>
                <a:gd name="T8" fmla="*/ 26 w 48"/>
                <a:gd name="T9" fmla="*/ 12 h 58"/>
                <a:gd name="T10" fmla="*/ 12 w 48"/>
                <a:gd name="T11" fmla="*/ 27 h 58"/>
                <a:gd name="T12" fmla="*/ 7 w 48"/>
                <a:gd name="T13" fmla="*/ 30 h 58"/>
                <a:gd name="T14" fmla="*/ 4 w 48"/>
                <a:gd name="T15" fmla="*/ 37 h 58"/>
                <a:gd name="T16" fmla="*/ 4 w 48"/>
                <a:gd name="T17" fmla="*/ 44 h 58"/>
                <a:gd name="T18" fmla="*/ 11 w 48"/>
                <a:gd name="T19" fmla="*/ 51 h 58"/>
                <a:gd name="T20" fmla="*/ 27 w 48"/>
                <a:gd name="T21" fmla="*/ 55 h 58"/>
                <a:gd name="T22" fmla="*/ 40 w 48"/>
                <a:gd name="T23" fmla="*/ 50 h 58"/>
                <a:gd name="T24" fmla="*/ 40 w 48"/>
                <a:gd name="T25" fmla="*/ 49 h 58"/>
                <a:gd name="T26" fmla="*/ 44 w 48"/>
                <a:gd name="T27" fmla="*/ 43 h 58"/>
                <a:gd name="T28" fmla="*/ 41 w 48"/>
                <a:gd name="T29" fmla="*/ 33 h 58"/>
                <a:gd name="T30" fmla="*/ 40 w 48"/>
                <a:gd name="T31" fmla="*/ 33 h 58"/>
                <a:gd name="T32" fmla="*/ 40 w 48"/>
                <a:gd name="T33" fmla="*/ 30 h 58"/>
                <a:gd name="T34" fmla="*/ 43 w 48"/>
                <a:gd name="T35" fmla="*/ 30 h 58"/>
                <a:gd name="T36" fmla="*/ 44 w 48"/>
                <a:gd name="T37" fmla="*/ 31 h 58"/>
                <a:gd name="T38" fmla="*/ 47 w 48"/>
                <a:gd name="T39" fmla="*/ 44 h 58"/>
                <a:gd name="T40" fmla="*/ 43 w 48"/>
                <a:gd name="T41" fmla="*/ 52 h 58"/>
                <a:gd name="T42" fmla="*/ 42 w 48"/>
                <a:gd name="T43" fmla="*/ 52 h 58"/>
                <a:gd name="T44" fmla="*/ 27 w 48"/>
                <a:gd name="T45" fmla="*/ 58 h 58"/>
                <a:gd name="T46" fmla="*/ 9 w 48"/>
                <a:gd name="T47" fmla="*/ 54 h 58"/>
                <a:gd name="T48" fmla="*/ 1 w 48"/>
                <a:gd name="T49" fmla="*/ 45 h 58"/>
                <a:gd name="T50" fmla="*/ 0 w 48"/>
                <a:gd name="T51" fmla="*/ 36 h 58"/>
                <a:gd name="T52" fmla="*/ 4 w 48"/>
                <a:gd name="T53" fmla="*/ 28 h 58"/>
                <a:gd name="T54" fmla="*/ 12 w 48"/>
                <a:gd name="T55" fmla="*/ 24 h 58"/>
                <a:gd name="T56" fmla="*/ 23 w 48"/>
                <a:gd name="T57" fmla="*/ 12 h 58"/>
                <a:gd name="T58" fmla="*/ 21 w 48"/>
                <a:gd name="T59" fmla="*/ 4 h 58"/>
                <a:gd name="T60" fmla="*/ 21 w 48"/>
                <a:gd name="T61" fmla="*/ 2 h 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7">
                  <a:moveTo>
                    <a:pt x="21" y="2"/>
                  </a:moveTo>
                  <a:cubicBezTo>
                    <a:pt x="21" y="1"/>
                    <a:pt x="21" y="1"/>
                    <a:pt x="22" y="0"/>
                  </a:cubicBezTo>
                  <a:cubicBezTo>
                    <a:pt x="23" y="0"/>
                    <a:pt x="24" y="1"/>
                    <a:pt x="24" y="2"/>
                  </a:cubicBezTo>
                  <a:cubicBezTo>
                    <a:pt x="24" y="2"/>
                    <a:pt x="25" y="3"/>
                    <a:pt x="25" y="4"/>
                  </a:cubicBezTo>
                  <a:cubicBezTo>
                    <a:pt x="25" y="6"/>
                    <a:pt x="26" y="9"/>
                    <a:pt x="26" y="12"/>
                  </a:cubicBezTo>
                  <a:cubicBezTo>
                    <a:pt x="26" y="20"/>
                    <a:pt x="24" y="27"/>
                    <a:pt x="12" y="27"/>
                  </a:cubicBezTo>
                  <a:cubicBezTo>
                    <a:pt x="10" y="28"/>
                    <a:pt x="8" y="29"/>
                    <a:pt x="7" y="30"/>
                  </a:cubicBezTo>
                  <a:cubicBezTo>
                    <a:pt x="5" y="32"/>
                    <a:pt x="4" y="34"/>
                    <a:pt x="4" y="37"/>
                  </a:cubicBezTo>
                  <a:cubicBezTo>
                    <a:pt x="3" y="39"/>
                    <a:pt x="3" y="42"/>
                    <a:pt x="4" y="44"/>
                  </a:cubicBezTo>
                  <a:cubicBezTo>
                    <a:pt x="5" y="47"/>
                    <a:pt x="7" y="50"/>
                    <a:pt x="11" y="51"/>
                  </a:cubicBezTo>
                  <a:cubicBezTo>
                    <a:pt x="15" y="54"/>
                    <a:pt x="21" y="55"/>
                    <a:pt x="27" y="55"/>
                  </a:cubicBezTo>
                  <a:cubicBezTo>
                    <a:pt x="31" y="54"/>
                    <a:pt x="36" y="53"/>
                    <a:pt x="40" y="50"/>
                  </a:cubicBezTo>
                  <a:cubicBezTo>
                    <a:pt x="40" y="49"/>
                    <a:pt x="40" y="49"/>
                    <a:pt x="40" y="49"/>
                  </a:cubicBezTo>
                  <a:cubicBezTo>
                    <a:pt x="42" y="48"/>
                    <a:pt x="43" y="46"/>
                    <a:pt x="44" y="43"/>
                  </a:cubicBezTo>
                  <a:cubicBezTo>
                    <a:pt x="45" y="40"/>
                    <a:pt x="44" y="37"/>
                    <a:pt x="41" y="33"/>
                  </a:cubicBezTo>
                  <a:cubicBezTo>
                    <a:pt x="40" y="33"/>
                    <a:pt x="40" y="33"/>
                    <a:pt x="40" y="33"/>
                  </a:cubicBezTo>
                  <a:cubicBezTo>
                    <a:pt x="40" y="32"/>
                    <a:pt x="40" y="31"/>
                    <a:pt x="40" y="30"/>
                  </a:cubicBezTo>
                  <a:cubicBezTo>
                    <a:pt x="41" y="30"/>
                    <a:pt x="42" y="30"/>
                    <a:pt x="43" y="30"/>
                  </a:cubicBezTo>
                  <a:cubicBezTo>
                    <a:pt x="44" y="31"/>
                    <a:pt x="44" y="31"/>
                    <a:pt x="44" y="31"/>
                  </a:cubicBezTo>
                  <a:cubicBezTo>
                    <a:pt x="48" y="36"/>
                    <a:pt x="48" y="40"/>
                    <a:pt x="47" y="44"/>
                  </a:cubicBezTo>
                  <a:cubicBezTo>
                    <a:pt x="46" y="47"/>
                    <a:pt x="44" y="50"/>
                    <a:pt x="43" y="52"/>
                  </a:cubicBezTo>
                  <a:cubicBezTo>
                    <a:pt x="42" y="52"/>
                    <a:pt x="42" y="52"/>
                    <a:pt x="42" y="52"/>
                  </a:cubicBezTo>
                  <a:cubicBezTo>
                    <a:pt x="38" y="56"/>
                    <a:pt x="32" y="58"/>
                    <a:pt x="27" y="58"/>
                  </a:cubicBezTo>
                  <a:cubicBezTo>
                    <a:pt x="20" y="58"/>
                    <a:pt x="14" y="57"/>
                    <a:pt x="9" y="54"/>
                  </a:cubicBezTo>
                  <a:cubicBezTo>
                    <a:pt x="5" y="52"/>
                    <a:pt x="2" y="49"/>
                    <a:pt x="1" y="45"/>
                  </a:cubicBezTo>
                  <a:cubicBezTo>
                    <a:pt x="0" y="42"/>
                    <a:pt x="0" y="39"/>
                    <a:pt x="0" y="36"/>
                  </a:cubicBezTo>
                  <a:cubicBezTo>
                    <a:pt x="1" y="33"/>
                    <a:pt x="2" y="30"/>
                    <a:pt x="4" y="28"/>
                  </a:cubicBezTo>
                  <a:cubicBezTo>
                    <a:pt x="6" y="26"/>
                    <a:pt x="9" y="24"/>
                    <a:pt x="12" y="24"/>
                  </a:cubicBezTo>
                  <a:cubicBezTo>
                    <a:pt x="21" y="24"/>
                    <a:pt x="23" y="18"/>
                    <a:pt x="23" y="12"/>
                  </a:cubicBezTo>
                  <a:cubicBezTo>
                    <a:pt x="22" y="10"/>
                    <a:pt x="22" y="7"/>
                    <a:pt x="21" y="4"/>
                  </a:cubicBezTo>
                  <a:cubicBezTo>
                    <a:pt x="21" y="4"/>
                    <a:pt x="21" y="3"/>
                    <a:pt x="21" y="2"/>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68" name="Picture 410"/>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4064001" y="2257425"/>
              <a:ext cx="1809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411"/>
            <p:cNvSpPr/>
            <p:nvPr/>
          </p:nvSpPr>
          <p:spPr bwMode="auto">
            <a:xfrm>
              <a:off x="4344988" y="2270125"/>
              <a:ext cx="230188" cy="68263"/>
            </a:xfrm>
            <a:custGeom>
              <a:gdLst>
                <a:gd name="T0" fmla="*/ 0 w 61"/>
                <a:gd name="T1" fmla="*/ 7 h 18"/>
                <a:gd name="T2" fmla="*/ 36 w 61"/>
                <a:gd name="T3" fmla="*/ 12 h 18"/>
                <a:gd name="T4" fmla="*/ 8 w 61"/>
                <a:gd name="T5" fmla="*/ 15 h 18"/>
                <a:gd name="T6" fmla="*/ 0 w 61"/>
                <a:gd name="T7" fmla="*/ 7 h 18"/>
              </a:gdLst>
              <a:cxnLst>
                <a:cxn ang="0">
                  <a:pos x="T0" y="T1"/>
                </a:cxn>
                <a:cxn ang="0">
                  <a:pos x="T2" y="T3"/>
                </a:cxn>
                <a:cxn ang="0">
                  <a:pos x="T4" y="T5"/>
                </a:cxn>
                <a:cxn ang="0">
                  <a:pos x="T6" y="T7"/>
                </a:cxn>
              </a:cxnLst>
              <a:rect l="0" t="0" r="r" b="b"/>
              <a:pathLst>
                <a:path w="61" h="18">
                  <a:moveTo>
                    <a:pt x="0" y="7"/>
                  </a:moveTo>
                  <a:cubicBezTo>
                    <a:pt x="15" y="0"/>
                    <a:pt x="61" y="12"/>
                    <a:pt x="36" y="12"/>
                  </a:cubicBezTo>
                  <a:cubicBezTo>
                    <a:pt x="25" y="11"/>
                    <a:pt x="29" y="18"/>
                    <a:pt x="8" y="15"/>
                  </a:cubicBezTo>
                  <a:cubicBezTo>
                    <a:pt x="5" y="15"/>
                    <a:pt x="1" y="11"/>
                    <a:pt x="0"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2"/>
            <p:cNvSpPr/>
            <p:nvPr/>
          </p:nvSpPr>
          <p:spPr bwMode="auto">
            <a:xfrm>
              <a:off x="3902076" y="2220913"/>
              <a:ext cx="225425" cy="60325"/>
            </a:xfrm>
            <a:custGeom>
              <a:gdLst>
                <a:gd name="T0" fmla="*/ 0 w 60"/>
                <a:gd name="T1" fmla="*/ 9 h 16"/>
                <a:gd name="T2" fmla="*/ 35 w 60"/>
                <a:gd name="T3" fmla="*/ 9 h 16"/>
                <a:gd name="T4" fmla="*/ 9 w 60"/>
                <a:gd name="T5" fmla="*/ 16 h 16"/>
                <a:gd name="T6" fmla="*/ 0 w 60"/>
                <a:gd name="T7" fmla="*/ 9 h 16"/>
              </a:gdLst>
              <a:cxnLst>
                <a:cxn ang="0">
                  <a:pos x="T0" y="T1"/>
                </a:cxn>
                <a:cxn ang="0">
                  <a:pos x="T2" y="T3"/>
                </a:cxn>
                <a:cxn ang="0">
                  <a:pos x="T4" y="T5"/>
                </a:cxn>
                <a:cxn ang="0">
                  <a:pos x="T6" y="T7"/>
                </a:cxn>
              </a:cxnLst>
              <a:rect l="0" t="0" r="r" b="b"/>
              <a:pathLst>
                <a:path w="60" h="16">
                  <a:moveTo>
                    <a:pt x="0" y="9"/>
                  </a:moveTo>
                  <a:cubicBezTo>
                    <a:pt x="13" y="0"/>
                    <a:pt x="60" y="6"/>
                    <a:pt x="35" y="9"/>
                  </a:cubicBezTo>
                  <a:cubicBezTo>
                    <a:pt x="25" y="10"/>
                    <a:pt x="30" y="16"/>
                    <a:pt x="9" y="16"/>
                  </a:cubicBezTo>
                  <a:cubicBezTo>
                    <a:pt x="5" y="16"/>
                    <a:pt x="1" y="13"/>
                    <a:pt x="0" y="9"/>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Rectangle 413"/>
            <p:cNvSpPr>
              <a:spLocks noChangeArrowheads="1"/>
            </p:cNvSpPr>
            <p:nvPr/>
          </p:nvSpPr>
          <p:spPr bwMode="auto">
            <a:xfrm>
              <a:off x="1497013" y="2955925"/>
              <a:ext cx="3509963" cy="19891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14"/>
            <p:cNvSpPr/>
            <p:nvPr/>
          </p:nvSpPr>
          <p:spPr bwMode="auto">
            <a:xfrm>
              <a:off x="1714501" y="2768600"/>
              <a:ext cx="747713" cy="1089025"/>
            </a:xfrm>
            <a:custGeom>
              <a:gdLst>
                <a:gd name="T0" fmla="*/ 29 w 199"/>
                <a:gd name="T1" fmla="*/ 0 h 290"/>
                <a:gd name="T2" fmla="*/ 58 w 199"/>
                <a:gd name="T3" fmla="*/ 184 h 290"/>
                <a:gd name="T4" fmla="*/ 51 w 199"/>
                <a:gd name="T5" fmla="*/ 288 h 290"/>
                <a:gd name="T6" fmla="*/ 56 w 199"/>
                <a:gd name="T7" fmla="*/ 281 h 290"/>
                <a:gd name="T8" fmla="*/ 58 w 199"/>
                <a:gd name="T9" fmla="*/ 288 h 290"/>
                <a:gd name="T10" fmla="*/ 64 w 199"/>
                <a:gd name="T11" fmla="*/ 272 h 290"/>
                <a:gd name="T12" fmla="*/ 64 w 199"/>
                <a:gd name="T13" fmla="*/ 288 h 290"/>
                <a:gd name="T14" fmla="*/ 70 w 199"/>
                <a:gd name="T15" fmla="*/ 273 h 290"/>
                <a:gd name="T16" fmla="*/ 71 w 199"/>
                <a:gd name="T17" fmla="*/ 288 h 290"/>
                <a:gd name="T18" fmla="*/ 76 w 199"/>
                <a:gd name="T19" fmla="*/ 288 h 290"/>
                <a:gd name="T20" fmla="*/ 84 w 199"/>
                <a:gd name="T21" fmla="*/ 273 h 290"/>
                <a:gd name="T22" fmla="*/ 88 w 199"/>
                <a:gd name="T23" fmla="*/ 279 h 290"/>
                <a:gd name="T24" fmla="*/ 90 w 199"/>
                <a:gd name="T25" fmla="*/ 286 h 290"/>
                <a:gd name="T26" fmla="*/ 98 w 199"/>
                <a:gd name="T27" fmla="*/ 273 h 290"/>
                <a:gd name="T28" fmla="*/ 100 w 199"/>
                <a:gd name="T29" fmla="*/ 286 h 290"/>
                <a:gd name="T30" fmla="*/ 104 w 199"/>
                <a:gd name="T31" fmla="*/ 286 h 290"/>
                <a:gd name="T32" fmla="*/ 107 w 199"/>
                <a:gd name="T33" fmla="*/ 262 h 290"/>
                <a:gd name="T34" fmla="*/ 105 w 199"/>
                <a:gd name="T35" fmla="*/ 118 h 290"/>
                <a:gd name="T36" fmla="*/ 130 w 199"/>
                <a:gd name="T37" fmla="*/ 147 h 290"/>
                <a:gd name="T38" fmla="*/ 133 w 199"/>
                <a:gd name="T39" fmla="*/ 190 h 290"/>
                <a:gd name="T40" fmla="*/ 137 w 199"/>
                <a:gd name="T41" fmla="*/ 208 h 290"/>
                <a:gd name="T42" fmla="*/ 139 w 199"/>
                <a:gd name="T43" fmla="*/ 199 h 290"/>
                <a:gd name="T44" fmla="*/ 141 w 199"/>
                <a:gd name="T45" fmla="*/ 209 h 290"/>
                <a:gd name="T46" fmla="*/ 144 w 199"/>
                <a:gd name="T47" fmla="*/ 203 h 290"/>
                <a:gd name="T48" fmla="*/ 146 w 199"/>
                <a:gd name="T49" fmla="*/ 204 h 290"/>
                <a:gd name="T50" fmla="*/ 149 w 199"/>
                <a:gd name="T51" fmla="*/ 208 h 290"/>
                <a:gd name="T52" fmla="*/ 153 w 199"/>
                <a:gd name="T53" fmla="*/ 197 h 290"/>
                <a:gd name="T54" fmla="*/ 158 w 199"/>
                <a:gd name="T55" fmla="*/ 205 h 290"/>
                <a:gd name="T56" fmla="*/ 161 w 199"/>
                <a:gd name="T57" fmla="*/ 211 h 290"/>
                <a:gd name="T58" fmla="*/ 165 w 199"/>
                <a:gd name="T59" fmla="*/ 199 h 290"/>
                <a:gd name="T60" fmla="*/ 170 w 199"/>
                <a:gd name="T61" fmla="*/ 211 h 290"/>
                <a:gd name="T62" fmla="*/ 173 w 199"/>
                <a:gd name="T63" fmla="*/ 211 h 290"/>
                <a:gd name="T64" fmla="*/ 177 w 199"/>
                <a:gd name="T65" fmla="*/ 200 h 290"/>
                <a:gd name="T66" fmla="*/ 182 w 199"/>
                <a:gd name="T67" fmla="*/ 210 h 290"/>
                <a:gd name="T68" fmla="*/ 179 w 199"/>
                <a:gd name="T69" fmla="*/ 190 h 290"/>
                <a:gd name="T70" fmla="*/ 165 w 199"/>
                <a:gd name="T71" fmla="*/ 115 h 290"/>
                <a:gd name="T72" fmla="*/ 174 w 199"/>
                <a:gd name="T73" fmla="*/ 106 h 2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9" h="290">
                  <a:moveTo>
                    <a:pt x="180" y="43"/>
                  </a:moveTo>
                  <a:cubicBezTo>
                    <a:pt x="29" y="0"/>
                    <a:pt x="29" y="0"/>
                    <a:pt x="29" y="0"/>
                  </a:cubicBezTo>
                  <a:cubicBezTo>
                    <a:pt x="0" y="23"/>
                    <a:pt x="20" y="64"/>
                    <a:pt x="56" y="92"/>
                  </a:cubicBezTo>
                  <a:cubicBezTo>
                    <a:pt x="57" y="108"/>
                    <a:pt x="59" y="145"/>
                    <a:pt x="58" y="184"/>
                  </a:cubicBezTo>
                  <a:cubicBezTo>
                    <a:pt x="56" y="222"/>
                    <a:pt x="52" y="261"/>
                    <a:pt x="53" y="267"/>
                  </a:cubicBezTo>
                  <a:cubicBezTo>
                    <a:pt x="51" y="288"/>
                    <a:pt x="51" y="288"/>
                    <a:pt x="51" y="288"/>
                  </a:cubicBezTo>
                  <a:cubicBezTo>
                    <a:pt x="52" y="289"/>
                    <a:pt x="55" y="288"/>
                    <a:pt x="56" y="288"/>
                  </a:cubicBezTo>
                  <a:cubicBezTo>
                    <a:pt x="57" y="286"/>
                    <a:pt x="56" y="283"/>
                    <a:pt x="56" y="281"/>
                  </a:cubicBezTo>
                  <a:cubicBezTo>
                    <a:pt x="57" y="277"/>
                    <a:pt x="59" y="267"/>
                    <a:pt x="59" y="276"/>
                  </a:cubicBezTo>
                  <a:cubicBezTo>
                    <a:pt x="59" y="277"/>
                    <a:pt x="58" y="285"/>
                    <a:pt x="58" y="288"/>
                  </a:cubicBezTo>
                  <a:cubicBezTo>
                    <a:pt x="58" y="288"/>
                    <a:pt x="59" y="288"/>
                    <a:pt x="60" y="288"/>
                  </a:cubicBezTo>
                  <a:cubicBezTo>
                    <a:pt x="60" y="288"/>
                    <a:pt x="64" y="270"/>
                    <a:pt x="64" y="272"/>
                  </a:cubicBezTo>
                  <a:cubicBezTo>
                    <a:pt x="64" y="274"/>
                    <a:pt x="64" y="277"/>
                    <a:pt x="64" y="281"/>
                  </a:cubicBezTo>
                  <a:cubicBezTo>
                    <a:pt x="64" y="282"/>
                    <a:pt x="62" y="288"/>
                    <a:pt x="64" y="288"/>
                  </a:cubicBezTo>
                  <a:cubicBezTo>
                    <a:pt x="67" y="288"/>
                    <a:pt x="66" y="288"/>
                    <a:pt x="67" y="282"/>
                  </a:cubicBezTo>
                  <a:cubicBezTo>
                    <a:pt x="67" y="282"/>
                    <a:pt x="70" y="268"/>
                    <a:pt x="70" y="273"/>
                  </a:cubicBezTo>
                  <a:cubicBezTo>
                    <a:pt x="69" y="277"/>
                    <a:pt x="70" y="281"/>
                    <a:pt x="69" y="286"/>
                  </a:cubicBezTo>
                  <a:cubicBezTo>
                    <a:pt x="69" y="288"/>
                    <a:pt x="69" y="289"/>
                    <a:pt x="71" y="288"/>
                  </a:cubicBezTo>
                  <a:cubicBezTo>
                    <a:pt x="71" y="288"/>
                    <a:pt x="76" y="269"/>
                    <a:pt x="76" y="273"/>
                  </a:cubicBezTo>
                  <a:cubicBezTo>
                    <a:pt x="76" y="273"/>
                    <a:pt x="75" y="288"/>
                    <a:pt x="76" y="288"/>
                  </a:cubicBezTo>
                  <a:cubicBezTo>
                    <a:pt x="80" y="288"/>
                    <a:pt x="78" y="288"/>
                    <a:pt x="80" y="281"/>
                  </a:cubicBezTo>
                  <a:cubicBezTo>
                    <a:pt x="80" y="281"/>
                    <a:pt x="83" y="269"/>
                    <a:pt x="84" y="273"/>
                  </a:cubicBezTo>
                  <a:cubicBezTo>
                    <a:pt x="85" y="277"/>
                    <a:pt x="84" y="283"/>
                    <a:pt x="84" y="287"/>
                  </a:cubicBezTo>
                  <a:cubicBezTo>
                    <a:pt x="89" y="287"/>
                    <a:pt x="85" y="290"/>
                    <a:pt x="88" y="279"/>
                  </a:cubicBezTo>
                  <a:cubicBezTo>
                    <a:pt x="88" y="277"/>
                    <a:pt x="89" y="269"/>
                    <a:pt x="90" y="273"/>
                  </a:cubicBezTo>
                  <a:cubicBezTo>
                    <a:pt x="90" y="276"/>
                    <a:pt x="91" y="284"/>
                    <a:pt x="90" y="286"/>
                  </a:cubicBezTo>
                  <a:cubicBezTo>
                    <a:pt x="90" y="288"/>
                    <a:pt x="94" y="287"/>
                    <a:pt x="94" y="286"/>
                  </a:cubicBezTo>
                  <a:cubicBezTo>
                    <a:pt x="95" y="282"/>
                    <a:pt x="98" y="273"/>
                    <a:pt x="98" y="273"/>
                  </a:cubicBezTo>
                  <a:cubicBezTo>
                    <a:pt x="98" y="273"/>
                    <a:pt x="97" y="286"/>
                    <a:pt x="98" y="286"/>
                  </a:cubicBezTo>
                  <a:cubicBezTo>
                    <a:pt x="99" y="286"/>
                    <a:pt x="100" y="286"/>
                    <a:pt x="100" y="286"/>
                  </a:cubicBezTo>
                  <a:cubicBezTo>
                    <a:pt x="101" y="285"/>
                    <a:pt x="103" y="272"/>
                    <a:pt x="103" y="273"/>
                  </a:cubicBezTo>
                  <a:cubicBezTo>
                    <a:pt x="103" y="274"/>
                    <a:pt x="103" y="286"/>
                    <a:pt x="104" y="286"/>
                  </a:cubicBezTo>
                  <a:cubicBezTo>
                    <a:pt x="105" y="286"/>
                    <a:pt x="109" y="285"/>
                    <a:pt x="109" y="284"/>
                  </a:cubicBezTo>
                  <a:cubicBezTo>
                    <a:pt x="109" y="281"/>
                    <a:pt x="108" y="265"/>
                    <a:pt x="107" y="262"/>
                  </a:cubicBezTo>
                  <a:cubicBezTo>
                    <a:pt x="111" y="236"/>
                    <a:pt x="111" y="147"/>
                    <a:pt x="105" y="120"/>
                  </a:cubicBezTo>
                  <a:cubicBezTo>
                    <a:pt x="105" y="120"/>
                    <a:pt x="105" y="119"/>
                    <a:pt x="105" y="118"/>
                  </a:cubicBezTo>
                  <a:cubicBezTo>
                    <a:pt x="112" y="120"/>
                    <a:pt x="119" y="121"/>
                    <a:pt x="126" y="122"/>
                  </a:cubicBezTo>
                  <a:cubicBezTo>
                    <a:pt x="128" y="129"/>
                    <a:pt x="129" y="138"/>
                    <a:pt x="130" y="147"/>
                  </a:cubicBezTo>
                  <a:cubicBezTo>
                    <a:pt x="132" y="168"/>
                    <a:pt x="132" y="190"/>
                    <a:pt x="133" y="190"/>
                  </a:cubicBezTo>
                  <a:cubicBezTo>
                    <a:pt x="133" y="190"/>
                    <a:pt x="133" y="190"/>
                    <a:pt x="133" y="190"/>
                  </a:cubicBezTo>
                  <a:cubicBezTo>
                    <a:pt x="134" y="208"/>
                    <a:pt x="134" y="208"/>
                    <a:pt x="134" y="208"/>
                  </a:cubicBezTo>
                  <a:cubicBezTo>
                    <a:pt x="134" y="209"/>
                    <a:pt x="137" y="209"/>
                    <a:pt x="137" y="208"/>
                  </a:cubicBezTo>
                  <a:cubicBezTo>
                    <a:pt x="138" y="207"/>
                    <a:pt x="137" y="204"/>
                    <a:pt x="137" y="202"/>
                  </a:cubicBezTo>
                  <a:cubicBezTo>
                    <a:pt x="138" y="199"/>
                    <a:pt x="138" y="191"/>
                    <a:pt x="139" y="199"/>
                  </a:cubicBezTo>
                  <a:cubicBezTo>
                    <a:pt x="139" y="199"/>
                    <a:pt x="139" y="206"/>
                    <a:pt x="139" y="208"/>
                  </a:cubicBezTo>
                  <a:cubicBezTo>
                    <a:pt x="139" y="209"/>
                    <a:pt x="140" y="209"/>
                    <a:pt x="141" y="209"/>
                  </a:cubicBezTo>
                  <a:cubicBezTo>
                    <a:pt x="141" y="208"/>
                    <a:pt x="143" y="194"/>
                    <a:pt x="143" y="195"/>
                  </a:cubicBezTo>
                  <a:cubicBezTo>
                    <a:pt x="143" y="197"/>
                    <a:pt x="144" y="200"/>
                    <a:pt x="144" y="203"/>
                  </a:cubicBezTo>
                  <a:cubicBezTo>
                    <a:pt x="144" y="204"/>
                    <a:pt x="143" y="209"/>
                    <a:pt x="145" y="209"/>
                  </a:cubicBezTo>
                  <a:cubicBezTo>
                    <a:pt x="147" y="210"/>
                    <a:pt x="146" y="209"/>
                    <a:pt x="146" y="204"/>
                  </a:cubicBezTo>
                  <a:cubicBezTo>
                    <a:pt x="146" y="204"/>
                    <a:pt x="148" y="192"/>
                    <a:pt x="148" y="197"/>
                  </a:cubicBezTo>
                  <a:cubicBezTo>
                    <a:pt x="148" y="200"/>
                    <a:pt x="149" y="204"/>
                    <a:pt x="149" y="208"/>
                  </a:cubicBezTo>
                  <a:cubicBezTo>
                    <a:pt x="149" y="210"/>
                    <a:pt x="149" y="210"/>
                    <a:pt x="151" y="210"/>
                  </a:cubicBezTo>
                  <a:cubicBezTo>
                    <a:pt x="151" y="210"/>
                    <a:pt x="153" y="194"/>
                    <a:pt x="153" y="197"/>
                  </a:cubicBezTo>
                  <a:cubicBezTo>
                    <a:pt x="153" y="198"/>
                    <a:pt x="154" y="210"/>
                    <a:pt x="155" y="210"/>
                  </a:cubicBezTo>
                  <a:cubicBezTo>
                    <a:pt x="158" y="210"/>
                    <a:pt x="157" y="211"/>
                    <a:pt x="158" y="205"/>
                  </a:cubicBezTo>
                  <a:cubicBezTo>
                    <a:pt x="158" y="205"/>
                    <a:pt x="159" y="194"/>
                    <a:pt x="160" y="198"/>
                  </a:cubicBezTo>
                  <a:cubicBezTo>
                    <a:pt x="161" y="202"/>
                    <a:pt x="161" y="206"/>
                    <a:pt x="161" y="211"/>
                  </a:cubicBezTo>
                  <a:cubicBezTo>
                    <a:pt x="166" y="211"/>
                    <a:pt x="162" y="213"/>
                    <a:pt x="164" y="204"/>
                  </a:cubicBezTo>
                  <a:cubicBezTo>
                    <a:pt x="164" y="202"/>
                    <a:pt x="165" y="195"/>
                    <a:pt x="165" y="199"/>
                  </a:cubicBezTo>
                  <a:cubicBezTo>
                    <a:pt x="165" y="201"/>
                    <a:pt x="167" y="208"/>
                    <a:pt x="167" y="210"/>
                  </a:cubicBezTo>
                  <a:cubicBezTo>
                    <a:pt x="166" y="212"/>
                    <a:pt x="170" y="211"/>
                    <a:pt x="170" y="211"/>
                  </a:cubicBezTo>
                  <a:cubicBezTo>
                    <a:pt x="170" y="207"/>
                    <a:pt x="172" y="199"/>
                    <a:pt x="172" y="199"/>
                  </a:cubicBezTo>
                  <a:cubicBezTo>
                    <a:pt x="172" y="200"/>
                    <a:pt x="173" y="211"/>
                    <a:pt x="173" y="211"/>
                  </a:cubicBezTo>
                  <a:cubicBezTo>
                    <a:pt x="174" y="211"/>
                    <a:pt x="175" y="211"/>
                    <a:pt x="175" y="211"/>
                  </a:cubicBezTo>
                  <a:cubicBezTo>
                    <a:pt x="176" y="210"/>
                    <a:pt x="177" y="199"/>
                    <a:pt x="177" y="200"/>
                  </a:cubicBezTo>
                  <a:cubicBezTo>
                    <a:pt x="177" y="201"/>
                    <a:pt x="178" y="211"/>
                    <a:pt x="178" y="211"/>
                  </a:cubicBezTo>
                  <a:cubicBezTo>
                    <a:pt x="179" y="211"/>
                    <a:pt x="183" y="210"/>
                    <a:pt x="182" y="210"/>
                  </a:cubicBezTo>
                  <a:cubicBezTo>
                    <a:pt x="182" y="207"/>
                    <a:pt x="180" y="192"/>
                    <a:pt x="179" y="191"/>
                  </a:cubicBezTo>
                  <a:cubicBezTo>
                    <a:pt x="179" y="190"/>
                    <a:pt x="179" y="190"/>
                    <a:pt x="179" y="190"/>
                  </a:cubicBezTo>
                  <a:cubicBezTo>
                    <a:pt x="178" y="190"/>
                    <a:pt x="178" y="190"/>
                    <a:pt x="178" y="190"/>
                  </a:cubicBezTo>
                  <a:cubicBezTo>
                    <a:pt x="182" y="183"/>
                    <a:pt x="173" y="130"/>
                    <a:pt x="165" y="115"/>
                  </a:cubicBezTo>
                  <a:cubicBezTo>
                    <a:pt x="165" y="115"/>
                    <a:pt x="165" y="114"/>
                    <a:pt x="165" y="113"/>
                  </a:cubicBezTo>
                  <a:cubicBezTo>
                    <a:pt x="168" y="111"/>
                    <a:pt x="171" y="109"/>
                    <a:pt x="174" y="106"/>
                  </a:cubicBezTo>
                  <a:cubicBezTo>
                    <a:pt x="199" y="81"/>
                    <a:pt x="180" y="58"/>
                    <a:pt x="180" y="43"/>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15"/>
            <p:cNvSpPr/>
            <p:nvPr/>
          </p:nvSpPr>
          <p:spPr bwMode="auto">
            <a:xfrm>
              <a:off x="3167063" y="2795588"/>
              <a:ext cx="615950" cy="528638"/>
            </a:xfrm>
            <a:custGeom>
              <a:gdLst>
                <a:gd name="T0" fmla="*/ 115 w 164"/>
                <a:gd name="T1" fmla="*/ 65 h 141"/>
                <a:gd name="T2" fmla="*/ 51 w 164"/>
                <a:gd name="T3" fmla="*/ 127 h 141"/>
                <a:gd name="T4" fmla="*/ 27 w 164"/>
                <a:gd name="T5" fmla="*/ 33 h 141"/>
                <a:gd name="T6" fmla="*/ 153 w 164"/>
                <a:gd name="T7" fmla="*/ 35 h 141"/>
                <a:gd name="T8" fmla="*/ 139 w 164"/>
                <a:gd name="T9" fmla="*/ 69 h 141"/>
                <a:gd name="T10" fmla="*/ 115 w 164"/>
                <a:gd name="T11" fmla="*/ 65 h 141"/>
              </a:gdLst>
              <a:cxnLst>
                <a:cxn ang="0">
                  <a:pos x="T0" y="T1"/>
                </a:cxn>
                <a:cxn ang="0">
                  <a:pos x="T2" y="T3"/>
                </a:cxn>
                <a:cxn ang="0">
                  <a:pos x="T4" y="T5"/>
                </a:cxn>
                <a:cxn ang="0">
                  <a:pos x="T6" y="T7"/>
                </a:cxn>
                <a:cxn ang="0">
                  <a:pos x="T8" y="T9"/>
                </a:cxn>
                <a:cxn ang="0">
                  <a:pos x="T10" y="T11"/>
                </a:cxn>
              </a:cxnLst>
              <a:rect l="0" t="0" r="r" b="b"/>
              <a:pathLst>
                <a:path w="164" h="141">
                  <a:moveTo>
                    <a:pt x="115" y="65"/>
                  </a:moveTo>
                  <a:cubicBezTo>
                    <a:pt x="120" y="73"/>
                    <a:pt x="121" y="141"/>
                    <a:pt x="51" y="127"/>
                  </a:cubicBezTo>
                  <a:cubicBezTo>
                    <a:pt x="9" y="119"/>
                    <a:pt x="0" y="64"/>
                    <a:pt x="27" y="33"/>
                  </a:cubicBezTo>
                  <a:cubicBezTo>
                    <a:pt x="54" y="0"/>
                    <a:pt x="126" y="2"/>
                    <a:pt x="153" y="35"/>
                  </a:cubicBezTo>
                  <a:cubicBezTo>
                    <a:pt x="164" y="48"/>
                    <a:pt x="162" y="70"/>
                    <a:pt x="139" y="69"/>
                  </a:cubicBezTo>
                  <a:cubicBezTo>
                    <a:pt x="132" y="69"/>
                    <a:pt x="120" y="65"/>
                    <a:pt x="115" y="6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16"/>
            <p:cNvSpPr/>
            <p:nvPr/>
          </p:nvSpPr>
          <p:spPr bwMode="auto">
            <a:xfrm>
              <a:off x="1370013" y="2986088"/>
              <a:ext cx="608013" cy="563563"/>
            </a:xfrm>
            <a:custGeom>
              <a:gdLst>
                <a:gd name="T0" fmla="*/ 109 w 162"/>
                <a:gd name="T1" fmla="*/ 52 h 150"/>
                <a:gd name="T2" fmla="*/ 50 w 162"/>
                <a:gd name="T3" fmla="*/ 16 h 150"/>
                <a:gd name="T4" fmla="*/ 17 w 162"/>
                <a:gd name="T5" fmla="*/ 83 h 150"/>
                <a:gd name="T6" fmla="*/ 75 w 162"/>
                <a:gd name="T7" fmla="*/ 107 h 150"/>
                <a:gd name="T8" fmla="*/ 73 w 162"/>
                <a:gd name="T9" fmla="*/ 115 h 150"/>
                <a:gd name="T10" fmla="*/ 119 w 162"/>
                <a:gd name="T11" fmla="*/ 142 h 150"/>
                <a:gd name="T12" fmla="*/ 133 w 162"/>
                <a:gd name="T13" fmla="*/ 120 h 150"/>
                <a:gd name="T14" fmla="*/ 139 w 162"/>
                <a:gd name="T15" fmla="*/ 110 h 150"/>
                <a:gd name="T16" fmla="*/ 153 w 162"/>
                <a:gd name="T17" fmla="*/ 70 h 150"/>
                <a:gd name="T18" fmla="*/ 109 w 162"/>
                <a:gd name="T19" fmla="*/ 52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0">
                  <a:moveTo>
                    <a:pt x="109" y="52"/>
                  </a:moveTo>
                  <a:cubicBezTo>
                    <a:pt x="114" y="43"/>
                    <a:pt x="110" y="43"/>
                    <a:pt x="50" y="16"/>
                  </a:cubicBezTo>
                  <a:cubicBezTo>
                    <a:pt x="13" y="0"/>
                    <a:pt x="0" y="71"/>
                    <a:pt x="17" y="83"/>
                  </a:cubicBezTo>
                  <a:cubicBezTo>
                    <a:pt x="45" y="101"/>
                    <a:pt x="63" y="110"/>
                    <a:pt x="75" y="107"/>
                  </a:cubicBezTo>
                  <a:cubicBezTo>
                    <a:pt x="73" y="111"/>
                    <a:pt x="72" y="114"/>
                    <a:pt x="73" y="115"/>
                  </a:cubicBezTo>
                  <a:cubicBezTo>
                    <a:pt x="78" y="123"/>
                    <a:pt x="111" y="150"/>
                    <a:pt x="119" y="142"/>
                  </a:cubicBezTo>
                  <a:cubicBezTo>
                    <a:pt x="124" y="137"/>
                    <a:pt x="132" y="126"/>
                    <a:pt x="133" y="120"/>
                  </a:cubicBezTo>
                  <a:cubicBezTo>
                    <a:pt x="128" y="116"/>
                    <a:pt x="117" y="99"/>
                    <a:pt x="139" y="110"/>
                  </a:cubicBezTo>
                  <a:cubicBezTo>
                    <a:pt x="143" y="102"/>
                    <a:pt x="162" y="75"/>
                    <a:pt x="153" y="70"/>
                  </a:cubicBezTo>
                  <a:cubicBezTo>
                    <a:pt x="142" y="62"/>
                    <a:pt x="130" y="52"/>
                    <a:pt x="109" y="52"/>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17"/>
            <p:cNvSpPr/>
            <p:nvPr/>
          </p:nvSpPr>
          <p:spPr bwMode="auto">
            <a:xfrm>
              <a:off x="2671763" y="2732088"/>
              <a:ext cx="498475" cy="603250"/>
            </a:xfrm>
            <a:custGeom>
              <a:gdLst>
                <a:gd name="T0" fmla="*/ 97 w 133"/>
                <a:gd name="T1" fmla="*/ 105 h 161"/>
                <a:gd name="T2" fmla="*/ 123 w 133"/>
                <a:gd name="T3" fmla="*/ 41 h 161"/>
                <a:gd name="T4" fmla="*/ 52 w 133"/>
                <a:gd name="T5" fmla="*/ 20 h 161"/>
                <a:gd name="T6" fmla="*/ 37 w 133"/>
                <a:gd name="T7" fmla="*/ 80 h 161"/>
                <a:gd name="T8" fmla="*/ 29 w 133"/>
                <a:gd name="T9" fmla="*/ 80 h 161"/>
                <a:gd name="T10" fmla="*/ 10 w 133"/>
                <a:gd name="T11" fmla="*/ 130 h 161"/>
                <a:gd name="T12" fmla="*/ 33 w 133"/>
                <a:gd name="T13" fmla="*/ 140 h 161"/>
                <a:gd name="T14" fmla="*/ 44 w 133"/>
                <a:gd name="T15" fmla="*/ 144 h 161"/>
                <a:gd name="T16" fmla="*/ 86 w 133"/>
                <a:gd name="T17" fmla="*/ 152 h 161"/>
                <a:gd name="T18" fmla="*/ 97 w 133"/>
                <a:gd name="T19" fmla="*/ 105 h 1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61">
                  <a:moveTo>
                    <a:pt x="97" y="105"/>
                  </a:moveTo>
                  <a:cubicBezTo>
                    <a:pt x="106" y="109"/>
                    <a:pt x="106" y="105"/>
                    <a:pt x="123" y="41"/>
                  </a:cubicBezTo>
                  <a:cubicBezTo>
                    <a:pt x="133" y="3"/>
                    <a:pt x="61" y="0"/>
                    <a:pt x="52" y="20"/>
                  </a:cubicBezTo>
                  <a:cubicBezTo>
                    <a:pt x="38" y="49"/>
                    <a:pt x="32" y="69"/>
                    <a:pt x="37" y="80"/>
                  </a:cubicBezTo>
                  <a:cubicBezTo>
                    <a:pt x="33" y="79"/>
                    <a:pt x="30" y="79"/>
                    <a:pt x="29" y="80"/>
                  </a:cubicBezTo>
                  <a:cubicBezTo>
                    <a:pt x="21" y="86"/>
                    <a:pt x="0" y="123"/>
                    <a:pt x="10" y="130"/>
                  </a:cubicBezTo>
                  <a:cubicBezTo>
                    <a:pt x="15" y="133"/>
                    <a:pt x="27" y="140"/>
                    <a:pt x="33" y="140"/>
                  </a:cubicBezTo>
                  <a:cubicBezTo>
                    <a:pt x="36" y="134"/>
                    <a:pt x="51" y="120"/>
                    <a:pt x="44" y="144"/>
                  </a:cubicBezTo>
                  <a:cubicBezTo>
                    <a:pt x="52" y="147"/>
                    <a:pt x="82" y="161"/>
                    <a:pt x="86" y="152"/>
                  </a:cubicBezTo>
                  <a:cubicBezTo>
                    <a:pt x="92" y="139"/>
                    <a:pt x="100" y="127"/>
                    <a:pt x="97" y="10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18"/>
            <p:cNvSpPr/>
            <p:nvPr/>
          </p:nvSpPr>
          <p:spPr bwMode="auto">
            <a:xfrm>
              <a:off x="4886326" y="3079750"/>
              <a:ext cx="619125" cy="630238"/>
            </a:xfrm>
            <a:custGeom>
              <a:gdLst>
                <a:gd name="T0" fmla="*/ 14 w 165"/>
                <a:gd name="T1" fmla="*/ 111 h 168"/>
                <a:gd name="T2" fmla="*/ 29 w 165"/>
                <a:gd name="T3" fmla="*/ 56 h 168"/>
                <a:gd name="T4" fmla="*/ 82 w 165"/>
                <a:gd name="T5" fmla="*/ 19 h 168"/>
                <a:gd name="T6" fmla="*/ 66 w 165"/>
                <a:gd name="T7" fmla="*/ 166 h 168"/>
                <a:gd name="T8" fmla="*/ 14 w 165"/>
                <a:gd name="T9" fmla="*/ 111 h 168"/>
              </a:gdLst>
              <a:cxnLst>
                <a:cxn ang="0">
                  <a:pos x="T0" y="T1"/>
                </a:cxn>
                <a:cxn ang="0">
                  <a:pos x="T2" y="T3"/>
                </a:cxn>
                <a:cxn ang="0">
                  <a:pos x="T4" y="T5"/>
                </a:cxn>
                <a:cxn ang="0">
                  <a:pos x="T6" y="T7"/>
                </a:cxn>
                <a:cxn ang="0">
                  <a:pos x="T8" y="T9"/>
                </a:cxn>
              </a:cxnLst>
              <a:rect l="0" t="0" r="r" b="b"/>
              <a:pathLst>
                <a:path w="165" h="168">
                  <a:moveTo>
                    <a:pt x="14" y="111"/>
                  </a:moveTo>
                  <a:cubicBezTo>
                    <a:pt x="29" y="56"/>
                    <a:pt x="29" y="56"/>
                    <a:pt x="29" y="56"/>
                  </a:cubicBezTo>
                  <a:cubicBezTo>
                    <a:pt x="21" y="33"/>
                    <a:pt x="35" y="0"/>
                    <a:pt x="82" y="19"/>
                  </a:cubicBezTo>
                  <a:cubicBezTo>
                    <a:pt x="165" y="53"/>
                    <a:pt x="131" y="161"/>
                    <a:pt x="66" y="166"/>
                  </a:cubicBezTo>
                  <a:cubicBezTo>
                    <a:pt x="36" y="168"/>
                    <a:pt x="0" y="147"/>
                    <a:pt x="14" y="11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19"/>
            <p:cNvSpPr/>
            <p:nvPr/>
          </p:nvSpPr>
          <p:spPr bwMode="auto">
            <a:xfrm>
              <a:off x="4889501" y="3079750"/>
              <a:ext cx="560388" cy="630238"/>
            </a:xfrm>
            <a:custGeom>
              <a:gdLst>
                <a:gd name="T0" fmla="*/ 13 w 149"/>
                <a:gd name="T1" fmla="*/ 111 h 168"/>
                <a:gd name="T2" fmla="*/ 26 w 149"/>
                <a:gd name="T3" fmla="*/ 56 h 168"/>
                <a:gd name="T4" fmla="*/ 75 w 149"/>
                <a:gd name="T5" fmla="*/ 19 h 168"/>
                <a:gd name="T6" fmla="*/ 60 w 149"/>
                <a:gd name="T7" fmla="*/ 166 h 168"/>
                <a:gd name="T8" fmla="*/ 13 w 149"/>
                <a:gd name="T9" fmla="*/ 111 h 168"/>
              </a:gdLst>
              <a:cxnLst>
                <a:cxn ang="0">
                  <a:pos x="T0" y="T1"/>
                </a:cxn>
                <a:cxn ang="0">
                  <a:pos x="T2" y="T3"/>
                </a:cxn>
                <a:cxn ang="0">
                  <a:pos x="T4" y="T5"/>
                </a:cxn>
                <a:cxn ang="0">
                  <a:pos x="T6" y="T7"/>
                </a:cxn>
                <a:cxn ang="0">
                  <a:pos x="T8" y="T9"/>
                </a:cxn>
              </a:cxnLst>
              <a:rect l="0" t="0" r="r" b="b"/>
              <a:pathLst>
                <a:path w="149" h="168">
                  <a:moveTo>
                    <a:pt x="13" y="111"/>
                  </a:moveTo>
                  <a:cubicBezTo>
                    <a:pt x="26" y="56"/>
                    <a:pt x="26" y="56"/>
                    <a:pt x="26" y="56"/>
                  </a:cubicBezTo>
                  <a:cubicBezTo>
                    <a:pt x="19" y="33"/>
                    <a:pt x="32" y="0"/>
                    <a:pt x="75" y="19"/>
                  </a:cubicBezTo>
                  <a:cubicBezTo>
                    <a:pt x="149" y="53"/>
                    <a:pt x="119" y="161"/>
                    <a:pt x="60" y="166"/>
                  </a:cubicBezTo>
                  <a:cubicBezTo>
                    <a:pt x="32" y="168"/>
                    <a:pt x="0" y="147"/>
                    <a:pt x="13" y="11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20"/>
            <p:cNvSpPr/>
            <p:nvPr/>
          </p:nvSpPr>
          <p:spPr bwMode="auto">
            <a:xfrm>
              <a:off x="4691063" y="3065463"/>
              <a:ext cx="588963" cy="682625"/>
            </a:xfrm>
            <a:custGeom>
              <a:gdLst>
                <a:gd name="T0" fmla="*/ 84 w 157"/>
                <a:gd name="T1" fmla="*/ 53 h 182"/>
                <a:gd name="T2" fmla="*/ 5 w 157"/>
                <a:gd name="T3" fmla="*/ 115 h 182"/>
                <a:gd name="T4" fmla="*/ 107 w 157"/>
                <a:gd name="T5" fmla="*/ 157 h 182"/>
                <a:gd name="T6" fmla="*/ 124 w 157"/>
                <a:gd name="T7" fmla="*/ 14 h 182"/>
                <a:gd name="T8" fmla="*/ 83 w 157"/>
                <a:gd name="T9" fmla="*/ 25 h 182"/>
                <a:gd name="T10" fmla="*/ 84 w 157"/>
                <a:gd name="T11" fmla="*/ 53 h 182"/>
              </a:gdLst>
              <a:cxnLst>
                <a:cxn ang="0">
                  <a:pos x="T0" y="T1"/>
                </a:cxn>
                <a:cxn ang="0">
                  <a:pos x="T2" y="T3"/>
                </a:cxn>
                <a:cxn ang="0">
                  <a:pos x="T4" y="T5"/>
                </a:cxn>
                <a:cxn ang="0">
                  <a:pos x="T6" y="T7"/>
                </a:cxn>
                <a:cxn ang="0">
                  <a:pos x="T8" y="T9"/>
                </a:cxn>
                <a:cxn ang="0">
                  <a:pos x="T10" y="T11"/>
                </a:cxn>
              </a:cxnLst>
              <a:rect l="0" t="0" r="r" b="b"/>
              <a:pathLst>
                <a:path w="157" h="182">
                  <a:moveTo>
                    <a:pt x="84" y="53"/>
                  </a:moveTo>
                  <a:cubicBezTo>
                    <a:pt x="76" y="46"/>
                    <a:pt x="0" y="35"/>
                    <a:pt x="5" y="115"/>
                  </a:cubicBezTo>
                  <a:cubicBezTo>
                    <a:pt x="7" y="163"/>
                    <a:pt x="68" y="182"/>
                    <a:pt x="107" y="157"/>
                  </a:cubicBezTo>
                  <a:cubicBezTo>
                    <a:pt x="147" y="131"/>
                    <a:pt x="157" y="50"/>
                    <a:pt x="124" y="14"/>
                  </a:cubicBezTo>
                  <a:cubicBezTo>
                    <a:pt x="111" y="0"/>
                    <a:pt x="86" y="0"/>
                    <a:pt x="83" y="25"/>
                  </a:cubicBezTo>
                  <a:cubicBezTo>
                    <a:pt x="82" y="34"/>
                    <a:pt x="85" y="47"/>
                    <a:pt x="84" y="53"/>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21"/>
            <p:cNvSpPr/>
            <p:nvPr/>
          </p:nvSpPr>
          <p:spPr bwMode="auto">
            <a:xfrm>
              <a:off x="4699001" y="3065463"/>
              <a:ext cx="525463" cy="608013"/>
            </a:xfrm>
            <a:custGeom>
              <a:gdLst>
                <a:gd name="T0" fmla="*/ 75 w 140"/>
                <a:gd name="T1" fmla="*/ 47 h 162"/>
                <a:gd name="T2" fmla="*/ 4 w 140"/>
                <a:gd name="T3" fmla="*/ 102 h 162"/>
                <a:gd name="T4" fmla="*/ 96 w 140"/>
                <a:gd name="T5" fmla="*/ 140 h 162"/>
                <a:gd name="T6" fmla="*/ 111 w 140"/>
                <a:gd name="T7" fmla="*/ 12 h 162"/>
                <a:gd name="T8" fmla="*/ 74 w 140"/>
                <a:gd name="T9" fmla="*/ 22 h 162"/>
                <a:gd name="T10" fmla="*/ 75 w 140"/>
                <a:gd name="T11" fmla="*/ 47 h 162"/>
              </a:gdLst>
              <a:cxnLst>
                <a:cxn ang="0">
                  <a:pos x="T0" y="T1"/>
                </a:cxn>
                <a:cxn ang="0">
                  <a:pos x="T2" y="T3"/>
                </a:cxn>
                <a:cxn ang="0">
                  <a:pos x="T4" y="T5"/>
                </a:cxn>
                <a:cxn ang="0">
                  <a:pos x="T6" y="T7"/>
                </a:cxn>
                <a:cxn ang="0">
                  <a:pos x="T8" y="T9"/>
                </a:cxn>
                <a:cxn ang="0">
                  <a:pos x="T10" y="T11"/>
                </a:cxn>
              </a:cxnLst>
              <a:rect l="0" t="0" r="r" b="b"/>
              <a:pathLst>
                <a:path w="140" h="162">
                  <a:moveTo>
                    <a:pt x="75" y="47"/>
                  </a:moveTo>
                  <a:cubicBezTo>
                    <a:pt x="67" y="41"/>
                    <a:pt x="0" y="31"/>
                    <a:pt x="4" y="102"/>
                  </a:cubicBezTo>
                  <a:cubicBezTo>
                    <a:pt x="6" y="146"/>
                    <a:pt x="60" y="162"/>
                    <a:pt x="96" y="140"/>
                  </a:cubicBezTo>
                  <a:cubicBezTo>
                    <a:pt x="132" y="117"/>
                    <a:pt x="140" y="44"/>
                    <a:pt x="111" y="12"/>
                  </a:cubicBezTo>
                  <a:cubicBezTo>
                    <a:pt x="99" y="0"/>
                    <a:pt x="77" y="0"/>
                    <a:pt x="74" y="22"/>
                  </a:cubicBezTo>
                  <a:cubicBezTo>
                    <a:pt x="74" y="30"/>
                    <a:pt x="76" y="41"/>
                    <a:pt x="75" y="4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22"/>
            <p:cNvSpPr/>
            <p:nvPr/>
          </p:nvSpPr>
          <p:spPr bwMode="auto">
            <a:xfrm>
              <a:off x="3103563" y="2462213"/>
              <a:ext cx="604838" cy="573088"/>
            </a:xfrm>
            <a:custGeom>
              <a:gdLst>
                <a:gd name="T0" fmla="*/ 50 w 161"/>
                <a:gd name="T1" fmla="*/ 143 h 153"/>
                <a:gd name="T2" fmla="*/ 109 w 161"/>
                <a:gd name="T3" fmla="*/ 106 h 153"/>
                <a:gd name="T4" fmla="*/ 149 w 161"/>
                <a:gd name="T5" fmla="*/ 86 h 153"/>
                <a:gd name="T6" fmla="*/ 3 w 161"/>
                <a:gd name="T7" fmla="*/ 85 h 153"/>
                <a:gd name="T8" fmla="*/ 50 w 161"/>
                <a:gd name="T9" fmla="*/ 143 h 153"/>
              </a:gdLst>
              <a:cxnLst>
                <a:cxn ang="0">
                  <a:pos x="T0" y="T1"/>
                </a:cxn>
                <a:cxn ang="0">
                  <a:pos x="T2" y="T3"/>
                </a:cxn>
                <a:cxn ang="0">
                  <a:pos x="T4" y="T5"/>
                </a:cxn>
                <a:cxn ang="0">
                  <a:pos x="T6" y="T7"/>
                </a:cxn>
                <a:cxn ang="0">
                  <a:pos x="T8" y="T9"/>
                </a:cxn>
              </a:cxnLst>
              <a:rect l="0" t="0" r="r" b="b"/>
              <a:pathLst>
                <a:path w="161" h="153">
                  <a:moveTo>
                    <a:pt x="50" y="143"/>
                  </a:moveTo>
                  <a:cubicBezTo>
                    <a:pt x="109" y="106"/>
                    <a:pt x="109" y="106"/>
                    <a:pt x="109" y="106"/>
                  </a:cubicBezTo>
                  <a:cubicBezTo>
                    <a:pt x="130" y="117"/>
                    <a:pt x="161" y="135"/>
                    <a:pt x="149" y="86"/>
                  </a:cubicBezTo>
                  <a:cubicBezTo>
                    <a:pt x="127" y="0"/>
                    <a:pt x="9" y="35"/>
                    <a:pt x="3" y="85"/>
                  </a:cubicBezTo>
                  <a:cubicBezTo>
                    <a:pt x="0" y="115"/>
                    <a:pt x="13" y="153"/>
                    <a:pt x="50" y="14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23"/>
            <p:cNvSpPr/>
            <p:nvPr/>
          </p:nvSpPr>
          <p:spPr bwMode="auto">
            <a:xfrm>
              <a:off x="3106738" y="2498725"/>
              <a:ext cx="604838" cy="569913"/>
            </a:xfrm>
            <a:custGeom>
              <a:gdLst>
                <a:gd name="T0" fmla="*/ 50 w 161"/>
                <a:gd name="T1" fmla="*/ 143 h 152"/>
                <a:gd name="T2" fmla="*/ 110 w 161"/>
                <a:gd name="T3" fmla="*/ 106 h 152"/>
                <a:gd name="T4" fmla="*/ 149 w 161"/>
                <a:gd name="T5" fmla="*/ 85 h 152"/>
                <a:gd name="T6" fmla="*/ 3 w 161"/>
                <a:gd name="T7" fmla="*/ 85 h 152"/>
                <a:gd name="T8" fmla="*/ 50 w 161"/>
                <a:gd name="T9" fmla="*/ 143 h 152"/>
              </a:gdLst>
              <a:cxnLst>
                <a:cxn ang="0">
                  <a:pos x="T0" y="T1"/>
                </a:cxn>
                <a:cxn ang="0">
                  <a:pos x="T2" y="T3"/>
                </a:cxn>
                <a:cxn ang="0">
                  <a:pos x="T4" y="T5"/>
                </a:cxn>
                <a:cxn ang="0">
                  <a:pos x="T6" y="T7"/>
                </a:cxn>
                <a:cxn ang="0">
                  <a:pos x="T8" y="T9"/>
                </a:cxn>
              </a:cxnLst>
              <a:rect l="0" t="0" r="r" b="b"/>
              <a:pathLst>
                <a:path w="161" h="152">
                  <a:moveTo>
                    <a:pt x="50" y="143"/>
                  </a:moveTo>
                  <a:cubicBezTo>
                    <a:pt x="110" y="106"/>
                    <a:pt x="110" y="106"/>
                    <a:pt x="110" y="106"/>
                  </a:cubicBezTo>
                  <a:cubicBezTo>
                    <a:pt x="131" y="117"/>
                    <a:pt x="161" y="134"/>
                    <a:pt x="149" y="85"/>
                  </a:cubicBezTo>
                  <a:cubicBezTo>
                    <a:pt x="127" y="0"/>
                    <a:pt x="9" y="34"/>
                    <a:pt x="3" y="85"/>
                  </a:cubicBezTo>
                  <a:cubicBezTo>
                    <a:pt x="0" y="115"/>
                    <a:pt x="13" y="152"/>
                    <a:pt x="50" y="14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24"/>
            <p:cNvSpPr/>
            <p:nvPr/>
          </p:nvSpPr>
          <p:spPr bwMode="auto">
            <a:xfrm>
              <a:off x="3062288" y="2674938"/>
              <a:ext cx="687388" cy="585788"/>
            </a:xfrm>
            <a:custGeom>
              <a:gdLst>
                <a:gd name="T0" fmla="*/ 128 w 183"/>
                <a:gd name="T1" fmla="*/ 72 h 156"/>
                <a:gd name="T2" fmla="*/ 57 w 183"/>
                <a:gd name="T3" fmla="*/ 141 h 156"/>
                <a:gd name="T4" fmla="*/ 30 w 183"/>
                <a:gd name="T5" fmla="*/ 36 h 156"/>
                <a:gd name="T6" fmla="*/ 171 w 183"/>
                <a:gd name="T7" fmla="*/ 38 h 156"/>
                <a:gd name="T8" fmla="*/ 155 w 183"/>
                <a:gd name="T9" fmla="*/ 76 h 156"/>
                <a:gd name="T10" fmla="*/ 128 w 183"/>
                <a:gd name="T11" fmla="*/ 72 h 156"/>
              </a:gdLst>
              <a:cxnLst>
                <a:cxn ang="0">
                  <a:pos x="T0" y="T1"/>
                </a:cxn>
                <a:cxn ang="0">
                  <a:pos x="T2" y="T3"/>
                </a:cxn>
                <a:cxn ang="0">
                  <a:pos x="T4" y="T5"/>
                </a:cxn>
                <a:cxn ang="0">
                  <a:pos x="T6" y="T7"/>
                </a:cxn>
                <a:cxn ang="0">
                  <a:pos x="T8" y="T9"/>
                </a:cxn>
                <a:cxn ang="0">
                  <a:pos x="T10" y="T11"/>
                </a:cxn>
              </a:cxnLst>
              <a:rect l="0" t="0" r="r" b="b"/>
              <a:pathLst>
                <a:path w="183" h="156">
                  <a:moveTo>
                    <a:pt x="128" y="72"/>
                  </a:moveTo>
                  <a:cubicBezTo>
                    <a:pt x="133" y="81"/>
                    <a:pt x="134" y="156"/>
                    <a:pt x="57" y="141"/>
                  </a:cubicBezTo>
                  <a:cubicBezTo>
                    <a:pt x="10" y="132"/>
                    <a:pt x="0" y="71"/>
                    <a:pt x="30" y="36"/>
                  </a:cubicBezTo>
                  <a:cubicBezTo>
                    <a:pt x="60" y="0"/>
                    <a:pt x="140" y="2"/>
                    <a:pt x="171" y="38"/>
                  </a:cubicBezTo>
                  <a:cubicBezTo>
                    <a:pt x="183" y="52"/>
                    <a:pt x="180" y="77"/>
                    <a:pt x="155" y="76"/>
                  </a:cubicBezTo>
                  <a:cubicBezTo>
                    <a:pt x="146" y="76"/>
                    <a:pt x="134" y="72"/>
                    <a:pt x="128" y="72"/>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25"/>
            <p:cNvSpPr/>
            <p:nvPr/>
          </p:nvSpPr>
          <p:spPr bwMode="auto">
            <a:xfrm>
              <a:off x="3128963" y="2732088"/>
              <a:ext cx="615950" cy="525463"/>
            </a:xfrm>
            <a:custGeom>
              <a:gdLst>
                <a:gd name="T0" fmla="*/ 115 w 164"/>
                <a:gd name="T1" fmla="*/ 64 h 140"/>
                <a:gd name="T2" fmla="*/ 51 w 164"/>
                <a:gd name="T3" fmla="*/ 127 h 140"/>
                <a:gd name="T4" fmla="*/ 27 w 164"/>
                <a:gd name="T5" fmla="*/ 32 h 140"/>
                <a:gd name="T6" fmla="*/ 153 w 164"/>
                <a:gd name="T7" fmla="*/ 34 h 140"/>
                <a:gd name="T8" fmla="*/ 139 w 164"/>
                <a:gd name="T9" fmla="*/ 69 h 140"/>
                <a:gd name="T10" fmla="*/ 115 w 164"/>
                <a:gd name="T11" fmla="*/ 64 h 140"/>
              </a:gdLst>
              <a:cxnLst>
                <a:cxn ang="0">
                  <a:pos x="T0" y="T1"/>
                </a:cxn>
                <a:cxn ang="0">
                  <a:pos x="T2" y="T3"/>
                </a:cxn>
                <a:cxn ang="0">
                  <a:pos x="T4" y="T5"/>
                </a:cxn>
                <a:cxn ang="0">
                  <a:pos x="T6" y="T7"/>
                </a:cxn>
                <a:cxn ang="0">
                  <a:pos x="T8" y="T9"/>
                </a:cxn>
                <a:cxn ang="0">
                  <a:pos x="T10" y="T11"/>
                </a:cxn>
              </a:cxnLst>
              <a:rect l="0" t="0" r="r" b="b"/>
              <a:pathLst>
                <a:path w="164" h="140">
                  <a:moveTo>
                    <a:pt x="115" y="64"/>
                  </a:moveTo>
                  <a:cubicBezTo>
                    <a:pt x="120" y="73"/>
                    <a:pt x="120" y="140"/>
                    <a:pt x="51" y="127"/>
                  </a:cubicBezTo>
                  <a:cubicBezTo>
                    <a:pt x="9" y="119"/>
                    <a:pt x="0" y="64"/>
                    <a:pt x="27" y="32"/>
                  </a:cubicBezTo>
                  <a:cubicBezTo>
                    <a:pt x="54" y="0"/>
                    <a:pt x="126" y="2"/>
                    <a:pt x="153" y="34"/>
                  </a:cubicBezTo>
                  <a:cubicBezTo>
                    <a:pt x="164" y="47"/>
                    <a:pt x="161" y="69"/>
                    <a:pt x="139" y="69"/>
                  </a:cubicBezTo>
                  <a:cubicBezTo>
                    <a:pt x="131" y="68"/>
                    <a:pt x="120" y="64"/>
                    <a:pt x="115" y="64"/>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26"/>
            <p:cNvSpPr/>
            <p:nvPr/>
          </p:nvSpPr>
          <p:spPr bwMode="auto">
            <a:xfrm>
              <a:off x="2225676" y="2994025"/>
              <a:ext cx="236538" cy="360363"/>
            </a:xfrm>
            <a:custGeom>
              <a:gdLst>
                <a:gd name="T0" fmla="*/ 43 w 63"/>
                <a:gd name="T1" fmla="*/ 11 h 96"/>
                <a:gd name="T2" fmla="*/ 0 w 63"/>
                <a:gd name="T3" fmla="*/ 0 h 96"/>
                <a:gd name="T4" fmla="*/ 10 w 63"/>
                <a:gd name="T5" fmla="*/ 51 h 96"/>
                <a:gd name="T6" fmla="*/ 13 w 63"/>
                <a:gd name="T7" fmla="*/ 94 h 96"/>
                <a:gd name="T8" fmla="*/ 57 w 63"/>
                <a:gd name="T9" fmla="*/ 95 h 96"/>
                <a:gd name="T10" fmla="*/ 45 w 63"/>
                <a:gd name="T11" fmla="*/ 18 h 96"/>
                <a:gd name="T12" fmla="*/ 43 w 63"/>
                <a:gd name="T13" fmla="*/ 11 h 96"/>
              </a:gdLst>
              <a:cxnLst>
                <a:cxn ang="0">
                  <a:pos x="T0" y="T1"/>
                </a:cxn>
                <a:cxn ang="0">
                  <a:pos x="T2" y="T3"/>
                </a:cxn>
                <a:cxn ang="0">
                  <a:pos x="T4" y="T5"/>
                </a:cxn>
                <a:cxn ang="0">
                  <a:pos x="T6" y="T7"/>
                </a:cxn>
                <a:cxn ang="0">
                  <a:pos x="T8" y="T9"/>
                </a:cxn>
                <a:cxn ang="0">
                  <a:pos x="T10" y="T11"/>
                </a:cxn>
                <a:cxn ang="0">
                  <a:pos x="T12" y="T13"/>
                </a:cxn>
              </a:cxnLst>
              <a:rect l="0" t="0" r="r" b="b"/>
              <a:pathLst>
                <a:path w="62" h="96">
                  <a:moveTo>
                    <a:pt x="43" y="11"/>
                  </a:moveTo>
                  <a:cubicBezTo>
                    <a:pt x="0" y="0"/>
                    <a:pt x="0" y="0"/>
                    <a:pt x="0" y="0"/>
                  </a:cubicBezTo>
                  <a:cubicBezTo>
                    <a:pt x="1" y="5"/>
                    <a:pt x="8" y="27"/>
                    <a:pt x="10" y="51"/>
                  </a:cubicBezTo>
                  <a:cubicBezTo>
                    <a:pt x="12" y="72"/>
                    <a:pt x="12" y="94"/>
                    <a:pt x="13" y="94"/>
                  </a:cubicBezTo>
                  <a:cubicBezTo>
                    <a:pt x="14" y="94"/>
                    <a:pt x="45" y="94"/>
                    <a:pt x="57" y="95"/>
                  </a:cubicBezTo>
                  <a:cubicBezTo>
                    <a:pt x="63" y="96"/>
                    <a:pt x="54" y="35"/>
                    <a:pt x="45" y="18"/>
                  </a:cubicBezTo>
                  <a:lnTo>
                    <a:pt x="43" y="11"/>
                  </a:lnTo>
                  <a:close/>
                </a:path>
              </a:pathLst>
            </a:custGeom>
            <a:solidFill>
              <a:srgbClr val="007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27"/>
            <p:cNvSpPr/>
            <p:nvPr/>
          </p:nvSpPr>
          <p:spPr bwMode="auto">
            <a:xfrm>
              <a:off x="1662113" y="2633663"/>
              <a:ext cx="858838" cy="615950"/>
            </a:xfrm>
            <a:custGeom>
              <a:gdLst>
                <a:gd name="T0" fmla="*/ 210 w 229"/>
                <a:gd name="T1" fmla="*/ 43 h 164"/>
                <a:gd name="T2" fmla="*/ 59 w 229"/>
                <a:gd name="T3" fmla="*/ 0 h 164"/>
                <a:gd name="T4" fmla="*/ 203 w 229"/>
                <a:gd name="T5" fmla="*/ 106 h 164"/>
                <a:gd name="T6" fmla="*/ 210 w 229"/>
                <a:gd name="T7" fmla="*/ 43 h 164"/>
              </a:gdLst>
              <a:cxnLst>
                <a:cxn ang="0">
                  <a:pos x="T0" y="T1"/>
                </a:cxn>
                <a:cxn ang="0">
                  <a:pos x="T2" y="T3"/>
                </a:cxn>
                <a:cxn ang="0">
                  <a:pos x="T4" y="T5"/>
                </a:cxn>
                <a:cxn ang="0">
                  <a:pos x="T6" y="T7"/>
                </a:cxn>
              </a:cxnLst>
              <a:rect l="0" t="0" r="r" b="b"/>
              <a:pathLst>
                <a:path w="229" h="164">
                  <a:moveTo>
                    <a:pt x="210" y="43"/>
                  </a:moveTo>
                  <a:cubicBezTo>
                    <a:pt x="59" y="0"/>
                    <a:pt x="59" y="0"/>
                    <a:pt x="59" y="0"/>
                  </a:cubicBezTo>
                  <a:cubicBezTo>
                    <a:pt x="0" y="46"/>
                    <a:pt x="144" y="164"/>
                    <a:pt x="203" y="106"/>
                  </a:cubicBezTo>
                  <a:cubicBezTo>
                    <a:pt x="229" y="81"/>
                    <a:pt x="210" y="58"/>
                    <a:pt x="210" y="43"/>
                  </a:cubicBez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28"/>
            <p:cNvSpPr/>
            <p:nvPr/>
          </p:nvSpPr>
          <p:spPr bwMode="auto">
            <a:xfrm>
              <a:off x="1736726" y="2633663"/>
              <a:ext cx="690563" cy="473075"/>
            </a:xfrm>
            <a:custGeom>
              <a:gdLst>
                <a:gd name="T0" fmla="*/ 172 w 184"/>
                <a:gd name="T1" fmla="*/ 33 h 126"/>
                <a:gd name="T2" fmla="*/ 52 w 184"/>
                <a:gd name="T3" fmla="*/ 0 h 126"/>
                <a:gd name="T4" fmla="*/ 161 w 184"/>
                <a:gd name="T5" fmla="*/ 81 h 126"/>
                <a:gd name="T6" fmla="*/ 172 w 184"/>
                <a:gd name="T7" fmla="*/ 33 h 126"/>
              </a:gdLst>
              <a:cxnLst>
                <a:cxn ang="0">
                  <a:pos x="T0" y="T1"/>
                </a:cxn>
                <a:cxn ang="0">
                  <a:pos x="T2" y="T3"/>
                </a:cxn>
                <a:cxn ang="0">
                  <a:pos x="T4" y="T5"/>
                </a:cxn>
                <a:cxn ang="0">
                  <a:pos x="T6" y="T7"/>
                </a:cxn>
              </a:cxnLst>
              <a:rect l="0" t="0" r="r" b="b"/>
              <a:pathLst>
                <a:path w="184" h="125">
                  <a:moveTo>
                    <a:pt x="172" y="33"/>
                  </a:moveTo>
                  <a:cubicBezTo>
                    <a:pt x="52" y="0"/>
                    <a:pt x="52" y="0"/>
                    <a:pt x="52" y="0"/>
                  </a:cubicBezTo>
                  <a:cubicBezTo>
                    <a:pt x="0" y="35"/>
                    <a:pt x="107" y="126"/>
                    <a:pt x="161" y="81"/>
                  </a:cubicBezTo>
                  <a:cubicBezTo>
                    <a:pt x="184" y="62"/>
                    <a:pt x="170" y="44"/>
                    <a:pt x="172" y="33"/>
                  </a:cubicBezTo>
                  <a:close/>
                </a:path>
              </a:pathLst>
            </a:custGeom>
            <a:solidFill>
              <a:srgbClr val="007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29"/>
            <p:cNvSpPr/>
            <p:nvPr/>
          </p:nvSpPr>
          <p:spPr bwMode="auto">
            <a:xfrm>
              <a:off x="1328738" y="1879600"/>
              <a:ext cx="566738" cy="447675"/>
            </a:xfrm>
            <a:custGeom>
              <a:gdLst>
                <a:gd name="T0" fmla="*/ 136 w 151"/>
                <a:gd name="T1" fmla="*/ 59 h 119"/>
                <a:gd name="T2" fmla="*/ 5 w 151"/>
                <a:gd name="T3" fmla="*/ 38 h 119"/>
                <a:gd name="T4" fmla="*/ 1 w 151"/>
                <a:gd name="T5" fmla="*/ 48 h 119"/>
                <a:gd name="T6" fmla="*/ 136 w 151"/>
                <a:gd name="T7" fmla="*/ 59 h 119"/>
              </a:gdLst>
              <a:cxnLst>
                <a:cxn ang="0">
                  <a:pos x="T0" y="T1"/>
                </a:cxn>
                <a:cxn ang="0">
                  <a:pos x="T2" y="T3"/>
                </a:cxn>
                <a:cxn ang="0">
                  <a:pos x="T4" y="T5"/>
                </a:cxn>
                <a:cxn ang="0">
                  <a:pos x="T6" y="T7"/>
                </a:cxn>
              </a:cxnLst>
              <a:rect l="0" t="0" r="r" b="b"/>
              <a:pathLst>
                <a:path w="151" h="119">
                  <a:moveTo>
                    <a:pt x="136" y="59"/>
                  </a:moveTo>
                  <a:cubicBezTo>
                    <a:pt x="101" y="0"/>
                    <a:pt x="55" y="15"/>
                    <a:pt x="5" y="38"/>
                  </a:cubicBezTo>
                  <a:cubicBezTo>
                    <a:pt x="0" y="40"/>
                    <a:pt x="0" y="44"/>
                    <a:pt x="1" y="48"/>
                  </a:cubicBezTo>
                  <a:cubicBezTo>
                    <a:pt x="32" y="119"/>
                    <a:pt x="151" y="83"/>
                    <a:pt x="136" y="59"/>
                  </a:cubicBezTo>
                  <a:close/>
                </a:path>
              </a:pathLst>
            </a:custGeom>
            <a:solidFill>
              <a:srgbClr val="FBD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30"/>
            <p:cNvSpPr/>
            <p:nvPr/>
          </p:nvSpPr>
          <p:spPr bwMode="auto">
            <a:xfrm>
              <a:off x="1331913" y="1843088"/>
              <a:ext cx="563563" cy="465138"/>
            </a:xfrm>
            <a:custGeom>
              <a:gdLst>
                <a:gd name="T0" fmla="*/ 135 w 150"/>
                <a:gd name="T1" fmla="*/ 58 h 124"/>
                <a:gd name="T2" fmla="*/ 5 w 150"/>
                <a:gd name="T3" fmla="*/ 43 h 124"/>
                <a:gd name="T4" fmla="*/ 1 w 150"/>
                <a:gd name="T5" fmla="*/ 54 h 124"/>
                <a:gd name="T6" fmla="*/ 135 w 150"/>
                <a:gd name="T7" fmla="*/ 58 h 124"/>
              </a:gdLst>
              <a:cxnLst>
                <a:cxn ang="0">
                  <a:pos x="T0" y="T1"/>
                </a:cxn>
                <a:cxn ang="0">
                  <a:pos x="T2" y="T3"/>
                </a:cxn>
                <a:cxn ang="0">
                  <a:pos x="T4" y="T5"/>
                </a:cxn>
                <a:cxn ang="0">
                  <a:pos x="T6" y="T7"/>
                </a:cxn>
              </a:cxnLst>
              <a:rect l="0" t="0" r="r" b="b"/>
              <a:pathLst>
                <a:path w="150" h="124">
                  <a:moveTo>
                    <a:pt x="135" y="58"/>
                  </a:moveTo>
                  <a:cubicBezTo>
                    <a:pt x="100" y="0"/>
                    <a:pt x="54" y="17"/>
                    <a:pt x="5" y="43"/>
                  </a:cubicBezTo>
                  <a:cubicBezTo>
                    <a:pt x="0" y="46"/>
                    <a:pt x="0" y="50"/>
                    <a:pt x="1" y="54"/>
                  </a:cubicBezTo>
                  <a:cubicBezTo>
                    <a:pt x="31" y="124"/>
                    <a:pt x="150" y="81"/>
                    <a:pt x="135" y="5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31"/>
            <p:cNvSpPr/>
            <p:nvPr/>
          </p:nvSpPr>
          <p:spPr bwMode="auto">
            <a:xfrm>
              <a:off x="1331913" y="1400175"/>
              <a:ext cx="641350" cy="569913"/>
            </a:xfrm>
            <a:custGeom>
              <a:gdLst>
                <a:gd name="T0" fmla="*/ 166 w 171"/>
                <a:gd name="T1" fmla="*/ 120 h 152"/>
                <a:gd name="T2" fmla="*/ 90 w 171"/>
                <a:gd name="T3" fmla="*/ 66 h 152"/>
                <a:gd name="T4" fmla="*/ 105 w 171"/>
                <a:gd name="T5" fmla="*/ 48 h 152"/>
                <a:gd name="T6" fmla="*/ 81 w 171"/>
                <a:gd name="T7" fmla="*/ 34 h 152"/>
                <a:gd name="T8" fmla="*/ 20 w 171"/>
                <a:gd name="T9" fmla="*/ 29 h 152"/>
                <a:gd name="T10" fmla="*/ 37 w 171"/>
                <a:gd name="T11" fmla="*/ 84 h 152"/>
                <a:gd name="T12" fmla="*/ 35 w 171"/>
                <a:gd name="T13" fmla="*/ 111 h 152"/>
                <a:gd name="T14" fmla="*/ 77 w 171"/>
                <a:gd name="T15" fmla="*/ 97 h 152"/>
                <a:gd name="T16" fmla="*/ 72 w 171"/>
                <a:gd name="T17" fmla="*/ 129 h 152"/>
                <a:gd name="T18" fmla="*/ 99 w 171"/>
                <a:gd name="T19" fmla="*/ 112 h 152"/>
                <a:gd name="T20" fmla="*/ 111 w 171"/>
                <a:gd name="T21" fmla="*/ 118 h 152"/>
                <a:gd name="T22" fmla="*/ 142 w 171"/>
                <a:gd name="T23" fmla="*/ 144 h 152"/>
                <a:gd name="T24" fmla="*/ 166 w 171"/>
                <a:gd name="T25" fmla="*/ 120 h 15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52">
                  <a:moveTo>
                    <a:pt x="166" y="120"/>
                  </a:moveTo>
                  <a:cubicBezTo>
                    <a:pt x="146" y="103"/>
                    <a:pt x="115" y="109"/>
                    <a:pt x="90" y="66"/>
                  </a:cubicBezTo>
                  <a:cubicBezTo>
                    <a:pt x="87" y="61"/>
                    <a:pt x="90" y="57"/>
                    <a:pt x="105" y="48"/>
                  </a:cubicBezTo>
                  <a:cubicBezTo>
                    <a:pt x="117" y="40"/>
                    <a:pt x="94" y="0"/>
                    <a:pt x="81" y="34"/>
                  </a:cubicBezTo>
                  <a:cubicBezTo>
                    <a:pt x="63" y="79"/>
                    <a:pt x="38" y="1"/>
                    <a:pt x="20" y="29"/>
                  </a:cubicBezTo>
                  <a:cubicBezTo>
                    <a:pt x="0" y="60"/>
                    <a:pt x="84" y="57"/>
                    <a:pt x="37" y="84"/>
                  </a:cubicBezTo>
                  <a:cubicBezTo>
                    <a:pt x="26" y="91"/>
                    <a:pt x="17" y="103"/>
                    <a:pt x="35" y="111"/>
                  </a:cubicBezTo>
                  <a:cubicBezTo>
                    <a:pt x="52" y="119"/>
                    <a:pt x="71" y="68"/>
                    <a:pt x="77" y="97"/>
                  </a:cubicBezTo>
                  <a:cubicBezTo>
                    <a:pt x="79" y="107"/>
                    <a:pt x="46" y="117"/>
                    <a:pt x="72" y="129"/>
                  </a:cubicBezTo>
                  <a:cubicBezTo>
                    <a:pt x="84" y="135"/>
                    <a:pt x="88" y="111"/>
                    <a:pt x="99" y="112"/>
                  </a:cubicBezTo>
                  <a:cubicBezTo>
                    <a:pt x="102" y="112"/>
                    <a:pt x="109" y="115"/>
                    <a:pt x="111" y="118"/>
                  </a:cubicBezTo>
                  <a:cubicBezTo>
                    <a:pt x="117" y="125"/>
                    <a:pt x="130" y="138"/>
                    <a:pt x="142" y="144"/>
                  </a:cubicBezTo>
                  <a:cubicBezTo>
                    <a:pt x="159" y="152"/>
                    <a:pt x="171" y="129"/>
                    <a:pt x="166" y="120"/>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32"/>
            <p:cNvSpPr/>
            <p:nvPr/>
          </p:nvSpPr>
          <p:spPr bwMode="auto">
            <a:xfrm>
              <a:off x="1474788" y="1944688"/>
              <a:ext cx="314325" cy="258763"/>
            </a:xfrm>
            <a:custGeom>
              <a:gdLst>
                <a:gd name="T0" fmla="*/ 76 w 84"/>
                <a:gd name="T1" fmla="*/ 32 h 69"/>
                <a:gd name="T2" fmla="*/ 3 w 84"/>
                <a:gd name="T3" fmla="*/ 24 h 69"/>
                <a:gd name="T4" fmla="*/ 1 w 84"/>
                <a:gd name="T5" fmla="*/ 30 h 69"/>
                <a:gd name="T6" fmla="*/ 76 w 84"/>
                <a:gd name="T7" fmla="*/ 32 h 69"/>
              </a:gdLst>
              <a:cxnLst>
                <a:cxn ang="0">
                  <a:pos x="T0" y="T1"/>
                </a:cxn>
                <a:cxn ang="0">
                  <a:pos x="T2" y="T3"/>
                </a:cxn>
                <a:cxn ang="0">
                  <a:pos x="T4" y="T5"/>
                </a:cxn>
                <a:cxn ang="0">
                  <a:pos x="T6" y="T7"/>
                </a:cxn>
              </a:cxnLst>
              <a:rect l="0" t="0" r="r" b="b"/>
              <a:pathLst>
                <a:path w="84" h="69">
                  <a:moveTo>
                    <a:pt x="76" y="32"/>
                  </a:moveTo>
                  <a:cubicBezTo>
                    <a:pt x="57" y="0"/>
                    <a:pt x="31" y="10"/>
                    <a:pt x="3" y="24"/>
                  </a:cubicBezTo>
                  <a:cubicBezTo>
                    <a:pt x="1" y="26"/>
                    <a:pt x="0" y="28"/>
                    <a:pt x="1" y="30"/>
                  </a:cubicBezTo>
                  <a:cubicBezTo>
                    <a:pt x="18" y="69"/>
                    <a:pt x="84" y="46"/>
                    <a:pt x="76" y="32"/>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33"/>
            <p:cNvSpPr/>
            <p:nvPr/>
          </p:nvSpPr>
          <p:spPr bwMode="auto">
            <a:xfrm>
              <a:off x="1546226" y="1766888"/>
              <a:ext cx="1370013" cy="1189038"/>
            </a:xfrm>
            <a:custGeom>
              <a:gdLst>
                <a:gd name="T0" fmla="*/ 57 w 365"/>
                <a:gd name="T1" fmla="*/ 130 h 317"/>
                <a:gd name="T2" fmla="*/ 62 w 365"/>
                <a:gd name="T3" fmla="*/ 218 h 317"/>
                <a:gd name="T4" fmla="*/ 63 w 365"/>
                <a:gd name="T5" fmla="*/ 219 h 317"/>
                <a:gd name="T6" fmla="*/ 146 w 365"/>
                <a:gd name="T7" fmla="*/ 306 h 317"/>
                <a:gd name="T8" fmla="*/ 204 w 365"/>
                <a:gd name="T9" fmla="*/ 288 h 317"/>
                <a:gd name="T10" fmla="*/ 245 w 365"/>
                <a:gd name="T11" fmla="*/ 289 h 317"/>
                <a:gd name="T12" fmla="*/ 322 w 365"/>
                <a:gd name="T13" fmla="*/ 149 h 317"/>
                <a:gd name="T14" fmla="*/ 234 w 365"/>
                <a:gd name="T15" fmla="*/ 72 h 317"/>
                <a:gd name="T16" fmla="*/ 135 w 365"/>
                <a:gd name="T17" fmla="*/ 11 h 317"/>
                <a:gd name="T18" fmla="*/ 67 w 365"/>
                <a:gd name="T19" fmla="*/ 51 h 317"/>
                <a:gd name="T20" fmla="*/ 57 w 365"/>
                <a:gd name="T21" fmla="*/ 130 h 3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17">
                  <a:moveTo>
                    <a:pt x="57" y="130"/>
                  </a:moveTo>
                  <a:cubicBezTo>
                    <a:pt x="15" y="146"/>
                    <a:pt x="0" y="198"/>
                    <a:pt x="62" y="218"/>
                  </a:cubicBezTo>
                  <a:cubicBezTo>
                    <a:pt x="62" y="219"/>
                    <a:pt x="63" y="219"/>
                    <a:pt x="63" y="219"/>
                  </a:cubicBezTo>
                  <a:cubicBezTo>
                    <a:pt x="92" y="235"/>
                    <a:pt x="122" y="295"/>
                    <a:pt x="146" y="306"/>
                  </a:cubicBezTo>
                  <a:cubicBezTo>
                    <a:pt x="168" y="317"/>
                    <a:pt x="196" y="312"/>
                    <a:pt x="204" y="288"/>
                  </a:cubicBezTo>
                  <a:cubicBezTo>
                    <a:pt x="218" y="290"/>
                    <a:pt x="232" y="291"/>
                    <a:pt x="245" y="289"/>
                  </a:cubicBezTo>
                  <a:cubicBezTo>
                    <a:pt x="365" y="273"/>
                    <a:pt x="352" y="162"/>
                    <a:pt x="322" y="149"/>
                  </a:cubicBezTo>
                  <a:cubicBezTo>
                    <a:pt x="239" y="110"/>
                    <a:pt x="244" y="142"/>
                    <a:pt x="234" y="72"/>
                  </a:cubicBezTo>
                  <a:cubicBezTo>
                    <a:pt x="229" y="38"/>
                    <a:pt x="197" y="0"/>
                    <a:pt x="135" y="11"/>
                  </a:cubicBezTo>
                  <a:cubicBezTo>
                    <a:pt x="97" y="18"/>
                    <a:pt x="77" y="33"/>
                    <a:pt x="67" y="51"/>
                  </a:cubicBezTo>
                  <a:cubicBezTo>
                    <a:pt x="55" y="72"/>
                    <a:pt x="53" y="101"/>
                    <a:pt x="57" y="130"/>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34"/>
            <p:cNvSpPr/>
            <p:nvPr/>
          </p:nvSpPr>
          <p:spPr bwMode="auto">
            <a:xfrm>
              <a:off x="2165351" y="1358900"/>
              <a:ext cx="390525" cy="547688"/>
            </a:xfrm>
            <a:custGeom>
              <a:gdLst>
                <a:gd name="T0" fmla="*/ 11 w 104"/>
                <a:gd name="T1" fmla="*/ 114 h 146"/>
                <a:gd name="T2" fmla="*/ 33 w 104"/>
                <a:gd name="T3" fmla="*/ 82 h 146"/>
                <a:gd name="T4" fmla="*/ 24 w 104"/>
                <a:gd name="T5" fmla="*/ 65 h 146"/>
                <a:gd name="T6" fmla="*/ 40 w 104"/>
                <a:gd name="T7" fmla="*/ 44 h 146"/>
                <a:gd name="T8" fmla="*/ 56 w 104"/>
                <a:gd name="T9" fmla="*/ 37 h 146"/>
                <a:gd name="T10" fmla="*/ 81 w 104"/>
                <a:gd name="T11" fmla="*/ 9 h 146"/>
                <a:gd name="T12" fmla="*/ 75 w 104"/>
                <a:gd name="T13" fmla="*/ 36 h 146"/>
                <a:gd name="T14" fmla="*/ 76 w 104"/>
                <a:gd name="T15" fmla="*/ 40 h 146"/>
                <a:gd name="T16" fmla="*/ 89 w 104"/>
                <a:gd name="T17" fmla="*/ 40 h 146"/>
                <a:gd name="T18" fmla="*/ 95 w 104"/>
                <a:gd name="T19" fmla="*/ 62 h 146"/>
                <a:gd name="T20" fmla="*/ 74 w 104"/>
                <a:gd name="T21" fmla="*/ 59 h 146"/>
                <a:gd name="T22" fmla="*/ 63 w 104"/>
                <a:gd name="T23" fmla="*/ 71 h 146"/>
                <a:gd name="T24" fmla="*/ 82 w 104"/>
                <a:gd name="T25" fmla="*/ 97 h 146"/>
                <a:gd name="T26" fmla="*/ 68 w 104"/>
                <a:gd name="T27" fmla="*/ 105 h 146"/>
                <a:gd name="T28" fmla="*/ 53 w 104"/>
                <a:gd name="T29" fmla="*/ 101 h 146"/>
                <a:gd name="T30" fmla="*/ 18 w 104"/>
                <a:gd name="T31" fmla="*/ 139 h 146"/>
                <a:gd name="T32" fmla="*/ 11 w 104"/>
                <a:gd name="T33" fmla="*/ 142 h 146"/>
                <a:gd name="T34" fmla="*/ 11 w 104"/>
                <a:gd name="T35" fmla="*/ 114 h 1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46">
                  <a:moveTo>
                    <a:pt x="11" y="114"/>
                  </a:moveTo>
                  <a:cubicBezTo>
                    <a:pt x="23" y="106"/>
                    <a:pt x="30" y="99"/>
                    <a:pt x="33" y="82"/>
                  </a:cubicBezTo>
                  <a:cubicBezTo>
                    <a:pt x="36" y="68"/>
                    <a:pt x="34" y="80"/>
                    <a:pt x="24" y="65"/>
                  </a:cubicBezTo>
                  <a:cubicBezTo>
                    <a:pt x="7" y="42"/>
                    <a:pt x="32" y="33"/>
                    <a:pt x="40" y="44"/>
                  </a:cubicBezTo>
                  <a:cubicBezTo>
                    <a:pt x="44" y="52"/>
                    <a:pt x="51" y="55"/>
                    <a:pt x="56" y="37"/>
                  </a:cubicBezTo>
                  <a:cubicBezTo>
                    <a:pt x="60" y="21"/>
                    <a:pt x="63" y="0"/>
                    <a:pt x="81" y="9"/>
                  </a:cubicBezTo>
                  <a:cubicBezTo>
                    <a:pt x="87" y="12"/>
                    <a:pt x="86" y="28"/>
                    <a:pt x="75" y="36"/>
                  </a:cubicBezTo>
                  <a:cubicBezTo>
                    <a:pt x="73" y="38"/>
                    <a:pt x="74" y="40"/>
                    <a:pt x="76" y="40"/>
                  </a:cubicBezTo>
                  <a:cubicBezTo>
                    <a:pt x="79" y="40"/>
                    <a:pt x="85" y="39"/>
                    <a:pt x="89" y="40"/>
                  </a:cubicBezTo>
                  <a:cubicBezTo>
                    <a:pt x="98" y="42"/>
                    <a:pt x="104" y="51"/>
                    <a:pt x="95" y="62"/>
                  </a:cubicBezTo>
                  <a:cubicBezTo>
                    <a:pt x="90" y="69"/>
                    <a:pt x="80" y="59"/>
                    <a:pt x="74" y="59"/>
                  </a:cubicBezTo>
                  <a:cubicBezTo>
                    <a:pt x="71" y="58"/>
                    <a:pt x="66" y="65"/>
                    <a:pt x="63" y="71"/>
                  </a:cubicBezTo>
                  <a:cubicBezTo>
                    <a:pt x="54" y="87"/>
                    <a:pt x="86" y="69"/>
                    <a:pt x="82" y="97"/>
                  </a:cubicBezTo>
                  <a:cubicBezTo>
                    <a:pt x="81" y="104"/>
                    <a:pt x="75" y="106"/>
                    <a:pt x="68" y="105"/>
                  </a:cubicBezTo>
                  <a:cubicBezTo>
                    <a:pt x="61" y="104"/>
                    <a:pt x="55" y="99"/>
                    <a:pt x="53" y="101"/>
                  </a:cubicBezTo>
                  <a:cubicBezTo>
                    <a:pt x="41" y="111"/>
                    <a:pt x="46" y="121"/>
                    <a:pt x="18" y="139"/>
                  </a:cubicBezTo>
                  <a:cubicBezTo>
                    <a:pt x="17" y="140"/>
                    <a:pt x="13" y="142"/>
                    <a:pt x="11" y="142"/>
                  </a:cubicBezTo>
                  <a:cubicBezTo>
                    <a:pt x="0" y="146"/>
                    <a:pt x="0" y="121"/>
                    <a:pt x="11" y="114"/>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35"/>
            <p:cNvSpPr/>
            <p:nvPr/>
          </p:nvSpPr>
          <p:spPr bwMode="auto">
            <a:xfrm>
              <a:off x="2368551" y="2041525"/>
              <a:ext cx="288925" cy="333375"/>
            </a:xfrm>
            <a:custGeom>
              <a:gdLst>
                <a:gd name="T0" fmla="*/ 0 w 77"/>
                <a:gd name="T1" fmla="*/ 26 h 89"/>
                <a:gd name="T2" fmla="*/ 66 w 77"/>
                <a:gd name="T3" fmla="*/ 72 h 89"/>
                <a:gd name="T4" fmla="*/ 57 w 77"/>
                <a:gd name="T5" fmla="*/ 89 h 89"/>
                <a:gd name="T6" fmla="*/ 0 w 77"/>
                <a:gd name="T7" fmla="*/ 26 h 89"/>
              </a:gdLst>
              <a:cxnLst>
                <a:cxn ang="0">
                  <a:pos x="T0" y="T1"/>
                </a:cxn>
                <a:cxn ang="0">
                  <a:pos x="T2" y="T3"/>
                </a:cxn>
                <a:cxn ang="0">
                  <a:pos x="T4" y="T5"/>
                </a:cxn>
                <a:cxn ang="0">
                  <a:pos x="T6" y="T7"/>
                </a:cxn>
              </a:cxnLst>
              <a:rect l="0" t="0" r="r" b="b"/>
              <a:pathLst>
                <a:path w="77" h="89">
                  <a:moveTo>
                    <a:pt x="0" y="26"/>
                  </a:moveTo>
                  <a:cubicBezTo>
                    <a:pt x="39" y="0"/>
                    <a:pt x="77" y="40"/>
                    <a:pt x="66" y="72"/>
                  </a:cubicBezTo>
                  <a:cubicBezTo>
                    <a:pt x="63" y="79"/>
                    <a:pt x="61" y="83"/>
                    <a:pt x="57" y="89"/>
                  </a:cubicBezTo>
                  <a:lnTo>
                    <a:pt x="0" y="26"/>
                  </a:ln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36"/>
            <p:cNvSpPr/>
            <p:nvPr/>
          </p:nvSpPr>
          <p:spPr bwMode="auto">
            <a:xfrm>
              <a:off x="2355851" y="2176463"/>
              <a:ext cx="255588" cy="434975"/>
            </a:xfrm>
            <a:custGeom>
              <a:gdLst>
                <a:gd name="T0" fmla="*/ 0 w 68"/>
                <a:gd name="T1" fmla="*/ 116 h 116"/>
                <a:gd name="T2" fmla="*/ 44 w 68"/>
                <a:gd name="T3" fmla="*/ 14 h 116"/>
                <a:gd name="T4" fmla="*/ 58 w 68"/>
                <a:gd name="T5" fmla="*/ 7 h 116"/>
                <a:gd name="T6" fmla="*/ 44 w 68"/>
                <a:gd name="T7" fmla="*/ 6 h 116"/>
                <a:gd name="T8" fmla="*/ 37 w 68"/>
                <a:gd name="T9" fmla="*/ 11 h 116"/>
                <a:gd name="T10" fmla="*/ 14 w 68"/>
                <a:gd name="T11" fmla="*/ 69 h 116"/>
                <a:gd name="T12" fmla="*/ 0 w 68"/>
                <a:gd name="T13" fmla="*/ 116 h 116"/>
              </a:gdLst>
              <a:cxnLst>
                <a:cxn ang="0">
                  <a:pos x="T0" y="T1"/>
                </a:cxn>
                <a:cxn ang="0">
                  <a:pos x="T2" y="T3"/>
                </a:cxn>
                <a:cxn ang="0">
                  <a:pos x="T4" y="T5"/>
                </a:cxn>
                <a:cxn ang="0">
                  <a:pos x="T6" y="T7"/>
                </a:cxn>
                <a:cxn ang="0">
                  <a:pos x="T8" y="T9"/>
                </a:cxn>
                <a:cxn ang="0">
                  <a:pos x="T10" y="T11"/>
                </a:cxn>
                <a:cxn ang="0">
                  <a:pos x="T12" y="T13"/>
                </a:cxn>
              </a:cxnLst>
              <a:rect l="0" t="0" r="r" b="b"/>
              <a:pathLst>
                <a:path w="68" h="115">
                  <a:moveTo>
                    <a:pt x="0" y="116"/>
                  </a:moveTo>
                  <a:cubicBezTo>
                    <a:pt x="13" y="84"/>
                    <a:pt x="36" y="55"/>
                    <a:pt x="44" y="14"/>
                  </a:cubicBezTo>
                  <a:cubicBezTo>
                    <a:pt x="44" y="13"/>
                    <a:pt x="68" y="9"/>
                    <a:pt x="58" y="7"/>
                  </a:cubicBezTo>
                  <a:cubicBezTo>
                    <a:pt x="56" y="6"/>
                    <a:pt x="50" y="7"/>
                    <a:pt x="44" y="6"/>
                  </a:cubicBezTo>
                  <a:cubicBezTo>
                    <a:pt x="29" y="4"/>
                    <a:pt x="13" y="0"/>
                    <a:pt x="37" y="11"/>
                  </a:cubicBezTo>
                  <a:cubicBezTo>
                    <a:pt x="46" y="15"/>
                    <a:pt x="24" y="51"/>
                    <a:pt x="14" y="69"/>
                  </a:cubicBezTo>
                  <a:cubicBezTo>
                    <a:pt x="7" y="82"/>
                    <a:pt x="4" y="101"/>
                    <a:pt x="0" y="116"/>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37"/>
            <p:cNvSpPr/>
            <p:nvPr/>
          </p:nvSpPr>
          <p:spPr bwMode="auto">
            <a:xfrm>
              <a:off x="1763713" y="2462213"/>
              <a:ext cx="611188" cy="501650"/>
            </a:xfrm>
            <a:custGeom>
              <a:gdLst>
                <a:gd name="T0" fmla="*/ 157 w 163"/>
                <a:gd name="T1" fmla="*/ 78 h 134"/>
                <a:gd name="T2" fmla="*/ 29 w 163"/>
                <a:gd name="T3" fmla="*/ 0 h 134"/>
                <a:gd name="T4" fmla="*/ 15 w 163"/>
                <a:gd name="T5" fmla="*/ 34 h 134"/>
                <a:gd name="T6" fmla="*/ 98 w 163"/>
                <a:gd name="T7" fmla="*/ 121 h 134"/>
                <a:gd name="T8" fmla="*/ 157 w 163"/>
                <a:gd name="T9" fmla="*/ 78 h 134"/>
              </a:gdLst>
              <a:cxnLst>
                <a:cxn ang="0">
                  <a:pos x="T0" y="T1"/>
                </a:cxn>
                <a:cxn ang="0">
                  <a:pos x="T2" y="T3"/>
                </a:cxn>
                <a:cxn ang="0">
                  <a:pos x="T4" y="T5"/>
                </a:cxn>
                <a:cxn ang="0">
                  <a:pos x="T6" y="T7"/>
                </a:cxn>
                <a:cxn ang="0">
                  <a:pos x="T8" y="T9"/>
                </a:cxn>
              </a:cxnLst>
              <a:rect l="0" t="0" r="r" b="b"/>
              <a:pathLst>
                <a:path w="163" h="134">
                  <a:moveTo>
                    <a:pt x="157" y="78"/>
                  </a:moveTo>
                  <a:cubicBezTo>
                    <a:pt x="29" y="0"/>
                    <a:pt x="29" y="0"/>
                    <a:pt x="29" y="0"/>
                  </a:cubicBezTo>
                  <a:cubicBezTo>
                    <a:pt x="29" y="12"/>
                    <a:pt x="0" y="26"/>
                    <a:pt x="15" y="34"/>
                  </a:cubicBezTo>
                  <a:cubicBezTo>
                    <a:pt x="43" y="50"/>
                    <a:pt x="74" y="110"/>
                    <a:pt x="98" y="121"/>
                  </a:cubicBezTo>
                  <a:cubicBezTo>
                    <a:pt x="126" y="134"/>
                    <a:pt x="163" y="123"/>
                    <a:pt x="157" y="7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38"/>
            <p:cNvSpPr/>
            <p:nvPr/>
          </p:nvSpPr>
          <p:spPr bwMode="auto">
            <a:xfrm>
              <a:off x="1801813" y="2457450"/>
              <a:ext cx="554038" cy="481013"/>
            </a:xfrm>
            <a:custGeom>
              <a:gdLst>
                <a:gd name="T0" fmla="*/ 147 w 148"/>
                <a:gd name="T1" fmla="*/ 79 h 128"/>
                <a:gd name="T2" fmla="*/ 147 w 148"/>
                <a:gd name="T3" fmla="*/ 79 h 128"/>
                <a:gd name="T4" fmla="*/ 19 w 148"/>
                <a:gd name="T5" fmla="*/ 0 h 128"/>
                <a:gd name="T6" fmla="*/ 19 w 148"/>
                <a:gd name="T7" fmla="*/ 1 h 128"/>
                <a:gd name="T8" fmla="*/ 19 w 148"/>
                <a:gd name="T9" fmla="*/ 1 h 128"/>
                <a:gd name="T10" fmla="*/ 10 w 148"/>
                <a:gd name="T11" fmla="*/ 16 h 128"/>
                <a:gd name="T12" fmla="*/ 3 w 148"/>
                <a:gd name="T13" fmla="*/ 23 h 128"/>
                <a:gd name="T14" fmla="*/ 0 w 148"/>
                <a:gd name="T15" fmla="*/ 30 h 128"/>
                <a:gd name="T16" fmla="*/ 5 w 148"/>
                <a:gd name="T17" fmla="*/ 36 h 128"/>
                <a:gd name="T18" fmla="*/ 47 w 148"/>
                <a:gd name="T19" fmla="*/ 80 h 128"/>
                <a:gd name="T20" fmla="*/ 88 w 148"/>
                <a:gd name="T21" fmla="*/ 123 h 128"/>
                <a:gd name="T22" fmla="*/ 110 w 148"/>
                <a:gd name="T23" fmla="*/ 128 h 128"/>
                <a:gd name="T24" fmla="*/ 137 w 148"/>
                <a:gd name="T25" fmla="*/ 118 h 128"/>
                <a:gd name="T26" fmla="*/ 148 w 148"/>
                <a:gd name="T27" fmla="*/ 89 h 128"/>
                <a:gd name="T28" fmla="*/ 147 w 148"/>
                <a:gd name="T29" fmla="*/ 79 h 128"/>
                <a:gd name="T30" fmla="*/ 147 w 148"/>
                <a:gd name="T31" fmla="*/ 79 h 128"/>
                <a:gd name="T32" fmla="*/ 147 w 148"/>
                <a:gd name="T33" fmla="*/ 79 h 128"/>
                <a:gd name="T34" fmla="*/ 147 w 148"/>
                <a:gd name="T35" fmla="*/ 79 h 128"/>
                <a:gd name="T36" fmla="*/ 146 w 148"/>
                <a:gd name="T37" fmla="*/ 80 h 128"/>
                <a:gd name="T38" fmla="*/ 147 w 148"/>
                <a:gd name="T39" fmla="*/ 89 h 128"/>
                <a:gd name="T40" fmla="*/ 136 w 148"/>
                <a:gd name="T41" fmla="*/ 118 h 128"/>
                <a:gd name="T42" fmla="*/ 110 w 148"/>
                <a:gd name="T43" fmla="*/ 127 h 128"/>
                <a:gd name="T44" fmla="*/ 88 w 148"/>
                <a:gd name="T45" fmla="*/ 122 h 128"/>
                <a:gd name="T46" fmla="*/ 48 w 148"/>
                <a:gd name="T47" fmla="*/ 80 h 128"/>
                <a:gd name="T48" fmla="*/ 5 w 148"/>
                <a:gd name="T49" fmla="*/ 35 h 128"/>
                <a:gd name="T50" fmla="*/ 1 w 148"/>
                <a:gd name="T51" fmla="*/ 30 h 128"/>
                <a:gd name="T52" fmla="*/ 4 w 148"/>
                <a:gd name="T53" fmla="*/ 24 h 128"/>
                <a:gd name="T54" fmla="*/ 14 w 148"/>
                <a:gd name="T55" fmla="*/ 13 h 128"/>
                <a:gd name="T56" fmla="*/ 20 w 148"/>
                <a:gd name="T57" fmla="*/ 1 h 128"/>
                <a:gd name="T58" fmla="*/ 20 w 148"/>
                <a:gd name="T59" fmla="*/ 1 h 128"/>
                <a:gd name="T60" fmla="*/ 19 w 148"/>
                <a:gd name="T61" fmla="*/ 1 h 128"/>
                <a:gd name="T62" fmla="*/ 19 w 148"/>
                <a:gd name="T63" fmla="*/ 1 h 128"/>
                <a:gd name="T64" fmla="*/ 146 w 148"/>
                <a:gd name="T65" fmla="*/ 80 h 128"/>
                <a:gd name="T66" fmla="*/ 147 w 148"/>
                <a:gd name="T67" fmla="*/ 79 h 128"/>
                <a:gd name="T68" fmla="*/ 146 w 148"/>
                <a:gd name="T69" fmla="*/ 80 h 128"/>
                <a:gd name="T70" fmla="*/ 147 w 148"/>
                <a:gd name="T71" fmla="*/ 79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28">
                  <a:moveTo>
                    <a:pt x="147" y="79"/>
                  </a:moveTo>
                  <a:cubicBezTo>
                    <a:pt x="147" y="79"/>
                    <a:pt x="147" y="79"/>
                    <a:pt x="147" y="79"/>
                  </a:cubicBezTo>
                  <a:cubicBezTo>
                    <a:pt x="19" y="0"/>
                    <a:pt x="19" y="0"/>
                    <a:pt x="19" y="0"/>
                  </a:cubicBezTo>
                  <a:cubicBezTo>
                    <a:pt x="19" y="1"/>
                    <a:pt x="19" y="1"/>
                    <a:pt x="19" y="1"/>
                  </a:cubicBezTo>
                  <a:cubicBezTo>
                    <a:pt x="19" y="1"/>
                    <a:pt x="19" y="1"/>
                    <a:pt x="19" y="1"/>
                  </a:cubicBezTo>
                  <a:cubicBezTo>
                    <a:pt x="19" y="6"/>
                    <a:pt x="14" y="11"/>
                    <a:pt x="10" y="16"/>
                  </a:cubicBezTo>
                  <a:cubicBezTo>
                    <a:pt x="7" y="18"/>
                    <a:pt x="5" y="21"/>
                    <a:pt x="3" y="23"/>
                  </a:cubicBezTo>
                  <a:cubicBezTo>
                    <a:pt x="1" y="25"/>
                    <a:pt x="0" y="27"/>
                    <a:pt x="0" y="30"/>
                  </a:cubicBezTo>
                  <a:cubicBezTo>
                    <a:pt x="0" y="32"/>
                    <a:pt x="1" y="34"/>
                    <a:pt x="5" y="36"/>
                  </a:cubicBezTo>
                  <a:cubicBezTo>
                    <a:pt x="19" y="43"/>
                    <a:pt x="33" y="62"/>
                    <a:pt x="47" y="80"/>
                  </a:cubicBezTo>
                  <a:cubicBezTo>
                    <a:pt x="62" y="99"/>
                    <a:pt x="75" y="117"/>
                    <a:pt x="88" y="123"/>
                  </a:cubicBezTo>
                  <a:cubicBezTo>
                    <a:pt x="95" y="126"/>
                    <a:pt x="103" y="128"/>
                    <a:pt x="110" y="128"/>
                  </a:cubicBezTo>
                  <a:cubicBezTo>
                    <a:pt x="120" y="128"/>
                    <a:pt x="130" y="125"/>
                    <a:pt x="137" y="118"/>
                  </a:cubicBezTo>
                  <a:cubicBezTo>
                    <a:pt x="144" y="112"/>
                    <a:pt x="148" y="102"/>
                    <a:pt x="148" y="89"/>
                  </a:cubicBezTo>
                  <a:cubicBezTo>
                    <a:pt x="148" y="86"/>
                    <a:pt x="148" y="83"/>
                    <a:pt x="147" y="79"/>
                  </a:cubicBezTo>
                  <a:cubicBezTo>
                    <a:pt x="147" y="79"/>
                    <a:pt x="147" y="79"/>
                    <a:pt x="147" y="79"/>
                  </a:cubicBezTo>
                  <a:cubicBezTo>
                    <a:pt x="147" y="79"/>
                    <a:pt x="147" y="79"/>
                    <a:pt x="147" y="79"/>
                  </a:cubicBezTo>
                  <a:cubicBezTo>
                    <a:pt x="147" y="79"/>
                    <a:pt x="147" y="79"/>
                    <a:pt x="147" y="79"/>
                  </a:cubicBezTo>
                  <a:cubicBezTo>
                    <a:pt x="146" y="80"/>
                    <a:pt x="146" y="80"/>
                    <a:pt x="146" y="80"/>
                  </a:cubicBezTo>
                  <a:cubicBezTo>
                    <a:pt x="147" y="83"/>
                    <a:pt x="147" y="86"/>
                    <a:pt x="147" y="89"/>
                  </a:cubicBezTo>
                  <a:cubicBezTo>
                    <a:pt x="147" y="102"/>
                    <a:pt x="143" y="111"/>
                    <a:pt x="136" y="118"/>
                  </a:cubicBezTo>
                  <a:cubicBezTo>
                    <a:pt x="129" y="124"/>
                    <a:pt x="120" y="127"/>
                    <a:pt x="110" y="127"/>
                  </a:cubicBezTo>
                  <a:cubicBezTo>
                    <a:pt x="103" y="127"/>
                    <a:pt x="95" y="125"/>
                    <a:pt x="88" y="122"/>
                  </a:cubicBezTo>
                  <a:cubicBezTo>
                    <a:pt x="76" y="116"/>
                    <a:pt x="63" y="98"/>
                    <a:pt x="48" y="80"/>
                  </a:cubicBezTo>
                  <a:cubicBezTo>
                    <a:pt x="34" y="61"/>
                    <a:pt x="19" y="42"/>
                    <a:pt x="5" y="35"/>
                  </a:cubicBezTo>
                  <a:cubicBezTo>
                    <a:pt x="2" y="33"/>
                    <a:pt x="1" y="31"/>
                    <a:pt x="1" y="30"/>
                  </a:cubicBezTo>
                  <a:cubicBezTo>
                    <a:pt x="1" y="28"/>
                    <a:pt x="2" y="26"/>
                    <a:pt x="4" y="24"/>
                  </a:cubicBezTo>
                  <a:cubicBezTo>
                    <a:pt x="7" y="20"/>
                    <a:pt x="11" y="16"/>
                    <a:pt x="14" y="13"/>
                  </a:cubicBezTo>
                  <a:cubicBezTo>
                    <a:pt x="17" y="9"/>
                    <a:pt x="20" y="5"/>
                    <a:pt x="20" y="1"/>
                  </a:cubicBezTo>
                  <a:cubicBezTo>
                    <a:pt x="20" y="1"/>
                    <a:pt x="20" y="1"/>
                    <a:pt x="20" y="1"/>
                  </a:cubicBezTo>
                  <a:cubicBezTo>
                    <a:pt x="19" y="1"/>
                    <a:pt x="19" y="1"/>
                    <a:pt x="19" y="1"/>
                  </a:cubicBezTo>
                  <a:cubicBezTo>
                    <a:pt x="19" y="1"/>
                    <a:pt x="19" y="1"/>
                    <a:pt x="19" y="1"/>
                  </a:cubicBezTo>
                  <a:cubicBezTo>
                    <a:pt x="146" y="80"/>
                    <a:pt x="146" y="80"/>
                    <a:pt x="146" y="80"/>
                  </a:cubicBezTo>
                  <a:cubicBezTo>
                    <a:pt x="147" y="79"/>
                    <a:pt x="147" y="79"/>
                    <a:pt x="147" y="79"/>
                  </a:cubicBezTo>
                  <a:cubicBezTo>
                    <a:pt x="146" y="80"/>
                    <a:pt x="146" y="80"/>
                    <a:pt x="146" y="80"/>
                  </a:cubicBezTo>
                  <a:lnTo>
                    <a:pt x="147" y="79"/>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39"/>
            <p:cNvSpPr/>
            <p:nvPr/>
          </p:nvSpPr>
          <p:spPr bwMode="auto">
            <a:xfrm>
              <a:off x="1939926" y="2540000"/>
              <a:ext cx="374650" cy="346075"/>
            </a:xfrm>
            <a:custGeom>
              <a:gdLst>
                <a:gd name="T0" fmla="*/ 96 w 100"/>
                <a:gd name="T1" fmla="*/ 59 h 92"/>
                <a:gd name="T2" fmla="*/ 0 w 100"/>
                <a:gd name="T3" fmla="*/ 0 h 92"/>
                <a:gd name="T4" fmla="*/ 54 w 100"/>
                <a:gd name="T5" fmla="*/ 82 h 92"/>
                <a:gd name="T6" fmla="*/ 96 w 100"/>
                <a:gd name="T7" fmla="*/ 59 h 92"/>
              </a:gdLst>
              <a:cxnLst>
                <a:cxn ang="0">
                  <a:pos x="T0" y="T1"/>
                </a:cxn>
                <a:cxn ang="0">
                  <a:pos x="T2" y="T3"/>
                </a:cxn>
                <a:cxn ang="0">
                  <a:pos x="T4" y="T5"/>
                </a:cxn>
                <a:cxn ang="0">
                  <a:pos x="T6" y="T7"/>
                </a:cxn>
              </a:cxnLst>
              <a:rect l="0" t="0" r="r" b="b"/>
              <a:pathLst>
                <a:path w="100" h="92">
                  <a:moveTo>
                    <a:pt x="96" y="59"/>
                  </a:moveTo>
                  <a:cubicBezTo>
                    <a:pt x="0" y="0"/>
                    <a:pt x="0" y="0"/>
                    <a:pt x="0" y="0"/>
                  </a:cubicBezTo>
                  <a:cubicBezTo>
                    <a:pt x="3" y="23"/>
                    <a:pt x="28" y="69"/>
                    <a:pt x="54" y="82"/>
                  </a:cubicBezTo>
                  <a:cubicBezTo>
                    <a:pt x="73" y="91"/>
                    <a:pt x="100" y="92"/>
                    <a:pt x="96" y="59"/>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40"/>
            <p:cNvSpPr/>
            <p:nvPr/>
          </p:nvSpPr>
          <p:spPr bwMode="auto">
            <a:xfrm>
              <a:off x="2262188" y="1639888"/>
              <a:ext cx="484188" cy="481013"/>
            </a:xfrm>
            <a:custGeom>
              <a:gdLst>
                <a:gd name="T0" fmla="*/ 23 w 129"/>
                <a:gd name="T1" fmla="*/ 106 h 128"/>
                <a:gd name="T2" fmla="*/ 127 w 129"/>
                <a:gd name="T3" fmla="*/ 43 h 128"/>
                <a:gd name="T4" fmla="*/ 125 w 129"/>
                <a:gd name="T5" fmla="*/ 33 h 128"/>
                <a:gd name="T6" fmla="*/ 23 w 129"/>
                <a:gd name="T7" fmla="*/ 106 h 128"/>
              </a:gdLst>
              <a:cxnLst>
                <a:cxn ang="0">
                  <a:pos x="T0" y="T1"/>
                </a:cxn>
                <a:cxn ang="0">
                  <a:pos x="T2" y="T3"/>
                </a:cxn>
                <a:cxn ang="0">
                  <a:pos x="T4" y="T5"/>
                </a:cxn>
                <a:cxn ang="0">
                  <a:pos x="T6" y="T7"/>
                </a:cxn>
              </a:cxnLst>
              <a:rect l="0" t="0" r="r" b="b"/>
              <a:pathLst>
                <a:path w="129" h="128">
                  <a:moveTo>
                    <a:pt x="23" y="106"/>
                  </a:moveTo>
                  <a:cubicBezTo>
                    <a:pt x="78" y="128"/>
                    <a:pt x="104" y="89"/>
                    <a:pt x="127" y="43"/>
                  </a:cubicBezTo>
                  <a:cubicBezTo>
                    <a:pt x="129" y="38"/>
                    <a:pt x="128" y="35"/>
                    <a:pt x="125" y="33"/>
                  </a:cubicBezTo>
                  <a:cubicBezTo>
                    <a:pt x="67" y="0"/>
                    <a:pt x="0" y="97"/>
                    <a:pt x="23" y="106"/>
                  </a:cubicBezTo>
                  <a:close/>
                </a:path>
              </a:pathLst>
            </a:custGeom>
            <a:solidFill>
              <a:srgbClr val="E0B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41"/>
            <p:cNvSpPr/>
            <p:nvPr/>
          </p:nvSpPr>
          <p:spPr bwMode="auto">
            <a:xfrm>
              <a:off x="2259013" y="1625600"/>
              <a:ext cx="487363" cy="479425"/>
            </a:xfrm>
            <a:custGeom>
              <a:gdLst>
                <a:gd name="T0" fmla="*/ 23 w 130"/>
                <a:gd name="T1" fmla="*/ 103 h 128"/>
                <a:gd name="T2" fmla="*/ 128 w 130"/>
                <a:gd name="T3" fmla="*/ 47 h 128"/>
                <a:gd name="T4" fmla="*/ 126 w 130"/>
                <a:gd name="T5" fmla="*/ 37 h 128"/>
                <a:gd name="T6" fmla="*/ 23 w 130"/>
                <a:gd name="T7" fmla="*/ 103 h 128"/>
              </a:gdLst>
              <a:cxnLst>
                <a:cxn ang="0">
                  <a:pos x="T0" y="T1"/>
                </a:cxn>
                <a:cxn ang="0">
                  <a:pos x="T2" y="T3"/>
                </a:cxn>
                <a:cxn ang="0">
                  <a:pos x="T4" y="T5"/>
                </a:cxn>
                <a:cxn ang="0">
                  <a:pos x="T6" y="T7"/>
                </a:cxn>
              </a:cxnLst>
              <a:rect l="0" t="0" r="r" b="b"/>
              <a:pathLst>
                <a:path w="130" h="128">
                  <a:moveTo>
                    <a:pt x="23" y="103"/>
                  </a:moveTo>
                  <a:cubicBezTo>
                    <a:pt x="79" y="128"/>
                    <a:pt x="105" y="91"/>
                    <a:pt x="128" y="47"/>
                  </a:cubicBezTo>
                  <a:cubicBezTo>
                    <a:pt x="130" y="42"/>
                    <a:pt x="129" y="39"/>
                    <a:pt x="126" y="37"/>
                  </a:cubicBezTo>
                  <a:cubicBezTo>
                    <a:pt x="67" y="0"/>
                    <a:pt x="0" y="93"/>
                    <a:pt x="23" y="103"/>
                  </a:cubicBez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42"/>
            <p:cNvSpPr/>
            <p:nvPr/>
          </p:nvSpPr>
          <p:spPr bwMode="auto">
            <a:xfrm>
              <a:off x="2352676" y="1749425"/>
              <a:ext cx="274638" cy="269875"/>
            </a:xfrm>
            <a:custGeom>
              <a:gdLst>
                <a:gd name="T0" fmla="*/ 13 w 73"/>
                <a:gd name="T1" fmla="*/ 58 h 72"/>
                <a:gd name="T2" fmla="*/ 72 w 73"/>
                <a:gd name="T3" fmla="*/ 26 h 72"/>
                <a:gd name="T4" fmla="*/ 70 w 73"/>
                <a:gd name="T5" fmla="*/ 21 h 72"/>
                <a:gd name="T6" fmla="*/ 13 w 73"/>
                <a:gd name="T7" fmla="*/ 58 h 72"/>
              </a:gdLst>
              <a:cxnLst>
                <a:cxn ang="0">
                  <a:pos x="T0" y="T1"/>
                </a:cxn>
                <a:cxn ang="0">
                  <a:pos x="T2" y="T3"/>
                </a:cxn>
                <a:cxn ang="0">
                  <a:pos x="T4" y="T5"/>
                </a:cxn>
                <a:cxn ang="0">
                  <a:pos x="T6" y="T7"/>
                </a:cxn>
              </a:cxnLst>
              <a:rect l="0" t="0" r="r" b="b"/>
              <a:pathLst>
                <a:path w="73" h="72">
                  <a:moveTo>
                    <a:pt x="13" y="58"/>
                  </a:moveTo>
                  <a:cubicBezTo>
                    <a:pt x="44" y="72"/>
                    <a:pt x="59" y="51"/>
                    <a:pt x="72" y="26"/>
                  </a:cubicBezTo>
                  <a:cubicBezTo>
                    <a:pt x="73" y="24"/>
                    <a:pt x="72" y="22"/>
                    <a:pt x="70" y="21"/>
                  </a:cubicBezTo>
                  <a:cubicBezTo>
                    <a:pt x="38" y="0"/>
                    <a:pt x="0" y="52"/>
                    <a:pt x="13" y="58"/>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43"/>
            <p:cNvSpPr/>
            <p:nvPr/>
          </p:nvSpPr>
          <p:spPr bwMode="auto">
            <a:xfrm>
              <a:off x="1778001" y="1752600"/>
              <a:ext cx="1182688" cy="1136650"/>
            </a:xfrm>
            <a:custGeom>
              <a:gdLst>
                <a:gd name="T0" fmla="*/ 26 w 315"/>
                <a:gd name="T1" fmla="*/ 51 h 303"/>
                <a:gd name="T2" fmla="*/ 94 w 315"/>
                <a:gd name="T3" fmla="*/ 11 h 303"/>
                <a:gd name="T4" fmla="*/ 192 w 315"/>
                <a:gd name="T5" fmla="*/ 72 h 303"/>
                <a:gd name="T6" fmla="*/ 277 w 315"/>
                <a:gd name="T7" fmla="*/ 148 h 303"/>
                <a:gd name="T8" fmla="*/ 195 w 315"/>
                <a:gd name="T9" fmla="*/ 296 h 303"/>
                <a:gd name="T10" fmla="*/ 48 w 315"/>
                <a:gd name="T11" fmla="*/ 215 h 303"/>
                <a:gd name="T12" fmla="*/ 26 w 315"/>
                <a:gd name="T13" fmla="*/ 51 h 303"/>
              </a:gdLst>
              <a:cxnLst>
                <a:cxn ang="0">
                  <a:pos x="T0" y="T1"/>
                </a:cxn>
                <a:cxn ang="0">
                  <a:pos x="T2" y="T3"/>
                </a:cxn>
                <a:cxn ang="0">
                  <a:pos x="T4" y="T5"/>
                </a:cxn>
                <a:cxn ang="0">
                  <a:pos x="T6" y="T7"/>
                </a:cxn>
                <a:cxn ang="0">
                  <a:pos x="T8" y="T9"/>
                </a:cxn>
                <a:cxn ang="0">
                  <a:pos x="T10" y="T11"/>
                </a:cxn>
                <a:cxn ang="0">
                  <a:pos x="T12" y="T13"/>
                </a:cxn>
              </a:cxnLst>
              <a:rect l="0" t="0" r="r" b="b"/>
              <a:pathLst>
                <a:path w="315" h="303">
                  <a:moveTo>
                    <a:pt x="26" y="51"/>
                  </a:moveTo>
                  <a:cubicBezTo>
                    <a:pt x="36" y="33"/>
                    <a:pt x="55" y="18"/>
                    <a:pt x="94" y="11"/>
                  </a:cubicBezTo>
                  <a:cubicBezTo>
                    <a:pt x="155" y="0"/>
                    <a:pt x="188" y="38"/>
                    <a:pt x="192" y="72"/>
                  </a:cubicBezTo>
                  <a:cubicBezTo>
                    <a:pt x="202" y="143"/>
                    <a:pt x="194" y="109"/>
                    <a:pt x="277" y="148"/>
                  </a:cubicBezTo>
                  <a:cubicBezTo>
                    <a:pt x="305" y="162"/>
                    <a:pt x="315" y="280"/>
                    <a:pt x="195" y="296"/>
                  </a:cubicBezTo>
                  <a:cubicBezTo>
                    <a:pt x="142" y="303"/>
                    <a:pt x="86" y="263"/>
                    <a:pt x="48" y="215"/>
                  </a:cubicBezTo>
                  <a:cubicBezTo>
                    <a:pt x="17" y="176"/>
                    <a:pt x="0" y="96"/>
                    <a:pt x="26" y="51"/>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44"/>
            <p:cNvSpPr/>
            <p:nvPr/>
          </p:nvSpPr>
          <p:spPr bwMode="auto">
            <a:xfrm>
              <a:off x="2443163" y="2405063"/>
              <a:ext cx="492125" cy="498475"/>
            </a:xfrm>
            <a:custGeom>
              <a:gdLst>
                <a:gd name="T0" fmla="*/ 104 w 131"/>
                <a:gd name="T1" fmla="*/ 0 h 133"/>
                <a:gd name="T2" fmla="*/ 0 w 131"/>
                <a:gd name="T3" fmla="*/ 112 h 133"/>
                <a:gd name="T4" fmla="*/ 12 w 131"/>
                <a:gd name="T5" fmla="*/ 133 h 133"/>
                <a:gd name="T6" fmla="*/ 101 w 131"/>
                <a:gd name="T7" fmla="*/ 113 h 133"/>
                <a:gd name="T8" fmla="*/ 131 w 131"/>
                <a:gd name="T9" fmla="*/ 20 h 133"/>
                <a:gd name="T10" fmla="*/ 128 w 131"/>
                <a:gd name="T11" fmla="*/ 6 h 133"/>
                <a:gd name="T12" fmla="*/ 104 w 131"/>
                <a:gd name="T13" fmla="*/ 0 h 133"/>
              </a:gdLst>
              <a:cxnLst>
                <a:cxn ang="0">
                  <a:pos x="T0" y="T1"/>
                </a:cxn>
                <a:cxn ang="0">
                  <a:pos x="T2" y="T3"/>
                </a:cxn>
                <a:cxn ang="0">
                  <a:pos x="T4" y="T5"/>
                </a:cxn>
                <a:cxn ang="0">
                  <a:pos x="T6" y="T7"/>
                </a:cxn>
                <a:cxn ang="0">
                  <a:pos x="T8" y="T9"/>
                </a:cxn>
                <a:cxn ang="0">
                  <a:pos x="T10" y="T11"/>
                </a:cxn>
                <a:cxn ang="0">
                  <a:pos x="T12" y="T13"/>
                </a:cxn>
              </a:cxnLst>
              <a:rect l="0" t="0" r="r" b="b"/>
              <a:pathLst>
                <a:path w="131" h="133">
                  <a:moveTo>
                    <a:pt x="104" y="0"/>
                  </a:moveTo>
                  <a:cubicBezTo>
                    <a:pt x="0" y="112"/>
                    <a:pt x="0" y="112"/>
                    <a:pt x="0" y="112"/>
                  </a:cubicBezTo>
                  <a:cubicBezTo>
                    <a:pt x="4" y="116"/>
                    <a:pt x="7" y="129"/>
                    <a:pt x="12" y="133"/>
                  </a:cubicBezTo>
                  <a:cubicBezTo>
                    <a:pt x="101" y="113"/>
                    <a:pt x="101" y="113"/>
                    <a:pt x="101" y="113"/>
                  </a:cubicBezTo>
                  <a:cubicBezTo>
                    <a:pt x="131" y="20"/>
                    <a:pt x="131" y="20"/>
                    <a:pt x="131" y="20"/>
                  </a:cubicBezTo>
                  <a:cubicBezTo>
                    <a:pt x="128" y="6"/>
                    <a:pt x="128" y="6"/>
                    <a:pt x="128" y="6"/>
                  </a:cubicBezTo>
                  <a:lnTo>
                    <a:pt x="104" y="0"/>
                  </a:lnTo>
                  <a:close/>
                </a:path>
              </a:pathLst>
            </a:custGeom>
            <a:solidFill>
              <a:srgbClr val="EE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45"/>
            <p:cNvSpPr/>
            <p:nvPr/>
          </p:nvSpPr>
          <p:spPr bwMode="auto">
            <a:xfrm>
              <a:off x="1741488" y="1763713"/>
              <a:ext cx="1211263" cy="1114425"/>
            </a:xfrm>
            <a:custGeom>
              <a:gdLst>
                <a:gd name="T0" fmla="*/ 25 w 323"/>
                <a:gd name="T1" fmla="*/ 51 h 297"/>
                <a:gd name="T2" fmla="*/ 93 w 323"/>
                <a:gd name="T3" fmla="*/ 12 h 297"/>
                <a:gd name="T4" fmla="*/ 192 w 323"/>
                <a:gd name="T5" fmla="*/ 73 h 297"/>
                <a:gd name="T6" fmla="*/ 280 w 323"/>
                <a:gd name="T7" fmla="*/ 149 h 297"/>
                <a:gd name="T8" fmla="*/ 203 w 323"/>
                <a:gd name="T9" fmla="*/ 290 h 297"/>
                <a:gd name="T10" fmla="*/ 47 w 323"/>
                <a:gd name="T11" fmla="*/ 215 h 297"/>
                <a:gd name="T12" fmla="*/ 25 w 323"/>
                <a:gd name="T13" fmla="*/ 51 h 297"/>
              </a:gdLst>
              <a:cxnLst>
                <a:cxn ang="0">
                  <a:pos x="T0" y="T1"/>
                </a:cxn>
                <a:cxn ang="0">
                  <a:pos x="T2" y="T3"/>
                </a:cxn>
                <a:cxn ang="0">
                  <a:pos x="T4" y="T5"/>
                </a:cxn>
                <a:cxn ang="0">
                  <a:pos x="T6" y="T7"/>
                </a:cxn>
                <a:cxn ang="0">
                  <a:pos x="T8" y="T9"/>
                </a:cxn>
                <a:cxn ang="0">
                  <a:pos x="T10" y="T11"/>
                </a:cxn>
                <a:cxn ang="0">
                  <a:pos x="T12" y="T13"/>
                </a:cxn>
              </a:cxnLst>
              <a:rect l="0" t="0" r="r" b="b"/>
              <a:pathLst>
                <a:path w="323" h="297">
                  <a:moveTo>
                    <a:pt x="25" y="51"/>
                  </a:moveTo>
                  <a:cubicBezTo>
                    <a:pt x="35" y="34"/>
                    <a:pt x="55" y="19"/>
                    <a:pt x="93" y="12"/>
                  </a:cubicBezTo>
                  <a:cubicBezTo>
                    <a:pt x="155" y="0"/>
                    <a:pt x="187" y="39"/>
                    <a:pt x="192" y="73"/>
                  </a:cubicBezTo>
                  <a:cubicBezTo>
                    <a:pt x="201" y="143"/>
                    <a:pt x="196" y="111"/>
                    <a:pt x="280" y="149"/>
                  </a:cubicBezTo>
                  <a:cubicBezTo>
                    <a:pt x="309" y="163"/>
                    <a:pt x="323" y="274"/>
                    <a:pt x="203" y="290"/>
                  </a:cubicBezTo>
                  <a:cubicBezTo>
                    <a:pt x="150" y="297"/>
                    <a:pt x="85" y="264"/>
                    <a:pt x="47" y="215"/>
                  </a:cubicBezTo>
                  <a:cubicBezTo>
                    <a:pt x="16" y="176"/>
                    <a:pt x="0" y="96"/>
                    <a:pt x="25" y="51"/>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46"/>
            <p:cNvSpPr/>
            <p:nvPr/>
          </p:nvSpPr>
          <p:spPr bwMode="auto">
            <a:xfrm>
              <a:off x="1860551" y="1824038"/>
              <a:ext cx="1036638" cy="949325"/>
            </a:xfrm>
            <a:custGeom>
              <a:gdLst>
                <a:gd name="T0" fmla="*/ 21 w 276"/>
                <a:gd name="T1" fmla="*/ 43 h 253"/>
                <a:gd name="T2" fmla="*/ 79 w 276"/>
                <a:gd name="T3" fmla="*/ 9 h 253"/>
                <a:gd name="T4" fmla="*/ 164 w 276"/>
                <a:gd name="T5" fmla="*/ 61 h 253"/>
                <a:gd name="T6" fmla="*/ 239 w 276"/>
                <a:gd name="T7" fmla="*/ 127 h 253"/>
                <a:gd name="T8" fmla="*/ 173 w 276"/>
                <a:gd name="T9" fmla="*/ 247 h 253"/>
                <a:gd name="T10" fmla="*/ 40 w 276"/>
                <a:gd name="T11" fmla="*/ 183 h 253"/>
                <a:gd name="T12" fmla="*/ 21 w 276"/>
                <a:gd name="T13" fmla="*/ 43 h 253"/>
              </a:gdLst>
              <a:cxnLst>
                <a:cxn ang="0">
                  <a:pos x="T0" y="T1"/>
                </a:cxn>
                <a:cxn ang="0">
                  <a:pos x="T2" y="T3"/>
                </a:cxn>
                <a:cxn ang="0">
                  <a:pos x="T4" y="T5"/>
                </a:cxn>
                <a:cxn ang="0">
                  <a:pos x="T6" y="T7"/>
                </a:cxn>
                <a:cxn ang="0">
                  <a:pos x="T8" y="T9"/>
                </a:cxn>
                <a:cxn ang="0">
                  <a:pos x="T10" y="T11"/>
                </a:cxn>
                <a:cxn ang="0">
                  <a:pos x="T12" y="T13"/>
                </a:cxn>
              </a:cxnLst>
              <a:rect l="0" t="0" r="r" b="b"/>
              <a:pathLst>
                <a:path w="276" h="253">
                  <a:moveTo>
                    <a:pt x="21" y="43"/>
                  </a:moveTo>
                  <a:cubicBezTo>
                    <a:pt x="30" y="28"/>
                    <a:pt x="47" y="15"/>
                    <a:pt x="79" y="9"/>
                  </a:cubicBezTo>
                  <a:cubicBezTo>
                    <a:pt x="132" y="0"/>
                    <a:pt x="160" y="33"/>
                    <a:pt x="164" y="61"/>
                  </a:cubicBezTo>
                  <a:cubicBezTo>
                    <a:pt x="172" y="122"/>
                    <a:pt x="168" y="94"/>
                    <a:pt x="239" y="127"/>
                  </a:cubicBezTo>
                  <a:cubicBezTo>
                    <a:pt x="264" y="139"/>
                    <a:pt x="276" y="233"/>
                    <a:pt x="173" y="247"/>
                  </a:cubicBezTo>
                  <a:cubicBezTo>
                    <a:pt x="128" y="253"/>
                    <a:pt x="73" y="225"/>
                    <a:pt x="40" y="183"/>
                  </a:cubicBezTo>
                  <a:cubicBezTo>
                    <a:pt x="14" y="150"/>
                    <a:pt x="0" y="82"/>
                    <a:pt x="21" y="43"/>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47"/>
            <p:cNvSpPr/>
            <p:nvPr/>
          </p:nvSpPr>
          <p:spPr bwMode="auto">
            <a:xfrm>
              <a:off x="2338388" y="2344738"/>
              <a:ext cx="614363" cy="536575"/>
            </a:xfrm>
            <a:custGeom>
              <a:gdLst>
                <a:gd name="T0" fmla="*/ 139 w 164"/>
                <a:gd name="T1" fmla="*/ 17 h 143"/>
                <a:gd name="T2" fmla="*/ 32 w 164"/>
                <a:gd name="T3" fmla="*/ 138 h 143"/>
                <a:gd name="T4" fmla="*/ 139 w 164"/>
                <a:gd name="T5" fmla="*/ 17 h 143"/>
              </a:gdLst>
              <a:cxnLst>
                <a:cxn ang="0">
                  <a:pos x="T0" y="T1"/>
                </a:cxn>
                <a:cxn ang="0">
                  <a:pos x="T2" y="T3"/>
                </a:cxn>
                <a:cxn ang="0">
                  <a:pos x="T4" y="T5"/>
                </a:cxn>
              </a:cxnLst>
              <a:rect l="0" t="0" r="r" b="b"/>
              <a:pathLst>
                <a:path w="164" h="143">
                  <a:moveTo>
                    <a:pt x="139" y="17"/>
                  </a:moveTo>
                  <a:cubicBezTo>
                    <a:pt x="164" y="99"/>
                    <a:pt x="78" y="143"/>
                    <a:pt x="32" y="138"/>
                  </a:cubicBezTo>
                  <a:cubicBezTo>
                    <a:pt x="0" y="70"/>
                    <a:pt x="74" y="0"/>
                    <a:pt x="139" y="1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48"/>
            <p:cNvSpPr/>
            <p:nvPr/>
          </p:nvSpPr>
          <p:spPr bwMode="auto">
            <a:xfrm>
              <a:off x="2214563" y="1914525"/>
              <a:ext cx="300038" cy="317500"/>
            </a:xfrm>
            <a:custGeom>
              <a:gdLst>
                <a:gd name="T0" fmla="*/ 35 w 80"/>
                <a:gd name="T1" fmla="*/ 3 h 85"/>
                <a:gd name="T2" fmla="*/ 3 w 80"/>
                <a:gd name="T3" fmla="*/ 48 h 85"/>
                <a:gd name="T4" fmla="*/ 46 w 80"/>
                <a:gd name="T5" fmla="*/ 82 h 85"/>
                <a:gd name="T6" fmla="*/ 77 w 80"/>
                <a:gd name="T7" fmla="*/ 37 h 85"/>
                <a:gd name="T8" fmla="*/ 35 w 80"/>
                <a:gd name="T9" fmla="*/ 3 h 85"/>
              </a:gdLst>
              <a:cxnLst>
                <a:cxn ang="0">
                  <a:pos x="T0" y="T1"/>
                </a:cxn>
                <a:cxn ang="0">
                  <a:pos x="T2" y="T3"/>
                </a:cxn>
                <a:cxn ang="0">
                  <a:pos x="T4" y="T5"/>
                </a:cxn>
                <a:cxn ang="0">
                  <a:pos x="T6" y="T7"/>
                </a:cxn>
                <a:cxn ang="0">
                  <a:pos x="T8" y="T9"/>
                </a:cxn>
              </a:cxnLst>
              <a:rect l="0" t="0" r="r" b="b"/>
              <a:pathLst>
                <a:path w="80" h="85">
                  <a:moveTo>
                    <a:pt x="35" y="3"/>
                  </a:moveTo>
                  <a:cubicBezTo>
                    <a:pt x="14" y="6"/>
                    <a:pt x="0" y="26"/>
                    <a:pt x="3" y="48"/>
                  </a:cubicBezTo>
                  <a:cubicBezTo>
                    <a:pt x="6" y="69"/>
                    <a:pt x="25" y="85"/>
                    <a:pt x="46" y="82"/>
                  </a:cubicBezTo>
                  <a:cubicBezTo>
                    <a:pt x="66" y="79"/>
                    <a:pt x="80" y="59"/>
                    <a:pt x="77" y="37"/>
                  </a:cubicBezTo>
                  <a:cubicBezTo>
                    <a:pt x="74" y="16"/>
                    <a:pt x="55" y="0"/>
                    <a:pt x="35"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49"/>
            <p:cNvSpPr/>
            <p:nvPr/>
          </p:nvSpPr>
          <p:spPr bwMode="auto">
            <a:xfrm>
              <a:off x="2244726" y="2000250"/>
              <a:ext cx="212725" cy="206375"/>
            </a:xfrm>
            <a:custGeom>
              <a:gdLst>
                <a:gd name="T0" fmla="*/ 25 w 57"/>
                <a:gd name="T1" fmla="*/ 2 h 55"/>
                <a:gd name="T2" fmla="*/ 2 w 57"/>
                <a:gd name="T3" fmla="*/ 31 h 55"/>
                <a:gd name="T4" fmla="*/ 32 w 57"/>
                <a:gd name="T5" fmla="*/ 53 h 55"/>
                <a:gd name="T6" fmla="*/ 55 w 57"/>
                <a:gd name="T7" fmla="*/ 24 h 55"/>
                <a:gd name="T8" fmla="*/ 25 w 57"/>
                <a:gd name="T9" fmla="*/ 2 h 55"/>
              </a:gdLst>
              <a:cxnLst>
                <a:cxn ang="0">
                  <a:pos x="T0" y="T1"/>
                </a:cxn>
                <a:cxn ang="0">
                  <a:pos x="T2" y="T3"/>
                </a:cxn>
                <a:cxn ang="0">
                  <a:pos x="T4" y="T5"/>
                </a:cxn>
                <a:cxn ang="0">
                  <a:pos x="T6" y="T7"/>
                </a:cxn>
                <a:cxn ang="0">
                  <a:pos x="T8" y="T9"/>
                </a:cxn>
              </a:cxnLst>
              <a:rect l="0" t="0" r="r" b="b"/>
              <a:pathLst>
                <a:path w="57" h="55">
                  <a:moveTo>
                    <a:pt x="25" y="2"/>
                  </a:moveTo>
                  <a:cubicBezTo>
                    <a:pt x="10" y="4"/>
                    <a:pt x="0" y="17"/>
                    <a:pt x="2" y="31"/>
                  </a:cubicBezTo>
                  <a:cubicBezTo>
                    <a:pt x="4" y="45"/>
                    <a:pt x="17" y="55"/>
                    <a:pt x="32" y="53"/>
                  </a:cubicBezTo>
                  <a:cubicBezTo>
                    <a:pt x="46" y="51"/>
                    <a:pt x="57" y="38"/>
                    <a:pt x="55" y="24"/>
                  </a:cubicBezTo>
                  <a:cubicBezTo>
                    <a:pt x="53" y="10"/>
                    <a:pt x="39" y="0"/>
                    <a:pt x="25"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50"/>
            <p:cNvSpPr/>
            <p:nvPr/>
          </p:nvSpPr>
          <p:spPr bwMode="auto">
            <a:xfrm>
              <a:off x="2344738" y="2019300"/>
              <a:ext cx="71438" cy="71438"/>
            </a:xfrm>
            <a:custGeom>
              <a:gdLst>
                <a:gd name="T0" fmla="*/ 8 w 19"/>
                <a:gd name="T1" fmla="*/ 1 h 19"/>
                <a:gd name="T2" fmla="*/ 0 w 19"/>
                <a:gd name="T3" fmla="*/ 11 h 19"/>
                <a:gd name="T4" fmla="*/ 10 w 19"/>
                <a:gd name="T5" fmla="*/ 18 h 19"/>
                <a:gd name="T6" fmla="*/ 18 w 19"/>
                <a:gd name="T7" fmla="*/ 8 h 19"/>
                <a:gd name="T8" fmla="*/ 8 w 19"/>
                <a:gd name="T9" fmla="*/ 1 h 19"/>
              </a:gdLst>
              <a:cxnLst>
                <a:cxn ang="0">
                  <a:pos x="T0" y="T1"/>
                </a:cxn>
                <a:cxn ang="0">
                  <a:pos x="T2" y="T3"/>
                </a:cxn>
                <a:cxn ang="0">
                  <a:pos x="T4" y="T5"/>
                </a:cxn>
                <a:cxn ang="0">
                  <a:pos x="T6" y="T7"/>
                </a:cxn>
                <a:cxn ang="0">
                  <a:pos x="T8" y="T9"/>
                </a:cxn>
              </a:cxnLst>
              <a:rect l="0" t="0" r="r" b="b"/>
              <a:pathLst>
                <a:path w="19" h="19">
                  <a:moveTo>
                    <a:pt x="8" y="1"/>
                  </a:moveTo>
                  <a:cubicBezTo>
                    <a:pt x="3" y="1"/>
                    <a:pt x="0" y="6"/>
                    <a:pt x="0" y="11"/>
                  </a:cubicBezTo>
                  <a:cubicBezTo>
                    <a:pt x="1" y="15"/>
                    <a:pt x="6" y="19"/>
                    <a:pt x="10" y="18"/>
                  </a:cubicBezTo>
                  <a:cubicBezTo>
                    <a:pt x="15" y="17"/>
                    <a:pt x="19" y="13"/>
                    <a:pt x="18" y="8"/>
                  </a:cubicBezTo>
                  <a:cubicBezTo>
                    <a:pt x="17" y="3"/>
                    <a:pt x="13" y="0"/>
                    <a:pt x="8"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51"/>
            <p:cNvSpPr/>
            <p:nvPr/>
          </p:nvSpPr>
          <p:spPr bwMode="auto">
            <a:xfrm>
              <a:off x="2363788" y="2093913"/>
              <a:ext cx="41275" cy="41275"/>
            </a:xfrm>
            <a:custGeom>
              <a:gdLst>
                <a:gd name="T0" fmla="*/ 4 w 11"/>
                <a:gd name="T1" fmla="*/ 1 h 11"/>
                <a:gd name="T2" fmla="*/ 0 w 11"/>
                <a:gd name="T3" fmla="*/ 6 h 11"/>
                <a:gd name="T4" fmla="*/ 6 w 11"/>
                <a:gd name="T5" fmla="*/ 11 h 11"/>
                <a:gd name="T6" fmla="*/ 10 w 11"/>
                <a:gd name="T7" fmla="*/ 5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2" y="1"/>
                    <a:pt x="0" y="4"/>
                    <a:pt x="0" y="6"/>
                  </a:cubicBezTo>
                  <a:cubicBezTo>
                    <a:pt x="0" y="9"/>
                    <a:pt x="3" y="11"/>
                    <a:pt x="6" y="11"/>
                  </a:cubicBezTo>
                  <a:cubicBezTo>
                    <a:pt x="9" y="10"/>
                    <a:pt x="11" y="8"/>
                    <a:pt x="10" y="5"/>
                  </a:cubicBezTo>
                  <a:cubicBezTo>
                    <a:pt x="10" y="2"/>
                    <a:pt x="7" y="0"/>
                    <a:pt x="4"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52"/>
            <p:cNvSpPr/>
            <p:nvPr/>
          </p:nvSpPr>
          <p:spPr bwMode="auto">
            <a:xfrm>
              <a:off x="2085976" y="2146300"/>
              <a:ext cx="390525" cy="101600"/>
            </a:xfrm>
            <a:custGeom>
              <a:gdLst>
                <a:gd name="T0" fmla="*/ 104 w 104"/>
                <a:gd name="T1" fmla="*/ 15 h 27"/>
                <a:gd name="T2" fmla="*/ 42 w 104"/>
                <a:gd name="T3" fmla="*/ 15 h 27"/>
                <a:gd name="T4" fmla="*/ 89 w 104"/>
                <a:gd name="T5" fmla="*/ 27 h 27"/>
                <a:gd name="T6" fmla="*/ 104 w 104"/>
                <a:gd name="T7" fmla="*/ 15 h 27"/>
              </a:gdLst>
              <a:cxnLst>
                <a:cxn ang="0">
                  <a:pos x="T0" y="T1"/>
                </a:cxn>
                <a:cxn ang="0">
                  <a:pos x="T2" y="T3"/>
                </a:cxn>
                <a:cxn ang="0">
                  <a:pos x="T4" y="T5"/>
                </a:cxn>
                <a:cxn ang="0">
                  <a:pos x="T6" y="T7"/>
                </a:cxn>
              </a:cxnLst>
              <a:rect l="0" t="0" r="r" b="b"/>
              <a:pathLst>
                <a:path w="104" h="27">
                  <a:moveTo>
                    <a:pt x="104" y="15"/>
                  </a:moveTo>
                  <a:cubicBezTo>
                    <a:pt x="80" y="0"/>
                    <a:pt x="0" y="11"/>
                    <a:pt x="42" y="15"/>
                  </a:cubicBezTo>
                  <a:cubicBezTo>
                    <a:pt x="61" y="17"/>
                    <a:pt x="52" y="27"/>
                    <a:pt x="89" y="27"/>
                  </a:cubicBezTo>
                  <a:cubicBezTo>
                    <a:pt x="95" y="27"/>
                    <a:pt x="102" y="22"/>
                    <a:pt x="104" y="15"/>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53"/>
            <p:cNvSpPr/>
            <p:nvPr/>
          </p:nvSpPr>
          <p:spPr bwMode="auto">
            <a:xfrm>
              <a:off x="2082801" y="1849438"/>
              <a:ext cx="220663" cy="357188"/>
            </a:xfrm>
            <a:custGeom>
              <a:gdLst>
                <a:gd name="T0" fmla="*/ 59 w 59"/>
                <a:gd name="T1" fmla="*/ 87 h 95"/>
                <a:gd name="T2" fmla="*/ 31 w 59"/>
                <a:gd name="T3" fmla="*/ 27 h 95"/>
                <a:gd name="T4" fmla="*/ 6 w 59"/>
                <a:gd name="T5" fmla="*/ 36 h 95"/>
                <a:gd name="T6" fmla="*/ 13 w 59"/>
                <a:gd name="T7" fmla="*/ 89 h 95"/>
                <a:gd name="T8" fmla="*/ 59 w 59"/>
                <a:gd name="T9" fmla="*/ 87 h 95"/>
              </a:gdLst>
              <a:cxnLst>
                <a:cxn ang="0">
                  <a:pos x="T0" y="T1"/>
                </a:cxn>
                <a:cxn ang="0">
                  <a:pos x="T2" y="T3"/>
                </a:cxn>
                <a:cxn ang="0">
                  <a:pos x="T4" y="T5"/>
                </a:cxn>
                <a:cxn ang="0">
                  <a:pos x="T6" y="T7"/>
                </a:cxn>
                <a:cxn ang="0">
                  <a:pos x="T8" y="T9"/>
                </a:cxn>
              </a:cxnLst>
              <a:rect l="0" t="0" r="r" b="b"/>
              <a:pathLst>
                <a:path w="59" h="95">
                  <a:moveTo>
                    <a:pt x="59" y="87"/>
                  </a:moveTo>
                  <a:cubicBezTo>
                    <a:pt x="59" y="73"/>
                    <a:pt x="43" y="45"/>
                    <a:pt x="31" y="27"/>
                  </a:cubicBezTo>
                  <a:cubicBezTo>
                    <a:pt x="12" y="0"/>
                    <a:pt x="6" y="36"/>
                    <a:pt x="6" y="36"/>
                  </a:cubicBezTo>
                  <a:cubicBezTo>
                    <a:pt x="8" y="46"/>
                    <a:pt x="0" y="69"/>
                    <a:pt x="13" y="89"/>
                  </a:cubicBezTo>
                  <a:cubicBezTo>
                    <a:pt x="16" y="95"/>
                    <a:pt x="52" y="89"/>
                    <a:pt x="59" y="87"/>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54"/>
            <p:cNvSpPr/>
            <p:nvPr/>
          </p:nvSpPr>
          <p:spPr bwMode="auto">
            <a:xfrm>
              <a:off x="1835151" y="1958975"/>
              <a:ext cx="330200" cy="363538"/>
            </a:xfrm>
            <a:custGeom>
              <a:gdLst>
                <a:gd name="T0" fmla="*/ 38 w 88"/>
                <a:gd name="T1" fmla="*/ 3 h 97"/>
                <a:gd name="T2" fmla="*/ 3 w 88"/>
                <a:gd name="T3" fmla="*/ 54 h 97"/>
                <a:gd name="T4" fmla="*/ 50 w 88"/>
                <a:gd name="T5" fmla="*/ 94 h 97"/>
                <a:gd name="T6" fmla="*/ 85 w 88"/>
                <a:gd name="T7" fmla="*/ 43 h 97"/>
                <a:gd name="T8" fmla="*/ 38 w 88"/>
                <a:gd name="T9" fmla="*/ 3 h 97"/>
              </a:gdLst>
              <a:cxnLst>
                <a:cxn ang="0">
                  <a:pos x="T0" y="T1"/>
                </a:cxn>
                <a:cxn ang="0">
                  <a:pos x="T2" y="T3"/>
                </a:cxn>
                <a:cxn ang="0">
                  <a:pos x="T4" y="T5"/>
                </a:cxn>
                <a:cxn ang="0">
                  <a:pos x="T6" y="T7"/>
                </a:cxn>
                <a:cxn ang="0">
                  <a:pos x="T8" y="T9"/>
                </a:cxn>
              </a:cxnLst>
              <a:rect l="0" t="0" r="r" b="b"/>
              <a:pathLst>
                <a:path w="88" h="97">
                  <a:moveTo>
                    <a:pt x="38" y="3"/>
                  </a:moveTo>
                  <a:cubicBezTo>
                    <a:pt x="15" y="6"/>
                    <a:pt x="0" y="29"/>
                    <a:pt x="3" y="54"/>
                  </a:cubicBezTo>
                  <a:cubicBezTo>
                    <a:pt x="7" y="79"/>
                    <a:pt x="28" y="97"/>
                    <a:pt x="50" y="94"/>
                  </a:cubicBezTo>
                  <a:cubicBezTo>
                    <a:pt x="73" y="91"/>
                    <a:pt x="88" y="68"/>
                    <a:pt x="85" y="43"/>
                  </a:cubicBezTo>
                  <a:cubicBezTo>
                    <a:pt x="82" y="18"/>
                    <a:pt x="61" y="0"/>
                    <a:pt x="38"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55"/>
            <p:cNvSpPr/>
            <p:nvPr/>
          </p:nvSpPr>
          <p:spPr bwMode="auto">
            <a:xfrm>
              <a:off x="1871663" y="2027238"/>
              <a:ext cx="244475" cy="234950"/>
            </a:xfrm>
            <a:custGeom>
              <a:gdLst>
                <a:gd name="T0" fmla="*/ 28 w 65"/>
                <a:gd name="T1" fmla="*/ 2 h 63"/>
                <a:gd name="T2" fmla="*/ 2 w 65"/>
                <a:gd name="T3" fmla="*/ 36 h 63"/>
                <a:gd name="T4" fmla="*/ 36 w 65"/>
                <a:gd name="T5" fmla="*/ 61 h 63"/>
                <a:gd name="T6" fmla="*/ 62 w 65"/>
                <a:gd name="T7" fmla="*/ 28 h 63"/>
                <a:gd name="T8" fmla="*/ 28 w 65"/>
                <a:gd name="T9" fmla="*/ 2 h 63"/>
              </a:gdLst>
              <a:cxnLst>
                <a:cxn ang="0">
                  <a:pos x="T0" y="T1"/>
                </a:cxn>
                <a:cxn ang="0">
                  <a:pos x="T2" y="T3"/>
                </a:cxn>
                <a:cxn ang="0">
                  <a:pos x="T4" y="T5"/>
                </a:cxn>
                <a:cxn ang="0">
                  <a:pos x="T6" y="T7"/>
                </a:cxn>
                <a:cxn ang="0">
                  <a:pos x="T8" y="T9"/>
                </a:cxn>
              </a:cxnLst>
              <a:rect l="0" t="0" r="r" b="b"/>
              <a:pathLst>
                <a:path w="65" h="62">
                  <a:moveTo>
                    <a:pt x="28" y="2"/>
                  </a:moveTo>
                  <a:cubicBezTo>
                    <a:pt x="12" y="5"/>
                    <a:pt x="0" y="20"/>
                    <a:pt x="2" y="36"/>
                  </a:cubicBezTo>
                  <a:cubicBezTo>
                    <a:pt x="5" y="52"/>
                    <a:pt x="20" y="63"/>
                    <a:pt x="36" y="61"/>
                  </a:cubicBezTo>
                  <a:cubicBezTo>
                    <a:pt x="53" y="59"/>
                    <a:pt x="65" y="44"/>
                    <a:pt x="62" y="28"/>
                  </a:cubicBezTo>
                  <a:cubicBezTo>
                    <a:pt x="60" y="11"/>
                    <a:pt x="45" y="0"/>
                    <a:pt x="28"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56"/>
            <p:cNvSpPr/>
            <p:nvPr/>
          </p:nvSpPr>
          <p:spPr bwMode="auto">
            <a:xfrm>
              <a:off x="2003426" y="2055813"/>
              <a:ext cx="82550" cy="79375"/>
            </a:xfrm>
            <a:custGeom>
              <a:gdLst>
                <a:gd name="T0" fmla="*/ 10 w 22"/>
                <a:gd name="T1" fmla="*/ 1 h 21"/>
                <a:gd name="T2" fmla="*/ 1 w 22"/>
                <a:gd name="T3" fmla="*/ 12 h 21"/>
                <a:gd name="T4" fmla="*/ 12 w 22"/>
                <a:gd name="T5" fmla="*/ 21 h 21"/>
                <a:gd name="T6" fmla="*/ 21 w 22"/>
                <a:gd name="T7" fmla="*/ 9 h 21"/>
                <a:gd name="T8" fmla="*/ 10 w 22"/>
                <a:gd name="T9" fmla="*/ 1 h 21"/>
              </a:gdLst>
              <a:cxnLst>
                <a:cxn ang="0">
                  <a:pos x="T0" y="T1"/>
                </a:cxn>
                <a:cxn ang="0">
                  <a:pos x="T2" y="T3"/>
                </a:cxn>
                <a:cxn ang="0">
                  <a:pos x="T4" y="T5"/>
                </a:cxn>
                <a:cxn ang="0">
                  <a:pos x="T6" y="T7"/>
                </a:cxn>
                <a:cxn ang="0">
                  <a:pos x="T8" y="T9"/>
                </a:cxn>
              </a:cxnLst>
              <a:rect l="0" t="0" r="r" b="b"/>
              <a:pathLst>
                <a:path w="22" h="21">
                  <a:moveTo>
                    <a:pt x="10" y="1"/>
                  </a:moveTo>
                  <a:cubicBezTo>
                    <a:pt x="4" y="2"/>
                    <a:pt x="0" y="7"/>
                    <a:pt x="1" y="12"/>
                  </a:cubicBezTo>
                  <a:cubicBezTo>
                    <a:pt x="2" y="18"/>
                    <a:pt x="7" y="21"/>
                    <a:pt x="12" y="21"/>
                  </a:cubicBezTo>
                  <a:cubicBezTo>
                    <a:pt x="18" y="20"/>
                    <a:pt x="22" y="15"/>
                    <a:pt x="21" y="9"/>
                  </a:cubicBezTo>
                  <a:cubicBezTo>
                    <a:pt x="20" y="4"/>
                    <a:pt x="15" y="0"/>
                    <a:pt x="1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57"/>
            <p:cNvSpPr/>
            <p:nvPr/>
          </p:nvSpPr>
          <p:spPr bwMode="auto">
            <a:xfrm>
              <a:off x="2025651" y="2143125"/>
              <a:ext cx="46038" cy="44450"/>
            </a:xfrm>
            <a:custGeom>
              <a:gdLst>
                <a:gd name="T0" fmla="*/ 5 w 12"/>
                <a:gd name="T1" fmla="*/ 1 h 12"/>
                <a:gd name="T2" fmla="*/ 0 w 12"/>
                <a:gd name="T3" fmla="*/ 7 h 12"/>
                <a:gd name="T4" fmla="*/ 7 w 12"/>
                <a:gd name="T5" fmla="*/ 12 h 12"/>
                <a:gd name="T6" fmla="*/ 12 w 12"/>
                <a:gd name="T7" fmla="*/ 5 h 12"/>
                <a:gd name="T8" fmla="*/ 5 w 12"/>
                <a:gd name="T9" fmla="*/ 1 h 12"/>
              </a:gdLst>
              <a:cxnLst>
                <a:cxn ang="0">
                  <a:pos x="T0" y="T1"/>
                </a:cxn>
                <a:cxn ang="0">
                  <a:pos x="T2" y="T3"/>
                </a:cxn>
                <a:cxn ang="0">
                  <a:pos x="T4" y="T5"/>
                </a:cxn>
                <a:cxn ang="0">
                  <a:pos x="T6" y="T7"/>
                </a:cxn>
                <a:cxn ang="0">
                  <a:pos x="T8" y="T9"/>
                </a:cxn>
              </a:cxnLst>
              <a:rect l="0" t="0" r="r" b="b"/>
              <a:pathLst>
                <a:path w="12" h="12">
                  <a:moveTo>
                    <a:pt x="5" y="1"/>
                  </a:moveTo>
                  <a:cubicBezTo>
                    <a:pt x="2" y="1"/>
                    <a:pt x="0" y="4"/>
                    <a:pt x="0" y="7"/>
                  </a:cubicBezTo>
                  <a:cubicBezTo>
                    <a:pt x="0" y="10"/>
                    <a:pt x="3" y="12"/>
                    <a:pt x="7" y="12"/>
                  </a:cubicBezTo>
                  <a:cubicBezTo>
                    <a:pt x="10" y="12"/>
                    <a:pt x="12" y="9"/>
                    <a:pt x="12" y="5"/>
                  </a:cubicBezTo>
                  <a:cubicBezTo>
                    <a:pt x="11" y="2"/>
                    <a:pt x="8" y="0"/>
                    <a:pt x="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58"/>
            <p:cNvSpPr/>
            <p:nvPr/>
          </p:nvSpPr>
          <p:spPr bwMode="auto">
            <a:xfrm>
              <a:off x="1835151" y="2239963"/>
              <a:ext cx="322263" cy="296863"/>
            </a:xfrm>
            <a:custGeom>
              <a:gdLst>
                <a:gd name="T0" fmla="*/ 86 w 86"/>
                <a:gd name="T1" fmla="*/ 7 h 79"/>
                <a:gd name="T2" fmla="*/ 16 w 86"/>
                <a:gd name="T3" fmla="*/ 9 h 79"/>
                <a:gd name="T4" fmla="*/ 37 w 86"/>
                <a:gd name="T5" fmla="*/ 59 h 79"/>
                <a:gd name="T6" fmla="*/ 49 w 86"/>
                <a:gd name="T7" fmla="*/ 24 h 79"/>
                <a:gd name="T8" fmla="*/ 71 w 86"/>
                <a:gd name="T9" fmla="*/ 23 h 79"/>
                <a:gd name="T10" fmla="*/ 86 w 86"/>
                <a:gd name="T11" fmla="*/ 7 h 79"/>
              </a:gdLst>
              <a:cxnLst>
                <a:cxn ang="0">
                  <a:pos x="T0" y="T1"/>
                </a:cxn>
                <a:cxn ang="0">
                  <a:pos x="T2" y="T3"/>
                </a:cxn>
                <a:cxn ang="0">
                  <a:pos x="T4" y="T5"/>
                </a:cxn>
                <a:cxn ang="0">
                  <a:pos x="T6" y="T7"/>
                </a:cxn>
                <a:cxn ang="0">
                  <a:pos x="T8" y="T9"/>
                </a:cxn>
                <a:cxn ang="0">
                  <a:pos x="T10" y="T11"/>
                </a:cxn>
              </a:cxnLst>
              <a:rect l="0" t="0" r="r" b="b"/>
              <a:pathLst>
                <a:path w="86" h="79">
                  <a:moveTo>
                    <a:pt x="86" y="7"/>
                  </a:moveTo>
                  <a:cubicBezTo>
                    <a:pt x="70" y="0"/>
                    <a:pt x="35" y="4"/>
                    <a:pt x="16" y="9"/>
                  </a:cubicBezTo>
                  <a:cubicBezTo>
                    <a:pt x="0" y="12"/>
                    <a:pt x="44" y="79"/>
                    <a:pt x="37" y="59"/>
                  </a:cubicBezTo>
                  <a:cubicBezTo>
                    <a:pt x="28" y="27"/>
                    <a:pt x="32" y="23"/>
                    <a:pt x="49" y="24"/>
                  </a:cubicBezTo>
                  <a:cubicBezTo>
                    <a:pt x="54" y="24"/>
                    <a:pt x="61" y="24"/>
                    <a:pt x="71" y="23"/>
                  </a:cubicBezTo>
                  <a:cubicBezTo>
                    <a:pt x="77" y="22"/>
                    <a:pt x="85" y="15"/>
                    <a:pt x="86" y="7"/>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59"/>
            <p:cNvSpPr/>
            <p:nvPr/>
          </p:nvSpPr>
          <p:spPr bwMode="auto">
            <a:xfrm>
              <a:off x="1565276" y="2251075"/>
              <a:ext cx="423863" cy="360363"/>
            </a:xfrm>
            <a:custGeom>
              <a:gdLst>
                <a:gd name="T0" fmla="*/ 63 w 113"/>
                <a:gd name="T1" fmla="*/ 0 h 96"/>
                <a:gd name="T2" fmla="*/ 90 w 113"/>
                <a:gd name="T3" fmla="*/ 95 h 96"/>
                <a:gd name="T4" fmla="*/ 113 w 113"/>
                <a:gd name="T5" fmla="*/ 92 h 96"/>
                <a:gd name="T6" fmla="*/ 63 w 113"/>
                <a:gd name="T7" fmla="*/ 0 h 96"/>
              </a:gdLst>
              <a:cxnLst>
                <a:cxn ang="0">
                  <a:pos x="T0" y="T1"/>
                </a:cxn>
                <a:cxn ang="0">
                  <a:pos x="T2" y="T3"/>
                </a:cxn>
                <a:cxn ang="0">
                  <a:pos x="T4" y="T5"/>
                </a:cxn>
                <a:cxn ang="0">
                  <a:pos x="T6" y="T7"/>
                </a:cxn>
              </a:cxnLst>
              <a:rect l="0" t="0" r="r" b="b"/>
              <a:pathLst>
                <a:path w="113" h="96">
                  <a:moveTo>
                    <a:pt x="63" y="0"/>
                  </a:moveTo>
                  <a:cubicBezTo>
                    <a:pt x="15" y="17"/>
                    <a:pt x="0" y="81"/>
                    <a:pt x="90" y="95"/>
                  </a:cubicBezTo>
                  <a:cubicBezTo>
                    <a:pt x="99" y="96"/>
                    <a:pt x="104" y="93"/>
                    <a:pt x="113" y="92"/>
                  </a:cubicBezTo>
                  <a:lnTo>
                    <a:pt x="63"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60"/>
            <p:cNvSpPr/>
            <p:nvPr/>
          </p:nvSpPr>
          <p:spPr bwMode="auto">
            <a:xfrm>
              <a:off x="1711326" y="2374900"/>
              <a:ext cx="352425" cy="404813"/>
            </a:xfrm>
            <a:custGeom>
              <a:gdLst>
                <a:gd name="T0" fmla="*/ 94 w 94"/>
                <a:gd name="T1" fmla="*/ 108 h 108"/>
                <a:gd name="T2" fmla="*/ 24 w 94"/>
                <a:gd name="T3" fmla="*/ 21 h 108"/>
                <a:gd name="T4" fmla="*/ 8 w 94"/>
                <a:gd name="T5" fmla="*/ 19 h 108"/>
                <a:gd name="T6" fmla="*/ 22 w 94"/>
                <a:gd name="T7" fmla="*/ 14 h 108"/>
                <a:gd name="T8" fmla="*/ 30 w 94"/>
                <a:gd name="T9" fmla="*/ 16 h 108"/>
                <a:gd name="T10" fmla="*/ 68 w 94"/>
                <a:gd name="T11" fmla="*/ 67 h 108"/>
                <a:gd name="T12" fmla="*/ 94 w 94"/>
                <a:gd name="T13" fmla="*/ 108 h 108"/>
              </a:gdLst>
              <a:cxnLst>
                <a:cxn ang="0">
                  <a:pos x="T0" y="T1"/>
                </a:cxn>
                <a:cxn ang="0">
                  <a:pos x="T2" y="T3"/>
                </a:cxn>
                <a:cxn ang="0">
                  <a:pos x="T4" y="T5"/>
                </a:cxn>
                <a:cxn ang="0">
                  <a:pos x="T6" y="T7"/>
                </a:cxn>
                <a:cxn ang="0">
                  <a:pos x="T8" y="T9"/>
                </a:cxn>
                <a:cxn ang="0">
                  <a:pos x="T10" y="T11"/>
                </a:cxn>
                <a:cxn ang="0">
                  <a:pos x="T12" y="T13"/>
                </a:cxn>
              </a:cxnLst>
              <a:rect l="0" t="0" r="r" b="b"/>
              <a:pathLst>
                <a:path w="94" h="108">
                  <a:moveTo>
                    <a:pt x="94" y="108"/>
                  </a:moveTo>
                  <a:cubicBezTo>
                    <a:pt x="72" y="81"/>
                    <a:pt x="43" y="59"/>
                    <a:pt x="24" y="21"/>
                  </a:cubicBezTo>
                  <a:cubicBezTo>
                    <a:pt x="24" y="21"/>
                    <a:pt x="0" y="23"/>
                    <a:pt x="8" y="19"/>
                  </a:cubicBezTo>
                  <a:cubicBezTo>
                    <a:pt x="10" y="17"/>
                    <a:pt x="16" y="16"/>
                    <a:pt x="22" y="14"/>
                  </a:cubicBezTo>
                  <a:cubicBezTo>
                    <a:pt x="35" y="8"/>
                    <a:pt x="51" y="0"/>
                    <a:pt x="30" y="16"/>
                  </a:cubicBezTo>
                  <a:cubicBezTo>
                    <a:pt x="23" y="22"/>
                    <a:pt x="53" y="51"/>
                    <a:pt x="68" y="67"/>
                  </a:cubicBezTo>
                  <a:cubicBezTo>
                    <a:pt x="78" y="77"/>
                    <a:pt x="86" y="95"/>
                    <a:pt x="94" y="108"/>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61"/>
            <p:cNvSpPr/>
            <p:nvPr/>
          </p:nvSpPr>
          <p:spPr bwMode="auto">
            <a:xfrm>
              <a:off x="2289176" y="1824038"/>
              <a:ext cx="165100" cy="93663"/>
            </a:xfrm>
            <a:custGeom>
              <a:gdLst>
                <a:gd name="T0" fmla="*/ 5 w 44"/>
                <a:gd name="T1" fmla="*/ 7 h 25"/>
                <a:gd name="T2" fmla="*/ 38 w 44"/>
                <a:gd name="T3" fmla="*/ 13 h 25"/>
                <a:gd name="T4" fmla="*/ 39 w 44"/>
                <a:gd name="T5" fmla="*/ 25 h 25"/>
                <a:gd name="T6" fmla="*/ 2 w 44"/>
                <a:gd name="T7" fmla="*/ 16 h 25"/>
                <a:gd name="T8" fmla="*/ 5 w 44"/>
                <a:gd name="T9" fmla="*/ 7 h 25"/>
              </a:gdLst>
              <a:cxnLst>
                <a:cxn ang="0">
                  <a:pos x="T0" y="T1"/>
                </a:cxn>
                <a:cxn ang="0">
                  <a:pos x="T2" y="T3"/>
                </a:cxn>
                <a:cxn ang="0">
                  <a:pos x="T4" y="T5"/>
                </a:cxn>
                <a:cxn ang="0">
                  <a:pos x="T6" y="T7"/>
                </a:cxn>
                <a:cxn ang="0">
                  <a:pos x="T8" y="T9"/>
                </a:cxn>
              </a:cxnLst>
              <a:rect l="0" t="0" r="r" b="b"/>
              <a:pathLst>
                <a:path w="44" h="25">
                  <a:moveTo>
                    <a:pt x="5" y="7"/>
                  </a:moveTo>
                  <a:cubicBezTo>
                    <a:pt x="13" y="0"/>
                    <a:pt x="31" y="7"/>
                    <a:pt x="38" y="13"/>
                  </a:cubicBezTo>
                  <a:cubicBezTo>
                    <a:pt x="42" y="15"/>
                    <a:pt x="44" y="24"/>
                    <a:pt x="39" y="25"/>
                  </a:cubicBezTo>
                  <a:cubicBezTo>
                    <a:pt x="34" y="25"/>
                    <a:pt x="10" y="22"/>
                    <a:pt x="2" y="16"/>
                  </a:cubicBezTo>
                  <a:cubicBezTo>
                    <a:pt x="0" y="14"/>
                    <a:pt x="1" y="11"/>
                    <a:pt x="5" y="7"/>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62"/>
            <p:cNvSpPr/>
            <p:nvPr/>
          </p:nvSpPr>
          <p:spPr bwMode="auto">
            <a:xfrm>
              <a:off x="1838326" y="1876425"/>
              <a:ext cx="180975" cy="104775"/>
            </a:xfrm>
            <a:custGeom>
              <a:gdLst>
                <a:gd name="T0" fmla="*/ 1 w 48"/>
                <a:gd name="T1" fmla="*/ 18 h 28"/>
                <a:gd name="T2" fmla="*/ 35 w 48"/>
                <a:gd name="T3" fmla="*/ 0 h 28"/>
                <a:gd name="T4" fmla="*/ 43 w 48"/>
                <a:gd name="T5" fmla="*/ 11 h 28"/>
                <a:gd name="T6" fmla="*/ 5 w 48"/>
                <a:gd name="T7" fmla="*/ 27 h 28"/>
                <a:gd name="T8" fmla="*/ 1 w 48"/>
                <a:gd name="T9" fmla="*/ 18 h 28"/>
              </a:gdLst>
              <a:cxnLst>
                <a:cxn ang="0">
                  <a:pos x="T0" y="T1"/>
                </a:cxn>
                <a:cxn ang="0">
                  <a:pos x="T2" y="T3"/>
                </a:cxn>
                <a:cxn ang="0">
                  <a:pos x="T4" y="T5"/>
                </a:cxn>
                <a:cxn ang="0">
                  <a:pos x="T6" y="T7"/>
                </a:cxn>
                <a:cxn ang="0">
                  <a:pos x="T8" y="T9"/>
                </a:cxn>
              </a:cxnLst>
              <a:rect l="0" t="0" r="r" b="b"/>
              <a:pathLst>
                <a:path w="48" h="28">
                  <a:moveTo>
                    <a:pt x="1" y="18"/>
                  </a:moveTo>
                  <a:cubicBezTo>
                    <a:pt x="4" y="6"/>
                    <a:pt x="25" y="0"/>
                    <a:pt x="35" y="0"/>
                  </a:cubicBezTo>
                  <a:cubicBezTo>
                    <a:pt x="41" y="0"/>
                    <a:pt x="48" y="7"/>
                    <a:pt x="43" y="11"/>
                  </a:cubicBezTo>
                  <a:cubicBezTo>
                    <a:pt x="39" y="14"/>
                    <a:pt x="16" y="28"/>
                    <a:pt x="5" y="27"/>
                  </a:cubicBezTo>
                  <a:cubicBezTo>
                    <a:pt x="2" y="27"/>
                    <a:pt x="0" y="24"/>
                    <a:pt x="1" y="18"/>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63"/>
            <p:cNvSpPr/>
            <p:nvPr/>
          </p:nvSpPr>
          <p:spPr bwMode="auto">
            <a:xfrm>
              <a:off x="1733551" y="2228850"/>
              <a:ext cx="165100" cy="98425"/>
            </a:xfrm>
            <a:custGeom>
              <a:gdLst>
                <a:gd name="T0" fmla="*/ 8 w 44"/>
                <a:gd name="T1" fmla="*/ 8 h 26"/>
                <a:gd name="T2" fmla="*/ 7 w 44"/>
                <a:gd name="T3" fmla="*/ 2 h 26"/>
                <a:gd name="T4" fmla="*/ 32 w 44"/>
                <a:gd name="T5" fmla="*/ 19 h 26"/>
                <a:gd name="T6" fmla="*/ 0 w 44"/>
                <a:gd name="T7" fmla="*/ 14 h 26"/>
                <a:gd name="T8" fmla="*/ 8 w 44"/>
                <a:gd name="T9" fmla="*/ 8 h 26"/>
              </a:gdLst>
              <a:cxnLst>
                <a:cxn ang="0">
                  <a:pos x="T0" y="T1"/>
                </a:cxn>
                <a:cxn ang="0">
                  <a:pos x="T2" y="T3"/>
                </a:cxn>
                <a:cxn ang="0">
                  <a:pos x="T4" y="T5"/>
                </a:cxn>
                <a:cxn ang="0">
                  <a:pos x="T6" y="T7"/>
                </a:cxn>
                <a:cxn ang="0">
                  <a:pos x="T8" y="T9"/>
                </a:cxn>
              </a:cxnLst>
              <a:rect l="0" t="0" r="r" b="b"/>
              <a:pathLst>
                <a:path w="44" h="26">
                  <a:moveTo>
                    <a:pt x="8" y="8"/>
                  </a:moveTo>
                  <a:cubicBezTo>
                    <a:pt x="7" y="2"/>
                    <a:pt x="7" y="2"/>
                    <a:pt x="7" y="2"/>
                  </a:cubicBezTo>
                  <a:cubicBezTo>
                    <a:pt x="28" y="0"/>
                    <a:pt x="44" y="26"/>
                    <a:pt x="32" y="19"/>
                  </a:cubicBezTo>
                  <a:cubicBezTo>
                    <a:pt x="21" y="12"/>
                    <a:pt x="13" y="12"/>
                    <a:pt x="0" y="14"/>
                  </a:cubicBezTo>
                  <a:lnTo>
                    <a:pt x="8" y="8"/>
                  </a:ln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64"/>
            <p:cNvSpPr/>
            <p:nvPr/>
          </p:nvSpPr>
          <p:spPr bwMode="auto">
            <a:xfrm>
              <a:off x="1970088" y="2949575"/>
              <a:ext cx="225425" cy="701675"/>
            </a:xfrm>
            <a:custGeom>
              <a:gdLst>
                <a:gd name="T0" fmla="*/ 52 w 60"/>
                <a:gd name="T1" fmla="*/ 22 h 187"/>
                <a:gd name="T2" fmla="*/ 3 w 60"/>
                <a:gd name="T3" fmla="*/ 0 h 187"/>
                <a:gd name="T4" fmla="*/ 6 w 60"/>
                <a:gd name="T5" fmla="*/ 99 h 187"/>
                <a:gd name="T6" fmla="*/ 1 w 60"/>
                <a:gd name="T7" fmla="*/ 184 h 187"/>
                <a:gd name="T8" fmla="*/ 52 w 60"/>
                <a:gd name="T9" fmla="*/ 186 h 187"/>
                <a:gd name="T10" fmla="*/ 53 w 60"/>
                <a:gd name="T11" fmla="*/ 36 h 187"/>
                <a:gd name="T12" fmla="*/ 52 w 60"/>
                <a:gd name="T13" fmla="*/ 22 h 187"/>
              </a:gdLst>
              <a:cxnLst>
                <a:cxn ang="0">
                  <a:pos x="T0" y="T1"/>
                </a:cxn>
                <a:cxn ang="0">
                  <a:pos x="T2" y="T3"/>
                </a:cxn>
                <a:cxn ang="0">
                  <a:pos x="T4" y="T5"/>
                </a:cxn>
                <a:cxn ang="0">
                  <a:pos x="T6" y="T7"/>
                </a:cxn>
                <a:cxn ang="0">
                  <a:pos x="T8" y="T9"/>
                </a:cxn>
                <a:cxn ang="0">
                  <a:pos x="T10" y="T11"/>
                </a:cxn>
                <a:cxn ang="0">
                  <a:pos x="T12" y="T13"/>
                </a:cxn>
              </a:cxnLst>
              <a:rect l="0" t="0" r="r" b="b"/>
              <a:pathLst>
                <a:path w="60" h="187">
                  <a:moveTo>
                    <a:pt x="52" y="22"/>
                  </a:moveTo>
                  <a:cubicBezTo>
                    <a:pt x="3" y="0"/>
                    <a:pt x="3" y="0"/>
                    <a:pt x="3" y="0"/>
                  </a:cubicBezTo>
                  <a:cubicBezTo>
                    <a:pt x="4" y="10"/>
                    <a:pt x="7" y="54"/>
                    <a:pt x="6" y="99"/>
                  </a:cubicBezTo>
                  <a:cubicBezTo>
                    <a:pt x="4" y="141"/>
                    <a:pt x="0" y="183"/>
                    <a:pt x="1" y="184"/>
                  </a:cubicBezTo>
                  <a:cubicBezTo>
                    <a:pt x="2" y="184"/>
                    <a:pt x="38" y="184"/>
                    <a:pt x="52" y="186"/>
                  </a:cubicBezTo>
                  <a:cubicBezTo>
                    <a:pt x="59" y="187"/>
                    <a:pt x="60" y="68"/>
                    <a:pt x="53" y="36"/>
                  </a:cubicBezTo>
                  <a:lnTo>
                    <a:pt x="52" y="22"/>
                  </a:ln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65"/>
            <p:cNvSpPr/>
            <p:nvPr/>
          </p:nvSpPr>
          <p:spPr bwMode="auto">
            <a:xfrm>
              <a:off x="1966913" y="3613150"/>
              <a:ext cx="217488" cy="107950"/>
            </a:xfrm>
            <a:custGeom>
              <a:gdLst>
                <a:gd name="T0" fmla="*/ 56 w 58"/>
                <a:gd name="T1" fmla="*/ 0 h 29"/>
                <a:gd name="T2" fmla="*/ 2 w 58"/>
                <a:gd name="T3" fmla="*/ 5 h 29"/>
                <a:gd name="T4" fmla="*/ 0 w 58"/>
                <a:gd name="T5" fmla="*/ 27 h 29"/>
                <a:gd name="T6" fmla="*/ 5 w 58"/>
                <a:gd name="T7" fmla="*/ 27 h 29"/>
                <a:gd name="T8" fmla="*/ 5 w 58"/>
                <a:gd name="T9" fmla="*/ 20 h 29"/>
                <a:gd name="T10" fmla="*/ 8 w 58"/>
                <a:gd name="T11" fmla="*/ 15 h 29"/>
                <a:gd name="T12" fmla="*/ 7 w 58"/>
                <a:gd name="T13" fmla="*/ 27 h 29"/>
                <a:gd name="T14" fmla="*/ 9 w 58"/>
                <a:gd name="T15" fmla="*/ 27 h 29"/>
                <a:gd name="T16" fmla="*/ 13 w 58"/>
                <a:gd name="T17" fmla="*/ 11 h 29"/>
                <a:gd name="T18" fmla="*/ 13 w 58"/>
                <a:gd name="T19" fmla="*/ 20 h 29"/>
                <a:gd name="T20" fmla="*/ 13 w 58"/>
                <a:gd name="T21" fmla="*/ 27 h 29"/>
                <a:gd name="T22" fmla="*/ 16 w 58"/>
                <a:gd name="T23" fmla="*/ 21 h 29"/>
                <a:gd name="T24" fmla="*/ 19 w 58"/>
                <a:gd name="T25" fmla="*/ 12 h 29"/>
                <a:gd name="T26" fmla="*/ 18 w 58"/>
                <a:gd name="T27" fmla="*/ 25 h 29"/>
                <a:gd name="T28" fmla="*/ 20 w 58"/>
                <a:gd name="T29" fmla="*/ 27 h 29"/>
                <a:gd name="T30" fmla="*/ 24 w 58"/>
                <a:gd name="T31" fmla="*/ 11 h 29"/>
                <a:gd name="T32" fmla="*/ 25 w 58"/>
                <a:gd name="T33" fmla="*/ 27 h 29"/>
                <a:gd name="T34" fmla="*/ 29 w 58"/>
                <a:gd name="T35" fmla="*/ 20 h 29"/>
                <a:gd name="T36" fmla="*/ 33 w 58"/>
                <a:gd name="T37" fmla="*/ 11 h 29"/>
                <a:gd name="T38" fmla="*/ 33 w 58"/>
                <a:gd name="T39" fmla="*/ 26 h 29"/>
                <a:gd name="T40" fmla="*/ 37 w 58"/>
                <a:gd name="T41" fmla="*/ 18 h 29"/>
                <a:gd name="T42" fmla="*/ 38 w 58"/>
                <a:gd name="T43" fmla="*/ 12 h 29"/>
                <a:gd name="T44" fmla="*/ 39 w 58"/>
                <a:gd name="T45" fmla="*/ 25 h 29"/>
                <a:gd name="T46" fmla="*/ 43 w 58"/>
                <a:gd name="T47" fmla="*/ 25 h 29"/>
                <a:gd name="T48" fmla="*/ 47 w 58"/>
                <a:gd name="T49" fmla="*/ 12 h 29"/>
                <a:gd name="T50" fmla="*/ 47 w 58"/>
                <a:gd name="T51" fmla="*/ 25 h 29"/>
                <a:gd name="T52" fmla="*/ 49 w 58"/>
                <a:gd name="T53" fmla="*/ 25 h 29"/>
                <a:gd name="T54" fmla="*/ 52 w 58"/>
                <a:gd name="T55" fmla="*/ 12 h 29"/>
                <a:gd name="T56" fmla="*/ 53 w 58"/>
                <a:gd name="T57" fmla="*/ 25 h 29"/>
                <a:gd name="T58" fmla="*/ 58 w 58"/>
                <a:gd name="T59" fmla="*/ 23 h 29"/>
                <a:gd name="T60" fmla="*/ 56 w 58"/>
                <a:gd name="T61" fmla="*/ 1 h 29"/>
                <a:gd name="T62" fmla="*/ 56 w 58"/>
                <a:gd name="T63"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28">
                  <a:moveTo>
                    <a:pt x="56" y="0"/>
                  </a:moveTo>
                  <a:cubicBezTo>
                    <a:pt x="2" y="5"/>
                    <a:pt x="2" y="5"/>
                    <a:pt x="2" y="5"/>
                  </a:cubicBezTo>
                  <a:cubicBezTo>
                    <a:pt x="0" y="27"/>
                    <a:pt x="0" y="27"/>
                    <a:pt x="0" y="27"/>
                  </a:cubicBezTo>
                  <a:cubicBezTo>
                    <a:pt x="1" y="28"/>
                    <a:pt x="4" y="27"/>
                    <a:pt x="5" y="27"/>
                  </a:cubicBezTo>
                  <a:cubicBezTo>
                    <a:pt x="5" y="25"/>
                    <a:pt x="5" y="22"/>
                    <a:pt x="5" y="20"/>
                  </a:cubicBezTo>
                  <a:cubicBezTo>
                    <a:pt x="6" y="16"/>
                    <a:pt x="8" y="6"/>
                    <a:pt x="8" y="15"/>
                  </a:cubicBezTo>
                  <a:cubicBezTo>
                    <a:pt x="8" y="15"/>
                    <a:pt x="7" y="24"/>
                    <a:pt x="7" y="27"/>
                  </a:cubicBezTo>
                  <a:cubicBezTo>
                    <a:pt x="7" y="27"/>
                    <a:pt x="8" y="27"/>
                    <a:pt x="9" y="27"/>
                  </a:cubicBezTo>
                  <a:cubicBezTo>
                    <a:pt x="9" y="27"/>
                    <a:pt x="13" y="9"/>
                    <a:pt x="13" y="11"/>
                  </a:cubicBezTo>
                  <a:cubicBezTo>
                    <a:pt x="13" y="13"/>
                    <a:pt x="13" y="16"/>
                    <a:pt x="13" y="20"/>
                  </a:cubicBezTo>
                  <a:cubicBezTo>
                    <a:pt x="13" y="21"/>
                    <a:pt x="11" y="27"/>
                    <a:pt x="13" y="27"/>
                  </a:cubicBezTo>
                  <a:cubicBezTo>
                    <a:pt x="16" y="27"/>
                    <a:pt x="15" y="26"/>
                    <a:pt x="16" y="21"/>
                  </a:cubicBezTo>
                  <a:cubicBezTo>
                    <a:pt x="16" y="21"/>
                    <a:pt x="19" y="7"/>
                    <a:pt x="19" y="12"/>
                  </a:cubicBezTo>
                  <a:cubicBezTo>
                    <a:pt x="18" y="16"/>
                    <a:pt x="18" y="20"/>
                    <a:pt x="18" y="25"/>
                  </a:cubicBezTo>
                  <a:cubicBezTo>
                    <a:pt x="18" y="27"/>
                    <a:pt x="18" y="27"/>
                    <a:pt x="20" y="27"/>
                  </a:cubicBezTo>
                  <a:cubicBezTo>
                    <a:pt x="20" y="27"/>
                    <a:pt x="25" y="8"/>
                    <a:pt x="24" y="11"/>
                  </a:cubicBezTo>
                  <a:cubicBezTo>
                    <a:pt x="24" y="12"/>
                    <a:pt x="24" y="27"/>
                    <a:pt x="25" y="27"/>
                  </a:cubicBezTo>
                  <a:cubicBezTo>
                    <a:pt x="29" y="27"/>
                    <a:pt x="27" y="27"/>
                    <a:pt x="29" y="20"/>
                  </a:cubicBezTo>
                  <a:cubicBezTo>
                    <a:pt x="29" y="20"/>
                    <a:pt x="32" y="8"/>
                    <a:pt x="33" y="11"/>
                  </a:cubicBezTo>
                  <a:cubicBezTo>
                    <a:pt x="33" y="16"/>
                    <a:pt x="33" y="21"/>
                    <a:pt x="33" y="26"/>
                  </a:cubicBezTo>
                  <a:cubicBezTo>
                    <a:pt x="38" y="26"/>
                    <a:pt x="34" y="29"/>
                    <a:pt x="37" y="18"/>
                  </a:cubicBezTo>
                  <a:cubicBezTo>
                    <a:pt x="37" y="16"/>
                    <a:pt x="38" y="8"/>
                    <a:pt x="38" y="12"/>
                  </a:cubicBezTo>
                  <a:cubicBezTo>
                    <a:pt x="38" y="14"/>
                    <a:pt x="40" y="22"/>
                    <a:pt x="39" y="25"/>
                  </a:cubicBezTo>
                  <a:cubicBezTo>
                    <a:pt x="39" y="27"/>
                    <a:pt x="43" y="26"/>
                    <a:pt x="43" y="25"/>
                  </a:cubicBezTo>
                  <a:cubicBezTo>
                    <a:pt x="43" y="21"/>
                    <a:pt x="47" y="12"/>
                    <a:pt x="47" y="12"/>
                  </a:cubicBezTo>
                  <a:cubicBezTo>
                    <a:pt x="46" y="12"/>
                    <a:pt x="46" y="25"/>
                    <a:pt x="47" y="25"/>
                  </a:cubicBezTo>
                  <a:cubicBezTo>
                    <a:pt x="48" y="25"/>
                    <a:pt x="49" y="25"/>
                    <a:pt x="49" y="25"/>
                  </a:cubicBezTo>
                  <a:cubicBezTo>
                    <a:pt x="50" y="24"/>
                    <a:pt x="52" y="10"/>
                    <a:pt x="52" y="12"/>
                  </a:cubicBezTo>
                  <a:cubicBezTo>
                    <a:pt x="52" y="13"/>
                    <a:pt x="52" y="25"/>
                    <a:pt x="53" y="25"/>
                  </a:cubicBezTo>
                  <a:cubicBezTo>
                    <a:pt x="54" y="25"/>
                    <a:pt x="58" y="23"/>
                    <a:pt x="58" y="23"/>
                  </a:cubicBezTo>
                  <a:cubicBezTo>
                    <a:pt x="57" y="20"/>
                    <a:pt x="57" y="2"/>
                    <a:pt x="56" y="1"/>
                  </a:cubicBezTo>
                  <a:lnTo>
                    <a:pt x="56" y="0"/>
                  </a:lnTo>
                  <a:close/>
                </a:path>
              </a:pathLst>
            </a:custGeom>
            <a:solidFill>
              <a:srgbClr val="006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66"/>
            <p:cNvSpPr/>
            <p:nvPr/>
          </p:nvSpPr>
          <p:spPr bwMode="auto">
            <a:xfrm>
              <a:off x="2273301" y="3343275"/>
              <a:ext cx="184150" cy="85725"/>
            </a:xfrm>
            <a:custGeom>
              <a:gdLst>
                <a:gd name="T0" fmla="*/ 46 w 49"/>
                <a:gd name="T1" fmla="*/ 1 h 23"/>
                <a:gd name="T2" fmla="*/ 0 w 49"/>
                <a:gd name="T3" fmla="*/ 0 h 23"/>
                <a:gd name="T4" fmla="*/ 1 w 49"/>
                <a:gd name="T5" fmla="*/ 19 h 23"/>
                <a:gd name="T6" fmla="*/ 4 w 49"/>
                <a:gd name="T7" fmla="*/ 19 h 23"/>
                <a:gd name="T8" fmla="*/ 4 w 49"/>
                <a:gd name="T9" fmla="*/ 13 h 23"/>
                <a:gd name="T10" fmla="*/ 6 w 49"/>
                <a:gd name="T11" fmla="*/ 10 h 23"/>
                <a:gd name="T12" fmla="*/ 6 w 49"/>
                <a:gd name="T13" fmla="*/ 19 h 23"/>
                <a:gd name="T14" fmla="*/ 8 w 49"/>
                <a:gd name="T15" fmla="*/ 19 h 23"/>
                <a:gd name="T16" fmla="*/ 10 w 49"/>
                <a:gd name="T17" fmla="*/ 6 h 23"/>
                <a:gd name="T18" fmla="*/ 11 w 49"/>
                <a:gd name="T19" fmla="*/ 14 h 23"/>
                <a:gd name="T20" fmla="*/ 12 w 49"/>
                <a:gd name="T21" fmla="*/ 20 h 23"/>
                <a:gd name="T22" fmla="*/ 13 w 49"/>
                <a:gd name="T23" fmla="*/ 15 h 23"/>
                <a:gd name="T24" fmla="*/ 15 w 49"/>
                <a:gd name="T25" fmla="*/ 8 h 23"/>
                <a:gd name="T26" fmla="*/ 15 w 49"/>
                <a:gd name="T27" fmla="*/ 19 h 23"/>
                <a:gd name="T28" fmla="*/ 17 w 49"/>
                <a:gd name="T29" fmla="*/ 21 h 23"/>
                <a:gd name="T30" fmla="*/ 20 w 49"/>
                <a:gd name="T31" fmla="*/ 8 h 23"/>
                <a:gd name="T32" fmla="*/ 22 w 49"/>
                <a:gd name="T33" fmla="*/ 21 h 23"/>
                <a:gd name="T34" fmla="*/ 24 w 49"/>
                <a:gd name="T35" fmla="*/ 16 h 23"/>
                <a:gd name="T36" fmla="*/ 27 w 49"/>
                <a:gd name="T37" fmla="*/ 9 h 23"/>
                <a:gd name="T38" fmla="*/ 28 w 49"/>
                <a:gd name="T39" fmla="*/ 21 h 23"/>
                <a:gd name="T40" fmla="*/ 31 w 49"/>
                <a:gd name="T41" fmla="*/ 14 h 23"/>
                <a:gd name="T42" fmla="*/ 32 w 49"/>
                <a:gd name="T43" fmla="*/ 9 h 23"/>
                <a:gd name="T44" fmla="*/ 34 w 49"/>
                <a:gd name="T45" fmla="*/ 21 h 23"/>
                <a:gd name="T46" fmla="*/ 37 w 49"/>
                <a:gd name="T47" fmla="*/ 21 h 23"/>
                <a:gd name="T48" fmla="*/ 39 w 49"/>
                <a:gd name="T49" fmla="*/ 10 h 23"/>
                <a:gd name="T50" fmla="*/ 40 w 49"/>
                <a:gd name="T51" fmla="*/ 22 h 23"/>
                <a:gd name="T52" fmla="*/ 42 w 49"/>
                <a:gd name="T53" fmla="*/ 22 h 23"/>
                <a:gd name="T54" fmla="*/ 44 w 49"/>
                <a:gd name="T55" fmla="*/ 11 h 23"/>
                <a:gd name="T56" fmla="*/ 45 w 49"/>
                <a:gd name="T57" fmla="*/ 22 h 23"/>
                <a:gd name="T58" fmla="*/ 49 w 49"/>
                <a:gd name="T59" fmla="*/ 21 h 23"/>
                <a:gd name="T60" fmla="*/ 46 w 49"/>
                <a:gd name="T61" fmla="*/ 2 h 23"/>
                <a:gd name="T62" fmla="*/ 46 w 49"/>
                <a:gd name="T63" fmla="*/ 1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6" y="1"/>
                  </a:moveTo>
                  <a:cubicBezTo>
                    <a:pt x="0" y="0"/>
                    <a:pt x="0" y="0"/>
                    <a:pt x="0" y="0"/>
                  </a:cubicBezTo>
                  <a:cubicBezTo>
                    <a:pt x="1" y="19"/>
                    <a:pt x="1" y="19"/>
                    <a:pt x="1" y="19"/>
                  </a:cubicBezTo>
                  <a:cubicBezTo>
                    <a:pt x="1" y="19"/>
                    <a:pt x="4" y="20"/>
                    <a:pt x="4" y="19"/>
                  </a:cubicBezTo>
                  <a:cubicBezTo>
                    <a:pt x="5" y="18"/>
                    <a:pt x="4" y="15"/>
                    <a:pt x="4" y="13"/>
                  </a:cubicBezTo>
                  <a:cubicBezTo>
                    <a:pt x="5" y="10"/>
                    <a:pt x="5" y="2"/>
                    <a:pt x="6" y="10"/>
                  </a:cubicBezTo>
                  <a:cubicBezTo>
                    <a:pt x="6" y="10"/>
                    <a:pt x="6" y="17"/>
                    <a:pt x="6" y="19"/>
                  </a:cubicBezTo>
                  <a:cubicBezTo>
                    <a:pt x="6" y="20"/>
                    <a:pt x="7" y="20"/>
                    <a:pt x="8" y="19"/>
                  </a:cubicBezTo>
                  <a:cubicBezTo>
                    <a:pt x="8" y="19"/>
                    <a:pt x="10" y="5"/>
                    <a:pt x="10" y="6"/>
                  </a:cubicBezTo>
                  <a:cubicBezTo>
                    <a:pt x="10" y="8"/>
                    <a:pt x="11" y="11"/>
                    <a:pt x="11" y="14"/>
                  </a:cubicBezTo>
                  <a:cubicBezTo>
                    <a:pt x="11" y="15"/>
                    <a:pt x="10" y="20"/>
                    <a:pt x="12" y="20"/>
                  </a:cubicBezTo>
                  <a:cubicBezTo>
                    <a:pt x="14" y="21"/>
                    <a:pt x="13" y="20"/>
                    <a:pt x="13" y="15"/>
                  </a:cubicBezTo>
                  <a:cubicBezTo>
                    <a:pt x="13" y="15"/>
                    <a:pt x="15" y="3"/>
                    <a:pt x="15" y="8"/>
                  </a:cubicBezTo>
                  <a:cubicBezTo>
                    <a:pt x="15" y="11"/>
                    <a:pt x="15" y="15"/>
                    <a:pt x="15" y="19"/>
                  </a:cubicBezTo>
                  <a:cubicBezTo>
                    <a:pt x="15" y="20"/>
                    <a:pt x="15" y="21"/>
                    <a:pt x="17" y="21"/>
                  </a:cubicBezTo>
                  <a:cubicBezTo>
                    <a:pt x="17" y="21"/>
                    <a:pt x="20" y="5"/>
                    <a:pt x="20" y="8"/>
                  </a:cubicBezTo>
                  <a:cubicBezTo>
                    <a:pt x="20" y="9"/>
                    <a:pt x="21" y="21"/>
                    <a:pt x="22" y="21"/>
                  </a:cubicBezTo>
                  <a:cubicBezTo>
                    <a:pt x="25" y="21"/>
                    <a:pt x="23" y="22"/>
                    <a:pt x="24" y="16"/>
                  </a:cubicBezTo>
                  <a:cubicBezTo>
                    <a:pt x="25" y="16"/>
                    <a:pt x="26" y="5"/>
                    <a:pt x="27" y="9"/>
                  </a:cubicBezTo>
                  <a:cubicBezTo>
                    <a:pt x="28" y="13"/>
                    <a:pt x="28" y="17"/>
                    <a:pt x="28" y="21"/>
                  </a:cubicBezTo>
                  <a:cubicBezTo>
                    <a:pt x="33" y="22"/>
                    <a:pt x="29" y="23"/>
                    <a:pt x="31" y="14"/>
                  </a:cubicBezTo>
                  <a:cubicBezTo>
                    <a:pt x="31" y="13"/>
                    <a:pt x="31" y="6"/>
                    <a:pt x="32" y="9"/>
                  </a:cubicBezTo>
                  <a:cubicBezTo>
                    <a:pt x="32" y="12"/>
                    <a:pt x="34" y="19"/>
                    <a:pt x="34" y="21"/>
                  </a:cubicBezTo>
                  <a:cubicBezTo>
                    <a:pt x="33" y="23"/>
                    <a:pt x="37" y="22"/>
                    <a:pt x="37" y="21"/>
                  </a:cubicBezTo>
                  <a:cubicBezTo>
                    <a:pt x="37" y="18"/>
                    <a:pt x="39" y="10"/>
                    <a:pt x="39" y="10"/>
                  </a:cubicBezTo>
                  <a:cubicBezTo>
                    <a:pt x="39" y="11"/>
                    <a:pt x="40" y="22"/>
                    <a:pt x="40" y="22"/>
                  </a:cubicBezTo>
                  <a:cubicBezTo>
                    <a:pt x="41" y="22"/>
                    <a:pt x="42" y="22"/>
                    <a:pt x="42" y="22"/>
                  </a:cubicBezTo>
                  <a:cubicBezTo>
                    <a:pt x="42" y="21"/>
                    <a:pt x="43" y="10"/>
                    <a:pt x="44" y="11"/>
                  </a:cubicBezTo>
                  <a:cubicBezTo>
                    <a:pt x="44" y="12"/>
                    <a:pt x="45" y="22"/>
                    <a:pt x="45" y="22"/>
                  </a:cubicBezTo>
                  <a:cubicBezTo>
                    <a:pt x="46" y="22"/>
                    <a:pt x="49" y="21"/>
                    <a:pt x="49" y="21"/>
                  </a:cubicBezTo>
                  <a:cubicBezTo>
                    <a:pt x="49" y="18"/>
                    <a:pt x="47" y="3"/>
                    <a:pt x="46" y="2"/>
                  </a:cubicBezTo>
                  <a:lnTo>
                    <a:pt x="46" y="1"/>
                  </a:lnTo>
                  <a:close/>
                </a:path>
              </a:pathLst>
            </a:custGeom>
            <a:solidFill>
              <a:srgbClr val="0B5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67"/>
            <p:cNvSpPr/>
            <p:nvPr/>
          </p:nvSpPr>
          <p:spPr bwMode="auto">
            <a:xfrm>
              <a:off x="1381126" y="2941638"/>
              <a:ext cx="461963" cy="390525"/>
            </a:xfrm>
            <a:custGeom>
              <a:gdLst>
                <a:gd name="T0" fmla="*/ 89 w 123"/>
                <a:gd name="T1" fmla="*/ 85 h 104"/>
                <a:gd name="T2" fmla="*/ 101 w 123"/>
                <a:gd name="T3" fmla="*/ 46 h 104"/>
                <a:gd name="T4" fmla="*/ 40 w 123"/>
                <a:gd name="T5" fmla="*/ 10 h 104"/>
                <a:gd name="T6" fmla="*/ 19 w 123"/>
                <a:gd name="T7" fmla="*/ 81 h 104"/>
                <a:gd name="T8" fmla="*/ 89 w 123"/>
                <a:gd name="T9" fmla="*/ 85 h 104"/>
              </a:gdLst>
              <a:cxnLst>
                <a:cxn ang="0">
                  <a:pos x="T0" y="T1"/>
                </a:cxn>
                <a:cxn ang="0">
                  <a:pos x="T2" y="T3"/>
                </a:cxn>
                <a:cxn ang="0">
                  <a:pos x="T4" y="T5"/>
                </a:cxn>
                <a:cxn ang="0">
                  <a:pos x="T6" y="T7"/>
                </a:cxn>
                <a:cxn ang="0">
                  <a:pos x="T8" y="T9"/>
                </a:cxn>
              </a:cxnLst>
              <a:rect l="0" t="0" r="r" b="b"/>
              <a:pathLst>
                <a:path w="123" h="104">
                  <a:moveTo>
                    <a:pt x="89" y="85"/>
                  </a:moveTo>
                  <a:cubicBezTo>
                    <a:pt x="94" y="67"/>
                    <a:pt x="99" y="55"/>
                    <a:pt x="101" y="46"/>
                  </a:cubicBezTo>
                  <a:cubicBezTo>
                    <a:pt x="105" y="24"/>
                    <a:pt x="123" y="31"/>
                    <a:pt x="40" y="10"/>
                  </a:cubicBezTo>
                  <a:cubicBezTo>
                    <a:pt x="1" y="0"/>
                    <a:pt x="0" y="72"/>
                    <a:pt x="19" y="81"/>
                  </a:cubicBezTo>
                  <a:cubicBezTo>
                    <a:pt x="61" y="100"/>
                    <a:pt x="83" y="104"/>
                    <a:pt x="89" y="85"/>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68"/>
            <p:cNvSpPr/>
            <p:nvPr/>
          </p:nvSpPr>
          <p:spPr bwMode="auto">
            <a:xfrm>
              <a:off x="1662113" y="3062288"/>
              <a:ext cx="319088" cy="374650"/>
            </a:xfrm>
            <a:custGeom>
              <a:gdLst>
                <a:gd name="T0" fmla="*/ 5 w 85"/>
                <a:gd name="T1" fmla="*/ 71 h 100"/>
                <a:gd name="T2" fmla="*/ 55 w 85"/>
                <a:gd name="T3" fmla="*/ 90 h 100"/>
                <a:gd name="T4" fmla="*/ 65 w 85"/>
                <a:gd name="T5" fmla="*/ 66 h 100"/>
                <a:gd name="T6" fmla="*/ 69 w 85"/>
                <a:gd name="T7" fmla="*/ 55 h 100"/>
                <a:gd name="T8" fmla="*/ 76 w 85"/>
                <a:gd name="T9" fmla="*/ 13 h 100"/>
                <a:gd name="T10" fmla="*/ 29 w 85"/>
                <a:gd name="T11" fmla="*/ 3 h 100"/>
                <a:gd name="T12" fmla="*/ 5 w 85"/>
                <a:gd name="T13" fmla="*/ 71 h 100"/>
              </a:gdLst>
              <a:cxnLst>
                <a:cxn ang="0">
                  <a:pos x="T0" y="T1"/>
                </a:cxn>
                <a:cxn ang="0">
                  <a:pos x="T2" y="T3"/>
                </a:cxn>
                <a:cxn ang="0">
                  <a:pos x="T4" y="T5"/>
                </a:cxn>
                <a:cxn ang="0">
                  <a:pos x="T6" y="T7"/>
                </a:cxn>
                <a:cxn ang="0">
                  <a:pos x="T8" y="T9"/>
                </a:cxn>
                <a:cxn ang="0">
                  <a:pos x="T10" y="T11"/>
                </a:cxn>
                <a:cxn ang="0">
                  <a:pos x="T12" y="T13"/>
                </a:cxn>
              </a:cxnLst>
              <a:rect l="0" t="0" r="r" b="b"/>
              <a:pathLst>
                <a:path w="85" h="100">
                  <a:moveTo>
                    <a:pt x="5" y="71"/>
                  </a:moveTo>
                  <a:cubicBezTo>
                    <a:pt x="11" y="79"/>
                    <a:pt x="49" y="100"/>
                    <a:pt x="55" y="90"/>
                  </a:cubicBezTo>
                  <a:cubicBezTo>
                    <a:pt x="58" y="85"/>
                    <a:pt x="65" y="72"/>
                    <a:pt x="65" y="66"/>
                  </a:cubicBezTo>
                  <a:cubicBezTo>
                    <a:pt x="59" y="63"/>
                    <a:pt x="45" y="48"/>
                    <a:pt x="69" y="55"/>
                  </a:cubicBezTo>
                  <a:cubicBezTo>
                    <a:pt x="72" y="47"/>
                    <a:pt x="85" y="17"/>
                    <a:pt x="76" y="13"/>
                  </a:cubicBezTo>
                  <a:cubicBezTo>
                    <a:pt x="63" y="7"/>
                    <a:pt x="50" y="0"/>
                    <a:pt x="29" y="3"/>
                  </a:cubicBezTo>
                  <a:cubicBezTo>
                    <a:pt x="27" y="3"/>
                    <a:pt x="0" y="67"/>
                    <a:pt x="5" y="71"/>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69"/>
            <p:cNvSpPr/>
            <p:nvPr/>
          </p:nvSpPr>
          <p:spPr bwMode="auto">
            <a:xfrm>
              <a:off x="2716213" y="2844800"/>
              <a:ext cx="349250" cy="265113"/>
            </a:xfrm>
            <a:custGeom>
              <a:gdLst>
                <a:gd name="T0" fmla="*/ 19 w 93"/>
                <a:gd name="T1" fmla="*/ 42 h 71"/>
                <a:gd name="T2" fmla="*/ 58 w 93"/>
                <a:gd name="T3" fmla="*/ 56 h 71"/>
                <a:gd name="T4" fmla="*/ 87 w 93"/>
                <a:gd name="T5" fmla="*/ 34 h 71"/>
                <a:gd name="T6" fmla="*/ 17 w 93"/>
                <a:gd name="T7" fmla="*/ 8 h 71"/>
                <a:gd name="T8" fmla="*/ 19 w 93"/>
                <a:gd name="T9" fmla="*/ 42 h 71"/>
              </a:gdLst>
              <a:cxnLst>
                <a:cxn ang="0">
                  <a:pos x="T0" y="T1"/>
                </a:cxn>
                <a:cxn ang="0">
                  <a:pos x="T2" y="T3"/>
                </a:cxn>
                <a:cxn ang="0">
                  <a:pos x="T4" y="T5"/>
                </a:cxn>
                <a:cxn ang="0">
                  <a:pos x="T6" y="T7"/>
                </a:cxn>
                <a:cxn ang="0">
                  <a:pos x="T8" y="T9"/>
                </a:cxn>
              </a:cxnLst>
              <a:rect l="0" t="0" r="r" b="b"/>
              <a:pathLst>
                <a:path w="93" h="71">
                  <a:moveTo>
                    <a:pt x="19" y="42"/>
                  </a:moveTo>
                  <a:cubicBezTo>
                    <a:pt x="37" y="48"/>
                    <a:pt x="49" y="54"/>
                    <a:pt x="58" y="56"/>
                  </a:cubicBezTo>
                  <a:cubicBezTo>
                    <a:pt x="79" y="64"/>
                    <a:pt x="74" y="71"/>
                    <a:pt x="87" y="34"/>
                  </a:cubicBezTo>
                  <a:cubicBezTo>
                    <a:pt x="93" y="17"/>
                    <a:pt x="23" y="0"/>
                    <a:pt x="17" y="8"/>
                  </a:cubicBezTo>
                  <a:cubicBezTo>
                    <a:pt x="2" y="25"/>
                    <a:pt x="0" y="35"/>
                    <a:pt x="19" y="42"/>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70"/>
            <p:cNvSpPr/>
            <p:nvPr/>
          </p:nvSpPr>
          <p:spPr bwMode="auto">
            <a:xfrm>
              <a:off x="2638426" y="2944813"/>
              <a:ext cx="374650" cy="312738"/>
            </a:xfrm>
            <a:custGeom>
              <a:gdLst>
                <a:gd name="T0" fmla="*/ 27 w 100"/>
                <a:gd name="T1" fmla="*/ 4 h 83"/>
                <a:gd name="T2" fmla="*/ 10 w 100"/>
                <a:gd name="T3" fmla="*/ 55 h 83"/>
                <a:gd name="T4" fmla="*/ 34 w 100"/>
                <a:gd name="T5" fmla="*/ 64 h 83"/>
                <a:gd name="T6" fmla="*/ 45 w 100"/>
                <a:gd name="T7" fmla="*/ 68 h 83"/>
                <a:gd name="T8" fmla="*/ 87 w 100"/>
                <a:gd name="T9" fmla="*/ 74 h 83"/>
                <a:gd name="T10" fmla="*/ 96 w 100"/>
                <a:gd name="T11" fmla="*/ 27 h 83"/>
                <a:gd name="T12" fmla="*/ 27 w 100"/>
                <a:gd name="T13" fmla="*/ 4 h 83"/>
              </a:gdLst>
              <a:cxnLst>
                <a:cxn ang="0">
                  <a:pos x="T0" y="T1"/>
                </a:cxn>
                <a:cxn ang="0">
                  <a:pos x="T2" y="T3"/>
                </a:cxn>
                <a:cxn ang="0">
                  <a:pos x="T4" y="T5"/>
                </a:cxn>
                <a:cxn ang="0">
                  <a:pos x="T6" y="T7"/>
                </a:cxn>
                <a:cxn ang="0">
                  <a:pos x="T8" y="T9"/>
                </a:cxn>
                <a:cxn ang="0">
                  <a:pos x="T10" y="T11"/>
                </a:cxn>
                <a:cxn ang="0">
                  <a:pos x="T12" y="T13"/>
                </a:cxn>
              </a:cxnLst>
              <a:rect l="0" t="0" r="r" b="b"/>
              <a:pathLst>
                <a:path w="100" h="83">
                  <a:moveTo>
                    <a:pt x="27" y="4"/>
                  </a:moveTo>
                  <a:cubicBezTo>
                    <a:pt x="20" y="11"/>
                    <a:pt x="0" y="49"/>
                    <a:pt x="10" y="55"/>
                  </a:cubicBezTo>
                  <a:cubicBezTo>
                    <a:pt x="15" y="58"/>
                    <a:pt x="28" y="64"/>
                    <a:pt x="34" y="64"/>
                  </a:cubicBezTo>
                  <a:cubicBezTo>
                    <a:pt x="37" y="59"/>
                    <a:pt x="51" y="44"/>
                    <a:pt x="45" y="68"/>
                  </a:cubicBezTo>
                  <a:cubicBezTo>
                    <a:pt x="53" y="71"/>
                    <a:pt x="84" y="83"/>
                    <a:pt x="87" y="74"/>
                  </a:cubicBezTo>
                  <a:cubicBezTo>
                    <a:pt x="92" y="61"/>
                    <a:pt x="100" y="48"/>
                    <a:pt x="96" y="27"/>
                  </a:cubicBezTo>
                  <a:cubicBezTo>
                    <a:pt x="96" y="24"/>
                    <a:pt x="31" y="0"/>
                    <a:pt x="27" y="4"/>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71"/>
            <p:cNvSpPr/>
            <p:nvPr/>
          </p:nvSpPr>
          <p:spPr bwMode="auto">
            <a:xfrm>
              <a:off x="2382838" y="4457700"/>
              <a:ext cx="652463" cy="438150"/>
            </a:xfrm>
            <a:custGeom>
              <a:gdLst>
                <a:gd name="T0" fmla="*/ 174 w 174"/>
                <a:gd name="T1" fmla="*/ 44 h 117"/>
                <a:gd name="T2" fmla="*/ 129 w 174"/>
                <a:gd name="T3" fmla="*/ 90 h 117"/>
                <a:gd name="T4" fmla="*/ 70 w 174"/>
                <a:gd name="T5" fmla="*/ 116 h 117"/>
                <a:gd name="T6" fmla="*/ 53 w 174"/>
                <a:gd name="T7" fmla="*/ 117 h 117"/>
                <a:gd name="T8" fmla="*/ 36 w 174"/>
                <a:gd name="T9" fmla="*/ 114 h 117"/>
                <a:gd name="T10" fmla="*/ 10 w 174"/>
                <a:gd name="T11" fmla="*/ 92 h 117"/>
                <a:gd name="T12" fmla="*/ 0 w 174"/>
                <a:gd name="T13" fmla="*/ 59 h 117"/>
                <a:gd name="T14" fmla="*/ 2 w 174"/>
                <a:gd name="T15" fmla="*/ 42 h 117"/>
                <a:gd name="T16" fmla="*/ 9 w 174"/>
                <a:gd name="T17" fmla="*/ 27 h 117"/>
                <a:gd name="T18" fmla="*/ 72 w 174"/>
                <a:gd name="T19" fmla="*/ 13 h 117"/>
                <a:gd name="T20" fmla="*/ 89 w 174"/>
                <a:gd name="T21" fmla="*/ 42 h 117"/>
                <a:gd name="T22" fmla="*/ 89 w 174"/>
                <a:gd name="T23" fmla="*/ 51 h 117"/>
                <a:gd name="T24" fmla="*/ 87 w 174"/>
                <a:gd name="T25" fmla="*/ 59 h 117"/>
                <a:gd name="T26" fmla="*/ 76 w 174"/>
                <a:gd name="T27" fmla="*/ 73 h 117"/>
                <a:gd name="T28" fmla="*/ 60 w 174"/>
                <a:gd name="T29" fmla="*/ 79 h 117"/>
                <a:gd name="T30" fmla="*/ 43 w 174"/>
                <a:gd name="T31" fmla="*/ 75 h 117"/>
                <a:gd name="T32" fmla="*/ 34 w 174"/>
                <a:gd name="T33" fmla="*/ 44 h 117"/>
                <a:gd name="T34" fmla="*/ 63 w 174"/>
                <a:gd name="T35" fmla="*/ 37 h 117"/>
                <a:gd name="T36" fmla="*/ 67 w 174"/>
                <a:gd name="T37" fmla="*/ 53 h 117"/>
                <a:gd name="T38" fmla="*/ 55 w 174"/>
                <a:gd name="T39" fmla="*/ 61 h 117"/>
                <a:gd name="T40" fmla="*/ 66 w 174"/>
                <a:gd name="T41" fmla="*/ 53 h 117"/>
                <a:gd name="T42" fmla="*/ 62 w 174"/>
                <a:gd name="T43" fmla="*/ 39 h 117"/>
                <a:gd name="T44" fmla="*/ 48 w 174"/>
                <a:gd name="T45" fmla="*/ 36 h 117"/>
                <a:gd name="T46" fmla="*/ 37 w 174"/>
                <a:gd name="T47" fmla="*/ 45 h 117"/>
                <a:gd name="T48" fmla="*/ 37 w 174"/>
                <a:gd name="T49" fmla="*/ 59 h 117"/>
                <a:gd name="T50" fmla="*/ 46 w 174"/>
                <a:gd name="T51" fmla="*/ 70 h 117"/>
                <a:gd name="T52" fmla="*/ 72 w 174"/>
                <a:gd name="T53" fmla="*/ 68 h 117"/>
                <a:gd name="T54" fmla="*/ 81 w 174"/>
                <a:gd name="T55" fmla="*/ 57 h 117"/>
                <a:gd name="T56" fmla="*/ 82 w 174"/>
                <a:gd name="T57" fmla="*/ 50 h 117"/>
                <a:gd name="T58" fmla="*/ 82 w 174"/>
                <a:gd name="T59" fmla="*/ 43 h 117"/>
                <a:gd name="T60" fmla="*/ 67 w 174"/>
                <a:gd name="T61" fmla="*/ 20 h 117"/>
                <a:gd name="T62" fmla="*/ 54 w 174"/>
                <a:gd name="T63" fmla="*/ 15 h 117"/>
                <a:gd name="T64" fmla="*/ 40 w 174"/>
                <a:gd name="T65" fmla="*/ 16 h 117"/>
                <a:gd name="T66" fmla="*/ 17 w 174"/>
                <a:gd name="T67" fmla="*/ 32 h 117"/>
                <a:gd name="T68" fmla="*/ 9 w 174"/>
                <a:gd name="T69" fmla="*/ 59 h 117"/>
                <a:gd name="T70" fmla="*/ 18 w 174"/>
                <a:gd name="T71" fmla="*/ 87 h 117"/>
                <a:gd name="T72" fmla="*/ 40 w 174"/>
                <a:gd name="T73" fmla="*/ 105 h 117"/>
                <a:gd name="T74" fmla="*/ 53 w 174"/>
                <a:gd name="T75" fmla="*/ 108 h 117"/>
                <a:gd name="T76" fmla="*/ 69 w 174"/>
                <a:gd name="T77" fmla="*/ 107 h 117"/>
                <a:gd name="T78" fmla="*/ 125 w 174"/>
                <a:gd name="T79" fmla="*/ 84 h 117"/>
                <a:gd name="T80" fmla="*/ 174 w 174"/>
                <a:gd name="T81" fmla="*/ 44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174" y="44"/>
                  </a:moveTo>
                  <a:cubicBezTo>
                    <a:pt x="161" y="61"/>
                    <a:pt x="146" y="77"/>
                    <a:pt x="129" y="90"/>
                  </a:cubicBezTo>
                  <a:cubicBezTo>
                    <a:pt x="112" y="102"/>
                    <a:pt x="92" y="112"/>
                    <a:pt x="70" y="116"/>
                  </a:cubicBezTo>
                  <a:cubicBezTo>
                    <a:pt x="64" y="117"/>
                    <a:pt x="59" y="117"/>
                    <a:pt x="53" y="117"/>
                  </a:cubicBezTo>
                  <a:cubicBezTo>
                    <a:pt x="47" y="117"/>
                    <a:pt x="42" y="116"/>
                    <a:pt x="36" y="114"/>
                  </a:cubicBezTo>
                  <a:cubicBezTo>
                    <a:pt x="25" y="109"/>
                    <a:pt x="16" y="101"/>
                    <a:pt x="10" y="92"/>
                  </a:cubicBezTo>
                  <a:cubicBezTo>
                    <a:pt x="4" y="82"/>
                    <a:pt x="0" y="71"/>
                    <a:pt x="0" y="59"/>
                  </a:cubicBezTo>
                  <a:cubicBezTo>
                    <a:pt x="0" y="54"/>
                    <a:pt x="0" y="48"/>
                    <a:pt x="2" y="42"/>
                  </a:cubicBezTo>
                  <a:cubicBezTo>
                    <a:pt x="3" y="37"/>
                    <a:pt x="6" y="31"/>
                    <a:pt x="9" y="27"/>
                  </a:cubicBezTo>
                  <a:cubicBezTo>
                    <a:pt x="23" y="8"/>
                    <a:pt x="51" y="0"/>
                    <a:pt x="72" y="13"/>
                  </a:cubicBezTo>
                  <a:cubicBezTo>
                    <a:pt x="82" y="20"/>
                    <a:pt x="88" y="31"/>
                    <a:pt x="89" y="42"/>
                  </a:cubicBezTo>
                  <a:cubicBezTo>
                    <a:pt x="90" y="45"/>
                    <a:pt x="90" y="48"/>
                    <a:pt x="89" y="51"/>
                  </a:cubicBezTo>
                  <a:cubicBezTo>
                    <a:pt x="89" y="54"/>
                    <a:pt x="88" y="57"/>
                    <a:pt x="87" y="59"/>
                  </a:cubicBezTo>
                  <a:cubicBezTo>
                    <a:pt x="85" y="65"/>
                    <a:pt x="81" y="70"/>
                    <a:pt x="76" y="73"/>
                  </a:cubicBezTo>
                  <a:cubicBezTo>
                    <a:pt x="71" y="76"/>
                    <a:pt x="66" y="78"/>
                    <a:pt x="60" y="79"/>
                  </a:cubicBezTo>
                  <a:cubicBezTo>
                    <a:pt x="54" y="79"/>
                    <a:pt x="48" y="78"/>
                    <a:pt x="43" y="75"/>
                  </a:cubicBezTo>
                  <a:cubicBezTo>
                    <a:pt x="33" y="68"/>
                    <a:pt x="29" y="54"/>
                    <a:pt x="34" y="44"/>
                  </a:cubicBezTo>
                  <a:cubicBezTo>
                    <a:pt x="39" y="33"/>
                    <a:pt x="55" y="29"/>
                    <a:pt x="63" y="37"/>
                  </a:cubicBezTo>
                  <a:cubicBezTo>
                    <a:pt x="67" y="41"/>
                    <a:pt x="69" y="48"/>
                    <a:pt x="67" y="53"/>
                  </a:cubicBezTo>
                  <a:cubicBezTo>
                    <a:pt x="66" y="58"/>
                    <a:pt x="60" y="62"/>
                    <a:pt x="55" y="61"/>
                  </a:cubicBezTo>
                  <a:cubicBezTo>
                    <a:pt x="60" y="61"/>
                    <a:pt x="65" y="57"/>
                    <a:pt x="66" y="53"/>
                  </a:cubicBezTo>
                  <a:cubicBezTo>
                    <a:pt x="67" y="48"/>
                    <a:pt x="66" y="42"/>
                    <a:pt x="62" y="39"/>
                  </a:cubicBezTo>
                  <a:cubicBezTo>
                    <a:pt x="58" y="36"/>
                    <a:pt x="53" y="35"/>
                    <a:pt x="48" y="36"/>
                  </a:cubicBezTo>
                  <a:cubicBezTo>
                    <a:pt x="43" y="37"/>
                    <a:pt x="39" y="41"/>
                    <a:pt x="37" y="45"/>
                  </a:cubicBezTo>
                  <a:cubicBezTo>
                    <a:pt x="35" y="50"/>
                    <a:pt x="35" y="55"/>
                    <a:pt x="37" y="59"/>
                  </a:cubicBezTo>
                  <a:cubicBezTo>
                    <a:pt x="39" y="64"/>
                    <a:pt x="42" y="68"/>
                    <a:pt x="46" y="70"/>
                  </a:cubicBezTo>
                  <a:cubicBezTo>
                    <a:pt x="54" y="75"/>
                    <a:pt x="65" y="74"/>
                    <a:pt x="72" y="68"/>
                  </a:cubicBezTo>
                  <a:cubicBezTo>
                    <a:pt x="76" y="65"/>
                    <a:pt x="79" y="61"/>
                    <a:pt x="81" y="57"/>
                  </a:cubicBezTo>
                  <a:cubicBezTo>
                    <a:pt x="82" y="55"/>
                    <a:pt x="82" y="52"/>
                    <a:pt x="82" y="50"/>
                  </a:cubicBezTo>
                  <a:cubicBezTo>
                    <a:pt x="83" y="48"/>
                    <a:pt x="83" y="45"/>
                    <a:pt x="82" y="43"/>
                  </a:cubicBezTo>
                  <a:cubicBezTo>
                    <a:pt x="81" y="33"/>
                    <a:pt x="75" y="25"/>
                    <a:pt x="67" y="20"/>
                  </a:cubicBezTo>
                  <a:cubicBezTo>
                    <a:pt x="63" y="17"/>
                    <a:pt x="59" y="16"/>
                    <a:pt x="54" y="15"/>
                  </a:cubicBezTo>
                  <a:cubicBezTo>
                    <a:pt x="49" y="15"/>
                    <a:pt x="45" y="15"/>
                    <a:pt x="40" y="16"/>
                  </a:cubicBezTo>
                  <a:cubicBezTo>
                    <a:pt x="31" y="18"/>
                    <a:pt x="22" y="24"/>
                    <a:pt x="17" y="32"/>
                  </a:cubicBezTo>
                  <a:cubicBezTo>
                    <a:pt x="11" y="40"/>
                    <a:pt x="8" y="49"/>
                    <a:pt x="9" y="59"/>
                  </a:cubicBezTo>
                  <a:cubicBezTo>
                    <a:pt x="9" y="69"/>
                    <a:pt x="13" y="78"/>
                    <a:pt x="18" y="87"/>
                  </a:cubicBezTo>
                  <a:cubicBezTo>
                    <a:pt x="23" y="95"/>
                    <a:pt x="31" y="101"/>
                    <a:pt x="40" y="105"/>
                  </a:cubicBezTo>
                  <a:cubicBezTo>
                    <a:pt x="44" y="107"/>
                    <a:pt x="49" y="108"/>
                    <a:pt x="53" y="108"/>
                  </a:cubicBezTo>
                  <a:cubicBezTo>
                    <a:pt x="58" y="108"/>
                    <a:pt x="64" y="108"/>
                    <a:pt x="69" y="107"/>
                  </a:cubicBezTo>
                  <a:cubicBezTo>
                    <a:pt x="89" y="104"/>
                    <a:pt x="108" y="96"/>
                    <a:pt x="125" y="84"/>
                  </a:cubicBezTo>
                  <a:cubicBezTo>
                    <a:pt x="143" y="73"/>
                    <a:pt x="159" y="59"/>
                    <a:pt x="174"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72"/>
            <p:cNvSpPr/>
            <p:nvPr/>
          </p:nvSpPr>
          <p:spPr bwMode="auto">
            <a:xfrm>
              <a:off x="3455988" y="4446588"/>
              <a:ext cx="654050" cy="438150"/>
            </a:xfrm>
            <a:custGeom>
              <a:gdLst>
                <a:gd name="T0" fmla="*/ 0 w 174"/>
                <a:gd name="T1" fmla="*/ 44 h 117"/>
                <a:gd name="T2" fmla="*/ 45 w 174"/>
                <a:gd name="T3" fmla="*/ 90 h 117"/>
                <a:gd name="T4" fmla="*/ 104 w 174"/>
                <a:gd name="T5" fmla="*/ 116 h 117"/>
                <a:gd name="T6" fmla="*/ 120 w 174"/>
                <a:gd name="T7" fmla="*/ 117 h 117"/>
                <a:gd name="T8" fmla="*/ 138 w 174"/>
                <a:gd name="T9" fmla="*/ 113 h 117"/>
                <a:gd name="T10" fmla="*/ 164 w 174"/>
                <a:gd name="T11" fmla="*/ 92 h 117"/>
                <a:gd name="T12" fmla="*/ 174 w 174"/>
                <a:gd name="T13" fmla="*/ 59 h 117"/>
                <a:gd name="T14" fmla="*/ 172 w 174"/>
                <a:gd name="T15" fmla="*/ 42 h 117"/>
                <a:gd name="T16" fmla="*/ 164 w 174"/>
                <a:gd name="T17" fmla="*/ 27 h 117"/>
                <a:gd name="T18" fmla="*/ 102 w 174"/>
                <a:gd name="T19" fmla="*/ 13 h 117"/>
                <a:gd name="T20" fmla="*/ 84 w 174"/>
                <a:gd name="T21" fmla="*/ 42 h 117"/>
                <a:gd name="T22" fmla="*/ 84 w 174"/>
                <a:gd name="T23" fmla="*/ 51 h 117"/>
                <a:gd name="T24" fmla="*/ 87 w 174"/>
                <a:gd name="T25" fmla="*/ 59 h 117"/>
                <a:gd name="T26" fmla="*/ 98 w 174"/>
                <a:gd name="T27" fmla="*/ 73 h 117"/>
                <a:gd name="T28" fmla="*/ 114 w 174"/>
                <a:gd name="T29" fmla="*/ 79 h 117"/>
                <a:gd name="T30" fmla="*/ 131 w 174"/>
                <a:gd name="T31" fmla="*/ 74 h 117"/>
                <a:gd name="T32" fmla="*/ 140 w 174"/>
                <a:gd name="T33" fmla="*/ 44 h 117"/>
                <a:gd name="T34" fmla="*/ 111 w 174"/>
                <a:gd name="T35" fmla="*/ 37 h 117"/>
                <a:gd name="T36" fmla="*/ 106 w 174"/>
                <a:gd name="T37" fmla="*/ 53 h 117"/>
                <a:gd name="T38" fmla="*/ 119 w 174"/>
                <a:gd name="T39" fmla="*/ 61 h 117"/>
                <a:gd name="T40" fmla="*/ 108 w 174"/>
                <a:gd name="T41" fmla="*/ 52 h 117"/>
                <a:gd name="T42" fmla="*/ 112 w 174"/>
                <a:gd name="T43" fmla="*/ 39 h 117"/>
                <a:gd name="T44" fmla="*/ 126 w 174"/>
                <a:gd name="T45" fmla="*/ 36 h 117"/>
                <a:gd name="T46" fmla="*/ 136 w 174"/>
                <a:gd name="T47" fmla="*/ 45 h 117"/>
                <a:gd name="T48" fmla="*/ 137 w 174"/>
                <a:gd name="T49" fmla="*/ 59 h 117"/>
                <a:gd name="T50" fmla="*/ 128 w 174"/>
                <a:gd name="T51" fmla="*/ 70 h 117"/>
                <a:gd name="T52" fmla="*/ 101 w 174"/>
                <a:gd name="T53" fmla="*/ 68 h 117"/>
                <a:gd name="T54" fmla="*/ 93 w 174"/>
                <a:gd name="T55" fmla="*/ 57 h 117"/>
                <a:gd name="T56" fmla="*/ 91 w 174"/>
                <a:gd name="T57" fmla="*/ 50 h 117"/>
                <a:gd name="T58" fmla="*/ 91 w 174"/>
                <a:gd name="T59" fmla="*/ 43 h 117"/>
                <a:gd name="T60" fmla="*/ 106 w 174"/>
                <a:gd name="T61" fmla="*/ 20 h 117"/>
                <a:gd name="T62" fmla="*/ 119 w 174"/>
                <a:gd name="T63" fmla="*/ 15 h 117"/>
                <a:gd name="T64" fmla="*/ 134 w 174"/>
                <a:gd name="T65" fmla="*/ 16 h 117"/>
                <a:gd name="T66" fmla="*/ 157 w 174"/>
                <a:gd name="T67" fmla="*/ 32 h 117"/>
                <a:gd name="T68" fmla="*/ 165 w 174"/>
                <a:gd name="T69" fmla="*/ 59 h 117"/>
                <a:gd name="T70" fmla="*/ 156 w 174"/>
                <a:gd name="T71" fmla="*/ 86 h 117"/>
                <a:gd name="T72" fmla="*/ 134 w 174"/>
                <a:gd name="T73" fmla="*/ 105 h 117"/>
                <a:gd name="T74" fmla="*/ 120 w 174"/>
                <a:gd name="T75" fmla="*/ 108 h 117"/>
                <a:gd name="T76" fmla="*/ 105 w 174"/>
                <a:gd name="T77" fmla="*/ 107 h 117"/>
                <a:gd name="T78" fmla="*/ 48 w 174"/>
                <a:gd name="T79" fmla="*/ 84 h 117"/>
                <a:gd name="T80" fmla="*/ 0 w 174"/>
                <a:gd name="T81" fmla="*/ 44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0" y="44"/>
                  </a:moveTo>
                  <a:cubicBezTo>
                    <a:pt x="13" y="61"/>
                    <a:pt x="27" y="77"/>
                    <a:pt x="45" y="90"/>
                  </a:cubicBezTo>
                  <a:cubicBezTo>
                    <a:pt x="62" y="102"/>
                    <a:pt x="82" y="112"/>
                    <a:pt x="104" y="116"/>
                  </a:cubicBezTo>
                  <a:cubicBezTo>
                    <a:pt x="109" y="117"/>
                    <a:pt x="115" y="117"/>
                    <a:pt x="120" y="117"/>
                  </a:cubicBezTo>
                  <a:cubicBezTo>
                    <a:pt x="126" y="117"/>
                    <a:pt x="132" y="116"/>
                    <a:pt x="138" y="113"/>
                  </a:cubicBezTo>
                  <a:cubicBezTo>
                    <a:pt x="148" y="109"/>
                    <a:pt x="157" y="101"/>
                    <a:pt x="164" y="92"/>
                  </a:cubicBezTo>
                  <a:cubicBezTo>
                    <a:pt x="170" y="82"/>
                    <a:pt x="173" y="71"/>
                    <a:pt x="174" y="59"/>
                  </a:cubicBezTo>
                  <a:cubicBezTo>
                    <a:pt x="174" y="54"/>
                    <a:pt x="174" y="48"/>
                    <a:pt x="172" y="42"/>
                  </a:cubicBezTo>
                  <a:cubicBezTo>
                    <a:pt x="170" y="37"/>
                    <a:pt x="168" y="31"/>
                    <a:pt x="164" y="27"/>
                  </a:cubicBezTo>
                  <a:cubicBezTo>
                    <a:pt x="151" y="8"/>
                    <a:pt x="123" y="0"/>
                    <a:pt x="102" y="13"/>
                  </a:cubicBezTo>
                  <a:cubicBezTo>
                    <a:pt x="92" y="19"/>
                    <a:pt x="85" y="30"/>
                    <a:pt x="84" y="42"/>
                  </a:cubicBezTo>
                  <a:cubicBezTo>
                    <a:pt x="84" y="45"/>
                    <a:pt x="84" y="48"/>
                    <a:pt x="84" y="51"/>
                  </a:cubicBezTo>
                  <a:cubicBezTo>
                    <a:pt x="85" y="54"/>
                    <a:pt x="86" y="57"/>
                    <a:pt x="87" y="59"/>
                  </a:cubicBezTo>
                  <a:cubicBezTo>
                    <a:pt x="89" y="65"/>
                    <a:pt x="93" y="70"/>
                    <a:pt x="98" y="73"/>
                  </a:cubicBezTo>
                  <a:cubicBezTo>
                    <a:pt x="102" y="76"/>
                    <a:pt x="108" y="78"/>
                    <a:pt x="114" y="79"/>
                  </a:cubicBezTo>
                  <a:cubicBezTo>
                    <a:pt x="120" y="79"/>
                    <a:pt x="126" y="78"/>
                    <a:pt x="131" y="74"/>
                  </a:cubicBezTo>
                  <a:cubicBezTo>
                    <a:pt x="141" y="68"/>
                    <a:pt x="145" y="54"/>
                    <a:pt x="140" y="44"/>
                  </a:cubicBezTo>
                  <a:cubicBezTo>
                    <a:pt x="134" y="33"/>
                    <a:pt x="119" y="29"/>
                    <a:pt x="111" y="37"/>
                  </a:cubicBezTo>
                  <a:cubicBezTo>
                    <a:pt x="106" y="41"/>
                    <a:pt x="105" y="47"/>
                    <a:pt x="106" y="53"/>
                  </a:cubicBezTo>
                  <a:cubicBezTo>
                    <a:pt x="108" y="58"/>
                    <a:pt x="114" y="62"/>
                    <a:pt x="119" y="61"/>
                  </a:cubicBezTo>
                  <a:cubicBezTo>
                    <a:pt x="114" y="61"/>
                    <a:pt x="109" y="57"/>
                    <a:pt x="108" y="52"/>
                  </a:cubicBezTo>
                  <a:cubicBezTo>
                    <a:pt x="106" y="48"/>
                    <a:pt x="108" y="42"/>
                    <a:pt x="112" y="39"/>
                  </a:cubicBezTo>
                  <a:cubicBezTo>
                    <a:pt x="116" y="36"/>
                    <a:pt x="121" y="35"/>
                    <a:pt x="126" y="36"/>
                  </a:cubicBezTo>
                  <a:cubicBezTo>
                    <a:pt x="130" y="37"/>
                    <a:pt x="134" y="41"/>
                    <a:pt x="136" y="45"/>
                  </a:cubicBezTo>
                  <a:cubicBezTo>
                    <a:pt x="138" y="50"/>
                    <a:pt x="138" y="55"/>
                    <a:pt x="137" y="59"/>
                  </a:cubicBezTo>
                  <a:cubicBezTo>
                    <a:pt x="135" y="64"/>
                    <a:pt x="132" y="68"/>
                    <a:pt x="128" y="70"/>
                  </a:cubicBezTo>
                  <a:cubicBezTo>
                    <a:pt x="120" y="75"/>
                    <a:pt x="109" y="74"/>
                    <a:pt x="101" y="68"/>
                  </a:cubicBezTo>
                  <a:cubicBezTo>
                    <a:pt x="98" y="65"/>
                    <a:pt x="95" y="61"/>
                    <a:pt x="93" y="57"/>
                  </a:cubicBezTo>
                  <a:cubicBezTo>
                    <a:pt x="92" y="55"/>
                    <a:pt x="92" y="52"/>
                    <a:pt x="91" y="50"/>
                  </a:cubicBezTo>
                  <a:cubicBezTo>
                    <a:pt x="91" y="48"/>
                    <a:pt x="91" y="45"/>
                    <a:pt x="91" y="43"/>
                  </a:cubicBezTo>
                  <a:cubicBezTo>
                    <a:pt x="93" y="33"/>
                    <a:pt x="98" y="25"/>
                    <a:pt x="106" y="20"/>
                  </a:cubicBezTo>
                  <a:cubicBezTo>
                    <a:pt x="110" y="17"/>
                    <a:pt x="115" y="16"/>
                    <a:pt x="119" y="15"/>
                  </a:cubicBezTo>
                  <a:cubicBezTo>
                    <a:pt x="124" y="15"/>
                    <a:pt x="129" y="15"/>
                    <a:pt x="134" y="16"/>
                  </a:cubicBezTo>
                  <a:cubicBezTo>
                    <a:pt x="143" y="18"/>
                    <a:pt x="151" y="24"/>
                    <a:pt x="157" y="32"/>
                  </a:cubicBezTo>
                  <a:cubicBezTo>
                    <a:pt x="163" y="40"/>
                    <a:pt x="165" y="49"/>
                    <a:pt x="165" y="59"/>
                  </a:cubicBezTo>
                  <a:cubicBezTo>
                    <a:pt x="164" y="69"/>
                    <a:pt x="161" y="78"/>
                    <a:pt x="156" y="86"/>
                  </a:cubicBezTo>
                  <a:cubicBezTo>
                    <a:pt x="150" y="95"/>
                    <a:pt x="143" y="101"/>
                    <a:pt x="134" y="105"/>
                  </a:cubicBezTo>
                  <a:cubicBezTo>
                    <a:pt x="130" y="107"/>
                    <a:pt x="125" y="108"/>
                    <a:pt x="120" y="108"/>
                  </a:cubicBezTo>
                  <a:cubicBezTo>
                    <a:pt x="115" y="108"/>
                    <a:pt x="110" y="108"/>
                    <a:pt x="105" y="107"/>
                  </a:cubicBezTo>
                  <a:cubicBezTo>
                    <a:pt x="85" y="104"/>
                    <a:pt x="66" y="96"/>
                    <a:pt x="48" y="84"/>
                  </a:cubicBezTo>
                  <a:cubicBezTo>
                    <a:pt x="31" y="73"/>
                    <a:pt x="15" y="59"/>
                    <a:pt x="0"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73"/>
            <p:cNvSpPr/>
            <p:nvPr/>
          </p:nvSpPr>
          <p:spPr bwMode="auto">
            <a:xfrm>
              <a:off x="3252788" y="4446588"/>
              <a:ext cx="46038" cy="115888"/>
            </a:xfrm>
            <a:custGeom>
              <a:gdLst>
                <a:gd name="T0" fmla="*/ 8 w 29"/>
                <a:gd name="T1" fmla="*/ 73 h 73"/>
                <a:gd name="T2" fmla="*/ 0 w 29"/>
                <a:gd name="T3" fmla="*/ 70 h 73"/>
                <a:gd name="T4" fmla="*/ 19 w 29"/>
                <a:gd name="T5" fmla="*/ 0 h 73"/>
                <a:gd name="T6" fmla="*/ 29 w 29"/>
                <a:gd name="T7" fmla="*/ 2 h 73"/>
                <a:gd name="T8" fmla="*/ 8 w 29"/>
                <a:gd name="T9" fmla="*/ 73 h 73"/>
              </a:gdLst>
              <a:cxnLst>
                <a:cxn ang="0">
                  <a:pos x="T0" y="T1"/>
                </a:cxn>
                <a:cxn ang="0">
                  <a:pos x="T2" y="T3"/>
                </a:cxn>
                <a:cxn ang="0">
                  <a:pos x="T4" y="T5"/>
                </a:cxn>
                <a:cxn ang="0">
                  <a:pos x="T6" y="T7"/>
                </a:cxn>
                <a:cxn ang="0">
                  <a:pos x="T8" y="T9"/>
                </a:cxn>
              </a:cxnLst>
              <a:rect l="0" t="0" r="r" b="b"/>
              <a:pathLst>
                <a:path w="28" h="73">
                  <a:moveTo>
                    <a:pt x="8" y="73"/>
                  </a:moveTo>
                  <a:lnTo>
                    <a:pt x="0" y="70"/>
                  </a:lnTo>
                  <a:lnTo>
                    <a:pt x="19" y="0"/>
                  </a:lnTo>
                  <a:lnTo>
                    <a:pt x="29" y="2"/>
                  </a:lnTo>
                  <a:lnTo>
                    <a:pt x="8" y="7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4"/>
            <p:cNvSpPr/>
            <p:nvPr/>
          </p:nvSpPr>
          <p:spPr bwMode="auto">
            <a:xfrm>
              <a:off x="3241676" y="4452938"/>
              <a:ext cx="38100" cy="57150"/>
            </a:xfrm>
            <a:custGeom>
              <a:gdLst>
                <a:gd name="T0" fmla="*/ 17 w 24"/>
                <a:gd name="T1" fmla="*/ 36 h 36"/>
                <a:gd name="T2" fmla="*/ 0 w 24"/>
                <a:gd name="T3" fmla="*/ 5 h 36"/>
                <a:gd name="T4" fmla="*/ 7 w 24"/>
                <a:gd name="T5" fmla="*/ 0 h 36"/>
                <a:gd name="T6" fmla="*/ 24 w 24"/>
                <a:gd name="T7" fmla="*/ 31 h 36"/>
                <a:gd name="T8" fmla="*/ 17 w 24"/>
                <a:gd name="T9" fmla="*/ 36 h 36"/>
              </a:gdLst>
              <a:cxnLst>
                <a:cxn ang="0">
                  <a:pos x="T0" y="T1"/>
                </a:cxn>
                <a:cxn ang="0">
                  <a:pos x="T2" y="T3"/>
                </a:cxn>
                <a:cxn ang="0">
                  <a:pos x="T4" y="T5"/>
                </a:cxn>
                <a:cxn ang="0">
                  <a:pos x="T6" y="T7"/>
                </a:cxn>
                <a:cxn ang="0">
                  <a:pos x="T8" y="T9"/>
                </a:cxn>
              </a:cxnLst>
              <a:rect l="0" t="0" r="r" b="b"/>
              <a:pathLst>
                <a:path w="24" h="36">
                  <a:moveTo>
                    <a:pt x="17" y="36"/>
                  </a:moveTo>
                  <a:lnTo>
                    <a:pt x="0" y="5"/>
                  </a:lnTo>
                  <a:lnTo>
                    <a:pt x="7" y="0"/>
                  </a:lnTo>
                  <a:lnTo>
                    <a:pt x="24" y="31"/>
                  </a:lnTo>
                  <a:lnTo>
                    <a:pt x="17"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75"/>
            <p:cNvSpPr/>
            <p:nvPr/>
          </p:nvSpPr>
          <p:spPr bwMode="auto">
            <a:xfrm>
              <a:off x="3271838" y="4471988"/>
              <a:ext cx="57150" cy="41275"/>
            </a:xfrm>
            <a:custGeom>
              <a:gdLst>
                <a:gd name="T0" fmla="*/ 5 w 36"/>
                <a:gd name="T1" fmla="*/ 26 h 26"/>
                <a:gd name="T2" fmla="*/ 0 w 36"/>
                <a:gd name="T3" fmla="*/ 17 h 26"/>
                <a:gd name="T4" fmla="*/ 31 w 36"/>
                <a:gd name="T5" fmla="*/ 0 h 26"/>
                <a:gd name="T6" fmla="*/ 36 w 36"/>
                <a:gd name="T7" fmla="*/ 7 h 26"/>
                <a:gd name="T8" fmla="*/ 5 w 36"/>
                <a:gd name="T9" fmla="*/ 26 h 26"/>
              </a:gdLst>
              <a:cxnLst>
                <a:cxn ang="0">
                  <a:pos x="T0" y="T1"/>
                </a:cxn>
                <a:cxn ang="0">
                  <a:pos x="T2" y="T3"/>
                </a:cxn>
                <a:cxn ang="0">
                  <a:pos x="T4" y="T5"/>
                </a:cxn>
                <a:cxn ang="0">
                  <a:pos x="T6" y="T7"/>
                </a:cxn>
                <a:cxn ang="0">
                  <a:pos x="T8" y="T9"/>
                </a:cxn>
              </a:cxnLst>
              <a:rect l="0" t="0" r="r" b="b"/>
              <a:pathLst>
                <a:path w="36" h="26">
                  <a:moveTo>
                    <a:pt x="5" y="26"/>
                  </a:moveTo>
                  <a:lnTo>
                    <a:pt x="0" y="17"/>
                  </a:lnTo>
                  <a:lnTo>
                    <a:pt x="31" y="0"/>
                  </a:lnTo>
                  <a:lnTo>
                    <a:pt x="36" y="7"/>
                  </a:lnTo>
                  <a:lnTo>
                    <a:pt x="5"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76"/>
            <p:cNvSpPr/>
            <p:nvPr/>
          </p:nvSpPr>
          <p:spPr bwMode="auto">
            <a:xfrm>
              <a:off x="3186113" y="4670425"/>
              <a:ext cx="44450" cy="117475"/>
            </a:xfrm>
            <a:custGeom>
              <a:gdLst>
                <a:gd name="T0" fmla="*/ 9 w 28"/>
                <a:gd name="T1" fmla="*/ 74 h 74"/>
                <a:gd name="T2" fmla="*/ 0 w 28"/>
                <a:gd name="T3" fmla="*/ 71 h 74"/>
                <a:gd name="T4" fmla="*/ 21 w 28"/>
                <a:gd name="T5" fmla="*/ 0 h 74"/>
                <a:gd name="T6" fmla="*/ 28 w 28"/>
                <a:gd name="T7" fmla="*/ 3 h 74"/>
                <a:gd name="T8" fmla="*/ 9 w 28"/>
                <a:gd name="T9" fmla="*/ 74 h 74"/>
              </a:gdLst>
              <a:cxnLst>
                <a:cxn ang="0">
                  <a:pos x="T0" y="T1"/>
                </a:cxn>
                <a:cxn ang="0">
                  <a:pos x="T2" y="T3"/>
                </a:cxn>
                <a:cxn ang="0">
                  <a:pos x="T4" y="T5"/>
                </a:cxn>
                <a:cxn ang="0">
                  <a:pos x="T6" y="T7"/>
                </a:cxn>
                <a:cxn ang="0">
                  <a:pos x="T8" y="T9"/>
                </a:cxn>
              </a:cxnLst>
              <a:rect l="0" t="0" r="r" b="b"/>
              <a:pathLst>
                <a:path w="28" h="74">
                  <a:moveTo>
                    <a:pt x="9" y="74"/>
                  </a:moveTo>
                  <a:lnTo>
                    <a:pt x="0" y="71"/>
                  </a:lnTo>
                  <a:lnTo>
                    <a:pt x="21" y="0"/>
                  </a:lnTo>
                  <a:lnTo>
                    <a:pt x="28" y="3"/>
                  </a:lnTo>
                  <a:lnTo>
                    <a:pt x="9" y="7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77"/>
            <p:cNvSpPr/>
            <p:nvPr/>
          </p:nvSpPr>
          <p:spPr bwMode="auto">
            <a:xfrm>
              <a:off x="3205163" y="4727575"/>
              <a:ext cx="36513" cy="52388"/>
            </a:xfrm>
            <a:custGeom>
              <a:gdLst>
                <a:gd name="T0" fmla="*/ 16 w 23"/>
                <a:gd name="T1" fmla="*/ 33 h 33"/>
                <a:gd name="T2" fmla="*/ 0 w 23"/>
                <a:gd name="T3" fmla="*/ 2 h 33"/>
                <a:gd name="T4" fmla="*/ 7 w 23"/>
                <a:gd name="T5" fmla="*/ 0 h 33"/>
                <a:gd name="T6" fmla="*/ 23 w 23"/>
                <a:gd name="T7" fmla="*/ 30 h 33"/>
                <a:gd name="T8" fmla="*/ 16 w 23"/>
                <a:gd name="T9" fmla="*/ 33 h 33"/>
              </a:gdLst>
              <a:cxnLst>
                <a:cxn ang="0">
                  <a:pos x="T0" y="T1"/>
                </a:cxn>
                <a:cxn ang="0">
                  <a:pos x="T2" y="T3"/>
                </a:cxn>
                <a:cxn ang="0">
                  <a:pos x="T4" y="T5"/>
                </a:cxn>
                <a:cxn ang="0">
                  <a:pos x="T6" y="T7"/>
                </a:cxn>
                <a:cxn ang="0">
                  <a:pos x="T8" y="T9"/>
                </a:cxn>
              </a:cxnLst>
              <a:rect l="0" t="0" r="r" b="b"/>
              <a:pathLst>
                <a:path w="23" h="33">
                  <a:moveTo>
                    <a:pt x="16" y="33"/>
                  </a:moveTo>
                  <a:lnTo>
                    <a:pt x="0" y="2"/>
                  </a:lnTo>
                  <a:lnTo>
                    <a:pt x="7" y="0"/>
                  </a:lnTo>
                  <a:lnTo>
                    <a:pt x="23" y="30"/>
                  </a:lnTo>
                  <a:lnTo>
                    <a:pt x="16"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78"/>
            <p:cNvSpPr/>
            <p:nvPr/>
          </p:nvSpPr>
          <p:spPr bwMode="auto">
            <a:xfrm>
              <a:off x="3155951" y="4722813"/>
              <a:ext cx="55563" cy="38100"/>
            </a:xfrm>
            <a:custGeom>
              <a:gdLst>
                <a:gd name="T0" fmla="*/ 5 w 35"/>
                <a:gd name="T1" fmla="*/ 24 h 24"/>
                <a:gd name="T2" fmla="*/ 0 w 35"/>
                <a:gd name="T3" fmla="*/ 17 h 24"/>
                <a:gd name="T4" fmla="*/ 31 w 35"/>
                <a:gd name="T5" fmla="*/ 0 h 24"/>
                <a:gd name="T6" fmla="*/ 35 w 35"/>
                <a:gd name="T7" fmla="*/ 7 h 24"/>
                <a:gd name="T8" fmla="*/ 5 w 35"/>
                <a:gd name="T9" fmla="*/ 24 h 24"/>
              </a:gdLst>
              <a:cxnLst>
                <a:cxn ang="0">
                  <a:pos x="T0" y="T1"/>
                </a:cxn>
                <a:cxn ang="0">
                  <a:pos x="T2" y="T3"/>
                </a:cxn>
                <a:cxn ang="0">
                  <a:pos x="T4" y="T5"/>
                </a:cxn>
                <a:cxn ang="0">
                  <a:pos x="T6" y="T7"/>
                </a:cxn>
                <a:cxn ang="0">
                  <a:pos x="T8" y="T9"/>
                </a:cxn>
              </a:cxnLst>
              <a:rect l="0" t="0" r="r" b="b"/>
              <a:pathLst>
                <a:path w="35" h="24">
                  <a:moveTo>
                    <a:pt x="5" y="24"/>
                  </a:moveTo>
                  <a:lnTo>
                    <a:pt x="0" y="17"/>
                  </a:lnTo>
                  <a:lnTo>
                    <a:pt x="31" y="0"/>
                  </a:lnTo>
                  <a:lnTo>
                    <a:pt x="35" y="7"/>
                  </a:lnTo>
                  <a:lnTo>
                    <a:pt x="5"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79"/>
            <p:cNvSpPr/>
            <p:nvPr/>
          </p:nvSpPr>
          <p:spPr bwMode="auto">
            <a:xfrm>
              <a:off x="3103563" y="4505325"/>
              <a:ext cx="101600" cy="79375"/>
            </a:xfrm>
            <a:custGeom>
              <a:gdLst>
                <a:gd name="T0" fmla="*/ 59 w 64"/>
                <a:gd name="T1" fmla="*/ 50 h 50"/>
                <a:gd name="T2" fmla="*/ 0 w 64"/>
                <a:gd name="T3" fmla="*/ 7 h 50"/>
                <a:gd name="T4" fmla="*/ 5 w 64"/>
                <a:gd name="T5" fmla="*/ 0 h 50"/>
                <a:gd name="T6" fmla="*/ 64 w 64"/>
                <a:gd name="T7" fmla="*/ 43 h 50"/>
                <a:gd name="T8" fmla="*/ 59 w 64"/>
                <a:gd name="T9" fmla="*/ 50 h 50"/>
              </a:gdLst>
              <a:cxnLst>
                <a:cxn ang="0">
                  <a:pos x="T0" y="T1"/>
                </a:cxn>
                <a:cxn ang="0">
                  <a:pos x="T2" y="T3"/>
                </a:cxn>
                <a:cxn ang="0">
                  <a:pos x="T4" y="T5"/>
                </a:cxn>
                <a:cxn ang="0">
                  <a:pos x="T6" y="T7"/>
                </a:cxn>
                <a:cxn ang="0">
                  <a:pos x="T8" y="T9"/>
                </a:cxn>
              </a:cxnLst>
              <a:rect l="0" t="0" r="r" b="b"/>
              <a:pathLst>
                <a:path w="64" h="50">
                  <a:moveTo>
                    <a:pt x="59" y="50"/>
                  </a:moveTo>
                  <a:lnTo>
                    <a:pt x="0" y="7"/>
                  </a:lnTo>
                  <a:lnTo>
                    <a:pt x="5" y="0"/>
                  </a:lnTo>
                  <a:lnTo>
                    <a:pt x="64" y="43"/>
                  </a:lnTo>
                  <a:lnTo>
                    <a:pt x="59"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80"/>
            <p:cNvSpPr/>
            <p:nvPr/>
          </p:nvSpPr>
          <p:spPr bwMode="auto">
            <a:xfrm>
              <a:off x="3100388" y="4540250"/>
              <a:ext cx="55563" cy="22225"/>
            </a:xfrm>
            <a:custGeom>
              <a:gdLst>
                <a:gd name="T0" fmla="*/ 0 w 35"/>
                <a:gd name="T1" fmla="*/ 14 h 14"/>
                <a:gd name="T2" fmla="*/ 0 w 35"/>
                <a:gd name="T3" fmla="*/ 7 h 14"/>
                <a:gd name="T4" fmla="*/ 33 w 35"/>
                <a:gd name="T5" fmla="*/ 0 h 14"/>
                <a:gd name="T6" fmla="*/ 35 w 35"/>
                <a:gd name="T7" fmla="*/ 9 h 14"/>
                <a:gd name="T8" fmla="*/ 0 w 35"/>
                <a:gd name="T9" fmla="*/ 14 h 14"/>
              </a:gdLst>
              <a:cxnLst>
                <a:cxn ang="0">
                  <a:pos x="T0" y="T1"/>
                </a:cxn>
                <a:cxn ang="0">
                  <a:pos x="T2" y="T3"/>
                </a:cxn>
                <a:cxn ang="0">
                  <a:pos x="T4" y="T5"/>
                </a:cxn>
                <a:cxn ang="0">
                  <a:pos x="T6" y="T7"/>
                </a:cxn>
                <a:cxn ang="0">
                  <a:pos x="T8" y="T9"/>
                </a:cxn>
              </a:cxnLst>
              <a:rect l="0" t="0" r="r" b="b"/>
              <a:pathLst>
                <a:path w="35" h="14">
                  <a:moveTo>
                    <a:pt x="0" y="14"/>
                  </a:moveTo>
                  <a:lnTo>
                    <a:pt x="0" y="7"/>
                  </a:lnTo>
                  <a:lnTo>
                    <a:pt x="33" y="0"/>
                  </a:lnTo>
                  <a:lnTo>
                    <a:pt x="35" y="9"/>
                  </a:lnTo>
                  <a:lnTo>
                    <a:pt x="0"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81"/>
            <p:cNvSpPr/>
            <p:nvPr/>
          </p:nvSpPr>
          <p:spPr bwMode="auto">
            <a:xfrm>
              <a:off x="3136901" y="4486275"/>
              <a:ext cx="26988" cy="60325"/>
            </a:xfrm>
            <a:custGeom>
              <a:gdLst>
                <a:gd name="T0" fmla="*/ 7 w 17"/>
                <a:gd name="T1" fmla="*/ 38 h 38"/>
                <a:gd name="T2" fmla="*/ 0 w 17"/>
                <a:gd name="T3" fmla="*/ 3 h 38"/>
                <a:gd name="T4" fmla="*/ 10 w 17"/>
                <a:gd name="T5" fmla="*/ 0 h 38"/>
                <a:gd name="T6" fmla="*/ 17 w 17"/>
                <a:gd name="T7" fmla="*/ 36 h 38"/>
                <a:gd name="T8" fmla="*/ 7 w 17"/>
                <a:gd name="T9" fmla="*/ 38 h 38"/>
              </a:gdLst>
              <a:cxnLst>
                <a:cxn ang="0">
                  <a:pos x="T0" y="T1"/>
                </a:cxn>
                <a:cxn ang="0">
                  <a:pos x="T2" y="T3"/>
                </a:cxn>
                <a:cxn ang="0">
                  <a:pos x="T4" y="T5"/>
                </a:cxn>
                <a:cxn ang="0">
                  <a:pos x="T6" y="T7"/>
                </a:cxn>
                <a:cxn ang="0">
                  <a:pos x="T8" y="T9"/>
                </a:cxn>
              </a:cxnLst>
              <a:rect l="0" t="0" r="r" b="b"/>
              <a:pathLst>
                <a:path w="17" h="38">
                  <a:moveTo>
                    <a:pt x="7" y="38"/>
                  </a:moveTo>
                  <a:lnTo>
                    <a:pt x="0" y="3"/>
                  </a:lnTo>
                  <a:lnTo>
                    <a:pt x="10" y="0"/>
                  </a:lnTo>
                  <a:lnTo>
                    <a:pt x="17" y="36"/>
                  </a:lnTo>
                  <a:lnTo>
                    <a:pt x="7" y="3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82"/>
            <p:cNvSpPr/>
            <p:nvPr/>
          </p:nvSpPr>
          <p:spPr bwMode="auto">
            <a:xfrm>
              <a:off x="3073401" y="4625975"/>
              <a:ext cx="115888" cy="44450"/>
            </a:xfrm>
            <a:custGeom>
              <a:gdLst>
                <a:gd name="T0" fmla="*/ 2 w 73"/>
                <a:gd name="T1" fmla="*/ 28 h 28"/>
                <a:gd name="T2" fmla="*/ 0 w 73"/>
                <a:gd name="T3" fmla="*/ 19 h 28"/>
                <a:gd name="T4" fmla="*/ 71 w 73"/>
                <a:gd name="T5" fmla="*/ 0 h 28"/>
                <a:gd name="T6" fmla="*/ 73 w 73"/>
                <a:gd name="T7" fmla="*/ 9 h 28"/>
                <a:gd name="T8" fmla="*/ 2 w 73"/>
                <a:gd name="T9" fmla="*/ 28 h 28"/>
              </a:gdLst>
              <a:cxnLst>
                <a:cxn ang="0">
                  <a:pos x="T0" y="T1"/>
                </a:cxn>
                <a:cxn ang="0">
                  <a:pos x="T2" y="T3"/>
                </a:cxn>
                <a:cxn ang="0">
                  <a:pos x="T4" y="T5"/>
                </a:cxn>
                <a:cxn ang="0">
                  <a:pos x="T6" y="T7"/>
                </a:cxn>
                <a:cxn ang="0">
                  <a:pos x="T8" y="T9"/>
                </a:cxn>
              </a:cxnLst>
              <a:rect l="0" t="0" r="r" b="b"/>
              <a:pathLst>
                <a:path w="73" h="28">
                  <a:moveTo>
                    <a:pt x="2" y="28"/>
                  </a:moveTo>
                  <a:lnTo>
                    <a:pt x="0" y="19"/>
                  </a:lnTo>
                  <a:lnTo>
                    <a:pt x="71" y="0"/>
                  </a:lnTo>
                  <a:lnTo>
                    <a:pt x="73" y="9"/>
                  </a:lnTo>
                  <a:lnTo>
                    <a:pt x="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83"/>
            <p:cNvSpPr/>
            <p:nvPr/>
          </p:nvSpPr>
          <p:spPr bwMode="auto">
            <a:xfrm>
              <a:off x="3095626" y="4645025"/>
              <a:ext cx="41275" cy="55563"/>
            </a:xfrm>
            <a:custGeom>
              <a:gdLst>
                <a:gd name="T0" fmla="*/ 10 w 26"/>
                <a:gd name="T1" fmla="*/ 35 h 35"/>
                <a:gd name="T2" fmla="*/ 0 w 26"/>
                <a:gd name="T3" fmla="*/ 30 h 35"/>
                <a:gd name="T4" fmla="*/ 19 w 26"/>
                <a:gd name="T5" fmla="*/ 0 h 35"/>
                <a:gd name="T6" fmla="*/ 26 w 26"/>
                <a:gd name="T7" fmla="*/ 4 h 35"/>
                <a:gd name="T8" fmla="*/ 10 w 26"/>
                <a:gd name="T9" fmla="*/ 35 h 35"/>
              </a:gdLst>
              <a:cxnLst>
                <a:cxn ang="0">
                  <a:pos x="T0" y="T1"/>
                </a:cxn>
                <a:cxn ang="0">
                  <a:pos x="T2" y="T3"/>
                </a:cxn>
                <a:cxn ang="0">
                  <a:pos x="T4" y="T5"/>
                </a:cxn>
                <a:cxn ang="0">
                  <a:pos x="T6" y="T7"/>
                </a:cxn>
                <a:cxn ang="0">
                  <a:pos x="T8" y="T9"/>
                </a:cxn>
              </a:cxnLst>
              <a:rect l="0" t="0" r="r" b="b"/>
              <a:pathLst>
                <a:path w="26" h="35">
                  <a:moveTo>
                    <a:pt x="10" y="35"/>
                  </a:moveTo>
                  <a:lnTo>
                    <a:pt x="0" y="30"/>
                  </a:lnTo>
                  <a:lnTo>
                    <a:pt x="19" y="0"/>
                  </a:lnTo>
                  <a:lnTo>
                    <a:pt x="26" y="4"/>
                  </a:lnTo>
                  <a:lnTo>
                    <a:pt x="10" y="3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84"/>
            <p:cNvSpPr/>
            <p:nvPr/>
          </p:nvSpPr>
          <p:spPr bwMode="auto">
            <a:xfrm>
              <a:off x="3081338" y="4614863"/>
              <a:ext cx="52388" cy="41275"/>
            </a:xfrm>
            <a:custGeom>
              <a:gdLst>
                <a:gd name="T0" fmla="*/ 30 w 33"/>
                <a:gd name="T1" fmla="*/ 26 h 26"/>
                <a:gd name="T2" fmla="*/ 0 w 33"/>
                <a:gd name="T3" fmla="*/ 7 h 26"/>
                <a:gd name="T4" fmla="*/ 2 w 33"/>
                <a:gd name="T5" fmla="*/ 0 h 26"/>
                <a:gd name="T6" fmla="*/ 33 w 33"/>
                <a:gd name="T7" fmla="*/ 16 h 26"/>
                <a:gd name="T8" fmla="*/ 30 w 33"/>
                <a:gd name="T9" fmla="*/ 26 h 26"/>
              </a:gdLst>
              <a:cxnLst>
                <a:cxn ang="0">
                  <a:pos x="T0" y="T1"/>
                </a:cxn>
                <a:cxn ang="0">
                  <a:pos x="T2" y="T3"/>
                </a:cxn>
                <a:cxn ang="0">
                  <a:pos x="T4" y="T5"/>
                </a:cxn>
                <a:cxn ang="0">
                  <a:pos x="T6" y="T7"/>
                </a:cxn>
                <a:cxn ang="0">
                  <a:pos x="T8" y="T9"/>
                </a:cxn>
              </a:cxnLst>
              <a:rect l="0" t="0" r="r" b="b"/>
              <a:pathLst>
                <a:path w="33" h="26">
                  <a:moveTo>
                    <a:pt x="30" y="26"/>
                  </a:moveTo>
                  <a:lnTo>
                    <a:pt x="0" y="7"/>
                  </a:lnTo>
                  <a:lnTo>
                    <a:pt x="2" y="0"/>
                  </a:lnTo>
                  <a:lnTo>
                    <a:pt x="33" y="16"/>
                  </a:lnTo>
                  <a:lnTo>
                    <a:pt x="30"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85"/>
            <p:cNvSpPr/>
            <p:nvPr/>
          </p:nvSpPr>
          <p:spPr bwMode="auto">
            <a:xfrm>
              <a:off x="3276601" y="4651375"/>
              <a:ext cx="82550" cy="101600"/>
            </a:xfrm>
            <a:custGeom>
              <a:gdLst>
                <a:gd name="T0" fmla="*/ 45 w 52"/>
                <a:gd name="T1" fmla="*/ 64 h 64"/>
                <a:gd name="T2" fmla="*/ 0 w 52"/>
                <a:gd name="T3" fmla="*/ 8 h 64"/>
                <a:gd name="T4" fmla="*/ 7 w 52"/>
                <a:gd name="T5" fmla="*/ 0 h 64"/>
                <a:gd name="T6" fmla="*/ 52 w 52"/>
                <a:gd name="T7" fmla="*/ 57 h 64"/>
                <a:gd name="T8" fmla="*/ 45 w 52"/>
                <a:gd name="T9" fmla="*/ 64 h 64"/>
              </a:gdLst>
              <a:cxnLst>
                <a:cxn ang="0">
                  <a:pos x="T0" y="T1"/>
                </a:cxn>
                <a:cxn ang="0">
                  <a:pos x="T2" y="T3"/>
                </a:cxn>
                <a:cxn ang="0">
                  <a:pos x="T4" y="T5"/>
                </a:cxn>
                <a:cxn ang="0">
                  <a:pos x="T6" y="T7"/>
                </a:cxn>
                <a:cxn ang="0">
                  <a:pos x="T8" y="T9"/>
                </a:cxn>
              </a:cxnLst>
              <a:rect l="0" t="0" r="r" b="b"/>
              <a:pathLst>
                <a:path w="52" h="64">
                  <a:moveTo>
                    <a:pt x="45" y="64"/>
                  </a:moveTo>
                  <a:lnTo>
                    <a:pt x="0" y="8"/>
                  </a:lnTo>
                  <a:lnTo>
                    <a:pt x="7" y="0"/>
                  </a:lnTo>
                  <a:lnTo>
                    <a:pt x="52" y="57"/>
                  </a:lnTo>
                  <a:lnTo>
                    <a:pt x="45" y="6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86"/>
            <p:cNvSpPr/>
            <p:nvPr/>
          </p:nvSpPr>
          <p:spPr bwMode="auto">
            <a:xfrm>
              <a:off x="3317876" y="4692650"/>
              <a:ext cx="55563" cy="19050"/>
            </a:xfrm>
            <a:custGeom>
              <a:gdLst>
                <a:gd name="T0" fmla="*/ 0 w 35"/>
                <a:gd name="T1" fmla="*/ 10 h 12"/>
                <a:gd name="T2" fmla="*/ 0 w 35"/>
                <a:gd name="T3" fmla="*/ 0 h 12"/>
                <a:gd name="T4" fmla="*/ 35 w 35"/>
                <a:gd name="T5" fmla="*/ 5 h 12"/>
                <a:gd name="T6" fmla="*/ 35 w 35"/>
                <a:gd name="T7" fmla="*/ 12 h 12"/>
                <a:gd name="T8" fmla="*/ 0 w 35"/>
                <a:gd name="T9" fmla="*/ 10 h 12"/>
              </a:gdLst>
              <a:cxnLst>
                <a:cxn ang="0">
                  <a:pos x="T0" y="T1"/>
                </a:cxn>
                <a:cxn ang="0">
                  <a:pos x="T2" y="T3"/>
                </a:cxn>
                <a:cxn ang="0">
                  <a:pos x="T4" y="T5"/>
                </a:cxn>
                <a:cxn ang="0">
                  <a:pos x="T6" y="T7"/>
                </a:cxn>
                <a:cxn ang="0">
                  <a:pos x="T8" y="T9"/>
                </a:cxn>
              </a:cxnLst>
              <a:rect l="0" t="0" r="r" b="b"/>
              <a:pathLst>
                <a:path w="35" h="12">
                  <a:moveTo>
                    <a:pt x="0" y="10"/>
                  </a:moveTo>
                  <a:lnTo>
                    <a:pt x="0" y="0"/>
                  </a:lnTo>
                  <a:lnTo>
                    <a:pt x="35" y="5"/>
                  </a:lnTo>
                  <a:lnTo>
                    <a:pt x="35" y="12"/>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87"/>
            <p:cNvSpPr/>
            <p:nvPr/>
          </p:nvSpPr>
          <p:spPr bwMode="auto">
            <a:xfrm>
              <a:off x="3306763" y="4700588"/>
              <a:ext cx="17463" cy="57150"/>
            </a:xfrm>
            <a:custGeom>
              <a:gdLst>
                <a:gd name="T0" fmla="*/ 0 w 11"/>
                <a:gd name="T1" fmla="*/ 36 h 36"/>
                <a:gd name="T2" fmla="*/ 2 w 11"/>
                <a:gd name="T3" fmla="*/ 0 h 36"/>
                <a:gd name="T4" fmla="*/ 11 w 11"/>
                <a:gd name="T5" fmla="*/ 0 h 36"/>
                <a:gd name="T6" fmla="*/ 7 w 11"/>
                <a:gd name="T7" fmla="*/ 36 h 36"/>
                <a:gd name="T8" fmla="*/ 0 w 11"/>
                <a:gd name="T9" fmla="*/ 36 h 36"/>
              </a:gdLst>
              <a:cxnLst>
                <a:cxn ang="0">
                  <a:pos x="T0" y="T1"/>
                </a:cxn>
                <a:cxn ang="0">
                  <a:pos x="T2" y="T3"/>
                </a:cxn>
                <a:cxn ang="0">
                  <a:pos x="T4" y="T5"/>
                </a:cxn>
                <a:cxn ang="0">
                  <a:pos x="T6" y="T7"/>
                </a:cxn>
                <a:cxn ang="0">
                  <a:pos x="T8" y="T9"/>
                </a:cxn>
              </a:cxnLst>
              <a:rect l="0" t="0" r="r" b="b"/>
              <a:pathLst>
                <a:path w="11" h="36">
                  <a:moveTo>
                    <a:pt x="0" y="36"/>
                  </a:moveTo>
                  <a:lnTo>
                    <a:pt x="2" y="0"/>
                  </a:lnTo>
                  <a:lnTo>
                    <a:pt x="11" y="0"/>
                  </a:lnTo>
                  <a:lnTo>
                    <a:pt x="7" y="36"/>
                  </a:lnTo>
                  <a:lnTo>
                    <a:pt x="0"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88"/>
            <p:cNvSpPr/>
            <p:nvPr/>
          </p:nvSpPr>
          <p:spPr bwMode="auto">
            <a:xfrm>
              <a:off x="3298826" y="4595813"/>
              <a:ext cx="115888" cy="14288"/>
            </a:xfrm>
            <a:custGeom>
              <a:gdLst>
                <a:gd name="T0" fmla="*/ 0 w 73"/>
                <a:gd name="T1" fmla="*/ 9 h 9"/>
                <a:gd name="T2" fmla="*/ 0 w 73"/>
                <a:gd name="T3" fmla="*/ 2 h 9"/>
                <a:gd name="T4" fmla="*/ 73 w 73"/>
                <a:gd name="T5" fmla="*/ 0 h 9"/>
                <a:gd name="T6" fmla="*/ 73 w 73"/>
                <a:gd name="T7" fmla="*/ 7 h 9"/>
                <a:gd name="T8" fmla="*/ 0 w 73"/>
                <a:gd name="T9" fmla="*/ 9 h 9"/>
              </a:gdLst>
              <a:cxnLst>
                <a:cxn ang="0">
                  <a:pos x="T0" y="T1"/>
                </a:cxn>
                <a:cxn ang="0">
                  <a:pos x="T2" y="T3"/>
                </a:cxn>
                <a:cxn ang="0">
                  <a:pos x="T4" y="T5"/>
                </a:cxn>
                <a:cxn ang="0">
                  <a:pos x="T6" y="T7"/>
                </a:cxn>
                <a:cxn ang="0">
                  <a:pos x="T8" y="T9"/>
                </a:cxn>
              </a:cxnLst>
              <a:rect l="0" t="0" r="r" b="b"/>
              <a:pathLst>
                <a:path w="73" h="9">
                  <a:moveTo>
                    <a:pt x="0" y="9"/>
                  </a:moveTo>
                  <a:lnTo>
                    <a:pt x="0" y="2"/>
                  </a:lnTo>
                  <a:lnTo>
                    <a:pt x="73" y="0"/>
                  </a:lnTo>
                  <a:lnTo>
                    <a:pt x="73" y="7"/>
                  </a:lnTo>
                  <a:lnTo>
                    <a:pt x="0"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89"/>
            <p:cNvSpPr/>
            <p:nvPr/>
          </p:nvSpPr>
          <p:spPr bwMode="auto">
            <a:xfrm>
              <a:off x="3351213" y="4557713"/>
              <a:ext cx="49213" cy="49213"/>
            </a:xfrm>
            <a:custGeom>
              <a:gdLst>
                <a:gd name="T0" fmla="*/ 5 w 31"/>
                <a:gd name="T1" fmla="*/ 31 h 31"/>
                <a:gd name="T2" fmla="*/ 0 w 31"/>
                <a:gd name="T3" fmla="*/ 26 h 31"/>
                <a:gd name="T4" fmla="*/ 24 w 31"/>
                <a:gd name="T5" fmla="*/ 0 h 31"/>
                <a:gd name="T6" fmla="*/ 31 w 31"/>
                <a:gd name="T7" fmla="*/ 5 h 31"/>
                <a:gd name="T8" fmla="*/ 5 w 31"/>
                <a:gd name="T9" fmla="*/ 31 h 31"/>
              </a:gdLst>
              <a:cxnLst>
                <a:cxn ang="0">
                  <a:pos x="T0" y="T1"/>
                </a:cxn>
                <a:cxn ang="0">
                  <a:pos x="T2" y="T3"/>
                </a:cxn>
                <a:cxn ang="0">
                  <a:pos x="T4" y="T5"/>
                </a:cxn>
                <a:cxn ang="0">
                  <a:pos x="T6" y="T7"/>
                </a:cxn>
                <a:cxn ang="0">
                  <a:pos x="T8" y="T9"/>
                </a:cxn>
              </a:cxnLst>
              <a:rect l="0" t="0" r="r" b="b"/>
              <a:pathLst>
                <a:path w="31" h="31">
                  <a:moveTo>
                    <a:pt x="5" y="31"/>
                  </a:moveTo>
                  <a:lnTo>
                    <a:pt x="0" y="26"/>
                  </a:lnTo>
                  <a:lnTo>
                    <a:pt x="24" y="0"/>
                  </a:lnTo>
                  <a:lnTo>
                    <a:pt x="31" y="5"/>
                  </a:lnTo>
                  <a:lnTo>
                    <a:pt x="5"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90"/>
            <p:cNvSpPr/>
            <p:nvPr/>
          </p:nvSpPr>
          <p:spPr bwMode="auto">
            <a:xfrm>
              <a:off x="3351213" y="4598988"/>
              <a:ext cx="49213" cy="49213"/>
            </a:xfrm>
            <a:custGeom>
              <a:gdLst>
                <a:gd name="T0" fmla="*/ 26 w 31"/>
                <a:gd name="T1" fmla="*/ 31 h 31"/>
                <a:gd name="T2" fmla="*/ 0 w 31"/>
                <a:gd name="T3" fmla="*/ 5 h 31"/>
                <a:gd name="T4" fmla="*/ 5 w 31"/>
                <a:gd name="T5" fmla="*/ 0 h 31"/>
                <a:gd name="T6" fmla="*/ 31 w 31"/>
                <a:gd name="T7" fmla="*/ 24 h 31"/>
                <a:gd name="T8" fmla="*/ 26 w 31"/>
                <a:gd name="T9" fmla="*/ 31 h 31"/>
              </a:gdLst>
              <a:cxnLst>
                <a:cxn ang="0">
                  <a:pos x="T0" y="T1"/>
                </a:cxn>
                <a:cxn ang="0">
                  <a:pos x="T2" y="T3"/>
                </a:cxn>
                <a:cxn ang="0">
                  <a:pos x="T4" y="T5"/>
                </a:cxn>
                <a:cxn ang="0">
                  <a:pos x="T6" y="T7"/>
                </a:cxn>
                <a:cxn ang="0">
                  <a:pos x="T8" y="T9"/>
                </a:cxn>
              </a:cxnLst>
              <a:rect l="0" t="0" r="r" b="b"/>
              <a:pathLst>
                <a:path w="31" h="31">
                  <a:moveTo>
                    <a:pt x="26" y="31"/>
                  </a:moveTo>
                  <a:lnTo>
                    <a:pt x="0" y="5"/>
                  </a:lnTo>
                  <a:lnTo>
                    <a:pt x="5" y="0"/>
                  </a:lnTo>
                  <a:lnTo>
                    <a:pt x="31" y="24"/>
                  </a:lnTo>
                  <a:lnTo>
                    <a:pt x="26"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91"/>
            <p:cNvSpPr>
              <a:spLocks noEditPoints="1"/>
            </p:cNvSpPr>
            <p:nvPr/>
          </p:nvSpPr>
          <p:spPr bwMode="auto">
            <a:xfrm>
              <a:off x="3117851" y="4494213"/>
              <a:ext cx="247650" cy="247650"/>
            </a:xfrm>
            <a:custGeom>
              <a:gdLst>
                <a:gd name="T0" fmla="*/ 97 w 156"/>
                <a:gd name="T1" fmla="*/ 156 h 156"/>
                <a:gd name="T2" fmla="*/ 67 w 156"/>
                <a:gd name="T3" fmla="*/ 118 h 156"/>
                <a:gd name="T4" fmla="*/ 19 w 156"/>
                <a:gd name="T5" fmla="*/ 135 h 156"/>
                <a:gd name="T6" fmla="*/ 38 w 156"/>
                <a:gd name="T7" fmla="*/ 88 h 156"/>
                <a:gd name="T8" fmla="*/ 0 w 156"/>
                <a:gd name="T9" fmla="*/ 57 h 156"/>
                <a:gd name="T10" fmla="*/ 50 w 156"/>
                <a:gd name="T11" fmla="*/ 50 h 156"/>
                <a:gd name="T12" fmla="*/ 59 w 156"/>
                <a:gd name="T13" fmla="*/ 0 h 156"/>
                <a:gd name="T14" fmla="*/ 90 w 156"/>
                <a:gd name="T15" fmla="*/ 40 h 156"/>
                <a:gd name="T16" fmla="*/ 137 w 156"/>
                <a:gd name="T17" fmla="*/ 24 h 156"/>
                <a:gd name="T18" fmla="*/ 116 w 156"/>
                <a:gd name="T19" fmla="*/ 69 h 156"/>
                <a:gd name="T20" fmla="*/ 156 w 156"/>
                <a:gd name="T21" fmla="*/ 102 h 156"/>
                <a:gd name="T22" fmla="*/ 107 w 156"/>
                <a:gd name="T23" fmla="*/ 109 h 156"/>
                <a:gd name="T24" fmla="*/ 97 w 156"/>
                <a:gd name="T25" fmla="*/ 156 h 156"/>
                <a:gd name="T26" fmla="*/ 69 w 156"/>
                <a:gd name="T27" fmla="*/ 107 h 156"/>
                <a:gd name="T28" fmla="*/ 69 w 156"/>
                <a:gd name="T29" fmla="*/ 107 h 156"/>
                <a:gd name="T30" fmla="*/ 93 w 156"/>
                <a:gd name="T31" fmla="*/ 137 h 156"/>
                <a:gd name="T32" fmla="*/ 100 w 156"/>
                <a:gd name="T33" fmla="*/ 99 h 156"/>
                <a:gd name="T34" fmla="*/ 135 w 156"/>
                <a:gd name="T35" fmla="*/ 95 h 156"/>
                <a:gd name="T36" fmla="*/ 107 w 156"/>
                <a:gd name="T37" fmla="*/ 71 h 156"/>
                <a:gd name="T38" fmla="*/ 121 w 156"/>
                <a:gd name="T39" fmla="*/ 38 h 156"/>
                <a:gd name="T40" fmla="*/ 85 w 156"/>
                <a:gd name="T41" fmla="*/ 50 h 156"/>
                <a:gd name="T42" fmla="*/ 64 w 156"/>
                <a:gd name="T43" fmla="*/ 21 h 156"/>
                <a:gd name="T44" fmla="*/ 57 w 156"/>
                <a:gd name="T45" fmla="*/ 57 h 156"/>
                <a:gd name="T46" fmla="*/ 22 w 156"/>
                <a:gd name="T47" fmla="*/ 62 h 156"/>
                <a:gd name="T48" fmla="*/ 50 w 156"/>
                <a:gd name="T49" fmla="*/ 85 h 156"/>
                <a:gd name="T50" fmla="*/ 36 w 156"/>
                <a:gd name="T51" fmla="*/ 121 h 156"/>
                <a:gd name="T52" fmla="*/ 69 w 156"/>
                <a:gd name="T53" fmla="*/ 107 h 1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156">
                  <a:moveTo>
                    <a:pt x="97" y="156"/>
                  </a:moveTo>
                  <a:lnTo>
                    <a:pt x="67" y="118"/>
                  </a:lnTo>
                  <a:lnTo>
                    <a:pt x="19" y="135"/>
                  </a:lnTo>
                  <a:lnTo>
                    <a:pt x="38" y="88"/>
                  </a:lnTo>
                  <a:lnTo>
                    <a:pt x="0" y="57"/>
                  </a:lnTo>
                  <a:lnTo>
                    <a:pt x="50" y="50"/>
                  </a:lnTo>
                  <a:lnTo>
                    <a:pt x="59" y="0"/>
                  </a:lnTo>
                  <a:lnTo>
                    <a:pt x="90" y="40"/>
                  </a:lnTo>
                  <a:lnTo>
                    <a:pt x="137" y="24"/>
                  </a:lnTo>
                  <a:lnTo>
                    <a:pt x="116" y="69"/>
                  </a:lnTo>
                  <a:lnTo>
                    <a:pt x="156" y="102"/>
                  </a:lnTo>
                  <a:lnTo>
                    <a:pt x="107" y="109"/>
                  </a:lnTo>
                  <a:lnTo>
                    <a:pt x="97" y="156"/>
                  </a:lnTo>
                  <a:close/>
                  <a:moveTo>
                    <a:pt x="69" y="107"/>
                  </a:moveTo>
                  <a:lnTo>
                    <a:pt x="69" y="107"/>
                  </a:lnTo>
                  <a:lnTo>
                    <a:pt x="93" y="137"/>
                  </a:lnTo>
                  <a:lnTo>
                    <a:pt x="100" y="99"/>
                  </a:lnTo>
                  <a:lnTo>
                    <a:pt x="135" y="95"/>
                  </a:lnTo>
                  <a:lnTo>
                    <a:pt x="107" y="71"/>
                  </a:lnTo>
                  <a:lnTo>
                    <a:pt x="121" y="38"/>
                  </a:lnTo>
                  <a:lnTo>
                    <a:pt x="85" y="50"/>
                  </a:lnTo>
                  <a:lnTo>
                    <a:pt x="64" y="21"/>
                  </a:lnTo>
                  <a:lnTo>
                    <a:pt x="57" y="57"/>
                  </a:lnTo>
                  <a:lnTo>
                    <a:pt x="22" y="62"/>
                  </a:lnTo>
                  <a:lnTo>
                    <a:pt x="50" y="85"/>
                  </a:lnTo>
                  <a:lnTo>
                    <a:pt x="36" y="121"/>
                  </a:lnTo>
                  <a:lnTo>
                    <a:pt x="69" y="10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92"/>
            <p:cNvSpPr>
              <a:spLocks noEditPoints="1"/>
            </p:cNvSpPr>
            <p:nvPr/>
          </p:nvSpPr>
          <p:spPr bwMode="auto">
            <a:xfrm>
              <a:off x="3175001" y="4551363"/>
              <a:ext cx="134938" cy="134938"/>
            </a:xfrm>
            <a:custGeom>
              <a:gdLst>
                <a:gd name="T0" fmla="*/ 52 w 85"/>
                <a:gd name="T1" fmla="*/ 85 h 85"/>
                <a:gd name="T2" fmla="*/ 35 w 85"/>
                <a:gd name="T3" fmla="*/ 63 h 85"/>
                <a:gd name="T4" fmla="*/ 9 w 85"/>
                <a:gd name="T5" fmla="*/ 73 h 85"/>
                <a:gd name="T6" fmla="*/ 21 w 85"/>
                <a:gd name="T7" fmla="*/ 47 h 85"/>
                <a:gd name="T8" fmla="*/ 0 w 85"/>
                <a:gd name="T9" fmla="*/ 30 h 85"/>
                <a:gd name="T10" fmla="*/ 26 w 85"/>
                <a:gd name="T11" fmla="*/ 28 h 85"/>
                <a:gd name="T12" fmla="*/ 31 w 85"/>
                <a:gd name="T13" fmla="*/ 0 h 85"/>
                <a:gd name="T14" fmla="*/ 47 w 85"/>
                <a:gd name="T15" fmla="*/ 21 h 85"/>
                <a:gd name="T16" fmla="*/ 73 w 85"/>
                <a:gd name="T17" fmla="*/ 11 h 85"/>
                <a:gd name="T18" fmla="*/ 64 w 85"/>
                <a:gd name="T19" fmla="*/ 37 h 85"/>
                <a:gd name="T20" fmla="*/ 85 w 85"/>
                <a:gd name="T21" fmla="*/ 54 h 85"/>
                <a:gd name="T22" fmla="*/ 57 w 85"/>
                <a:gd name="T23" fmla="*/ 59 h 85"/>
                <a:gd name="T24" fmla="*/ 52 w 85"/>
                <a:gd name="T25" fmla="*/ 85 h 85"/>
                <a:gd name="T26" fmla="*/ 38 w 85"/>
                <a:gd name="T27" fmla="*/ 54 h 85"/>
                <a:gd name="T28" fmla="*/ 38 w 85"/>
                <a:gd name="T29" fmla="*/ 54 h 85"/>
                <a:gd name="T30" fmla="*/ 47 w 85"/>
                <a:gd name="T31" fmla="*/ 66 h 85"/>
                <a:gd name="T32" fmla="*/ 49 w 85"/>
                <a:gd name="T33" fmla="*/ 52 h 85"/>
                <a:gd name="T34" fmla="*/ 64 w 85"/>
                <a:gd name="T35" fmla="*/ 49 h 85"/>
                <a:gd name="T36" fmla="*/ 52 w 85"/>
                <a:gd name="T37" fmla="*/ 40 h 85"/>
                <a:gd name="T38" fmla="*/ 59 w 85"/>
                <a:gd name="T39" fmla="*/ 28 h 85"/>
                <a:gd name="T40" fmla="*/ 45 w 85"/>
                <a:gd name="T41" fmla="*/ 33 h 85"/>
                <a:gd name="T42" fmla="*/ 38 w 85"/>
                <a:gd name="T43" fmla="*/ 21 h 85"/>
                <a:gd name="T44" fmla="*/ 33 w 85"/>
                <a:gd name="T45" fmla="*/ 35 h 85"/>
                <a:gd name="T46" fmla="*/ 21 w 85"/>
                <a:gd name="T47" fmla="*/ 37 h 85"/>
                <a:gd name="T48" fmla="*/ 31 w 85"/>
                <a:gd name="T49" fmla="*/ 45 h 85"/>
                <a:gd name="T50" fmla="*/ 26 w 85"/>
                <a:gd name="T51" fmla="*/ 59 h 85"/>
                <a:gd name="T52" fmla="*/ 38 w 85"/>
                <a:gd name="T53" fmla="*/ 54 h 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52" y="85"/>
                  </a:moveTo>
                  <a:lnTo>
                    <a:pt x="35" y="63"/>
                  </a:lnTo>
                  <a:lnTo>
                    <a:pt x="9" y="73"/>
                  </a:lnTo>
                  <a:lnTo>
                    <a:pt x="21" y="47"/>
                  </a:lnTo>
                  <a:lnTo>
                    <a:pt x="0" y="30"/>
                  </a:lnTo>
                  <a:lnTo>
                    <a:pt x="26" y="28"/>
                  </a:lnTo>
                  <a:lnTo>
                    <a:pt x="31" y="0"/>
                  </a:lnTo>
                  <a:lnTo>
                    <a:pt x="47" y="21"/>
                  </a:lnTo>
                  <a:lnTo>
                    <a:pt x="73" y="11"/>
                  </a:lnTo>
                  <a:lnTo>
                    <a:pt x="64" y="37"/>
                  </a:lnTo>
                  <a:lnTo>
                    <a:pt x="85" y="54"/>
                  </a:lnTo>
                  <a:lnTo>
                    <a:pt x="57" y="59"/>
                  </a:lnTo>
                  <a:lnTo>
                    <a:pt x="52" y="85"/>
                  </a:lnTo>
                  <a:close/>
                  <a:moveTo>
                    <a:pt x="38" y="54"/>
                  </a:moveTo>
                  <a:lnTo>
                    <a:pt x="38" y="54"/>
                  </a:lnTo>
                  <a:lnTo>
                    <a:pt x="47" y="66"/>
                  </a:lnTo>
                  <a:lnTo>
                    <a:pt x="49" y="52"/>
                  </a:lnTo>
                  <a:lnTo>
                    <a:pt x="64" y="49"/>
                  </a:lnTo>
                  <a:lnTo>
                    <a:pt x="52" y="40"/>
                  </a:lnTo>
                  <a:lnTo>
                    <a:pt x="59" y="28"/>
                  </a:lnTo>
                  <a:lnTo>
                    <a:pt x="45" y="33"/>
                  </a:lnTo>
                  <a:lnTo>
                    <a:pt x="38" y="21"/>
                  </a:lnTo>
                  <a:lnTo>
                    <a:pt x="33" y="35"/>
                  </a:lnTo>
                  <a:lnTo>
                    <a:pt x="21" y="37"/>
                  </a:lnTo>
                  <a:lnTo>
                    <a:pt x="31" y="45"/>
                  </a:lnTo>
                  <a:lnTo>
                    <a:pt x="26" y="59"/>
                  </a:lnTo>
                  <a:lnTo>
                    <a:pt x="38" y="5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93"/>
            <p:cNvSpPr>
              <a:spLocks noEditPoints="1"/>
            </p:cNvSpPr>
            <p:nvPr/>
          </p:nvSpPr>
          <p:spPr bwMode="auto">
            <a:xfrm>
              <a:off x="3125788" y="4689475"/>
              <a:ext cx="41275" cy="44450"/>
            </a:xfrm>
            <a:custGeom>
              <a:gdLst>
                <a:gd name="T0" fmla="*/ 4 w 11"/>
                <a:gd name="T1" fmla="*/ 11 h 12"/>
                <a:gd name="T2" fmla="*/ 0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4"/>
                    <a:pt x="11" y="7"/>
                  </a:cubicBezTo>
                  <a:cubicBezTo>
                    <a:pt x="10" y="10"/>
                    <a:pt x="7" y="12"/>
                    <a:pt x="4" y="11"/>
                  </a:cubicBezTo>
                  <a:close/>
                  <a:moveTo>
                    <a:pt x="6" y="4"/>
                  </a:moveTo>
                  <a:cubicBezTo>
                    <a:pt x="6" y="4"/>
                    <a:pt x="6" y="4"/>
                    <a:pt x="6" y="4"/>
                  </a:cubicBezTo>
                  <a:cubicBezTo>
                    <a:pt x="5" y="4"/>
                    <a:pt x="4" y="4"/>
                    <a:pt x="4" y="5"/>
                  </a:cubicBezTo>
                  <a:cubicBezTo>
                    <a:pt x="4" y="6"/>
                    <a:pt x="4" y="7"/>
                    <a:pt x="5" y="7"/>
                  </a:cubicBezTo>
                  <a:cubicBezTo>
                    <a:pt x="6" y="8"/>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94"/>
            <p:cNvSpPr>
              <a:spLocks noEditPoints="1"/>
            </p:cNvSpPr>
            <p:nvPr/>
          </p:nvSpPr>
          <p:spPr bwMode="auto">
            <a:xfrm>
              <a:off x="3317876" y="4505325"/>
              <a:ext cx="41275" cy="41275"/>
            </a:xfrm>
            <a:custGeom>
              <a:gdLst>
                <a:gd name="T0" fmla="*/ 4 w 11"/>
                <a:gd name="T1" fmla="*/ 10 h 11"/>
                <a:gd name="T2" fmla="*/ 1 w 11"/>
                <a:gd name="T3" fmla="*/ 4 h 11"/>
                <a:gd name="T4" fmla="*/ 7 w 11"/>
                <a:gd name="T5" fmla="*/ 0 h 11"/>
                <a:gd name="T6" fmla="*/ 11 w 11"/>
                <a:gd name="T7" fmla="*/ 7 h 11"/>
                <a:gd name="T8" fmla="*/ 4 w 11"/>
                <a:gd name="T9" fmla="*/ 10 h 11"/>
                <a:gd name="T10" fmla="*/ 6 w 11"/>
                <a:gd name="T11" fmla="*/ 4 h 11"/>
                <a:gd name="T12" fmla="*/ 6 w 11"/>
                <a:gd name="T13" fmla="*/ 4 h 11"/>
                <a:gd name="T14" fmla="*/ 4 w 11"/>
                <a:gd name="T15" fmla="*/ 5 h 11"/>
                <a:gd name="T16" fmla="*/ 5 w 11"/>
                <a:gd name="T17" fmla="*/ 7 h 11"/>
                <a:gd name="T18" fmla="*/ 7 w 11"/>
                <a:gd name="T19" fmla="*/ 6 h 11"/>
                <a:gd name="T20" fmla="*/ 6 w 11"/>
                <a:gd name="T21" fmla="*/ 4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0"/>
                  </a:moveTo>
                  <a:cubicBezTo>
                    <a:pt x="1" y="10"/>
                    <a:pt x="0" y="7"/>
                    <a:pt x="1" y="4"/>
                  </a:cubicBezTo>
                  <a:cubicBezTo>
                    <a:pt x="1" y="1"/>
                    <a:pt x="4" y="0"/>
                    <a:pt x="7" y="0"/>
                  </a:cubicBezTo>
                  <a:cubicBezTo>
                    <a:pt x="10" y="1"/>
                    <a:pt x="11" y="4"/>
                    <a:pt x="11" y="7"/>
                  </a:cubicBezTo>
                  <a:cubicBezTo>
                    <a:pt x="10" y="10"/>
                    <a:pt x="7" y="11"/>
                    <a:pt x="4" y="10"/>
                  </a:cubicBezTo>
                  <a:close/>
                  <a:moveTo>
                    <a:pt x="6" y="4"/>
                  </a:moveTo>
                  <a:cubicBezTo>
                    <a:pt x="6" y="4"/>
                    <a:pt x="6" y="4"/>
                    <a:pt x="6" y="4"/>
                  </a:cubicBezTo>
                  <a:cubicBezTo>
                    <a:pt x="5" y="4"/>
                    <a:pt x="4" y="4"/>
                    <a:pt x="4" y="5"/>
                  </a:cubicBezTo>
                  <a:cubicBezTo>
                    <a:pt x="4" y="6"/>
                    <a:pt x="4" y="7"/>
                    <a:pt x="5" y="7"/>
                  </a:cubicBezTo>
                  <a:cubicBezTo>
                    <a:pt x="6" y="7"/>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95"/>
            <p:cNvSpPr>
              <a:spLocks noEditPoints="1"/>
            </p:cNvSpPr>
            <p:nvPr/>
          </p:nvSpPr>
          <p:spPr bwMode="auto">
            <a:xfrm>
              <a:off x="3186113" y="4464050"/>
              <a:ext cx="44450" cy="46038"/>
            </a:xfrm>
            <a:custGeom>
              <a:gdLst>
                <a:gd name="T0" fmla="*/ 4 w 12"/>
                <a:gd name="T1" fmla="*/ 11 h 12"/>
                <a:gd name="T2" fmla="*/ 1 w 12"/>
                <a:gd name="T3" fmla="*/ 5 h 12"/>
                <a:gd name="T4" fmla="*/ 7 w 12"/>
                <a:gd name="T5" fmla="*/ 1 h 12"/>
                <a:gd name="T6" fmla="*/ 11 w 12"/>
                <a:gd name="T7" fmla="*/ 8 h 12"/>
                <a:gd name="T8" fmla="*/ 4 w 12"/>
                <a:gd name="T9" fmla="*/ 11 h 12"/>
                <a:gd name="T10" fmla="*/ 6 w 12"/>
                <a:gd name="T11" fmla="*/ 5 h 12"/>
                <a:gd name="T12" fmla="*/ 6 w 12"/>
                <a:gd name="T13" fmla="*/ 5 h 12"/>
                <a:gd name="T14" fmla="*/ 4 w 12"/>
                <a:gd name="T15" fmla="*/ 6 h 12"/>
                <a:gd name="T16" fmla="*/ 5 w 12"/>
                <a:gd name="T17" fmla="*/ 8 h 12"/>
                <a:gd name="T18" fmla="*/ 7 w 12"/>
                <a:gd name="T19" fmla="*/ 7 h 12"/>
                <a:gd name="T20" fmla="*/ 6 w 12"/>
                <a:gd name="T21" fmla="*/ 5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4" y="11"/>
                  </a:moveTo>
                  <a:cubicBezTo>
                    <a:pt x="2" y="10"/>
                    <a:pt x="0" y="8"/>
                    <a:pt x="1" y="5"/>
                  </a:cubicBezTo>
                  <a:cubicBezTo>
                    <a:pt x="2" y="2"/>
                    <a:pt x="5" y="0"/>
                    <a:pt x="7" y="1"/>
                  </a:cubicBezTo>
                  <a:cubicBezTo>
                    <a:pt x="10" y="2"/>
                    <a:pt x="12" y="5"/>
                    <a:pt x="11" y="8"/>
                  </a:cubicBezTo>
                  <a:cubicBezTo>
                    <a:pt x="10" y="10"/>
                    <a:pt x="7" y="12"/>
                    <a:pt x="4" y="11"/>
                  </a:cubicBezTo>
                  <a:close/>
                  <a:moveTo>
                    <a:pt x="6" y="5"/>
                  </a:moveTo>
                  <a:cubicBezTo>
                    <a:pt x="6" y="5"/>
                    <a:pt x="6" y="5"/>
                    <a:pt x="6" y="5"/>
                  </a:cubicBezTo>
                  <a:cubicBezTo>
                    <a:pt x="5" y="4"/>
                    <a:pt x="5" y="5"/>
                    <a:pt x="4" y="6"/>
                  </a:cubicBezTo>
                  <a:cubicBezTo>
                    <a:pt x="4" y="7"/>
                    <a:pt x="5" y="8"/>
                    <a:pt x="5" y="8"/>
                  </a:cubicBezTo>
                  <a:cubicBezTo>
                    <a:pt x="6" y="8"/>
                    <a:pt x="7" y="8"/>
                    <a:pt x="7" y="7"/>
                  </a:cubicBezTo>
                  <a:cubicBezTo>
                    <a:pt x="8" y="6"/>
                    <a:pt x="7" y="5"/>
                    <a:pt x="6" y="5"/>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96"/>
            <p:cNvSpPr>
              <a:spLocks noEditPoints="1"/>
            </p:cNvSpPr>
            <p:nvPr/>
          </p:nvSpPr>
          <p:spPr bwMode="auto">
            <a:xfrm>
              <a:off x="3092451" y="4562475"/>
              <a:ext cx="41275" cy="44450"/>
            </a:xfrm>
            <a:custGeom>
              <a:gdLst>
                <a:gd name="T0" fmla="*/ 4 w 11"/>
                <a:gd name="T1" fmla="*/ 11 h 12"/>
                <a:gd name="T2" fmla="*/ 0 w 11"/>
                <a:gd name="T3" fmla="*/ 4 h 12"/>
                <a:gd name="T4" fmla="*/ 7 w 11"/>
                <a:gd name="T5" fmla="*/ 1 h 12"/>
                <a:gd name="T6" fmla="*/ 10 w 11"/>
                <a:gd name="T7" fmla="*/ 7 h 12"/>
                <a:gd name="T8" fmla="*/ 4 w 11"/>
                <a:gd name="T9" fmla="*/ 11 h 12"/>
                <a:gd name="T10" fmla="*/ 6 w 11"/>
                <a:gd name="T11" fmla="*/ 4 h 12"/>
                <a:gd name="T12" fmla="*/ 6 w 11"/>
                <a:gd name="T13" fmla="*/ 4 h 12"/>
                <a:gd name="T14" fmla="*/ 4 w 11"/>
                <a:gd name="T15" fmla="*/ 6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5"/>
                    <a:pt x="10" y="7"/>
                  </a:cubicBezTo>
                  <a:cubicBezTo>
                    <a:pt x="10" y="10"/>
                    <a:pt x="7" y="12"/>
                    <a:pt x="4" y="11"/>
                  </a:cubicBezTo>
                  <a:close/>
                  <a:moveTo>
                    <a:pt x="6" y="4"/>
                  </a:moveTo>
                  <a:cubicBezTo>
                    <a:pt x="6" y="4"/>
                    <a:pt x="6" y="4"/>
                    <a:pt x="6" y="4"/>
                  </a:cubicBezTo>
                  <a:cubicBezTo>
                    <a:pt x="5" y="4"/>
                    <a:pt x="4" y="5"/>
                    <a:pt x="4" y="6"/>
                  </a:cubicBezTo>
                  <a:cubicBezTo>
                    <a:pt x="4" y="6"/>
                    <a:pt x="4" y="7"/>
                    <a:pt x="5" y="7"/>
                  </a:cubicBezTo>
                  <a:cubicBezTo>
                    <a:pt x="6" y="8"/>
                    <a:pt x="7" y="7"/>
                    <a:pt x="7" y="6"/>
                  </a:cubicBezTo>
                  <a:cubicBezTo>
                    <a:pt x="7" y="6"/>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97"/>
            <p:cNvSpPr>
              <a:spLocks noEditPoints="1"/>
            </p:cNvSpPr>
            <p:nvPr/>
          </p:nvSpPr>
          <p:spPr bwMode="auto">
            <a:xfrm>
              <a:off x="3348038" y="4633913"/>
              <a:ext cx="41275" cy="44450"/>
            </a:xfrm>
            <a:custGeom>
              <a:gdLst>
                <a:gd name="T0" fmla="*/ 4 w 11"/>
                <a:gd name="T1" fmla="*/ 11 h 12"/>
                <a:gd name="T2" fmla="*/ 1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1" y="4"/>
                  </a:cubicBezTo>
                  <a:cubicBezTo>
                    <a:pt x="1" y="2"/>
                    <a:pt x="4" y="0"/>
                    <a:pt x="7" y="1"/>
                  </a:cubicBezTo>
                  <a:cubicBezTo>
                    <a:pt x="10" y="2"/>
                    <a:pt x="11" y="5"/>
                    <a:pt x="11" y="7"/>
                  </a:cubicBezTo>
                  <a:cubicBezTo>
                    <a:pt x="10" y="10"/>
                    <a:pt x="7" y="12"/>
                    <a:pt x="4" y="11"/>
                  </a:cubicBezTo>
                  <a:close/>
                  <a:moveTo>
                    <a:pt x="6" y="4"/>
                  </a:moveTo>
                  <a:cubicBezTo>
                    <a:pt x="6" y="4"/>
                    <a:pt x="6" y="4"/>
                    <a:pt x="6" y="4"/>
                  </a:cubicBezTo>
                  <a:cubicBezTo>
                    <a:pt x="5" y="4"/>
                    <a:pt x="4" y="5"/>
                    <a:pt x="4" y="5"/>
                  </a:cubicBezTo>
                  <a:cubicBezTo>
                    <a:pt x="4" y="6"/>
                    <a:pt x="4" y="7"/>
                    <a:pt x="5" y="7"/>
                  </a:cubicBezTo>
                  <a:cubicBezTo>
                    <a:pt x="6" y="8"/>
                    <a:pt x="7" y="7"/>
                    <a:pt x="7" y="6"/>
                  </a:cubicBezTo>
                  <a:cubicBezTo>
                    <a:pt x="7" y="5"/>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00"/>
            <p:cNvSpPr/>
            <p:nvPr/>
          </p:nvSpPr>
          <p:spPr bwMode="auto">
            <a:xfrm>
              <a:off x="1636713" y="4760913"/>
              <a:ext cx="17463" cy="52388"/>
            </a:xfrm>
            <a:custGeom>
              <a:gdLst>
                <a:gd name="T0" fmla="*/ 2 w 11"/>
                <a:gd name="T1" fmla="*/ 33 h 33"/>
                <a:gd name="T2" fmla="*/ 0 w 11"/>
                <a:gd name="T3" fmla="*/ 33 h 33"/>
                <a:gd name="T4" fmla="*/ 9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01"/>
            <p:cNvSpPr/>
            <p:nvPr/>
          </p:nvSpPr>
          <p:spPr bwMode="auto">
            <a:xfrm>
              <a:off x="1628776" y="4764088"/>
              <a:ext cx="19050" cy="26988"/>
            </a:xfrm>
            <a:custGeom>
              <a:gdLst>
                <a:gd name="T0" fmla="*/ 9 w 12"/>
                <a:gd name="T1" fmla="*/ 17 h 17"/>
                <a:gd name="T2" fmla="*/ 0 w 12"/>
                <a:gd name="T3" fmla="*/ 3 h 17"/>
                <a:gd name="T4" fmla="*/ 5 w 12"/>
                <a:gd name="T5" fmla="*/ 0 h 17"/>
                <a:gd name="T6" fmla="*/ 12 w 12"/>
                <a:gd name="T7" fmla="*/ 15 h 17"/>
                <a:gd name="T8" fmla="*/ 9 w 12"/>
                <a:gd name="T9" fmla="*/ 17 h 17"/>
              </a:gdLst>
              <a:cxnLst>
                <a:cxn ang="0">
                  <a:pos x="T0" y="T1"/>
                </a:cxn>
                <a:cxn ang="0">
                  <a:pos x="T2" y="T3"/>
                </a:cxn>
                <a:cxn ang="0">
                  <a:pos x="T4" y="T5"/>
                </a:cxn>
                <a:cxn ang="0">
                  <a:pos x="T6" y="T7"/>
                </a:cxn>
                <a:cxn ang="0">
                  <a:pos x="T8" y="T9"/>
                </a:cxn>
              </a:cxnLst>
              <a:rect l="0" t="0" r="r" b="b"/>
              <a:pathLst>
                <a:path w="12" h="17">
                  <a:moveTo>
                    <a:pt x="9" y="17"/>
                  </a:moveTo>
                  <a:lnTo>
                    <a:pt x="0" y="3"/>
                  </a:lnTo>
                  <a:lnTo>
                    <a:pt x="5" y="0"/>
                  </a:lnTo>
                  <a:lnTo>
                    <a:pt x="12" y="15"/>
                  </a:lnTo>
                  <a:lnTo>
                    <a:pt x="9"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02"/>
            <p:cNvSpPr/>
            <p:nvPr/>
          </p:nvSpPr>
          <p:spPr bwMode="auto">
            <a:xfrm>
              <a:off x="1643063" y="4772025"/>
              <a:ext cx="26988" cy="19050"/>
            </a:xfrm>
            <a:custGeom>
              <a:gdLst>
                <a:gd name="T0" fmla="*/ 3 w 17"/>
                <a:gd name="T1" fmla="*/ 12 h 12"/>
                <a:gd name="T2" fmla="*/ 0 w 17"/>
                <a:gd name="T3" fmla="*/ 10 h 12"/>
                <a:gd name="T4" fmla="*/ 14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10"/>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03"/>
            <p:cNvSpPr/>
            <p:nvPr/>
          </p:nvSpPr>
          <p:spPr bwMode="auto">
            <a:xfrm>
              <a:off x="1606551" y="4862513"/>
              <a:ext cx="17463" cy="52388"/>
            </a:xfrm>
            <a:custGeom>
              <a:gdLst>
                <a:gd name="T0" fmla="*/ 2 w 11"/>
                <a:gd name="T1" fmla="*/ 33 h 33"/>
                <a:gd name="T2" fmla="*/ 0 w 11"/>
                <a:gd name="T3" fmla="*/ 33 h 33"/>
                <a:gd name="T4" fmla="*/ 9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04"/>
            <p:cNvSpPr/>
            <p:nvPr/>
          </p:nvSpPr>
          <p:spPr bwMode="auto">
            <a:xfrm>
              <a:off x="1612901" y="4887913"/>
              <a:ext cx="19050" cy="26988"/>
            </a:xfrm>
            <a:custGeom>
              <a:gdLst>
                <a:gd name="T0" fmla="*/ 7 w 12"/>
                <a:gd name="T1" fmla="*/ 17 h 17"/>
                <a:gd name="T2" fmla="*/ 0 w 12"/>
                <a:gd name="T3" fmla="*/ 3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05"/>
            <p:cNvSpPr/>
            <p:nvPr/>
          </p:nvSpPr>
          <p:spPr bwMode="auto">
            <a:xfrm>
              <a:off x="1590676" y="4887913"/>
              <a:ext cx="26988" cy="15875"/>
            </a:xfrm>
            <a:custGeom>
              <a:gdLst>
                <a:gd name="T0" fmla="*/ 3 w 17"/>
                <a:gd name="T1" fmla="*/ 10 h 10"/>
                <a:gd name="T2" fmla="*/ 0 w 17"/>
                <a:gd name="T3" fmla="*/ 7 h 10"/>
                <a:gd name="T4" fmla="*/ 14 w 17"/>
                <a:gd name="T5" fmla="*/ 0 h 10"/>
                <a:gd name="T6" fmla="*/ 17 w 17"/>
                <a:gd name="T7" fmla="*/ 3 h 10"/>
                <a:gd name="T8" fmla="*/ 3 w 17"/>
                <a:gd name="T9" fmla="*/ 10 h 10"/>
              </a:gdLst>
              <a:cxnLst>
                <a:cxn ang="0">
                  <a:pos x="T0" y="T1"/>
                </a:cxn>
                <a:cxn ang="0">
                  <a:pos x="T2" y="T3"/>
                </a:cxn>
                <a:cxn ang="0">
                  <a:pos x="T4" y="T5"/>
                </a:cxn>
                <a:cxn ang="0">
                  <a:pos x="T6" y="T7"/>
                </a:cxn>
                <a:cxn ang="0">
                  <a:pos x="T8" y="T9"/>
                </a:cxn>
              </a:cxnLst>
              <a:rect l="0" t="0" r="r" b="b"/>
              <a:pathLst>
                <a:path w="17" h="10">
                  <a:moveTo>
                    <a:pt x="3" y="10"/>
                  </a:moveTo>
                  <a:lnTo>
                    <a:pt x="0" y="7"/>
                  </a:lnTo>
                  <a:lnTo>
                    <a:pt x="14" y="0"/>
                  </a:lnTo>
                  <a:lnTo>
                    <a:pt x="17" y="3"/>
                  </a:lnTo>
                  <a:lnTo>
                    <a:pt x="3"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06"/>
            <p:cNvSpPr/>
            <p:nvPr/>
          </p:nvSpPr>
          <p:spPr bwMode="auto">
            <a:xfrm>
              <a:off x="1568451" y="4791075"/>
              <a:ext cx="44450" cy="33338"/>
            </a:xfrm>
            <a:custGeom>
              <a:gdLst>
                <a:gd name="T0" fmla="*/ 26 w 28"/>
                <a:gd name="T1" fmla="*/ 21 h 21"/>
                <a:gd name="T2" fmla="*/ 0 w 28"/>
                <a:gd name="T3" fmla="*/ 2 h 21"/>
                <a:gd name="T4" fmla="*/ 2 w 28"/>
                <a:gd name="T5" fmla="*/ 0 h 21"/>
                <a:gd name="T6" fmla="*/ 28 w 28"/>
                <a:gd name="T7" fmla="*/ 16 h 21"/>
                <a:gd name="T8" fmla="*/ 26 w 28"/>
                <a:gd name="T9" fmla="*/ 21 h 21"/>
              </a:gd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07"/>
            <p:cNvSpPr/>
            <p:nvPr/>
          </p:nvSpPr>
          <p:spPr bwMode="auto">
            <a:xfrm>
              <a:off x="1565276" y="4805363"/>
              <a:ext cx="25400" cy="7938"/>
            </a:xfrm>
            <a:custGeom>
              <a:gdLst>
                <a:gd name="T0" fmla="*/ 2 w 16"/>
                <a:gd name="T1" fmla="*/ 5 h 5"/>
                <a:gd name="T2" fmla="*/ 0 w 16"/>
                <a:gd name="T3" fmla="*/ 3 h 5"/>
                <a:gd name="T4" fmla="*/ 16 w 16"/>
                <a:gd name="T5" fmla="*/ 0 h 5"/>
                <a:gd name="T6" fmla="*/ 16 w 16"/>
                <a:gd name="T7" fmla="*/ 3 h 5"/>
                <a:gd name="T8" fmla="*/ 2 w 16"/>
                <a:gd name="T9" fmla="*/ 5 h 5"/>
              </a:gdLst>
              <a:cxnLst>
                <a:cxn ang="0">
                  <a:pos x="T0" y="T1"/>
                </a:cxn>
                <a:cxn ang="0">
                  <a:pos x="T2" y="T3"/>
                </a:cxn>
                <a:cxn ang="0">
                  <a:pos x="T4" y="T5"/>
                </a:cxn>
                <a:cxn ang="0">
                  <a:pos x="T6" y="T7"/>
                </a:cxn>
                <a:cxn ang="0">
                  <a:pos x="T8" y="T9"/>
                </a:cxn>
              </a:cxnLst>
              <a:rect l="0" t="0" r="r" b="b"/>
              <a:pathLst>
                <a:path w="16" h="5">
                  <a:moveTo>
                    <a:pt x="2" y="5"/>
                  </a:moveTo>
                  <a:lnTo>
                    <a:pt x="0" y="3"/>
                  </a:lnTo>
                  <a:lnTo>
                    <a:pt x="16" y="0"/>
                  </a:lnTo>
                  <a:lnTo>
                    <a:pt x="16" y="3"/>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08"/>
            <p:cNvSpPr/>
            <p:nvPr/>
          </p:nvSpPr>
          <p:spPr bwMode="auto">
            <a:xfrm>
              <a:off x="1582738" y="4779963"/>
              <a:ext cx="12700" cy="25400"/>
            </a:xfrm>
            <a:custGeom>
              <a:gdLst>
                <a:gd name="T0" fmla="*/ 3 w 8"/>
                <a:gd name="T1" fmla="*/ 16 h 16"/>
                <a:gd name="T2" fmla="*/ 0 w 8"/>
                <a:gd name="T3" fmla="*/ 2 h 16"/>
                <a:gd name="T4" fmla="*/ 5 w 8"/>
                <a:gd name="T5" fmla="*/ 0 h 16"/>
                <a:gd name="T6" fmla="*/ 8 w 8"/>
                <a:gd name="T7" fmla="*/ 16 h 16"/>
                <a:gd name="T8" fmla="*/ 3 w 8"/>
                <a:gd name="T9" fmla="*/ 16 h 16"/>
              </a:gdLst>
              <a:cxnLst>
                <a:cxn ang="0">
                  <a:pos x="T0" y="T1"/>
                </a:cxn>
                <a:cxn ang="0">
                  <a:pos x="T2" y="T3"/>
                </a:cxn>
                <a:cxn ang="0">
                  <a:pos x="T4" y="T5"/>
                </a:cxn>
                <a:cxn ang="0">
                  <a:pos x="T6" y="T7"/>
                </a:cxn>
                <a:cxn ang="0">
                  <a:pos x="T8" y="T9"/>
                </a:cxn>
              </a:cxnLst>
              <a:rect l="0" t="0" r="r" b="b"/>
              <a:pathLst>
                <a:path w="8" h="16">
                  <a:moveTo>
                    <a:pt x="3" y="16"/>
                  </a:moveTo>
                  <a:lnTo>
                    <a:pt x="0" y="2"/>
                  </a:lnTo>
                  <a:lnTo>
                    <a:pt x="5" y="0"/>
                  </a:lnTo>
                  <a:lnTo>
                    <a:pt x="8"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09"/>
            <p:cNvSpPr/>
            <p:nvPr/>
          </p:nvSpPr>
          <p:spPr bwMode="auto">
            <a:xfrm>
              <a:off x="1554163" y="4843463"/>
              <a:ext cx="52388" cy="19050"/>
            </a:xfrm>
            <a:custGeom>
              <a:gdLst>
                <a:gd name="T0" fmla="*/ 2 w 33"/>
                <a:gd name="T1" fmla="*/ 12 h 12"/>
                <a:gd name="T2" fmla="*/ 0 w 33"/>
                <a:gd name="T3" fmla="*/ 9 h 12"/>
                <a:gd name="T4" fmla="*/ 33 w 33"/>
                <a:gd name="T5" fmla="*/ 0 h 12"/>
                <a:gd name="T6" fmla="*/ 33 w 33"/>
                <a:gd name="T7" fmla="*/ 5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9"/>
                  </a:lnTo>
                  <a:lnTo>
                    <a:pt x="33" y="0"/>
                  </a:lnTo>
                  <a:lnTo>
                    <a:pt x="33"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10"/>
            <p:cNvSpPr/>
            <p:nvPr/>
          </p:nvSpPr>
          <p:spPr bwMode="auto">
            <a:xfrm>
              <a:off x="1565276" y="4851400"/>
              <a:ext cx="17463" cy="25400"/>
            </a:xfrm>
            <a:custGeom>
              <a:gdLst>
                <a:gd name="T0" fmla="*/ 4 w 11"/>
                <a:gd name="T1" fmla="*/ 16 h 16"/>
                <a:gd name="T2" fmla="*/ 0 w 11"/>
                <a:gd name="T3" fmla="*/ 14 h 16"/>
                <a:gd name="T4" fmla="*/ 9 w 11"/>
                <a:gd name="T5" fmla="*/ 0 h 16"/>
                <a:gd name="T6" fmla="*/ 11 w 11"/>
                <a:gd name="T7" fmla="*/ 2 h 16"/>
                <a:gd name="T8" fmla="*/ 4 w 11"/>
                <a:gd name="T9" fmla="*/ 16 h 16"/>
              </a:gdLst>
              <a:cxnLst>
                <a:cxn ang="0">
                  <a:pos x="T0" y="T1"/>
                </a:cxn>
                <a:cxn ang="0">
                  <a:pos x="T2" y="T3"/>
                </a:cxn>
                <a:cxn ang="0">
                  <a:pos x="T4" y="T5"/>
                </a:cxn>
                <a:cxn ang="0">
                  <a:pos x="T6" y="T7"/>
                </a:cxn>
                <a:cxn ang="0">
                  <a:pos x="T8" y="T9"/>
                </a:cxn>
              </a:cxnLst>
              <a:rect l="0" t="0" r="r" b="b"/>
              <a:pathLst>
                <a:path w="11" h="16">
                  <a:moveTo>
                    <a:pt x="4" y="16"/>
                  </a:moveTo>
                  <a:lnTo>
                    <a:pt x="0" y="14"/>
                  </a:lnTo>
                  <a:lnTo>
                    <a:pt x="9" y="0"/>
                  </a:lnTo>
                  <a:lnTo>
                    <a:pt x="11" y="2"/>
                  </a:lnTo>
                  <a:lnTo>
                    <a:pt x="4"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11"/>
            <p:cNvSpPr/>
            <p:nvPr/>
          </p:nvSpPr>
          <p:spPr bwMode="auto">
            <a:xfrm>
              <a:off x="1557338" y="4840288"/>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12"/>
            <p:cNvSpPr/>
            <p:nvPr/>
          </p:nvSpPr>
          <p:spPr bwMode="auto">
            <a:xfrm>
              <a:off x="1647826" y="4854575"/>
              <a:ext cx="36513" cy="44450"/>
            </a:xfrm>
            <a:custGeom>
              <a:gdLst>
                <a:gd name="T0" fmla="*/ 21 w 23"/>
                <a:gd name="T1" fmla="*/ 28 h 28"/>
                <a:gd name="T2" fmla="*/ 0 w 23"/>
                <a:gd name="T3" fmla="*/ 2 h 28"/>
                <a:gd name="T4" fmla="*/ 2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13"/>
            <p:cNvSpPr/>
            <p:nvPr/>
          </p:nvSpPr>
          <p:spPr bwMode="auto">
            <a:xfrm>
              <a:off x="1665288" y="4873625"/>
              <a:ext cx="26988" cy="7938"/>
            </a:xfrm>
            <a:custGeom>
              <a:gdLst>
                <a:gd name="T0" fmla="*/ 0 w 17"/>
                <a:gd name="T1" fmla="*/ 5 h 5"/>
                <a:gd name="T2" fmla="*/ 0 w 17"/>
                <a:gd name="T3" fmla="*/ 0 h 5"/>
                <a:gd name="T4" fmla="*/ 17 w 17"/>
                <a:gd name="T5" fmla="*/ 2 h 5"/>
                <a:gd name="T6" fmla="*/ 15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5"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14"/>
            <p:cNvSpPr/>
            <p:nvPr/>
          </p:nvSpPr>
          <p:spPr bwMode="auto">
            <a:xfrm>
              <a:off x="1658938" y="4876800"/>
              <a:ext cx="6350" cy="26988"/>
            </a:xfrm>
            <a:custGeom>
              <a:gdLst>
                <a:gd name="T0" fmla="*/ 0 w 4"/>
                <a:gd name="T1" fmla="*/ 17 h 17"/>
                <a:gd name="T2" fmla="*/ 2 w 4"/>
                <a:gd name="T3" fmla="*/ 0 h 17"/>
                <a:gd name="T4" fmla="*/ 4 w 4"/>
                <a:gd name="T5" fmla="*/ 0 h 17"/>
                <a:gd name="T6" fmla="*/ 4 w 4"/>
                <a:gd name="T7" fmla="*/ 17 h 17"/>
                <a:gd name="T8" fmla="*/ 0 w 4"/>
                <a:gd name="T9" fmla="*/ 17 h 17"/>
              </a:gdLst>
              <a:cxnLst>
                <a:cxn ang="0">
                  <a:pos x="T0" y="T1"/>
                </a:cxn>
                <a:cxn ang="0">
                  <a:pos x="T2" y="T3"/>
                </a:cxn>
                <a:cxn ang="0">
                  <a:pos x="T4" y="T5"/>
                </a:cxn>
                <a:cxn ang="0">
                  <a:pos x="T6" y="T7"/>
                </a:cxn>
                <a:cxn ang="0">
                  <a:pos x="T8" y="T9"/>
                </a:cxn>
              </a:cxnLst>
              <a:rect l="0" t="0" r="r" b="b"/>
              <a:pathLst>
                <a:path w="4" h="17">
                  <a:moveTo>
                    <a:pt x="0" y="17"/>
                  </a:moveTo>
                  <a:lnTo>
                    <a:pt x="2" y="0"/>
                  </a:lnTo>
                  <a:lnTo>
                    <a:pt x="4" y="0"/>
                  </a:lnTo>
                  <a:lnTo>
                    <a:pt x="4"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15"/>
            <p:cNvSpPr/>
            <p:nvPr/>
          </p:nvSpPr>
          <p:spPr bwMode="auto">
            <a:xfrm>
              <a:off x="1654176" y="4829175"/>
              <a:ext cx="52388" cy="6350"/>
            </a:xfrm>
            <a:custGeom>
              <a:gdLst>
                <a:gd name="T0" fmla="*/ 0 w 33"/>
                <a:gd name="T1" fmla="*/ 4 h 4"/>
                <a:gd name="T2" fmla="*/ 0 w 33"/>
                <a:gd name="T3" fmla="*/ 2 h 4"/>
                <a:gd name="T4" fmla="*/ 33 w 33"/>
                <a:gd name="T5" fmla="*/ 0 h 4"/>
                <a:gd name="T6" fmla="*/ 33 w 33"/>
                <a:gd name="T7" fmla="*/ 4 h 4"/>
                <a:gd name="T8" fmla="*/ 0 w 33"/>
                <a:gd name="T9" fmla="*/ 4 h 4"/>
              </a:gd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16"/>
            <p:cNvSpPr/>
            <p:nvPr/>
          </p:nvSpPr>
          <p:spPr bwMode="auto">
            <a:xfrm>
              <a:off x="1681163" y="4813300"/>
              <a:ext cx="22225" cy="22225"/>
            </a:xfrm>
            <a:custGeom>
              <a:gdLst>
                <a:gd name="T0" fmla="*/ 2 w 14"/>
                <a:gd name="T1" fmla="*/ 14 h 14"/>
                <a:gd name="T2" fmla="*/ 0 w 14"/>
                <a:gd name="T3" fmla="*/ 12 h 14"/>
                <a:gd name="T4" fmla="*/ 9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17"/>
            <p:cNvSpPr/>
            <p:nvPr/>
          </p:nvSpPr>
          <p:spPr bwMode="auto">
            <a:xfrm>
              <a:off x="1681163" y="4832350"/>
              <a:ext cx="22225" cy="19050"/>
            </a:xfrm>
            <a:custGeom>
              <a:gdLst>
                <a:gd name="T0" fmla="*/ 12 w 14"/>
                <a:gd name="T1" fmla="*/ 12 h 12"/>
                <a:gd name="T2" fmla="*/ 0 w 14"/>
                <a:gd name="T3" fmla="*/ 2 h 12"/>
                <a:gd name="T4" fmla="*/ 2 w 14"/>
                <a:gd name="T5" fmla="*/ 0 h 12"/>
                <a:gd name="T6" fmla="*/ 14 w 14"/>
                <a:gd name="T7" fmla="*/ 9 h 12"/>
                <a:gd name="T8" fmla="*/ 12 w 14"/>
                <a:gd name="T9" fmla="*/ 12 h 12"/>
              </a:gdLst>
              <a:cxnLst>
                <a:cxn ang="0">
                  <a:pos x="T0" y="T1"/>
                </a:cxn>
                <a:cxn ang="0">
                  <a:pos x="T2" y="T3"/>
                </a:cxn>
                <a:cxn ang="0">
                  <a:pos x="T4" y="T5"/>
                </a:cxn>
                <a:cxn ang="0">
                  <a:pos x="T6" y="T7"/>
                </a:cxn>
                <a:cxn ang="0">
                  <a:pos x="T8" y="T9"/>
                </a:cxn>
              </a:cxnLst>
              <a:rect l="0" t="0" r="r" b="b"/>
              <a:pathLst>
                <a:path w="14" h="12">
                  <a:moveTo>
                    <a:pt x="12" y="12"/>
                  </a:moveTo>
                  <a:lnTo>
                    <a:pt x="0" y="2"/>
                  </a:lnTo>
                  <a:lnTo>
                    <a:pt x="2" y="0"/>
                  </a:lnTo>
                  <a:lnTo>
                    <a:pt x="14"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18"/>
            <p:cNvSpPr>
              <a:spLocks noEditPoints="1"/>
            </p:cNvSpPr>
            <p:nvPr/>
          </p:nvSpPr>
          <p:spPr bwMode="auto">
            <a:xfrm>
              <a:off x="1576388" y="4783138"/>
              <a:ext cx="107950" cy="112713"/>
            </a:xfrm>
            <a:custGeom>
              <a:gdLst>
                <a:gd name="T0" fmla="*/ 42 w 68"/>
                <a:gd name="T1" fmla="*/ 71 h 71"/>
                <a:gd name="T2" fmla="*/ 28 w 68"/>
                <a:gd name="T3" fmla="*/ 55 h 71"/>
                <a:gd name="T4" fmla="*/ 7 w 68"/>
                <a:gd name="T5" fmla="*/ 62 h 71"/>
                <a:gd name="T6" fmla="*/ 16 w 68"/>
                <a:gd name="T7" fmla="*/ 40 h 71"/>
                <a:gd name="T8" fmla="*/ 0 w 68"/>
                <a:gd name="T9" fmla="*/ 26 h 71"/>
                <a:gd name="T10" fmla="*/ 21 w 68"/>
                <a:gd name="T11" fmla="*/ 24 h 71"/>
                <a:gd name="T12" fmla="*/ 26 w 68"/>
                <a:gd name="T13" fmla="*/ 0 h 71"/>
                <a:gd name="T14" fmla="*/ 40 w 68"/>
                <a:gd name="T15" fmla="*/ 19 h 71"/>
                <a:gd name="T16" fmla="*/ 61 w 68"/>
                <a:gd name="T17" fmla="*/ 10 h 71"/>
                <a:gd name="T18" fmla="*/ 52 w 68"/>
                <a:gd name="T19" fmla="*/ 31 h 71"/>
                <a:gd name="T20" fmla="*/ 68 w 68"/>
                <a:gd name="T21" fmla="*/ 45 h 71"/>
                <a:gd name="T22" fmla="*/ 47 w 68"/>
                <a:gd name="T23" fmla="*/ 50 h 71"/>
                <a:gd name="T24" fmla="*/ 42 w 68"/>
                <a:gd name="T25" fmla="*/ 71 h 71"/>
                <a:gd name="T26" fmla="*/ 30 w 68"/>
                <a:gd name="T27" fmla="*/ 50 h 71"/>
                <a:gd name="T28" fmla="*/ 30 w 68"/>
                <a:gd name="T29" fmla="*/ 50 h 71"/>
                <a:gd name="T30" fmla="*/ 40 w 68"/>
                <a:gd name="T31" fmla="*/ 62 h 71"/>
                <a:gd name="T32" fmla="*/ 45 w 68"/>
                <a:gd name="T33" fmla="*/ 45 h 71"/>
                <a:gd name="T34" fmla="*/ 61 w 68"/>
                <a:gd name="T35" fmla="*/ 43 h 71"/>
                <a:gd name="T36" fmla="*/ 47 w 68"/>
                <a:gd name="T37" fmla="*/ 33 h 71"/>
                <a:gd name="T38" fmla="*/ 54 w 68"/>
                <a:gd name="T39" fmla="*/ 17 h 71"/>
                <a:gd name="T40" fmla="*/ 38 w 68"/>
                <a:gd name="T41" fmla="*/ 24 h 71"/>
                <a:gd name="T42" fmla="*/ 28 w 68"/>
                <a:gd name="T43" fmla="*/ 10 h 71"/>
                <a:gd name="T44" fmla="*/ 26 w 68"/>
                <a:gd name="T45" fmla="*/ 26 h 71"/>
                <a:gd name="T46" fmla="*/ 9 w 68"/>
                <a:gd name="T47" fmla="*/ 29 h 71"/>
                <a:gd name="T48" fmla="*/ 21 w 68"/>
                <a:gd name="T49" fmla="*/ 38 h 71"/>
                <a:gd name="T50" fmla="*/ 14 w 68"/>
                <a:gd name="T51" fmla="*/ 55 h 71"/>
                <a:gd name="T52" fmla="*/ 30 w 68"/>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1">
                  <a:moveTo>
                    <a:pt x="42" y="71"/>
                  </a:moveTo>
                  <a:lnTo>
                    <a:pt x="28" y="55"/>
                  </a:lnTo>
                  <a:lnTo>
                    <a:pt x="7" y="62"/>
                  </a:lnTo>
                  <a:lnTo>
                    <a:pt x="16" y="40"/>
                  </a:lnTo>
                  <a:lnTo>
                    <a:pt x="0" y="26"/>
                  </a:lnTo>
                  <a:lnTo>
                    <a:pt x="21" y="24"/>
                  </a:lnTo>
                  <a:lnTo>
                    <a:pt x="26" y="0"/>
                  </a:lnTo>
                  <a:lnTo>
                    <a:pt x="40" y="19"/>
                  </a:lnTo>
                  <a:lnTo>
                    <a:pt x="61" y="10"/>
                  </a:lnTo>
                  <a:lnTo>
                    <a:pt x="52" y="31"/>
                  </a:lnTo>
                  <a:lnTo>
                    <a:pt x="68" y="45"/>
                  </a:lnTo>
                  <a:lnTo>
                    <a:pt x="47" y="50"/>
                  </a:lnTo>
                  <a:lnTo>
                    <a:pt x="42" y="71"/>
                  </a:lnTo>
                  <a:close/>
                  <a:moveTo>
                    <a:pt x="30" y="50"/>
                  </a:moveTo>
                  <a:lnTo>
                    <a:pt x="30" y="50"/>
                  </a:lnTo>
                  <a:lnTo>
                    <a:pt x="40" y="62"/>
                  </a:lnTo>
                  <a:lnTo>
                    <a:pt x="45" y="45"/>
                  </a:lnTo>
                  <a:lnTo>
                    <a:pt x="61" y="43"/>
                  </a:lnTo>
                  <a:lnTo>
                    <a:pt x="47" y="33"/>
                  </a:lnTo>
                  <a:lnTo>
                    <a:pt x="54" y="17"/>
                  </a:lnTo>
                  <a:lnTo>
                    <a:pt x="38" y="24"/>
                  </a:lnTo>
                  <a:lnTo>
                    <a:pt x="28" y="10"/>
                  </a:lnTo>
                  <a:lnTo>
                    <a:pt x="26" y="26"/>
                  </a:lnTo>
                  <a:lnTo>
                    <a:pt x="9" y="29"/>
                  </a:lnTo>
                  <a:lnTo>
                    <a:pt x="21" y="38"/>
                  </a:lnTo>
                  <a:lnTo>
                    <a:pt x="14" y="55"/>
                  </a:lnTo>
                  <a:lnTo>
                    <a:pt x="30"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19"/>
            <p:cNvSpPr>
              <a:spLocks noEditPoints="1"/>
            </p:cNvSpPr>
            <p:nvPr/>
          </p:nvSpPr>
          <p:spPr bwMode="auto">
            <a:xfrm>
              <a:off x="1601788" y="4810125"/>
              <a:ext cx="60325" cy="60325"/>
            </a:xfrm>
            <a:custGeom>
              <a:gdLst>
                <a:gd name="T0" fmla="*/ 24 w 38"/>
                <a:gd name="T1" fmla="*/ 38 h 38"/>
                <a:gd name="T2" fmla="*/ 14 w 38"/>
                <a:gd name="T3" fmla="*/ 28 h 38"/>
                <a:gd name="T4" fmla="*/ 5 w 38"/>
                <a:gd name="T5" fmla="*/ 33 h 38"/>
                <a:gd name="T6" fmla="*/ 10 w 38"/>
                <a:gd name="T7" fmla="*/ 21 h 38"/>
                <a:gd name="T8" fmla="*/ 0 w 38"/>
                <a:gd name="T9" fmla="*/ 14 h 38"/>
                <a:gd name="T10" fmla="*/ 12 w 38"/>
                <a:gd name="T11" fmla="*/ 12 h 38"/>
                <a:gd name="T12" fmla="*/ 14 w 38"/>
                <a:gd name="T13" fmla="*/ 0 h 38"/>
                <a:gd name="T14" fmla="*/ 22 w 38"/>
                <a:gd name="T15" fmla="*/ 9 h 38"/>
                <a:gd name="T16" fmla="*/ 33 w 38"/>
                <a:gd name="T17" fmla="*/ 4 h 38"/>
                <a:gd name="T18" fmla="*/ 29 w 38"/>
                <a:gd name="T19" fmla="*/ 16 h 38"/>
                <a:gd name="T20" fmla="*/ 38 w 38"/>
                <a:gd name="T21" fmla="*/ 23 h 38"/>
                <a:gd name="T22" fmla="*/ 24 w 38"/>
                <a:gd name="T23" fmla="*/ 26 h 38"/>
                <a:gd name="T24" fmla="*/ 24 w 38"/>
                <a:gd name="T25" fmla="*/ 38 h 38"/>
                <a:gd name="T26" fmla="*/ 17 w 38"/>
                <a:gd name="T27" fmla="*/ 23 h 38"/>
                <a:gd name="T28" fmla="*/ 17 w 38"/>
                <a:gd name="T29" fmla="*/ 23 h 38"/>
                <a:gd name="T30" fmla="*/ 22 w 38"/>
                <a:gd name="T31" fmla="*/ 28 h 38"/>
                <a:gd name="T32" fmla="*/ 22 w 38"/>
                <a:gd name="T33" fmla="*/ 23 h 38"/>
                <a:gd name="T34" fmla="*/ 29 w 38"/>
                <a:gd name="T35" fmla="*/ 21 h 38"/>
                <a:gd name="T36" fmla="*/ 24 w 38"/>
                <a:gd name="T37" fmla="*/ 19 h 38"/>
                <a:gd name="T38" fmla="*/ 26 w 38"/>
                <a:gd name="T39" fmla="*/ 12 h 38"/>
                <a:gd name="T40" fmla="*/ 19 w 38"/>
                <a:gd name="T41" fmla="*/ 14 h 38"/>
                <a:gd name="T42" fmla="*/ 17 w 38"/>
                <a:gd name="T43" fmla="*/ 9 h 38"/>
                <a:gd name="T44" fmla="*/ 14 w 38"/>
                <a:gd name="T45" fmla="*/ 16 h 38"/>
                <a:gd name="T46" fmla="*/ 7 w 38"/>
                <a:gd name="T47" fmla="*/ 16 h 38"/>
                <a:gd name="T48" fmla="*/ 12 w 38"/>
                <a:gd name="T49" fmla="*/ 21 h 38"/>
                <a:gd name="T50" fmla="*/ 10 w 38"/>
                <a:gd name="T51" fmla="*/ 26 h 38"/>
                <a:gd name="T52" fmla="*/ 17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10" y="21"/>
                  </a:lnTo>
                  <a:lnTo>
                    <a:pt x="0" y="14"/>
                  </a:lnTo>
                  <a:lnTo>
                    <a:pt x="12" y="12"/>
                  </a:lnTo>
                  <a:lnTo>
                    <a:pt x="14" y="0"/>
                  </a:lnTo>
                  <a:lnTo>
                    <a:pt x="22" y="9"/>
                  </a:lnTo>
                  <a:lnTo>
                    <a:pt x="33" y="4"/>
                  </a:lnTo>
                  <a:lnTo>
                    <a:pt x="29" y="16"/>
                  </a:lnTo>
                  <a:lnTo>
                    <a:pt x="38" y="23"/>
                  </a:lnTo>
                  <a:lnTo>
                    <a:pt x="24" y="26"/>
                  </a:lnTo>
                  <a:lnTo>
                    <a:pt x="24" y="38"/>
                  </a:lnTo>
                  <a:close/>
                  <a:moveTo>
                    <a:pt x="17" y="23"/>
                  </a:moveTo>
                  <a:lnTo>
                    <a:pt x="17" y="23"/>
                  </a:lnTo>
                  <a:lnTo>
                    <a:pt x="22" y="28"/>
                  </a:lnTo>
                  <a:lnTo>
                    <a:pt x="22" y="23"/>
                  </a:lnTo>
                  <a:lnTo>
                    <a:pt x="29" y="21"/>
                  </a:lnTo>
                  <a:lnTo>
                    <a:pt x="24" y="19"/>
                  </a:lnTo>
                  <a:lnTo>
                    <a:pt x="26" y="12"/>
                  </a:lnTo>
                  <a:lnTo>
                    <a:pt x="19" y="14"/>
                  </a:lnTo>
                  <a:lnTo>
                    <a:pt x="17" y="9"/>
                  </a:lnTo>
                  <a:lnTo>
                    <a:pt x="14" y="16"/>
                  </a:lnTo>
                  <a:lnTo>
                    <a:pt x="7" y="16"/>
                  </a:lnTo>
                  <a:lnTo>
                    <a:pt x="12" y="21"/>
                  </a:lnTo>
                  <a:lnTo>
                    <a:pt x="10"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20"/>
            <p:cNvSpPr>
              <a:spLocks noEditPoints="1"/>
            </p:cNvSpPr>
            <p:nvPr/>
          </p:nvSpPr>
          <p:spPr bwMode="auto">
            <a:xfrm>
              <a:off x="1579563" y="4873625"/>
              <a:ext cx="19050" cy="19050"/>
            </a:xfrm>
            <a:custGeom>
              <a:gdLst>
                <a:gd name="T0" fmla="*/ 1 w 5"/>
                <a:gd name="T1" fmla="*/ 4 h 5"/>
                <a:gd name="T2" fmla="*/ 0 w 5"/>
                <a:gd name="T3" fmla="*/ 2 h 5"/>
                <a:gd name="T4" fmla="*/ 3 w 5"/>
                <a:gd name="T5" fmla="*/ 0 h 5"/>
                <a:gd name="T6" fmla="*/ 4 w 5"/>
                <a:gd name="T7" fmla="*/ 3 h 5"/>
                <a:gd name="T8" fmla="*/ 1 w 5"/>
                <a:gd name="T9" fmla="*/ 4 h 5"/>
                <a:gd name="T10" fmla="*/ 2 w 5"/>
                <a:gd name="T11" fmla="*/ 1 h 5"/>
                <a:gd name="T12" fmla="*/ 2 w 5"/>
                <a:gd name="T13" fmla="*/ 1 h 5"/>
                <a:gd name="T14" fmla="*/ 1 w 5"/>
                <a:gd name="T15" fmla="*/ 2 h 5"/>
                <a:gd name="T16" fmla="*/ 2 w 5"/>
                <a:gd name="T17" fmla="*/ 3 h 5"/>
                <a:gd name="T18" fmla="*/ 3 w 5"/>
                <a:gd name="T19" fmla="*/ 2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0" y="4"/>
                    <a:pt x="0" y="3"/>
                    <a:pt x="0" y="2"/>
                  </a:cubicBezTo>
                  <a:cubicBezTo>
                    <a:pt x="0" y="0"/>
                    <a:pt x="2" y="0"/>
                    <a:pt x="3" y="0"/>
                  </a:cubicBezTo>
                  <a:cubicBezTo>
                    <a:pt x="4" y="0"/>
                    <a:pt x="5" y="2"/>
                    <a:pt x="4" y="3"/>
                  </a:cubicBezTo>
                  <a:cubicBezTo>
                    <a:pt x="4" y="4"/>
                    <a:pt x="3" y="5"/>
                    <a:pt x="1" y="4"/>
                  </a:cubicBezTo>
                  <a:close/>
                  <a:moveTo>
                    <a:pt x="2" y="1"/>
                  </a:moveTo>
                  <a:cubicBezTo>
                    <a:pt x="2" y="1"/>
                    <a:pt x="2" y="1"/>
                    <a:pt x="2" y="1"/>
                  </a:cubicBezTo>
                  <a:cubicBezTo>
                    <a:pt x="2" y="1"/>
                    <a:pt x="2" y="2"/>
                    <a:pt x="1"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21"/>
            <p:cNvSpPr>
              <a:spLocks noEditPoints="1"/>
            </p:cNvSpPr>
            <p:nvPr/>
          </p:nvSpPr>
          <p:spPr bwMode="auto">
            <a:xfrm>
              <a:off x="1665288"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1" y="3"/>
                    <a:pt x="2" y="3"/>
                    <a:pt x="2" y="4"/>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22"/>
            <p:cNvSpPr>
              <a:spLocks noEditPoints="1"/>
            </p:cNvSpPr>
            <p:nvPr/>
          </p:nvSpPr>
          <p:spPr bwMode="auto">
            <a:xfrm>
              <a:off x="1606551" y="4772025"/>
              <a:ext cx="17463"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4"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23"/>
            <p:cNvSpPr>
              <a:spLocks noEditPoints="1"/>
            </p:cNvSpPr>
            <p:nvPr/>
          </p:nvSpPr>
          <p:spPr bwMode="auto">
            <a:xfrm>
              <a:off x="1560513" y="4813300"/>
              <a:ext cx="22225" cy="22225"/>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2" y="0"/>
                    <a:pt x="4" y="1"/>
                  </a:cubicBezTo>
                  <a:cubicBezTo>
                    <a:pt x="5" y="1"/>
                    <a:pt x="6" y="2"/>
                    <a:pt x="5" y="4"/>
                  </a:cubicBezTo>
                  <a:cubicBezTo>
                    <a:pt x="5" y="5"/>
                    <a:pt x="4" y="6"/>
                    <a:pt x="2" y="5"/>
                  </a:cubicBezTo>
                  <a:close/>
                  <a:moveTo>
                    <a:pt x="3" y="2"/>
                  </a:moveTo>
                  <a:cubicBezTo>
                    <a:pt x="3" y="2"/>
                    <a:pt x="3" y="2"/>
                    <a:pt x="3" y="2"/>
                  </a:cubicBezTo>
                  <a:cubicBezTo>
                    <a:pt x="3" y="2"/>
                    <a:pt x="2" y="2"/>
                    <a:pt x="2" y="3"/>
                  </a:cubicBezTo>
                  <a:cubicBezTo>
                    <a:pt x="2" y="3"/>
                    <a:pt x="2"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24"/>
            <p:cNvSpPr>
              <a:spLocks noEditPoints="1"/>
            </p:cNvSpPr>
            <p:nvPr/>
          </p:nvSpPr>
          <p:spPr bwMode="auto">
            <a:xfrm>
              <a:off x="1677988" y="4846638"/>
              <a:ext cx="17463" cy="19050"/>
            </a:xfrm>
            <a:custGeom>
              <a:gdLst>
                <a:gd name="T0" fmla="*/ 2 w 5"/>
                <a:gd name="T1" fmla="*/ 5 h 5"/>
                <a:gd name="T2" fmla="*/ 1 w 5"/>
                <a:gd name="T3" fmla="*/ 2 h 5"/>
                <a:gd name="T4" fmla="*/ 4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1" y="2"/>
                  </a:cubicBezTo>
                  <a:cubicBezTo>
                    <a:pt x="1" y="1"/>
                    <a:pt x="2" y="0"/>
                    <a:pt x="4" y="0"/>
                  </a:cubicBezTo>
                  <a:cubicBezTo>
                    <a:pt x="5" y="1"/>
                    <a:pt x="5" y="2"/>
                    <a:pt x="5" y="3"/>
                  </a:cubicBezTo>
                  <a:cubicBezTo>
                    <a:pt x="5" y="4"/>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25"/>
            <p:cNvSpPr/>
            <p:nvPr/>
          </p:nvSpPr>
          <p:spPr bwMode="auto">
            <a:xfrm>
              <a:off x="1951038" y="4760913"/>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6"/>
            <p:cNvSpPr/>
            <p:nvPr/>
          </p:nvSpPr>
          <p:spPr bwMode="auto">
            <a:xfrm>
              <a:off x="1947863" y="4764088"/>
              <a:ext cx="19050" cy="26988"/>
            </a:xfrm>
            <a:custGeom>
              <a:gdLst>
                <a:gd name="T0" fmla="*/ 7 w 12"/>
                <a:gd name="T1" fmla="*/ 17 h 17"/>
                <a:gd name="T2" fmla="*/ 0 w 12"/>
                <a:gd name="T3" fmla="*/ 3 h 17"/>
                <a:gd name="T4" fmla="*/ 4 w 12"/>
                <a:gd name="T5" fmla="*/ 0 h 17"/>
                <a:gd name="T6" fmla="*/ 12 w 12"/>
                <a:gd name="T7" fmla="*/ 15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4"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27"/>
            <p:cNvSpPr/>
            <p:nvPr/>
          </p:nvSpPr>
          <p:spPr bwMode="auto">
            <a:xfrm>
              <a:off x="1962151" y="4772025"/>
              <a:ext cx="22225" cy="19050"/>
            </a:xfrm>
            <a:custGeom>
              <a:gdLst>
                <a:gd name="T0" fmla="*/ 3 w 14"/>
                <a:gd name="T1" fmla="*/ 12 h 12"/>
                <a:gd name="T2" fmla="*/ 0 w 14"/>
                <a:gd name="T3" fmla="*/ 10 h 12"/>
                <a:gd name="T4" fmla="*/ 14 w 14"/>
                <a:gd name="T5" fmla="*/ 0 h 12"/>
                <a:gd name="T6" fmla="*/ 14 w 14"/>
                <a:gd name="T7" fmla="*/ 5 h 12"/>
                <a:gd name="T8" fmla="*/ 3 w 14"/>
                <a:gd name="T9" fmla="*/ 12 h 12"/>
              </a:gdLst>
              <a:cxnLst>
                <a:cxn ang="0">
                  <a:pos x="T0" y="T1"/>
                </a:cxn>
                <a:cxn ang="0">
                  <a:pos x="T2" y="T3"/>
                </a:cxn>
                <a:cxn ang="0">
                  <a:pos x="T4" y="T5"/>
                </a:cxn>
                <a:cxn ang="0">
                  <a:pos x="T6" y="T7"/>
                </a:cxn>
                <a:cxn ang="0">
                  <a:pos x="T8" y="T9"/>
                </a:cxn>
              </a:cxnLst>
              <a:rect l="0" t="0" r="r" b="b"/>
              <a:pathLst>
                <a:path w="14" h="12">
                  <a:moveTo>
                    <a:pt x="3" y="12"/>
                  </a:moveTo>
                  <a:lnTo>
                    <a:pt x="0" y="10"/>
                  </a:lnTo>
                  <a:lnTo>
                    <a:pt x="14" y="0"/>
                  </a:lnTo>
                  <a:lnTo>
                    <a:pt x="14"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28"/>
            <p:cNvSpPr/>
            <p:nvPr/>
          </p:nvSpPr>
          <p:spPr bwMode="auto">
            <a:xfrm>
              <a:off x="1925638" y="4862513"/>
              <a:ext cx="17463" cy="52388"/>
            </a:xfrm>
            <a:custGeom>
              <a:gdLst>
                <a:gd name="T0" fmla="*/ 2 w 11"/>
                <a:gd name="T1" fmla="*/ 33 h 33"/>
                <a:gd name="T2" fmla="*/ 0 w 11"/>
                <a:gd name="T3" fmla="*/ 33 h 33"/>
                <a:gd name="T4" fmla="*/ 7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7"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29"/>
            <p:cNvSpPr/>
            <p:nvPr/>
          </p:nvSpPr>
          <p:spPr bwMode="auto">
            <a:xfrm>
              <a:off x="1931988" y="4887913"/>
              <a:ext cx="15875" cy="26988"/>
            </a:xfrm>
            <a:custGeom>
              <a:gdLst>
                <a:gd name="T0" fmla="*/ 7 w 10"/>
                <a:gd name="T1" fmla="*/ 17 h 17"/>
                <a:gd name="T2" fmla="*/ 0 w 10"/>
                <a:gd name="T3" fmla="*/ 3 h 17"/>
                <a:gd name="T4" fmla="*/ 3 w 10"/>
                <a:gd name="T5" fmla="*/ 0 h 17"/>
                <a:gd name="T6" fmla="*/ 10 w 10"/>
                <a:gd name="T7" fmla="*/ 14 h 17"/>
                <a:gd name="T8" fmla="*/ 7 w 10"/>
                <a:gd name="T9" fmla="*/ 17 h 17"/>
              </a:gdLst>
              <a:cxnLst>
                <a:cxn ang="0">
                  <a:pos x="T0" y="T1"/>
                </a:cxn>
                <a:cxn ang="0">
                  <a:pos x="T2" y="T3"/>
                </a:cxn>
                <a:cxn ang="0">
                  <a:pos x="T4" y="T5"/>
                </a:cxn>
                <a:cxn ang="0">
                  <a:pos x="T6" y="T7"/>
                </a:cxn>
                <a:cxn ang="0">
                  <a:pos x="T8" y="T9"/>
                </a:cxn>
              </a:cxnLst>
              <a:rect l="0" t="0" r="r" b="b"/>
              <a:pathLst>
                <a:path w="10" h="17">
                  <a:moveTo>
                    <a:pt x="7" y="17"/>
                  </a:moveTo>
                  <a:lnTo>
                    <a:pt x="0" y="3"/>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30"/>
            <p:cNvSpPr/>
            <p:nvPr/>
          </p:nvSpPr>
          <p:spPr bwMode="auto">
            <a:xfrm>
              <a:off x="1909763" y="4887913"/>
              <a:ext cx="26988" cy="15875"/>
            </a:xfrm>
            <a:custGeom>
              <a:gdLst>
                <a:gd name="T0" fmla="*/ 2 w 17"/>
                <a:gd name="T1" fmla="*/ 10 h 10"/>
                <a:gd name="T2" fmla="*/ 0 w 17"/>
                <a:gd name="T3" fmla="*/ 7 h 10"/>
                <a:gd name="T4" fmla="*/ 14 w 17"/>
                <a:gd name="T5" fmla="*/ 0 h 10"/>
                <a:gd name="T6" fmla="*/ 17 w 17"/>
                <a:gd name="T7" fmla="*/ 3 h 10"/>
                <a:gd name="T8" fmla="*/ 2 w 17"/>
                <a:gd name="T9" fmla="*/ 10 h 10"/>
              </a:gdLst>
              <a:cxnLst>
                <a:cxn ang="0">
                  <a:pos x="T0" y="T1"/>
                </a:cxn>
                <a:cxn ang="0">
                  <a:pos x="T2" y="T3"/>
                </a:cxn>
                <a:cxn ang="0">
                  <a:pos x="T4" y="T5"/>
                </a:cxn>
                <a:cxn ang="0">
                  <a:pos x="T6" y="T7"/>
                </a:cxn>
                <a:cxn ang="0">
                  <a:pos x="T8" y="T9"/>
                </a:cxn>
              </a:cxnLst>
              <a:rect l="0" t="0" r="r" b="b"/>
              <a:pathLst>
                <a:path w="17" h="10">
                  <a:moveTo>
                    <a:pt x="2" y="10"/>
                  </a:moveTo>
                  <a:lnTo>
                    <a:pt x="0" y="7"/>
                  </a:lnTo>
                  <a:lnTo>
                    <a:pt x="14" y="0"/>
                  </a:lnTo>
                  <a:lnTo>
                    <a:pt x="17"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31"/>
            <p:cNvSpPr/>
            <p:nvPr/>
          </p:nvSpPr>
          <p:spPr bwMode="auto">
            <a:xfrm>
              <a:off x="1884363" y="4791075"/>
              <a:ext cx="47625" cy="33338"/>
            </a:xfrm>
            <a:custGeom>
              <a:gdLst>
                <a:gd name="T0" fmla="*/ 28 w 30"/>
                <a:gd name="T1" fmla="*/ 21 h 21"/>
                <a:gd name="T2" fmla="*/ 0 w 30"/>
                <a:gd name="T3" fmla="*/ 2 h 21"/>
                <a:gd name="T4" fmla="*/ 2 w 30"/>
                <a:gd name="T5" fmla="*/ 0 h 21"/>
                <a:gd name="T6" fmla="*/ 30 w 30"/>
                <a:gd name="T7" fmla="*/ 16 h 21"/>
                <a:gd name="T8" fmla="*/ 28 w 30"/>
                <a:gd name="T9" fmla="*/ 21 h 21"/>
              </a:gd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32"/>
            <p:cNvSpPr/>
            <p:nvPr/>
          </p:nvSpPr>
          <p:spPr bwMode="auto">
            <a:xfrm>
              <a:off x="1884363" y="4805363"/>
              <a:ext cx="25400" cy="7938"/>
            </a:xfrm>
            <a:custGeom>
              <a:gdLst>
                <a:gd name="T0" fmla="*/ 0 w 16"/>
                <a:gd name="T1" fmla="*/ 5 h 5"/>
                <a:gd name="T2" fmla="*/ 0 w 16"/>
                <a:gd name="T3" fmla="*/ 3 h 5"/>
                <a:gd name="T4" fmla="*/ 16 w 16"/>
                <a:gd name="T5" fmla="*/ 0 h 5"/>
                <a:gd name="T6" fmla="*/ 16 w 16"/>
                <a:gd name="T7" fmla="*/ 3 h 5"/>
                <a:gd name="T8" fmla="*/ 0 w 16"/>
                <a:gd name="T9" fmla="*/ 5 h 5"/>
              </a:gdLst>
              <a:cxnLst>
                <a:cxn ang="0">
                  <a:pos x="T0" y="T1"/>
                </a:cxn>
                <a:cxn ang="0">
                  <a:pos x="T2" y="T3"/>
                </a:cxn>
                <a:cxn ang="0">
                  <a:pos x="T4" y="T5"/>
                </a:cxn>
                <a:cxn ang="0">
                  <a:pos x="T6" y="T7"/>
                </a:cxn>
                <a:cxn ang="0">
                  <a:pos x="T8" y="T9"/>
                </a:cxn>
              </a:cxnLst>
              <a:rect l="0" t="0" r="r" b="b"/>
              <a:pathLst>
                <a:path w="16" h="5">
                  <a:moveTo>
                    <a:pt x="0" y="5"/>
                  </a:moveTo>
                  <a:lnTo>
                    <a:pt x="0" y="3"/>
                  </a:lnTo>
                  <a:lnTo>
                    <a:pt x="16"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33"/>
            <p:cNvSpPr/>
            <p:nvPr/>
          </p:nvSpPr>
          <p:spPr bwMode="auto">
            <a:xfrm>
              <a:off x="1901826" y="4779963"/>
              <a:ext cx="11113" cy="25400"/>
            </a:xfrm>
            <a:custGeom>
              <a:gdLst>
                <a:gd name="T0" fmla="*/ 3 w 7"/>
                <a:gd name="T1" fmla="*/ 16 h 16"/>
                <a:gd name="T2" fmla="*/ 0 w 7"/>
                <a:gd name="T3" fmla="*/ 2 h 16"/>
                <a:gd name="T4" fmla="*/ 3 w 7"/>
                <a:gd name="T5" fmla="*/ 0 h 16"/>
                <a:gd name="T6" fmla="*/ 7 w 7"/>
                <a:gd name="T7" fmla="*/ 16 h 16"/>
                <a:gd name="T8" fmla="*/ 3 w 7"/>
                <a:gd name="T9" fmla="*/ 16 h 16"/>
              </a:gdLst>
              <a:cxnLst>
                <a:cxn ang="0">
                  <a:pos x="T0" y="T1"/>
                </a:cxn>
                <a:cxn ang="0">
                  <a:pos x="T2" y="T3"/>
                </a:cxn>
                <a:cxn ang="0">
                  <a:pos x="T4" y="T5"/>
                </a:cxn>
                <a:cxn ang="0">
                  <a:pos x="T6" y="T7"/>
                </a:cxn>
                <a:cxn ang="0">
                  <a:pos x="T8" y="T9"/>
                </a:cxn>
              </a:cxnLst>
              <a:rect l="0" t="0" r="r" b="b"/>
              <a:pathLst>
                <a:path w="7" h="16">
                  <a:moveTo>
                    <a:pt x="3" y="16"/>
                  </a:moveTo>
                  <a:lnTo>
                    <a:pt x="0" y="2"/>
                  </a:lnTo>
                  <a:lnTo>
                    <a:pt x="3" y="0"/>
                  </a:lnTo>
                  <a:lnTo>
                    <a:pt x="7"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34"/>
            <p:cNvSpPr/>
            <p:nvPr/>
          </p:nvSpPr>
          <p:spPr bwMode="auto">
            <a:xfrm>
              <a:off x="1871663" y="4843463"/>
              <a:ext cx="53975" cy="19050"/>
            </a:xfrm>
            <a:custGeom>
              <a:gdLst>
                <a:gd name="T0" fmla="*/ 0 w 34"/>
                <a:gd name="T1" fmla="*/ 12 h 12"/>
                <a:gd name="T2" fmla="*/ 0 w 34"/>
                <a:gd name="T3" fmla="*/ 9 h 12"/>
                <a:gd name="T4" fmla="*/ 31 w 34"/>
                <a:gd name="T5" fmla="*/ 0 h 12"/>
                <a:gd name="T6" fmla="*/ 34 w 34"/>
                <a:gd name="T7" fmla="*/ 5 h 12"/>
                <a:gd name="T8" fmla="*/ 0 w 34"/>
                <a:gd name="T9" fmla="*/ 12 h 12"/>
              </a:gdLst>
              <a:cxnLst>
                <a:cxn ang="0">
                  <a:pos x="T0" y="T1"/>
                </a:cxn>
                <a:cxn ang="0">
                  <a:pos x="T2" y="T3"/>
                </a:cxn>
                <a:cxn ang="0">
                  <a:pos x="T4" y="T5"/>
                </a:cxn>
                <a:cxn ang="0">
                  <a:pos x="T6" y="T7"/>
                </a:cxn>
                <a:cxn ang="0">
                  <a:pos x="T8" y="T9"/>
                </a:cxn>
              </a:cxnLst>
              <a:rect l="0" t="0" r="r" b="b"/>
              <a:pathLst>
                <a:path w="34" h="12">
                  <a:moveTo>
                    <a:pt x="0" y="12"/>
                  </a:moveTo>
                  <a:lnTo>
                    <a:pt x="0" y="9"/>
                  </a:lnTo>
                  <a:lnTo>
                    <a:pt x="31" y="0"/>
                  </a:lnTo>
                  <a:lnTo>
                    <a:pt x="34"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35"/>
            <p:cNvSpPr/>
            <p:nvPr/>
          </p:nvSpPr>
          <p:spPr bwMode="auto">
            <a:xfrm>
              <a:off x="1884363" y="4851400"/>
              <a:ext cx="17463" cy="25400"/>
            </a:xfrm>
            <a:custGeom>
              <a:gdLst>
                <a:gd name="T0" fmla="*/ 2 w 11"/>
                <a:gd name="T1" fmla="*/ 16 h 16"/>
                <a:gd name="T2" fmla="*/ 0 w 11"/>
                <a:gd name="T3" fmla="*/ 14 h 16"/>
                <a:gd name="T4" fmla="*/ 7 w 11"/>
                <a:gd name="T5" fmla="*/ 0 h 16"/>
                <a:gd name="T6" fmla="*/ 11 w 11"/>
                <a:gd name="T7" fmla="*/ 2 h 16"/>
                <a:gd name="T8" fmla="*/ 2 w 11"/>
                <a:gd name="T9" fmla="*/ 16 h 16"/>
              </a:gdLst>
              <a:cxnLst>
                <a:cxn ang="0">
                  <a:pos x="T0" y="T1"/>
                </a:cxn>
                <a:cxn ang="0">
                  <a:pos x="T2" y="T3"/>
                </a:cxn>
                <a:cxn ang="0">
                  <a:pos x="T4" y="T5"/>
                </a:cxn>
                <a:cxn ang="0">
                  <a:pos x="T6" y="T7"/>
                </a:cxn>
                <a:cxn ang="0">
                  <a:pos x="T8" y="T9"/>
                </a:cxn>
              </a:cxnLst>
              <a:rect l="0" t="0" r="r" b="b"/>
              <a:pathLst>
                <a:path w="11" h="16">
                  <a:moveTo>
                    <a:pt x="2" y="16"/>
                  </a:moveTo>
                  <a:lnTo>
                    <a:pt x="0" y="14"/>
                  </a:lnTo>
                  <a:lnTo>
                    <a:pt x="7" y="0"/>
                  </a:lnTo>
                  <a:lnTo>
                    <a:pt x="11"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36"/>
            <p:cNvSpPr/>
            <p:nvPr/>
          </p:nvSpPr>
          <p:spPr bwMode="auto">
            <a:xfrm>
              <a:off x="1876426" y="4840288"/>
              <a:ext cx="22225" cy="14288"/>
            </a:xfrm>
            <a:custGeom>
              <a:gdLst>
                <a:gd name="T0" fmla="*/ 14 w 14"/>
                <a:gd name="T1" fmla="*/ 9 h 9"/>
                <a:gd name="T2" fmla="*/ 0 w 14"/>
                <a:gd name="T3" fmla="*/ 2 h 9"/>
                <a:gd name="T4" fmla="*/ 2 w 14"/>
                <a:gd name="T5" fmla="*/ 0 h 9"/>
                <a:gd name="T6" fmla="*/ 14 w 14"/>
                <a:gd name="T7" fmla="*/ 7 h 9"/>
                <a:gd name="T8" fmla="*/ 14 w 14"/>
                <a:gd name="T9" fmla="*/ 9 h 9"/>
              </a:gdLst>
              <a:cxnLst>
                <a:cxn ang="0">
                  <a:pos x="T0" y="T1"/>
                </a:cxn>
                <a:cxn ang="0">
                  <a:pos x="T2" y="T3"/>
                </a:cxn>
                <a:cxn ang="0">
                  <a:pos x="T4" y="T5"/>
                </a:cxn>
                <a:cxn ang="0">
                  <a:pos x="T6" y="T7"/>
                </a:cxn>
                <a:cxn ang="0">
                  <a:pos x="T8" y="T9"/>
                </a:cxn>
              </a:cxnLst>
              <a:rect l="0" t="0" r="r" b="b"/>
              <a:pathLst>
                <a:path w="14" h="9">
                  <a:moveTo>
                    <a:pt x="14" y="9"/>
                  </a:moveTo>
                  <a:lnTo>
                    <a:pt x="0" y="2"/>
                  </a:lnTo>
                  <a:lnTo>
                    <a:pt x="2" y="0"/>
                  </a:lnTo>
                  <a:lnTo>
                    <a:pt x="14"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37"/>
            <p:cNvSpPr/>
            <p:nvPr/>
          </p:nvSpPr>
          <p:spPr bwMode="auto">
            <a:xfrm>
              <a:off x="1962151" y="4854575"/>
              <a:ext cx="38100" cy="44450"/>
            </a:xfrm>
            <a:custGeom>
              <a:gdLst>
                <a:gd name="T0" fmla="*/ 21 w 24"/>
                <a:gd name="T1" fmla="*/ 28 h 28"/>
                <a:gd name="T2" fmla="*/ 0 w 24"/>
                <a:gd name="T3" fmla="*/ 2 h 28"/>
                <a:gd name="T4" fmla="*/ 5 w 24"/>
                <a:gd name="T5" fmla="*/ 0 h 28"/>
                <a:gd name="T6" fmla="*/ 24 w 24"/>
                <a:gd name="T7" fmla="*/ 26 h 28"/>
                <a:gd name="T8" fmla="*/ 21 w 24"/>
                <a:gd name="T9" fmla="*/ 28 h 28"/>
              </a:gdLst>
              <a:cxnLst>
                <a:cxn ang="0">
                  <a:pos x="T0" y="T1"/>
                </a:cxn>
                <a:cxn ang="0">
                  <a:pos x="T2" y="T3"/>
                </a:cxn>
                <a:cxn ang="0">
                  <a:pos x="T4" y="T5"/>
                </a:cxn>
                <a:cxn ang="0">
                  <a:pos x="T6" y="T7"/>
                </a:cxn>
                <a:cxn ang="0">
                  <a:pos x="T8" y="T9"/>
                </a:cxn>
              </a:cxnLst>
              <a:rect l="0" t="0" r="r" b="b"/>
              <a:pathLst>
                <a:path w="24" h="28">
                  <a:moveTo>
                    <a:pt x="21" y="28"/>
                  </a:moveTo>
                  <a:lnTo>
                    <a:pt x="0" y="2"/>
                  </a:lnTo>
                  <a:lnTo>
                    <a:pt x="5"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38"/>
            <p:cNvSpPr/>
            <p:nvPr/>
          </p:nvSpPr>
          <p:spPr bwMode="auto">
            <a:xfrm>
              <a:off x="1981201" y="4873625"/>
              <a:ext cx="26988" cy="7938"/>
            </a:xfrm>
            <a:custGeom>
              <a:gdLst>
                <a:gd name="T0" fmla="*/ 0 w 17"/>
                <a:gd name="T1" fmla="*/ 5 h 5"/>
                <a:gd name="T2" fmla="*/ 0 w 17"/>
                <a:gd name="T3" fmla="*/ 0 h 5"/>
                <a:gd name="T4" fmla="*/ 17 w 17"/>
                <a:gd name="T5" fmla="*/ 2 h 5"/>
                <a:gd name="T6" fmla="*/ 17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39"/>
            <p:cNvSpPr/>
            <p:nvPr/>
          </p:nvSpPr>
          <p:spPr bwMode="auto">
            <a:xfrm>
              <a:off x="1978026" y="4876800"/>
              <a:ext cx="6350" cy="26988"/>
            </a:xfrm>
            <a:custGeom>
              <a:gdLst>
                <a:gd name="T0" fmla="*/ 0 w 4"/>
                <a:gd name="T1" fmla="*/ 17 h 17"/>
                <a:gd name="T2" fmla="*/ 0 w 4"/>
                <a:gd name="T3" fmla="*/ 0 h 17"/>
                <a:gd name="T4" fmla="*/ 4 w 4"/>
                <a:gd name="T5" fmla="*/ 0 h 17"/>
                <a:gd name="T6" fmla="*/ 2 w 4"/>
                <a:gd name="T7" fmla="*/ 17 h 17"/>
                <a:gd name="T8" fmla="*/ 0 w 4"/>
                <a:gd name="T9" fmla="*/ 17 h 17"/>
              </a:gdLst>
              <a:cxnLst>
                <a:cxn ang="0">
                  <a:pos x="T0" y="T1"/>
                </a:cxn>
                <a:cxn ang="0">
                  <a:pos x="T2" y="T3"/>
                </a:cxn>
                <a:cxn ang="0">
                  <a:pos x="T4" y="T5"/>
                </a:cxn>
                <a:cxn ang="0">
                  <a:pos x="T6" y="T7"/>
                </a:cxn>
                <a:cxn ang="0">
                  <a:pos x="T8" y="T9"/>
                </a:cxn>
              </a:cxnLst>
              <a:rect l="0" t="0" r="r" b="b"/>
              <a:pathLst>
                <a:path w="4" h="17">
                  <a:moveTo>
                    <a:pt x="0" y="17"/>
                  </a:moveTo>
                  <a:lnTo>
                    <a:pt x="0" y="0"/>
                  </a:lnTo>
                  <a:lnTo>
                    <a:pt x="4"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40"/>
            <p:cNvSpPr/>
            <p:nvPr/>
          </p:nvSpPr>
          <p:spPr bwMode="auto">
            <a:xfrm>
              <a:off x="1973263" y="4829175"/>
              <a:ext cx="52388" cy="6350"/>
            </a:xfrm>
            <a:custGeom>
              <a:gdLst>
                <a:gd name="T0" fmla="*/ 0 w 33"/>
                <a:gd name="T1" fmla="*/ 4 h 4"/>
                <a:gd name="T2" fmla="*/ 0 w 33"/>
                <a:gd name="T3" fmla="*/ 2 h 4"/>
                <a:gd name="T4" fmla="*/ 33 w 33"/>
                <a:gd name="T5" fmla="*/ 0 h 4"/>
                <a:gd name="T6" fmla="*/ 33 w 33"/>
                <a:gd name="T7" fmla="*/ 4 h 4"/>
                <a:gd name="T8" fmla="*/ 0 w 33"/>
                <a:gd name="T9" fmla="*/ 4 h 4"/>
              </a:gd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41"/>
            <p:cNvSpPr/>
            <p:nvPr/>
          </p:nvSpPr>
          <p:spPr bwMode="auto">
            <a:xfrm>
              <a:off x="1995488" y="4813300"/>
              <a:ext cx="23813" cy="22225"/>
            </a:xfrm>
            <a:custGeom>
              <a:gdLst>
                <a:gd name="T0" fmla="*/ 3 w 15"/>
                <a:gd name="T1" fmla="*/ 14 h 14"/>
                <a:gd name="T2" fmla="*/ 0 w 15"/>
                <a:gd name="T3" fmla="*/ 12 h 14"/>
                <a:gd name="T4" fmla="*/ 12 w 15"/>
                <a:gd name="T5" fmla="*/ 0 h 14"/>
                <a:gd name="T6" fmla="*/ 15 w 15"/>
                <a:gd name="T7" fmla="*/ 2 h 14"/>
                <a:gd name="T8" fmla="*/ 3 w 15"/>
                <a:gd name="T9" fmla="*/ 14 h 14"/>
              </a:gdLst>
              <a:cxnLst>
                <a:cxn ang="0">
                  <a:pos x="T0" y="T1"/>
                </a:cxn>
                <a:cxn ang="0">
                  <a:pos x="T2" y="T3"/>
                </a:cxn>
                <a:cxn ang="0">
                  <a:pos x="T4" y="T5"/>
                </a:cxn>
                <a:cxn ang="0">
                  <a:pos x="T6" y="T7"/>
                </a:cxn>
                <a:cxn ang="0">
                  <a:pos x="T8" y="T9"/>
                </a:cxn>
              </a:cxnLst>
              <a:rect l="0" t="0" r="r" b="b"/>
              <a:pathLst>
                <a:path w="15" h="14">
                  <a:moveTo>
                    <a:pt x="3" y="14"/>
                  </a:moveTo>
                  <a:lnTo>
                    <a:pt x="0" y="12"/>
                  </a:lnTo>
                  <a:lnTo>
                    <a:pt x="12" y="0"/>
                  </a:lnTo>
                  <a:lnTo>
                    <a:pt x="15" y="2"/>
                  </a:lnTo>
                  <a:lnTo>
                    <a:pt x="3"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42"/>
            <p:cNvSpPr/>
            <p:nvPr/>
          </p:nvSpPr>
          <p:spPr bwMode="auto">
            <a:xfrm>
              <a:off x="1995488" y="4832350"/>
              <a:ext cx="23813" cy="19050"/>
            </a:xfrm>
            <a:custGeom>
              <a:gdLst>
                <a:gd name="T0" fmla="*/ 12 w 15"/>
                <a:gd name="T1" fmla="*/ 12 h 12"/>
                <a:gd name="T2" fmla="*/ 0 w 15"/>
                <a:gd name="T3" fmla="*/ 2 h 12"/>
                <a:gd name="T4" fmla="*/ 3 w 15"/>
                <a:gd name="T5" fmla="*/ 0 h 12"/>
                <a:gd name="T6" fmla="*/ 15 w 15"/>
                <a:gd name="T7" fmla="*/ 9 h 12"/>
                <a:gd name="T8" fmla="*/ 12 w 15"/>
                <a:gd name="T9" fmla="*/ 12 h 12"/>
              </a:gdLst>
              <a:cxnLst>
                <a:cxn ang="0">
                  <a:pos x="T0" y="T1"/>
                </a:cxn>
                <a:cxn ang="0">
                  <a:pos x="T2" y="T3"/>
                </a:cxn>
                <a:cxn ang="0">
                  <a:pos x="T4" y="T5"/>
                </a:cxn>
                <a:cxn ang="0">
                  <a:pos x="T6" y="T7"/>
                </a:cxn>
                <a:cxn ang="0">
                  <a:pos x="T8" y="T9"/>
                </a:cxn>
              </a:cxnLst>
              <a:rect l="0" t="0" r="r" b="b"/>
              <a:pathLst>
                <a:path w="15" h="12">
                  <a:moveTo>
                    <a:pt x="12" y="12"/>
                  </a:moveTo>
                  <a:lnTo>
                    <a:pt x="0" y="2"/>
                  </a:lnTo>
                  <a:lnTo>
                    <a:pt x="3"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3"/>
            <p:cNvSpPr>
              <a:spLocks noEditPoints="1"/>
            </p:cNvSpPr>
            <p:nvPr/>
          </p:nvSpPr>
          <p:spPr bwMode="auto">
            <a:xfrm>
              <a:off x="1890713" y="4783138"/>
              <a:ext cx="112713" cy="112713"/>
            </a:xfrm>
            <a:custGeom>
              <a:gdLst>
                <a:gd name="T0" fmla="*/ 45 w 71"/>
                <a:gd name="T1" fmla="*/ 71 h 71"/>
                <a:gd name="T2" fmla="*/ 31 w 71"/>
                <a:gd name="T3" fmla="*/ 55 h 71"/>
                <a:gd name="T4" fmla="*/ 10 w 71"/>
                <a:gd name="T5" fmla="*/ 62 h 71"/>
                <a:gd name="T6" fmla="*/ 19 w 71"/>
                <a:gd name="T7" fmla="*/ 40 h 71"/>
                <a:gd name="T8" fmla="*/ 0 w 71"/>
                <a:gd name="T9" fmla="*/ 26 h 71"/>
                <a:gd name="T10" fmla="*/ 24 w 71"/>
                <a:gd name="T11" fmla="*/ 24 h 71"/>
                <a:gd name="T12" fmla="*/ 26 w 71"/>
                <a:gd name="T13" fmla="*/ 0 h 71"/>
                <a:gd name="T14" fmla="*/ 40 w 71"/>
                <a:gd name="T15" fmla="*/ 19 h 71"/>
                <a:gd name="T16" fmla="*/ 62 w 71"/>
                <a:gd name="T17" fmla="*/ 10 h 71"/>
                <a:gd name="T18" fmla="*/ 55 w 71"/>
                <a:gd name="T19" fmla="*/ 31 h 71"/>
                <a:gd name="T20" fmla="*/ 71 w 71"/>
                <a:gd name="T21" fmla="*/ 45 h 71"/>
                <a:gd name="T22" fmla="*/ 50 w 71"/>
                <a:gd name="T23" fmla="*/ 50 h 71"/>
                <a:gd name="T24" fmla="*/ 45 w 71"/>
                <a:gd name="T25" fmla="*/ 71 h 71"/>
                <a:gd name="T26" fmla="*/ 33 w 71"/>
                <a:gd name="T27" fmla="*/ 50 h 71"/>
                <a:gd name="T28" fmla="*/ 33 w 71"/>
                <a:gd name="T29" fmla="*/ 50 h 71"/>
                <a:gd name="T30" fmla="*/ 43 w 71"/>
                <a:gd name="T31" fmla="*/ 62 h 71"/>
                <a:gd name="T32" fmla="*/ 45 w 71"/>
                <a:gd name="T33" fmla="*/ 45 h 71"/>
                <a:gd name="T34" fmla="*/ 62 w 71"/>
                <a:gd name="T35" fmla="*/ 43 h 71"/>
                <a:gd name="T36" fmla="*/ 50 w 71"/>
                <a:gd name="T37" fmla="*/ 33 h 71"/>
                <a:gd name="T38" fmla="*/ 55 w 71"/>
                <a:gd name="T39" fmla="*/ 17 h 71"/>
                <a:gd name="T40" fmla="*/ 40 w 71"/>
                <a:gd name="T41" fmla="*/ 24 h 71"/>
                <a:gd name="T42" fmla="*/ 29 w 71"/>
                <a:gd name="T43" fmla="*/ 10 h 71"/>
                <a:gd name="T44" fmla="*/ 26 w 71"/>
                <a:gd name="T45" fmla="*/ 26 h 71"/>
                <a:gd name="T46" fmla="*/ 10 w 71"/>
                <a:gd name="T47" fmla="*/ 29 h 71"/>
                <a:gd name="T48" fmla="*/ 24 w 71"/>
                <a:gd name="T49" fmla="*/ 38 h 71"/>
                <a:gd name="T50" fmla="*/ 17 w 71"/>
                <a:gd name="T51" fmla="*/ 55 h 71"/>
                <a:gd name="T52" fmla="*/ 33 w 71"/>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9" y="40"/>
                  </a:lnTo>
                  <a:lnTo>
                    <a:pt x="0" y="26"/>
                  </a:lnTo>
                  <a:lnTo>
                    <a:pt x="24" y="24"/>
                  </a:lnTo>
                  <a:lnTo>
                    <a:pt x="26" y="0"/>
                  </a:lnTo>
                  <a:lnTo>
                    <a:pt x="40" y="19"/>
                  </a:lnTo>
                  <a:lnTo>
                    <a:pt x="62" y="10"/>
                  </a:lnTo>
                  <a:lnTo>
                    <a:pt x="55" y="31"/>
                  </a:lnTo>
                  <a:lnTo>
                    <a:pt x="71" y="45"/>
                  </a:lnTo>
                  <a:lnTo>
                    <a:pt x="50" y="50"/>
                  </a:lnTo>
                  <a:lnTo>
                    <a:pt x="45" y="71"/>
                  </a:lnTo>
                  <a:close/>
                  <a:moveTo>
                    <a:pt x="33" y="50"/>
                  </a:moveTo>
                  <a:lnTo>
                    <a:pt x="33" y="50"/>
                  </a:lnTo>
                  <a:lnTo>
                    <a:pt x="43" y="62"/>
                  </a:lnTo>
                  <a:lnTo>
                    <a:pt x="45" y="45"/>
                  </a:lnTo>
                  <a:lnTo>
                    <a:pt x="62" y="43"/>
                  </a:lnTo>
                  <a:lnTo>
                    <a:pt x="50" y="33"/>
                  </a:lnTo>
                  <a:lnTo>
                    <a:pt x="55" y="17"/>
                  </a:lnTo>
                  <a:lnTo>
                    <a:pt x="40" y="24"/>
                  </a:lnTo>
                  <a:lnTo>
                    <a:pt x="29" y="10"/>
                  </a:lnTo>
                  <a:lnTo>
                    <a:pt x="26" y="26"/>
                  </a:lnTo>
                  <a:lnTo>
                    <a:pt x="10" y="29"/>
                  </a:lnTo>
                  <a:lnTo>
                    <a:pt x="24" y="38"/>
                  </a:lnTo>
                  <a:lnTo>
                    <a:pt x="17" y="55"/>
                  </a:lnTo>
                  <a:lnTo>
                    <a:pt x="33"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44"/>
            <p:cNvSpPr>
              <a:spLocks noEditPoints="1"/>
            </p:cNvSpPr>
            <p:nvPr/>
          </p:nvSpPr>
          <p:spPr bwMode="auto">
            <a:xfrm>
              <a:off x="1917701" y="4810125"/>
              <a:ext cx="60325" cy="60325"/>
            </a:xfrm>
            <a:custGeom>
              <a:gdLst>
                <a:gd name="T0" fmla="*/ 23 w 38"/>
                <a:gd name="T1" fmla="*/ 38 h 38"/>
                <a:gd name="T2" fmla="*/ 16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3 w 38"/>
                <a:gd name="T25" fmla="*/ 38 h 38"/>
                <a:gd name="T26" fmla="*/ 19 w 38"/>
                <a:gd name="T27" fmla="*/ 23 h 38"/>
                <a:gd name="T28" fmla="*/ 19 w 38"/>
                <a:gd name="T29" fmla="*/ 23 h 38"/>
                <a:gd name="T30" fmla="*/ 21 w 38"/>
                <a:gd name="T31" fmla="*/ 28 h 38"/>
                <a:gd name="T32" fmla="*/ 23 w 38"/>
                <a:gd name="T33" fmla="*/ 23 h 38"/>
                <a:gd name="T34" fmla="*/ 28 w 38"/>
                <a:gd name="T35" fmla="*/ 21 h 38"/>
                <a:gd name="T36" fmla="*/ 23 w 38"/>
                <a:gd name="T37" fmla="*/ 19 h 38"/>
                <a:gd name="T38" fmla="*/ 26 w 38"/>
                <a:gd name="T39" fmla="*/ 12 h 38"/>
                <a:gd name="T40" fmla="*/ 21 w 38"/>
                <a:gd name="T41" fmla="*/ 14 h 38"/>
                <a:gd name="T42" fmla="*/ 16 w 38"/>
                <a:gd name="T43" fmla="*/ 9 h 38"/>
                <a:gd name="T44" fmla="*/ 16 w 38"/>
                <a:gd name="T45" fmla="*/ 16 h 38"/>
                <a:gd name="T46" fmla="*/ 9 w 38"/>
                <a:gd name="T47" fmla="*/ 16 h 38"/>
                <a:gd name="T48" fmla="*/ 14 w 38"/>
                <a:gd name="T49" fmla="*/ 21 h 38"/>
                <a:gd name="T50" fmla="*/ 12 w 38"/>
                <a:gd name="T51" fmla="*/ 26 h 38"/>
                <a:gd name="T52" fmla="*/ 19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3" y="38"/>
                  </a:moveTo>
                  <a:lnTo>
                    <a:pt x="16" y="28"/>
                  </a:lnTo>
                  <a:lnTo>
                    <a:pt x="5" y="33"/>
                  </a:lnTo>
                  <a:lnTo>
                    <a:pt x="9" y="21"/>
                  </a:lnTo>
                  <a:lnTo>
                    <a:pt x="0" y="14"/>
                  </a:lnTo>
                  <a:lnTo>
                    <a:pt x="12" y="12"/>
                  </a:lnTo>
                  <a:lnTo>
                    <a:pt x="14" y="0"/>
                  </a:lnTo>
                  <a:lnTo>
                    <a:pt x="21" y="9"/>
                  </a:lnTo>
                  <a:lnTo>
                    <a:pt x="33" y="4"/>
                  </a:lnTo>
                  <a:lnTo>
                    <a:pt x="28" y="16"/>
                  </a:lnTo>
                  <a:lnTo>
                    <a:pt x="38" y="23"/>
                  </a:lnTo>
                  <a:lnTo>
                    <a:pt x="26" y="26"/>
                  </a:lnTo>
                  <a:lnTo>
                    <a:pt x="23" y="38"/>
                  </a:lnTo>
                  <a:close/>
                  <a:moveTo>
                    <a:pt x="19" y="23"/>
                  </a:moveTo>
                  <a:lnTo>
                    <a:pt x="19" y="23"/>
                  </a:lnTo>
                  <a:lnTo>
                    <a:pt x="21" y="28"/>
                  </a:lnTo>
                  <a:lnTo>
                    <a:pt x="23" y="23"/>
                  </a:lnTo>
                  <a:lnTo>
                    <a:pt x="28" y="21"/>
                  </a:lnTo>
                  <a:lnTo>
                    <a:pt x="23" y="19"/>
                  </a:lnTo>
                  <a:lnTo>
                    <a:pt x="26" y="12"/>
                  </a:lnTo>
                  <a:lnTo>
                    <a:pt x="21" y="14"/>
                  </a:lnTo>
                  <a:lnTo>
                    <a:pt x="16" y="9"/>
                  </a:lnTo>
                  <a:lnTo>
                    <a:pt x="16" y="16"/>
                  </a:lnTo>
                  <a:lnTo>
                    <a:pt x="9" y="16"/>
                  </a:lnTo>
                  <a:lnTo>
                    <a:pt x="14" y="21"/>
                  </a:lnTo>
                  <a:lnTo>
                    <a:pt x="12" y="26"/>
                  </a:lnTo>
                  <a:lnTo>
                    <a:pt x="19"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5"/>
            <p:cNvSpPr>
              <a:spLocks noEditPoints="1"/>
            </p:cNvSpPr>
            <p:nvPr/>
          </p:nvSpPr>
          <p:spPr bwMode="auto">
            <a:xfrm>
              <a:off x="1895476" y="4873625"/>
              <a:ext cx="17463"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3 w 5"/>
                <a:gd name="T17" fmla="*/ 3 h 5"/>
                <a:gd name="T18" fmla="*/ 3 w 5"/>
                <a:gd name="T19" fmla="*/ 2 h 5"/>
                <a:gd name="T20" fmla="*/ 3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5" y="0"/>
                    <a:pt x="5" y="2"/>
                    <a:pt x="5" y="3"/>
                  </a:cubicBezTo>
                  <a:cubicBezTo>
                    <a:pt x="5" y="4"/>
                    <a:pt x="3" y="5"/>
                    <a:pt x="2" y="4"/>
                  </a:cubicBezTo>
                  <a:close/>
                  <a:moveTo>
                    <a:pt x="3" y="1"/>
                  </a:moveTo>
                  <a:cubicBezTo>
                    <a:pt x="3" y="1"/>
                    <a:pt x="3" y="1"/>
                    <a:pt x="3" y="1"/>
                  </a:cubicBezTo>
                  <a:cubicBezTo>
                    <a:pt x="3" y="1"/>
                    <a:pt x="2" y="2"/>
                    <a:pt x="2" y="2"/>
                  </a:cubicBezTo>
                  <a:cubicBezTo>
                    <a:pt x="2" y="2"/>
                    <a:pt x="2" y="3"/>
                    <a:pt x="3" y="3"/>
                  </a:cubicBezTo>
                  <a:cubicBezTo>
                    <a:pt x="3" y="3"/>
                    <a:pt x="3" y="3"/>
                    <a:pt x="3" y="2"/>
                  </a:cubicBezTo>
                  <a:cubicBezTo>
                    <a:pt x="4"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46"/>
            <p:cNvSpPr>
              <a:spLocks noEditPoints="1"/>
            </p:cNvSpPr>
            <p:nvPr/>
          </p:nvSpPr>
          <p:spPr bwMode="auto">
            <a:xfrm>
              <a:off x="1981201" y="4787900"/>
              <a:ext cx="19050" cy="22225"/>
            </a:xfrm>
            <a:custGeom>
              <a:gdLst>
                <a:gd name="T0" fmla="*/ 2 w 5"/>
                <a:gd name="T1" fmla="*/ 5 h 6"/>
                <a:gd name="T2" fmla="*/ 1 w 5"/>
                <a:gd name="T3" fmla="*/ 2 h 6"/>
                <a:gd name="T4" fmla="*/ 4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4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1" y="2"/>
                  </a:cubicBezTo>
                  <a:cubicBezTo>
                    <a:pt x="1" y="1"/>
                    <a:pt x="2" y="0"/>
                    <a:pt x="4"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3"/>
                    <a:pt x="3" y="4"/>
                  </a:cubicBezTo>
                  <a:cubicBezTo>
                    <a:pt x="3" y="4"/>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7"/>
            <p:cNvSpPr>
              <a:spLocks noEditPoints="1"/>
            </p:cNvSpPr>
            <p:nvPr/>
          </p:nvSpPr>
          <p:spPr bwMode="auto">
            <a:xfrm>
              <a:off x="1925638" y="4772025"/>
              <a:ext cx="17463" cy="19050"/>
            </a:xfrm>
            <a:custGeom>
              <a:gdLst>
                <a:gd name="T0" fmla="*/ 1 w 5"/>
                <a:gd name="T1" fmla="*/ 5 h 5"/>
                <a:gd name="T2" fmla="*/ 0 w 5"/>
                <a:gd name="T3" fmla="*/ 2 h 5"/>
                <a:gd name="T4" fmla="*/ 3 w 5"/>
                <a:gd name="T5" fmla="*/ 0 h 5"/>
                <a:gd name="T6" fmla="*/ 4 w 5"/>
                <a:gd name="T7" fmla="*/ 3 h 5"/>
                <a:gd name="T8" fmla="*/ 1 w 5"/>
                <a:gd name="T9" fmla="*/ 5 h 5"/>
                <a:gd name="T10" fmla="*/ 2 w 5"/>
                <a:gd name="T11" fmla="*/ 2 h 5"/>
                <a:gd name="T12" fmla="*/ 2 w 5"/>
                <a:gd name="T13" fmla="*/ 2 h 5"/>
                <a:gd name="T14" fmla="*/ 1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5"/>
                  </a:moveTo>
                  <a:cubicBezTo>
                    <a:pt x="0" y="4"/>
                    <a:pt x="0" y="3"/>
                    <a:pt x="0" y="2"/>
                  </a:cubicBezTo>
                  <a:cubicBezTo>
                    <a:pt x="0" y="0"/>
                    <a:pt x="2" y="0"/>
                    <a:pt x="3" y="0"/>
                  </a:cubicBezTo>
                  <a:cubicBezTo>
                    <a:pt x="4" y="0"/>
                    <a:pt x="5" y="2"/>
                    <a:pt x="4" y="3"/>
                  </a:cubicBezTo>
                  <a:cubicBezTo>
                    <a:pt x="4" y="4"/>
                    <a:pt x="3" y="5"/>
                    <a:pt x="1" y="5"/>
                  </a:cubicBezTo>
                  <a:close/>
                  <a:moveTo>
                    <a:pt x="2" y="2"/>
                  </a:moveTo>
                  <a:cubicBezTo>
                    <a:pt x="2" y="2"/>
                    <a:pt x="2" y="2"/>
                    <a:pt x="2" y="2"/>
                  </a:cubicBezTo>
                  <a:cubicBezTo>
                    <a:pt x="2" y="2"/>
                    <a:pt x="2" y="2"/>
                    <a:pt x="1" y="2"/>
                  </a:cubicBezTo>
                  <a:cubicBezTo>
                    <a:pt x="1" y="2"/>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48"/>
            <p:cNvSpPr>
              <a:spLocks noEditPoints="1"/>
            </p:cNvSpPr>
            <p:nvPr/>
          </p:nvSpPr>
          <p:spPr bwMode="auto">
            <a:xfrm>
              <a:off x="1879601" y="48133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49"/>
            <p:cNvSpPr>
              <a:spLocks noEditPoints="1"/>
            </p:cNvSpPr>
            <p:nvPr/>
          </p:nvSpPr>
          <p:spPr bwMode="auto">
            <a:xfrm>
              <a:off x="1995488" y="4846638"/>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1"/>
                    <a:pt x="2" y="0"/>
                    <a:pt x="3" y="0"/>
                  </a:cubicBezTo>
                  <a:cubicBezTo>
                    <a:pt x="4" y="1"/>
                    <a:pt x="5" y="2"/>
                    <a:pt x="5" y="3"/>
                  </a:cubicBezTo>
                  <a:cubicBezTo>
                    <a:pt x="4" y="4"/>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50"/>
            <p:cNvSpPr/>
            <p:nvPr/>
          </p:nvSpPr>
          <p:spPr bwMode="auto">
            <a:xfrm>
              <a:off x="2239963" y="4760913"/>
              <a:ext cx="19050" cy="52388"/>
            </a:xfrm>
            <a:custGeom>
              <a:gdLst>
                <a:gd name="T0" fmla="*/ 3 w 12"/>
                <a:gd name="T1" fmla="*/ 33 h 33"/>
                <a:gd name="T2" fmla="*/ 0 w 12"/>
                <a:gd name="T3" fmla="*/ 33 h 33"/>
                <a:gd name="T4" fmla="*/ 10 w 12"/>
                <a:gd name="T5" fmla="*/ 0 h 33"/>
                <a:gd name="T6" fmla="*/ 12 w 12"/>
                <a:gd name="T7" fmla="*/ 2 h 33"/>
                <a:gd name="T8" fmla="*/ 3 w 12"/>
                <a:gd name="T9" fmla="*/ 33 h 33"/>
              </a:gdLst>
              <a:cxnLst>
                <a:cxn ang="0">
                  <a:pos x="T0" y="T1"/>
                </a:cxn>
                <a:cxn ang="0">
                  <a:pos x="T2" y="T3"/>
                </a:cxn>
                <a:cxn ang="0">
                  <a:pos x="T4" y="T5"/>
                </a:cxn>
                <a:cxn ang="0">
                  <a:pos x="T6" y="T7"/>
                </a:cxn>
                <a:cxn ang="0">
                  <a:pos x="T8" y="T9"/>
                </a:cxn>
              </a:cxnLst>
              <a:rect l="0" t="0" r="r" b="b"/>
              <a:pathLst>
                <a:path w="12" h="33">
                  <a:moveTo>
                    <a:pt x="3" y="33"/>
                  </a:moveTo>
                  <a:lnTo>
                    <a:pt x="0" y="33"/>
                  </a:lnTo>
                  <a:lnTo>
                    <a:pt x="10" y="0"/>
                  </a:lnTo>
                  <a:lnTo>
                    <a:pt x="12" y="2"/>
                  </a:lnTo>
                  <a:lnTo>
                    <a:pt x="3"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51"/>
            <p:cNvSpPr/>
            <p:nvPr/>
          </p:nvSpPr>
          <p:spPr bwMode="auto">
            <a:xfrm>
              <a:off x="2236788" y="4764088"/>
              <a:ext cx="14288" cy="26988"/>
            </a:xfrm>
            <a:custGeom>
              <a:gdLst>
                <a:gd name="T0" fmla="*/ 7 w 9"/>
                <a:gd name="T1" fmla="*/ 17 h 17"/>
                <a:gd name="T2" fmla="*/ 0 w 9"/>
                <a:gd name="T3" fmla="*/ 3 h 17"/>
                <a:gd name="T4" fmla="*/ 2 w 9"/>
                <a:gd name="T5" fmla="*/ 0 h 17"/>
                <a:gd name="T6" fmla="*/ 9 w 9"/>
                <a:gd name="T7" fmla="*/ 15 h 17"/>
                <a:gd name="T8" fmla="*/ 7 w 9"/>
                <a:gd name="T9" fmla="*/ 17 h 17"/>
              </a:gdLst>
              <a:cxnLst>
                <a:cxn ang="0">
                  <a:pos x="T0" y="T1"/>
                </a:cxn>
                <a:cxn ang="0">
                  <a:pos x="T2" y="T3"/>
                </a:cxn>
                <a:cxn ang="0">
                  <a:pos x="T4" y="T5"/>
                </a:cxn>
                <a:cxn ang="0">
                  <a:pos x="T6" y="T7"/>
                </a:cxn>
                <a:cxn ang="0">
                  <a:pos x="T8" y="T9"/>
                </a:cxn>
              </a:cxnLst>
              <a:rect l="0" t="0" r="r" b="b"/>
              <a:pathLst>
                <a:path w="9" h="17">
                  <a:moveTo>
                    <a:pt x="7" y="17"/>
                  </a:moveTo>
                  <a:lnTo>
                    <a:pt x="0" y="3"/>
                  </a:lnTo>
                  <a:lnTo>
                    <a:pt x="2" y="0"/>
                  </a:lnTo>
                  <a:lnTo>
                    <a:pt x="9"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52"/>
            <p:cNvSpPr/>
            <p:nvPr/>
          </p:nvSpPr>
          <p:spPr bwMode="auto">
            <a:xfrm>
              <a:off x="2247901" y="4772025"/>
              <a:ext cx="25400" cy="19050"/>
            </a:xfrm>
            <a:custGeom>
              <a:gdLst>
                <a:gd name="T0" fmla="*/ 2 w 16"/>
                <a:gd name="T1" fmla="*/ 12 h 12"/>
                <a:gd name="T2" fmla="*/ 0 w 16"/>
                <a:gd name="T3" fmla="*/ 10 h 12"/>
                <a:gd name="T4" fmla="*/ 14 w 16"/>
                <a:gd name="T5" fmla="*/ 0 h 12"/>
                <a:gd name="T6" fmla="*/ 16 w 16"/>
                <a:gd name="T7" fmla="*/ 5 h 12"/>
                <a:gd name="T8" fmla="*/ 2 w 16"/>
                <a:gd name="T9" fmla="*/ 12 h 12"/>
              </a:gdLst>
              <a:cxnLst>
                <a:cxn ang="0">
                  <a:pos x="T0" y="T1"/>
                </a:cxn>
                <a:cxn ang="0">
                  <a:pos x="T2" y="T3"/>
                </a:cxn>
                <a:cxn ang="0">
                  <a:pos x="T4" y="T5"/>
                </a:cxn>
                <a:cxn ang="0">
                  <a:pos x="T6" y="T7"/>
                </a:cxn>
                <a:cxn ang="0">
                  <a:pos x="T8" y="T9"/>
                </a:cxn>
              </a:cxnLst>
              <a:rect l="0" t="0" r="r" b="b"/>
              <a:pathLst>
                <a:path w="16" h="12">
                  <a:moveTo>
                    <a:pt x="2" y="12"/>
                  </a:moveTo>
                  <a:lnTo>
                    <a:pt x="0" y="10"/>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53"/>
            <p:cNvSpPr/>
            <p:nvPr/>
          </p:nvSpPr>
          <p:spPr bwMode="auto">
            <a:xfrm>
              <a:off x="2209801" y="4862513"/>
              <a:ext cx="19050" cy="52388"/>
            </a:xfrm>
            <a:custGeom>
              <a:gdLst>
                <a:gd name="T0" fmla="*/ 5 w 12"/>
                <a:gd name="T1" fmla="*/ 33 h 33"/>
                <a:gd name="T2" fmla="*/ 0 w 12"/>
                <a:gd name="T3" fmla="*/ 33 h 33"/>
                <a:gd name="T4" fmla="*/ 10 w 12"/>
                <a:gd name="T5" fmla="*/ 0 h 33"/>
                <a:gd name="T6" fmla="*/ 12 w 12"/>
                <a:gd name="T7" fmla="*/ 2 h 33"/>
                <a:gd name="T8" fmla="*/ 5 w 12"/>
                <a:gd name="T9" fmla="*/ 33 h 33"/>
              </a:gdLst>
              <a:cxnLst>
                <a:cxn ang="0">
                  <a:pos x="T0" y="T1"/>
                </a:cxn>
                <a:cxn ang="0">
                  <a:pos x="T2" y="T3"/>
                </a:cxn>
                <a:cxn ang="0">
                  <a:pos x="T4" y="T5"/>
                </a:cxn>
                <a:cxn ang="0">
                  <a:pos x="T6" y="T7"/>
                </a:cxn>
                <a:cxn ang="0">
                  <a:pos x="T8" y="T9"/>
                </a:cxn>
              </a:cxnLst>
              <a:rect l="0" t="0" r="r" b="b"/>
              <a:pathLst>
                <a:path w="12" h="33">
                  <a:moveTo>
                    <a:pt x="5" y="33"/>
                  </a:moveTo>
                  <a:lnTo>
                    <a:pt x="0" y="33"/>
                  </a:lnTo>
                  <a:lnTo>
                    <a:pt x="10"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54"/>
            <p:cNvSpPr/>
            <p:nvPr/>
          </p:nvSpPr>
          <p:spPr bwMode="auto">
            <a:xfrm>
              <a:off x="2217738" y="4887913"/>
              <a:ext cx="19050" cy="26988"/>
            </a:xfrm>
            <a:custGeom>
              <a:gdLst>
                <a:gd name="T0" fmla="*/ 7 w 12"/>
                <a:gd name="T1" fmla="*/ 17 h 17"/>
                <a:gd name="T2" fmla="*/ 0 w 12"/>
                <a:gd name="T3" fmla="*/ 3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55"/>
            <p:cNvSpPr/>
            <p:nvPr/>
          </p:nvSpPr>
          <p:spPr bwMode="auto">
            <a:xfrm>
              <a:off x="2195513" y="4887913"/>
              <a:ext cx="25400" cy="15875"/>
            </a:xfrm>
            <a:custGeom>
              <a:gdLst>
                <a:gd name="T0" fmla="*/ 2 w 16"/>
                <a:gd name="T1" fmla="*/ 10 h 10"/>
                <a:gd name="T2" fmla="*/ 0 w 16"/>
                <a:gd name="T3" fmla="*/ 7 h 10"/>
                <a:gd name="T4" fmla="*/ 14 w 16"/>
                <a:gd name="T5" fmla="*/ 0 h 10"/>
                <a:gd name="T6" fmla="*/ 16 w 16"/>
                <a:gd name="T7" fmla="*/ 3 h 10"/>
                <a:gd name="T8" fmla="*/ 2 w 16"/>
                <a:gd name="T9" fmla="*/ 10 h 10"/>
              </a:gdLst>
              <a:cxnLst>
                <a:cxn ang="0">
                  <a:pos x="T0" y="T1"/>
                </a:cxn>
                <a:cxn ang="0">
                  <a:pos x="T2" y="T3"/>
                </a:cxn>
                <a:cxn ang="0">
                  <a:pos x="T4" y="T5"/>
                </a:cxn>
                <a:cxn ang="0">
                  <a:pos x="T6" y="T7"/>
                </a:cxn>
                <a:cxn ang="0">
                  <a:pos x="T8" y="T9"/>
                </a:cxn>
              </a:cxnLst>
              <a:rect l="0" t="0" r="r" b="b"/>
              <a:pathLst>
                <a:path w="16" h="10">
                  <a:moveTo>
                    <a:pt x="2" y="10"/>
                  </a:moveTo>
                  <a:lnTo>
                    <a:pt x="0" y="7"/>
                  </a:lnTo>
                  <a:lnTo>
                    <a:pt x="14" y="0"/>
                  </a:lnTo>
                  <a:lnTo>
                    <a:pt x="16"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56"/>
            <p:cNvSpPr/>
            <p:nvPr/>
          </p:nvSpPr>
          <p:spPr bwMode="auto">
            <a:xfrm>
              <a:off x="2173288" y="4791075"/>
              <a:ext cx="44450" cy="33338"/>
            </a:xfrm>
            <a:custGeom>
              <a:gdLst>
                <a:gd name="T0" fmla="*/ 26 w 28"/>
                <a:gd name="T1" fmla="*/ 21 h 21"/>
                <a:gd name="T2" fmla="*/ 0 w 28"/>
                <a:gd name="T3" fmla="*/ 2 h 21"/>
                <a:gd name="T4" fmla="*/ 2 w 28"/>
                <a:gd name="T5" fmla="*/ 0 h 21"/>
                <a:gd name="T6" fmla="*/ 28 w 28"/>
                <a:gd name="T7" fmla="*/ 16 h 21"/>
                <a:gd name="T8" fmla="*/ 26 w 28"/>
                <a:gd name="T9" fmla="*/ 21 h 21"/>
              </a:gd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57"/>
            <p:cNvSpPr/>
            <p:nvPr/>
          </p:nvSpPr>
          <p:spPr bwMode="auto">
            <a:xfrm>
              <a:off x="2168526" y="4805363"/>
              <a:ext cx="26988" cy="7938"/>
            </a:xfrm>
            <a:custGeom>
              <a:gdLst>
                <a:gd name="T0" fmla="*/ 3 w 17"/>
                <a:gd name="T1" fmla="*/ 5 h 5"/>
                <a:gd name="T2" fmla="*/ 0 w 17"/>
                <a:gd name="T3" fmla="*/ 3 h 5"/>
                <a:gd name="T4" fmla="*/ 17 w 17"/>
                <a:gd name="T5" fmla="*/ 0 h 5"/>
                <a:gd name="T6" fmla="*/ 17 w 17"/>
                <a:gd name="T7" fmla="*/ 3 h 5"/>
                <a:gd name="T8" fmla="*/ 3 w 17"/>
                <a:gd name="T9" fmla="*/ 5 h 5"/>
              </a:gdLst>
              <a:cxnLst>
                <a:cxn ang="0">
                  <a:pos x="T0" y="T1"/>
                </a:cxn>
                <a:cxn ang="0">
                  <a:pos x="T2" y="T3"/>
                </a:cxn>
                <a:cxn ang="0">
                  <a:pos x="T4" y="T5"/>
                </a:cxn>
                <a:cxn ang="0">
                  <a:pos x="T6" y="T7"/>
                </a:cxn>
                <a:cxn ang="0">
                  <a:pos x="T8" y="T9"/>
                </a:cxn>
              </a:cxnLst>
              <a:rect l="0" t="0" r="r" b="b"/>
              <a:pathLst>
                <a:path w="17" h="5">
                  <a:moveTo>
                    <a:pt x="3" y="5"/>
                  </a:moveTo>
                  <a:lnTo>
                    <a:pt x="0" y="3"/>
                  </a:lnTo>
                  <a:lnTo>
                    <a:pt x="17" y="0"/>
                  </a:lnTo>
                  <a:lnTo>
                    <a:pt x="17" y="3"/>
                  </a:lnTo>
                  <a:lnTo>
                    <a:pt x="3"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58"/>
            <p:cNvSpPr/>
            <p:nvPr/>
          </p:nvSpPr>
          <p:spPr bwMode="auto">
            <a:xfrm>
              <a:off x="2187576" y="4779963"/>
              <a:ext cx="11113" cy="25400"/>
            </a:xfrm>
            <a:custGeom>
              <a:gdLst>
                <a:gd name="T0" fmla="*/ 2 w 7"/>
                <a:gd name="T1" fmla="*/ 16 h 16"/>
                <a:gd name="T2" fmla="*/ 0 w 7"/>
                <a:gd name="T3" fmla="*/ 2 h 16"/>
                <a:gd name="T4" fmla="*/ 5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5"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59"/>
            <p:cNvSpPr/>
            <p:nvPr/>
          </p:nvSpPr>
          <p:spPr bwMode="auto">
            <a:xfrm>
              <a:off x="2157413" y="4843463"/>
              <a:ext cx="52388" cy="19050"/>
            </a:xfrm>
            <a:custGeom>
              <a:gdLst>
                <a:gd name="T0" fmla="*/ 3 w 33"/>
                <a:gd name="T1" fmla="*/ 12 h 12"/>
                <a:gd name="T2" fmla="*/ 0 w 33"/>
                <a:gd name="T3" fmla="*/ 9 h 12"/>
                <a:gd name="T4" fmla="*/ 33 w 33"/>
                <a:gd name="T5" fmla="*/ 0 h 12"/>
                <a:gd name="T6" fmla="*/ 33 w 33"/>
                <a:gd name="T7" fmla="*/ 5 h 12"/>
                <a:gd name="T8" fmla="*/ 3 w 33"/>
                <a:gd name="T9" fmla="*/ 12 h 12"/>
              </a:gdLst>
              <a:cxnLst>
                <a:cxn ang="0">
                  <a:pos x="T0" y="T1"/>
                </a:cxn>
                <a:cxn ang="0">
                  <a:pos x="T2" y="T3"/>
                </a:cxn>
                <a:cxn ang="0">
                  <a:pos x="T4" y="T5"/>
                </a:cxn>
                <a:cxn ang="0">
                  <a:pos x="T6" y="T7"/>
                </a:cxn>
                <a:cxn ang="0">
                  <a:pos x="T8" y="T9"/>
                </a:cxn>
              </a:cxnLst>
              <a:rect l="0" t="0" r="r" b="b"/>
              <a:pathLst>
                <a:path w="33" h="12">
                  <a:moveTo>
                    <a:pt x="3" y="12"/>
                  </a:moveTo>
                  <a:lnTo>
                    <a:pt x="0" y="9"/>
                  </a:lnTo>
                  <a:lnTo>
                    <a:pt x="33" y="0"/>
                  </a:lnTo>
                  <a:lnTo>
                    <a:pt x="33"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60"/>
            <p:cNvSpPr/>
            <p:nvPr/>
          </p:nvSpPr>
          <p:spPr bwMode="auto">
            <a:xfrm>
              <a:off x="2168526" y="4851400"/>
              <a:ext cx="19050" cy="25400"/>
            </a:xfrm>
            <a:custGeom>
              <a:gdLst>
                <a:gd name="T0" fmla="*/ 5 w 12"/>
                <a:gd name="T1" fmla="*/ 16 h 16"/>
                <a:gd name="T2" fmla="*/ 0 w 12"/>
                <a:gd name="T3" fmla="*/ 14 h 16"/>
                <a:gd name="T4" fmla="*/ 10 w 12"/>
                <a:gd name="T5" fmla="*/ 0 h 16"/>
                <a:gd name="T6" fmla="*/ 12 w 12"/>
                <a:gd name="T7" fmla="*/ 2 h 16"/>
                <a:gd name="T8" fmla="*/ 5 w 12"/>
                <a:gd name="T9" fmla="*/ 16 h 16"/>
              </a:gdLst>
              <a:cxnLst>
                <a:cxn ang="0">
                  <a:pos x="T0" y="T1"/>
                </a:cxn>
                <a:cxn ang="0">
                  <a:pos x="T2" y="T3"/>
                </a:cxn>
                <a:cxn ang="0">
                  <a:pos x="T4" y="T5"/>
                </a:cxn>
                <a:cxn ang="0">
                  <a:pos x="T6" y="T7"/>
                </a:cxn>
                <a:cxn ang="0">
                  <a:pos x="T8" y="T9"/>
                </a:cxn>
              </a:cxnLst>
              <a:rect l="0" t="0" r="r" b="b"/>
              <a:pathLst>
                <a:path w="12" h="16">
                  <a:moveTo>
                    <a:pt x="5" y="16"/>
                  </a:moveTo>
                  <a:lnTo>
                    <a:pt x="0" y="14"/>
                  </a:lnTo>
                  <a:lnTo>
                    <a:pt x="10" y="0"/>
                  </a:lnTo>
                  <a:lnTo>
                    <a:pt x="12" y="2"/>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61"/>
            <p:cNvSpPr/>
            <p:nvPr/>
          </p:nvSpPr>
          <p:spPr bwMode="auto">
            <a:xfrm>
              <a:off x="2162176" y="4840288"/>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62"/>
            <p:cNvSpPr/>
            <p:nvPr/>
          </p:nvSpPr>
          <p:spPr bwMode="auto">
            <a:xfrm>
              <a:off x="2251076" y="4854575"/>
              <a:ext cx="38100" cy="44450"/>
            </a:xfrm>
            <a:custGeom>
              <a:gdLst>
                <a:gd name="T0" fmla="*/ 22 w 24"/>
                <a:gd name="T1" fmla="*/ 28 h 28"/>
                <a:gd name="T2" fmla="*/ 0 w 24"/>
                <a:gd name="T3" fmla="*/ 2 h 28"/>
                <a:gd name="T4" fmla="*/ 3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63"/>
            <p:cNvSpPr/>
            <p:nvPr/>
          </p:nvSpPr>
          <p:spPr bwMode="auto">
            <a:xfrm>
              <a:off x="2270126" y="4873625"/>
              <a:ext cx="26988" cy="7938"/>
            </a:xfrm>
            <a:custGeom>
              <a:gdLst>
                <a:gd name="T0" fmla="*/ 0 w 17"/>
                <a:gd name="T1" fmla="*/ 5 h 5"/>
                <a:gd name="T2" fmla="*/ 0 w 17"/>
                <a:gd name="T3" fmla="*/ 0 h 5"/>
                <a:gd name="T4" fmla="*/ 17 w 17"/>
                <a:gd name="T5" fmla="*/ 2 h 5"/>
                <a:gd name="T6" fmla="*/ 14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4"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64"/>
            <p:cNvSpPr/>
            <p:nvPr/>
          </p:nvSpPr>
          <p:spPr bwMode="auto">
            <a:xfrm>
              <a:off x="2262188" y="4876800"/>
              <a:ext cx="11113" cy="26988"/>
            </a:xfrm>
            <a:custGeom>
              <a:gdLst>
                <a:gd name="T0" fmla="*/ 0 w 7"/>
                <a:gd name="T1" fmla="*/ 17 h 17"/>
                <a:gd name="T2" fmla="*/ 3 w 7"/>
                <a:gd name="T3" fmla="*/ 0 h 17"/>
                <a:gd name="T4" fmla="*/ 7 w 7"/>
                <a:gd name="T5" fmla="*/ 0 h 17"/>
                <a:gd name="T6" fmla="*/ 5 w 7"/>
                <a:gd name="T7" fmla="*/ 17 h 17"/>
                <a:gd name="T8" fmla="*/ 0 w 7"/>
                <a:gd name="T9" fmla="*/ 17 h 17"/>
              </a:gdLst>
              <a:cxnLst>
                <a:cxn ang="0">
                  <a:pos x="T0" y="T1"/>
                </a:cxn>
                <a:cxn ang="0">
                  <a:pos x="T2" y="T3"/>
                </a:cxn>
                <a:cxn ang="0">
                  <a:pos x="T4" y="T5"/>
                </a:cxn>
                <a:cxn ang="0">
                  <a:pos x="T6" y="T7"/>
                </a:cxn>
                <a:cxn ang="0">
                  <a:pos x="T8" y="T9"/>
                </a:cxn>
              </a:cxnLst>
              <a:rect l="0" t="0" r="r" b="b"/>
              <a:pathLst>
                <a:path w="7" h="17">
                  <a:moveTo>
                    <a:pt x="0" y="17"/>
                  </a:moveTo>
                  <a:lnTo>
                    <a:pt x="3" y="0"/>
                  </a:lnTo>
                  <a:lnTo>
                    <a:pt x="7" y="0"/>
                  </a:lnTo>
                  <a:lnTo>
                    <a:pt x="5"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65"/>
            <p:cNvSpPr/>
            <p:nvPr/>
          </p:nvSpPr>
          <p:spPr bwMode="auto">
            <a:xfrm>
              <a:off x="2262188" y="4829175"/>
              <a:ext cx="49213" cy="6350"/>
            </a:xfrm>
            <a:custGeom>
              <a:gdLst>
                <a:gd name="T0" fmla="*/ 0 w 31"/>
                <a:gd name="T1" fmla="*/ 4 h 4"/>
                <a:gd name="T2" fmla="*/ 0 w 31"/>
                <a:gd name="T3" fmla="*/ 2 h 4"/>
                <a:gd name="T4" fmla="*/ 31 w 31"/>
                <a:gd name="T5" fmla="*/ 0 h 4"/>
                <a:gd name="T6" fmla="*/ 31 w 31"/>
                <a:gd name="T7" fmla="*/ 4 h 4"/>
                <a:gd name="T8" fmla="*/ 0 w 31"/>
                <a:gd name="T9" fmla="*/ 4 h 4"/>
              </a:gdLst>
              <a:cxnLst>
                <a:cxn ang="0">
                  <a:pos x="T0" y="T1"/>
                </a:cxn>
                <a:cxn ang="0">
                  <a:pos x="T2" y="T3"/>
                </a:cxn>
                <a:cxn ang="0">
                  <a:pos x="T4" y="T5"/>
                </a:cxn>
                <a:cxn ang="0">
                  <a:pos x="T6" y="T7"/>
                </a:cxn>
                <a:cxn ang="0">
                  <a:pos x="T8" y="T9"/>
                </a:cxn>
              </a:cxnLst>
              <a:rect l="0" t="0" r="r" b="b"/>
              <a:pathLst>
                <a:path w="31" h="4">
                  <a:moveTo>
                    <a:pt x="0" y="4"/>
                  </a:moveTo>
                  <a:lnTo>
                    <a:pt x="0" y="2"/>
                  </a:lnTo>
                  <a:lnTo>
                    <a:pt x="31" y="0"/>
                  </a:lnTo>
                  <a:lnTo>
                    <a:pt x="31"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66"/>
            <p:cNvSpPr/>
            <p:nvPr/>
          </p:nvSpPr>
          <p:spPr bwMode="auto">
            <a:xfrm>
              <a:off x="2286001" y="4813300"/>
              <a:ext cx="22225" cy="22225"/>
            </a:xfrm>
            <a:custGeom>
              <a:gdLst>
                <a:gd name="T0" fmla="*/ 2 w 14"/>
                <a:gd name="T1" fmla="*/ 14 h 14"/>
                <a:gd name="T2" fmla="*/ 0 w 14"/>
                <a:gd name="T3" fmla="*/ 12 h 14"/>
                <a:gd name="T4" fmla="*/ 9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67"/>
            <p:cNvSpPr/>
            <p:nvPr/>
          </p:nvSpPr>
          <p:spPr bwMode="auto">
            <a:xfrm>
              <a:off x="2286001" y="4832350"/>
              <a:ext cx="22225" cy="19050"/>
            </a:xfrm>
            <a:custGeom>
              <a:gdLst>
                <a:gd name="T0" fmla="*/ 11 w 14"/>
                <a:gd name="T1" fmla="*/ 12 h 12"/>
                <a:gd name="T2" fmla="*/ 0 w 14"/>
                <a:gd name="T3" fmla="*/ 2 h 12"/>
                <a:gd name="T4" fmla="*/ 2 w 14"/>
                <a:gd name="T5" fmla="*/ 0 h 12"/>
                <a:gd name="T6" fmla="*/ 14 w 14"/>
                <a:gd name="T7" fmla="*/ 9 h 12"/>
                <a:gd name="T8" fmla="*/ 11 w 14"/>
                <a:gd name="T9" fmla="*/ 12 h 12"/>
              </a:gd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68"/>
            <p:cNvSpPr>
              <a:spLocks noEditPoints="1"/>
            </p:cNvSpPr>
            <p:nvPr/>
          </p:nvSpPr>
          <p:spPr bwMode="auto">
            <a:xfrm>
              <a:off x="2179638" y="4783138"/>
              <a:ext cx="109538" cy="112713"/>
            </a:xfrm>
            <a:custGeom>
              <a:gdLst>
                <a:gd name="T0" fmla="*/ 43 w 69"/>
                <a:gd name="T1" fmla="*/ 71 h 71"/>
                <a:gd name="T2" fmla="*/ 29 w 69"/>
                <a:gd name="T3" fmla="*/ 55 h 71"/>
                <a:gd name="T4" fmla="*/ 7 w 69"/>
                <a:gd name="T5" fmla="*/ 62 h 71"/>
                <a:gd name="T6" fmla="*/ 17 w 69"/>
                <a:gd name="T7" fmla="*/ 40 h 71"/>
                <a:gd name="T8" fmla="*/ 0 w 69"/>
                <a:gd name="T9" fmla="*/ 26 h 71"/>
                <a:gd name="T10" fmla="*/ 22 w 69"/>
                <a:gd name="T11" fmla="*/ 24 h 71"/>
                <a:gd name="T12" fmla="*/ 26 w 69"/>
                <a:gd name="T13" fmla="*/ 0 h 71"/>
                <a:gd name="T14" fmla="*/ 41 w 69"/>
                <a:gd name="T15" fmla="*/ 19 h 71"/>
                <a:gd name="T16" fmla="*/ 62 w 69"/>
                <a:gd name="T17" fmla="*/ 10 h 71"/>
                <a:gd name="T18" fmla="*/ 52 w 69"/>
                <a:gd name="T19" fmla="*/ 31 h 71"/>
                <a:gd name="T20" fmla="*/ 69 w 69"/>
                <a:gd name="T21" fmla="*/ 45 h 71"/>
                <a:gd name="T22" fmla="*/ 48 w 69"/>
                <a:gd name="T23" fmla="*/ 50 h 71"/>
                <a:gd name="T24" fmla="*/ 43 w 69"/>
                <a:gd name="T25" fmla="*/ 71 h 71"/>
                <a:gd name="T26" fmla="*/ 31 w 69"/>
                <a:gd name="T27" fmla="*/ 50 h 71"/>
                <a:gd name="T28" fmla="*/ 31 w 69"/>
                <a:gd name="T29" fmla="*/ 50 h 71"/>
                <a:gd name="T30" fmla="*/ 41 w 69"/>
                <a:gd name="T31" fmla="*/ 62 h 71"/>
                <a:gd name="T32" fmla="*/ 45 w 69"/>
                <a:gd name="T33" fmla="*/ 45 h 71"/>
                <a:gd name="T34" fmla="*/ 62 w 69"/>
                <a:gd name="T35" fmla="*/ 43 h 71"/>
                <a:gd name="T36" fmla="*/ 48 w 69"/>
                <a:gd name="T37" fmla="*/ 33 h 71"/>
                <a:gd name="T38" fmla="*/ 55 w 69"/>
                <a:gd name="T39" fmla="*/ 17 h 71"/>
                <a:gd name="T40" fmla="*/ 38 w 69"/>
                <a:gd name="T41" fmla="*/ 24 h 71"/>
                <a:gd name="T42" fmla="*/ 29 w 69"/>
                <a:gd name="T43" fmla="*/ 10 h 71"/>
                <a:gd name="T44" fmla="*/ 26 w 69"/>
                <a:gd name="T45" fmla="*/ 26 h 71"/>
                <a:gd name="T46" fmla="*/ 10 w 69"/>
                <a:gd name="T47" fmla="*/ 29 h 71"/>
                <a:gd name="T48" fmla="*/ 22 w 69"/>
                <a:gd name="T49" fmla="*/ 38 h 71"/>
                <a:gd name="T50" fmla="*/ 15 w 69"/>
                <a:gd name="T51" fmla="*/ 55 h 71"/>
                <a:gd name="T52" fmla="*/ 31 w 69"/>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9" y="55"/>
                  </a:lnTo>
                  <a:lnTo>
                    <a:pt x="7" y="62"/>
                  </a:lnTo>
                  <a:lnTo>
                    <a:pt x="17" y="40"/>
                  </a:lnTo>
                  <a:lnTo>
                    <a:pt x="0" y="26"/>
                  </a:lnTo>
                  <a:lnTo>
                    <a:pt x="22" y="24"/>
                  </a:lnTo>
                  <a:lnTo>
                    <a:pt x="26" y="0"/>
                  </a:lnTo>
                  <a:lnTo>
                    <a:pt x="41" y="19"/>
                  </a:lnTo>
                  <a:lnTo>
                    <a:pt x="62" y="10"/>
                  </a:lnTo>
                  <a:lnTo>
                    <a:pt x="52" y="31"/>
                  </a:lnTo>
                  <a:lnTo>
                    <a:pt x="69" y="45"/>
                  </a:lnTo>
                  <a:lnTo>
                    <a:pt x="48" y="50"/>
                  </a:lnTo>
                  <a:lnTo>
                    <a:pt x="43" y="71"/>
                  </a:lnTo>
                  <a:close/>
                  <a:moveTo>
                    <a:pt x="31" y="50"/>
                  </a:moveTo>
                  <a:lnTo>
                    <a:pt x="31" y="50"/>
                  </a:lnTo>
                  <a:lnTo>
                    <a:pt x="41" y="62"/>
                  </a:lnTo>
                  <a:lnTo>
                    <a:pt x="45" y="45"/>
                  </a:lnTo>
                  <a:lnTo>
                    <a:pt x="62" y="43"/>
                  </a:lnTo>
                  <a:lnTo>
                    <a:pt x="48" y="33"/>
                  </a:lnTo>
                  <a:lnTo>
                    <a:pt x="55" y="17"/>
                  </a:lnTo>
                  <a:lnTo>
                    <a:pt x="38" y="24"/>
                  </a:lnTo>
                  <a:lnTo>
                    <a:pt x="29" y="10"/>
                  </a:lnTo>
                  <a:lnTo>
                    <a:pt x="26" y="26"/>
                  </a:lnTo>
                  <a:lnTo>
                    <a:pt x="10" y="29"/>
                  </a:lnTo>
                  <a:lnTo>
                    <a:pt x="22" y="38"/>
                  </a:lnTo>
                  <a:lnTo>
                    <a:pt x="15"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69"/>
            <p:cNvSpPr>
              <a:spLocks noEditPoints="1"/>
            </p:cNvSpPr>
            <p:nvPr/>
          </p:nvSpPr>
          <p:spPr bwMode="auto">
            <a:xfrm>
              <a:off x="2206626" y="4810125"/>
              <a:ext cx="60325" cy="60325"/>
            </a:xfrm>
            <a:custGeom>
              <a:gdLst>
                <a:gd name="T0" fmla="*/ 24 w 38"/>
                <a:gd name="T1" fmla="*/ 38 h 38"/>
                <a:gd name="T2" fmla="*/ 14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6 w 38"/>
                <a:gd name="T27" fmla="*/ 23 h 38"/>
                <a:gd name="T28" fmla="*/ 16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19 w 38"/>
                <a:gd name="T41" fmla="*/ 14 h 38"/>
                <a:gd name="T42" fmla="*/ 16 w 38"/>
                <a:gd name="T43" fmla="*/ 9 h 38"/>
                <a:gd name="T44" fmla="*/ 14 w 38"/>
                <a:gd name="T45" fmla="*/ 16 h 38"/>
                <a:gd name="T46" fmla="*/ 9 w 38"/>
                <a:gd name="T47" fmla="*/ 16 h 38"/>
                <a:gd name="T48" fmla="*/ 14 w 38"/>
                <a:gd name="T49" fmla="*/ 21 h 38"/>
                <a:gd name="T50" fmla="*/ 12 w 38"/>
                <a:gd name="T51" fmla="*/ 26 h 38"/>
                <a:gd name="T52" fmla="*/ 16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6" y="23"/>
                  </a:moveTo>
                  <a:lnTo>
                    <a:pt x="16" y="23"/>
                  </a:lnTo>
                  <a:lnTo>
                    <a:pt x="21" y="28"/>
                  </a:lnTo>
                  <a:lnTo>
                    <a:pt x="21" y="23"/>
                  </a:lnTo>
                  <a:lnTo>
                    <a:pt x="28" y="21"/>
                  </a:lnTo>
                  <a:lnTo>
                    <a:pt x="24" y="19"/>
                  </a:lnTo>
                  <a:lnTo>
                    <a:pt x="26" y="12"/>
                  </a:lnTo>
                  <a:lnTo>
                    <a:pt x="19" y="14"/>
                  </a:lnTo>
                  <a:lnTo>
                    <a:pt x="16" y="9"/>
                  </a:lnTo>
                  <a:lnTo>
                    <a:pt x="14" y="16"/>
                  </a:lnTo>
                  <a:lnTo>
                    <a:pt x="9" y="16"/>
                  </a:lnTo>
                  <a:lnTo>
                    <a:pt x="14" y="21"/>
                  </a:lnTo>
                  <a:lnTo>
                    <a:pt x="12" y="26"/>
                  </a:lnTo>
                  <a:lnTo>
                    <a:pt x="16"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70"/>
            <p:cNvSpPr>
              <a:spLocks noEditPoints="1"/>
            </p:cNvSpPr>
            <p:nvPr/>
          </p:nvSpPr>
          <p:spPr bwMode="auto">
            <a:xfrm>
              <a:off x="2184401" y="4873625"/>
              <a:ext cx="19050" cy="19050"/>
            </a:xfrm>
            <a:custGeom>
              <a:gdLst>
                <a:gd name="T0" fmla="*/ 2 w 5"/>
                <a:gd name="T1" fmla="*/ 4 h 5"/>
                <a:gd name="T2" fmla="*/ 0 w 5"/>
                <a:gd name="T3" fmla="*/ 2 h 5"/>
                <a:gd name="T4" fmla="*/ 3 w 5"/>
                <a:gd name="T5" fmla="*/ 0 h 5"/>
                <a:gd name="T6" fmla="*/ 4 w 5"/>
                <a:gd name="T7" fmla="*/ 3 h 5"/>
                <a:gd name="T8" fmla="*/ 2 w 5"/>
                <a:gd name="T9" fmla="*/ 4 h 5"/>
                <a:gd name="T10" fmla="*/ 2 w 5"/>
                <a:gd name="T11" fmla="*/ 1 h 5"/>
                <a:gd name="T12" fmla="*/ 2 w 5"/>
                <a:gd name="T13" fmla="*/ 1 h 5"/>
                <a:gd name="T14" fmla="*/ 2 w 5"/>
                <a:gd name="T15" fmla="*/ 2 h 5"/>
                <a:gd name="T16" fmla="*/ 2 w 5"/>
                <a:gd name="T17" fmla="*/ 3 h 5"/>
                <a:gd name="T18" fmla="*/ 3 w 5"/>
                <a:gd name="T19" fmla="*/ 2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0" y="0"/>
                    <a:pt x="2" y="0"/>
                    <a:pt x="3" y="0"/>
                  </a:cubicBezTo>
                  <a:cubicBezTo>
                    <a:pt x="4" y="0"/>
                    <a:pt x="5" y="2"/>
                    <a:pt x="4" y="3"/>
                  </a:cubicBezTo>
                  <a:cubicBezTo>
                    <a:pt x="4" y="4"/>
                    <a:pt x="3" y="5"/>
                    <a:pt x="2" y="4"/>
                  </a:cubicBezTo>
                  <a:close/>
                  <a:moveTo>
                    <a:pt x="2" y="1"/>
                  </a:moveTo>
                  <a:cubicBezTo>
                    <a:pt x="2" y="1"/>
                    <a:pt x="2" y="1"/>
                    <a:pt x="2" y="1"/>
                  </a:cubicBezTo>
                  <a:cubicBezTo>
                    <a:pt x="2" y="1"/>
                    <a:pt x="2" y="2"/>
                    <a:pt x="2"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71"/>
            <p:cNvSpPr>
              <a:spLocks noEditPoints="1"/>
            </p:cNvSpPr>
            <p:nvPr/>
          </p:nvSpPr>
          <p:spPr bwMode="auto">
            <a:xfrm>
              <a:off x="2270126"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72"/>
            <p:cNvSpPr>
              <a:spLocks noEditPoints="1"/>
            </p:cNvSpPr>
            <p:nvPr/>
          </p:nvSpPr>
          <p:spPr bwMode="auto">
            <a:xfrm>
              <a:off x="2209801" y="4772025"/>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5"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73"/>
            <p:cNvSpPr>
              <a:spLocks noEditPoints="1"/>
            </p:cNvSpPr>
            <p:nvPr/>
          </p:nvSpPr>
          <p:spPr bwMode="auto">
            <a:xfrm>
              <a:off x="2165351" y="4813300"/>
              <a:ext cx="22225" cy="22225"/>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3" y="0"/>
                    <a:pt x="4" y="1"/>
                  </a:cubicBezTo>
                  <a:cubicBezTo>
                    <a:pt x="5" y="1"/>
                    <a:pt x="6" y="2"/>
                    <a:pt x="5" y="4"/>
                  </a:cubicBezTo>
                  <a:cubicBezTo>
                    <a:pt x="5" y="5"/>
                    <a:pt x="4" y="6"/>
                    <a:pt x="2" y="5"/>
                  </a:cubicBezTo>
                  <a:close/>
                  <a:moveTo>
                    <a:pt x="3" y="2"/>
                  </a:moveTo>
                  <a:cubicBezTo>
                    <a:pt x="3" y="2"/>
                    <a:pt x="3" y="2"/>
                    <a:pt x="3" y="2"/>
                  </a:cubicBezTo>
                  <a:cubicBezTo>
                    <a:pt x="3" y="2"/>
                    <a:pt x="3" y="2"/>
                    <a:pt x="2" y="3"/>
                  </a:cubicBezTo>
                  <a:cubicBezTo>
                    <a:pt x="2" y="3"/>
                    <a:pt x="3"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74"/>
            <p:cNvSpPr>
              <a:spLocks noEditPoints="1"/>
            </p:cNvSpPr>
            <p:nvPr/>
          </p:nvSpPr>
          <p:spPr bwMode="auto">
            <a:xfrm>
              <a:off x="2281238" y="4846638"/>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1"/>
                    <a:pt x="2" y="0"/>
                    <a:pt x="4" y="0"/>
                  </a:cubicBezTo>
                  <a:cubicBezTo>
                    <a:pt x="5" y="1"/>
                    <a:pt x="6" y="2"/>
                    <a:pt x="5" y="3"/>
                  </a:cubicBezTo>
                  <a:cubicBezTo>
                    <a:pt x="5" y="4"/>
                    <a:pt x="4" y="5"/>
                    <a:pt x="2" y="5"/>
                  </a:cubicBezTo>
                  <a:close/>
                  <a:moveTo>
                    <a:pt x="3" y="2"/>
                  </a:moveTo>
                  <a:cubicBezTo>
                    <a:pt x="3" y="2"/>
                    <a:pt x="3" y="2"/>
                    <a:pt x="3" y="2"/>
                  </a:cubicBezTo>
                  <a:cubicBezTo>
                    <a:pt x="3" y="2"/>
                    <a:pt x="2" y="2"/>
                    <a:pt x="2" y="2"/>
                  </a:cubicBezTo>
                  <a:cubicBezTo>
                    <a:pt x="2" y="3"/>
                    <a:pt x="2" y="3"/>
                    <a:pt x="3" y="3"/>
                  </a:cubicBezTo>
                  <a:cubicBezTo>
                    <a:pt x="3" y="3"/>
                    <a:pt x="4" y="3"/>
                    <a:pt x="4" y="3"/>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75"/>
            <p:cNvSpPr/>
            <p:nvPr/>
          </p:nvSpPr>
          <p:spPr bwMode="auto">
            <a:xfrm>
              <a:off x="4244976" y="47688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76"/>
            <p:cNvSpPr/>
            <p:nvPr/>
          </p:nvSpPr>
          <p:spPr bwMode="auto">
            <a:xfrm>
              <a:off x="4240213" y="4772025"/>
              <a:ext cx="19050" cy="26988"/>
            </a:xfrm>
            <a:custGeom>
              <a:gdLst>
                <a:gd name="T0" fmla="*/ 7 w 12"/>
                <a:gd name="T1" fmla="*/ 17 h 17"/>
                <a:gd name="T2" fmla="*/ 0 w 12"/>
                <a:gd name="T3" fmla="*/ 2 h 17"/>
                <a:gd name="T4" fmla="*/ 3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2"/>
                  </a:lnTo>
                  <a:lnTo>
                    <a:pt x="3"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77"/>
            <p:cNvSpPr/>
            <p:nvPr/>
          </p:nvSpPr>
          <p:spPr bwMode="auto">
            <a:xfrm>
              <a:off x="4256088" y="4779963"/>
              <a:ext cx="22225" cy="19050"/>
            </a:xfrm>
            <a:custGeom>
              <a:gdLst>
                <a:gd name="T0" fmla="*/ 2 w 14"/>
                <a:gd name="T1" fmla="*/ 12 h 12"/>
                <a:gd name="T2" fmla="*/ 0 w 14"/>
                <a:gd name="T3" fmla="*/ 9 h 12"/>
                <a:gd name="T4" fmla="*/ 14 w 14"/>
                <a:gd name="T5" fmla="*/ 0 h 12"/>
                <a:gd name="T6" fmla="*/ 14 w 14"/>
                <a:gd name="T7" fmla="*/ 5 h 12"/>
                <a:gd name="T8" fmla="*/ 2 w 14"/>
                <a:gd name="T9" fmla="*/ 12 h 12"/>
              </a:gdLst>
              <a:cxnLst>
                <a:cxn ang="0">
                  <a:pos x="T0" y="T1"/>
                </a:cxn>
                <a:cxn ang="0">
                  <a:pos x="T2" y="T3"/>
                </a:cxn>
                <a:cxn ang="0">
                  <a:pos x="T4" y="T5"/>
                </a:cxn>
                <a:cxn ang="0">
                  <a:pos x="T6" y="T7"/>
                </a:cxn>
                <a:cxn ang="0">
                  <a:pos x="T8" y="T9"/>
                </a:cxn>
              </a:cxnLst>
              <a:rect l="0" t="0" r="r" b="b"/>
              <a:pathLst>
                <a:path w="14" h="12">
                  <a:moveTo>
                    <a:pt x="2" y="12"/>
                  </a:moveTo>
                  <a:lnTo>
                    <a:pt x="0" y="9"/>
                  </a:lnTo>
                  <a:lnTo>
                    <a:pt x="14" y="0"/>
                  </a:lnTo>
                  <a:lnTo>
                    <a:pt x="14"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78"/>
            <p:cNvSpPr/>
            <p:nvPr/>
          </p:nvSpPr>
          <p:spPr bwMode="auto">
            <a:xfrm>
              <a:off x="4214813" y="48704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79"/>
            <p:cNvSpPr/>
            <p:nvPr/>
          </p:nvSpPr>
          <p:spPr bwMode="auto">
            <a:xfrm>
              <a:off x="4225926" y="4895850"/>
              <a:ext cx="14288" cy="22225"/>
            </a:xfrm>
            <a:custGeom>
              <a:gdLst>
                <a:gd name="T0" fmla="*/ 7 w 9"/>
                <a:gd name="T1" fmla="*/ 14 h 14"/>
                <a:gd name="T2" fmla="*/ 0 w 9"/>
                <a:gd name="T3" fmla="*/ 0 h 14"/>
                <a:gd name="T4" fmla="*/ 2 w 9"/>
                <a:gd name="T5" fmla="*/ 0 h 14"/>
                <a:gd name="T6" fmla="*/ 9 w 9"/>
                <a:gd name="T7" fmla="*/ 14 h 14"/>
                <a:gd name="T8" fmla="*/ 7 w 9"/>
                <a:gd name="T9" fmla="*/ 14 h 14"/>
              </a:gdLst>
              <a:cxnLst>
                <a:cxn ang="0">
                  <a:pos x="T0" y="T1"/>
                </a:cxn>
                <a:cxn ang="0">
                  <a:pos x="T2" y="T3"/>
                </a:cxn>
                <a:cxn ang="0">
                  <a:pos x="T4" y="T5"/>
                </a:cxn>
                <a:cxn ang="0">
                  <a:pos x="T6" y="T7"/>
                </a:cxn>
                <a:cxn ang="0">
                  <a:pos x="T8" y="T9"/>
                </a:cxn>
              </a:cxnLst>
              <a:rect l="0" t="0" r="r" b="b"/>
              <a:pathLst>
                <a:path w="9" h="14">
                  <a:moveTo>
                    <a:pt x="7" y="14"/>
                  </a:moveTo>
                  <a:lnTo>
                    <a:pt x="0" y="0"/>
                  </a:lnTo>
                  <a:lnTo>
                    <a:pt x="2" y="0"/>
                  </a:lnTo>
                  <a:lnTo>
                    <a:pt x="9"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80"/>
            <p:cNvSpPr/>
            <p:nvPr/>
          </p:nvSpPr>
          <p:spPr bwMode="auto">
            <a:xfrm>
              <a:off x="4203701" y="4892675"/>
              <a:ext cx="25400" cy="17463"/>
            </a:xfrm>
            <a:custGeom>
              <a:gdLst>
                <a:gd name="T0" fmla="*/ 2 w 16"/>
                <a:gd name="T1" fmla="*/ 11 h 11"/>
                <a:gd name="T2" fmla="*/ 0 w 16"/>
                <a:gd name="T3" fmla="*/ 9 h 11"/>
                <a:gd name="T4" fmla="*/ 14 w 16"/>
                <a:gd name="T5" fmla="*/ 0 h 11"/>
                <a:gd name="T6" fmla="*/ 16 w 16"/>
                <a:gd name="T7" fmla="*/ 4 h 11"/>
                <a:gd name="T8" fmla="*/ 2 w 16"/>
                <a:gd name="T9" fmla="*/ 11 h 11"/>
              </a:gdLst>
              <a:cxnLst>
                <a:cxn ang="0">
                  <a:pos x="T0" y="T1"/>
                </a:cxn>
                <a:cxn ang="0">
                  <a:pos x="T2" y="T3"/>
                </a:cxn>
                <a:cxn ang="0">
                  <a:pos x="T4" y="T5"/>
                </a:cxn>
                <a:cxn ang="0">
                  <a:pos x="T6" y="T7"/>
                </a:cxn>
                <a:cxn ang="0">
                  <a:pos x="T8" y="T9"/>
                </a:cxn>
              </a:cxnLst>
              <a:rect l="0" t="0" r="r" b="b"/>
              <a:pathLst>
                <a:path w="16" h="11">
                  <a:moveTo>
                    <a:pt x="2" y="11"/>
                  </a:moveTo>
                  <a:lnTo>
                    <a:pt x="0" y="9"/>
                  </a:lnTo>
                  <a:lnTo>
                    <a:pt x="14" y="0"/>
                  </a:lnTo>
                  <a:lnTo>
                    <a:pt x="16" y="4"/>
                  </a:lnTo>
                  <a:lnTo>
                    <a:pt x="2"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81"/>
            <p:cNvSpPr/>
            <p:nvPr/>
          </p:nvSpPr>
          <p:spPr bwMode="auto">
            <a:xfrm>
              <a:off x="4176713" y="4794250"/>
              <a:ext cx="49213" cy="38100"/>
            </a:xfrm>
            <a:custGeom>
              <a:gdLst>
                <a:gd name="T0" fmla="*/ 28 w 31"/>
                <a:gd name="T1" fmla="*/ 24 h 24"/>
                <a:gd name="T2" fmla="*/ 0 w 31"/>
                <a:gd name="T3" fmla="*/ 5 h 24"/>
                <a:gd name="T4" fmla="*/ 2 w 31"/>
                <a:gd name="T5" fmla="*/ 0 h 24"/>
                <a:gd name="T6" fmla="*/ 31 w 31"/>
                <a:gd name="T7" fmla="*/ 19 h 24"/>
                <a:gd name="T8" fmla="*/ 28 w 31"/>
                <a:gd name="T9" fmla="*/ 24 h 24"/>
              </a:gdLst>
              <a:cxnLst>
                <a:cxn ang="0">
                  <a:pos x="T0" y="T1"/>
                </a:cxn>
                <a:cxn ang="0">
                  <a:pos x="T2" y="T3"/>
                </a:cxn>
                <a:cxn ang="0">
                  <a:pos x="T4" y="T5"/>
                </a:cxn>
                <a:cxn ang="0">
                  <a:pos x="T6" y="T7"/>
                </a:cxn>
                <a:cxn ang="0">
                  <a:pos x="T8" y="T9"/>
                </a:cxn>
              </a:cxnLst>
              <a:rect l="0" t="0" r="r" b="b"/>
              <a:pathLst>
                <a:path w="31" h="24">
                  <a:moveTo>
                    <a:pt x="28" y="24"/>
                  </a:moveTo>
                  <a:lnTo>
                    <a:pt x="0" y="5"/>
                  </a:lnTo>
                  <a:lnTo>
                    <a:pt x="2" y="0"/>
                  </a:lnTo>
                  <a:lnTo>
                    <a:pt x="31"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82"/>
            <p:cNvSpPr/>
            <p:nvPr/>
          </p:nvSpPr>
          <p:spPr bwMode="auto">
            <a:xfrm>
              <a:off x="4176713" y="4810125"/>
              <a:ext cx="26988" cy="11113"/>
            </a:xfrm>
            <a:custGeom>
              <a:gdLst>
                <a:gd name="T0" fmla="*/ 0 w 17"/>
                <a:gd name="T1" fmla="*/ 7 h 7"/>
                <a:gd name="T2" fmla="*/ 0 w 17"/>
                <a:gd name="T3" fmla="*/ 4 h 7"/>
                <a:gd name="T4" fmla="*/ 17 w 17"/>
                <a:gd name="T5" fmla="*/ 0 h 7"/>
                <a:gd name="T6" fmla="*/ 17 w 17"/>
                <a:gd name="T7" fmla="*/ 4 h 7"/>
                <a:gd name="T8" fmla="*/ 0 w 17"/>
                <a:gd name="T9" fmla="*/ 7 h 7"/>
              </a:gdLst>
              <a:cxnLst>
                <a:cxn ang="0">
                  <a:pos x="T0" y="T1"/>
                </a:cxn>
                <a:cxn ang="0">
                  <a:pos x="T2" y="T3"/>
                </a:cxn>
                <a:cxn ang="0">
                  <a:pos x="T4" y="T5"/>
                </a:cxn>
                <a:cxn ang="0">
                  <a:pos x="T6" y="T7"/>
                </a:cxn>
                <a:cxn ang="0">
                  <a:pos x="T8" y="T9"/>
                </a:cxn>
              </a:cxnLst>
              <a:rect l="0" t="0" r="r" b="b"/>
              <a:pathLst>
                <a:path w="17" h="7">
                  <a:moveTo>
                    <a:pt x="0" y="7"/>
                  </a:moveTo>
                  <a:lnTo>
                    <a:pt x="0" y="4"/>
                  </a:lnTo>
                  <a:lnTo>
                    <a:pt x="17" y="0"/>
                  </a:lnTo>
                  <a:lnTo>
                    <a:pt x="17"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83"/>
            <p:cNvSpPr/>
            <p:nvPr/>
          </p:nvSpPr>
          <p:spPr bwMode="auto">
            <a:xfrm>
              <a:off x="4195763" y="4787900"/>
              <a:ext cx="11113" cy="25400"/>
            </a:xfrm>
            <a:custGeom>
              <a:gdLst>
                <a:gd name="T0" fmla="*/ 2 w 7"/>
                <a:gd name="T1" fmla="*/ 16 h 16"/>
                <a:gd name="T2" fmla="*/ 0 w 7"/>
                <a:gd name="T3" fmla="*/ 2 h 16"/>
                <a:gd name="T4" fmla="*/ 2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84"/>
            <p:cNvSpPr/>
            <p:nvPr/>
          </p:nvSpPr>
          <p:spPr bwMode="auto">
            <a:xfrm>
              <a:off x="4165601" y="4851400"/>
              <a:ext cx="52388" cy="19050"/>
            </a:xfrm>
            <a:custGeom>
              <a:gdLst>
                <a:gd name="T0" fmla="*/ 0 w 33"/>
                <a:gd name="T1" fmla="*/ 12 h 12"/>
                <a:gd name="T2" fmla="*/ 0 w 33"/>
                <a:gd name="T3" fmla="*/ 7 h 12"/>
                <a:gd name="T4" fmla="*/ 31 w 33"/>
                <a:gd name="T5" fmla="*/ 0 h 12"/>
                <a:gd name="T6" fmla="*/ 33 w 33"/>
                <a:gd name="T7" fmla="*/ 4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7"/>
                  </a:lnTo>
                  <a:lnTo>
                    <a:pt x="31"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85"/>
            <p:cNvSpPr/>
            <p:nvPr/>
          </p:nvSpPr>
          <p:spPr bwMode="auto">
            <a:xfrm>
              <a:off x="4176713" y="4857750"/>
              <a:ext cx="19050" cy="26988"/>
            </a:xfrm>
            <a:custGeom>
              <a:gdLst>
                <a:gd name="T0" fmla="*/ 2 w 12"/>
                <a:gd name="T1" fmla="*/ 17 h 17"/>
                <a:gd name="T2" fmla="*/ 0 w 12"/>
                <a:gd name="T3" fmla="*/ 15 h 17"/>
                <a:gd name="T4" fmla="*/ 7 w 12"/>
                <a:gd name="T5" fmla="*/ 0 h 17"/>
                <a:gd name="T6" fmla="*/ 12 w 12"/>
                <a:gd name="T7" fmla="*/ 3 h 17"/>
                <a:gd name="T8" fmla="*/ 2 w 12"/>
                <a:gd name="T9" fmla="*/ 17 h 17"/>
              </a:gd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86"/>
            <p:cNvSpPr/>
            <p:nvPr/>
          </p:nvSpPr>
          <p:spPr bwMode="auto">
            <a:xfrm>
              <a:off x="4168776" y="4843463"/>
              <a:ext cx="23813" cy="19050"/>
            </a:xfrm>
            <a:custGeom>
              <a:gdLst>
                <a:gd name="T0" fmla="*/ 12 w 15"/>
                <a:gd name="T1" fmla="*/ 12 h 12"/>
                <a:gd name="T2" fmla="*/ 0 w 15"/>
                <a:gd name="T3" fmla="*/ 5 h 12"/>
                <a:gd name="T4" fmla="*/ 0 w 15"/>
                <a:gd name="T5" fmla="*/ 0 h 12"/>
                <a:gd name="T6" fmla="*/ 15 w 15"/>
                <a:gd name="T7" fmla="*/ 9 h 12"/>
                <a:gd name="T8" fmla="*/ 12 w 15"/>
                <a:gd name="T9" fmla="*/ 12 h 12"/>
              </a:gdLst>
              <a:cxnLst>
                <a:cxn ang="0">
                  <a:pos x="T0" y="T1"/>
                </a:cxn>
                <a:cxn ang="0">
                  <a:pos x="T2" y="T3"/>
                </a:cxn>
                <a:cxn ang="0">
                  <a:pos x="T4" y="T5"/>
                </a:cxn>
                <a:cxn ang="0">
                  <a:pos x="T6" y="T7"/>
                </a:cxn>
                <a:cxn ang="0">
                  <a:pos x="T8" y="T9"/>
                </a:cxn>
              </a:cxnLst>
              <a:rect l="0" t="0" r="r" b="b"/>
              <a:pathLst>
                <a:path w="15" h="12">
                  <a:moveTo>
                    <a:pt x="12" y="12"/>
                  </a:moveTo>
                  <a:lnTo>
                    <a:pt x="0" y="5"/>
                  </a:lnTo>
                  <a:lnTo>
                    <a:pt x="0"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87"/>
            <p:cNvSpPr/>
            <p:nvPr/>
          </p:nvSpPr>
          <p:spPr bwMode="auto">
            <a:xfrm>
              <a:off x="4256088" y="4862513"/>
              <a:ext cx="36513" cy="44450"/>
            </a:xfrm>
            <a:custGeom>
              <a:gdLst>
                <a:gd name="T0" fmla="*/ 21 w 23"/>
                <a:gd name="T1" fmla="*/ 28 h 28"/>
                <a:gd name="T2" fmla="*/ 0 w 23"/>
                <a:gd name="T3" fmla="*/ 2 h 28"/>
                <a:gd name="T4" fmla="*/ 4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4"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88"/>
            <p:cNvSpPr/>
            <p:nvPr/>
          </p:nvSpPr>
          <p:spPr bwMode="auto">
            <a:xfrm>
              <a:off x="4275138" y="4881563"/>
              <a:ext cx="25400" cy="6350"/>
            </a:xfrm>
            <a:custGeom>
              <a:gdLst>
                <a:gd name="T0" fmla="*/ 0 w 16"/>
                <a:gd name="T1" fmla="*/ 4 h 4"/>
                <a:gd name="T2" fmla="*/ 0 w 16"/>
                <a:gd name="T3" fmla="*/ 0 h 4"/>
                <a:gd name="T4" fmla="*/ 16 w 16"/>
                <a:gd name="T5" fmla="*/ 2 h 4"/>
                <a:gd name="T6" fmla="*/ 16 w 16"/>
                <a:gd name="T7" fmla="*/ 4 h 4"/>
                <a:gd name="T8" fmla="*/ 0 w 16"/>
                <a:gd name="T9" fmla="*/ 4 h 4"/>
              </a:gd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6"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89"/>
            <p:cNvSpPr/>
            <p:nvPr/>
          </p:nvSpPr>
          <p:spPr bwMode="auto">
            <a:xfrm>
              <a:off x="4270376" y="4884738"/>
              <a:ext cx="7938" cy="25400"/>
            </a:xfrm>
            <a:custGeom>
              <a:gdLst>
                <a:gd name="T0" fmla="*/ 0 w 5"/>
                <a:gd name="T1" fmla="*/ 16 h 16"/>
                <a:gd name="T2" fmla="*/ 0 w 5"/>
                <a:gd name="T3" fmla="*/ 0 h 16"/>
                <a:gd name="T4" fmla="*/ 5 w 5"/>
                <a:gd name="T5" fmla="*/ 0 h 16"/>
                <a:gd name="T6" fmla="*/ 3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3"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Rectangle 590"/>
            <p:cNvSpPr>
              <a:spLocks noChangeArrowheads="1"/>
            </p:cNvSpPr>
            <p:nvPr/>
          </p:nvSpPr>
          <p:spPr bwMode="auto">
            <a:xfrm>
              <a:off x="4267201"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91"/>
            <p:cNvSpPr/>
            <p:nvPr/>
          </p:nvSpPr>
          <p:spPr bwMode="auto">
            <a:xfrm>
              <a:off x="4289426" y="4816475"/>
              <a:ext cx="22225" cy="23813"/>
            </a:xfrm>
            <a:custGeom>
              <a:gdLst>
                <a:gd name="T0" fmla="*/ 2 w 14"/>
                <a:gd name="T1" fmla="*/ 15 h 15"/>
                <a:gd name="T2" fmla="*/ 0 w 14"/>
                <a:gd name="T3" fmla="*/ 12 h 15"/>
                <a:gd name="T4" fmla="*/ 12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12"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92"/>
            <p:cNvSpPr/>
            <p:nvPr/>
          </p:nvSpPr>
          <p:spPr bwMode="auto">
            <a:xfrm>
              <a:off x="4289426" y="4835525"/>
              <a:ext cx="22225" cy="22225"/>
            </a:xfrm>
            <a:custGeom>
              <a:gdLst>
                <a:gd name="T0" fmla="*/ 12 w 14"/>
                <a:gd name="T1" fmla="*/ 14 h 14"/>
                <a:gd name="T2" fmla="*/ 0 w 14"/>
                <a:gd name="T3" fmla="*/ 5 h 14"/>
                <a:gd name="T4" fmla="*/ 2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93"/>
            <p:cNvSpPr>
              <a:spLocks noEditPoints="1"/>
            </p:cNvSpPr>
            <p:nvPr/>
          </p:nvSpPr>
          <p:spPr bwMode="auto">
            <a:xfrm>
              <a:off x="4184651" y="4791075"/>
              <a:ext cx="112713" cy="112713"/>
            </a:xfrm>
            <a:custGeom>
              <a:gdLst>
                <a:gd name="T0" fmla="*/ 45 w 71"/>
                <a:gd name="T1" fmla="*/ 71 h 71"/>
                <a:gd name="T2" fmla="*/ 31 w 71"/>
                <a:gd name="T3" fmla="*/ 52 h 71"/>
                <a:gd name="T4" fmla="*/ 9 w 71"/>
                <a:gd name="T5" fmla="*/ 61 h 71"/>
                <a:gd name="T6" fmla="*/ 19 w 71"/>
                <a:gd name="T7" fmla="*/ 40 h 71"/>
                <a:gd name="T8" fmla="*/ 0 w 71"/>
                <a:gd name="T9" fmla="*/ 26 h 71"/>
                <a:gd name="T10" fmla="*/ 23 w 71"/>
                <a:gd name="T11" fmla="*/ 21 h 71"/>
                <a:gd name="T12" fmla="*/ 26 w 71"/>
                <a:gd name="T13" fmla="*/ 0 h 71"/>
                <a:gd name="T14" fmla="*/ 40 w 71"/>
                <a:gd name="T15" fmla="*/ 16 h 71"/>
                <a:gd name="T16" fmla="*/ 61 w 71"/>
                <a:gd name="T17" fmla="*/ 9 h 71"/>
                <a:gd name="T18" fmla="*/ 54 w 71"/>
                <a:gd name="T19" fmla="*/ 31 h 71"/>
                <a:gd name="T20" fmla="*/ 71 w 71"/>
                <a:gd name="T21" fmla="*/ 45 h 71"/>
                <a:gd name="T22" fmla="*/ 47 w 71"/>
                <a:gd name="T23" fmla="*/ 47 h 71"/>
                <a:gd name="T24" fmla="*/ 45 w 71"/>
                <a:gd name="T25" fmla="*/ 71 h 71"/>
                <a:gd name="T26" fmla="*/ 33 w 71"/>
                <a:gd name="T27" fmla="*/ 47 h 71"/>
                <a:gd name="T28" fmla="*/ 33 w 71"/>
                <a:gd name="T29" fmla="*/ 47 h 71"/>
                <a:gd name="T30" fmla="*/ 42 w 71"/>
                <a:gd name="T31" fmla="*/ 61 h 71"/>
                <a:gd name="T32" fmla="*/ 45 w 71"/>
                <a:gd name="T33" fmla="*/ 45 h 71"/>
                <a:gd name="T34" fmla="*/ 61 w 71"/>
                <a:gd name="T35" fmla="*/ 42 h 71"/>
                <a:gd name="T36" fmla="*/ 49 w 71"/>
                <a:gd name="T37" fmla="*/ 33 h 71"/>
                <a:gd name="T38" fmla="*/ 54 w 71"/>
                <a:gd name="T39" fmla="*/ 16 h 71"/>
                <a:gd name="T40" fmla="*/ 40 w 71"/>
                <a:gd name="T41" fmla="*/ 21 h 71"/>
                <a:gd name="T42" fmla="*/ 28 w 71"/>
                <a:gd name="T43" fmla="*/ 9 h 71"/>
                <a:gd name="T44" fmla="*/ 26 w 71"/>
                <a:gd name="T45" fmla="*/ 26 h 71"/>
                <a:gd name="T46" fmla="*/ 9 w 71"/>
                <a:gd name="T47" fmla="*/ 28 h 71"/>
                <a:gd name="T48" fmla="*/ 23 w 71"/>
                <a:gd name="T49" fmla="*/ 38 h 71"/>
                <a:gd name="T50" fmla="*/ 16 w 71"/>
                <a:gd name="T51" fmla="*/ 54 h 71"/>
                <a:gd name="T52" fmla="*/ 33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9" y="61"/>
                  </a:lnTo>
                  <a:lnTo>
                    <a:pt x="19" y="40"/>
                  </a:lnTo>
                  <a:lnTo>
                    <a:pt x="0" y="26"/>
                  </a:lnTo>
                  <a:lnTo>
                    <a:pt x="23" y="21"/>
                  </a:lnTo>
                  <a:lnTo>
                    <a:pt x="26" y="0"/>
                  </a:lnTo>
                  <a:lnTo>
                    <a:pt x="40" y="16"/>
                  </a:lnTo>
                  <a:lnTo>
                    <a:pt x="61" y="9"/>
                  </a:lnTo>
                  <a:lnTo>
                    <a:pt x="54" y="31"/>
                  </a:lnTo>
                  <a:lnTo>
                    <a:pt x="71" y="45"/>
                  </a:lnTo>
                  <a:lnTo>
                    <a:pt x="47" y="47"/>
                  </a:lnTo>
                  <a:lnTo>
                    <a:pt x="45" y="71"/>
                  </a:lnTo>
                  <a:close/>
                  <a:moveTo>
                    <a:pt x="33" y="47"/>
                  </a:moveTo>
                  <a:lnTo>
                    <a:pt x="33" y="47"/>
                  </a:lnTo>
                  <a:lnTo>
                    <a:pt x="42" y="61"/>
                  </a:lnTo>
                  <a:lnTo>
                    <a:pt x="45" y="45"/>
                  </a:lnTo>
                  <a:lnTo>
                    <a:pt x="61" y="42"/>
                  </a:lnTo>
                  <a:lnTo>
                    <a:pt x="49" y="33"/>
                  </a:lnTo>
                  <a:lnTo>
                    <a:pt x="54" y="16"/>
                  </a:lnTo>
                  <a:lnTo>
                    <a:pt x="40" y="21"/>
                  </a:lnTo>
                  <a:lnTo>
                    <a:pt x="28" y="9"/>
                  </a:lnTo>
                  <a:lnTo>
                    <a:pt x="26" y="26"/>
                  </a:lnTo>
                  <a:lnTo>
                    <a:pt x="9" y="28"/>
                  </a:lnTo>
                  <a:lnTo>
                    <a:pt x="23" y="38"/>
                  </a:lnTo>
                  <a:lnTo>
                    <a:pt x="16" y="54"/>
                  </a:lnTo>
                  <a:lnTo>
                    <a:pt x="33"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94"/>
            <p:cNvSpPr>
              <a:spLocks noEditPoints="1"/>
            </p:cNvSpPr>
            <p:nvPr/>
          </p:nvSpPr>
          <p:spPr bwMode="auto">
            <a:xfrm>
              <a:off x="4210051" y="4816475"/>
              <a:ext cx="60325" cy="60325"/>
            </a:xfrm>
            <a:custGeom>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5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2 w 38"/>
                <a:gd name="T31" fmla="*/ 29 h 38"/>
                <a:gd name="T32" fmla="*/ 24 w 38"/>
                <a:gd name="T33" fmla="*/ 22 h 38"/>
                <a:gd name="T34" fmla="*/ 29 w 38"/>
                <a:gd name="T35" fmla="*/ 22 h 38"/>
                <a:gd name="T36" fmla="*/ 24 w 38"/>
                <a:gd name="T37" fmla="*/ 17 h 38"/>
                <a:gd name="T38" fmla="*/ 26 w 38"/>
                <a:gd name="T39" fmla="*/ 12 h 38"/>
                <a:gd name="T40" fmla="*/ 22 w 38"/>
                <a:gd name="T41" fmla="*/ 15 h 38"/>
                <a:gd name="T42" fmla="*/ 17 w 38"/>
                <a:gd name="T43" fmla="*/ 10 h 38"/>
                <a:gd name="T44" fmla="*/ 17 w 38"/>
                <a:gd name="T45" fmla="*/ 15 h 38"/>
                <a:gd name="T46" fmla="*/ 10 w 38"/>
                <a:gd name="T47" fmla="*/ 17 h 38"/>
                <a:gd name="T48" fmla="*/ 15 w 38"/>
                <a:gd name="T49" fmla="*/ 19 h 38"/>
                <a:gd name="T50" fmla="*/ 12 w 38"/>
                <a:gd name="T51" fmla="*/ 26 h 38"/>
                <a:gd name="T52" fmla="*/ 19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5" y="0"/>
                  </a:lnTo>
                  <a:lnTo>
                    <a:pt x="22" y="10"/>
                  </a:lnTo>
                  <a:lnTo>
                    <a:pt x="33" y="5"/>
                  </a:lnTo>
                  <a:lnTo>
                    <a:pt x="29" y="17"/>
                  </a:lnTo>
                  <a:lnTo>
                    <a:pt x="38" y="24"/>
                  </a:lnTo>
                  <a:lnTo>
                    <a:pt x="26" y="26"/>
                  </a:lnTo>
                  <a:lnTo>
                    <a:pt x="24" y="38"/>
                  </a:lnTo>
                  <a:close/>
                  <a:moveTo>
                    <a:pt x="19" y="24"/>
                  </a:moveTo>
                  <a:lnTo>
                    <a:pt x="19" y="24"/>
                  </a:lnTo>
                  <a:lnTo>
                    <a:pt x="22" y="29"/>
                  </a:lnTo>
                  <a:lnTo>
                    <a:pt x="24" y="22"/>
                  </a:lnTo>
                  <a:lnTo>
                    <a:pt x="29" y="22"/>
                  </a:lnTo>
                  <a:lnTo>
                    <a:pt x="24" y="17"/>
                  </a:lnTo>
                  <a:lnTo>
                    <a:pt x="26" y="12"/>
                  </a:lnTo>
                  <a:lnTo>
                    <a:pt x="22" y="15"/>
                  </a:lnTo>
                  <a:lnTo>
                    <a:pt x="17" y="10"/>
                  </a:lnTo>
                  <a:lnTo>
                    <a:pt x="17" y="15"/>
                  </a:lnTo>
                  <a:lnTo>
                    <a:pt x="10" y="17"/>
                  </a:lnTo>
                  <a:lnTo>
                    <a:pt x="15"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95"/>
            <p:cNvSpPr>
              <a:spLocks noEditPoints="1"/>
            </p:cNvSpPr>
            <p:nvPr/>
          </p:nvSpPr>
          <p:spPr bwMode="auto">
            <a:xfrm>
              <a:off x="4187826" y="48768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96"/>
            <p:cNvSpPr>
              <a:spLocks noEditPoints="1"/>
            </p:cNvSpPr>
            <p:nvPr/>
          </p:nvSpPr>
          <p:spPr bwMode="auto">
            <a:xfrm>
              <a:off x="4275138" y="4794250"/>
              <a:ext cx="17463" cy="19050"/>
            </a:xfrm>
            <a:custGeom>
              <a:gdLst>
                <a:gd name="T0" fmla="*/ 2 w 5"/>
                <a:gd name="T1" fmla="*/ 5 h 5"/>
                <a:gd name="T2" fmla="*/ 1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1"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97"/>
            <p:cNvSpPr>
              <a:spLocks noEditPoints="1"/>
            </p:cNvSpPr>
            <p:nvPr/>
          </p:nvSpPr>
          <p:spPr bwMode="auto">
            <a:xfrm>
              <a:off x="4214813" y="4775200"/>
              <a:ext cx="22225" cy="23813"/>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4"/>
                    <a:pt x="1" y="2"/>
                  </a:cubicBezTo>
                  <a:cubicBezTo>
                    <a:pt x="1" y="1"/>
                    <a:pt x="2" y="0"/>
                    <a:pt x="4" y="1"/>
                  </a:cubicBezTo>
                  <a:cubicBezTo>
                    <a:pt x="5" y="1"/>
                    <a:pt x="6" y="3"/>
                    <a:pt x="5" y="4"/>
                  </a:cubicBezTo>
                  <a:cubicBezTo>
                    <a:pt x="5" y="5"/>
                    <a:pt x="4" y="6"/>
                    <a:pt x="2" y="5"/>
                  </a:cubicBezTo>
                  <a:close/>
                  <a:moveTo>
                    <a:pt x="3" y="2"/>
                  </a:moveTo>
                  <a:cubicBezTo>
                    <a:pt x="3" y="2"/>
                    <a:pt x="3" y="2"/>
                    <a:pt x="3" y="2"/>
                  </a:cubicBezTo>
                  <a:cubicBezTo>
                    <a:pt x="3" y="2"/>
                    <a:pt x="3" y="3"/>
                    <a:pt x="2" y="3"/>
                  </a:cubicBezTo>
                  <a:cubicBezTo>
                    <a:pt x="2" y="3"/>
                    <a:pt x="3" y="4"/>
                    <a:pt x="3" y="4"/>
                  </a:cubicBezTo>
                  <a:cubicBezTo>
                    <a:pt x="3" y="4"/>
                    <a:pt x="4" y="4"/>
                    <a:pt x="4" y="3"/>
                  </a:cubicBezTo>
                  <a:cubicBezTo>
                    <a:pt x="4" y="3"/>
                    <a:pt x="4"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98"/>
            <p:cNvSpPr>
              <a:spLocks noEditPoints="1"/>
            </p:cNvSpPr>
            <p:nvPr/>
          </p:nvSpPr>
          <p:spPr bwMode="auto">
            <a:xfrm>
              <a:off x="4173538" y="4821238"/>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99"/>
            <p:cNvSpPr>
              <a:spLocks noEditPoints="1"/>
            </p:cNvSpPr>
            <p:nvPr/>
          </p:nvSpPr>
          <p:spPr bwMode="auto">
            <a:xfrm>
              <a:off x="4289426" y="4854575"/>
              <a:ext cx="19050"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00"/>
            <p:cNvSpPr/>
            <p:nvPr/>
          </p:nvSpPr>
          <p:spPr bwMode="auto">
            <a:xfrm>
              <a:off x="4564063" y="4768850"/>
              <a:ext cx="17463" cy="52388"/>
            </a:xfrm>
            <a:custGeom>
              <a:gdLst>
                <a:gd name="T0" fmla="*/ 4 w 11"/>
                <a:gd name="T1" fmla="*/ 33 h 33"/>
                <a:gd name="T2" fmla="*/ 0 w 11"/>
                <a:gd name="T3" fmla="*/ 33 h 33"/>
                <a:gd name="T4" fmla="*/ 9 w 11"/>
                <a:gd name="T5" fmla="*/ 0 h 33"/>
                <a:gd name="T6" fmla="*/ 11 w 11"/>
                <a:gd name="T7" fmla="*/ 2 h 33"/>
                <a:gd name="T8" fmla="*/ 4 w 11"/>
                <a:gd name="T9" fmla="*/ 33 h 33"/>
              </a:gdLst>
              <a:cxnLst>
                <a:cxn ang="0">
                  <a:pos x="T0" y="T1"/>
                </a:cxn>
                <a:cxn ang="0">
                  <a:pos x="T2" y="T3"/>
                </a:cxn>
                <a:cxn ang="0">
                  <a:pos x="T4" y="T5"/>
                </a:cxn>
                <a:cxn ang="0">
                  <a:pos x="T6" y="T7"/>
                </a:cxn>
                <a:cxn ang="0">
                  <a:pos x="T8" y="T9"/>
                </a:cxn>
              </a:cxnLst>
              <a:rect l="0" t="0" r="r" b="b"/>
              <a:pathLst>
                <a:path w="11" h="33">
                  <a:moveTo>
                    <a:pt x="4" y="33"/>
                  </a:moveTo>
                  <a:lnTo>
                    <a:pt x="0" y="33"/>
                  </a:lnTo>
                  <a:lnTo>
                    <a:pt x="9" y="0"/>
                  </a:lnTo>
                  <a:lnTo>
                    <a:pt x="11"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01"/>
            <p:cNvSpPr/>
            <p:nvPr/>
          </p:nvSpPr>
          <p:spPr bwMode="auto">
            <a:xfrm>
              <a:off x="4559301" y="4772025"/>
              <a:ext cx="15875" cy="26988"/>
            </a:xfrm>
            <a:custGeom>
              <a:gdLst>
                <a:gd name="T0" fmla="*/ 7 w 10"/>
                <a:gd name="T1" fmla="*/ 17 h 17"/>
                <a:gd name="T2" fmla="*/ 0 w 10"/>
                <a:gd name="T3" fmla="*/ 2 h 17"/>
                <a:gd name="T4" fmla="*/ 3 w 10"/>
                <a:gd name="T5" fmla="*/ 0 h 17"/>
                <a:gd name="T6" fmla="*/ 10 w 10"/>
                <a:gd name="T7" fmla="*/ 14 h 17"/>
                <a:gd name="T8" fmla="*/ 7 w 10"/>
                <a:gd name="T9" fmla="*/ 17 h 17"/>
              </a:gdLst>
              <a:cxnLst>
                <a:cxn ang="0">
                  <a:pos x="T0" y="T1"/>
                </a:cxn>
                <a:cxn ang="0">
                  <a:pos x="T2" y="T3"/>
                </a:cxn>
                <a:cxn ang="0">
                  <a:pos x="T4" y="T5"/>
                </a:cxn>
                <a:cxn ang="0">
                  <a:pos x="T6" y="T7"/>
                </a:cxn>
                <a:cxn ang="0">
                  <a:pos x="T8" y="T9"/>
                </a:cxn>
              </a:cxnLst>
              <a:rect l="0" t="0" r="r" b="b"/>
              <a:pathLst>
                <a:path w="10" h="17">
                  <a:moveTo>
                    <a:pt x="7" y="17"/>
                  </a:moveTo>
                  <a:lnTo>
                    <a:pt x="0" y="2"/>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02"/>
            <p:cNvSpPr/>
            <p:nvPr/>
          </p:nvSpPr>
          <p:spPr bwMode="auto">
            <a:xfrm>
              <a:off x="4570413" y="4779963"/>
              <a:ext cx="26988" cy="19050"/>
            </a:xfrm>
            <a:custGeom>
              <a:gdLst>
                <a:gd name="T0" fmla="*/ 3 w 17"/>
                <a:gd name="T1" fmla="*/ 12 h 12"/>
                <a:gd name="T2" fmla="*/ 0 w 17"/>
                <a:gd name="T3" fmla="*/ 9 h 12"/>
                <a:gd name="T4" fmla="*/ 14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9"/>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03"/>
            <p:cNvSpPr/>
            <p:nvPr/>
          </p:nvSpPr>
          <p:spPr bwMode="auto">
            <a:xfrm>
              <a:off x="4533901" y="48704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04"/>
            <p:cNvSpPr/>
            <p:nvPr/>
          </p:nvSpPr>
          <p:spPr bwMode="auto">
            <a:xfrm>
              <a:off x="4540251" y="4895850"/>
              <a:ext cx="19050" cy="22225"/>
            </a:xfrm>
            <a:custGeom>
              <a:gdLst>
                <a:gd name="T0" fmla="*/ 7 w 12"/>
                <a:gd name="T1" fmla="*/ 14 h 14"/>
                <a:gd name="T2" fmla="*/ 0 w 12"/>
                <a:gd name="T3" fmla="*/ 0 h 14"/>
                <a:gd name="T4" fmla="*/ 5 w 12"/>
                <a:gd name="T5" fmla="*/ 0 h 14"/>
                <a:gd name="T6" fmla="*/ 12 w 12"/>
                <a:gd name="T7" fmla="*/ 14 h 14"/>
                <a:gd name="T8" fmla="*/ 7 w 12"/>
                <a:gd name="T9" fmla="*/ 14 h 14"/>
              </a:gdLst>
              <a:cxnLst>
                <a:cxn ang="0">
                  <a:pos x="T0" y="T1"/>
                </a:cxn>
                <a:cxn ang="0">
                  <a:pos x="T2" y="T3"/>
                </a:cxn>
                <a:cxn ang="0">
                  <a:pos x="T4" y="T5"/>
                </a:cxn>
                <a:cxn ang="0">
                  <a:pos x="T6" y="T7"/>
                </a:cxn>
                <a:cxn ang="0">
                  <a:pos x="T8" y="T9"/>
                </a:cxn>
              </a:cxnLst>
              <a:rect l="0" t="0" r="r" b="b"/>
              <a:pathLst>
                <a:path w="12" h="14">
                  <a:moveTo>
                    <a:pt x="7" y="14"/>
                  </a:moveTo>
                  <a:lnTo>
                    <a:pt x="0" y="0"/>
                  </a:lnTo>
                  <a:lnTo>
                    <a:pt x="5" y="0"/>
                  </a:lnTo>
                  <a:lnTo>
                    <a:pt x="12"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05"/>
            <p:cNvSpPr/>
            <p:nvPr/>
          </p:nvSpPr>
          <p:spPr bwMode="auto">
            <a:xfrm>
              <a:off x="4518026" y="4892675"/>
              <a:ext cx="26988" cy="17463"/>
            </a:xfrm>
            <a:custGeom>
              <a:gdLst>
                <a:gd name="T0" fmla="*/ 3 w 17"/>
                <a:gd name="T1" fmla="*/ 11 h 11"/>
                <a:gd name="T2" fmla="*/ 0 w 17"/>
                <a:gd name="T3" fmla="*/ 9 h 11"/>
                <a:gd name="T4" fmla="*/ 14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06"/>
            <p:cNvSpPr/>
            <p:nvPr/>
          </p:nvSpPr>
          <p:spPr bwMode="auto">
            <a:xfrm>
              <a:off x="4495801" y="4794250"/>
              <a:ext cx="44450" cy="38100"/>
            </a:xfrm>
            <a:custGeom>
              <a:gdLst>
                <a:gd name="T0" fmla="*/ 28 w 28"/>
                <a:gd name="T1" fmla="*/ 24 h 24"/>
                <a:gd name="T2" fmla="*/ 0 w 28"/>
                <a:gd name="T3" fmla="*/ 5 h 24"/>
                <a:gd name="T4" fmla="*/ 2 w 28"/>
                <a:gd name="T5" fmla="*/ 0 h 24"/>
                <a:gd name="T6" fmla="*/ 28 w 28"/>
                <a:gd name="T7" fmla="*/ 19 h 24"/>
                <a:gd name="T8" fmla="*/ 28 w 28"/>
                <a:gd name="T9" fmla="*/ 24 h 24"/>
              </a:gdLst>
              <a:cxnLst>
                <a:cxn ang="0">
                  <a:pos x="T0" y="T1"/>
                </a:cxn>
                <a:cxn ang="0">
                  <a:pos x="T2" y="T3"/>
                </a:cxn>
                <a:cxn ang="0">
                  <a:pos x="T4" y="T5"/>
                </a:cxn>
                <a:cxn ang="0">
                  <a:pos x="T6" y="T7"/>
                </a:cxn>
                <a:cxn ang="0">
                  <a:pos x="T8" y="T9"/>
                </a:cxn>
              </a:cxnLst>
              <a:rect l="0" t="0" r="r" b="b"/>
              <a:pathLst>
                <a:path w="28" h="24">
                  <a:moveTo>
                    <a:pt x="28" y="24"/>
                  </a:moveTo>
                  <a:lnTo>
                    <a:pt x="0" y="5"/>
                  </a:lnTo>
                  <a:lnTo>
                    <a:pt x="2" y="0"/>
                  </a:lnTo>
                  <a:lnTo>
                    <a:pt x="28"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08"/>
            <p:cNvSpPr/>
            <p:nvPr/>
          </p:nvSpPr>
          <p:spPr bwMode="auto">
            <a:xfrm>
              <a:off x="4495801" y="4810125"/>
              <a:ext cx="22225" cy="11113"/>
            </a:xfrm>
            <a:custGeom>
              <a:gdLst>
                <a:gd name="T0" fmla="*/ 0 w 14"/>
                <a:gd name="T1" fmla="*/ 7 h 7"/>
                <a:gd name="T2" fmla="*/ 0 w 14"/>
                <a:gd name="T3" fmla="*/ 4 h 7"/>
                <a:gd name="T4" fmla="*/ 14 w 14"/>
                <a:gd name="T5" fmla="*/ 0 h 7"/>
                <a:gd name="T6" fmla="*/ 14 w 14"/>
                <a:gd name="T7" fmla="*/ 4 h 7"/>
                <a:gd name="T8" fmla="*/ 0 w 14"/>
                <a:gd name="T9" fmla="*/ 7 h 7"/>
              </a:gdLst>
              <a:cxnLst>
                <a:cxn ang="0">
                  <a:pos x="T0" y="T1"/>
                </a:cxn>
                <a:cxn ang="0">
                  <a:pos x="T2" y="T3"/>
                </a:cxn>
                <a:cxn ang="0">
                  <a:pos x="T4" y="T5"/>
                </a:cxn>
                <a:cxn ang="0">
                  <a:pos x="T6" y="T7"/>
                </a:cxn>
                <a:cxn ang="0">
                  <a:pos x="T8" y="T9"/>
                </a:cxn>
              </a:cxnLst>
              <a:rect l="0" t="0" r="r" b="b"/>
              <a:pathLst>
                <a:path w="14" h="7">
                  <a:moveTo>
                    <a:pt x="0" y="7"/>
                  </a:moveTo>
                  <a:lnTo>
                    <a:pt x="0" y="4"/>
                  </a:lnTo>
                  <a:lnTo>
                    <a:pt x="14" y="0"/>
                  </a:lnTo>
                  <a:lnTo>
                    <a:pt x="14"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09"/>
            <p:cNvSpPr/>
            <p:nvPr/>
          </p:nvSpPr>
          <p:spPr bwMode="auto">
            <a:xfrm>
              <a:off x="4510088" y="4787900"/>
              <a:ext cx="12700" cy="25400"/>
            </a:xfrm>
            <a:custGeom>
              <a:gdLst>
                <a:gd name="T0" fmla="*/ 5 w 8"/>
                <a:gd name="T1" fmla="*/ 16 h 16"/>
                <a:gd name="T2" fmla="*/ 0 w 8"/>
                <a:gd name="T3" fmla="*/ 2 h 16"/>
                <a:gd name="T4" fmla="*/ 5 w 8"/>
                <a:gd name="T5" fmla="*/ 0 h 16"/>
                <a:gd name="T6" fmla="*/ 8 w 8"/>
                <a:gd name="T7" fmla="*/ 16 h 16"/>
                <a:gd name="T8" fmla="*/ 5 w 8"/>
                <a:gd name="T9" fmla="*/ 16 h 16"/>
              </a:gdLst>
              <a:cxnLst>
                <a:cxn ang="0">
                  <a:pos x="T0" y="T1"/>
                </a:cxn>
                <a:cxn ang="0">
                  <a:pos x="T2" y="T3"/>
                </a:cxn>
                <a:cxn ang="0">
                  <a:pos x="T4" y="T5"/>
                </a:cxn>
                <a:cxn ang="0">
                  <a:pos x="T6" y="T7"/>
                </a:cxn>
                <a:cxn ang="0">
                  <a:pos x="T8" y="T9"/>
                </a:cxn>
              </a:cxnLst>
              <a:rect l="0" t="0" r="r" b="b"/>
              <a:pathLst>
                <a:path w="8" h="16">
                  <a:moveTo>
                    <a:pt x="5" y="16"/>
                  </a:moveTo>
                  <a:lnTo>
                    <a:pt x="0" y="2"/>
                  </a:lnTo>
                  <a:lnTo>
                    <a:pt x="5" y="0"/>
                  </a:lnTo>
                  <a:lnTo>
                    <a:pt x="8" y="16"/>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10"/>
            <p:cNvSpPr/>
            <p:nvPr/>
          </p:nvSpPr>
          <p:spPr bwMode="auto">
            <a:xfrm>
              <a:off x="4481513" y="4851400"/>
              <a:ext cx="52388" cy="19050"/>
            </a:xfrm>
            <a:custGeom>
              <a:gdLst>
                <a:gd name="T0" fmla="*/ 2 w 33"/>
                <a:gd name="T1" fmla="*/ 12 h 12"/>
                <a:gd name="T2" fmla="*/ 0 w 33"/>
                <a:gd name="T3" fmla="*/ 7 h 12"/>
                <a:gd name="T4" fmla="*/ 33 w 33"/>
                <a:gd name="T5" fmla="*/ 0 h 12"/>
                <a:gd name="T6" fmla="*/ 33 w 33"/>
                <a:gd name="T7" fmla="*/ 4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11"/>
            <p:cNvSpPr/>
            <p:nvPr/>
          </p:nvSpPr>
          <p:spPr bwMode="auto">
            <a:xfrm>
              <a:off x="4492626" y="4857750"/>
              <a:ext cx="17463" cy="26988"/>
            </a:xfrm>
            <a:custGeom>
              <a:gdLst>
                <a:gd name="T0" fmla="*/ 4 w 11"/>
                <a:gd name="T1" fmla="*/ 17 h 17"/>
                <a:gd name="T2" fmla="*/ 0 w 11"/>
                <a:gd name="T3" fmla="*/ 15 h 17"/>
                <a:gd name="T4" fmla="*/ 9 w 11"/>
                <a:gd name="T5" fmla="*/ 0 h 17"/>
                <a:gd name="T6" fmla="*/ 11 w 11"/>
                <a:gd name="T7" fmla="*/ 3 h 17"/>
                <a:gd name="T8" fmla="*/ 4 w 11"/>
                <a:gd name="T9" fmla="*/ 17 h 17"/>
              </a:gdLst>
              <a:cxnLst>
                <a:cxn ang="0">
                  <a:pos x="T0" y="T1"/>
                </a:cxn>
                <a:cxn ang="0">
                  <a:pos x="T2" y="T3"/>
                </a:cxn>
                <a:cxn ang="0">
                  <a:pos x="T4" y="T5"/>
                </a:cxn>
                <a:cxn ang="0">
                  <a:pos x="T6" y="T7"/>
                </a:cxn>
                <a:cxn ang="0">
                  <a:pos x="T8" y="T9"/>
                </a:cxn>
              </a:cxnLst>
              <a:rect l="0" t="0" r="r" b="b"/>
              <a:pathLst>
                <a:path w="11" h="17">
                  <a:moveTo>
                    <a:pt x="4" y="17"/>
                  </a:moveTo>
                  <a:lnTo>
                    <a:pt x="0" y="15"/>
                  </a:lnTo>
                  <a:lnTo>
                    <a:pt x="9" y="0"/>
                  </a:lnTo>
                  <a:lnTo>
                    <a:pt x="11" y="3"/>
                  </a:lnTo>
                  <a:lnTo>
                    <a:pt x="4"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12"/>
            <p:cNvSpPr/>
            <p:nvPr/>
          </p:nvSpPr>
          <p:spPr bwMode="auto">
            <a:xfrm>
              <a:off x="4484688" y="4843462"/>
              <a:ext cx="25400" cy="19050"/>
            </a:xfrm>
            <a:custGeom>
              <a:gdLst>
                <a:gd name="T0" fmla="*/ 14 w 16"/>
                <a:gd name="T1" fmla="*/ 12 h 12"/>
                <a:gd name="T2" fmla="*/ 0 w 16"/>
                <a:gd name="T3" fmla="*/ 5 h 12"/>
                <a:gd name="T4" fmla="*/ 2 w 16"/>
                <a:gd name="T5" fmla="*/ 0 h 12"/>
                <a:gd name="T6" fmla="*/ 16 w 16"/>
                <a:gd name="T7" fmla="*/ 9 h 12"/>
                <a:gd name="T8" fmla="*/ 14 w 16"/>
                <a:gd name="T9" fmla="*/ 12 h 12"/>
              </a:gdLst>
              <a:cxnLst>
                <a:cxn ang="0">
                  <a:pos x="T0" y="T1"/>
                </a:cxn>
                <a:cxn ang="0">
                  <a:pos x="T2" y="T3"/>
                </a:cxn>
                <a:cxn ang="0">
                  <a:pos x="T4" y="T5"/>
                </a:cxn>
                <a:cxn ang="0">
                  <a:pos x="T6" y="T7"/>
                </a:cxn>
                <a:cxn ang="0">
                  <a:pos x="T8" y="T9"/>
                </a:cxn>
              </a:cxnLst>
              <a:rect l="0" t="0" r="r" b="b"/>
              <a:pathLst>
                <a:path w="16" h="12">
                  <a:moveTo>
                    <a:pt x="14" y="12"/>
                  </a:moveTo>
                  <a:lnTo>
                    <a:pt x="0" y="5"/>
                  </a:lnTo>
                  <a:lnTo>
                    <a:pt x="2" y="0"/>
                  </a:lnTo>
                  <a:lnTo>
                    <a:pt x="16"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13"/>
            <p:cNvSpPr/>
            <p:nvPr/>
          </p:nvSpPr>
          <p:spPr bwMode="auto">
            <a:xfrm>
              <a:off x="4575176" y="4862512"/>
              <a:ext cx="36513" cy="44450"/>
            </a:xfrm>
            <a:custGeom>
              <a:gdLst>
                <a:gd name="T0" fmla="*/ 21 w 23"/>
                <a:gd name="T1" fmla="*/ 28 h 28"/>
                <a:gd name="T2" fmla="*/ 0 w 23"/>
                <a:gd name="T3" fmla="*/ 2 h 28"/>
                <a:gd name="T4" fmla="*/ 2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14"/>
            <p:cNvSpPr/>
            <p:nvPr/>
          </p:nvSpPr>
          <p:spPr bwMode="auto">
            <a:xfrm>
              <a:off x="4592638" y="4881562"/>
              <a:ext cx="26988" cy="6350"/>
            </a:xfrm>
            <a:custGeom>
              <a:gdLst>
                <a:gd name="T0" fmla="*/ 0 w 17"/>
                <a:gd name="T1" fmla="*/ 4 h 4"/>
                <a:gd name="T2" fmla="*/ 0 w 17"/>
                <a:gd name="T3" fmla="*/ 0 h 4"/>
                <a:gd name="T4" fmla="*/ 17 w 17"/>
                <a:gd name="T5" fmla="*/ 2 h 4"/>
                <a:gd name="T6" fmla="*/ 17 w 17"/>
                <a:gd name="T7" fmla="*/ 4 h 4"/>
                <a:gd name="T8" fmla="*/ 0 w 17"/>
                <a:gd name="T9" fmla="*/ 4 h 4"/>
              </a:gd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15"/>
            <p:cNvSpPr/>
            <p:nvPr/>
          </p:nvSpPr>
          <p:spPr bwMode="auto">
            <a:xfrm>
              <a:off x="4586288" y="4884737"/>
              <a:ext cx="11113" cy="25400"/>
            </a:xfrm>
            <a:custGeom>
              <a:gdLst>
                <a:gd name="T0" fmla="*/ 0 w 7"/>
                <a:gd name="T1" fmla="*/ 16 h 16"/>
                <a:gd name="T2" fmla="*/ 2 w 7"/>
                <a:gd name="T3" fmla="*/ 0 h 16"/>
                <a:gd name="T4" fmla="*/ 7 w 7"/>
                <a:gd name="T5" fmla="*/ 0 h 16"/>
                <a:gd name="T6" fmla="*/ 4 w 7"/>
                <a:gd name="T7" fmla="*/ 16 h 16"/>
                <a:gd name="T8" fmla="*/ 0 w 7"/>
                <a:gd name="T9" fmla="*/ 16 h 16"/>
              </a:gdLst>
              <a:cxnLst>
                <a:cxn ang="0">
                  <a:pos x="T0" y="T1"/>
                </a:cxn>
                <a:cxn ang="0">
                  <a:pos x="T2" y="T3"/>
                </a:cxn>
                <a:cxn ang="0">
                  <a:pos x="T4" y="T5"/>
                </a:cxn>
                <a:cxn ang="0">
                  <a:pos x="T6" y="T7"/>
                </a:cxn>
                <a:cxn ang="0">
                  <a:pos x="T8" y="T9"/>
                </a:cxn>
              </a:cxnLst>
              <a:rect l="0" t="0" r="r" b="b"/>
              <a:pathLst>
                <a:path w="7" h="16">
                  <a:moveTo>
                    <a:pt x="0" y="16"/>
                  </a:moveTo>
                  <a:lnTo>
                    <a:pt x="2" y="0"/>
                  </a:lnTo>
                  <a:lnTo>
                    <a:pt x="7" y="0"/>
                  </a:lnTo>
                  <a:lnTo>
                    <a:pt x="4"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Rectangle 616"/>
            <p:cNvSpPr>
              <a:spLocks noChangeArrowheads="1"/>
            </p:cNvSpPr>
            <p:nvPr/>
          </p:nvSpPr>
          <p:spPr bwMode="auto">
            <a:xfrm>
              <a:off x="4586288"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17"/>
            <p:cNvSpPr/>
            <p:nvPr/>
          </p:nvSpPr>
          <p:spPr bwMode="auto">
            <a:xfrm>
              <a:off x="4608513" y="4816475"/>
              <a:ext cx="22225" cy="23813"/>
            </a:xfrm>
            <a:custGeom>
              <a:gdLst>
                <a:gd name="T0" fmla="*/ 2 w 14"/>
                <a:gd name="T1" fmla="*/ 15 h 15"/>
                <a:gd name="T2" fmla="*/ 0 w 14"/>
                <a:gd name="T3" fmla="*/ 12 h 15"/>
                <a:gd name="T4" fmla="*/ 9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9"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18"/>
            <p:cNvSpPr/>
            <p:nvPr/>
          </p:nvSpPr>
          <p:spPr bwMode="auto">
            <a:xfrm>
              <a:off x="4608513" y="4835525"/>
              <a:ext cx="22225" cy="22225"/>
            </a:xfrm>
            <a:custGeom>
              <a:gdLst>
                <a:gd name="T0" fmla="*/ 12 w 14"/>
                <a:gd name="T1" fmla="*/ 14 h 14"/>
                <a:gd name="T2" fmla="*/ 0 w 14"/>
                <a:gd name="T3" fmla="*/ 5 h 14"/>
                <a:gd name="T4" fmla="*/ 2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19"/>
            <p:cNvSpPr>
              <a:spLocks noEditPoints="1"/>
            </p:cNvSpPr>
            <p:nvPr/>
          </p:nvSpPr>
          <p:spPr bwMode="auto">
            <a:xfrm>
              <a:off x="4503738" y="4791075"/>
              <a:ext cx="112713" cy="112713"/>
            </a:xfrm>
            <a:custGeom>
              <a:gdLst>
                <a:gd name="T0" fmla="*/ 42 w 71"/>
                <a:gd name="T1" fmla="*/ 71 h 71"/>
                <a:gd name="T2" fmla="*/ 30 w 71"/>
                <a:gd name="T3" fmla="*/ 52 h 71"/>
                <a:gd name="T4" fmla="*/ 9 w 71"/>
                <a:gd name="T5" fmla="*/ 61 h 71"/>
                <a:gd name="T6" fmla="*/ 16 w 71"/>
                <a:gd name="T7" fmla="*/ 40 h 71"/>
                <a:gd name="T8" fmla="*/ 0 w 71"/>
                <a:gd name="T9" fmla="*/ 26 h 71"/>
                <a:gd name="T10" fmla="*/ 21 w 71"/>
                <a:gd name="T11" fmla="*/ 21 h 71"/>
                <a:gd name="T12" fmla="*/ 26 w 71"/>
                <a:gd name="T13" fmla="*/ 0 h 71"/>
                <a:gd name="T14" fmla="*/ 40 w 71"/>
                <a:gd name="T15" fmla="*/ 16 h 71"/>
                <a:gd name="T16" fmla="*/ 61 w 71"/>
                <a:gd name="T17" fmla="*/ 9 h 71"/>
                <a:gd name="T18" fmla="*/ 52 w 71"/>
                <a:gd name="T19" fmla="*/ 31 h 71"/>
                <a:gd name="T20" fmla="*/ 71 w 71"/>
                <a:gd name="T21" fmla="*/ 45 h 71"/>
                <a:gd name="T22" fmla="*/ 47 w 71"/>
                <a:gd name="T23" fmla="*/ 47 h 71"/>
                <a:gd name="T24" fmla="*/ 42 w 71"/>
                <a:gd name="T25" fmla="*/ 71 h 71"/>
                <a:gd name="T26" fmla="*/ 30 w 71"/>
                <a:gd name="T27" fmla="*/ 47 h 71"/>
                <a:gd name="T28" fmla="*/ 30 w 71"/>
                <a:gd name="T29" fmla="*/ 47 h 71"/>
                <a:gd name="T30" fmla="*/ 40 w 71"/>
                <a:gd name="T31" fmla="*/ 61 h 71"/>
                <a:gd name="T32" fmla="*/ 45 w 71"/>
                <a:gd name="T33" fmla="*/ 45 h 71"/>
                <a:gd name="T34" fmla="*/ 61 w 71"/>
                <a:gd name="T35" fmla="*/ 42 h 71"/>
                <a:gd name="T36" fmla="*/ 47 w 71"/>
                <a:gd name="T37" fmla="*/ 33 h 71"/>
                <a:gd name="T38" fmla="*/ 54 w 71"/>
                <a:gd name="T39" fmla="*/ 16 h 71"/>
                <a:gd name="T40" fmla="*/ 38 w 71"/>
                <a:gd name="T41" fmla="*/ 21 h 71"/>
                <a:gd name="T42" fmla="*/ 28 w 71"/>
                <a:gd name="T43" fmla="*/ 9 h 71"/>
                <a:gd name="T44" fmla="*/ 26 w 71"/>
                <a:gd name="T45" fmla="*/ 26 h 71"/>
                <a:gd name="T46" fmla="*/ 9 w 71"/>
                <a:gd name="T47" fmla="*/ 28 h 71"/>
                <a:gd name="T48" fmla="*/ 21 w 71"/>
                <a:gd name="T49" fmla="*/ 38 h 71"/>
                <a:gd name="T50" fmla="*/ 16 w 71"/>
                <a:gd name="T51" fmla="*/ 54 h 71"/>
                <a:gd name="T52" fmla="*/ 30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2" y="71"/>
                  </a:moveTo>
                  <a:lnTo>
                    <a:pt x="30" y="52"/>
                  </a:lnTo>
                  <a:lnTo>
                    <a:pt x="9" y="61"/>
                  </a:lnTo>
                  <a:lnTo>
                    <a:pt x="16" y="40"/>
                  </a:lnTo>
                  <a:lnTo>
                    <a:pt x="0" y="26"/>
                  </a:lnTo>
                  <a:lnTo>
                    <a:pt x="21" y="21"/>
                  </a:lnTo>
                  <a:lnTo>
                    <a:pt x="26" y="0"/>
                  </a:lnTo>
                  <a:lnTo>
                    <a:pt x="40" y="16"/>
                  </a:lnTo>
                  <a:lnTo>
                    <a:pt x="61" y="9"/>
                  </a:lnTo>
                  <a:lnTo>
                    <a:pt x="52" y="31"/>
                  </a:lnTo>
                  <a:lnTo>
                    <a:pt x="71" y="45"/>
                  </a:lnTo>
                  <a:lnTo>
                    <a:pt x="47" y="47"/>
                  </a:lnTo>
                  <a:lnTo>
                    <a:pt x="42" y="71"/>
                  </a:lnTo>
                  <a:close/>
                  <a:moveTo>
                    <a:pt x="30" y="47"/>
                  </a:moveTo>
                  <a:lnTo>
                    <a:pt x="30" y="47"/>
                  </a:lnTo>
                  <a:lnTo>
                    <a:pt x="40" y="61"/>
                  </a:lnTo>
                  <a:lnTo>
                    <a:pt x="45" y="45"/>
                  </a:lnTo>
                  <a:lnTo>
                    <a:pt x="61" y="42"/>
                  </a:lnTo>
                  <a:lnTo>
                    <a:pt x="47" y="33"/>
                  </a:lnTo>
                  <a:lnTo>
                    <a:pt x="54" y="16"/>
                  </a:lnTo>
                  <a:lnTo>
                    <a:pt x="38" y="21"/>
                  </a:lnTo>
                  <a:lnTo>
                    <a:pt x="28" y="9"/>
                  </a:lnTo>
                  <a:lnTo>
                    <a:pt x="26" y="26"/>
                  </a:lnTo>
                  <a:lnTo>
                    <a:pt x="9" y="28"/>
                  </a:lnTo>
                  <a:lnTo>
                    <a:pt x="21" y="38"/>
                  </a:lnTo>
                  <a:lnTo>
                    <a:pt x="16" y="54"/>
                  </a:lnTo>
                  <a:lnTo>
                    <a:pt x="30"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20"/>
            <p:cNvSpPr>
              <a:spLocks noEditPoints="1"/>
            </p:cNvSpPr>
            <p:nvPr/>
          </p:nvSpPr>
          <p:spPr bwMode="auto">
            <a:xfrm>
              <a:off x="4529138" y="4816475"/>
              <a:ext cx="60325" cy="60325"/>
            </a:xfrm>
            <a:custGeom>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4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7 w 38"/>
                <a:gd name="T27" fmla="*/ 24 h 38"/>
                <a:gd name="T28" fmla="*/ 17 w 38"/>
                <a:gd name="T29" fmla="*/ 24 h 38"/>
                <a:gd name="T30" fmla="*/ 22 w 38"/>
                <a:gd name="T31" fmla="*/ 29 h 38"/>
                <a:gd name="T32" fmla="*/ 22 w 38"/>
                <a:gd name="T33" fmla="*/ 22 h 38"/>
                <a:gd name="T34" fmla="*/ 29 w 38"/>
                <a:gd name="T35" fmla="*/ 22 h 38"/>
                <a:gd name="T36" fmla="*/ 24 w 38"/>
                <a:gd name="T37" fmla="*/ 17 h 38"/>
                <a:gd name="T38" fmla="*/ 26 w 38"/>
                <a:gd name="T39" fmla="*/ 12 h 38"/>
                <a:gd name="T40" fmla="*/ 19 w 38"/>
                <a:gd name="T41" fmla="*/ 15 h 38"/>
                <a:gd name="T42" fmla="*/ 17 w 38"/>
                <a:gd name="T43" fmla="*/ 10 h 38"/>
                <a:gd name="T44" fmla="*/ 14 w 38"/>
                <a:gd name="T45" fmla="*/ 15 h 38"/>
                <a:gd name="T46" fmla="*/ 10 w 38"/>
                <a:gd name="T47" fmla="*/ 17 h 38"/>
                <a:gd name="T48" fmla="*/ 14 w 38"/>
                <a:gd name="T49" fmla="*/ 19 h 38"/>
                <a:gd name="T50" fmla="*/ 12 w 38"/>
                <a:gd name="T51" fmla="*/ 26 h 38"/>
                <a:gd name="T52" fmla="*/ 17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4" y="0"/>
                  </a:lnTo>
                  <a:lnTo>
                    <a:pt x="22" y="10"/>
                  </a:lnTo>
                  <a:lnTo>
                    <a:pt x="33" y="5"/>
                  </a:lnTo>
                  <a:lnTo>
                    <a:pt x="29" y="17"/>
                  </a:lnTo>
                  <a:lnTo>
                    <a:pt x="38" y="24"/>
                  </a:lnTo>
                  <a:lnTo>
                    <a:pt x="26" y="26"/>
                  </a:lnTo>
                  <a:lnTo>
                    <a:pt x="24" y="38"/>
                  </a:lnTo>
                  <a:close/>
                  <a:moveTo>
                    <a:pt x="17" y="24"/>
                  </a:moveTo>
                  <a:lnTo>
                    <a:pt x="17" y="24"/>
                  </a:lnTo>
                  <a:lnTo>
                    <a:pt x="22" y="29"/>
                  </a:lnTo>
                  <a:lnTo>
                    <a:pt x="22" y="22"/>
                  </a:lnTo>
                  <a:lnTo>
                    <a:pt x="29" y="22"/>
                  </a:lnTo>
                  <a:lnTo>
                    <a:pt x="24" y="17"/>
                  </a:lnTo>
                  <a:lnTo>
                    <a:pt x="26" y="12"/>
                  </a:lnTo>
                  <a:lnTo>
                    <a:pt x="19" y="15"/>
                  </a:lnTo>
                  <a:lnTo>
                    <a:pt x="17" y="10"/>
                  </a:lnTo>
                  <a:lnTo>
                    <a:pt x="14" y="15"/>
                  </a:lnTo>
                  <a:lnTo>
                    <a:pt x="10" y="17"/>
                  </a:lnTo>
                  <a:lnTo>
                    <a:pt x="14" y="19"/>
                  </a:lnTo>
                  <a:lnTo>
                    <a:pt x="12" y="26"/>
                  </a:lnTo>
                  <a:lnTo>
                    <a:pt x="17"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21"/>
            <p:cNvSpPr>
              <a:spLocks noEditPoints="1"/>
            </p:cNvSpPr>
            <p:nvPr/>
          </p:nvSpPr>
          <p:spPr bwMode="auto">
            <a:xfrm>
              <a:off x="4506913" y="48768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2"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22"/>
            <p:cNvSpPr>
              <a:spLocks noEditPoints="1"/>
            </p:cNvSpPr>
            <p:nvPr/>
          </p:nvSpPr>
          <p:spPr bwMode="auto">
            <a:xfrm>
              <a:off x="4592638" y="4794250"/>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4" y="1"/>
                    <a:pt x="5" y="2"/>
                    <a:pt x="5" y="3"/>
                  </a:cubicBezTo>
                  <a:cubicBezTo>
                    <a:pt x="4" y="5"/>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23"/>
            <p:cNvSpPr>
              <a:spLocks noEditPoints="1"/>
            </p:cNvSpPr>
            <p:nvPr/>
          </p:nvSpPr>
          <p:spPr bwMode="auto">
            <a:xfrm>
              <a:off x="4533901" y="4775200"/>
              <a:ext cx="17463" cy="23813"/>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3"/>
                    <a:pt x="5" y="4"/>
                  </a:cubicBezTo>
                  <a:cubicBezTo>
                    <a:pt x="5" y="5"/>
                    <a:pt x="3" y="6"/>
                    <a:pt x="2" y="5"/>
                  </a:cubicBezTo>
                  <a:close/>
                  <a:moveTo>
                    <a:pt x="3" y="2"/>
                  </a:moveTo>
                  <a:cubicBezTo>
                    <a:pt x="3" y="2"/>
                    <a:pt x="3" y="2"/>
                    <a:pt x="3" y="2"/>
                  </a:cubicBezTo>
                  <a:cubicBezTo>
                    <a:pt x="3"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24"/>
            <p:cNvSpPr>
              <a:spLocks noEditPoints="1"/>
            </p:cNvSpPr>
            <p:nvPr/>
          </p:nvSpPr>
          <p:spPr bwMode="auto">
            <a:xfrm>
              <a:off x="4492626" y="4821237"/>
              <a:ext cx="17463" cy="19050"/>
            </a:xfrm>
            <a:custGeom>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3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4" y="3"/>
                  </a:cubicBezTo>
                  <a:cubicBezTo>
                    <a:pt x="4" y="5"/>
                    <a:pt x="3" y="5"/>
                    <a:pt x="2" y="5"/>
                  </a:cubicBezTo>
                  <a:close/>
                  <a:moveTo>
                    <a:pt x="2" y="2"/>
                  </a:moveTo>
                  <a:cubicBezTo>
                    <a:pt x="2" y="2"/>
                    <a:pt x="2" y="2"/>
                    <a:pt x="2" y="2"/>
                  </a:cubicBezTo>
                  <a:cubicBezTo>
                    <a:pt x="2" y="2"/>
                    <a:pt x="2" y="2"/>
                    <a:pt x="2" y="3"/>
                  </a:cubicBezTo>
                  <a:cubicBezTo>
                    <a:pt x="1" y="3"/>
                    <a:pt x="2" y="3"/>
                    <a:pt x="2" y="3"/>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25"/>
            <p:cNvSpPr>
              <a:spLocks noEditPoints="1"/>
            </p:cNvSpPr>
            <p:nvPr/>
          </p:nvSpPr>
          <p:spPr bwMode="auto">
            <a:xfrm>
              <a:off x="4605338" y="4854575"/>
              <a:ext cx="22225" cy="19050"/>
            </a:xfrm>
            <a:custGeom>
              <a:gdLst>
                <a:gd name="T0" fmla="*/ 2 w 6"/>
                <a:gd name="T1" fmla="*/ 4 h 5"/>
                <a:gd name="T2" fmla="*/ 1 w 6"/>
                <a:gd name="T3" fmla="*/ 2 h 5"/>
                <a:gd name="T4" fmla="*/ 4 w 6"/>
                <a:gd name="T5" fmla="*/ 0 h 5"/>
                <a:gd name="T6" fmla="*/ 5 w 6"/>
                <a:gd name="T7" fmla="*/ 3 h 5"/>
                <a:gd name="T8" fmla="*/ 2 w 6"/>
                <a:gd name="T9" fmla="*/ 4 h 5"/>
                <a:gd name="T10" fmla="*/ 3 w 6"/>
                <a:gd name="T11" fmla="*/ 2 h 5"/>
                <a:gd name="T12" fmla="*/ 3 w 6"/>
                <a:gd name="T13" fmla="*/ 2 h 5"/>
                <a:gd name="T14" fmla="*/ 2 w 6"/>
                <a:gd name="T15" fmla="*/ 2 h 5"/>
                <a:gd name="T16" fmla="*/ 3 w 6"/>
                <a:gd name="T17" fmla="*/ 3 h 5"/>
                <a:gd name="T18" fmla="*/ 4 w 6"/>
                <a:gd name="T19" fmla="*/ 2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4"/>
                  </a:moveTo>
                  <a:cubicBezTo>
                    <a:pt x="1" y="4"/>
                    <a:pt x="0" y="3"/>
                    <a:pt x="1" y="2"/>
                  </a:cubicBezTo>
                  <a:cubicBezTo>
                    <a:pt x="1" y="0"/>
                    <a:pt x="2" y="0"/>
                    <a:pt x="4" y="0"/>
                  </a:cubicBezTo>
                  <a:cubicBezTo>
                    <a:pt x="5" y="0"/>
                    <a:pt x="6" y="2"/>
                    <a:pt x="5" y="3"/>
                  </a:cubicBezTo>
                  <a:cubicBezTo>
                    <a:pt x="5" y="4"/>
                    <a:pt x="4" y="5"/>
                    <a:pt x="2" y="4"/>
                  </a:cubicBezTo>
                  <a:close/>
                  <a:moveTo>
                    <a:pt x="3" y="2"/>
                  </a:moveTo>
                  <a:cubicBezTo>
                    <a:pt x="3" y="2"/>
                    <a:pt x="3" y="2"/>
                    <a:pt x="3" y="2"/>
                  </a:cubicBezTo>
                  <a:cubicBezTo>
                    <a:pt x="3" y="1"/>
                    <a:pt x="2" y="2"/>
                    <a:pt x="2" y="2"/>
                  </a:cubicBezTo>
                  <a:cubicBezTo>
                    <a:pt x="2" y="2"/>
                    <a:pt x="2" y="3"/>
                    <a:pt x="3" y="3"/>
                  </a:cubicBezTo>
                  <a:cubicBezTo>
                    <a:pt x="3" y="3"/>
                    <a:pt x="4" y="3"/>
                    <a:pt x="4" y="2"/>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26"/>
            <p:cNvSpPr/>
            <p:nvPr/>
          </p:nvSpPr>
          <p:spPr bwMode="auto">
            <a:xfrm>
              <a:off x="4848226" y="4768850"/>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27"/>
            <p:cNvSpPr/>
            <p:nvPr/>
          </p:nvSpPr>
          <p:spPr bwMode="auto">
            <a:xfrm>
              <a:off x="4845051" y="4772025"/>
              <a:ext cx="19050" cy="26988"/>
            </a:xfrm>
            <a:custGeom>
              <a:gdLst>
                <a:gd name="T0" fmla="*/ 7 w 12"/>
                <a:gd name="T1" fmla="*/ 17 h 17"/>
                <a:gd name="T2" fmla="*/ 0 w 12"/>
                <a:gd name="T3" fmla="*/ 2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2"/>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28"/>
            <p:cNvSpPr/>
            <p:nvPr/>
          </p:nvSpPr>
          <p:spPr bwMode="auto">
            <a:xfrm>
              <a:off x="4859338" y="4779962"/>
              <a:ext cx="26988" cy="19050"/>
            </a:xfrm>
            <a:custGeom>
              <a:gdLst>
                <a:gd name="T0" fmla="*/ 3 w 17"/>
                <a:gd name="T1" fmla="*/ 12 h 12"/>
                <a:gd name="T2" fmla="*/ 0 w 17"/>
                <a:gd name="T3" fmla="*/ 9 h 12"/>
                <a:gd name="T4" fmla="*/ 15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9"/>
                  </a:lnTo>
                  <a:lnTo>
                    <a:pt x="15"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29"/>
            <p:cNvSpPr/>
            <p:nvPr/>
          </p:nvSpPr>
          <p:spPr bwMode="auto">
            <a:xfrm>
              <a:off x="4822826" y="4870450"/>
              <a:ext cx="19050" cy="52388"/>
            </a:xfrm>
            <a:custGeom>
              <a:gdLst>
                <a:gd name="T0" fmla="*/ 2 w 12"/>
                <a:gd name="T1" fmla="*/ 33 h 33"/>
                <a:gd name="T2" fmla="*/ 0 w 12"/>
                <a:gd name="T3" fmla="*/ 33 h 33"/>
                <a:gd name="T4" fmla="*/ 7 w 12"/>
                <a:gd name="T5" fmla="*/ 0 h 33"/>
                <a:gd name="T6" fmla="*/ 12 w 12"/>
                <a:gd name="T7" fmla="*/ 2 h 33"/>
                <a:gd name="T8" fmla="*/ 2 w 12"/>
                <a:gd name="T9" fmla="*/ 33 h 33"/>
              </a:gdLst>
              <a:cxnLst>
                <a:cxn ang="0">
                  <a:pos x="T0" y="T1"/>
                </a:cxn>
                <a:cxn ang="0">
                  <a:pos x="T2" y="T3"/>
                </a:cxn>
                <a:cxn ang="0">
                  <a:pos x="T4" y="T5"/>
                </a:cxn>
                <a:cxn ang="0">
                  <a:pos x="T6" y="T7"/>
                </a:cxn>
                <a:cxn ang="0">
                  <a:pos x="T8" y="T9"/>
                </a:cxn>
              </a:cxnLst>
              <a:rect l="0" t="0" r="r" b="b"/>
              <a:pathLst>
                <a:path w="12" h="33">
                  <a:moveTo>
                    <a:pt x="2" y="33"/>
                  </a:moveTo>
                  <a:lnTo>
                    <a:pt x="0" y="33"/>
                  </a:lnTo>
                  <a:lnTo>
                    <a:pt x="7"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30"/>
            <p:cNvSpPr/>
            <p:nvPr/>
          </p:nvSpPr>
          <p:spPr bwMode="auto">
            <a:xfrm>
              <a:off x="4829176" y="4895850"/>
              <a:ext cx="15875" cy="22225"/>
            </a:xfrm>
            <a:custGeom>
              <a:gdLst>
                <a:gd name="T0" fmla="*/ 8 w 10"/>
                <a:gd name="T1" fmla="*/ 14 h 14"/>
                <a:gd name="T2" fmla="*/ 0 w 10"/>
                <a:gd name="T3" fmla="*/ 0 h 14"/>
                <a:gd name="T4" fmla="*/ 3 w 10"/>
                <a:gd name="T5" fmla="*/ 0 h 14"/>
                <a:gd name="T6" fmla="*/ 10 w 10"/>
                <a:gd name="T7" fmla="*/ 14 h 14"/>
                <a:gd name="T8" fmla="*/ 8 w 10"/>
                <a:gd name="T9" fmla="*/ 14 h 14"/>
              </a:gdLst>
              <a:cxnLst>
                <a:cxn ang="0">
                  <a:pos x="T0" y="T1"/>
                </a:cxn>
                <a:cxn ang="0">
                  <a:pos x="T2" y="T3"/>
                </a:cxn>
                <a:cxn ang="0">
                  <a:pos x="T4" y="T5"/>
                </a:cxn>
                <a:cxn ang="0">
                  <a:pos x="T6" y="T7"/>
                </a:cxn>
                <a:cxn ang="0">
                  <a:pos x="T8" y="T9"/>
                </a:cxn>
              </a:cxnLst>
              <a:rect l="0" t="0" r="r" b="b"/>
              <a:pathLst>
                <a:path w="10" h="14">
                  <a:moveTo>
                    <a:pt x="8" y="14"/>
                  </a:moveTo>
                  <a:lnTo>
                    <a:pt x="0" y="0"/>
                  </a:lnTo>
                  <a:lnTo>
                    <a:pt x="3" y="0"/>
                  </a:lnTo>
                  <a:lnTo>
                    <a:pt x="10" y="14"/>
                  </a:lnTo>
                  <a:lnTo>
                    <a:pt x="8"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31"/>
            <p:cNvSpPr/>
            <p:nvPr/>
          </p:nvSpPr>
          <p:spPr bwMode="auto">
            <a:xfrm>
              <a:off x="4806951" y="4892675"/>
              <a:ext cx="26988" cy="17463"/>
            </a:xfrm>
            <a:custGeom>
              <a:gdLst>
                <a:gd name="T0" fmla="*/ 3 w 17"/>
                <a:gd name="T1" fmla="*/ 11 h 11"/>
                <a:gd name="T2" fmla="*/ 0 w 17"/>
                <a:gd name="T3" fmla="*/ 9 h 11"/>
                <a:gd name="T4" fmla="*/ 14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32"/>
            <p:cNvSpPr/>
            <p:nvPr/>
          </p:nvSpPr>
          <p:spPr bwMode="auto">
            <a:xfrm>
              <a:off x="4781551" y="4794250"/>
              <a:ext cx="47625" cy="38100"/>
            </a:xfrm>
            <a:custGeom>
              <a:gdLst>
                <a:gd name="T0" fmla="*/ 28 w 30"/>
                <a:gd name="T1" fmla="*/ 24 h 24"/>
                <a:gd name="T2" fmla="*/ 0 w 30"/>
                <a:gd name="T3" fmla="*/ 5 h 24"/>
                <a:gd name="T4" fmla="*/ 2 w 30"/>
                <a:gd name="T5" fmla="*/ 0 h 24"/>
                <a:gd name="T6" fmla="*/ 30 w 30"/>
                <a:gd name="T7" fmla="*/ 19 h 24"/>
                <a:gd name="T8" fmla="*/ 28 w 30"/>
                <a:gd name="T9" fmla="*/ 24 h 24"/>
              </a:gdLst>
              <a:cxnLst>
                <a:cxn ang="0">
                  <a:pos x="T0" y="T1"/>
                </a:cxn>
                <a:cxn ang="0">
                  <a:pos x="T2" y="T3"/>
                </a:cxn>
                <a:cxn ang="0">
                  <a:pos x="T4" y="T5"/>
                </a:cxn>
                <a:cxn ang="0">
                  <a:pos x="T6" y="T7"/>
                </a:cxn>
                <a:cxn ang="0">
                  <a:pos x="T8" y="T9"/>
                </a:cxn>
              </a:cxnLst>
              <a:rect l="0" t="0" r="r" b="b"/>
              <a:pathLst>
                <a:path w="30" h="24">
                  <a:moveTo>
                    <a:pt x="28" y="24"/>
                  </a:moveTo>
                  <a:lnTo>
                    <a:pt x="0" y="5"/>
                  </a:lnTo>
                  <a:lnTo>
                    <a:pt x="2" y="0"/>
                  </a:lnTo>
                  <a:lnTo>
                    <a:pt x="30"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33"/>
            <p:cNvSpPr/>
            <p:nvPr/>
          </p:nvSpPr>
          <p:spPr bwMode="auto">
            <a:xfrm>
              <a:off x="4781551" y="4810125"/>
              <a:ext cx="25400" cy="11113"/>
            </a:xfrm>
            <a:custGeom>
              <a:gdLst>
                <a:gd name="T0" fmla="*/ 0 w 16"/>
                <a:gd name="T1" fmla="*/ 7 h 7"/>
                <a:gd name="T2" fmla="*/ 0 w 16"/>
                <a:gd name="T3" fmla="*/ 4 h 7"/>
                <a:gd name="T4" fmla="*/ 16 w 16"/>
                <a:gd name="T5" fmla="*/ 0 h 7"/>
                <a:gd name="T6" fmla="*/ 16 w 16"/>
                <a:gd name="T7" fmla="*/ 4 h 7"/>
                <a:gd name="T8" fmla="*/ 0 w 16"/>
                <a:gd name="T9" fmla="*/ 7 h 7"/>
              </a:gdLst>
              <a:cxnLst>
                <a:cxn ang="0">
                  <a:pos x="T0" y="T1"/>
                </a:cxn>
                <a:cxn ang="0">
                  <a:pos x="T2" y="T3"/>
                </a:cxn>
                <a:cxn ang="0">
                  <a:pos x="T4" y="T5"/>
                </a:cxn>
                <a:cxn ang="0">
                  <a:pos x="T6" y="T7"/>
                </a:cxn>
                <a:cxn ang="0">
                  <a:pos x="T8" y="T9"/>
                </a:cxn>
              </a:cxnLst>
              <a:rect l="0" t="0" r="r" b="b"/>
              <a:pathLst>
                <a:path w="16" h="7">
                  <a:moveTo>
                    <a:pt x="0" y="7"/>
                  </a:moveTo>
                  <a:lnTo>
                    <a:pt x="0" y="4"/>
                  </a:lnTo>
                  <a:lnTo>
                    <a:pt x="16" y="0"/>
                  </a:lnTo>
                  <a:lnTo>
                    <a:pt x="16"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34"/>
            <p:cNvSpPr/>
            <p:nvPr/>
          </p:nvSpPr>
          <p:spPr bwMode="auto">
            <a:xfrm>
              <a:off x="4800601" y="4787900"/>
              <a:ext cx="11113" cy="25400"/>
            </a:xfrm>
            <a:custGeom>
              <a:gdLst>
                <a:gd name="T0" fmla="*/ 2 w 7"/>
                <a:gd name="T1" fmla="*/ 16 h 16"/>
                <a:gd name="T2" fmla="*/ 0 w 7"/>
                <a:gd name="T3" fmla="*/ 2 h 16"/>
                <a:gd name="T4" fmla="*/ 2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35"/>
            <p:cNvSpPr/>
            <p:nvPr/>
          </p:nvSpPr>
          <p:spPr bwMode="auto">
            <a:xfrm>
              <a:off x="4770438" y="4851400"/>
              <a:ext cx="52388" cy="19050"/>
            </a:xfrm>
            <a:custGeom>
              <a:gdLst>
                <a:gd name="T0" fmla="*/ 0 w 33"/>
                <a:gd name="T1" fmla="*/ 12 h 12"/>
                <a:gd name="T2" fmla="*/ 0 w 33"/>
                <a:gd name="T3" fmla="*/ 7 h 12"/>
                <a:gd name="T4" fmla="*/ 30 w 33"/>
                <a:gd name="T5" fmla="*/ 0 h 12"/>
                <a:gd name="T6" fmla="*/ 33 w 33"/>
                <a:gd name="T7" fmla="*/ 4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7"/>
                  </a:lnTo>
                  <a:lnTo>
                    <a:pt x="30"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36"/>
            <p:cNvSpPr/>
            <p:nvPr/>
          </p:nvSpPr>
          <p:spPr bwMode="auto">
            <a:xfrm>
              <a:off x="4781551" y="4857750"/>
              <a:ext cx="19050" cy="26988"/>
            </a:xfrm>
            <a:custGeom>
              <a:gdLst>
                <a:gd name="T0" fmla="*/ 2 w 12"/>
                <a:gd name="T1" fmla="*/ 17 h 17"/>
                <a:gd name="T2" fmla="*/ 0 w 12"/>
                <a:gd name="T3" fmla="*/ 15 h 17"/>
                <a:gd name="T4" fmla="*/ 7 w 12"/>
                <a:gd name="T5" fmla="*/ 0 h 17"/>
                <a:gd name="T6" fmla="*/ 12 w 12"/>
                <a:gd name="T7" fmla="*/ 3 h 17"/>
                <a:gd name="T8" fmla="*/ 2 w 12"/>
                <a:gd name="T9" fmla="*/ 17 h 17"/>
              </a:gd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37"/>
            <p:cNvSpPr/>
            <p:nvPr/>
          </p:nvSpPr>
          <p:spPr bwMode="auto">
            <a:xfrm>
              <a:off x="4773613" y="4843462"/>
              <a:ext cx="22225" cy="19050"/>
            </a:xfrm>
            <a:custGeom>
              <a:gdLst>
                <a:gd name="T0" fmla="*/ 14 w 14"/>
                <a:gd name="T1" fmla="*/ 12 h 12"/>
                <a:gd name="T2" fmla="*/ 0 w 14"/>
                <a:gd name="T3" fmla="*/ 5 h 12"/>
                <a:gd name="T4" fmla="*/ 2 w 14"/>
                <a:gd name="T5" fmla="*/ 0 h 12"/>
                <a:gd name="T6" fmla="*/ 14 w 14"/>
                <a:gd name="T7" fmla="*/ 9 h 12"/>
                <a:gd name="T8" fmla="*/ 14 w 14"/>
                <a:gd name="T9" fmla="*/ 12 h 12"/>
              </a:gdLst>
              <a:cxnLst>
                <a:cxn ang="0">
                  <a:pos x="T0" y="T1"/>
                </a:cxn>
                <a:cxn ang="0">
                  <a:pos x="T2" y="T3"/>
                </a:cxn>
                <a:cxn ang="0">
                  <a:pos x="T4" y="T5"/>
                </a:cxn>
                <a:cxn ang="0">
                  <a:pos x="T6" y="T7"/>
                </a:cxn>
                <a:cxn ang="0">
                  <a:pos x="T8" y="T9"/>
                </a:cxn>
              </a:cxnLst>
              <a:rect l="0" t="0" r="r" b="b"/>
              <a:pathLst>
                <a:path w="14" h="12">
                  <a:moveTo>
                    <a:pt x="14" y="12"/>
                  </a:moveTo>
                  <a:lnTo>
                    <a:pt x="0" y="5"/>
                  </a:lnTo>
                  <a:lnTo>
                    <a:pt x="2" y="0"/>
                  </a:lnTo>
                  <a:lnTo>
                    <a:pt x="14"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38"/>
            <p:cNvSpPr/>
            <p:nvPr/>
          </p:nvSpPr>
          <p:spPr bwMode="auto">
            <a:xfrm>
              <a:off x="4859338" y="4862512"/>
              <a:ext cx="38100" cy="44450"/>
            </a:xfrm>
            <a:custGeom>
              <a:gdLst>
                <a:gd name="T0" fmla="*/ 22 w 24"/>
                <a:gd name="T1" fmla="*/ 28 h 28"/>
                <a:gd name="T2" fmla="*/ 0 w 24"/>
                <a:gd name="T3" fmla="*/ 2 h 28"/>
                <a:gd name="T4" fmla="*/ 5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5"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39"/>
            <p:cNvSpPr/>
            <p:nvPr/>
          </p:nvSpPr>
          <p:spPr bwMode="auto">
            <a:xfrm>
              <a:off x="4878388" y="4881562"/>
              <a:ext cx="26988" cy="6350"/>
            </a:xfrm>
            <a:custGeom>
              <a:gdLst>
                <a:gd name="T0" fmla="*/ 0 w 17"/>
                <a:gd name="T1" fmla="*/ 4 h 4"/>
                <a:gd name="T2" fmla="*/ 0 w 17"/>
                <a:gd name="T3" fmla="*/ 0 h 4"/>
                <a:gd name="T4" fmla="*/ 17 w 17"/>
                <a:gd name="T5" fmla="*/ 2 h 4"/>
                <a:gd name="T6" fmla="*/ 17 w 17"/>
                <a:gd name="T7" fmla="*/ 4 h 4"/>
                <a:gd name="T8" fmla="*/ 0 w 17"/>
                <a:gd name="T9" fmla="*/ 4 h 4"/>
              </a:gd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40"/>
            <p:cNvSpPr/>
            <p:nvPr/>
          </p:nvSpPr>
          <p:spPr bwMode="auto">
            <a:xfrm>
              <a:off x="4875213" y="4884737"/>
              <a:ext cx="7938" cy="25400"/>
            </a:xfrm>
            <a:custGeom>
              <a:gdLst>
                <a:gd name="T0" fmla="*/ 0 w 5"/>
                <a:gd name="T1" fmla="*/ 16 h 16"/>
                <a:gd name="T2" fmla="*/ 0 w 5"/>
                <a:gd name="T3" fmla="*/ 0 h 16"/>
                <a:gd name="T4" fmla="*/ 5 w 5"/>
                <a:gd name="T5" fmla="*/ 0 h 16"/>
                <a:gd name="T6" fmla="*/ 2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2"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Rectangle 641"/>
            <p:cNvSpPr>
              <a:spLocks noChangeArrowheads="1"/>
            </p:cNvSpPr>
            <p:nvPr/>
          </p:nvSpPr>
          <p:spPr bwMode="auto">
            <a:xfrm>
              <a:off x="4870451" y="4835525"/>
              <a:ext cx="53975"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42"/>
            <p:cNvSpPr/>
            <p:nvPr/>
          </p:nvSpPr>
          <p:spPr bwMode="auto">
            <a:xfrm>
              <a:off x="4894263" y="4816475"/>
              <a:ext cx="22225" cy="23813"/>
            </a:xfrm>
            <a:custGeom>
              <a:gdLst>
                <a:gd name="T0" fmla="*/ 2 w 14"/>
                <a:gd name="T1" fmla="*/ 15 h 15"/>
                <a:gd name="T2" fmla="*/ 0 w 14"/>
                <a:gd name="T3" fmla="*/ 12 h 15"/>
                <a:gd name="T4" fmla="*/ 11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11"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43"/>
            <p:cNvSpPr/>
            <p:nvPr/>
          </p:nvSpPr>
          <p:spPr bwMode="auto">
            <a:xfrm>
              <a:off x="4894263" y="4835525"/>
              <a:ext cx="22225" cy="22225"/>
            </a:xfrm>
            <a:custGeom>
              <a:gdLst>
                <a:gd name="T0" fmla="*/ 11 w 14"/>
                <a:gd name="T1" fmla="*/ 14 h 14"/>
                <a:gd name="T2" fmla="*/ 0 w 14"/>
                <a:gd name="T3" fmla="*/ 5 h 14"/>
                <a:gd name="T4" fmla="*/ 2 w 14"/>
                <a:gd name="T5" fmla="*/ 0 h 14"/>
                <a:gd name="T6" fmla="*/ 14 w 14"/>
                <a:gd name="T7" fmla="*/ 12 h 14"/>
                <a:gd name="T8" fmla="*/ 11 w 14"/>
                <a:gd name="T9" fmla="*/ 14 h 14"/>
              </a:gdLst>
              <a:cxnLst>
                <a:cxn ang="0">
                  <a:pos x="T0" y="T1"/>
                </a:cxn>
                <a:cxn ang="0">
                  <a:pos x="T2" y="T3"/>
                </a:cxn>
                <a:cxn ang="0">
                  <a:pos x="T4" y="T5"/>
                </a:cxn>
                <a:cxn ang="0">
                  <a:pos x="T6" y="T7"/>
                </a:cxn>
                <a:cxn ang="0">
                  <a:pos x="T8" y="T9"/>
                </a:cxn>
              </a:cxnLst>
              <a:rect l="0" t="0" r="r" b="b"/>
              <a:pathLst>
                <a:path w="14" h="14">
                  <a:moveTo>
                    <a:pt x="11" y="14"/>
                  </a:moveTo>
                  <a:lnTo>
                    <a:pt x="0" y="5"/>
                  </a:lnTo>
                  <a:lnTo>
                    <a:pt x="2" y="0"/>
                  </a:lnTo>
                  <a:lnTo>
                    <a:pt x="14" y="12"/>
                  </a:lnTo>
                  <a:lnTo>
                    <a:pt x="11"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44"/>
            <p:cNvSpPr>
              <a:spLocks noEditPoints="1"/>
            </p:cNvSpPr>
            <p:nvPr/>
          </p:nvSpPr>
          <p:spPr bwMode="auto">
            <a:xfrm>
              <a:off x="4787901" y="4791075"/>
              <a:ext cx="112713" cy="112713"/>
            </a:xfrm>
            <a:custGeom>
              <a:gdLst>
                <a:gd name="T0" fmla="*/ 45 w 71"/>
                <a:gd name="T1" fmla="*/ 71 h 71"/>
                <a:gd name="T2" fmla="*/ 31 w 71"/>
                <a:gd name="T3" fmla="*/ 52 h 71"/>
                <a:gd name="T4" fmla="*/ 10 w 71"/>
                <a:gd name="T5" fmla="*/ 61 h 71"/>
                <a:gd name="T6" fmla="*/ 19 w 71"/>
                <a:gd name="T7" fmla="*/ 40 h 71"/>
                <a:gd name="T8" fmla="*/ 0 w 71"/>
                <a:gd name="T9" fmla="*/ 26 h 71"/>
                <a:gd name="T10" fmla="*/ 24 w 71"/>
                <a:gd name="T11" fmla="*/ 21 h 71"/>
                <a:gd name="T12" fmla="*/ 29 w 71"/>
                <a:gd name="T13" fmla="*/ 0 h 71"/>
                <a:gd name="T14" fmla="*/ 41 w 71"/>
                <a:gd name="T15" fmla="*/ 16 h 71"/>
                <a:gd name="T16" fmla="*/ 62 w 71"/>
                <a:gd name="T17" fmla="*/ 9 h 71"/>
                <a:gd name="T18" fmla="*/ 55 w 71"/>
                <a:gd name="T19" fmla="*/ 31 h 71"/>
                <a:gd name="T20" fmla="*/ 71 w 71"/>
                <a:gd name="T21" fmla="*/ 45 h 71"/>
                <a:gd name="T22" fmla="*/ 50 w 71"/>
                <a:gd name="T23" fmla="*/ 47 h 71"/>
                <a:gd name="T24" fmla="*/ 45 w 71"/>
                <a:gd name="T25" fmla="*/ 71 h 71"/>
                <a:gd name="T26" fmla="*/ 34 w 71"/>
                <a:gd name="T27" fmla="*/ 47 h 71"/>
                <a:gd name="T28" fmla="*/ 34 w 71"/>
                <a:gd name="T29" fmla="*/ 47 h 71"/>
                <a:gd name="T30" fmla="*/ 43 w 71"/>
                <a:gd name="T31" fmla="*/ 61 h 71"/>
                <a:gd name="T32" fmla="*/ 45 w 71"/>
                <a:gd name="T33" fmla="*/ 45 h 71"/>
                <a:gd name="T34" fmla="*/ 62 w 71"/>
                <a:gd name="T35" fmla="*/ 42 h 71"/>
                <a:gd name="T36" fmla="*/ 50 w 71"/>
                <a:gd name="T37" fmla="*/ 33 h 71"/>
                <a:gd name="T38" fmla="*/ 55 w 71"/>
                <a:gd name="T39" fmla="*/ 16 h 71"/>
                <a:gd name="T40" fmla="*/ 41 w 71"/>
                <a:gd name="T41" fmla="*/ 21 h 71"/>
                <a:gd name="T42" fmla="*/ 29 w 71"/>
                <a:gd name="T43" fmla="*/ 9 h 71"/>
                <a:gd name="T44" fmla="*/ 26 w 71"/>
                <a:gd name="T45" fmla="*/ 26 h 71"/>
                <a:gd name="T46" fmla="*/ 10 w 71"/>
                <a:gd name="T47" fmla="*/ 28 h 71"/>
                <a:gd name="T48" fmla="*/ 24 w 71"/>
                <a:gd name="T49" fmla="*/ 38 h 71"/>
                <a:gd name="T50" fmla="*/ 17 w 71"/>
                <a:gd name="T51" fmla="*/ 54 h 71"/>
                <a:gd name="T52" fmla="*/ 34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10" y="61"/>
                  </a:lnTo>
                  <a:lnTo>
                    <a:pt x="19" y="40"/>
                  </a:lnTo>
                  <a:lnTo>
                    <a:pt x="0" y="26"/>
                  </a:lnTo>
                  <a:lnTo>
                    <a:pt x="24" y="21"/>
                  </a:lnTo>
                  <a:lnTo>
                    <a:pt x="29" y="0"/>
                  </a:lnTo>
                  <a:lnTo>
                    <a:pt x="41" y="16"/>
                  </a:lnTo>
                  <a:lnTo>
                    <a:pt x="62" y="9"/>
                  </a:lnTo>
                  <a:lnTo>
                    <a:pt x="55" y="31"/>
                  </a:lnTo>
                  <a:lnTo>
                    <a:pt x="71" y="45"/>
                  </a:lnTo>
                  <a:lnTo>
                    <a:pt x="50" y="47"/>
                  </a:lnTo>
                  <a:lnTo>
                    <a:pt x="45" y="71"/>
                  </a:lnTo>
                  <a:close/>
                  <a:moveTo>
                    <a:pt x="34" y="47"/>
                  </a:moveTo>
                  <a:lnTo>
                    <a:pt x="34" y="47"/>
                  </a:lnTo>
                  <a:lnTo>
                    <a:pt x="43" y="61"/>
                  </a:lnTo>
                  <a:lnTo>
                    <a:pt x="45" y="45"/>
                  </a:lnTo>
                  <a:lnTo>
                    <a:pt x="62" y="42"/>
                  </a:lnTo>
                  <a:lnTo>
                    <a:pt x="50" y="33"/>
                  </a:lnTo>
                  <a:lnTo>
                    <a:pt x="55" y="16"/>
                  </a:lnTo>
                  <a:lnTo>
                    <a:pt x="41" y="21"/>
                  </a:lnTo>
                  <a:lnTo>
                    <a:pt x="29" y="9"/>
                  </a:lnTo>
                  <a:lnTo>
                    <a:pt x="26" y="26"/>
                  </a:lnTo>
                  <a:lnTo>
                    <a:pt x="10" y="28"/>
                  </a:lnTo>
                  <a:lnTo>
                    <a:pt x="24" y="38"/>
                  </a:lnTo>
                  <a:lnTo>
                    <a:pt x="17" y="54"/>
                  </a:lnTo>
                  <a:lnTo>
                    <a:pt x="34"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45"/>
            <p:cNvSpPr>
              <a:spLocks noEditPoints="1"/>
            </p:cNvSpPr>
            <p:nvPr/>
          </p:nvSpPr>
          <p:spPr bwMode="auto">
            <a:xfrm>
              <a:off x="4814888" y="4816475"/>
              <a:ext cx="60325" cy="60325"/>
            </a:xfrm>
            <a:custGeom>
              <a:gdLst>
                <a:gd name="T0" fmla="*/ 24 w 38"/>
                <a:gd name="T1" fmla="*/ 38 h 38"/>
                <a:gd name="T2" fmla="*/ 17 w 38"/>
                <a:gd name="T3" fmla="*/ 29 h 38"/>
                <a:gd name="T4" fmla="*/ 5 w 38"/>
                <a:gd name="T5" fmla="*/ 34 h 38"/>
                <a:gd name="T6" fmla="*/ 9 w 38"/>
                <a:gd name="T7" fmla="*/ 22 h 38"/>
                <a:gd name="T8" fmla="*/ 0 w 38"/>
                <a:gd name="T9" fmla="*/ 15 h 38"/>
                <a:gd name="T10" fmla="*/ 12 w 38"/>
                <a:gd name="T11" fmla="*/ 12 h 38"/>
                <a:gd name="T12" fmla="*/ 14 w 38"/>
                <a:gd name="T13" fmla="*/ 0 h 38"/>
                <a:gd name="T14" fmla="*/ 21 w 38"/>
                <a:gd name="T15" fmla="*/ 10 h 38"/>
                <a:gd name="T16" fmla="*/ 33 w 38"/>
                <a:gd name="T17" fmla="*/ 5 h 38"/>
                <a:gd name="T18" fmla="*/ 28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1 w 38"/>
                <a:gd name="T31" fmla="*/ 29 h 38"/>
                <a:gd name="T32" fmla="*/ 24 w 38"/>
                <a:gd name="T33" fmla="*/ 22 h 38"/>
                <a:gd name="T34" fmla="*/ 28 w 38"/>
                <a:gd name="T35" fmla="*/ 22 h 38"/>
                <a:gd name="T36" fmla="*/ 24 w 38"/>
                <a:gd name="T37" fmla="*/ 17 h 38"/>
                <a:gd name="T38" fmla="*/ 26 w 38"/>
                <a:gd name="T39" fmla="*/ 12 h 38"/>
                <a:gd name="T40" fmla="*/ 21 w 38"/>
                <a:gd name="T41" fmla="*/ 15 h 38"/>
                <a:gd name="T42" fmla="*/ 17 w 38"/>
                <a:gd name="T43" fmla="*/ 10 h 38"/>
                <a:gd name="T44" fmla="*/ 17 w 38"/>
                <a:gd name="T45" fmla="*/ 15 h 38"/>
                <a:gd name="T46" fmla="*/ 9 w 38"/>
                <a:gd name="T47" fmla="*/ 17 h 38"/>
                <a:gd name="T48" fmla="*/ 14 w 38"/>
                <a:gd name="T49" fmla="*/ 19 h 38"/>
                <a:gd name="T50" fmla="*/ 12 w 38"/>
                <a:gd name="T51" fmla="*/ 26 h 38"/>
                <a:gd name="T52" fmla="*/ 19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9" y="22"/>
                  </a:lnTo>
                  <a:lnTo>
                    <a:pt x="0" y="15"/>
                  </a:lnTo>
                  <a:lnTo>
                    <a:pt x="12" y="12"/>
                  </a:lnTo>
                  <a:lnTo>
                    <a:pt x="14" y="0"/>
                  </a:lnTo>
                  <a:lnTo>
                    <a:pt x="21" y="10"/>
                  </a:lnTo>
                  <a:lnTo>
                    <a:pt x="33" y="5"/>
                  </a:lnTo>
                  <a:lnTo>
                    <a:pt x="28" y="17"/>
                  </a:lnTo>
                  <a:lnTo>
                    <a:pt x="38" y="24"/>
                  </a:lnTo>
                  <a:lnTo>
                    <a:pt x="26" y="26"/>
                  </a:lnTo>
                  <a:lnTo>
                    <a:pt x="24" y="38"/>
                  </a:lnTo>
                  <a:close/>
                  <a:moveTo>
                    <a:pt x="19" y="24"/>
                  </a:moveTo>
                  <a:lnTo>
                    <a:pt x="19" y="24"/>
                  </a:lnTo>
                  <a:lnTo>
                    <a:pt x="21" y="29"/>
                  </a:lnTo>
                  <a:lnTo>
                    <a:pt x="24" y="22"/>
                  </a:lnTo>
                  <a:lnTo>
                    <a:pt x="28" y="22"/>
                  </a:lnTo>
                  <a:lnTo>
                    <a:pt x="24" y="17"/>
                  </a:lnTo>
                  <a:lnTo>
                    <a:pt x="26" y="12"/>
                  </a:lnTo>
                  <a:lnTo>
                    <a:pt x="21" y="15"/>
                  </a:lnTo>
                  <a:lnTo>
                    <a:pt x="17" y="10"/>
                  </a:lnTo>
                  <a:lnTo>
                    <a:pt x="17" y="15"/>
                  </a:lnTo>
                  <a:lnTo>
                    <a:pt x="9" y="17"/>
                  </a:lnTo>
                  <a:lnTo>
                    <a:pt x="14"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46"/>
            <p:cNvSpPr>
              <a:spLocks noEditPoints="1"/>
            </p:cNvSpPr>
            <p:nvPr/>
          </p:nvSpPr>
          <p:spPr bwMode="auto">
            <a:xfrm>
              <a:off x="4792663" y="4876800"/>
              <a:ext cx="19050" cy="22225"/>
            </a:xfrm>
            <a:custGeom>
              <a:gdLst>
                <a:gd name="T0" fmla="*/ 2 w 5"/>
                <a:gd name="T1" fmla="*/ 5 h 6"/>
                <a:gd name="T2" fmla="*/ 1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1"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47"/>
            <p:cNvSpPr>
              <a:spLocks noEditPoints="1"/>
            </p:cNvSpPr>
            <p:nvPr/>
          </p:nvSpPr>
          <p:spPr bwMode="auto">
            <a:xfrm>
              <a:off x="4878388" y="4794250"/>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48"/>
            <p:cNvSpPr>
              <a:spLocks noEditPoints="1"/>
            </p:cNvSpPr>
            <p:nvPr/>
          </p:nvSpPr>
          <p:spPr bwMode="auto">
            <a:xfrm>
              <a:off x="4822826" y="4775200"/>
              <a:ext cx="19050" cy="23813"/>
            </a:xfrm>
            <a:custGeom>
              <a:gdLst>
                <a:gd name="T0" fmla="*/ 1 w 5"/>
                <a:gd name="T1" fmla="*/ 5 h 6"/>
                <a:gd name="T2" fmla="*/ 0 w 5"/>
                <a:gd name="T3" fmla="*/ 2 h 6"/>
                <a:gd name="T4" fmla="*/ 3 w 5"/>
                <a:gd name="T5" fmla="*/ 1 h 6"/>
                <a:gd name="T6" fmla="*/ 4 w 5"/>
                <a:gd name="T7" fmla="*/ 4 h 6"/>
                <a:gd name="T8" fmla="*/ 1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5"/>
                  </a:moveTo>
                  <a:cubicBezTo>
                    <a:pt x="0" y="5"/>
                    <a:pt x="0" y="4"/>
                    <a:pt x="0" y="2"/>
                  </a:cubicBezTo>
                  <a:cubicBezTo>
                    <a:pt x="0" y="1"/>
                    <a:pt x="2" y="0"/>
                    <a:pt x="3" y="1"/>
                  </a:cubicBezTo>
                  <a:cubicBezTo>
                    <a:pt x="4" y="1"/>
                    <a:pt x="5" y="3"/>
                    <a:pt x="4" y="4"/>
                  </a:cubicBezTo>
                  <a:cubicBezTo>
                    <a:pt x="4" y="5"/>
                    <a:pt x="3" y="6"/>
                    <a:pt x="1" y="5"/>
                  </a:cubicBezTo>
                  <a:close/>
                  <a:moveTo>
                    <a:pt x="2" y="2"/>
                  </a:moveTo>
                  <a:cubicBezTo>
                    <a:pt x="2" y="2"/>
                    <a:pt x="2" y="2"/>
                    <a:pt x="2" y="2"/>
                  </a:cubicBezTo>
                  <a:cubicBezTo>
                    <a:pt x="2" y="2"/>
                    <a:pt x="2" y="3"/>
                    <a:pt x="1" y="3"/>
                  </a:cubicBezTo>
                  <a:cubicBezTo>
                    <a:pt x="1" y="3"/>
                    <a:pt x="2" y="4"/>
                    <a:pt x="2" y="4"/>
                  </a:cubicBezTo>
                  <a:cubicBezTo>
                    <a:pt x="2" y="4"/>
                    <a:pt x="3" y="4"/>
                    <a:pt x="3" y="3"/>
                  </a:cubicBezTo>
                  <a:cubicBezTo>
                    <a:pt x="3" y="3"/>
                    <a:pt x="3" y="3"/>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49"/>
            <p:cNvSpPr>
              <a:spLocks noEditPoints="1"/>
            </p:cNvSpPr>
            <p:nvPr/>
          </p:nvSpPr>
          <p:spPr bwMode="auto">
            <a:xfrm>
              <a:off x="4776788" y="4821237"/>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50"/>
            <p:cNvSpPr>
              <a:spLocks noEditPoints="1"/>
            </p:cNvSpPr>
            <p:nvPr/>
          </p:nvSpPr>
          <p:spPr bwMode="auto">
            <a:xfrm>
              <a:off x="4894263" y="4854575"/>
              <a:ext cx="17463"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51"/>
            <p:cNvSpPr/>
            <p:nvPr/>
          </p:nvSpPr>
          <p:spPr bwMode="auto">
            <a:xfrm>
              <a:off x="3024188" y="4760912"/>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52"/>
            <p:cNvSpPr/>
            <p:nvPr/>
          </p:nvSpPr>
          <p:spPr bwMode="auto">
            <a:xfrm>
              <a:off x="3021013" y="4764087"/>
              <a:ext cx="19050" cy="26988"/>
            </a:xfrm>
            <a:custGeom>
              <a:gdLst>
                <a:gd name="T0" fmla="*/ 7 w 12"/>
                <a:gd name="T1" fmla="*/ 17 h 17"/>
                <a:gd name="T2" fmla="*/ 0 w 12"/>
                <a:gd name="T3" fmla="*/ 3 h 17"/>
                <a:gd name="T4" fmla="*/ 2 w 12"/>
                <a:gd name="T5" fmla="*/ 0 h 17"/>
                <a:gd name="T6" fmla="*/ 12 w 12"/>
                <a:gd name="T7" fmla="*/ 15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2"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53"/>
            <p:cNvSpPr/>
            <p:nvPr/>
          </p:nvSpPr>
          <p:spPr bwMode="auto">
            <a:xfrm>
              <a:off x="3035301" y="4772025"/>
              <a:ext cx="23813" cy="19050"/>
            </a:xfrm>
            <a:custGeom>
              <a:gdLst>
                <a:gd name="T0" fmla="*/ 0 w 15"/>
                <a:gd name="T1" fmla="*/ 12 h 12"/>
                <a:gd name="T2" fmla="*/ 0 w 15"/>
                <a:gd name="T3" fmla="*/ 10 h 12"/>
                <a:gd name="T4" fmla="*/ 12 w 15"/>
                <a:gd name="T5" fmla="*/ 0 h 12"/>
                <a:gd name="T6" fmla="*/ 15 w 15"/>
                <a:gd name="T7" fmla="*/ 5 h 12"/>
                <a:gd name="T8" fmla="*/ 0 w 15"/>
                <a:gd name="T9" fmla="*/ 12 h 12"/>
              </a:gdLst>
              <a:cxnLst>
                <a:cxn ang="0">
                  <a:pos x="T0" y="T1"/>
                </a:cxn>
                <a:cxn ang="0">
                  <a:pos x="T2" y="T3"/>
                </a:cxn>
                <a:cxn ang="0">
                  <a:pos x="T4" y="T5"/>
                </a:cxn>
                <a:cxn ang="0">
                  <a:pos x="T6" y="T7"/>
                </a:cxn>
                <a:cxn ang="0">
                  <a:pos x="T8" y="T9"/>
                </a:cxn>
              </a:cxnLst>
              <a:rect l="0" t="0" r="r" b="b"/>
              <a:pathLst>
                <a:path w="15" h="12">
                  <a:moveTo>
                    <a:pt x="0" y="12"/>
                  </a:moveTo>
                  <a:lnTo>
                    <a:pt x="0" y="10"/>
                  </a:lnTo>
                  <a:lnTo>
                    <a:pt x="12" y="0"/>
                  </a:lnTo>
                  <a:lnTo>
                    <a:pt x="15"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54"/>
            <p:cNvSpPr/>
            <p:nvPr/>
          </p:nvSpPr>
          <p:spPr bwMode="auto">
            <a:xfrm>
              <a:off x="2994026" y="4862512"/>
              <a:ext cx="23813" cy="52388"/>
            </a:xfrm>
            <a:custGeom>
              <a:gdLst>
                <a:gd name="T0" fmla="*/ 5 w 15"/>
                <a:gd name="T1" fmla="*/ 33 h 33"/>
                <a:gd name="T2" fmla="*/ 0 w 15"/>
                <a:gd name="T3" fmla="*/ 33 h 33"/>
                <a:gd name="T4" fmla="*/ 10 w 15"/>
                <a:gd name="T5" fmla="*/ 0 h 33"/>
                <a:gd name="T6" fmla="*/ 15 w 15"/>
                <a:gd name="T7" fmla="*/ 2 h 33"/>
                <a:gd name="T8" fmla="*/ 5 w 15"/>
                <a:gd name="T9" fmla="*/ 33 h 33"/>
              </a:gdLst>
              <a:cxnLst>
                <a:cxn ang="0">
                  <a:pos x="T0" y="T1"/>
                </a:cxn>
                <a:cxn ang="0">
                  <a:pos x="T2" y="T3"/>
                </a:cxn>
                <a:cxn ang="0">
                  <a:pos x="T4" y="T5"/>
                </a:cxn>
                <a:cxn ang="0">
                  <a:pos x="T6" y="T7"/>
                </a:cxn>
                <a:cxn ang="0">
                  <a:pos x="T8" y="T9"/>
                </a:cxn>
              </a:cxnLst>
              <a:rect l="0" t="0" r="r" b="b"/>
              <a:pathLst>
                <a:path w="15" h="33">
                  <a:moveTo>
                    <a:pt x="5" y="33"/>
                  </a:moveTo>
                  <a:lnTo>
                    <a:pt x="0" y="33"/>
                  </a:lnTo>
                  <a:lnTo>
                    <a:pt x="10" y="0"/>
                  </a:lnTo>
                  <a:lnTo>
                    <a:pt x="15"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55"/>
            <p:cNvSpPr/>
            <p:nvPr/>
          </p:nvSpPr>
          <p:spPr bwMode="auto">
            <a:xfrm>
              <a:off x="3001963" y="4887912"/>
              <a:ext cx="19050" cy="26988"/>
            </a:xfrm>
            <a:custGeom>
              <a:gdLst>
                <a:gd name="T0" fmla="*/ 10 w 12"/>
                <a:gd name="T1" fmla="*/ 17 h 17"/>
                <a:gd name="T2" fmla="*/ 0 w 12"/>
                <a:gd name="T3" fmla="*/ 3 h 17"/>
                <a:gd name="T4" fmla="*/ 5 w 12"/>
                <a:gd name="T5" fmla="*/ 0 h 17"/>
                <a:gd name="T6" fmla="*/ 12 w 12"/>
                <a:gd name="T7" fmla="*/ 14 h 17"/>
                <a:gd name="T8" fmla="*/ 10 w 12"/>
                <a:gd name="T9" fmla="*/ 17 h 17"/>
              </a:gdLst>
              <a:cxnLst>
                <a:cxn ang="0">
                  <a:pos x="T0" y="T1"/>
                </a:cxn>
                <a:cxn ang="0">
                  <a:pos x="T2" y="T3"/>
                </a:cxn>
                <a:cxn ang="0">
                  <a:pos x="T4" y="T5"/>
                </a:cxn>
                <a:cxn ang="0">
                  <a:pos x="T6" y="T7"/>
                </a:cxn>
                <a:cxn ang="0">
                  <a:pos x="T8" y="T9"/>
                </a:cxn>
              </a:cxnLst>
              <a:rect l="0" t="0" r="r" b="b"/>
              <a:pathLst>
                <a:path w="12" h="17">
                  <a:moveTo>
                    <a:pt x="10" y="17"/>
                  </a:moveTo>
                  <a:lnTo>
                    <a:pt x="0" y="3"/>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56"/>
            <p:cNvSpPr/>
            <p:nvPr/>
          </p:nvSpPr>
          <p:spPr bwMode="auto">
            <a:xfrm>
              <a:off x="2982913" y="4887912"/>
              <a:ext cx="22225" cy="15875"/>
            </a:xfrm>
            <a:custGeom>
              <a:gdLst>
                <a:gd name="T0" fmla="*/ 0 w 14"/>
                <a:gd name="T1" fmla="*/ 10 h 10"/>
                <a:gd name="T2" fmla="*/ 0 w 14"/>
                <a:gd name="T3" fmla="*/ 7 h 10"/>
                <a:gd name="T4" fmla="*/ 14 w 14"/>
                <a:gd name="T5" fmla="*/ 0 h 10"/>
                <a:gd name="T6" fmla="*/ 14 w 14"/>
                <a:gd name="T7" fmla="*/ 3 h 10"/>
                <a:gd name="T8" fmla="*/ 0 w 14"/>
                <a:gd name="T9" fmla="*/ 10 h 10"/>
              </a:gdLst>
              <a:cxnLst>
                <a:cxn ang="0">
                  <a:pos x="T0" y="T1"/>
                </a:cxn>
                <a:cxn ang="0">
                  <a:pos x="T2" y="T3"/>
                </a:cxn>
                <a:cxn ang="0">
                  <a:pos x="T4" y="T5"/>
                </a:cxn>
                <a:cxn ang="0">
                  <a:pos x="T6" y="T7"/>
                </a:cxn>
                <a:cxn ang="0">
                  <a:pos x="T8" y="T9"/>
                </a:cxn>
              </a:cxnLst>
              <a:rect l="0" t="0" r="r" b="b"/>
              <a:pathLst>
                <a:path w="14" h="10">
                  <a:moveTo>
                    <a:pt x="0" y="10"/>
                  </a:moveTo>
                  <a:lnTo>
                    <a:pt x="0" y="7"/>
                  </a:lnTo>
                  <a:lnTo>
                    <a:pt x="14" y="0"/>
                  </a:lnTo>
                  <a:lnTo>
                    <a:pt x="14" y="3"/>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57"/>
            <p:cNvSpPr/>
            <p:nvPr/>
          </p:nvSpPr>
          <p:spPr bwMode="auto">
            <a:xfrm>
              <a:off x="2957513" y="4791075"/>
              <a:ext cx="47625" cy="33338"/>
            </a:xfrm>
            <a:custGeom>
              <a:gdLst>
                <a:gd name="T0" fmla="*/ 28 w 30"/>
                <a:gd name="T1" fmla="*/ 21 h 21"/>
                <a:gd name="T2" fmla="*/ 0 w 30"/>
                <a:gd name="T3" fmla="*/ 2 h 21"/>
                <a:gd name="T4" fmla="*/ 2 w 30"/>
                <a:gd name="T5" fmla="*/ 0 h 21"/>
                <a:gd name="T6" fmla="*/ 30 w 30"/>
                <a:gd name="T7" fmla="*/ 16 h 21"/>
                <a:gd name="T8" fmla="*/ 28 w 30"/>
                <a:gd name="T9" fmla="*/ 21 h 21"/>
              </a:gd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58"/>
            <p:cNvSpPr/>
            <p:nvPr/>
          </p:nvSpPr>
          <p:spPr bwMode="auto">
            <a:xfrm>
              <a:off x="2957513" y="4805362"/>
              <a:ext cx="25400" cy="7938"/>
            </a:xfrm>
            <a:custGeom>
              <a:gdLst>
                <a:gd name="T0" fmla="*/ 0 w 16"/>
                <a:gd name="T1" fmla="*/ 5 h 5"/>
                <a:gd name="T2" fmla="*/ 0 w 16"/>
                <a:gd name="T3" fmla="*/ 3 h 5"/>
                <a:gd name="T4" fmla="*/ 14 w 16"/>
                <a:gd name="T5" fmla="*/ 0 h 5"/>
                <a:gd name="T6" fmla="*/ 16 w 16"/>
                <a:gd name="T7" fmla="*/ 3 h 5"/>
                <a:gd name="T8" fmla="*/ 0 w 16"/>
                <a:gd name="T9" fmla="*/ 5 h 5"/>
              </a:gdLst>
              <a:cxnLst>
                <a:cxn ang="0">
                  <a:pos x="T0" y="T1"/>
                </a:cxn>
                <a:cxn ang="0">
                  <a:pos x="T2" y="T3"/>
                </a:cxn>
                <a:cxn ang="0">
                  <a:pos x="T4" y="T5"/>
                </a:cxn>
                <a:cxn ang="0">
                  <a:pos x="T6" y="T7"/>
                </a:cxn>
                <a:cxn ang="0">
                  <a:pos x="T8" y="T9"/>
                </a:cxn>
              </a:cxnLst>
              <a:rect l="0" t="0" r="r" b="b"/>
              <a:pathLst>
                <a:path w="16" h="5">
                  <a:moveTo>
                    <a:pt x="0" y="5"/>
                  </a:moveTo>
                  <a:lnTo>
                    <a:pt x="0" y="3"/>
                  </a:lnTo>
                  <a:lnTo>
                    <a:pt x="14"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59"/>
            <p:cNvSpPr/>
            <p:nvPr/>
          </p:nvSpPr>
          <p:spPr bwMode="auto">
            <a:xfrm>
              <a:off x="2976563" y="4779962"/>
              <a:ext cx="6350" cy="25400"/>
            </a:xfrm>
            <a:custGeom>
              <a:gdLst>
                <a:gd name="T0" fmla="*/ 2 w 4"/>
                <a:gd name="T1" fmla="*/ 16 h 16"/>
                <a:gd name="T2" fmla="*/ 0 w 4"/>
                <a:gd name="T3" fmla="*/ 2 h 16"/>
                <a:gd name="T4" fmla="*/ 2 w 4"/>
                <a:gd name="T5" fmla="*/ 0 h 16"/>
                <a:gd name="T6" fmla="*/ 4 w 4"/>
                <a:gd name="T7" fmla="*/ 16 h 16"/>
                <a:gd name="T8" fmla="*/ 2 w 4"/>
                <a:gd name="T9" fmla="*/ 16 h 16"/>
              </a:gdLst>
              <a:cxnLst>
                <a:cxn ang="0">
                  <a:pos x="T0" y="T1"/>
                </a:cxn>
                <a:cxn ang="0">
                  <a:pos x="T2" y="T3"/>
                </a:cxn>
                <a:cxn ang="0">
                  <a:pos x="T4" y="T5"/>
                </a:cxn>
                <a:cxn ang="0">
                  <a:pos x="T6" y="T7"/>
                </a:cxn>
                <a:cxn ang="0">
                  <a:pos x="T8" y="T9"/>
                </a:cxn>
              </a:cxnLst>
              <a:rect l="0" t="0" r="r" b="b"/>
              <a:pathLst>
                <a:path w="4" h="16">
                  <a:moveTo>
                    <a:pt x="2" y="16"/>
                  </a:moveTo>
                  <a:lnTo>
                    <a:pt x="0" y="2"/>
                  </a:lnTo>
                  <a:lnTo>
                    <a:pt x="2" y="0"/>
                  </a:lnTo>
                  <a:lnTo>
                    <a:pt x="4"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60"/>
            <p:cNvSpPr/>
            <p:nvPr/>
          </p:nvSpPr>
          <p:spPr bwMode="auto">
            <a:xfrm>
              <a:off x="2946401" y="4843462"/>
              <a:ext cx="52388" cy="19050"/>
            </a:xfrm>
            <a:custGeom>
              <a:gdLst>
                <a:gd name="T0" fmla="*/ 0 w 33"/>
                <a:gd name="T1" fmla="*/ 12 h 12"/>
                <a:gd name="T2" fmla="*/ 0 w 33"/>
                <a:gd name="T3" fmla="*/ 9 h 12"/>
                <a:gd name="T4" fmla="*/ 30 w 33"/>
                <a:gd name="T5" fmla="*/ 0 h 12"/>
                <a:gd name="T6" fmla="*/ 33 w 33"/>
                <a:gd name="T7" fmla="*/ 5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9"/>
                  </a:lnTo>
                  <a:lnTo>
                    <a:pt x="30" y="0"/>
                  </a:lnTo>
                  <a:lnTo>
                    <a:pt x="33"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61"/>
            <p:cNvSpPr/>
            <p:nvPr/>
          </p:nvSpPr>
          <p:spPr bwMode="auto">
            <a:xfrm>
              <a:off x="2957513" y="4851400"/>
              <a:ext cx="14288" cy="25400"/>
            </a:xfrm>
            <a:custGeom>
              <a:gdLst>
                <a:gd name="T0" fmla="*/ 2 w 9"/>
                <a:gd name="T1" fmla="*/ 16 h 16"/>
                <a:gd name="T2" fmla="*/ 0 w 9"/>
                <a:gd name="T3" fmla="*/ 14 h 16"/>
                <a:gd name="T4" fmla="*/ 7 w 9"/>
                <a:gd name="T5" fmla="*/ 0 h 16"/>
                <a:gd name="T6" fmla="*/ 9 w 9"/>
                <a:gd name="T7" fmla="*/ 2 h 16"/>
                <a:gd name="T8" fmla="*/ 2 w 9"/>
                <a:gd name="T9" fmla="*/ 16 h 16"/>
              </a:gdLst>
              <a:cxnLst>
                <a:cxn ang="0">
                  <a:pos x="T0" y="T1"/>
                </a:cxn>
                <a:cxn ang="0">
                  <a:pos x="T2" y="T3"/>
                </a:cxn>
                <a:cxn ang="0">
                  <a:pos x="T4" y="T5"/>
                </a:cxn>
                <a:cxn ang="0">
                  <a:pos x="T6" y="T7"/>
                </a:cxn>
                <a:cxn ang="0">
                  <a:pos x="T8" y="T9"/>
                </a:cxn>
              </a:cxnLst>
              <a:rect l="0" t="0" r="r" b="b"/>
              <a:pathLst>
                <a:path w="9" h="16">
                  <a:moveTo>
                    <a:pt x="2" y="16"/>
                  </a:moveTo>
                  <a:lnTo>
                    <a:pt x="0" y="14"/>
                  </a:lnTo>
                  <a:lnTo>
                    <a:pt x="7" y="0"/>
                  </a:lnTo>
                  <a:lnTo>
                    <a:pt x="9"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62"/>
            <p:cNvSpPr/>
            <p:nvPr/>
          </p:nvSpPr>
          <p:spPr bwMode="auto">
            <a:xfrm>
              <a:off x="2946401" y="4840287"/>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3"/>
            <p:cNvSpPr/>
            <p:nvPr/>
          </p:nvSpPr>
          <p:spPr bwMode="auto">
            <a:xfrm>
              <a:off x="3035301" y="4854575"/>
              <a:ext cx="38100" cy="44450"/>
            </a:xfrm>
            <a:custGeom>
              <a:gdLst>
                <a:gd name="T0" fmla="*/ 22 w 24"/>
                <a:gd name="T1" fmla="*/ 28 h 28"/>
                <a:gd name="T2" fmla="*/ 0 w 24"/>
                <a:gd name="T3" fmla="*/ 2 h 28"/>
                <a:gd name="T4" fmla="*/ 3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64"/>
            <p:cNvSpPr/>
            <p:nvPr/>
          </p:nvSpPr>
          <p:spPr bwMode="auto">
            <a:xfrm>
              <a:off x="3054351" y="4873625"/>
              <a:ext cx="26988" cy="7938"/>
            </a:xfrm>
            <a:custGeom>
              <a:gdLst>
                <a:gd name="T0" fmla="*/ 0 w 17"/>
                <a:gd name="T1" fmla="*/ 5 h 5"/>
                <a:gd name="T2" fmla="*/ 0 w 17"/>
                <a:gd name="T3" fmla="*/ 0 h 5"/>
                <a:gd name="T4" fmla="*/ 17 w 17"/>
                <a:gd name="T5" fmla="*/ 2 h 5"/>
                <a:gd name="T6" fmla="*/ 17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65"/>
            <p:cNvSpPr/>
            <p:nvPr/>
          </p:nvSpPr>
          <p:spPr bwMode="auto">
            <a:xfrm>
              <a:off x="3051176" y="4876800"/>
              <a:ext cx="7938" cy="26988"/>
            </a:xfrm>
            <a:custGeom>
              <a:gdLst>
                <a:gd name="T0" fmla="*/ 0 w 5"/>
                <a:gd name="T1" fmla="*/ 17 h 17"/>
                <a:gd name="T2" fmla="*/ 0 w 5"/>
                <a:gd name="T3" fmla="*/ 0 h 17"/>
                <a:gd name="T4" fmla="*/ 5 w 5"/>
                <a:gd name="T5" fmla="*/ 0 h 17"/>
                <a:gd name="T6" fmla="*/ 2 w 5"/>
                <a:gd name="T7" fmla="*/ 17 h 17"/>
                <a:gd name="T8" fmla="*/ 0 w 5"/>
                <a:gd name="T9" fmla="*/ 17 h 17"/>
              </a:gdLst>
              <a:cxnLst>
                <a:cxn ang="0">
                  <a:pos x="T0" y="T1"/>
                </a:cxn>
                <a:cxn ang="0">
                  <a:pos x="T2" y="T3"/>
                </a:cxn>
                <a:cxn ang="0">
                  <a:pos x="T4" y="T5"/>
                </a:cxn>
                <a:cxn ang="0">
                  <a:pos x="T6" y="T7"/>
                </a:cxn>
                <a:cxn ang="0">
                  <a:pos x="T8" y="T9"/>
                </a:cxn>
              </a:cxnLst>
              <a:rect l="0" t="0" r="r" b="b"/>
              <a:pathLst>
                <a:path w="5" h="17">
                  <a:moveTo>
                    <a:pt x="0" y="17"/>
                  </a:moveTo>
                  <a:lnTo>
                    <a:pt x="0" y="0"/>
                  </a:lnTo>
                  <a:lnTo>
                    <a:pt x="5"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66"/>
            <p:cNvSpPr/>
            <p:nvPr/>
          </p:nvSpPr>
          <p:spPr bwMode="auto">
            <a:xfrm>
              <a:off x="3046413" y="4829175"/>
              <a:ext cx="53975" cy="6350"/>
            </a:xfrm>
            <a:custGeom>
              <a:gdLst>
                <a:gd name="T0" fmla="*/ 0 w 34"/>
                <a:gd name="T1" fmla="*/ 4 h 4"/>
                <a:gd name="T2" fmla="*/ 0 w 34"/>
                <a:gd name="T3" fmla="*/ 2 h 4"/>
                <a:gd name="T4" fmla="*/ 34 w 34"/>
                <a:gd name="T5" fmla="*/ 0 h 4"/>
                <a:gd name="T6" fmla="*/ 34 w 34"/>
                <a:gd name="T7" fmla="*/ 4 h 4"/>
                <a:gd name="T8" fmla="*/ 0 w 34"/>
                <a:gd name="T9" fmla="*/ 4 h 4"/>
              </a:gdLst>
              <a:cxnLst>
                <a:cxn ang="0">
                  <a:pos x="T0" y="T1"/>
                </a:cxn>
                <a:cxn ang="0">
                  <a:pos x="T2" y="T3"/>
                </a:cxn>
                <a:cxn ang="0">
                  <a:pos x="T4" y="T5"/>
                </a:cxn>
                <a:cxn ang="0">
                  <a:pos x="T6" y="T7"/>
                </a:cxn>
                <a:cxn ang="0">
                  <a:pos x="T8" y="T9"/>
                </a:cxn>
              </a:cxnLst>
              <a:rect l="0" t="0" r="r" b="b"/>
              <a:pathLst>
                <a:path w="34" h="4">
                  <a:moveTo>
                    <a:pt x="0" y="4"/>
                  </a:moveTo>
                  <a:lnTo>
                    <a:pt x="0" y="2"/>
                  </a:lnTo>
                  <a:lnTo>
                    <a:pt x="34" y="0"/>
                  </a:lnTo>
                  <a:lnTo>
                    <a:pt x="3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67"/>
            <p:cNvSpPr/>
            <p:nvPr/>
          </p:nvSpPr>
          <p:spPr bwMode="auto">
            <a:xfrm>
              <a:off x="3070226" y="4813300"/>
              <a:ext cx="22225" cy="22225"/>
            </a:xfrm>
            <a:custGeom>
              <a:gdLst>
                <a:gd name="T0" fmla="*/ 2 w 14"/>
                <a:gd name="T1" fmla="*/ 14 h 14"/>
                <a:gd name="T2" fmla="*/ 0 w 14"/>
                <a:gd name="T3" fmla="*/ 12 h 14"/>
                <a:gd name="T4" fmla="*/ 11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11"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68"/>
            <p:cNvSpPr/>
            <p:nvPr/>
          </p:nvSpPr>
          <p:spPr bwMode="auto">
            <a:xfrm>
              <a:off x="3070226" y="4832350"/>
              <a:ext cx="22225" cy="19050"/>
            </a:xfrm>
            <a:custGeom>
              <a:gdLst>
                <a:gd name="T0" fmla="*/ 11 w 14"/>
                <a:gd name="T1" fmla="*/ 12 h 12"/>
                <a:gd name="T2" fmla="*/ 0 w 14"/>
                <a:gd name="T3" fmla="*/ 2 h 12"/>
                <a:gd name="T4" fmla="*/ 2 w 14"/>
                <a:gd name="T5" fmla="*/ 0 h 12"/>
                <a:gd name="T6" fmla="*/ 14 w 14"/>
                <a:gd name="T7" fmla="*/ 9 h 12"/>
                <a:gd name="T8" fmla="*/ 11 w 14"/>
                <a:gd name="T9" fmla="*/ 12 h 12"/>
              </a:gd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69"/>
            <p:cNvSpPr>
              <a:spLocks noEditPoints="1"/>
            </p:cNvSpPr>
            <p:nvPr/>
          </p:nvSpPr>
          <p:spPr bwMode="auto">
            <a:xfrm>
              <a:off x="2963863" y="4783137"/>
              <a:ext cx="112713" cy="112713"/>
            </a:xfrm>
            <a:custGeom>
              <a:gdLst>
                <a:gd name="T0" fmla="*/ 45 w 71"/>
                <a:gd name="T1" fmla="*/ 71 h 71"/>
                <a:gd name="T2" fmla="*/ 31 w 71"/>
                <a:gd name="T3" fmla="*/ 55 h 71"/>
                <a:gd name="T4" fmla="*/ 10 w 71"/>
                <a:gd name="T5" fmla="*/ 62 h 71"/>
                <a:gd name="T6" fmla="*/ 17 w 71"/>
                <a:gd name="T7" fmla="*/ 40 h 71"/>
                <a:gd name="T8" fmla="*/ 0 w 71"/>
                <a:gd name="T9" fmla="*/ 26 h 71"/>
                <a:gd name="T10" fmla="*/ 24 w 71"/>
                <a:gd name="T11" fmla="*/ 24 h 71"/>
                <a:gd name="T12" fmla="*/ 26 w 71"/>
                <a:gd name="T13" fmla="*/ 0 h 71"/>
                <a:gd name="T14" fmla="*/ 41 w 71"/>
                <a:gd name="T15" fmla="*/ 19 h 71"/>
                <a:gd name="T16" fmla="*/ 62 w 71"/>
                <a:gd name="T17" fmla="*/ 10 h 71"/>
                <a:gd name="T18" fmla="*/ 52 w 71"/>
                <a:gd name="T19" fmla="*/ 31 h 71"/>
                <a:gd name="T20" fmla="*/ 71 w 71"/>
                <a:gd name="T21" fmla="*/ 45 h 71"/>
                <a:gd name="T22" fmla="*/ 48 w 71"/>
                <a:gd name="T23" fmla="*/ 50 h 71"/>
                <a:gd name="T24" fmla="*/ 45 w 71"/>
                <a:gd name="T25" fmla="*/ 71 h 71"/>
                <a:gd name="T26" fmla="*/ 31 w 71"/>
                <a:gd name="T27" fmla="*/ 50 h 71"/>
                <a:gd name="T28" fmla="*/ 31 w 71"/>
                <a:gd name="T29" fmla="*/ 50 h 71"/>
                <a:gd name="T30" fmla="*/ 43 w 71"/>
                <a:gd name="T31" fmla="*/ 62 h 71"/>
                <a:gd name="T32" fmla="*/ 45 w 71"/>
                <a:gd name="T33" fmla="*/ 45 h 71"/>
                <a:gd name="T34" fmla="*/ 62 w 71"/>
                <a:gd name="T35" fmla="*/ 43 h 71"/>
                <a:gd name="T36" fmla="*/ 48 w 71"/>
                <a:gd name="T37" fmla="*/ 33 h 71"/>
                <a:gd name="T38" fmla="*/ 55 w 71"/>
                <a:gd name="T39" fmla="*/ 17 h 71"/>
                <a:gd name="T40" fmla="*/ 41 w 71"/>
                <a:gd name="T41" fmla="*/ 24 h 71"/>
                <a:gd name="T42" fmla="*/ 29 w 71"/>
                <a:gd name="T43" fmla="*/ 10 h 71"/>
                <a:gd name="T44" fmla="*/ 26 w 71"/>
                <a:gd name="T45" fmla="*/ 26 h 71"/>
                <a:gd name="T46" fmla="*/ 10 w 71"/>
                <a:gd name="T47" fmla="*/ 29 h 71"/>
                <a:gd name="T48" fmla="*/ 22 w 71"/>
                <a:gd name="T49" fmla="*/ 38 h 71"/>
                <a:gd name="T50" fmla="*/ 17 w 71"/>
                <a:gd name="T51" fmla="*/ 55 h 71"/>
                <a:gd name="T52" fmla="*/ 31 w 71"/>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7" y="40"/>
                  </a:lnTo>
                  <a:lnTo>
                    <a:pt x="0" y="26"/>
                  </a:lnTo>
                  <a:lnTo>
                    <a:pt x="24" y="24"/>
                  </a:lnTo>
                  <a:lnTo>
                    <a:pt x="26" y="0"/>
                  </a:lnTo>
                  <a:lnTo>
                    <a:pt x="41" y="19"/>
                  </a:lnTo>
                  <a:lnTo>
                    <a:pt x="62" y="10"/>
                  </a:lnTo>
                  <a:lnTo>
                    <a:pt x="52" y="31"/>
                  </a:lnTo>
                  <a:lnTo>
                    <a:pt x="71" y="45"/>
                  </a:lnTo>
                  <a:lnTo>
                    <a:pt x="48" y="50"/>
                  </a:lnTo>
                  <a:lnTo>
                    <a:pt x="45" y="71"/>
                  </a:lnTo>
                  <a:close/>
                  <a:moveTo>
                    <a:pt x="31" y="50"/>
                  </a:moveTo>
                  <a:lnTo>
                    <a:pt x="31" y="50"/>
                  </a:lnTo>
                  <a:lnTo>
                    <a:pt x="43" y="62"/>
                  </a:lnTo>
                  <a:lnTo>
                    <a:pt x="45" y="45"/>
                  </a:lnTo>
                  <a:lnTo>
                    <a:pt x="62" y="43"/>
                  </a:lnTo>
                  <a:lnTo>
                    <a:pt x="48" y="33"/>
                  </a:lnTo>
                  <a:lnTo>
                    <a:pt x="55" y="17"/>
                  </a:lnTo>
                  <a:lnTo>
                    <a:pt x="41" y="24"/>
                  </a:lnTo>
                  <a:lnTo>
                    <a:pt x="29" y="10"/>
                  </a:lnTo>
                  <a:lnTo>
                    <a:pt x="26" y="26"/>
                  </a:lnTo>
                  <a:lnTo>
                    <a:pt x="10" y="29"/>
                  </a:lnTo>
                  <a:lnTo>
                    <a:pt x="22" y="38"/>
                  </a:lnTo>
                  <a:lnTo>
                    <a:pt x="17"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70"/>
            <p:cNvSpPr>
              <a:spLocks noEditPoints="1"/>
            </p:cNvSpPr>
            <p:nvPr/>
          </p:nvSpPr>
          <p:spPr bwMode="auto">
            <a:xfrm>
              <a:off x="2990851" y="4810125"/>
              <a:ext cx="60325" cy="60325"/>
            </a:xfrm>
            <a:custGeom>
              <a:gdLst>
                <a:gd name="T0" fmla="*/ 24 w 38"/>
                <a:gd name="T1" fmla="*/ 38 h 38"/>
                <a:gd name="T2" fmla="*/ 17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7 w 38"/>
                <a:gd name="T27" fmla="*/ 23 h 38"/>
                <a:gd name="T28" fmla="*/ 17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21 w 38"/>
                <a:gd name="T41" fmla="*/ 14 h 38"/>
                <a:gd name="T42" fmla="*/ 17 w 38"/>
                <a:gd name="T43" fmla="*/ 9 h 38"/>
                <a:gd name="T44" fmla="*/ 14 w 38"/>
                <a:gd name="T45" fmla="*/ 16 h 38"/>
                <a:gd name="T46" fmla="*/ 9 w 38"/>
                <a:gd name="T47" fmla="*/ 16 h 38"/>
                <a:gd name="T48" fmla="*/ 14 w 38"/>
                <a:gd name="T49" fmla="*/ 21 h 38"/>
                <a:gd name="T50" fmla="*/ 12 w 38"/>
                <a:gd name="T51" fmla="*/ 26 h 38"/>
                <a:gd name="T52" fmla="*/ 17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7" y="23"/>
                  </a:moveTo>
                  <a:lnTo>
                    <a:pt x="17" y="23"/>
                  </a:lnTo>
                  <a:lnTo>
                    <a:pt x="21" y="28"/>
                  </a:lnTo>
                  <a:lnTo>
                    <a:pt x="21" y="23"/>
                  </a:lnTo>
                  <a:lnTo>
                    <a:pt x="28" y="21"/>
                  </a:lnTo>
                  <a:lnTo>
                    <a:pt x="24" y="19"/>
                  </a:lnTo>
                  <a:lnTo>
                    <a:pt x="26" y="12"/>
                  </a:lnTo>
                  <a:lnTo>
                    <a:pt x="21" y="14"/>
                  </a:lnTo>
                  <a:lnTo>
                    <a:pt x="17" y="9"/>
                  </a:lnTo>
                  <a:lnTo>
                    <a:pt x="14" y="16"/>
                  </a:lnTo>
                  <a:lnTo>
                    <a:pt x="9" y="16"/>
                  </a:lnTo>
                  <a:lnTo>
                    <a:pt x="14" y="21"/>
                  </a:lnTo>
                  <a:lnTo>
                    <a:pt x="12"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71"/>
            <p:cNvSpPr>
              <a:spLocks noEditPoints="1"/>
            </p:cNvSpPr>
            <p:nvPr/>
          </p:nvSpPr>
          <p:spPr bwMode="auto">
            <a:xfrm>
              <a:off x="2968626" y="4873625"/>
              <a:ext cx="19050"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2 w 5"/>
                <a:gd name="T17" fmla="*/ 3 h 5"/>
                <a:gd name="T18" fmla="*/ 3 w 5"/>
                <a:gd name="T19" fmla="*/ 2 h 5"/>
                <a:gd name="T20" fmla="*/ 3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1"/>
                  </a:moveTo>
                  <a:cubicBezTo>
                    <a:pt x="3" y="1"/>
                    <a:pt x="3" y="1"/>
                    <a:pt x="3" y="1"/>
                  </a:cubicBezTo>
                  <a:cubicBezTo>
                    <a:pt x="2" y="1"/>
                    <a:pt x="2" y="2"/>
                    <a:pt x="2" y="2"/>
                  </a:cubicBezTo>
                  <a:cubicBezTo>
                    <a:pt x="2" y="2"/>
                    <a:pt x="2" y="3"/>
                    <a:pt x="2" y="3"/>
                  </a:cubicBezTo>
                  <a:cubicBezTo>
                    <a:pt x="3" y="3"/>
                    <a:pt x="3" y="3"/>
                    <a:pt x="3" y="2"/>
                  </a:cubicBezTo>
                  <a:cubicBezTo>
                    <a:pt x="3"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672"/>
            <p:cNvSpPr>
              <a:spLocks noEditPoints="1"/>
            </p:cNvSpPr>
            <p:nvPr/>
          </p:nvSpPr>
          <p:spPr bwMode="auto">
            <a:xfrm>
              <a:off x="3054351"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73"/>
            <p:cNvSpPr>
              <a:spLocks noEditPoints="1"/>
            </p:cNvSpPr>
            <p:nvPr/>
          </p:nvSpPr>
          <p:spPr bwMode="auto">
            <a:xfrm>
              <a:off x="2994026" y="4772025"/>
              <a:ext cx="23813"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0"/>
                    <a:pt x="2" y="0"/>
                    <a:pt x="4" y="0"/>
                  </a:cubicBezTo>
                  <a:cubicBezTo>
                    <a:pt x="5" y="0"/>
                    <a:pt x="6" y="2"/>
                    <a:pt x="5" y="3"/>
                  </a:cubicBezTo>
                  <a:cubicBezTo>
                    <a:pt x="5" y="4"/>
                    <a:pt x="3" y="5"/>
                    <a:pt x="2" y="5"/>
                  </a:cubicBezTo>
                  <a:close/>
                  <a:moveTo>
                    <a:pt x="3" y="2"/>
                  </a:moveTo>
                  <a:cubicBezTo>
                    <a:pt x="3" y="2"/>
                    <a:pt x="3" y="2"/>
                    <a:pt x="3" y="2"/>
                  </a:cubicBezTo>
                  <a:cubicBezTo>
                    <a:pt x="3" y="2"/>
                    <a:pt x="2" y="2"/>
                    <a:pt x="2" y="2"/>
                  </a:cubicBezTo>
                  <a:cubicBezTo>
                    <a:pt x="2" y="2"/>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74"/>
            <p:cNvSpPr>
              <a:spLocks noEditPoints="1"/>
            </p:cNvSpPr>
            <p:nvPr/>
          </p:nvSpPr>
          <p:spPr bwMode="auto">
            <a:xfrm>
              <a:off x="2952751" y="48133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75"/>
            <p:cNvSpPr>
              <a:spLocks noEditPoints="1"/>
            </p:cNvSpPr>
            <p:nvPr/>
          </p:nvSpPr>
          <p:spPr bwMode="auto">
            <a:xfrm>
              <a:off x="3070226" y="4846637"/>
              <a:ext cx="17463" cy="19050"/>
            </a:xfrm>
            <a:custGeom>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4"/>
                    <a:pt x="0" y="3"/>
                    <a:pt x="0" y="2"/>
                  </a:cubicBezTo>
                  <a:cubicBezTo>
                    <a:pt x="0" y="1"/>
                    <a:pt x="2" y="0"/>
                    <a:pt x="3" y="0"/>
                  </a:cubicBezTo>
                  <a:cubicBezTo>
                    <a:pt x="4" y="1"/>
                    <a:pt x="5" y="2"/>
                    <a:pt x="4" y="3"/>
                  </a:cubicBezTo>
                  <a:cubicBezTo>
                    <a:pt x="4" y="4"/>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76"/>
            <p:cNvSpPr/>
            <p:nvPr/>
          </p:nvSpPr>
          <p:spPr bwMode="auto">
            <a:xfrm>
              <a:off x="3494088" y="4768850"/>
              <a:ext cx="19050" cy="52388"/>
            </a:xfrm>
            <a:custGeom>
              <a:gdLst>
                <a:gd name="T0" fmla="*/ 2 w 12"/>
                <a:gd name="T1" fmla="*/ 33 h 33"/>
                <a:gd name="T2" fmla="*/ 0 w 12"/>
                <a:gd name="T3" fmla="*/ 33 h 33"/>
                <a:gd name="T4" fmla="*/ 9 w 12"/>
                <a:gd name="T5" fmla="*/ 0 h 33"/>
                <a:gd name="T6" fmla="*/ 12 w 12"/>
                <a:gd name="T7" fmla="*/ 2 h 33"/>
                <a:gd name="T8" fmla="*/ 2 w 12"/>
                <a:gd name="T9" fmla="*/ 33 h 33"/>
              </a:gdLst>
              <a:cxnLst>
                <a:cxn ang="0">
                  <a:pos x="T0" y="T1"/>
                </a:cxn>
                <a:cxn ang="0">
                  <a:pos x="T2" y="T3"/>
                </a:cxn>
                <a:cxn ang="0">
                  <a:pos x="T4" y="T5"/>
                </a:cxn>
                <a:cxn ang="0">
                  <a:pos x="T6" y="T7"/>
                </a:cxn>
                <a:cxn ang="0">
                  <a:pos x="T8" y="T9"/>
                </a:cxn>
              </a:cxnLst>
              <a:rect l="0" t="0" r="r" b="b"/>
              <a:pathLst>
                <a:path w="12" h="33">
                  <a:moveTo>
                    <a:pt x="2" y="33"/>
                  </a:moveTo>
                  <a:lnTo>
                    <a:pt x="0" y="33"/>
                  </a:lnTo>
                  <a:lnTo>
                    <a:pt x="9"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77"/>
            <p:cNvSpPr/>
            <p:nvPr/>
          </p:nvSpPr>
          <p:spPr bwMode="auto">
            <a:xfrm>
              <a:off x="3486151" y="4772025"/>
              <a:ext cx="19050" cy="26988"/>
            </a:xfrm>
            <a:custGeom>
              <a:gdLst>
                <a:gd name="T0" fmla="*/ 10 w 12"/>
                <a:gd name="T1" fmla="*/ 17 h 17"/>
                <a:gd name="T2" fmla="*/ 0 w 12"/>
                <a:gd name="T3" fmla="*/ 2 h 17"/>
                <a:gd name="T4" fmla="*/ 5 w 12"/>
                <a:gd name="T5" fmla="*/ 0 h 17"/>
                <a:gd name="T6" fmla="*/ 12 w 12"/>
                <a:gd name="T7" fmla="*/ 14 h 17"/>
                <a:gd name="T8" fmla="*/ 10 w 12"/>
                <a:gd name="T9" fmla="*/ 17 h 17"/>
              </a:gdLst>
              <a:cxnLst>
                <a:cxn ang="0">
                  <a:pos x="T0" y="T1"/>
                </a:cxn>
                <a:cxn ang="0">
                  <a:pos x="T2" y="T3"/>
                </a:cxn>
                <a:cxn ang="0">
                  <a:pos x="T4" y="T5"/>
                </a:cxn>
                <a:cxn ang="0">
                  <a:pos x="T6" y="T7"/>
                </a:cxn>
                <a:cxn ang="0">
                  <a:pos x="T8" y="T9"/>
                </a:cxn>
              </a:cxnLst>
              <a:rect l="0" t="0" r="r" b="b"/>
              <a:pathLst>
                <a:path w="12" h="17">
                  <a:moveTo>
                    <a:pt x="10" y="17"/>
                  </a:moveTo>
                  <a:lnTo>
                    <a:pt x="0" y="2"/>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78"/>
            <p:cNvSpPr/>
            <p:nvPr/>
          </p:nvSpPr>
          <p:spPr bwMode="auto">
            <a:xfrm>
              <a:off x="3502026" y="4779962"/>
              <a:ext cx="25400" cy="19050"/>
            </a:xfrm>
            <a:custGeom>
              <a:gdLst>
                <a:gd name="T0" fmla="*/ 2 w 16"/>
                <a:gd name="T1" fmla="*/ 12 h 12"/>
                <a:gd name="T2" fmla="*/ 0 w 16"/>
                <a:gd name="T3" fmla="*/ 9 h 12"/>
                <a:gd name="T4" fmla="*/ 14 w 16"/>
                <a:gd name="T5" fmla="*/ 0 h 12"/>
                <a:gd name="T6" fmla="*/ 16 w 16"/>
                <a:gd name="T7" fmla="*/ 5 h 12"/>
                <a:gd name="T8" fmla="*/ 2 w 16"/>
                <a:gd name="T9" fmla="*/ 12 h 12"/>
              </a:gdLst>
              <a:cxnLst>
                <a:cxn ang="0">
                  <a:pos x="T0" y="T1"/>
                </a:cxn>
                <a:cxn ang="0">
                  <a:pos x="T2" y="T3"/>
                </a:cxn>
                <a:cxn ang="0">
                  <a:pos x="T4" y="T5"/>
                </a:cxn>
                <a:cxn ang="0">
                  <a:pos x="T6" y="T7"/>
                </a:cxn>
                <a:cxn ang="0">
                  <a:pos x="T8" y="T9"/>
                </a:cxn>
              </a:cxnLst>
              <a:rect l="0" t="0" r="r" b="b"/>
              <a:pathLst>
                <a:path w="16" h="12">
                  <a:moveTo>
                    <a:pt x="2" y="12"/>
                  </a:moveTo>
                  <a:lnTo>
                    <a:pt x="0" y="9"/>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79"/>
            <p:cNvSpPr/>
            <p:nvPr/>
          </p:nvSpPr>
          <p:spPr bwMode="auto">
            <a:xfrm>
              <a:off x="3463926" y="4870450"/>
              <a:ext cx="19050" cy="52388"/>
            </a:xfrm>
            <a:custGeom>
              <a:gdLst>
                <a:gd name="T0" fmla="*/ 5 w 12"/>
                <a:gd name="T1" fmla="*/ 33 h 33"/>
                <a:gd name="T2" fmla="*/ 0 w 12"/>
                <a:gd name="T3" fmla="*/ 33 h 33"/>
                <a:gd name="T4" fmla="*/ 9 w 12"/>
                <a:gd name="T5" fmla="*/ 0 h 33"/>
                <a:gd name="T6" fmla="*/ 12 w 12"/>
                <a:gd name="T7" fmla="*/ 2 h 33"/>
                <a:gd name="T8" fmla="*/ 5 w 12"/>
                <a:gd name="T9" fmla="*/ 33 h 33"/>
              </a:gdLst>
              <a:cxnLst>
                <a:cxn ang="0">
                  <a:pos x="T0" y="T1"/>
                </a:cxn>
                <a:cxn ang="0">
                  <a:pos x="T2" y="T3"/>
                </a:cxn>
                <a:cxn ang="0">
                  <a:pos x="T4" y="T5"/>
                </a:cxn>
                <a:cxn ang="0">
                  <a:pos x="T6" y="T7"/>
                </a:cxn>
                <a:cxn ang="0">
                  <a:pos x="T8" y="T9"/>
                </a:cxn>
              </a:cxnLst>
              <a:rect l="0" t="0" r="r" b="b"/>
              <a:pathLst>
                <a:path w="12" h="33">
                  <a:moveTo>
                    <a:pt x="5" y="33"/>
                  </a:moveTo>
                  <a:lnTo>
                    <a:pt x="0" y="33"/>
                  </a:lnTo>
                  <a:lnTo>
                    <a:pt x="9"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80"/>
            <p:cNvSpPr/>
            <p:nvPr/>
          </p:nvSpPr>
          <p:spPr bwMode="auto">
            <a:xfrm>
              <a:off x="3471863" y="4895850"/>
              <a:ext cx="17463" cy="22225"/>
            </a:xfrm>
            <a:custGeom>
              <a:gdLst>
                <a:gd name="T0" fmla="*/ 7 w 11"/>
                <a:gd name="T1" fmla="*/ 14 h 14"/>
                <a:gd name="T2" fmla="*/ 0 w 11"/>
                <a:gd name="T3" fmla="*/ 0 h 14"/>
                <a:gd name="T4" fmla="*/ 4 w 11"/>
                <a:gd name="T5" fmla="*/ 0 h 14"/>
                <a:gd name="T6" fmla="*/ 11 w 11"/>
                <a:gd name="T7" fmla="*/ 14 h 14"/>
                <a:gd name="T8" fmla="*/ 7 w 11"/>
                <a:gd name="T9" fmla="*/ 14 h 14"/>
              </a:gdLst>
              <a:cxnLst>
                <a:cxn ang="0">
                  <a:pos x="T0" y="T1"/>
                </a:cxn>
                <a:cxn ang="0">
                  <a:pos x="T2" y="T3"/>
                </a:cxn>
                <a:cxn ang="0">
                  <a:pos x="T4" y="T5"/>
                </a:cxn>
                <a:cxn ang="0">
                  <a:pos x="T6" y="T7"/>
                </a:cxn>
                <a:cxn ang="0">
                  <a:pos x="T8" y="T9"/>
                </a:cxn>
              </a:cxnLst>
              <a:rect l="0" t="0" r="r" b="b"/>
              <a:pathLst>
                <a:path w="11" h="14">
                  <a:moveTo>
                    <a:pt x="7" y="14"/>
                  </a:moveTo>
                  <a:lnTo>
                    <a:pt x="0" y="0"/>
                  </a:lnTo>
                  <a:lnTo>
                    <a:pt x="4" y="0"/>
                  </a:lnTo>
                  <a:lnTo>
                    <a:pt x="11"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81"/>
            <p:cNvSpPr/>
            <p:nvPr/>
          </p:nvSpPr>
          <p:spPr bwMode="auto">
            <a:xfrm>
              <a:off x="3448051" y="4892675"/>
              <a:ext cx="26988" cy="17463"/>
            </a:xfrm>
            <a:custGeom>
              <a:gdLst>
                <a:gd name="T0" fmla="*/ 3 w 17"/>
                <a:gd name="T1" fmla="*/ 11 h 11"/>
                <a:gd name="T2" fmla="*/ 0 w 17"/>
                <a:gd name="T3" fmla="*/ 9 h 11"/>
                <a:gd name="T4" fmla="*/ 15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5"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82"/>
            <p:cNvSpPr/>
            <p:nvPr/>
          </p:nvSpPr>
          <p:spPr bwMode="auto">
            <a:xfrm>
              <a:off x="3425826" y="4794250"/>
              <a:ext cx="46038" cy="38100"/>
            </a:xfrm>
            <a:custGeom>
              <a:gdLst>
                <a:gd name="T0" fmla="*/ 26 w 29"/>
                <a:gd name="T1" fmla="*/ 24 h 24"/>
                <a:gd name="T2" fmla="*/ 0 w 29"/>
                <a:gd name="T3" fmla="*/ 5 h 24"/>
                <a:gd name="T4" fmla="*/ 3 w 29"/>
                <a:gd name="T5" fmla="*/ 0 h 24"/>
                <a:gd name="T6" fmla="*/ 29 w 29"/>
                <a:gd name="T7" fmla="*/ 19 h 24"/>
                <a:gd name="T8" fmla="*/ 26 w 29"/>
                <a:gd name="T9" fmla="*/ 24 h 24"/>
              </a:gdLst>
              <a:cxnLst>
                <a:cxn ang="0">
                  <a:pos x="T0" y="T1"/>
                </a:cxn>
                <a:cxn ang="0">
                  <a:pos x="T2" y="T3"/>
                </a:cxn>
                <a:cxn ang="0">
                  <a:pos x="T4" y="T5"/>
                </a:cxn>
                <a:cxn ang="0">
                  <a:pos x="T6" y="T7"/>
                </a:cxn>
                <a:cxn ang="0">
                  <a:pos x="T8" y="T9"/>
                </a:cxn>
              </a:cxnLst>
              <a:rect l="0" t="0" r="r" b="b"/>
              <a:pathLst>
                <a:path w="28" h="24">
                  <a:moveTo>
                    <a:pt x="26" y="24"/>
                  </a:moveTo>
                  <a:lnTo>
                    <a:pt x="0" y="5"/>
                  </a:lnTo>
                  <a:lnTo>
                    <a:pt x="3" y="0"/>
                  </a:lnTo>
                  <a:lnTo>
                    <a:pt x="29" y="19"/>
                  </a:lnTo>
                  <a:lnTo>
                    <a:pt x="2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83"/>
            <p:cNvSpPr/>
            <p:nvPr/>
          </p:nvSpPr>
          <p:spPr bwMode="auto">
            <a:xfrm>
              <a:off x="3422651" y="4810125"/>
              <a:ext cx="25400" cy="11113"/>
            </a:xfrm>
            <a:custGeom>
              <a:gdLst>
                <a:gd name="T0" fmla="*/ 2 w 16"/>
                <a:gd name="T1" fmla="*/ 7 h 7"/>
                <a:gd name="T2" fmla="*/ 0 w 16"/>
                <a:gd name="T3" fmla="*/ 4 h 7"/>
                <a:gd name="T4" fmla="*/ 16 w 16"/>
                <a:gd name="T5" fmla="*/ 0 h 7"/>
                <a:gd name="T6" fmla="*/ 16 w 16"/>
                <a:gd name="T7" fmla="*/ 4 h 7"/>
                <a:gd name="T8" fmla="*/ 2 w 16"/>
                <a:gd name="T9" fmla="*/ 7 h 7"/>
              </a:gdLst>
              <a:cxnLst>
                <a:cxn ang="0">
                  <a:pos x="T0" y="T1"/>
                </a:cxn>
                <a:cxn ang="0">
                  <a:pos x="T2" y="T3"/>
                </a:cxn>
                <a:cxn ang="0">
                  <a:pos x="T4" y="T5"/>
                </a:cxn>
                <a:cxn ang="0">
                  <a:pos x="T6" y="T7"/>
                </a:cxn>
                <a:cxn ang="0">
                  <a:pos x="T8" y="T9"/>
                </a:cxn>
              </a:cxnLst>
              <a:rect l="0" t="0" r="r" b="b"/>
              <a:pathLst>
                <a:path w="16" h="7">
                  <a:moveTo>
                    <a:pt x="2" y="7"/>
                  </a:moveTo>
                  <a:lnTo>
                    <a:pt x="0" y="4"/>
                  </a:lnTo>
                  <a:lnTo>
                    <a:pt x="16" y="0"/>
                  </a:lnTo>
                  <a:lnTo>
                    <a:pt x="16" y="4"/>
                  </a:lnTo>
                  <a:lnTo>
                    <a:pt x="2"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84"/>
            <p:cNvSpPr/>
            <p:nvPr/>
          </p:nvSpPr>
          <p:spPr bwMode="auto">
            <a:xfrm>
              <a:off x="3441701" y="4787900"/>
              <a:ext cx="11113" cy="25400"/>
            </a:xfrm>
            <a:custGeom>
              <a:gdLst>
                <a:gd name="T0" fmla="*/ 2 w 7"/>
                <a:gd name="T1" fmla="*/ 16 h 16"/>
                <a:gd name="T2" fmla="*/ 0 w 7"/>
                <a:gd name="T3" fmla="*/ 2 h 16"/>
                <a:gd name="T4" fmla="*/ 4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4"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85"/>
            <p:cNvSpPr/>
            <p:nvPr/>
          </p:nvSpPr>
          <p:spPr bwMode="auto">
            <a:xfrm>
              <a:off x="3411538" y="4851400"/>
              <a:ext cx="52388" cy="19050"/>
            </a:xfrm>
            <a:custGeom>
              <a:gdLst>
                <a:gd name="T0" fmla="*/ 2 w 33"/>
                <a:gd name="T1" fmla="*/ 12 h 12"/>
                <a:gd name="T2" fmla="*/ 0 w 33"/>
                <a:gd name="T3" fmla="*/ 7 h 12"/>
                <a:gd name="T4" fmla="*/ 33 w 33"/>
                <a:gd name="T5" fmla="*/ 0 h 12"/>
                <a:gd name="T6" fmla="*/ 33 w 33"/>
                <a:gd name="T7" fmla="*/ 4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86"/>
            <p:cNvSpPr/>
            <p:nvPr/>
          </p:nvSpPr>
          <p:spPr bwMode="auto">
            <a:xfrm>
              <a:off x="3422651" y="4857750"/>
              <a:ext cx="19050" cy="26988"/>
            </a:xfrm>
            <a:custGeom>
              <a:gdLst>
                <a:gd name="T0" fmla="*/ 5 w 12"/>
                <a:gd name="T1" fmla="*/ 17 h 17"/>
                <a:gd name="T2" fmla="*/ 0 w 12"/>
                <a:gd name="T3" fmla="*/ 15 h 17"/>
                <a:gd name="T4" fmla="*/ 9 w 12"/>
                <a:gd name="T5" fmla="*/ 0 h 17"/>
                <a:gd name="T6" fmla="*/ 12 w 12"/>
                <a:gd name="T7" fmla="*/ 3 h 17"/>
                <a:gd name="T8" fmla="*/ 5 w 12"/>
                <a:gd name="T9" fmla="*/ 17 h 17"/>
              </a:gdLst>
              <a:cxnLst>
                <a:cxn ang="0">
                  <a:pos x="T0" y="T1"/>
                </a:cxn>
                <a:cxn ang="0">
                  <a:pos x="T2" y="T3"/>
                </a:cxn>
                <a:cxn ang="0">
                  <a:pos x="T4" y="T5"/>
                </a:cxn>
                <a:cxn ang="0">
                  <a:pos x="T6" y="T7"/>
                </a:cxn>
                <a:cxn ang="0">
                  <a:pos x="T8" y="T9"/>
                </a:cxn>
              </a:cxnLst>
              <a:rect l="0" t="0" r="r" b="b"/>
              <a:pathLst>
                <a:path w="12" h="17">
                  <a:moveTo>
                    <a:pt x="5" y="17"/>
                  </a:moveTo>
                  <a:lnTo>
                    <a:pt x="0" y="15"/>
                  </a:lnTo>
                  <a:lnTo>
                    <a:pt x="9" y="0"/>
                  </a:lnTo>
                  <a:lnTo>
                    <a:pt x="12" y="3"/>
                  </a:lnTo>
                  <a:lnTo>
                    <a:pt x="5"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87"/>
            <p:cNvSpPr/>
            <p:nvPr/>
          </p:nvSpPr>
          <p:spPr bwMode="auto">
            <a:xfrm>
              <a:off x="3414713" y="4843462"/>
              <a:ext cx="26988" cy="19050"/>
            </a:xfrm>
            <a:custGeom>
              <a:gdLst>
                <a:gd name="T0" fmla="*/ 14 w 17"/>
                <a:gd name="T1" fmla="*/ 12 h 12"/>
                <a:gd name="T2" fmla="*/ 0 w 17"/>
                <a:gd name="T3" fmla="*/ 5 h 12"/>
                <a:gd name="T4" fmla="*/ 3 w 17"/>
                <a:gd name="T5" fmla="*/ 0 h 12"/>
                <a:gd name="T6" fmla="*/ 17 w 17"/>
                <a:gd name="T7" fmla="*/ 9 h 12"/>
                <a:gd name="T8" fmla="*/ 14 w 17"/>
                <a:gd name="T9" fmla="*/ 12 h 12"/>
              </a:gdLst>
              <a:cxnLst>
                <a:cxn ang="0">
                  <a:pos x="T0" y="T1"/>
                </a:cxn>
                <a:cxn ang="0">
                  <a:pos x="T2" y="T3"/>
                </a:cxn>
                <a:cxn ang="0">
                  <a:pos x="T4" y="T5"/>
                </a:cxn>
                <a:cxn ang="0">
                  <a:pos x="T6" y="T7"/>
                </a:cxn>
                <a:cxn ang="0">
                  <a:pos x="T8" y="T9"/>
                </a:cxn>
              </a:cxnLst>
              <a:rect l="0" t="0" r="r" b="b"/>
              <a:pathLst>
                <a:path w="17" h="12">
                  <a:moveTo>
                    <a:pt x="14" y="12"/>
                  </a:moveTo>
                  <a:lnTo>
                    <a:pt x="0" y="5"/>
                  </a:lnTo>
                  <a:lnTo>
                    <a:pt x="3" y="0"/>
                  </a:lnTo>
                  <a:lnTo>
                    <a:pt x="17"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88"/>
            <p:cNvSpPr/>
            <p:nvPr/>
          </p:nvSpPr>
          <p:spPr bwMode="auto">
            <a:xfrm>
              <a:off x="3505201" y="4862512"/>
              <a:ext cx="38100" cy="44450"/>
            </a:xfrm>
            <a:custGeom>
              <a:gdLst>
                <a:gd name="T0" fmla="*/ 21 w 24"/>
                <a:gd name="T1" fmla="*/ 28 h 28"/>
                <a:gd name="T2" fmla="*/ 0 w 24"/>
                <a:gd name="T3" fmla="*/ 2 h 28"/>
                <a:gd name="T4" fmla="*/ 2 w 24"/>
                <a:gd name="T5" fmla="*/ 0 h 28"/>
                <a:gd name="T6" fmla="*/ 24 w 24"/>
                <a:gd name="T7" fmla="*/ 26 h 28"/>
                <a:gd name="T8" fmla="*/ 21 w 24"/>
                <a:gd name="T9" fmla="*/ 28 h 28"/>
              </a:gdLst>
              <a:cxnLst>
                <a:cxn ang="0">
                  <a:pos x="T0" y="T1"/>
                </a:cxn>
                <a:cxn ang="0">
                  <a:pos x="T2" y="T3"/>
                </a:cxn>
                <a:cxn ang="0">
                  <a:pos x="T4" y="T5"/>
                </a:cxn>
                <a:cxn ang="0">
                  <a:pos x="T6" y="T7"/>
                </a:cxn>
                <a:cxn ang="0">
                  <a:pos x="T8" y="T9"/>
                </a:cxn>
              </a:cxnLst>
              <a:rect l="0" t="0" r="r" b="b"/>
              <a:pathLst>
                <a:path w="24" h="28">
                  <a:moveTo>
                    <a:pt x="21" y="28"/>
                  </a:moveTo>
                  <a:lnTo>
                    <a:pt x="0" y="2"/>
                  </a:lnTo>
                  <a:lnTo>
                    <a:pt x="2"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89"/>
            <p:cNvSpPr/>
            <p:nvPr/>
          </p:nvSpPr>
          <p:spPr bwMode="auto">
            <a:xfrm>
              <a:off x="3524251" y="4881562"/>
              <a:ext cx="25400" cy="6350"/>
            </a:xfrm>
            <a:custGeom>
              <a:gdLst>
                <a:gd name="T0" fmla="*/ 0 w 16"/>
                <a:gd name="T1" fmla="*/ 4 h 4"/>
                <a:gd name="T2" fmla="*/ 0 w 16"/>
                <a:gd name="T3" fmla="*/ 0 h 4"/>
                <a:gd name="T4" fmla="*/ 16 w 16"/>
                <a:gd name="T5" fmla="*/ 2 h 4"/>
                <a:gd name="T6" fmla="*/ 14 w 16"/>
                <a:gd name="T7" fmla="*/ 4 h 4"/>
                <a:gd name="T8" fmla="*/ 0 w 16"/>
                <a:gd name="T9" fmla="*/ 4 h 4"/>
              </a:gd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90"/>
            <p:cNvSpPr/>
            <p:nvPr/>
          </p:nvSpPr>
          <p:spPr bwMode="auto">
            <a:xfrm>
              <a:off x="3516313" y="4884737"/>
              <a:ext cx="7938" cy="25400"/>
            </a:xfrm>
            <a:custGeom>
              <a:gdLst>
                <a:gd name="T0" fmla="*/ 0 w 5"/>
                <a:gd name="T1" fmla="*/ 16 h 16"/>
                <a:gd name="T2" fmla="*/ 2 w 5"/>
                <a:gd name="T3" fmla="*/ 0 h 16"/>
                <a:gd name="T4" fmla="*/ 5 w 5"/>
                <a:gd name="T5" fmla="*/ 0 h 16"/>
                <a:gd name="T6" fmla="*/ 5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2" y="0"/>
                  </a:lnTo>
                  <a:lnTo>
                    <a:pt x="5" y="0"/>
                  </a:lnTo>
                  <a:lnTo>
                    <a:pt x="5"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91"/>
            <p:cNvSpPr/>
            <p:nvPr/>
          </p:nvSpPr>
          <p:spPr bwMode="auto">
            <a:xfrm>
              <a:off x="3513138" y="4835525"/>
              <a:ext cx="52388" cy="7938"/>
            </a:xfrm>
            <a:custGeom>
              <a:gdLst>
                <a:gd name="T0" fmla="*/ 2 w 33"/>
                <a:gd name="T1" fmla="*/ 5 h 5"/>
                <a:gd name="T2" fmla="*/ 0 w 33"/>
                <a:gd name="T3" fmla="*/ 0 h 5"/>
                <a:gd name="T4" fmla="*/ 33 w 33"/>
                <a:gd name="T5" fmla="*/ 0 h 5"/>
                <a:gd name="T6" fmla="*/ 33 w 33"/>
                <a:gd name="T7" fmla="*/ 5 h 5"/>
                <a:gd name="T8" fmla="*/ 2 w 33"/>
                <a:gd name="T9" fmla="*/ 5 h 5"/>
              </a:gdLst>
              <a:cxnLst>
                <a:cxn ang="0">
                  <a:pos x="T0" y="T1"/>
                </a:cxn>
                <a:cxn ang="0">
                  <a:pos x="T2" y="T3"/>
                </a:cxn>
                <a:cxn ang="0">
                  <a:pos x="T4" y="T5"/>
                </a:cxn>
                <a:cxn ang="0">
                  <a:pos x="T6" y="T7"/>
                </a:cxn>
                <a:cxn ang="0">
                  <a:pos x="T8" y="T9"/>
                </a:cxn>
              </a:cxnLst>
              <a:rect l="0" t="0" r="r" b="b"/>
              <a:pathLst>
                <a:path w="33" h="5">
                  <a:moveTo>
                    <a:pt x="2" y="5"/>
                  </a:moveTo>
                  <a:lnTo>
                    <a:pt x="0" y="0"/>
                  </a:lnTo>
                  <a:lnTo>
                    <a:pt x="33" y="0"/>
                  </a:lnTo>
                  <a:lnTo>
                    <a:pt x="33" y="5"/>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92"/>
            <p:cNvSpPr/>
            <p:nvPr/>
          </p:nvSpPr>
          <p:spPr bwMode="auto">
            <a:xfrm>
              <a:off x="3538538" y="4816475"/>
              <a:ext cx="22225" cy="23813"/>
            </a:xfrm>
            <a:custGeom>
              <a:gdLst>
                <a:gd name="T0" fmla="*/ 3 w 14"/>
                <a:gd name="T1" fmla="*/ 15 h 15"/>
                <a:gd name="T2" fmla="*/ 0 w 14"/>
                <a:gd name="T3" fmla="*/ 12 h 15"/>
                <a:gd name="T4" fmla="*/ 10 w 14"/>
                <a:gd name="T5" fmla="*/ 0 h 15"/>
                <a:gd name="T6" fmla="*/ 14 w 14"/>
                <a:gd name="T7" fmla="*/ 5 h 15"/>
                <a:gd name="T8" fmla="*/ 3 w 14"/>
                <a:gd name="T9" fmla="*/ 15 h 15"/>
              </a:gdLst>
              <a:cxnLst>
                <a:cxn ang="0">
                  <a:pos x="T0" y="T1"/>
                </a:cxn>
                <a:cxn ang="0">
                  <a:pos x="T2" y="T3"/>
                </a:cxn>
                <a:cxn ang="0">
                  <a:pos x="T4" y="T5"/>
                </a:cxn>
                <a:cxn ang="0">
                  <a:pos x="T6" y="T7"/>
                </a:cxn>
                <a:cxn ang="0">
                  <a:pos x="T8" y="T9"/>
                </a:cxn>
              </a:cxnLst>
              <a:rect l="0" t="0" r="r" b="b"/>
              <a:pathLst>
                <a:path w="14" h="15">
                  <a:moveTo>
                    <a:pt x="3" y="15"/>
                  </a:moveTo>
                  <a:lnTo>
                    <a:pt x="0" y="12"/>
                  </a:lnTo>
                  <a:lnTo>
                    <a:pt x="10" y="0"/>
                  </a:lnTo>
                  <a:lnTo>
                    <a:pt x="14" y="5"/>
                  </a:lnTo>
                  <a:lnTo>
                    <a:pt x="3"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93"/>
            <p:cNvSpPr/>
            <p:nvPr/>
          </p:nvSpPr>
          <p:spPr bwMode="auto">
            <a:xfrm>
              <a:off x="3538538" y="4835525"/>
              <a:ext cx="22225" cy="22225"/>
            </a:xfrm>
            <a:custGeom>
              <a:gdLst>
                <a:gd name="T0" fmla="*/ 12 w 14"/>
                <a:gd name="T1" fmla="*/ 14 h 14"/>
                <a:gd name="T2" fmla="*/ 0 w 14"/>
                <a:gd name="T3" fmla="*/ 5 h 14"/>
                <a:gd name="T4" fmla="*/ 3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3"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94"/>
            <p:cNvSpPr>
              <a:spLocks noEditPoints="1"/>
            </p:cNvSpPr>
            <p:nvPr/>
          </p:nvSpPr>
          <p:spPr bwMode="auto">
            <a:xfrm>
              <a:off x="3433763" y="4791075"/>
              <a:ext cx="109538" cy="112713"/>
            </a:xfrm>
            <a:custGeom>
              <a:gdLst>
                <a:gd name="T0" fmla="*/ 43 w 69"/>
                <a:gd name="T1" fmla="*/ 71 h 71"/>
                <a:gd name="T2" fmla="*/ 28 w 69"/>
                <a:gd name="T3" fmla="*/ 52 h 71"/>
                <a:gd name="T4" fmla="*/ 7 w 69"/>
                <a:gd name="T5" fmla="*/ 61 h 71"/>
                <a:gd name="T6" fmla="*/ 17 w 69"/>
                <a:gd name="T7" fmla="*/ 40 h 71"/>
                <a:gd name="T8" fmla="*/ 0 w 69"/>
                <a:gd name="T9" fmla="*/ 26 h 71"/>
                <a:gd name="T10" fmla="*/ 21 w 69"/>
                <a:gd name="T11" fmla="*/ 21 h 71"/>
                <a:gd name="T12" fmla="*/ 26 w 69"/>
                <a:gd name="T13" fmla="*/ 0 h 71"/>
                <a:gd name="T14" fmla="*/ 40 w 69"/>
                <a:gd name="T15" fmla="*/ 16 h 71"/>
                <a:gd name="T16" fmla="*/ 61 w 69"/>
                <a:gd name="T17" fmla="*/ 9 h 71"/>
                <a:gd name="T18" fmla="*/ 52 w 69"/>
                <a:gd name="T19" fmla="*/ 31 h 71"/>
                <a:gd name="T20" fmla="*/ 69 w 69"/>
                <a:gd name="T21" fmla="*/ 45 h 71"/>
                <a:gd name="T22" fmla="*/ 47 w 69"/>
                <a:gd name="T23" fmla="*/ 47 h 71"/>
                <a:gd name="T24" fmla="*/ 43 w 69"/>
                <a:gd name="T25" fmla="*/ 71 h 71"/>
                <a:gd name="T26" fmla="*/ 31 w 69"/>
                <a:gd name="T27" fmla="*/ 47 h 71"/>
                <a:gd name="T28" fmla="*/ 31 w 69"/>
                <a:gd name="T29" fmla="*/ 47 h 71"/>
                <a:gd name="T30" fmla="*/ 40 w 69"/>
                <a:gd name="T31" fmla="*/ 61 h 71"/>
                <a:gd name="T32" fmla="*/ 45 w 69"/>
                <a:gd name="T33" fmla="*/ 45 h 71"/>
                <a:gd name="T34" fmla="*/ 61 w 69"/>
                <a:gd name="T35" fmla="*/ 42 h 71"/>
                <a:gd name="T36" fmla="*/ 47 w 69"/>
                <a:gd name="T37" fmla="*/ 33 h 71"/>
                <a:gd name="T38" fmla="*/ 54 w 69"/>
                <a:gd name="T39" fmla="*/ 16 h 71"/>
                <a:gd name="T40" fmla="*/ 38 w 69"/>
                <a:gd name="T41" fmla="*/ 21 h 71"/>
                <a:gd name="T42" fmla="*/ 28 w 69"/>
                <a:gd name="T43" fmla="*/ 9 h 71"/>
                <a:gd name="T44" fmla="*/ 26 w 69"/>
                <a:gd name="T45" fmla="*/ 26 h 71"/>
                <a:gd name="T46" fmla="*/ 9 w 69"/>
                <a:gd name="T47" fmla="*/ 28 h 71"/>
                <a:gd name="T48" fmla="*/ 21 w 69"/>
                <a:gd name="T49" fmla="*/ 38 h 71"/>
                <a:gd name="T50" fmla="*/ 14 w 69"/>
                <a:gd name="T51" fmla="*/ 54 h 71"/>
                <a:gd name="T52" fmla="*/ 31 w 69"/>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8" y="52"/>
                  </a:lnTo>
                  <a:lnTo>
                    <a:pt x="7" y="61"/>
                  </a:lnTo>
                  <a:lnTo>
                    <a:pt x="17" y="40"/>
                  </a:lnTo>
                  <a:lnTo>
                    <a:pt x="0" y="26"/>
                  </a:lnTo>
                  <a:lnTo>
                    <a:pt x="21" y="21"/>
                  </a:lnTo>
                  <a:lnTo>
                    <a:pt x="26" y="0"/>
                  </a:lnTo>
                  <a:lnTo>
                    <a:pt x="40" y="16"/>
                  </a:lnTo>
                  <a:lnTo>
                    <a:pt x="61" y="9"/>
                  </a:lnTo>
                  <a:lnTo>
                    <a:pt x="52" y="31"/>
                  </a:lnTo>
                  <a:lnTo>
                    <a:pt x="69" y="45"/>
                  </a:lnTo>
                  <a:lnTo>
                    <a:pt x="47" y="47"/>
                  </a:lnTo>
                  <a:lnTo>
                    <a:pt x="43" y="71"/>
                  </a:lnTo>
                  <a:close/>
                  <a:moveTo>
                    <a:pt x="31" y="47"/>
                  </a:moveTo>
                  <a:lnTo>
                    <a:pt x="31" y="47"/>
                  </a:lnTo>
                  <a:lnTo>
                    <a:pt x="40" y="61"/>
                  </a:lnTo>
                  <a:lnTo>
                    <a:pt x="45" y="45"/>
                  </a:lnTo>
                  <a:lnTo>
                    <a:pt x="61" y="42"/>
                  </a:lnTo>
                  <a:lnTo>
                    <a:pt x="47" y="33"/>
                  </a:lnTo>
                  <a:lnTo>
                    <a:pt x="54" y="16"/>
                  </a:lnTo>
                  <a:lnTo>
                    <a:pt x="38" y="21"/>
                  </a:lnTo>
                  <a:lnTo>
                    <a:pt x="28" y="9"/>
                  </a:lnTo>
                  <a:lnTo>
                    <a:pt x="26" y="26"/>
                  </a:lnTo>
                  <a:lnTo>
                    <a:pt x="9" y="28"/>
                  </a:lnTo>
                  <a:lnTo>
                    <a:pt x="21" y="38"/>
                  </a:lnTo>
                  <a:lnTo>
                    <a:pt x="14" y="54"/>
                  </a:lnTo>
                  <a:lnTo>
                    <a:pt x="31"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95"/>
            <p:cNvSpPr>
              <a:spLocks noEditPoints="1"/>
            </p:cNvSpPr>
            <p:nvPr/>
          </p:nvSpPr>
          <p:spPr bwMode="auto">
            <a:xfrm>
              <a:off x="3460751" y="4816475"/>
              <a:ext cx="58738" cy="60325"/>
            </a:xfrm>
            <a:custGeom>
              <a:gdLst>
                <a:gd name="T0" fmla="*/ 23 w 37"/>
                <a:gd name="T1" fmla="*/ 38 h 38"/>
                <a:gd name="T2" fmla="*/ 14 w 37"/>
                <a:gd name="T3" fmla="*/ 29 h 38"/>
                <a:gd name="T4" fmla="*/ 4 w 37"/>
                <a:gd name="T5" fmla="*/ 34 h 38"/>
                <a:gd name="T6" fmla="*/ 9 w 37"/>
                <a:gd name="T7" fmla="*/ 22 h 38"/>
                <a:gd name="T8" fmla="*/ 0 w 37"/>
                <a:gd name="T9" fmla="*/ 15 h 38"/>
                <a:gd name="T10" fmla="*/ 11 w 37"/>
                <a:gd name="T11" fmla="*/ 12 h 38"/>
                <a:gd name="T12" fmla="*/ 14 w 37"/>
                <a:gd name="T13" fmla="*/ 0 h 38"/>
                <a:gd name="T14" fmla="*/ 21 w 37"/>
                <a:gd name="T15" fmla="*/ 10 h 38"/>
                <a:gd name="T16" fmla="*/ 33 w 37"/>
                <a:gd name="T17" fmla="*/ 5 h 38"/>
                <a:gd name="T18" fmla="*/ 28 w 37"/>
                <a:gd name="T19" fmla="*/ 17 h 38"/>
                <a:gd name="T20" fmla="*/ 37 w 37"/>
                <a:gd name="T21" fmla="*/ 24 h 38"/>
                <a:gd name="T22" fmla="*/ 23 w 37"/>
                <a:gd name="T23" fmla="*/ 26 h 38"/>
                <a:gd name="T24" fmla="*/ 23 w 37"/>
                <a:gd name="T25" fmla="*/ 38 h 38"/>
                <a:gd name="T26" fmla="*/ 16 w 37"/>
                <a:gd name="T27" fmla="*/ 24 h 38"/>
                <a:gd name="T28" fmla="*/ 16 w 37"/>
                <a:gd name="T29" fmla="*/ 24 h 38"/>
                <a:gd name="T30" fmla="*/ 21 w 37"/>
                <a:gd name="T31" fmla="*/ 29 h 38"/>
                <a:gd name="T32" fmla="*/ 21 w 37"/>
                <a:gd name="T33" fmla="*/ 22 h 38"/>
                <a:gd name="T34" fmla="*/ 28 w 37"/>
                <a:gd name="T35" fmla="*/ 22 h 38"/>
                <a:gd name="T36" fmla="*/ 23 w 37"/>
                <a:gd name="T37" fmla="*/ 17 h 38"/>
                <a:gd name="T38" fmla="*/ 26 w 37"/>
                <a:gd name="T39" fmla="*/ 12 h 38"/>
                <a:gd name="T40" fmla="*/ 18 w 37"/>
                <a:gd name="T41" fmla="*/ 15 h 38"/>
                <a:gd name="T42" fmla="*/ 16 w 37"/>
                <a:gd name="T43" fmla="*/ 10 h 38"/>
                <a:gd name="T44" fmla="*/ 14 w 37"/>
                <a:gd name="T45" fmla="*/ 15 h 38"/>
                <a:gd name="T46" fmla="*/ 7 w 37"/>
                <a:gd name="T47" fmla="*/ 17 h 38"/>
                <a:gd name="T48" fmla="*/ 14 w 37"/>
                <a:gd name="T49" fmla="*/ 19 h 38"/>
                <a:gd name="T50" fmla="*/ 9 w 37"/>
                <a:gd name="T51" fmla="*/ 26 h 38"/>
                <a:gd name="T52" fmla="*/ 16 w 37"/>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38">
                  <a:moveTo>
                    <a:pt x="23" y="38"/>
                  </a:moveTo>
                  <a:lnTo>
                    <a:pt x="14" y="29"/>
                  </a:lnTo>
                  <a:lnTo>
                    <a:pt x="4" y="34"/>
                  </a:lnTo>
                  <a:lnTo>
                    <a:pt x="9" y="22"/>
                  </a:lnTo>
                  <a:lnTo>
                    <a:pt x="0" y="15"/>
                  </a:lnTo>
                  <a:lnTo>
                    <a:pt x="11" y="12"/>
                  </a:lnTo>
                  <a:lnTo>
                    <a:pt x="14" y="0"/>
                  </a:lnTo>
                  <a:lnTo>
                    <a:pt x="21" y="10"/>
                  </a:lnTo>
                  <a:lnTo>
                    <a:pt x="33" y="5"/>
                  </a:lnTo>
                  <a:lnTo>
                    <a:pt x="28" y="17"/>
                  </a:lnTo>
                  <a:lnTo>
                    <a:pt x="37" y="24"/>
                  </a:lnTo>
                  <a:lnTo>
                    <a:pt x="23" y="26"/>
                  </a:lnTo>
                  <a:lnTo>
                    <a:pt x="23" y="38"/>
                  </a:lnTo>
                  <a:close/>
                  <a:moveTo>
                    <a:pt x="16" y="24"/>
                  </a:moveTo>
                  <a:lnTo>
                    <a:pt x="16" y="24"/>
                  </a:lnTo>
                  <a:lnTo>
                    <a:pt x="21" y="29"/>
                  </a:lnTo>
                  <a:lnTo>
                    <a:pt x="21" y="22"/>
                  </a:lnTo>
                  <a:lnTo>
                    <a:pt x="28" y="22"/>
                  </a:lnTo>
                  <a:lnTo>
                    <a:pt x="23" y="17"/>
                  </a:lnTo>
                  <a:lnTo>
                    <a:pt x="26" y="12"/>
                  </a:lnTo>
                  <a:lnTo>
                    <a:pt x="18" y="15"/>
                  </a:lnTo>
                  <a:lnTo>
                    <a:pt x="16" y="10"/>
                  </a:lnTo>
                  <a:lnTo>
                    <a:pt x="14" y="15"/>
                  </a:lnTo>
                  <a:lnTo>
                    <a:pt x="7" y="17"/>
                  </a:lnTo>
                  <a:lnTo>
                    <a:pt x="14" y="19"/>
                  </a:lnTo>
                  <a:lnTo>
                    <a:pt x="9" y="26"/>
                  </a:lnTo>
                  <a:lnTo>
                    <a:pt x="1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96"/>
            <p:cNvSpPr>
              <a:spLocks noEditPoints="1"/>
            </p:cNvSpPr>
            <p:nvPr/>
          </p:nvSpPr>
          <p:spPr bwMode="auto">
            <a:xfrm>
              <a:off x="3436938" y="4876800"/>
              <a:ext cx="19050" cy="22225"/>
            </a:xfrm>
            <a:custGeom>
              <a:gdLst>
                <a:gd name="T0" fmla="*/ 2 w 5"/>
                <a:gd name="T1" fmla="*/ 5 h 6"/>
                <a:gd name="T2" fmla="*/ 0 w 5"/>
                <a:gd name="T3" fmla="*/ 2 h 6"/>
                <a:gd name="T4" fmla="*/ 3 w 5"/>
                <a:gd name="T5" fmla="*/ 1 h 6"/>
                <a:gd name="T6" fmla="*/ 4 w 5"/>
                <a:gd name="T7" fmla="*/ 4 h 6"/>
                <a:gd name="T8" fmla="*/ 2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4" y="4"/>
                  </a:cubicBezTo>
                  <a:cubicBezTo>
                    <a:pt x="4" y="5"/>
                    <a:pt x="3" y="6"/>
                    <a:pt x="2" y="5"/>
                  </a:cubicBezTo>
                  <a:close/>
                  <a:moveTo>
                    <a:pt x="2" y="2"/>
                  </a:moveTo>
                  <a:cubicBezTo>
                    <a:pt x="2" y="2"/>
                    <a:pt x="2" y="2"/>
                    <a:pt x="2" y="2"/>
                  </a:cubicBezTo>
                  <a:cubicBezTo>
                    <a:pt x="2" y="2"/>
                    <a:pt x="2" y="2"/>
                    <a:pt x="1" y="3"/>
                  </a:cubicBezTo>
                  <a:cubicBezTo>
                    <a:pt x="1"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97"/>
            <p:cNvSpPr>
              <a:spLocks noEditPoints="1"/>
            </p:cNvSpPr>
            <p:nvPr/>
          </p:nvSpPr>
          <p:spPr bwMode="auto">
            <a:xfrm>
              <a:off x="3524251" y="4794250"/>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5" y="3"/>
                  </a:cubicBezTo>
                  <a:cubicBezTo>
                    <a:pt x="4" y="5"/>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98"/>
            <p:cNvSpPr>
              <a:spLocks noEditPoints="1"/>
            </p:cNvSpPr>
            <p:nvPr/>
          </p:nvSpPr>
          <p:spPr bwMode="auto">
            <a:xfrm>
              <a:off x="3463926" y="4775200"/>
              <a:ext cx="19050" cy="23813"/>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4" y="1"/>
                    <a:pt x="5" y="3"/>
                    <a:pt x="5" y="4"/>
                  </a:cubicBezTo>
                  <a:cubicBezTo>
                    <a:pt x="4" y="5"/>
                    <a:pt x="3" y="6"/>
                    <a:pt x="2" y="5"/>
                  </a:cubicBezTo>
                  <a:close/>
                  <a:moveTo>
                    <a:pt x="3" y="2"/>
                  </a:moveTo>
                  <a:cubicBezTo>
                    <a:pt x="3" y="2"/>
                    <a:pt x="3" y="2"/>
                    <a:pt x="3" y="2"/>
                  </a:cubicBezTo>
                  <a:cubicBezTo>
                    <a:pt x="2"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9"/>
            <p:cNvSpPr>
              <a:spLocks noEditPoints="1"/>
            </p:cNvSpPr>
            <p:nvPr/>
          </p:nvSpPr>
          <p:spPr bwMode="auto">
            <a:xfrm>
              <a:off x="3419476" y="4821237"/>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3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4" y="5"/>
                    <a:pt x="2" y="5"/>
                  </a:cubicBezTo>
                  <a:close/>
                  <a:moveTo>
                    <a:pt x="3" y="2"/>
                  </a:moveTo>
                  <a:cubicBezTo>
                    <a:pt x="3" y="2"/>
                    <a:pt x="3" y="2"/>
                    <a:pt x="3" y="2"/>
                  </a:cubicBezTo>
                  <a:cubicBezTo>
                    <a:pt x="3" y="2"/>
                    <a:pt x="2" y="2"/>
                    <a:pt x="2" y="3"/>
                  </a:cubicBezTo>
                  <a:cubicBezTo>
                    <a:pt x="2" y="3"/>
                    <a:pt x="2" y="3"/>
                    <a:pt x="3" y="3"/>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0"/>
            <p:cNvSpPr>
              <a:spLocks noEditPoints="1"/>
            </p:cNvSpPr>
            <p:nvPr/>
          </p:nvSpPr>
          <p:spPr bwMode="auto">
            <a:xfrm>
              <a:off x="3535363" y="4854575"/>
              <a:ext cx="19050" cy="19050"/>
            </a:xfrm>
            <a:custGeom>
              <a:gdLst>
                <a:gd name="T0" fmla="*/ 2 w 5"/>
                <a:gd name="T1" fmla="*/ 4 h 5"/>
                <a:gd name="T2" fmla="*/ 1 w 5"/>
                <a:gd name="T3" fmla="*/ 2 h 5"/>
                <a:gd name="T4" fmla="*/ 4 w 5"/>
                <a:gd name="T5" fmla="*/ 0 h 5"/>
                <a:gd name="T6" fmla="*/ 5 w 5"/>
                <a:gd name="T7" fmla="*/ 3 h 5"/>
                <a:gd name="T8" fmla="*/ 2 w 5"/>
                <a:gd name="T9" fmla="*/ 4 h 5"/>
                <a:gd name="T10" fmla="*/ 3 w 5"/>
                <a:gd name="T11" fmla="*/ 2 h 5"/>
                <a:gd name="T12" fmla="*/ 3 w 5"/>
                <a:gd name="T13" fmla="*/ 2 h 5"/>
                <a:gd name="T14" fmla="*/ 2 w 5"/>
                <a:gd name="T15" fmla="*/ 2 h 5"/>
                <a:gd name="T16" fmla="*/ 3 w 5"/>
                <a:gd name="T17" fmla="*/ 3 h 5"/>
                <a:gd name="T18" fmla="*/ 4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1" y="2"/>
                  </a:cubicBezTo>
                  <a:cubicBezTo>
                    <a:pt x="1" y="0"/>
                    <a:pt x="2" y="0"/>
                    <a:pt x="4" y="0"/>
                  </a:cubicBezTo>
                  <a:cubicBezTo>
                    <a:pt x="5" y="0"/>
                    <a:pt x="5" y="2"/>
                    <a:pt x="5" y="3"/>
                  </a:cubicBezTo>
                  <a:cubicBezTo>
                    <a:pt x="5" y="4"/>
                    <a:pt x="3" y="5"/>
                    <a:pt x="2" y="4"/>
                  </a:cubicBezTo>
                  <a:close/>
                  <a:moveTo>
                    <a:pt x="3" y="2"/>
                  </a:moveTo>
                  <a:cubicBezTo>
                    <a:pt x="3" y="2"/>
                    <a:pt x="3" y="2"/>
                    <a:pt x="3" y="2"/>
                  </a:cubicBezTo>
                  <a:cubicBezTo>
                    <a:pt x="3" y="1"/>
                    <a:pt x="2" y="2"/>
                    <a:pt x="2" y="2"/>
                  </a:cubicBezTo>
                  <a:cubicBezTo>
                    <a:pt x="2" y="2"/>
                    <a:pt x="2" y="3"/>
                    <a:pt x="3" y="3"/>
                  </a:cubicBezTo>
                  <a:cubicBezTo>
                    <a:pt x="3" y="3"/>
                    <a:pt x="3" y="3"/>
                    <a:pt x="4" y="2"/>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 name="组合 1"/>
          <p:cNvGrpSpPr/>
          <p:nvPr/>
        </p:nvGrpSpPr>
        <p:grpSpPr>
          <a:xfrm>
            <a:off x="0" y="6123294"/>
            <a:ext cx="12192000" cy="758865"/>
            <a:chOff x="0" y="6123294"/>
            <a:chExt cx="12192000" cy="758865"/>
          </a:xfrm>
        </p:grpSpPr>
        <p:sp>
          <p:nvSpPr>
            <p:cNvPr id="923"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4" name="矩形 14"/>
            <p:cNvSpPr/>
            <p:nvPr/>
          </p:nvSpPr>
          <p:spPr>
            <a:xfrm>
              <a:off x="0" y="6502589"/>
              <a:ext cx="3829050" cy="355410"/>
            </a:xfrm>
            <a:custGeom>
              <a:gdLst>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5" name="任意多边形 924"/>
            <p:cNvSpPr/>
            <p:nvPr/>
          </p:nvSpPr>
          <p:spPr>
            <a:xfrm>
              <a:off x="5407288" y="6563496"/>
              <a:ext cx="5346174" cy="318663"/>
            </a:xfrm>
            <a:custGeom>
              <a:gdLst>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14" name="组合 1113"/>
          <p:cNvGrpSpPr/>
          <p:nvPr/>
        </p:nvGrpSpPr>
        <p:grpSpPr>
          <a:xfrm>
            <a:off x="345447" y="5365097"/>
            <a:ext cx="1066722" cy="1253377"/>
            <a:chOff x="398463" y="5010964"/>
            <a:chExt cx="1066722" cy="1253377"/>
          </a:xfrm>
          <a:effectLst>
            <a:outerShdw blurRad="76200" dir="18900000" sy="23000" kx="-1200000" algn="bl" rotWithShape="0">
              <a:prstClr val="black">
                <a:alpha val="20000"/>
              </a:prstClr>
            </a:outerShdw>
          </a:effectLst>
        </p:grpSpPr>
        <p:sp>
          <p:nvSpPr>
            <p:cNvPr id="926" name="Freeform 542"/>
            <p:cNvSpPr/>
            <p:nvPr/>
          </p:nvSpPr>
          <p:spPr bwMode="auto">
            <a:xfrm>
              <a:off x="398463" y="5010964"/>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542"/>
            <p:cNvSpPr/>
            <p:nvPr/>
          </p:nvSpPr>
          <p:spPr bwMode="auto">
            <a:xfrm>
              <a:off x="1057277" y="5623738"/>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任意多边形 927"/>
            <p:cNvSpPr/>
            <p:nvPr/>
          </p:nvSpPr>
          <p:spPr>
            <a:xfrm rot="19750896">
              <a:off x="431564" y="581736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9" name="任意多边形 928"/>
            <p:cNvSpPr/>
            <p:nvPr/>
          </p:nvSpPr>
          <p:spPr>
            <a:xfrm rot="19750896">
              <a:off x="491582" y="552389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0" name="任意多边形 929"/>
            <p:cNvSpPr/>
            <p:nvPr/>
          </p:nvSpPr>
          <p:spPr>
            <a:xfrm rot="593634">
              <a:off x="623156" y="587559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1" name="任意多边形 930"/>
            <p:cNvSpPr/>
            <p:nvPr/>
          </p:nvSpPr>
          <p:spPr>
            <a:xfrm rot="593634">
              <a:off x="790411" y="5778860"/>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2" name="任意多边形 931"/>
            <p:cNvSpPr/>
            <p:nvPr/>
          </p:nvSpPr>
          <p:spPr>
            <a:xfrm rot="593634">
              <a:off x="743518" y="554333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3" name="任意多边形 932"/>
            <p:cNvSpPr/>
            <p:nvPr/>
          </p:nvSpPr>
          <p:spPr>
            <a:xfrm rot="593634">
              <a:off x="656746" y="53146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4" name="任意多边形 933"/>
            <p:cNvSpPr/>
            <p:nvPr/>
          </p:nvSpPr>
          <p:spPr>
            <a:xfrm rot="18532124">
              <a:off x="547207" y="51741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5" name="任意多边形 934"/>
            <p:cNvSpPr/>
            <p:nvPr/>
          </p:nvSpPr>
          <p:spPr>
            <a:xfrm rot="20988464">
              <a:off x="1100088"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6" name="任意多边形 935"/>
            <p:cNvSpPr/>
            <p:nvPr/>
          </p:nvSpPr>
          <p:spPr>
            <a:xfrm rot="18532124">
              <a:off x="1087546" y="5884213"/>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7" name="任意多边形 936"/>
            <p:cNvSpPr/>
            <p:nvPr/>
          </p:nvSpPr>
          <p:spPr>
            <a:xfrm rot="20988464">
              <a:off x="1283064"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8" name="任意多边形 937"/>
            <p:cNvSpPr/>
            <p:nvPr/>
          </p:nvSpPr>
          <p:spPr>
            <a:xfrm rot="1602689">
              <a:off x="1252693" y="589944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9" name="任意多边形 938"/>
            <p:cNvSpPr/>
            <p:nvPr/>
          </p:nvSpPr>
          <p:spPr>
            <a:xfrm rot="1602689">
              <a:off x="1181544" y="5766534"/>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0" name="任意多边形 939"/>
            <p:cNvSpPr/>
            <p:nvPr/>
          </p:nvSpPr>
          <p:spPr>
            <a:xfrm rot="1602689">
              <a:off x="1190612" y="566968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1" name="组合 940"/>
          <p:cNvGrpSpPr/>
          <p:nvPr/>
        </p:nvGrpSpPr>
        <p:grpSpPr>
          <a:xfrm rot="838030">
            <a:off x="9854550" y="5400270"/>
            <a:ext cx="1927213" cy="1277483"/>
            <a:chOff x="-12764294" y="-9883775"/>
            <a:chExt cx="7378700" cy="4891087"/>
          </a:xfrm>
          <a:effectLst>
            <a:outerShdw blurRad="76200" dir="18900000" sy="23000" kx="-1200000" algn="bl" rotWithShape="0">
              <a:prstClr val="black">
                <a:alpha val="20000"/>
              </a:prstClr>
            </a:outerShdw>
          </a:effectLst>
        </p:grpSpPr>
        <p:sp>
          <p:nvSpPr>
            <p:cNvPr id="942" name="Freeform 3542"/>
            <p:cNvSpPr/>
            <p:nvPr/>
          </p:nvSpPr>
          <p:spPr bwMode="auto">
            <a:xfrm>
              <a:off x="-8370094" y="-6991350"/>
              <a:ext cx="1166813" cy="495300"/>
            </a:xfrm>
            <a:custGeom>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543"/>
            <p:cNvSpPr/>
            <p:nvPr/>
          </p:nvSpPr>
          <p:spPr bwMode="auto">
            <a:xfrm>
              <a:off x="-8381207" y="-7010400"/>
              <a:ext cx="1166813" cy="495300"/>
            </a:xfrm>
            <a:custGeom>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544"/>
            <p:cNvSpPr>
              <a:spLocks noEditPoints="1"/>
            </p:cNvSpPr>
            <p:nvPr/>
          </p:nvSpPr>
          <p:spPr bwMode="auto">
            <a:xfrm>
              <a:off x="-7314407" y="-9020175"/>
              <a:ext cx="242888" cy="303213"/>
            </a:xfrm>
            <a:custGeom>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545"/>
            <p:cNvSpPr>
              <a:spLocks noEditPoints="1"/>
            </p:cNvSpPr>
            <p:nvPr/>
          </p:nvSpPr>
          <p:spPr bwMode="auto">
            <a:xfrm>
              <a:off x="-7131844" y="-8956675"/>
              <a:ext cx="417513" cy="266700"/>
            </a:xfrm>
            <a:custGeom>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546"/>
            <p:cNvSpPr/>
            <p:nvPr/>
          </p:nvSpPr>
          <p:spPr bwMode="auto">
            <a:xfrm>
              <a:off x="-7176294" y="-8890000"/>
              <a:ext cx="269875" cy="176213"/>
            </a:xfrm>
            <a:custGeom>
              <a:gdLst>
                <a:gd name="T0" fmla="*/ 31 w 72"/>
                <a:gd name="T1" fmla="*/ 47 h 47"/>
                <a:gd name="T2" fmla="*/ 19 w 72"/>
                <a:gd name="T3" fmla="*/ 24 h 47"/>
                <a:gd name="T4" fmla="*/ 12 w 72"/>
                <a:gd name="T5" fmla="*/ 26 h 47"/>
                <a:gd name="T6" fmla="*/ 3 w 72"/>
                <a:gd name="T7" fmla="*/ 37 h 47"/>
                <a:gd name="T8" fmla="*/ 31 w 72"/>
                <a:gd name="T9" fmla="*/ 47 h 47"/>
              </a:gd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547"/>
            <p:cNvSpPr/>
            <p:nvPr/>
          </p:nvSpPr>
          <p:spPr bwMode="auto">
            <a:xfrm>
              <a:off x="-7363619" y="-8761413"/>
              <a:ext cx="520700" cy="412750"/>
            </a:xfrm>
            <a:custGeom>
              <a:gdLst>
                <a:gd name="T0" fmla="*/ 14 w 328"/>
                <a:gd name="T1" fmla="*/ 0 h 260"/>
                <a:gd name="T2" fmla="*/ 328 w 328"/>
                <a:gd name="T3" fmla="*/ 47 h 260"/>
                <a:gd name="T4" fmla="*/ 291 w 328"/>
                <a:gd name="T5" fmla="*/ 260 h 260"/>
                <a:gd name="T6" fmla="*/ 0 w 328"/>
                <a:gd name="T7" fmla="*/ 219 h 260"/>
                <a:gd name="T8" fmla="*/ 14 w 328"/>
                <a:gd name="T9" fmla="*/ 0 h 260"/>
              </a:gd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548"/>
            <p:cNvSpPr/>
            <p:nvPr/>
          </p:nvSpPr>
          <p:spPr bwMode="auto">
            <a:xfrm>
              <a:off x="-7368382" y="-8796338"/>
              <a:ext cx="571500" cy="161925"/>
            </a:xfrm>
            <a:custGeom>
              <a:gdLst>
                <a:gd name="T0" fmla="*/ 0 w 360"/>
                <a:gd name="T1" fmla="*/ 0 h 102"/>
                <a:gd name="T2" fmla="*/ 360 w 360"/>
                <a:gd name="T3" fmla="*/ 64 h 102"/>
                <a:gd name="T4" fmla="*/ 346 w 360"/>
                <a:gd name="T5" fmla="*/ 102 h 102"/>
                <a:gd name="T6" fmla="*/ 3 w 360"/>
                <a:gd name="T7" fmla="*/ 50 h 102"/>
                <a:gd name="T8" fmla="*/ 0 w 360"/>
                <a:gd name="T9" fmla="*/ 0 h 102"/>
              </a:gd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549"/>
            <p:cNvSpPr/>
            <p:nvPr/>
          </p:nvSpPr>
          <p:spPr bwMode="auto">
            <a:xfrm>
              <a:off x="-7190582" y="-8761413"/>
              <a:ext cx="187325" cy="393700"/>
            </a:xfrm>
            <a:custGeom>
              <a:gdLst>
                <a:gd name="T0" fmla="*/ 26 w 118"/>
                <a:gd name="T1" fmla="*/ 0 h 248"/>
                <a:gd name="T2" fmla="*/ 118 w 118"/>
                <a:gd name="T3" fmla="*/ 16 h 248"/>
                <a:gd name="T4" fmla="*/ 80 w 118"/>
                <a:gd name="T5" fmla="*/ 248 h 248"/>
                <a:gd name="T6" fmla="*/ 0 w 118"/>
                <a:gd name="T7" fmla="*/ 236 h 248"/>
                <a:gd name="T8" fmla="*/ 26 w 118"/>
                <a:gd name="T9" fmla="*/ 0 h 248"/>
              </a:gd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550"/>
            <p:cNvSpPr/>
            <p:nvPr/>
          </p:nvSpPr>
          <p:spPr bwMode="auto">
            <a:xfrm>
              <a:off x="-7173119" y="-8758238"/>
              <a:ext cx="147638" cy="385763"/>
            </a:xfrm>
            <a:custGeom>
              <a:gdLst>
                <a:gd name="T0" fmla="*/ 26 w 93"/>
                <a:gd name="T1" fmla="*/ 0 h 243"/>
                <a:gd name="T2" fmla="*/ 93 w 93"/>
                <a:gd name="T3" fmla="*/ 12 h 243"/>
                <a:gd name="T4" fmla="*/ 57 w 93"/>
                <a:gd name="T5" fmla="*/ 243 h 243"/>
                <a:gd name="T6" fmla="*/ 0 w 93"/>
                <a:gd name="T7" fmla="*/ 236 h 243"/>
                <a:gd name="T8" fmla="*/ 26 w 93"/>
                <a:gd name="T9" fmla="*/ 0 h 243"/>
              </a:gd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551"/>
            <p:cNvSpPr/>
            <p:nvPr/>
          </p:nvSpPr>
          <p:spPr bwMode="auto">
            <a:xfrm>
              <a:off x="-7187407" y="-8769350"/>
              <a:ext cx="203200" cy="107950"/>
            </a:xfrm>
            <a:custGeom>
              <a:gdLst>
                <a:gd name="T0" fmla="*/ 5 w 128"/>
                <a:gd name="T1" fmla="*/ 0 h 68"/>
                <a:gd name="T2" fmla="*/ 128 w 128"/>
                <a:gd name="T3" fmla="*/ 21 h 68"/>
                <a:gd name="T4" fmla="*/ 118 w 128"/>
                <a:gd name="T5" fmla="*/ 68 h 68"/>
                <a:gd name="T6" fmla="*/ 0 w 128"/>
                <a:gd name="T7" fmla="*/ 50 h 68"/>
                <a:gd name="T8" fmla="*/ 5 w 128"/>
                <a:gd name="T9" fmla="*/ 0 h 68"/>
              </a:gd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552"/>
            <p:cNvSpPr/>
            <p:nvPr/>
          </p:nvSpPr>
          <p:spPr bwMode="auto">
            <a:xfrm>
              <a:off x="-7162007" y="-8761413"/>
              <a:ext cx="150813" cy="96838"/>
            </a:xfrm>
            <a:custGeom>
              <a:gdLst>
                <a:gd name="T0" fmla="*/ 8 w 95"/>
                <a:gd name="T1" fmla="*/ 0 h 61"/>
                <a:gd name="T2" fmla="*/ 95 w 95"/>
                <a:gd name="T3" fmla="*/ 14 h 61"/>
                <a:gd name="T4" fmla="*/ 86 w 95"/>
                <a:gd name="T5" fmla="*/ 61 h 61"/>
                <a:gd name="T6" fmla="*/ 0 w 95"/>
                <a:gd name="T7" fmla="*/ 49 h 61"/>
                <a:gd name="T8" fmla="*/ 8 w 95"/>
                <a:gd name="T9" fmla="*/ 0 h 61"/>
              </a:gd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553"/>
            <p:cNvSpPr>
              <a:spLocks noEditPoints="1"/>
            </p:cNvSpPr>
            <p:nvPr/>
          </p:nvSpPr>
          <p:spPr bwMode="auto">
            <a:xfrm>
              <a:off x="-6719094" y="-8507413"/>
              <a:ext cx="200025" cy="192088"/>
            </a:xfrm>
            <a:custGeom>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554"/>
            <p:cNvSpPr>
              <a:spLocks noEditPoints="1"/>
            </p:cNvSpPr>
            <p:nvPr/>
          </p:nvSpPr>
          <p:spPr bwMode="auto">
            <a:xfrm>
              <a:off x="-6722269" y="-8361363"/>
              <a:ext cx="206375" cy="300038"/>
            </a:xfrm>
            <a:custGeom>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555"/>
            <p:cNvSpPr/>
            <p:nvPr/>
          </p:nvSpPr>
          <p:spPr bwMode="auto">
            <a:xfrm>
              <a:off x="-6722269" y="-8397875"/>
              <a:ext cx="127000" cy="206375"/>
            </a:xfrm>
            <a:custGeom>
              <a:gdLst>
                <a:gd name="T0" fmla="*/ 1 w 34"/>
                <a:gd name="T1" fmla="*/ 25 h 55"/>
                <a:gd name="T2" fmla="*/ 15 w 34"/>
                <a:gd name="T3" fmla="*/ 13 h 55"/>
                <a:gd name="T4" fmla="*/ 13 w 34"/>
                <a:gd name="T5" fmla="*/ 9 h 55"/>
                <a:gd name="T6" fmla="*/ 4 w 34"/>
                <a:gd name="T7" fmla="*/ 4 h 55"/>
                <a:gd name="T8" fmla="*/ 1 w 34"/>
                <a:gd name="T9" fmla="*/ 25 h 55"/>
              </a:gd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556"/>
            <p:cNvSpPr/>
            <p:nvPr/>
          </p:nvSpPr>
          <p:spPr bwMode="auto">
            <a:xfrm>
              <a:off x="-7096919" y="-8513763"/>
              <a:ext cx="374650" cy="371475"/>
            </a:xfrm>
            <a:custGeom>
              <a:gdLst>
                <a:gd name="T0" fmla="*/ 229 w 236"/>
                <a:gd name="T1" fmla="*/ 0 h 234"/>
                <a:gd name="T2" fmla="*/ 236 w 236"/>
                <a:gd name="T3" fmla="*/ 234 h 234"/>
                <a:gd name="T4" fmla="*/ 7 w 236"/>
                <a:gd name="T5" fmla="*/ 224 h 234"/>
                <a:gd name="T6" fmla="*/ 0 w 236"/>
                <a:gd name="T7" fmla="*/ 44 h 234"/>
                <a:gd name="T8" fmla="*/ 229 w 236"/>
                <a:gd name="T9" fmla="*/ 0 h 234"/>
              </a:gd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557"/>
            <p:cNvSpPr/>
            <p:nvPr/>
          </p:nvSpPr>
          <p:spPr bwMode="auto">
            <a:xfrm>
              <a:off x="-6763544" y="-8537575"/>
              <a:ext cx="63500" cy="428625"/>
            </a:xfrm>
            <a:custGeom>
              <a:gdLst>
                <a:gd name="T0" fmla="*/ 38 w 40"/>
                <a:gd name="T1" fmla="*/ 0 h 270"/>
                <a:gd name="T2" fmla="*/ 40 w 40"/>
                <a:gd name="T3" fmla="*/ 270 h 270"/>
                <a:gd name="T4" fmla="*/ 12 w 40"/>
                <a:gd name="T5" fmla="*/ 265 h 270"/>
                <a:gd name="T6" fmla="*/ 0 w 40"/>
                <a:gd name="T7" fmla="*/ 7 h 270"/>
                <a:gd name="T8" fmla="*/ 38 w 40"/>
                <a:gd name="T9" fmla="*/ 0 h 270"/>
              </a:gd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558"/>
            <p:cNvSpPr/>
            <p:nvPr/>
          </p:nvSpPr>
          <p:spPr bwMode="auto">
            <a:xfrm>
              <a:off x="-7096919" y="-8375650"/>
              <a:ext cx="396875" cy="112713"/>
            </a:xfrm>
            <a:custGeom>
              <a:gdLst>
                <a:gd name="T0" fmla="*/ 250 w 250"/>
                <a:gd name="T1" fmla="*/ 0 h 71"/>
                <a:gd name="T2" fmla="*/ 250 w 250"/>
                <a:gd name="T3" fmla="*/ 69 h 71"/>
                <a:gd name="T4" fmla="*/ 2 w 250"/>
                <a:gd name="T5" fmla="*/ 71 h 71"/>
                <a:gd name="T6" fmla="*/ 0 w 250"/>
                <a:gd name="T7" fmla="*/ 19 h 71"/>
                <a:gd name="T8" fmla="*/ 250 w 250"/>
                <a:gd name="T9" fmla="*/ 0 h 71"/>
              </a:gd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559"/>
            <p:cNvSpPr/>
            <p:nvPr/>
          </p:nvSpPr>
          <p:spPr bwMode="auto">
            <a:xfrm>
              <a:off x="-7096919" y="-8361363"/>
              <a:ext cx="401638" cy="87313"/>
            </a:xfrm>
            <a:custGeom>
              <a:gdLst>
                <a:gd name="T0" fmla="*/ 250 w 253"/>
                <a:gd name="T1" fmla="*/ 0 h 55"/>
                <a:gd name="T2" fmla="*/ 253 w 253"/>
                <a:gd name="T3" fmla="*/ 50 h 55"/>
                <a:gd name="T4" fmla="*/ 2 w 253"/>
                <a:gd name="T5" fmla="*/ 55 h 55"/>
                <a:gd name="T6" fmla="*/ 0 w 253"/>
                <a:gd name="T7" fmla="*/ 19 h 55"/>
                <a:gd name="T8" fmla="*/ 250 w 253"/>
                <a:gd name="T9" fmla="*/ 0 h 55"/>
              </a:gd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560"/>
            <p:cNvSpPr/>
            <p:nvPr/>
          </p:nvSpPr>
          <p:spPr bwMode="auto">
            <a:xfrm>
              <a:off x="-6755607" y="-8397875"/>
              <a:ext cx="60325" cy="146050"/>
            </a:xfrm>
            <a:custGeom>
              <a:gdLst>
                <a:gd name="T0" fmla="*/ 35 w 38"/>
                <a:gd name="T1" fmla="*/ 0 h 92"/>
                <a:gd name="T2" fmla="*/ 38 w 38"/>
                <a:gd name="T3" fmla="*/ 92 h 92"/>
                <a:gd name="T4" fmla="*/ 2 w 38"/>
                <a:gd name="T5" fmla="*/ 92 h 92"/>
                <a:gd name="T6" fmla="*/ 0 w 38"/>
                <a:gd name="T7" fmla="*/ 5 h 92"/>
                <a:gd name="T8" fmla="*/ 35 w 38"/>
                <a:gd name="T9" fmla="*/ 0 h 92"/>
              </a:gd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561"/>
            <p:cNvSpPr/>
            <p:nvPr/>
          </p:nvSpPr>
          <p:spPr bwMode="auto">
            <a:xfrm>
              <a:off x="-6755607" y="-8375650"/>
              <a:ext cx="60325" cy="104775"/>
            </a:xfrm>
            <a:custGeom>
              <a:gdLst>
                <a:gd name="T0" fmla="*/ 35 w 38"/>
                <a:gd name="T1" fmla="*/ 0 h 66"/>
                <a:gd name="T2" fmla="*/ 38 w 38"/>
                <a:gd name="T3" fmla="*/ 66 h 66"/>
                <a:gd name="T4" fmla="*/ 2 w 38"/>
                <a:gd name="T5" fmla="*/ 66 h 66"/>
                <a:gd name="T6" fmla="*/ 0 w 38"/>
                <a:gd name="T7" fmla="*/ 2 h 66"/>
                <a:gd name="T8" fmla="*/ 35 w 38"/>
                <a:gd name="T9" fmla="*/ 0 h 66"/>
              </a:gd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562"/>
            <p:cNvSpPr/>
            <p:nvPr/>
          </p:nvSpPr>
          <p:spPr bwMode="auto">
            <a:xfrm>
              <a:off x="-8797132" y="-9883775"/>
              <a:ext cx="3411538" cy="3151188"/>
            </a:xfrm>
            <a:custGeom>
              <a:gdLst>
                <a:gd name="T0" fmla="*/ 116 w 909"/>
                <a:gd name="T1" fmla="*/ 752 h 840"/>
                <a:gd name="T2" fmla="*/ 0 w 909"/>
                <a:gd name="T3" fmla="*/ 506 h 840"/>
                <a:gd name="T4" fmla="*/ 110 w 909"/>
                <a:gd name="T5" fmla="*/ 448 h 840"/>
                <a:gd name="T6" fmla="*/ 342 w 909"/>
                <a:gd name="T7" fmla="*/ 823 h 840"/>
                <a:gd name="T8" fmla="*/ 116 w 909"/>
                <a:gd name="T9" fmla="*/ 752 h 840"/>
              </a:gd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563"/>
            <p:cNvSpPr>
              <a:spLocks noEditPoints="1"/>
            </p:cNvSpPr>
            <p:nvPr/>
          </p:nvSpPr>
          <p:spPr bwMode="auto">
            <a:xfrm>
              <a:off x="-9605169" y="-8791575"/>
              <a:ext cx="2278063" cy="1897063"/>
            </a:xfrm>
            <a:custGeom>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564"/>
            <p:cNvSpPr/>
            <p:nvPr/>
          </p:nvSpPr>
          <p:spPr bwMode="auto">
            <a:xfrm>
              <a:off x="-7327107" y="-7794625"/>
              <a:ext cx="796925" cy="987425"/>
            </a:xfrm>
            <a:custGeom>
              <a:gdLst>
                <a:gd name="T0" fmla="*/ 2 w 212"/>
                <a:gd name="T1" fmla="*/ 219 h 263"/>
                <a:gd name="T2" fmla="*/ 148 w 212"/>
                <a:gd name="T3" fmla="*/ 41 h 263"/>
                <a:gd name="T4" fmla="*/ 174 w 212"/>
                <a:gd name="T5" fmla="*/ 21 h 263"/>
                <a:gd name="T6" fmla="*/ 2 w 212"/>
                <a:gd name="T7" fmla="*/ 219 h 263"/>
              </a:gdLst>
              <a:cxnLst>
                <a:cxn ang="0">
                  <a:pos x="T0" y="T1"/>
                </a:cxn>
                <a:cxn ang="0">
                  <a:pos x="T2" y="T3"/>
                </a:cxn>
                <a:cxn ang="0">
                  <a:pos x="T4" y="T5"/>
                </a:cxn>
                <a:cxn ang="0">
                  <a:pos x="T6" y="T7"/>
                </a:cxn>
              </a:cxnLst>
              <a:rect l="0" t="0" r="r" b="b"/>
              <a:pathLst>
                <a:path w="211"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565"/>
            <p:cNvSpPr/>
            <p:nvPr/>
          </p:nvSpPr>
          <p:spPr bwMode="auto">
            <a:xfrm>
              <a:off x="-7355682" y="-7756525"/>
              <a:ext cx="476250" cy="798513"/>
            </a:xfrm>
            <a:custGeom>
              <a:gdLst>
                <a:gd name="T0" fmla="*/ 0 w 127"/>
                <a:gd name="T1" fmla="*/ 181 h 213"/>
                <a:gd name="T2" fmla="*/ 73 w 127"/>
                <a:gd name="T3" fmla="*/ 32 h 213"/>
                <a:gd name="T4" fmla="*/ 88 w 127"/>
                <a:gd name="T5" fmla="*/ 13 h 213"/>
                <a:gd name="T6" fmla="*/ 0 w 127"/>
                <a:gd name="T7" fmla="*/ 181 h 213"/>
              </a:gd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566"/>
            <p:cNvSpPr/>
            <p:nvPr/>
          </p:nvSpPr>
          <p:spPr bwMode="auto">
            <a:xfrm>
              <a:off x="-7525544" y="-8653463"/>
              <a:ext cx="923925" cy="866775"/>
            </a:xfrm>
            <a:custGeom>
              <a:gdLst>
                <a:gd name="T0" fmla="*/ 200 w 246"/>
                <a:gd name="T1" fmla="*/ 220 h 231"/>
                <a:gd name="T2" fmla="*/ 41 w 246"/>
                <a:gd name="T3" fmla="*/ 50 h 231"/>
                <a:gd name="T4" fmla="*/ 24 w 246"/>
                <a:gd name="T5" fmla="*/ 22 h 231"/>
                <a:gd name="T6" fmla="*/ 200 w 246"/>
                <a:gd name="T7" fmla="*/ 220 h 231"/>
              </a:gd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567"/>
            <p:cNvSpPr/>
            <p:nvPr/>
          </p:nvSpPr>
          <p:spPr bwMode="auto">
            <a:xfrm>
              <a:off x="-7108032" y="-7861300"/>
              <a:ext cx="377825" cy="738188"/>
            </a:xfrm>
            <a:custGeom>
              <a:gdLst>
                <a:gd name="T0" fmla="*/ 0 w 101"/>
                <a:gd name="T1" fmla="*/ 169 h 197"/>
                <a:gd name="T2" fmla="*/ 50 w 101"/>
                <a:gd name="T3" fmla="*/ 29 h 197"/>
                <a:gd name="T4" fmla="*/ 61 w 101"/>
                <a:gd name="T5" fmla="*/ 11 h 197"/>
                <a:gd name="T6" fmla="*/ 0 w 101"/>
                <a:gd name="T7" fmla="*/ 169 h 197"/>
              </a:gdLst>
              <a:cxnLst>
                <a:cxn ang="0">
                  <a:pos x="T0" y="T1"/>
                </a:cxn>
                <a:cxn ang="0">
                  <a:pos x="T2" y="T3"/>
                </a:cxn>
                <a:cxn ang="0">
                  <a:pos x="T4" y="T5"/>
                </a:cxn>
                <a:cxn ang="0">
                  <a:pos x="T6" y="T7"/>
                </a:cxn>
              </a:cxnLst>
              <a:rect l="0" t="0" r="r" b="b"/>
              <a:pathLst>
                <a:path w="100"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568"/>
            <p:cNvSpPr/>
            <p:nvPr/>
          </p:nvSpPr>
          <p:spPr bwMode="auto">
            <a:xfrm>
              <a:off x="-7404894" y="-8320088"/>
              <a:ext cx="727075" cy="461963"/>
            </a:xfrm>
            <a:custGeom>
              <a:gdLst>
                <a:gd name="T0" fmla="*/ 163 w 194"/>
                <a:gd name="T1" fmla="*/ 123 h 123"/>
                <a:gd name="T2" fmla="*/ 30 w 194"/>
                <a:gd name="T3" fmla="*/ 42 h 123"/>
                <a:gd name="T4" fmla="*/ 14 w 194"/>
                <a:gd name="T5" fmla="*/ 27 h 123"/>
                <a:gd name="T6" fmla="*/ 163 w 194"/>
                <a:gd name="T7" fmla="*/ 123 h 123"/>
              </a:gd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569"/>
            <p:cNvSpPr/>
            <p:nvPr/>
          </p:nvSpPr>
          <p:spPr bwMode="auto">
            <a:xfrm>
              <a:off x="-12081669" y="-6030913"/>
              <a:ext cx="971550" cy="828675"/>
            </a:xfrm>
            <a:custGeom>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570"/>
            <p:cNvSpPr/>
            <p:nvPr/>
          </p:nvSpPr>
          <p:spPr bwMode="auto">
            <a:xfrm>
              <a:off x="-10298907" y="-5846763"/>
              <a:ext cx="404813" cy="749300"/>
            </a:xfrm>
            <a:custGeom>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571"/>
            <p:cNvSpPr/>
            <p:nvPr/>
          </p:nvSpPr>
          <p:spPr bwMode="auto">
            <a:xfrm>
              <a:off x="-10230644" y="-8128000"/>
              <a:ext cx="1485900" cy="1609725"/>
            </a:xfrm>
            <a:custGeom>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572"/>
            <p:cNvSpPr/>
            <p:nvPr/>
          </p:nvSpPr>
          <p:spPr bwMode="auto">
            <a:xfrm>
              <a:off x="-9822657" y="-8078788"/>
              <a:ext cx="2417763" cy="1379538"/>
            </a:xfrm>
            <a:custGeom>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573"/>
            <p:cNvSpPr/>
            <p:nvPr/>
          </p:nvSpPr>
          <p:spPr bwMode="auto">
            <a:xfrm>
              <a:off x="-10197307" y="-8120063"/>
              <a:ext cx="1485900" cy="1612900"/>
            </a:xfrm>
            <a:custGeom>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574"/>
            <p:cNvSpPr/>
            <p:nvPr/>
          </p:nvSpPr>
          <p:spPr bwMode="auto">
            <a:xfrm>
              <a:off x="-9019382" y="-7137400"/>
              <a:ext cx="973138" cy="306388"/>
            </a:xfrm>
            <a:custGeom>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575"/>
            <p:cNvSpPr/>
            <p:nvPr/>
          </p:nvSpPr>
          <p:spPr bwMode="auto">
            <a:xfrm>
              <a:off x="-8838407" y="-7494588"/>
              <a:ext cx="460375" cy="622300"/>
            </a:xfrm>
            <a:custGeom>
              <a:gdLst>
                <a:gd name="T0" fmla="*/ 123 w 123"/>
                <a:gd name="T1" fmla="*/ 47 h 166"/>
                <a:gd name="T2" fmla="*/ 57 w 123"/>
                <a:gd name="T3" fmla="*/ 166 h 166"/>
                <a:gd name="T4" fmla="*/ 32 w 123"/>
                <a:gd name="T5" fmla="*/ 57 h 166"/>
                <a:gd name="T6" fmla="*/ 114 w 123"/>
                <a:gd name="T7" fmla="*/ 42 h 166"/>
                <a:gd name="T8" fmla="*/ 123 w 123"/>
                <a:gd name="T9" fmla="*/ 47 h 166"/>
              </a:gd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576"/>
            <p:cNvSpPr/>
            <p:nvPr/>
          </p:nvSpPr>
          <p:spPr bwMode="auto">
            <a:xfrm>
              <a:off x="-9109869" y="-6950075"/>
              <a:ext cx="484188" cy="465138"/>
            </a:xfrm>
            <a:custGeom>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577"/>
            <p:cNvSpPr/>
            <p:nvPr/>
          </p:nvSpPr>
          <p:spPr bwMode="auto">
            <a:xfrm>
              <a:off x="-8835232" y="-7070725"/>
              <a:ext cx="368300" cy="252413"/>
            </a:xfrm>
            <a:custGeom>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578"/>
            <p:cNvSpPr/>
            <p:nvPr/>
          </p:nvSpPr>
          <p:spPr bwMode="auto">
            <a:xfrm>
              <a:off x="-9127332" y="-8089900"/>
              <a:ext cx="1695450" cy="884238"/>
            </a:xfrm>
            <a:custGeom>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3579"/>
            <p:cNvSpPr/>
            <p:nvPr/>
          </p:nvSpPr>
          <p:spPr bwMode="auto">
            <a:xfrm>
              <a:off x="-9192419" y="-8154988"/>
              <a:ext cx="1812925" cy="671513"/>
            </a:xfrm>
            <a:custGeom>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2"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3580"/>
            <p:cNvSpPr/>
            <p:nvPr/>
          </p:nvSpPr>
          <p:spPr bwMode="auto">
            <a:xfrm>
              <a:off x="-8598694" y="-7332663"/>
              <a:ext cx="555625" cy="633413"/>
            </a:xfrm>
            <a:custGeom>
              <a:gdLst>
                <a:gd name="T0" fmla="*/ 148 w 148"/>
                <a:gd name="T1" fmla="*/ 69 h 169"/>
                <a:gd name="T2" fmla="*/ 54 w 148"/>
                <a:gd name="T3" fmla="*/ 166 h 169"/>
                <a:gd name="T4" fmla="*/ 57 w 148"/>
                <a:gd name="T5" fmla="*/ 54 h 169"/>
                <a:gd name="T6" fmla="*/ 140 w 148"/>
                <a:gd name="T7" fmla="*/ 61 h 169"/>
                <a:gd name="T8" fmla="*/ 148 w 148"/>
                <a:gd name="T9" fmla="*/ 69 h 169"/>
              </a:gd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3581"/>
            <p:cNvSpPr/>
            <p:nvPr/>
          </p:nvSpPr>
          <p:spPr bwMode="auto">
            <a:xfrm>
              <a:off x="-8936832" y="-6815138"/>
              <a:ext cx="547688" cy="442913"/>
            </a:xfrm>
            <a:custGeom>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3582"/>
            <p:cNvSpPr/>
            <p:nvPr/>
          </p:nvSpPr>
          <p:spPr bwMode="auto">
            <a:xfrm>
              <a:off x="-8579644" y="-6938963"/>
              <a:ext cx="344488" cy="319088"/>
            </a:xfrm>
            <a:custGeom>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3583"/>
            <p:cNvSpPr/>
            <p:nvPr/>
          </p:nvSpPr>
          <p:spPr bwMode="auto">
            <a:xfrm>
              <a:off x="-9982994" y="-7381875"/>
              <a:ext cx="1398588" cy="657225"/>
            </a:xfrm>
            <a:custGeom>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2">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3584"/>
            <p:cNvSpPr/>
            <p:nvPr/>
          </p:nvSpPr>
          <p:spPr bwMode="auto">
            <a:xfrm>
              <a:off x="-9071769" y="-8307388"/>
              <a:ext cx="401638" cy="490538"/>
            </a:xfrm>
            <a:custGeom>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3585"/>
            <p:cNvSpPr/>
            <p:nvPr/>
          </p:nvSpPr>
          <p:spPr bwMode="auto">
            <a:xfrm>
              <a:off x="-8632032" y="-8604250"/>
              <a:ext cx="963613" cy="495300"/>
            </a:xfrm>
            <a:custGeom>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3586"/>
            <p:cNvSpPr/>
            <p:nvPr/>
          </p:nvSpPr>
          <p:spPr bwMode="auto">
            <a:xfrm>
              <a:off x="-9220994" y="-7340600"/>
              <a:ext cx="1522413" cy="368300"/>
            </a:xfrm>
            <a:custGeom>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3587"/>
            <p:cNvSpPr/>
            <p:nvPr/>
          </p:nvSpPr>
          <p:spPr bwMode="auto">
            <a:xfrm>
              <a:off x="-9116219" y="-7442200"/>
              <a:ext cx="1343025" cy="360363"/>
            </a:xfrm>
            <a:custGeom>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3588"/>
            <p:cNvSpPr/>
            <p:nvPr/>
          </p:nvSpPr>
          <p:spPr bwMode="auto">
            <a:xfrm>
              <a:off x="-9097169" y="-8108950"/>
              <a:ext cx="1368425" cy="908050"/>
            </a:xfrm>
            <a:custGeom>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cxnLst>
                <a:cxn ang="0">
                  <a:pos x="T0" y="T1"/>
                </a:cxn>
                <a:cxn ang="0">
                  <a:pos x="T2" y="T3"/>
                </a:cxn>
                <a:cxn ang="0">
                  <a:pos x="T4" y="T5"/>
                </a:cxn>
                <a:cxn ang="0">
                  <a:pos x="T6" y="T7"/>
                </a:cxn>
                <a:cxn ang="0">
                  <a:pos x="T8" y="T9"/>
                </a:cxn>
                <a:cxn ang="0">
                  <a:pos x="T10" y="T11"/>
                </a:cxn>
                <a:cxn ang="0">
                  <a:pos x="T12" y="T13"/>
                </a:cxn>
              </a:cxnLst>
              <a:rect l="0" t="0" r="r" b="b"/>
              <a:pathLst>
                <a:path w="365" h="241">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3589"/>
            <p:cNvSpPr>
              <a:spLocks noEditPoints="1"/>
            </p:cNvSpPr>
            <p:nvPr/>
          </p:nvSpPr>
          <p:spPr bwMode="auto">
            <a:xfrm>
              <a:off x="-8670132" y="-7569200"/>
              <a:ext cx="198438" cy="198438"/>
            </a:xfrm>
            <a:custGeom>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3590"/>
            <p:cNvSpPr>
              <a:spLocks noEditPoints="1"/>
            </p:cNvSpPr>
            <p:nvPr/>
          </p:nvSpPr>
          <p:spPr bwMode="auto">
            <a:xfrm>
              <a:off x="-8628857" y="-7794625"/>
              <a:ext cx="184150" cy="180975"/>
            </a:xfrm>
            <a:custGeom>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3591"/>
            <p:cNvSpPr/>
            <p:nvPr/>
          </p:nvSpPr>
          <p:spPr bwMode="auto">
            <a:xfrm>
              <a:off x="-8095457" y="-7389813"/>
              <a:ext cx="300038" cy="203200"/>
            </a:xfrm>
            <a:custGeom>
              <a:gdLst>
                <a:gd name="T0" fmla="*/ 7 w 80"/>
                <a:gd name="T1" fmla="*/ 9 h 54"/>
                <a:gd name="T2" fmla="*/ 72 w 80"/>
                <a:gd name="T3" fmla="*/ 0 h 54"/>
                <a:gd name="T4" fmla="*/ 31 w 80"/>
                <a:gd name="T5" fmla="*/ 48 h 54"/>
                <a:gd name="T6" fmla="*/ 7 w 80"/>
                <a:gd name="T7" fmla="*/ 9 h 54"/>
              </a:gd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3592"/>
            <p:cNvSpPr/>
            <p:nvPr/>
          </p:nvSpPr>
          <p:spPr bwMode="auto">
            <a:xfrm>
              <a:off x="-8103394" y="-7513638"/>
              <a:ext cx="288925" cy="117475"/>
            </a:xfrm>
            <a:custGeom>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3593"/>
            <p:cNvSpPr/>
            <p:nvPr/>
          </p:nvSpPr>
          <p:spPr bwMode="auto">
            <a:xfrm>
              <a:off x="-8128794" y="-7489825"/>
              <a:ext cx="388938" cy="217488"/>
            </a:xfrm>
            <a:custGeom>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cxnLst>
                <a:cxn ang="0">
                  <a:pos x="T0" y="T1"/>
                </a:cxn>
                <a:cxn ang="0">
                  <a:pos x="T2" y="T3"/>
                </a:cxn>
                <a:cxn ang="0">
                  <a:pos x="T4" y="T5"/>
                </a:cxn>
                <a:cxn ang="0">
                  <a:pos x="T6" y="T7"/>
                </a:cxn>
                <a:cxn ang="0">
                  <a:pos x="T8" y="T9"/>
                </a:cxn>
                <a:cxn ang="0">
                  <a:pos x="T10" y="T11"/>
                </a:cxn>
              </a:cxnLst>
              <a:rect l="0" t="0" r="r" b="b"/>
              <a:pathLst>
                <a:path w="104" h="57">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3594"/>
            <p:cNvSpPr/>
            <p:nvPr/>
          </p:nvSpPr>
          <p:spPr bwMode="auto">
            <a:xfrm>
              <a:off x="-8865394" y="-8124825"/>
              <a:ext cx="420688" cy="323850"/>
            </a:xfrm>
            <a:custGeom>
              <a:gdLst>
                <a:gd name="T0" fmla="*/ 112 w 112"/>
                <a:gd name="T1" fmla="*/ 52 h 86"/>
                <a:gd name="T2" fmla="*/ 94 w 112"/>
                <a:gd name="T3" fmla="*/ 0 h 86"/>
                <a:gd name="T4" fmla="*/ 6 w 112"/>
                <a:gd name="T5" fmla="*/ 72 h 86"/>
                <a:gd name="T6" fmla="*/ 76 w 112"/>
                <a:gd name="T7" fmla="*/ 66 h 86"/>
                <a:gd name="T8" fmla="*/ 112 w 112"/>
                <a:gd name="T9" fmla="*/ 52 h 86"/>
              </a:gd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3595"/>
            <p:cNvSpPr/>
            <p:nvPr/>
          </p:nvSpPr>
          <p:spPr bwMode="auto">
            <a:xfrm>
              <a:off x="-8873332" y="-8672513"/>
              <a:ext cx="1157288" cy="830263"/>
            </a:xfrm>
            <a:custGeom>
              <a:gdLst>
                <a:gd name="T0" fmla="*/ 226 w 308"/>
                <a:gd name="T1" fmla="*/ 19 h 221"/>
                <a:gd name="T2" fmla="*/ 257 w 308"/>
                <a:gd name="T3" fmla="*/ 167 h 221"/>
                <a:gd name="T4" fmla="*/ 120 w 308"/>
                <a:gd name="T5" fmla="*/ 61 h 221"/>
                <a:gd name="T6" fmla="*/ 226 w 308"/>
                <a:gd name="T7" fmla="*/ 19 h 221"/>
              </a:gd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3596"/>
            <p:cNvSpPr/>
            <p:nvPr/>
          </p:nvSpPr>
          <p:spPr bwMode="auto">
            <a:xfrm>
              <a:off x="-8114507" y="-8042275"/>
              <a:ext cx="393700" cy="473075"/>
            </a:xfrm>
            <a:custGeom>
              <a:gdLst>
                <a:gd name="T0" fmla="*/ 62 w 105"/>
                <a:gd name="T1" fmla="*/ 0 h 126"/>
                <a:gd name="T2" fmla="*/ 0 w 105"/>
                <a:gd name="T3" fmla="*/ 43 h 126"/>
                <a:gd name="T4" fmla="*/ 58 w 105"/>
                <a:gd name="T5" fmla="*/ 94 h 126"/>
                <a:gd name="T6" fmla="*/ 62 w 105"/>
                <a:gd name="T7" fmla="*/ 0 h 126"/>
              </a:gdLst>
              <a:cxnLst>
                <a:cxn ang="0">
                  <a:pos x="T0" y="T1"/>
                </a:cxn>
                <a:cxn ang="0">
                  <a:pos x="T2" y="T3"/>
                </a:cxn>
                <a:cxn ang="0">
                  <a:pos x="T4" y="T5"/>
                </a:cxn>
                <a:cxn ang="0">
                  <a:pos x="T6" y="T7"/>
                </a:cxn>
              </a:cxnLst>
              <a:rect l="0" t="0" r="r" b="b"/>
              <a:pathLst>
                <a:path w="105" h="125">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3597"/>
            <p:cNvSpPr/>
            <p:nvPr/>
          </p:nvSpPr>
          <p:spPr bwMode="auto">
            <a:xfrm>
              <a:off x="-8722519" y="-8593138"/>
              <a:ext cx="915988" cy="671513"/>
            </a:xfrm>
            <a:custGeom>
              <a:gdLst>
                <a:gd name="T0" fmla="*/ 179 w 244"/>
                <a:gd name="T1" fmla="*/ 15 h 179"/>
                <a:gd name="T2" fmla="*/ 203 w 244"/>
                <a:gd name="T3" fmla="*/ 135 h 179"/>
                <a:gd name="T4" fmla="*/ 95 w 244"/>
                <a:gd name="T5" fmla="*/ 50 h 179"/>
                <a:gd name="T6" fmla="*/ 179 w 244"/>
                <a:gd name="T7" fmla="*/ 15 h 179"/>
              </a:gd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3598"/>
            <p:cNvSpPr/>
            <p:nvPr/>
          </p:nvSpPr>
          <p:spPr bwMode="auto">
            <a:xfrm>
              <a:off x="-8673307" y="-8405813"/>
              <a:ext cx="1185863" cy="1304925"/>
            </a:xfrm>
            <a:custGeom>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3599"/>
            <p:cNvSpPr/>
            <p:nvPr/>
          </p:nvSpPr>
          <p:spPr bwMode="auto">
            <a:xfrm>
              <a:off x="-8452644" y="-8424863"/>
              <a:ext cx="200025" cy="200025"/>
            </a:xfrm>
            <a:custGeom>
              <a:gdLst>
                <a:gd name="T0" fmla="*/ 29 w 53"/>
                <a:gd name="T1" fmla="*/ 2 h 53"/>
                <a:gd name="T2" fmla="*/ 1 w 53"/>
                <a:gd name="T3" fmla="*/ 23 h 53"/>
                <a:gd name="T4" fmla="*/ 23 w 53"/>
                <a:gd name="T5" fmla="*/ 51 h 53"/>
                <a:gd name="T6" fmla="*/ 51 w 53"/>
                <a:gd name="T7" fmla="*/ 30 h 53"/>
                <a:gd name="T8" fmla="*/ 29 w 53"/>
                <a:gd name="T9" fmla="*/ 2 h 53"/>
              </a:gdLst>
              <a:cxnLst>
                <a:cxn ang="0">
                  <a:pos x="T0" y="T1"/>
                </a:cxn>
                <a:cxn ang="0">
                  <a:pos x="T2" y="T3"/>
                </a:cxn>
                <a:cxn ang="0">
                  <a:pos x="T4" y="T5"/>
                </a:cxn>
                <a:cxn ang="0">
                  <a:pos x="T6" y="T7"/>
                </a:cxn>
                <a:cxn ang="0">
                  <a:pos x="T8" y="T9"/>
                </a:cxn>
              </a:cxnLst>
              <a:rect l="0" t="0" r="r" b="b"/>
              <a:pathLst>
                <a:path w="52" h="52">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3600"/>
            <p:cNvSpPr/>
            <p:nvPr/>
          </p:nvSpPr>
          <p:spPr bwMode="auto">
            <a:xfrm>
              <a:off x="-8073232" y="-8345488"/>
              <a:ext cx="203200" cy="198438"/>
            </a:xfrm>
            <a:custGeom>
              <a:gdLst>
                <a:gd name="T0" fmla="*/ 30 w 54"/>
                <a:gd name="T1" fmla="*/ 2 h 53"/>
                <a:gd name="T2" fmla="*/ 2 w 54"/>
                <a:gd name="T3" fmla="*/ 24 h 53"/>
                <a:gd name="T4" fmla="*/ 24 w 54"/>
                <a:gd name="T5" fmla="*/ 52 h 53"/>
                <a:gd name="T6" fmla="*/ 52 w 54"/>
                <a:gd name="T7" fmla="*/ 30 h 53"/>
                <a:gd name="T8" fmla="*/ 30 w 54"/>
                <a:gd name="T9" fmla="*/ 2 h 53"/>
              </a:gdLst>
              <a:cxnLst>
                <a:cxn ang="0">
                  <a:pos x="T0" y="T1"/>
                </a:cxn>
                <a:cxn ang="0">
                  <a:pos x="T2" y="T3"/>
                </a:cxn>
                <a:cxn ang="0">
                  <a:pos x="T4" y="T5"/>
                </a:cxn>
                <a:cxn ang="0">
                  <a:pos x="T6" y="T7"/>
                </a:cxn>
                <a:cxn ang="0">
                  <a:pos x="T8" y="T9"/>
                </a:cxn>
              </a:cxnLst>
              <a:rect l="0" t="0" r="r" b="b"/>
              <a:pathLst>
                <a:path w="54" h="52">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3601"/>
            <p:cNvSpPr/>
            <p:nvPr/>
          </p:nvSpPr>
          <p:spPr bwMode="auto">
            <a:xfrm>
              <a:off x="-8227219" y="-8510588"/>
              <a:ext cx="82550" cy="44450"/>
            </a:xfrm>
            <a:custGeom>
              <a:gdLst>
                <a:gd name="T0" fmla="*/ 22 w 22"/>
                <a:gd name="T1" fmla="*/ 8 h 12"/>
                <a:gd name="T2" fmla="*/ 10 w 22"/>
                <a:gd name="T3" fmla="*/ 0 h 12"/>
                <a:gd name="T4" fmla="*/ 2 w 22"/>
                <a:gd name="T5" fmla="*/ 11 h 12"/>
                <a:gd name="T6" fmla="*/ 13 w 22"/>
                <a:gd name="T7" fmla="*/ 5 h 12"/>
                <a:gd name="T8" fmla="*/ 22 w 22"/>
                <a:gd name="T9" fmla="*/ 8 h 12"/>
              </a:gd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3602"/>
            <p:cNvSpPr/>
            <p:nvPr/>
          </p:nvSpPr>
          <p:spPr bwMode="auto">
            <a:xfrm>
              <a:off x="-8081169" y="-8480425"/>
              <a:ext cx="76200" cy="71438"/>
            </a:xfrm>
            <a:custGeom>
              <a:gdLst>
                <a:gd name="T0" fmla="*/ 18 w 20"/>
                <a:gd name="T1" fmla="*/ 16 h 19"/>
                <a:gd name="T2" fmla="*/ 13 w 20"/>
                <a:gd name="T3" fmla="*/ 3 h 19"/>
                <a:gd name="T4" fmla="*/ 0 w 20"/>
                <a:gd name="T5" fmla="*/ 6 h 19"/>
                <a:gd name="T6" fmla="*/ 13 w 20"/>
                <a:gd name="T7" fmla="*/ 8 h 19"/>
                <a:gd name="T8" fmla="*/ 18 w 20"/>
                <a:gd name="T9" fmla="*/ 16 h 19"/>
              </a:gd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3603"/>
            <p:cNvSpPr/>
            <p:nvPr/>
          </p:nvSpPr>
          <p:spPr bwMode="auto">
            <a:xfrm>
              <a:off x="-8714582" y="-8435975"/>
              <a:ext cx="596900" cy="330200"/>
            </a:xfrm>
            <a:custGeom>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3604"/>
            <p:cNvSpPr/>
            <p:nvPr/>
          </p:nvSpPr>
          <p:spPr bwMode="auto">
            <a:xfrm>
              <a:off x="-8241507" y="-8356600"/>
              <a:ext cx="619125" cy="366713"/>
            </a:xfrm>
            <a:custGeom>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3605"/>
            <p:cNvSpPr/>
            <p:nvPr/>
          </p:nvSpPr>
          <p:spPr bwMode="auto">
            <a:xfrm>
              <a:off x="-8241507" y="-8166100"/>
              <a:ext cx="77788" cy="112713"/>
            </a:xfrm>
            <a:custGeom>
              <a:gdLst>
                <a:gd name="T0" fmla="*/ 11 w 21"/>
                <a:gd name="T1" fmla="*/ 0 h 30"/>
                <a:gd name="T2" fmla="*/ 0 w 21"/>
                <a:gd name="T3" fmla="*/ 14 h 30"/>
                <a:gd name="T4" fmla="*/ 9 w 21"/>
                <a:gd name="T5" fmla="*/ 29 h 30"/>
                <a:gd name="T6" fmla="*/ 20 w 21"/>
                <a:gd name="T7" fmla="*/ 15 h 30"/>
                <a:gd name="T8" fmla="*/ 11 w 21"/>
                <a:gd name="T9" fmla="*/ 0 h 30"/>
              </a:gd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3606"/>
            <p:cNvSpPr/>
            <p:nvPr/>
          </p:nvSpPr>
          <p:spPr bwMode="auto">
            <a:xfrm>
              <a:off x="-8246269" y="-8169275"/>
              <a:ext cx="82550" cy="115888"/>
            </a:xfrm>
            <a:custGeom>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3607"/>
            <p:cNvSpPr/>
            <p:nvPr/>
          </p:nvSpPr>
          <p:spPr bwMode="auto">
            <a:xfrm>
              <a:off x="-8516144" y="-8507413"/>
              <a:ext cx="120650" cy="120650"/>
            </a:xfrm>
            <a:custGeom>
              <a:gdLst>
                <a:gd name="T0" fmla="*/ 18 w 32"/>
                <a:gd name="T1" fmla="*/ 1 h 32"/>
                <a:gd name="T2" fmla="*/ 2 w 32"/>
                <a:gd name="T3" fmla="*/ 14 h 32"/>
                <a:gd name="T4" fmla="*/ 15 w 32"/>
                <a:gd name="T5" fmla="*/ 31 h 32"/>
                <a:gd name="T6" fmla="*/ 31 w 32"/>
                <a:gd name="T7" fmla="*/ 18 h 32"/>
                <a:gd name="T8" fmla="*/ 18 w 32"/>
                <a:gd name="T9" fmla="*/ 1 h 32"/>
              </a:gd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3608"/>
            <p:cNvSpPr/>
            <p:nvPr/>
          </p:nvSpPr>
          <p:spPr bwMode="auto">
            <a:xfrm>
              <a:off x="-8279607" y="-8078788"/>
              <a:ext cx="123825" cy="93663"/>
            </a:xfrm>
            <a:custGeom>
              <a:gdLst>
                <a:gd name="T0" fmla="*/ 33 w 33"/>
                <a:gd name="T1" fmla="*/ 6 h 25"/>
                <a:gd name="T2" fmla="*/ 4 w 33"/>
                <a:gd name="T3" fmla="*/ 0 h 25"/>
                <a:gd name="T4" fmla="*/ 17 w 33"/>
                <a:gd name="T5" fmla="*/ 10 h 25"/>
                <a:gd name="T6" fmla="*/ 33 w 33"/>
                <a:gd name="T7" fmla="*/ 6 h 25"/>
              </a:gd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3609"/>
            <p:cNvSpPr/>
            <p:nvPr/>
          </p:nvSpPr>
          <p:spPr bwMode="auto">
            <a:xfrm>
              <a:off x="-8257382" y="-8147050"/>
              <a:ext cx="120650" cy="63500"/>
            </a:xfrm>
            <a:custGeom>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3610"/>
            <p:cNvSpPr/>
            <p:nvPr/>
          </p:nvSpPr>
          <p:spPr bwMode="auto">
            <a:xfrm>
              <a:off x="-8158957" y="-8128000"/>
              <a:ext cx="33338" cy="30163"/>
            </a:xfrm>
            <a:custGeom>
              <a:gdLst>
                <a:gd name="T0" fmla="*/ 0 w 9"/>
                <a:gd name="T1" fmla="*/ 2 h 8"/>
                <a:gd name="T2" fmla="*/ 4 w 9"/>
                <a:gd name="T3" fmla="*/ 8 h 8"/>
                <a:gd name="T4" fmla="*/ 4 w 9"/>
                <a:gd name="T5" fmla="*/ 4 h 8"/>
                <a:gd name="T6" fmla="*/ 0 w 9"/>
                <a:gd name="T7" fmla="*/ 2 h 8"/>
              </a:gd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3611"/>
            <p:cNvSpPr/>
            <p:nvPr/>
          </p:nvSpPr>
          <p:spPr bwMode="auto">
            <a:xfrm>
              <a:off x="-8265319" y="-8158163"/>
              <a:ext cx="30163" cy="30163"/>
            </a:xfrm>
            <a:custGeom>
              <a:gdLst>
                <a:gd name="T0" fmla="*/ 3 w 8"/>
                <a:gd name="T1" fmla="*/ 8 h 8"/>
                <a:gd name="T2" fmla="*/ 8 w 8"/>
                <a:gd name="T3" fmla="*/ 4 h 8"/>
                <a:gd name="T4" fmla="*/ 4 w 8"/>
                <a:gd name="T5" fmla="*/ 5 h 8"/>
                <a:gd name="T6" fmla="*/ 3 w 8"/>
                <a:gd name="T7" fmla="*/ 8 h 8"/>
              </a:gd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3612"/>
            <p:cNvSpPr>
              <a:spLocks noEditPoints="1"/>
            </p:cNvSpPr>
            <p:nvPr/>
          </p:nvSpPr>
          <p:spPr bwMode="auto">
            <a:xfrm>
              <a:off x="-8197057" y="-9088438"/>
              <a:ext cx="1001713" cy="952500"/>
            </a:xfrm>
            <a:custGeom>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3613"/>
            <p:cNvSpPr/>
            <p:nvPr/>
          </p:nvSpPr>
          <p:spPr bwMode="auto">
            <a:xfrm>
              <a:off x="-8411369" y="-8713788"/>
              <a:ext cx="747713" cy="311150"/>
            </a:xfrm>
            <a:custGeom>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3614"/>
            <p:cNvSpPr>
              <a:spLocks noEditPoints="1"/>
            </p:cNvSpPr>
            <p:nvPr/>
          </p:nvSpPr>
          <p:spPr bwMode="auto">
            <a:xfrm>
              <a:off x="-9090819" y="-7302500"/>
              <a:ext cx="1276350" cy="201613"/>
            </a:xfrm>
            <a:custGeom>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3615"/>
            <p:cNvSpPr>
              <a:spLocks noEditPoints="1"/>
            </p:cNvSpPr>
            <p:nvPr/>
          </p:nvSpPr>
          <p:spPr bwMode="auto">
            <a:xfrm>
              <a:off x="-9071769" y="-7392988"/>
              <a:ext cx="1273175" cy="217488"/>
            </a:xfrm>
            <a:custGeom>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3616"/>
            <p:cNvSpPr>
              <a:spLocks noEditPoints="1"/>
            </p:cNvSpPr>
            <p:nvPr/>
          </p:nvSpPr>
          <p:spPr bwMode="auto">
            <a:xfrm>
              <a:off x="-8797132" y="-7354888"/>
              <a:ext cx="374650" cy="288925"/>
            </a:xfrm>
            <a:custGeom>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3617"/>
            <p:cNvSpPr/>
            <p:nvPr/>
          </p:nvSpPr>
          <p:spPr bwMode="auto">
            <a:xfrm>
              <a:off x="-8482807" y="-8472488"/>
              <a:ext cx="63500" cy="58738"/>
            </a:xfrm>
            <a:custGeom>
              <a:gdLst>
                <a:gd name="T0" fmla="*/ 9 w 17"/>
                <a:gd name="T1" fmla="*/ 0 h 16"/>
                <a:gd name="T2" fmla="*/ 1 w 17"/>
                <a:gd name="T3" fmla="*/ 7 h 16"/>
                <a:gd name="T4" fmla="*/ 7 w 17"/>
                <a:gd name="T5" fmla="*/ 16 h 16"/>
                <a:gd name="T6" fmla="*/ 16 w 17"/>
                <a:gd name="T7" fmla="*/ 9 h 16"/>
                <a:gd name="T8" fmla="*/ 9 w 17"/>
                <a:gd name="T9" fmla="*/ 0 h 16"/>
              </a:gd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3618"/>
            <p:cNvSpPr/>
            <p:nvPr/>
          </p:nvSpPr>
          <p:spPr bwMode="auto">
            <a:xfrm>
              <a:off x="-7863682" y="-8402638"/>
              <a:ext cx="128588" cy="123825"/>
            </a:xfrm>
            <a:custGeom>
              <a:gdLst>
                <a:gd name="T0" fmla="*/ 19 w 34"/>
                <a:gd name="T1" fmla="*/ 1 h 33"/>
                <a:gd name="T2" fmla="*/ 1 w 34"/>
                <a:gd name="T3" fmla="*/ 14 h 33"/>
                <a:gd name="T4" fmla="*/ 15 w 34"/>
                <a:gd name="T5" fmla="*/ 32 h 33"/>
                <a:gd name="T6" fmla="*/ 32 w 34"/>
                <a:gd name="T7" fmla="*/ 19 h 33"/>
                <a:gd name="T8" fmla="*/ 19 w 34"/>
                <a:gd name="T9" fmla="*/ 1 h 33"/>
              </a:gd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3619"/>
            <p:cNvSpPr/>
            <p:nvPr/>
          </p:nvSpPr>
          <p:spPr bwMode="auto">
            <a:xfrm>
              <a:off x="-8290719" y="-8593138"/>
              <a:ext cx="123825" cy="74613"/>
            </a:xfrm>
            <a:custGeom>
              <a:gdLst>
                <a:gd name="T0" fmla="*/ 32 w 33"/>
                <a:gd name="T1" fmla="*/ 5 h 20"/>
                <a:gd name="T2" fmla="*/ 4 w 33"/>
                <a:gd name="T3" fmla="*/ 18 h 20"/>
                <a:gd name="T4" fmla="*/ 16 w 33"/>
                <a:gd name="T5" fmla="*/ 3 h 20"/>
                <a:gd name="T6" fmla="*/ 32 w 33"/>
                <a:gd name="T7" fmla="*/ 5 h 20"/>
              </a:gd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3620"/>
            <p:cNvSpPr/>
            <p:nvPr/>
          </p:nvSpPr>
          <p:spPr bwMode="auto">
            <a:xfrm>
              <a:off x="-8039894" y="-8551863"/>
              <a:ext cx="120650" cy="90488"/>
            </a:xfrm>
            <a:custGeom>
              <a:gdLst>
                <a:gd name="T0" fmla="*/ 1 w 32"/>
                <a:gd name="T1" fmla="*/ 4 h 24"/>
                <a:gd name="T2" fmla="*/ 26 w 32"/>
                <a:gd name="T3" fmla="*/ 22 h 24"/>
                <a:gd name="T4" fmla="*/ 17 w 32"/>
                <a:gd name="T5" fmla="*/ 5 h 24"/>
                <a:gd name="T6" fmla="*/ 1 w 32"/>
                <a:gd name="T7" fmla="*/ 4 h 24"/>
              </a:gd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3621"/>
            <p:cNvSpPr/>
            <p:nvPr/>
          </p:nvSpPr>
          <p:spPr bwMode="auto">
            <a:xfrm>
              <a:off x="-8182769" y="-8455025"/>
              <a:ext cx="87313" cy="41275"/>
            </a:xfrm>
            <a:custGeom>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3623"/>
            <p:cNvSpPr/>
            <p:nvPr/>
          </p:nvSpPr>
          <p:spPr bwMode="auto">
            <a:xfrm>
              <a:off x="-8265319" y="-8477251"/>
              <a:ext cx="101600" cy="98425"/>
            </a:xfrm>
            <a:custGeom>
              <a:gdLst>
                <a:gd name="T0" fmla="*/ 15 w 27"/>
                <a:gd name="T1" fmla="*/ 1 h 26"/>
                <a:gd name="T2" fmla="*/ 1 w 27"/>
                <a:gd name="T3" fmla="*/ 12 h 26"/>
                <a:gd name="T4" fmla="*/ 13 w 27"/>
                <a:gd name="T5" fmla="*/ 26 h 26"/>
                <a:gd name="T6" fmla="*/ 27 w 27"/>
                <a:gd name="T7" fmla="*/ 14 h 26"/>
                <a:gd name="T8" fmla="*/ 15 w 27"/>
                <a:gd name="T9" fmla="*/ 1 h 26"/>
              </a:gd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3624"/>
            <p:cNvSpPr/>
            <p:nvPr/>
          </p:nvSpPr>
          <p:spPr bwMode="auto">
            <a:xfrm>
              <a:off x="-8257381" y="-8480426"/>
              <a:ext cx="57150" cy="119063"/>
            </a:xfrm>
            <a:custGeom>
              <a:gdLst>
                <a:gd name="T0" fmla="*/ 0 w 36"/>
                <a:gd name="T1" fmla="*/ 7 h 75"/>
                <a:gd name="T2" fmla="*/ 10 w 36"/>
                <a:gd name="T3" fmla="*/ 0 h 75"/>
                <a:gd name="T4" fmla="*/ 36 w 36"/>
                <a:gd name="T5" fmla="*/ 73 h 75"/>
                <a:gd name="T6" fmla="*/ 21 w 36"/>
                <a:gd name="T7" fmla="*/ 75 h 75"/>
                <a:gd name="T8" fmla="*/ 0 w 36"/>
                <a:gd name="T9" fmla="*/ 7 h 75"/>
              </a:gd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3625"/>
            <p:cNvSpPr/>
            <p:nvPr/>
          </p:nvSpPr>
          <p:spPr bwMode="auto">
            <a:xfrm>
              <a:off x="-8227219" y="-8480426"/>
              <a:ext cx="44450" cy="104775"/>
            </a:xfrm>
            <a:custGeom>
              <a:gdLst>
                <a:gd name="T0" fmla="*/ 5 w 28"/>
                <a:gd name="T1" fmla="*/ 0 h 66"/>
                <a:gd name="T2" fmla="*/ 0 w 28"/>
                <a:gd name="T3" fmla="*/ 0 h 66"/>
                <a:gd name="T4" fmla="*/ 21 w 28"/>
                <a:gd name="T5" fmla="*/ 66 h 66"/>
                <a:gd name="T6" fmla="*/ 28 w 28"/>
                <a:gd name="T7" fmla="*/ 64 h 66"/>
                <a:gd name="T8" fmla="*/ 5 w 28"/>
                <a:gd name="T9" fmla="*/ 0 h 66"/>
              </a:gd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3626"/>
            <p:cNvSpPr/>
            <p:nvPr/>
          </p:nvSpPr>
          <p:spPr bwMode="auto">
            <a:xfrm>
              <a:off x="-8122444" y="-8439151"/>
              <a:ext cx="104775" cy="101600"/>
            </a:xfrm>
            <a:custGeom>
              <a:gdLst>
                <a:gd name="T0" fmla="*/ 15 w 28"/>
                <a:gd name="T1" fmla="*/ 0 h 27"/>
                <a:gd name="T2" fmla="*/ 1 w 28"/>
                <a:gd name="T3" fmla="*/ 12 h 27"/>
                <a:gd name="T4" fmla="*/ 13 w 28"/>
                <a:gd name="T5" fmla="*/ 26 h 27"/>
                <a:gd name="T6" fmla="*/ 27 w 28"/>
                <a:gd name="T7" fmla="*/ 14 h 27"/>
                <a:gd name="T8" fmla="*/ 15 w 28"/>
                <a:gd name="T9" fmla="*/ 0 h 27"/>
              </a:gd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3627"/>
            <p:cNvSpPr/>
            <p:nvPr/>
          </p:nvSpPr>
          <p:spPr bwMode="auto">
            <a:xfrm>
              <a:off x="-8114506" y="-8443913"/>
              <a:ext cx="55563" cy="120650"/>
            </a:xfrm>
            <a:custGeom>
              <a:gdLst>
                <a:gd name="T0" fmla="*/ 0 w 35"/>
                <a:gd name="T1" fmla="*/ 8 h 76"/>
                <a:gd name="T2" fmla="*/ 9 w 35"/>
                <a:gd name="T3" fmla="*/ 0 h 76"/>
                <a:gd name="T4" fmla="*/ 35 w 35"/>
                <a:gd name="T5" fmla="*/ 76 h 76"/>
                <a:gd name="T6" fmla="*/ 24 w 35"/>
                <a:gd name="T7" fmla="*/ 76 h 76"/>
                <a:gd name="T8" fmla="*/ 0 w 35"/>
                <a:gd name="T9" fmla="*/ 8 h 76"/>
              </a:gd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3628"/>
            <p:cNvSpPr/>
            <p:nvPr/>
          </p:nvSpPr>
          <p:spPr bwMode="auto">
            <a:xfrm>
              <a:off x="-8084344" y="-8447088"/>
              <a:ext cx="44450" cy="112713"/>
            </a:xfrm>
            <a:custGeom>
              <a:gdLst>
                <a:gd name="T0" fmla="*/ 7 w 28"/>
                <a:gd name="T1" fmla="*/ 2 h 71"/>
                <a:gd name="T2" fmla="*/ 0 w 28"/>
                <a:gd name="T3" fmla="*/ 0 h 71"/>
                <a:gd name="T4" fmla="*/ 24 w 28"/>
                <a:gd name="T5" fmla="*/ 71 h 71"/>
                <a:gd name="T6" fmla="*/ 28 w 28"/>
                <a:gd name="T7" fmla="*/ 66 h 71"/>
                <a:gd name="T8" fmla="*/ 7 w 28"/>
                <a:gd name="T9" fmla="*/ 2 h 71"/>
              </a:gd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3629"/>
            <p:cNvSpPr/>
            <p:nvPr/>
          </p:nvSpPr>
          <p:spPr bwMode="auto">
            <a:xfrm>
              <a:off x="-7844631" y="-8372476"/>
              <a:ext cx="63500" cy="65088"/>
            </a:xfrm>
            <a:custGeom>
              <a:gdLst>
                <a:gd name="T0" fmla="*/ 9 w 17"/>
                <a:gd name="T1" fmla="*/ 1 h 17"/>
                <a:gd name="T2" fmla="*/ 1 w 17"/>
                <a:gd name="T3" fmla="*/ 8 h 17"/>
                <a:gd name="T4" fmla="*/ 7 w 17"/>
                <a:gd name="T5" fmla="*/ 17 h 17"/>
                <a:gd name="T6" fmla="*/ 16 w 17"/>
                <a:gd name="T7" fmla="*/ 10 h 17"/>
                <a:gd name="T8" fmla="*/ 9 w 17"/>
                <a:gd name="T9" fmla="*/ 1 h 17"/>
              </a:gd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3630"/>
            <p:cNvSpPr/>
            <p:nvPr/>
          </p:nvSpPr>
          <p:spPr bwMode="auto">
            <a:xfrm>
              <a:off x="-8246269" y="-8416926"/>
              <a:ext cx="176213" cy="176213"/>
            </a:xfrm>
            <a:custGeom>
              <a:gdLst>
                <a:gd name="T0" fmla="*/ 28 w 47"/>
                <a:gd name="T1" fmla="*/ 2 h 47"/>
                <a:gd name="T2" fmla="*/ 2 w 47"/>
                <a:gd name="T3" fmla="*/ 20 h 47"/>
                <a:gd name="T4" fmla="*/ 20 w 47"/>
                <a:gd name="T5" fmla="*/ 45 h 47"/>
                <a:gd name="T6" fmla="*/ 45 w 47"/>
                <a:gd name="T7" fmla="*/ 28 h 47"/>
                <a:gd name="T8" fmla="*/ 28 w 47"/>
                <a:gd name="T9" fmla="*/ 2 h 47"/>
              </a:gd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3631"/>
            <p:cNvSpPr/>
            <p:nvPr/>
          </p:nvSpPr>
          <p:spPr bwMode="auto">
            <a:xfrm>
              <a:off x="-8152606" y="-8378826"/>
              <a:ext cx="57150" cy="55563"/>
            </a:xfrm>
            <a:custGeom>
              <a:gdLst>
                <a:gd name="T0" fmla="*/ 9 w 15"/>
                <a:gd name="T1" fmla="*/ 1 h 15"/>
                <a:gd name="T2" fmla="*/ 1 w 15"/>
                <a:gd name="T3" fmla="*/ 7 h 15"/>
                <a:gd name="T4" fmla="*/ 6 w 15"/>
                <a:gd name="T5" fmla="*/ 15 h 15"/>
                <a:gd name="T6" fmla="*/ 15 w 15"/>
                <a:gd name="T7" fmla="*/ 9 h 15"/>
                <a:gd name="T8" fmla="*/ 9 w 15"/>
                <a:gd name="T9" fmla="*/ 1 h 15"/>
              </a:gd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3632"/>
            <p:cNvSpPr/>
            <p:nvPr/>
          </p:nvSpPr>
          <p:spPr bwMode="auto">
            <a:xfrm>
              <a:off x="-8287544" y="-8361363"/>
              <a:ext cx="101600" cy="101600"/>
            </a:xfrm>
            <a:custGeom>
              <a:gdLst>
                <a:gd name="T0" fmla="*/ 16 w 27"/>
                <a:gd name="T1" fmla="*/ 1 h 27"/>
                <a:gd name="T2" fmla="*/ 1 w 27"/>
                <a:gd name="T3" fmla="*/ 11 h 27"/>
                <a:gd name="T4" fmla="*/ 11 w 27"/>
                <a:gd name="T5" fmla="*/ 26 h 27"/>
                <a:gd name="T6" fmla="*/ 26 w 27"/>
                <a:gd name="T7" fmla="*/ 16 h 27"/>
                <a:gd name="T8" fmla="*/ 16 w 27"/>
                <a:gd name="T9" fmla="*/ 1 h 27"/>
              </a:gd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3633"/>
            <p:cNvSpPr/>
            <p:nvPr/>
          </p:nvSpPr>
          <p:spPr bwMode="auto">
            <a:xfrm>
              <a:off x="-8152606" y="-8331201"/>
              <a:ext cx="101600" cy="98425"/>
            </a:xfrm>
            <a:custGeom>
              <a:gdLst>
                <a:gd name="T0" fmla="*/ 16 w 27"/>
                <a:gd name="T1" fmla="*/ 1 h 26"/>
                <a:gd name="T2" fmla="*/ 1 w 27"/>
                <a:gd name="T3" fmla="*/ 11 h 26"/>
                <a:gd name="T4" fmla="*/ 11 w 27"/>
                <a:gd name="T5" fmla="*/ 25 h 26"/>
                <a:gd name="T6" fmla="*/ 26 w 27"/>
                <a:gd name="T7" fmla="*/ 15 h 26"/>
                <a:gd name="T8" fmla="*/ 16 w 27"/>
                <a:gd name="T9" fmla="*/ 1 h 26"/>
              </a:gd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3634"/>
            <p:cNvSpPr/>
            <p:nvPr/>
          </p:nvSpPr>
          <p:spPr bwMode="auto">
            <a:xfrm>
              <a:off x="-8265319" y="-8289926"/>
              <a:ext cx="46038" cy="19050"/>
            </a:xfrm>
            <a:custGeom>
              <a:gdLst>
                <a:gd name="T0" fmla="*/ 6 w 12"/>
                <a:gd name="T1" fmla="*/ 1 h 5"/>
                <a:gd name="T2" fmla="*/ 0 w 12"/>
                <a:gd name="T3" fmla="*/ 1 h 5"/>
                <a:gd name="T4" fmla="*/ 6 w 12"/>
                <a:gd name="T5" fmla="*/ 4 h 5"/>
                <a:gd name="T6" fmla="*/ 12 w 12"/>
                <a:gd name="T7" fmla="*/ 4 h 5"/>
                <a:gd name="T8" fmla="*/ 6 w 12"/>
                <a:gd name="T9" fmla="*/ 1 h 5"/>
              </a:gd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3635"/>
            <p:cNvSpPr/>
            <p:nvPr/>
          </p:nvSpPr>
          <p:spPr bwMode="auto">
            <a:xfrm>
              <a:off x="-8128794" y="-8262938"/>
              <a:ext cx="47625" cy="19050"/>
            </a:xfrm>
            <a:custGeom>
              <a:gdLst>
                <a:gd name="T0" fmla="*/ 7 w 13"/>
                <a:gd name="T1" fmla="*/ 1 h 5"/>
                <a:gd name="T2" fmla="*/ 0 w 13"/>
                <a:gd name="T3" fmla="*/ 1 h 5"/>
                <a:gd name="T4" fmla="*/ 6 w 13"/>
                <a:gd name="T5" fmla="*/ 4 h 5"/>
                <a:gd name="T6" fmla="*/ 12 w 13"/>
                <a:gd name="T7" fmla="*/ 4 h 5"/>
                <a:gd name="T8" fmla="*/ 7 w 13"/>
                <a:gd name="T9" fmla="*/ 1 h 5"/>
              </a:gd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3636"/>
            <p:cNvSpPr/>
            <p:nvPr/>
          </p:nvSpPr>
          <p:spPr bwMode="auto">
            <a:xfrm>
              <a:off x="-9151144" y="-7591426"/>
              <a:ext cx="274638" cy="239713"/>
            </a:xfrm>
            <a:custGeom>
              <a:gdLst>
                <a:gd name="T0" fmla="*/ 73 w 73"/>
                <a:gd name="T1" fmla="*/ 26 h 64"/>
                <a:gd name="T2" fmla="*/ 13 w 73"/>
                <a:gd name="T3" fmla="*/ 0 h 64"/>
                <a:gd name="T4" fmla="*/ 38 w 73"/>
                <a:gd name="T5" fmla="*/ 57 h 64"/>
                <a:gd name="T6" fmla="*/ 73 w 73"/>
                <a:gd name="T7" fmla="*/ 26 h 64"/>
              </a:gd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3637"/>
            <p:cNvSpPr/>
            <p:nvPr/>
          </p:nvSpPr>
          <p:spPr bwMode="auto">
            <a:xfrm>
              <a:off x="-9090819" y="-7693026"/>
              <a:ext cx="255588" cy="168275"/>
            </a:xfrm>
            <a:custGeom>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3638"/>
            <p:cNvSpPr/>
            <p:nvPr/>
          </p:nvSpPr>
          <p:spPr bwMode="auto">
            <a:xfrm>
              <a:off x="-9187656" y="-7689851"/>
              <a:ext cx="390525" cy="258763"/>
            </a:xfrm>
            <a:custGeom>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3639"/>
            <p:cNvSpPr/>
            <p:nvPr/>
          </p:nvSpPr>
          <p:spPr bwMode="auto">
            <a:xfrm>
              <a:off x="-8928894" y="-8656638"/>
              <a:ext cx="203200" cy="231775"/>
            </a:xfrm>
            <a:custGeom>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3640"/>
            <p:cNvSpPr/>
            <p:nvPr/>
          </p:nvSpPr>
          <p:spPr bwMode="auto">
            <a:xfrm>
              <a:off x="-9052719" y="-8450263"/>
              <a:ext cx="239713" cy="360363"/>
            </a:xfrm>
            <a:custGeom>
              <a:gdLst>
                <a:gd name="T0" fmla="*/ 40 w 64"/>
                <a:gd name="T1" fmla="*/ 0 h 96"/>
                <a:gd name="T2" fmla="*/ 0 w 64"/>
                <a:gd name="T3" fmla="*/ 80 h 96"/>
                <a:gd name="T4" fmla="*/ 49 w 64"/>
                <a:gd name="T5" fmla="*/ 92 h 96"/>
                <a:gd name="T6" fmla="*/ 64 w 64"/>
                <a:gd name="T7" fmla="*/ 6 h 96"/>
                <a:gd name="T8" fmla="*/ 40 w 64"/>
                <a:gd name="T9" fmla="*/ 0 h 96"/>
              </a:gd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3641"/>
            <p:cNvSpPr/>
            <p:nvPr/>
          </p:nvSpPr>
          <p:spPr bwMode="auto">
            <a:xfrm>
              <a:off x="-7473156" y="-9126538"/>
              <a:ext cx="139700" cy="139700"/>
            </a:xfrm>
            <a:custGeom>
              <a:gdLst>
                <a:gd name="T0" fmla="*/ 20 w 37"/>
                <a:gd name="T1" fmla="*/ 1 h 37"/>
                <a:gd name="T2" fmla="*/ 36 w 37"/>
                <a:gd name="T3" fmla="*/ 20 h 37"/>
                <a:gd name="T4" fmla="*/ 17 w 37"/>
                <a:gd name="T5" fmla="*/ 36 h 37"/>
                <a:gd name="T6" fmla="*/ 1 w 37"/>
                <a:gd name="T7" fmla="*/ 16 h 37"/>
                <a:gd name="T8" fmla="*/ 20 w 37"/>
                <a:gd name="T9" fmla="*/ 1 h 37"/>
              </a:gd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3642"/>
            <p:cNvSpPr/>
            <p:nvPr/>
          </p:nvSpPr>
          <p:spPr bwMode="auto">
            <a:xfrm>
              <a:off x="-7442994" y="-9099551"/>
              <a:ext cx="93663" cy="93663"/>
            </a:xfrm>
            <a:custGeom>
              <a:gdLst>
                <a:gd name="T0" fmla="*/ 14 w 25"/>
                <a:gd name="T1" fmla="*/ 1 h 25"/>
                <a:gd name="T2" fmla="*/ 24 w 25"/>
                <a:gd name="T3" fmla="*/ 14 h 25"/>
                <a:gd name="T4" fmla="*/ 11 w 25"/>
                <a:gd name="T5" fmla="*/ 24 h 25"/>
                <a:gd name="T6" fmla="*/ 1 w 25"/>
                <a:gd name="T7" fmla="*/ 11 h 25"/>
                <a:gd name="T8" fmla="*/ 14 w 25"/>
                <a:gd name="T9" fmla="*/ 1 h 25"/>
              </a:gd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3643"/>
            <p:cNvSpPr/>
            <p:nvPr/>
          </p:nvSpPr>
          <p:spPr bwMode="auto">
            <a:xfrm>
              <a:off x="-10257631" y="-7381876"/>
              <a:ext cx="1576388" cy="1208088"/>
            </a:xfrm>
            <a:custGeom>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3644"/>
            <p:cNvSpPr/>
            <p:nvPr/>
          </p:nvSpPr>
          <p:spPr bwMode="auto">
            <a:xfrm>
              <a:off x="-9608344" y="-6327776"/>
              <a:ext cx="1295400" cy="547688"/>
            </a:xfrm>
            <a:custGeom>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3645"/>
            <p:cNvSpPr/>
            <p:nvPr/>
          </p:nvSpPr>
          <p:spPr bwMode="auto">
            <a:xfrm>
              <a:off x="-9619456" y="-6350001"/>
              <a:ext cx="1295400" cy="550863"/>
            </a:xfrm>
            <a:custGeom>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3646"/>
            <p:cNvSpPr/>
            <p:nvPr/>
          </p:nvSpPr>
          <p:spPr bwMode="auto">
            <a:xfrm>
              <a:off x="-10208419" y="-6567488"/>
              <a:ext cx="1290638" cy="550863"/>
            </a:xfrm>
            <a:custGeom>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3647"/>
            <p:cNvSpPr/>
            <p:nvPr/>
          </p:nvSpPr>
          <p:spPr bwMode="auto">
            <a:xfrm>
              <a:off x="-10219531" y="-6586538"/>
              <a:ext cx="1290638" cy="547688"/>
            </a:xfrm>
            <a:custGeom>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3648"/>
            <p:cNvSpPr/>
            <p:nvPr/>
          </p:nvSpPr>
          <p:spPr bwMode="auto">
            <a:xfrm>
              <a:off x="-9124156" y="-7842251"/>
              <a:ext cx="1733550" cy="1792288"/>
            </a:xfrm>
            <a:custGeom>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3649"/>
            <p:cNvSpPr/>
            <p:nvPr/>
          </p:nvSpPr>
          <p:spPr bwMode="auto">
            <a:xfrm>
              <a:off x="-9079706" y="-7835901"/>
              <a:ext cx="1735138" cy="1793875"/>
            </a:xfrm>
            <a:custGeom>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3650"/>
            <p:cNvSpPr/>
            <p:nvPr/>
          </p:nvSpPr>
          <p:spPr bwMode="auto">
            <a:xfrm>
              <a:off x="-10310019" y="-7580313"/>
              <a:ext cx="1812925" cy="1450975"/>
            </a:xfrm>
            <a:custGeom>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cxnLst>
                <a:cxn ang="0">
                  <a:pos x="T0" y="T1"/>
                </a:cxn>
                <a:cxn ang="0">
                  <a:pos x="T2" y="T3"/>
                </a:cxn>
                <a:cxn ang="0">
                  <a:pos x="T4" y="T5"/>
                </a:cxn>
                <a:cxn ang="0">
                  <a:pos x="T6" y="T7"/>
                </a:cxn>
                <a:cxn ang="0">
                  <a:pos x="T8" y="T9"/>
                </a:cxn>
                <a:cxn ang="0">
                  <a:pos x="T10" y="T11"/>
                </a:cxn>
                <a:cxn ang="0">
                  <a:pos x="T12" y="T13"/>
                </a:cxn>
              </a:cxnLst>
              <a:rect l="0" t="0" r="r" b="b"/>
              <a:pathLst>
                <a:path w="482"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3651"/>
            <p:cNvSpPr/>
            <p:nvPr/>
          </p:nvSpPr>
          <p:spPr bwMode="auto">
            <a:xfrm>
              <a:off x="-10354469" y="-7572376"/>
              <a:ext cx="1811338" cy="1525588"/>
            </a:xfrm>
            <a:custGeom>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cxnLst>
                <a:cxn ang="0">
                  <a:pos x="T0" y="T1"/>
                </a:cxn>
                <a:cxn ang="0">
                  <a:pos x="T2" y="T3"/>
                </a:cxn>
                <a:cxn ang="0">
                  <a:pos x="T4" y="T5"/>
                </a:cxn>
                <a:cxn ang="0">
                  <a:pos x="T6" y="T7"/>
                </a:cxn>
                <a:cxn ang="0">
                  <a:pos x="T8" y="T9"/>
                </a:cxn>
                <a:cxn ang="0">
                  <a:pos x="T10" y="T11"/>
                </a:cxn>
                <a:cxn ang="0">
                  <a:pos x="T12" y="T13"/>
                </a:cxn>
              </a:cxnLst>
              <a:rect l="0" t="0" r="r" b="b"/>
              <a:pathLst>
                <a:path w="482"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3652"/>
            <p:cNvSpPr/>
            <p:nvPr/>
          </p:nvSpPr>
          <p:spPr bwMode="auto">
            <a:xfrm>
              <a:off x="-8906669" y="-7778751"/>
              <a:ext cx="1543050" cy="1646238"/>
            </a:xfrm>
            <a:custGeom>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3653"/>
            <p:cNvSpPr/>
            <p:nvPr/>
          </p:nvSpPr>
          <p:spPr bwMode="auto">
            <a:xfrm>
              <a:off x="-11533981" y="-6691313"/>
              <a:ext cx="1636713" cy="1027113"/>
            </a:xfrm>
            <a:custGeom>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3654"/>
            <p:cNvSpPr/>
            <p:nvPr/>
          </p:nvSpPr>
          <p:spPr bwMode="auto">
            <a:xfrm>
              <a:off x="-11822906" y="-5876926"/>
              <a:ext cx="908050" cy="884238"/>
            </a:xfrm>
            <a:custGeom>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cxnLst>
                <a:cxn ang="0">
                  <a:pos x="T0" y="T1"/>
                </a:cxn>
                <a:cxn ang="0">
                  <a:pos x="T2" y="T3"/>
                </a:cxn>
                <a:cxn ang="0">
                  <a:pos x="T4" y="T5"/>
                </a:cxn>
                <a:cxn ang="0">
                  <a:pos x="T6" y="T7"/>
                </a:cxn>
                <a:cxn ang="0">
                  <a:pos x="T8" y="T9"/>
                </a:cxn>
                <a:cxn ang="0">
                  <a:pos x="T10" y="T11"/>
                </a:cxn>
                <a:cxn ang="0">
                  <a:pos x="T12" y="T13"/>
                </a:cxn>
              </a:cxnLst>
              <a:rect l="0" t="0" r="r" b="b"/>
              <a:pathLst>
                <a:path w="241"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3655"/>
            <p:cNvSpPr/>
            <p:nvPr/>
          </p:nvSpPr>
          <p:spPr bwMode="auto">
            <a:xfrm>
              <a:off x="-10505281" y="-6600826"/>
              <a:ext cx="979488" cy="1390650"/>
            </a:xfrm>
            <a:custGeom>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3656"/>
            <p:cNvSpPr/>
            <p:nvPr/>
          </p:nvSpPr>
          <p:spPr bwMode="auto">
            <a:xfrm>
              <a:off x="-10332244" y="-7010401"/>
              <a:ext cx="412750" cy="401638"/>
            </a:xfrm>
            <a:custGeom>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3657"/>
            <p:cNvSpPr/>
            <p:nvPr/>
          </p:nvSpPr>
          <p:spPr bwMode="auto">
            <a:xfrm>
              <a:off x="-11300619" y="-6983413"/>
              <a:ext cx="2716213" cy="985838"/>
            </a:xfrm>
            <a:custGeom>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3658"/>
            <p:cNvSpPr/>
            <p:nvPr/>
          </p:nvSpPr>
          <p:spPr bwMode="auto">
            <a:xfrm>
              <a:off x="-8981281" y="-6657976"/>
              <a:ext cx="273050" cy="415925"/>
            </a:xfrm>
            <a:custGeom>
              <a:gdLst>
                <a:gd name="T0" fmla="*/ 66 w 73"/>
                <a:gd name="T1" fmla="*/ 21 h 111"/>
                <a:gd name="T2" fmla="*/ 61 w 73"/>
                <a:gd name="T3" fmla="*/ 110 h 111"/>
                <a:gd name="T4" fmla="*/ 37 w 73"/>
                <a:gd name="T5" fmla="*/ 45 h 111"/>
                <a:gd name="T6" fmla="*/ 53 w 73"/>
                <a:gd name="T7" fmla="*/ 7 h 111"/>
                <a:gd name="T8" fmla="*/ 66 w 73"/>
                <a:gd name="T9" fmla="*/ 21 h 111"/>
              </a:gdLst>
              <a:cxnLst>
                <a:cxn ang="0">
                  <a:pos x="T0" y="T1"/>
                </a:cxn>
                <a:cxn ang="0">
                  <a:pos x="T2" y="T3"/>
                </a:cxn>
                <a:cxn ang="0">
                  <a:pos x="T4" y="T5"/>
                </a:cxn>
                <a:cxn ang="0">
                  <a:pos x="T6" y="T7"/>
                </a:cxn>
                <a:cxn ang="0">
                  <a:pos x="T8" y="T9"/>
                </a:cxn>
              </a:cxnLst>
              <a:rect l="0" t="0" r="r" b="b"/>
              <a:pathLst>
                <a:path w="73" h="110">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3659"/>
            <p:cNvSpPr/>
            <p:nvPr/>
          </p:nvSpPr>
          <p:spPr bwMode="auto">
            <a:xfrm>
              <a:off x="-9184481" y="-6646863"/>
              <a:ext cx="338138" cy="506413"/>
            </a:xfrm>
            <a:custGeom>
              <a:gdLst>
                <a:gd name="T0" fmla="*/ 0 w 90"/>
                <a:gd name="T1" fmla="*/ 32 h 135"/>
                <a:gd name="T2" fmla="*/ 45 w 90"/>
                <a:gd name="T3" fmla="*/ 0 h 135"/>
                <a:gd name="T4" fmla="*/ 47 w 90"/>
                <a:gd name="T5" fmla="*/ 117 h 135"/>
                <a:gd name="T6" fmla="*/ 35 w 90"/>
                <a:gd name="T7" fmla="*/ 100 h 135"/>
                <a:gd name="T8" fmla="*/ 0 w 90"/>
                <a:gd name="T9" fmla="*/ 32 h 135"/>
              </a:gd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3660"/>
            <p:cNvSpPr/>
            <p:nvPr/>
          </p:nvSpPr>
          <p:spPr bwMode="auto">
            <a:xfrm>
              <a:off x="-9548019" y="-6570663"/>
              <a:ext cx="307975" cy="434975"/>
            </a:xfrm>
            <a:custGeom>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cxnLst>
                <a:cxn ang="0">
                  <a:pos x="T0" y="T1"/>
                </a:cxn>
                <a:cxn ang="0">
                  <a:pos x="T2" y="T3"/>
                </a:cxn>
                <a:cxn ang="0">
                  <a:pos x="T4" y="T5"/>
                </a:cxn>
                <a:cxn ang="0">
                  <a:pos x="T6" y="T7"/>
                </a:cxn>
                <a:cxn ang="0">
                  <a:pos x="T8" y="T9"/>
                </a:cxn>
                <a:cxn ang="0">
                  <a:pos x="T10" y="T11"/>
                </a:cxn>
              </a:cxnLst>
              <a:rect l="0" t="0" r="r" b="b"/>
              <a:pathLst>
                <a:path w="82" h="115">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3661"/>
            <p:cNvSpPr/>
            <p:nvPr/>
          </p:nvSpPr>
          <p:spPr bwMode="auto">
            <a:xfrm>
              <a:off x="-9765506" y="-6845301"/>
              <a:ext cx="284163" cy="498475"/>
            </a:xfrm>
            <a:custGeom>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3662"/>
            <p:cNvSpPr/>
            <p:nvPr/>
          </p:nvSpPr>
          <p:spPr bwMode="auto">
            <a:xfrm>
              <a:off x="-9990931" y="-6680201"/>
              <a:ext cx="239713" cy="514350"/>
            </a:xfrm>
            <a:custGeom>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3663"/>
            <p:cNvSpPr/>
            <p:nvPr/>
          </p:nvSpPr>
          <p:spPr bwMode="auto">
            <a:xfrm>
              <a:off x="-10230644" y="-6402388"/>
              <a:ext cx="360363" cy="333375"/>
            </a:xfrm>
            <a:custGeom>
              <a:gdLst>
                <a:gd name="T0" fmla="*/ 35 w 96"/>
                <a:gd name="T1" fmla="*/ 0 h 89"/>
                <a:gd name="T2" fmla="*/ 70 w 96"/>
                <a:gd name="T3" fmla="*/ 75 h 89"/>
                <a:gd name="T4" fmla="*/ 21 w 96"/>
                <a:gd name="T5" fmla="*/ 37 h 89"/>
                <a:gd name="T6" fmla="*/ 34 w 96"/>
                <a:gd name="T7" fmla="*/ 1 h 89"/>
                <a:gd name="T8" fmla="*/ 35 w 96"/>
                <a:gd name="T9" fmla="*/ 0 h 89"/>
              </a:gd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3664"/>
            <p:cNvSpPr/>
            <p:nvPr/>
          </p:nvSpPr>
          <p:spPr bwMode="auto">
            <a:xfrm>
              <a:off x="-10419556" y="-6316663"/>
              <a:ext cx="192088" cy="368300"/>
            </a:xfrm>
            <a:custGeom>
              <a:gdLst>
                <a:gd name="T0" fmla="*/ 28 w 51"/>
                <a:gd name="T1" fmla="*/ 1 h 98"/>
                <a:gd name="T2" fmla="*/ 49 w 51"/>
                <a:gd name="T3" fmla="*/ 76 h 98"/>
                <a:gd name="T4" fmla="*/ 9 w 51"/>
                <a:gd name="T5" fmla="*/ 94 h 98"/>
                <a:gd name="T6" fmla="*/ 1 w 51"/>
                <a:gd name="T7" fmla="*/ 11 h 98"/>
                <a:gd name="T8" fmla="*/ 28 w 51"/>
                <a:gd name="T9" fmla="*/ 1 h 98"/>
              </a:gd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3665"/>
            <p:cNvSpPr/>
            <p:nvPr/>
          </p:nvSpPr>
          <p:spPr bwMode="auto">
            <a:xfrm>
              <a:off x="-10764044" y="-6316663"/>
              <a:ext cx="266700" cy="322263"/>
            </a:xfrm>
            <a:custGeom>
              <a:gdLst>
                <a:gd name="T0" fmla="*/ 62 w 71"/>
                <a:gd name="T1" fmla="*/ 4 h 86"/>
                <a:gd name="T2" fmla="*/ 41 w 71"/>
                <a:gd name="T3" fmla="*/ 86 h 86"/>
                <a:gd name="T4" fmla="*/ 1 w 71"/>
                <a:gd name="T5" fmla="*/ 78 h 86"/>
                <a:gd name="T6" fmla="*/ 24 w 71"/>
                <a:gd name="T7" fmla="*/ 5 h 86"/>
                <a:gd name="T8" fmla="*/ 62 w 71"/>
                <a:gd name="T9" fmla="*/ 4 h 86"/>
              </a:gd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3666"/>
            <p:cNvSpPr/>
            <p:nvPr/>
          </p:nvSpPr>
          <p:spPr bwMode="auto">
            <a:xfrm>
              <a:off x="-11206956" y="-6383338"/>
              <a:ext cx="390525" cy="322263"/>
            </a:xfrm>
            <a:custGeom>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3667"/>
            <p:cNvSpPr/>
            <p:nvPr/>
          </p:nvSpPr>
          <p:spPr bwMode="auto">
            <a:xfrm>
              <a:off x="-8670131" y="-6553201"/>
              <a:ext cx="192088" cy="277813"/>
            </a:xfrm>
            <a:custGeom>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3668"/>
            <p:cNvSpPr/>
            <p:nvPr/>
          </p:nvSpPr>
          <p:spPr bwMode="auto">
            <a:xfrm>
              <a:off x="-11575256" y="-6619876"/>
              <a:ext cx="434975" cy="377825"/>
            </a:xfrm>
            <a:custGeom>
              <a:gdLst>
                <a:gd name="T0" fmla="*/ 23 w 116"/>
                <a:gd name="T1" fmla="*/ 78 h 101"/>
                <a:gd name="T2" fmla="*/ 94 w 116"/>
                <a:gd name="T3" fmla="*/ 38 h 101"/>
                <a:gd name="T4" fmla="*/ 99 w 116"/>
                <a:gd name="T5" fmla="*/ 96 h 101"/>
                <a:gd name="T6" fmla="*/ 25 w 116"/>
                <a:gd name="T7" fmla="*/ 86 h 101"/>
                <a:gd name="T8" fmla="*/ 23 w 116"/>
                <a:gd name="T9" fmla="*/ 78 h 101"/>
              </a:gdLst>
              <a:cxnLst>
                <a:cxn ang="0">
                  <a:pos x="T0" y="T1"/>
                </a:cxn>
                <a:cxn ang="0">
                  <a:pos x="T2" y="T3"/>
                </a:cxn>
                <a:cxn ang="0">
                  <a:pos x="T4" y="T5"/>
                </a:cxn>
                <a:cxn ang="0">
                  <a:pos x="T6" y="T7"/>
                </a:cxn>
                <a:cxn ang="0">
                  <a:pos x="T8" y="T9"/>
                </a:cxn>
              </a:cxnLst>
              <a:rect l="0" t="0" r="r" b="b"/>
              <a:pathLst>
                <a:path w="115" h="100">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3669"/>
            <p:cNvSpPr/>
            <p:nvPr/>
          </p:nvSpPr>
          <p:spPr bwMode="auto">
            <a:xfrm>
              <a:off x="-11248231" y="-8555038"/>
              <a:ext cx="2495550" cy="2163763"/>
            </a:xfrm>
            <a:custGeom>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3670"/>
            <p:cNvSpPr/>
            <p:nvPr/>
          </p:nvSpPr>
          <p:spPr bwMode="auto">
            <a:xfrm>
              <a:off x="-11151394" y="-7861301"/>
              <a:ext cx="3270250" cy="1574800"/>
            </a:xfrm>
            <a:custGeom>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3671"/>
            <p:cNvSpPr/>
            <p:nvPr/>
          </p:nvSpPr>
          <p:spPr bwMode="auto">
            <a:xfrm>
              <a:off x="-7993856" y="-7959726"/>
              <a:ext cx="419100" cy="709613"/>
            </a:xfrm>
            <a:custGeom>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3672"/>
            <p:cNvSpPr/>
            <p:nvPr/>
          </p:nvSpPr>
          <p:spPr bwMode="auto">
            <a:xfrm>
              <a:off x="-8122444" y="-7583488"/>
              <a:ext cx="442913" cy="411163"/>
            </a:xfrm>
            <a:custGeom>
              <a:gdLst>
                <a:gd name="T0" fmla="*/ 72 w 118"/>
                <a:gd name="T1" fmla="*/ 7 h 110"/>
                <a:gd name="T2" fmla="*/ 51 w 118"/>
                <a:gd name="T3" fmla="*/ 84 h 110"/>
                <a:gd name="T4" fmla="*/ 45 w 118"/>
                <a:gd name="T5" fmla="*/ 77 h 110"/>
                <a:gd name="T6" fmla="*/ 34 w 118"/>
                <a:gd name="T7" fmla="*/ 79 h 110"/>
                <a:gd name="T8" fmla="*/ 72 w 118"/>
                <a:gd name="T9" fmla="*/ 7 h 110"/>
              </a:gd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3673"/>
            <p:cNvSpPr/>
            <p:nvPr/>
          </p:nvSpPr>
          <p:spPr bwMode="auto">
            <a:xfrm>
              <a:off x="-8163719" y="-7929563"/>
              <a:ext cx="315913" cy="525463"/>
            </a:xfrm>
            <a:custGeom>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3674"/>
            <p:cNvSpPr/>
            <p:nvPr/>
          </p:nvSpPr>
          <p:spPr bwMode="auto">
            <a:xfrm>
              <a:off x="-11630819" y="-5862638"/>
              <a:ext cx="288925" cy="250825"/>
            </a:xfrm>
            <a:custGeom>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3675"/>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3676"/>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3677"/>
            <p:cNvSpPr/>
            <p:nvPr/>
          </p:nvSpPr>
          <p:spPr bwMode="auto">
            <a:xfrm>
              <a:off x="-11605419" y="-6424613"/>
              <a:ext cx="461963" cy="236538"/>
            </a:xfrm>
            <a:custGeom>
              <a:gdLst>
                <a:gd name="T0" fmla="*/ 97 w 123"/>
                <a:gd name="T1" fmla="*/ 62 h 63"/>
                <a:gd name="T2" fmla="*/ 2 w 123"/>
                <a:gd name="T3" fmla="*/ 35 h 63"/>
                <a:gd name="T4" fmla="*/ 18 w 123"/>
                <a:gd name="T5" fmla="*/ 0 h 63"/>
                <a:gd name="T6" fmla="*/ 108 w 123"/>
                <a:gd name="T7" fmla="*/ 28 h 63"/>
                <a:gd name="T8" fmla="*/ 97 w 123"/>
                <a:gd name="T9" fmla="*/ 62 h 63"/>
              </a:gdLst>
              <a:cxnLst>
                <a:cxn ang="0">
                  <a:pos x="T0" y="T1"/>
                </a:cxn>
                <a:cxn ang="0">
                  <a:pos x="T2" y="T3"/>
                </a:cxn>
                <a:cxn ang="0">
                  <a:pos x="T4" y="T5"/>
                </a:cxn>
                <a:cxn ang="0">
                  <a:pos x="T6" y="T7"/>
                </a:cxn>
                <a:cxn ang="0">
                  <a:pos x="T8" y="T9"/>
                </a:cxn>
              </a:cxnLst>
              <a:rect l="0" t="0" r="r" b="b"/>
              <a:pathLst>
                <a:path w="123" h="62">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3678"/>
            <p:cNvSpPr/>
            <p:nvPr/>
          </p:nvSpPr>
          <p:spPr bwMode="auto">
            <a:xfrm>
              <a:off x="-11649869" y="-6173788"/>
              <a:ext cx="450850" cy="195263"/>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3679"/>
            <p:cNvSpPr/>
            <p:nvPr/>
          </p:nvSpPr>
          <p:spPr bwMode="auto">
            <a:xfrm>
              <a:off x="-11672094" y="-5929313"/>
              <a:ext cx="449263" cy="193675"/>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3680"/>
            <p:cNvSpPr/>
            <p:nvPr/>
          </p:nvSpPr>
          <p:spPr bwMode="auto">
            <a:xfrm>
              <a:off x="-12453144" y="-8513763"/>
              <a:ext cx="1054100" cy="989013"/>
            </a:xfrm>
            <a:custGeom>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3681"/>
            <p:cNvSpPr/>
            <p:nvPr/>
          </p:nvSpPr>
          <p:spPr bwMode="auto">
            <a:xfrm>
              <a:off x="-11954669" y="-6991351"/>
              <a:ext cx="131763" cy="112713"/>
            </a:xfrm>
            <a:custGeom>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3682"/>
            <p:cNvSpPr/>
            <p:nvPr/>
          </p:nvSpPr>
          <p:spPr bwMode="auto">
            <a:xfrm>
              <a:off x="-12062619" y="-7648576"/>
              <a:ext cx="682625" cy="552450"/>
            </a:xfrm>
            <a:custGeom>
              <a:gdLst>
                <a:gd name="T0" fmla="*/ 178 w 182"/>
                <a:gd name="T1" fmla="*/ 142 h 147"/>
                <a:gd name="T2" fmla="*/ 182 w 182"/>
                <a:gd name="T3" fmla="*/ 113 h 147"/>
                <a:gd name="T4" fmla="*/ 28 w 182"/>
                <a:gd name="T5" fmla="*/ 54 h 147"/>
                <a:gd name="T6" fmla="*/ 171 w 182"/>
                <a:gd name="T7" fmla="*/ 146 h 147"/>
                <a:gd name="T8" fmla="*/ 178 w 182"/>
                <a:gd name="T9" fmla="*/ 142 h 147"/>
              </a:gd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3683"/>
            <p:cNvSpPr/>
            <p:nvPr/>
          </p:nvSpPr>
          <p:spPr bwMode="auto">
            <a:xfrm>
              <a:off x="-11837194" y="-7434263"/>
              <a:ext cx="366713" cy="280988"/>
            </a:xfrm>
            <a:custGeom>
              <a:gdLst>
                <a:gd name="T0" fmla="*/ 85 w 98"/>
                <a:gd name="T1" fmla="*/ 45 h 75"/>
                <a:gd name="T2" fmla="*/ 10 w 98"/>
                <a:gd name="T3" fmla="*/ 20 h 75"/>
                <a:gd name="T4" fmla="*/ 63 w 98"/>
                <a:gd name="T5" fmla="*/ 69 h 75"/>
                <a:gd name="T6" fmla="*/ 85 w 98"/>
                <a:gd name="T7" fmla="*/ 45 h 75"/>
              </a:gd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3684"/>
            <p:cNvSpPr/>
            <p:nvPr/>
          </p:nvSpPr>
          <p:spPr bwMode="auto">
            <a:xfrm>
              <a:off x="-11308556" y="-6889751"/>
              <a:ext cx="258763" cy="550863"/>
            </a:xfrm>
            <a:custGeom>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3685"/>
            <p:cNvSpPr/>
            <p:nvPr/>
          </p:nvSpPr>
          <p:spPr bwMode="auto">
            <a:xfrm>
              <a:off x="-11653044" y="-6831013"/>
              <a:ext cx="655638" cy="327025"/>
            </a:xfrm>
            <a:custGeom>
              <a:gdLst>
                <a:gd name="T0" fmla="*/ 160 w 175"/>
                <a:gd name="T1" fmla="*/ 0 h 87"/>
                <a:gd name="T2" fmla="*/ 1 w 175"/>
                <a:gd name="T3" fmla="*/ 23 h 87"/>
                <a:gd name="T4" fmla="*/ 9 w 175"/>
                <a:gd name="T5" fmla="*/ 61 h 87"/>
                <a:gd name="T6" fmla="*/ 70 w 175"/>
                <a:gd name="T7" fmla="*/ 70 h 87"/>
                <a:gd name="T8" fmla="*/ 160 w 175"/>
                <a:gd name="T9" fmla="*/ 0 h 87"/>
              </a:gd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3686"/>
            <p:cNvSpPr/>
            <p:nvPr/>
          </p:nvSpPr>
          <p:spPr bwMode="auto">
            <a:xfrm>
              <a:off x="-11600656" y="-6740526"/>
              <a:ext cx="431800" cy="165100"/>
            </a:xfrm>
            <a:custGeom>
              <a:gdLst>
                <a:gd name="T0" fmla="*/ 107 w 115"/>
                <a:gd name="T1" fmla="*/ 0 h 44"/>
                <a:gd name="T2" fmla="*/ 4 w 115"/>
                <a:gd name="T3" fmla="*/ 10 h 44"/>
                <a:gd name="T4" fmla="*/ 57 w 115"/>
                <a:gd name="T5" fmla="*/ 34 h 44"/>
                <a:gd name="T6" fmla="*/ 105 w 115"/>
                <a:gd name="T7" fmla="*/ 14 h 44"/>
                <a:gd name="T8" fmla="*/ 107 w 115"/>
                <a:gd name="T9" fmla="*/ 0 h 44"/>
              </a:gd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3687"/>
            <p:cNvSpPr/>
            <p:nvPr/>
          </p:nvSpPr>
          <p:spPr bwMode="auto">
            <a:xfrm>
              <a:off x="-12603956" y="-7902576"/>
              <a:ext cx="1892300" cy="1384300"/>
            </a:xfrm>
            <a:custGeom>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2"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3688"/>
            <p:cNvSpPr/>
            <p:nvPr/>
          </p:nvSpPr>
          <p:spPr bwMode="auto">
            <a:xfrm>
              <a:off x="-12764294" y="-7673976"/>
              <a:ext cx="825500" cy="784225"/>
            </a:xfrm>
            <a:custGeom>
              <a:gdLst>
                <a:gd name="T0" fmla="*/ 130 w 220"/>
                <a:gd name="T1" fmla="*/ 12 h 209"/>
                <a:gd name="T2" fmla="*/ 208 w 220"/>
                <a:gd name="T3" fmla="*/ 126 h 209"/>
                <a:gd name="T4" fmla="*/ 89 w 220"/>
                <a:gd name="T5" fmla="*/ 197 h 209"/>
                <a:gd name="T6" fmla="*/ 11 w 220"/>
                <a:gd name="T7" fmla="*/ 83 h 209"/>
                <a:gd name="T8" fmla="*/ 130 w 220"/>
                <a:gd name="T9" fmla="*/ 12 h 209"/>
              </a:gd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3689"/>
            <p:cNvSpPr/>
            <p:nvPr/>
          </p:nvSpPr>
          <p:spPr bwMode="auto">
            <a:xfrm>
              <a:off x="-12569031" y="-7583488"/>
              <a:ext cx="341313" cy="325438"/>
            </a:xfrm>
            <a:custGeom>
              <a:gdLst>
                <a:gd name="T0" fmla="*/ 54 w 91"/>
                <a:gd name="T1" fmla="*/ 5 h 87"/>
                <a:gd name="T2" fmla="*/ 86 w 91"/>
                <a:gd name="T3" fmla="*/ 53 h 87"/>
                <a:gd name="T4" fmla="*/ 37 w 91"/>
                <a:gd name="T5" fmla="*/ 82 h 87"/>
                <a:gd name="T6" fmla="*/ 4 w 91"/>
                <a:gd name="T7" fmla="*/ 35 h 87"/>
                <a:gd name="T8" fmla="*/ 54 w 91"/>
                <a:gd name="T9" fmla="*/ 5 h 87"/>
              </a:gd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3690"/>
            <p:cNvSpPr/>
            <p:nvPr/>
          </p:nvSpPr>
          <p:spPr bwMode="auto">
            <a:xfrm>
              <a:off x="-11176794" y="-7531101"/>
              <a:ext cx="184150" cy="88900"/>
            </a:xfrm>
            <a:custGeom>
              <a:gdLst>
                <a:gd name="T0" fmla="*/ 2 w 49"/>
                <a:gd name="T1" fmla="*/ 8 h 24"/>
                <a:gd name="T2" fmla="*/ 44 w 49"/>
                <a:gd name="T3" fmla="*/ 22 h 24"/>
                <a:gd name="T4" fmla="*/ 25 w 49"/>
                <a:gd name="T5" fmla="*/ 3 h 24"/>
                <a:gd name="T6" fmla="*/ 2 w 49"/>
                <a:gd name="T7" fmla="*/ 8 h 24"/>
              </a:gd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3691"/>
            <p:cNvSpPr/>
            <p:nvPr/>
          </p:nvSpPr>
          <p:spPr bwMode="auto">
            <a:xfrm>
              <a:off x="-11003756" y="-6935788"/>
              <a:ext cx="85725" cy="71438"/>
            </a:xfrm>
            <a:custGeom>
              <a:gdLst>
                <a:gd name="T0" fmla="*/ 1 w 23"/>
                <a:gd name="T1" fmla="*/ 4 h 19"/>
                <a:gd name="T2" fmla="*/ 11 w 23"/>
                <a:gd name="T3" fmla="*/ 8 h 19"/>
                <a:gd name="T4" fmla="*/ 16 w 23"/>
                <a:gd name="T5" fmla="*/ 18 h 19"/>
                <a:gd name="T6" fmla="*/ 14 w 23"/>
                <a:gd name="T7" fmla="*/ 4 h 19"/>
                <a:gd name="T8" fmla="*/ 1 w 23"/>
                <a:gd name="T9" fmla="*/ 4 h 19"/>
              </a:gd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3692"/>
            <p:cNvSpPr/>
            <p:nvPr/>
          </p:nvSpPr>
          <p:spPr bwMode="auto">
            <a:xfrm>
              <a:off x="-11581606" y="-6919913"/>
              <a:ext cx="633413" cy="303213"/>
            </a:xfrm>
            <a:custGeom>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3693"/>
            <p:cNvSpPr/>
            <p:nvPr/>
          </p:nvSpPr>
          <p:spPr bwMode="auto">
            <a:xfrm>
              <a:off x="-10973594" y="-7329488"/>
              <a:ext cx="828675" cy="412750"/>
            </a:xfrm>
            <a:custGeom>
              <a:gdLst>
                <a:gd name="T0" fmla="*/ 0 w 221"/>
                <a:gd name="T1" fmla="*/ 74 h 110"/>
                <a:gd name="T2" fmla="*/ 9 w 221"/>
                <a:gd name="T3" fmla="*/ 46 h 110"/>
                <a:gd name="T4" fmla="*/ 173 w 221"/>
                <a:gd name="T5" fmla="*/ 57 h 110"/>
                <a:gd name="T6" fmla="*/ 5 w 221"/>
                <a:gd name="T7" fmla="*/ 79 h 110"/>
                <a:gd name="T8" fmla="*/ 0 w 221"/>
                <a:gd name="T9" fmla="*/ 74 h 110"/>
              </a:gd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3694"/>
            <p:cNvSpPr/>
            <p:nvPr/>
          </p:nvSpPr>
          <p:spPr bwMode="auto">
            <a:xfrm>
              <a:off x="-10921206" y="-7254876"/>
              <a:ext cx="449263" cy="219075"/>
            </a:xfrm>
            <a:custGeom>
              <a:gdLst>
                <a:gd name="T0" fmla="*/ 24 w 120"/>
                <a:gd name="T1" fmla="*/ 25 h 58"/>
                <a:gd name="T2" fmla="*/ 102 w 120"/>
                <a:gd name="T3" fmla="*/ 34 h 58"/>
                <a:gd name="T4" fmla="*/ 33 w 120"/>
                <a:gd name="T5" fmla="*/ 55 h 58"/>
                <a:gd name="T6" fmla="*/ 24 w 120"/>
                <a:gd name="T7" fmla="*/ 25 h 58"/>
              </a:gdLst>
              <a:cxnLst>
                <a:cxn ang="0">
                  <a:pos x="T0" y="T1"/>
                </a:cxn>
                <a:cxn ang="0">
                  <a:pos x="T2" y="T3"/>
                </a:cxn>
                <a:cxn ang="0">
                  <a:pos x="T4" y="T5"/>
                </a:cxn>
                <a:cxn ang="0">
                  <a:pos x="T6" y="T7"/>
                </a:cxn>
              </a:cxnLst>
              <a:rect l="0" t="0" r="r" b="b"/>
              <a:pathLst>
                <a:path w="120" h="57">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3695"/>
            <p:cNvSpPr/>
            <p:nvPr/>
          </p:nvSpPr>
          <p:spPr bwMode="auto">
            <a:xfrm>
              <a:off x="-11611769" y="-7519988"/>
              <a:ext cx="295275" cy="446088"/>
            </a:xfrm>
            <a:custGeom>
              <a:gdLst>
                <a:gd name="T0" fmla="*/ 0 w 79"/>
                <a:gd name="T1" fmla="*/ 104 h 119"/>
                <a:gd name="T2" fmla="*/ 6 w 79"/>
                <a:gd name="T3" fmla="*/ 13 h 119"/>
                <a:gd name="T4" fmla="*/ 68 w 79"/>
                <a:gd name="T5" fmla="*/ 28 h 119"/>
                <a:gd name="T6" fmla="*/ 37 w 79"/>
                <a:gd name="T7" fmla="*/ 119 h 119"/>
                <a:gd name="T8" fmla="*/ 0 w 79"/>
                <a:gd name="T9" fmla="*/ 104 h 119"/>
              </a:gd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3696"/>
            <p:cNvSpPr/>
            <p:nvPr/>
          </p:nvSpPr>
          <p:spPr bwMode="auto">
            <a:xfrm>
              <a:off x="-11859419" y="-7948613"/>
              <a:ext cx="1450975" cy="1223963"/>
            </a:xfrm>
            <a:custGeom>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3697"/>
            <p:cNvSpPr/>
            <p:nvPr/>
          </p:nvSpPr>
          <p:spPr bwMode="auto">
            <a:xfrm>
              <a:off x="-11710194" y="-7497763"/>
              <a:ext cx="322263" cy="407988"/>
            </a:xfrm>
            <a:custGeom>
              <a:gdLst>
                <a:gd name="T0" fmla="*/ 52 w 86"/>
                <a:gd name="T1" fmla="*/ 3 h 109"/>
                <a:gd name="T2" fmla="*/ 81 w 86"/>
                <a:gd name="T3" fmla="*/ 60 h 109"/>
                <a:gd name="T4" fmla="*/ 35 w 86"/>
                <a:gd name="T5" fmla="*/ 105 h 109"/>
                <a:gd name="T6" fmla="*/ 5 w 86"/>
                <a:gd name="T7" fmla="*/ 48 h 109"/>
                <a:gd name="T8" fmla="*/ 52 w 86"/>
                <a:gd name="T9" fmla="*/ 3 h 109"/>
              </a:gd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3698"/>
            <p:cNvSpPr/>
            <p:nvPr/>
          </p:nvSpPr>
          <p:spPr bwMode="auto">
            <a:xfrm>
              <a:off x="-11680031" y="-7459663"/>
              <a:ext cx="263525" cy="333375"/>
            </a:xfrm>
            <a:custGeom>
              <a:gdLst>
                <a:gd name="T0" fmla="*/ 42 w 70"/>
                <a:gd name="T1" fmla="*/ 3 h 89"/>
                <a:gd name="T2" fmla="*/ 66 w 70"/>
                <a:gd name="T3" fmla="*/ 49 h 89"/>
                <a:gd name="T4" fmla="*/ 29 w 70"/>
                <a:gd name="T5" fmla="*/ 86 h 89"/>
                <a:gd name="T6" fmla="*/ 4 w 70"/>
                <a:gd name="T7" fmla="*/ 39 h 89"/>
                <a:gd name="T8" fmla="*/ 42 w 70"/>
                <a:gd name="T9" fmla="*/ 3 h 89"/>
              </a:gd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3699"/>
            <p:cNvSpPr/>
            <p:nvPr/>
          </p:nvSpPr>
          <p:spPr bwMode="auto">
            <a:xfrm>
              <a:off x="-11638756" y="-7340601"/>
              <a:ext cx="131763" cy="127000"/>
            </a:xfrm>
            <a:custGeom>
              <a:gdLst>
                <a:gd name="T0" fmla="*/ 21 w 35"/>
                <a:gd name="T1" fmla="*/ 2 h 34"/>
                <a:gd name="T2" fmla="*/ 33 w 35"/>
                <a:gd name="T3" fmla="*/ 21 h 34"/>
                <a:gd name="T4" fmla="*/ 14 w 35"/>
                <a:gd name="T5" fmla="*/ 33 h 34"/>
                <a:gd name="T6" fmla="*/ 2 w 35"/>
                <a:gd name="T7" fmla="*/ 14 h 34"/>
                <a:gd name="T8" fmla="*/ 21 w 35"/>
                <a:gd name="T9" fmla="*/ 2 h 34"/>
              </a:gd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3700"/>
            <p:cNvSpPr/>
            <p:nvPr/>
          </p:nvSpPr>
          <p:spPr bwMode="auto">
            <a:xfrm>
              <a:off x="-11410156" y="-7396163"/>
              <a:ext cx="228600" cy="212725"/>
            </a:xfrm>
            <a:custGeom>
              <a:gdLst>
                <a:gd name="T0" fmla="*/ 12 w 61"/>
                <a:gd name="T1" fmla="*/ 3 h 57"/>
                <a:gd name="T2" fmla="*/ 37 w 61"/>
                <a:gd name="T3" fmla="*/ 21 h 57"/>
                <a:gd name="T4" fmla="*/ 26 w 61"/>
                <a:gd name="T5" fmla="*/ 56 h 57"/>
                <a:gd name="T6" fmla="*/ 14 w 61"/>
                <a:gd name="T7" fmla="*/ 27 h 57"/>
                <a:gd name="T8" fmla="*/ 12 w 61"/>
                <a:gd name="T9" fmla="*/ 3 h 57"/>
              </a:gd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3701"/>
            <p:cNvSpPr/>
            <p:nvPr/>
          </p:nvSpPr>
          <p:spPr bwMode="auto">
            <a:xfrm>
              <a:off x="-11237119" y="-7459663"/>
              <a:ext cx="300038" cy="446088"/>
            </a:xfrm>
            <a:custGeom>
              <a:gdLst>
                <a:gd name="T0" fmla="*/ 0 w 80"/>
                <a:gd name="T1" fmla="*/ 104 h 119"/>
                <a:gd name="T2" fmla="*/ 7 w 80"/>
                <a:gd name="T3" fmla="*/ 12 h 119"/>
                <a:gd name="T4" fmla="*/ 69 w 80"/>
                <a:gd name="T5" fmla="*/ 28 h 119"/>
                <a:gd name="T6" fmla="*/ 38 w 80"/>
                <a:gd name="T7" fmla="*/ 118 h 119"/>
                <a:gd name="T8" fmla="*/ 0 w 80"/>
                <a:gd name="T9" fmla="*/ 104 h 119"/>
              </a:gd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3702"/>
            <p:cNvSpPr/>
            <p:nvPr/>
          </p:nvSpPr>
          <p:spPr bwMode="auto">
            <a:xfrm>
              <a:off x="-11333956" y="-7442201"/>
              <a:ext cx="325438" cy="417513"/>
            </a:xfrm>
            <a:custGeom>
              <a:gdLst>
                <a:gd name="T0" fmla="*/ 52 w 87"/>
                <a:gd name="T1" fmla="*/ 4 h 111"/>
                <a:gd name="T2" fmla="*/ 82 w 87"/>
                <a:gd name="T3" fmla="*/ 62 h 111"/>
                <a:gd name="T4" fmla="*/ 35 w 87"/>
                <a:gd name="T5" fmla="*/ 107 h 111"/>
                <a:gd name="T6" fmla="*/ 5 w 87"/>
                <a:gd name="T7" fmla="*/ 49 h 111"/>
                <a:gd name="T8" fmla="*/ 52 w 87"/>
                <a:gd name="T9" fmla="*/ 4 h 111"/>
              </a:gdLst>
              <a:cxnLst>
                <a:cxn ang="0">
                  <a:pos x="T0" y="T1"/>
                </a:cxn>
                <a:cxn ang="0">
                  <a:pos x="T2" y="T3"/>
                </a:cxn>
                <a:cxn ang="0">
                  <a:pos x="T4" y="T5"/>
                </a:cxn>
                <a:cxn ang="0">
                  <a:pos x="T6" y="T7"/>
                </a:cxn>
                <a:cxn ang="0">
                  <a:pos x="T8" y="T9"/>
                </a:cxn>
              </a:cxnLst>
              <a:rect l="0" t="0" r="r" b="b"/>
              <a:pathLst>
                <a:path w="87" h="110">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3703"/>
            <p:cNvSpPr/>
            <p:nvPr/>
          </p:nvSpPr>
          <p:spPr bwMode="auto">
            <a:xfrm>
              <a:off x="-11300619" y="-7400926"/>
              <a:ext cx="258763" cy="334963"/>
            </a:xfrm>
            <a:custGeom>
              <a:gdLst>
                <a:gd name="T0" fmla="*/ 41 w 69"/>
                <a:gd name="T1" fmla="*/ 3 h 89"/>
                <a:gd name="T2" fmla="*/ 66 w 69"/>
                <a:gd name="T3" fmla="*/ 49 h 89"/>
                <a:gd name="T4" fmla="*/ 28 w 69"/>
                <a:gd name="T5" fmla="*/ 86 h 89"/>
                <a:gd name="T6" fmla="*/ 4 w 69"/>
                <a:gd name="T7" fmla="*/ 39 h 89"/>
                <a:gd name="T8" fmla="*/ 41 w 69"/>
                <a:gd name="T9" fmla="*/ 3 h 89"/>
              </a:gd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3704"/>
            <p:cNvSpPr/>
            <p:nvPr/>
          </p:nvSpPr>
          <p:spPr bwMode="auto">
            <a:xfrm>
              <a:off x="-11278394" y="-7269163"/>
              <a:ext cx="138113" cy="138113"/>
            </a:xfrm>
            <a:custGeom>
              <a:gdLst>
                <a:gd name="T0" fmla="*/ 23 w 37"/>
                <a:gd name="T1" fmla="*/ 2 h 37"/>
                <a:gd name="T2" fmla="*/ 35 w 37"/>
                <a:gd name="T3" fmla="*/ 22 h 37"/>
                <a:gd name="T4" fmla="*/ 15 w 37"/>
                <a:gd name="T5" fmla="*/ 35 h 37"/>
                <a:gd name="T6" fmla="*/ 2 w 37"/>
                <a:gd name="T7" fmla="*/ 15 h 37"/>
                <a:gd name="T8" fmla="*/ 23 w 37"/>
                <a:gd name="T9" fmla="*/ 2 h 37"/>
              </a:gd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3705"/>
            <p:cNvSpPr/>
            <p:nvPr/>
          </p:nvSpPr>
          <p:spPr bwMode="auto">
            <a:xfrm>
              <a:off x="-11600656" y="-7554913"/>
              <a:ext cx="190500" cy="65088"/>
            </a:xfrm>
            <a:custGeom>
              <a:gdLst>
                <a:gd name="T0" fmla="*/ 1 w 51"/>
                <a:gd name="T1" fmla="*/ 17 h 17"/>
                <a:gd name="T2" fmla="*/ 46 w 51"/>
                <a:gd name="T3" fmla="*/ 16 h 17"/>
                <a:gd name="T4" fmla="*/ 22 w 51"/>
                <a:gd name="T5" fmla="*/ 5 h 17"/>
                <a:gd name="T6" fmla="*/ 1 w 51"/>
                <a:gd name="T7" fmla="*/ 17 h 17"/>
              </a:gd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3706"/>
            <p:cNvSpPr/>
            <p:nvPr/>
          </p:nvSpPr>
          <p:spPr bwMode="auto">
            <a:xfrm>
              <a:off x="-10997406" y="-7400926"/>
              <a:ext cx="176213" cy="311150"/>
            </a:xfrm>
            <a:custGeom>
              <a:gdLst>
                <a:gd name="T0" fmla="*/ 0 w 47"/>
                <a:gd name="T1" fmla="*/ 25 h 83"/>
                <a:gd name="T2" fmla="*/ 43 w 47"/>
                <a:gd name="T3" fmla="*/ 29 h 83"/>
                <a:gd name="T4" fmla="*/ 2 w 47"/>
                <a:gd name="T5" fmla="*/ 71 h 83"/>
                <a:gd name="T6" fmla="*/ 5 w 47"/>
                <a:gd name="T7" fmla="*/ 49 h 83"/>
                <a:gd name="T8" fmla="*/ 0 w 47"/>
                <a:gd name="T9" fmla="*/ 25 h 83"/>
              </a:gd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3707"/>
            <p:cNvSpPr/>
            <p:nvPr/>
          </p:nvSpPr>
          <p:spPr bwMode="auto">
            <a:xfrm>
              <a:off x="-10967244" y="-7337426"/>
              <a:ext cx="311150" cy="555625"/>
            </a:xfrm>
            <a:custGeom>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3708"/>
            <p:cNvSpPr/>
            <p:nvPr/>
          </p:nvSpPr>
          <p:spPr bwMode="auto">
            <a:xfrm>
              <a:off x="-10749756" y="-7085013"/>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3709"/>
            <p:cNvSpPr/>
            <p:nvPr/>
          </p:nvSpPr>
          <p:spPr bwMode="auto">
            <a:xfrm>
              <a:off x="-10659269" y="-7142163"/>
              <a:ext cx="60325" cy="60325"/>
            </a:xfrm>
            <a:custGeom>
              <a:gdLst>
                <a:gd name="T0" fmla="*/ 10 w 16"/>
                <a:gd name="T1" fmla="*/ 1 h 16"/>
                <a:gd name="T2" fmla="*/ 15 w 16"/>
                <a:gd name="T3" fmla="*/ 10 h 16"/>
                <a:gd name="T4" fmla="*/ 6 w 16"/>
                <a:gd name="T5" fmla="*/ 15 h 16"/>
                <a:gd name="T6" fmla="*/ 1 w 16"/>
                <a:gd name="T7" fmla="*/ 7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3710"/>
            <p:cNvSpPr/>
            <p:nvPr/>
          </p:nvSpPr>
          <p:spPr bwMode="auto">
            <a:xfrm>
              <a:off x="-10625931" y="-7035801"/>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3711"/>
            <p:cNvSpPr/>
            <p:nvPr/>
          </p:nvSpPr>
          <p:spPr bwMode="auto">
            <a:xfrm>
              <a:off x="-10714831" y="-6965951"/>
              <a:ext cx="58738" cy="60325"/>
            </a:xfrm>
            <a:custGeom>
              <a:gdLst>
                <a:gd name="T0" fmla="*/ 10 w 16"/>
                <a:gd name="T1" fmla="*/ 1 h 16"/>
                <a:gd name="T2" fmla="*/ 15 w 16"/>
                <a:gd name="T3" fmla="*/ 9 h 16"/>
                <a:gd name="T4" fmla="*/ 7 w 16"/>
                <a:gd name="T5" fmla="*/ 15 h 16"/>
                <a:gd name="T6" fmla="*/ 1 w 16"/>
                <a:gd name="T7" fmla="*/ 6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3712"/>
            <p:cNvSpPr/>
            <p:nvPr/>
          </p:nvSpPr>
          <p:spPr bwMode="auto">
            <a:xfrm>
              <a:off x="-11635581" y="-7842251"/>
              <a:ext cx="758825" cy="352425"/>
            </a:xfrm>
            <a:custGeom>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cxnLst>
                <a:cxn ang="0">
                  <a:pos x="T0" y="T1"/>
                </a:cxn>
                <a:cxn ang="0">
                  <a:pos x="T2" y="T3"/>
                </a:cxn>
                <a:cxn ang="0">
                  <a:pos x="T4" y="T5"/>
                </a:cxn>
                <a:cxn ang="0">
                  <a:pos x="T6" y="T7"/>
                </a:cxn>
                <a:cxn ang="0">
                  <a:pos x="T8" y="T9"/>
                </a:cxn>
                <a:cxn ang="0">
                  <a:pos x="T10" y="T11"/>
                </a:cxn>
              </a:cxnLst>
              <a:rect l="0" t="0" r="r" b="b"/>
              <a:pathLst>
                <a:path w="201"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3713"/>
            <p:cNvSpPr/>
            <p:nvPr/>
          </p:nvSpPr>
          <p:spPr bwMode="auto">
            <a:xfrm>
              <a:off x="-11822906" y="-7299326"/>
              <a:ext cx="500063" cy="280988"/>
            </a:xfrm>
            <a:custGeom>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3714"/>
            <p:cNvSpPr/>
            <p:nvPr/>
          </p:nvSpPr>
          <p:spPr bwMode="auto">
            <a:xfrm>
              <a:off x="-10868819" y="-8304213"/>
              <a:ext cx="1249363" cy="1012825"/>
            </a:xfrm>
            <a:custGeom>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26" name="组合 1125"/>
          <p:cNvGrpSpPr/>
          <p:nvPr/>
        </p:nvGrpSpPr>
        <p:grpSpPr>
          <a:xfrm>
            <a:off x="6161949" y="1836722"/>
            <a:ext cx="3753152" cy="617238"/>
            <a:chOff x="6282219" y="1202019"/>
            <a:chExt cx="4343825" cy="782652"/>
          </a:xfrm>
        </p:grpSpPr>
        <p:sp>
          <p:nvSpPr>
            <p:cNvPr id="1115" name="圆角矩形 1114"/>
            <p:cNvSpPr/>
            <p:nvPr/>
          </p:nvSpPr>
          <p:spPr>
            <a:xfrm>
              <a:off x="6282219" y="1202019"/>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9" name="圆角矩形 1118"/>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7" name="组合 1126"/>
          <p:cNvGrpSpPr/>
          <p:nvPr/>
        </p:nvGrpSpPr>
        <p:grpSpPr>
          <a:xfrm>
            <a:off x="6161949" y="2639650"/>
            <a:ext cx="3753152" cy="617238"/>
            <a:chOff x="6282219" y="2187559"/>
            <a:chExt cx="4343825" cy="782652"/>
          </a:xfrm>
        </p:grpSpPr>
        <p:sp>
          <p:nvSpPr>
            <p:cNvPr id="1120" name="圆角矩形 1119"/>
            <p:cNvSpPr/>
            <p:nvPr/>
          </p:nvSpPr>
          <p:spPr>
            <a:xfrm>
              <a:off x="6282219" y="218755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1" name="圆角矩形 1120"/>
            <p:cNvSpPr/>
            <p:nvPr/>
          </p:nvSpPr>
          <p:spPr>
            <a:xfrm>
              <a:off x="6341269" y="2241939"/>
              <a:ext cx="4209998" cy="673893"/>
            </a:xfrm>
            <a:prstGeom prst="roundRect">
              <a:avLst>
                <a:gd name="adj" fmla="val 13134"/>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8" name="组合 1127"/>
          <p:cNvGrpSpPr/>
          <p:nvPr/>
        </p:nvGrpSpPr>
        <p:grpSpPr>
          <a:xfrm>
            <a:off x="6161949" y="3442578"/>
            <a:ext cx="3753152" cy="617238"/>
            <a:chOff x="6282219" y="3065042"/>
            <a:chExt cx="4343825" cy="782652"/>
          </a:xfrm>
        </p:grpSpPr>
        <p:sp>
          <p:nvSpPr>
            <p:cNvPr id="1122" name="圆角矩形 1121"/>
            <p:cNvSpPr/>
            <p:nvPr/>
          </p:nvSpPr>
          <p:spPr>
            <a:xfrm>
              <a:off x="6282219" y="3065042"/>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3" name="圆角矩形 1122"/>
            <p:cNvSpPr/>
            <p:nvPr/>
          </p:nvSpPr>
          <p:spPr>
            <a:xfrm>
              <a:off x="6341269" y="3119422"/>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9" name="组合 1128"/>
          <p:cNvGrpSpPr/>
          <p:nvPr/>
        </p:nvGrpSpPr>
        <p:grpSpPr>
          <a:xfrm>
            <a:off x="6161949" y="4245507"/>
            <a:ext cx="3753152" cy="617238"/>
            <a:chOff x="6282219" y="4004446"/>
            <a:chExt cx="4343825" cy="782652"/>
          </a:xfrm>
        </p:grpSpPr>
        <p:sp>
          <p:nvSpPr>
            <p:cNvPr id="1124" name="圆角矩形 1123"/>
            <p:cNvSpPr/>
            <p:nvPr/>
          </p:nvSpPr>
          <p:spPr>
            <a:xfrm>
              <a:off x="6282219" y="4004446"/>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5" name="圆角矩形 1124"/>
            <p:cNvSpPr/>
            <p:nvPr/>
          </p:nvSpPr>
          <p:spPr>
            <a:xfrm>
              <a:off x="6341269" y="4058826"/>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30" name="组合 1129"/>
          <p:cNvGrpSpPr/>
          <p:nvPr/>
        </p:nvGrpSpPr>
        <p:grpSpPr>
          <a:xfrm>
            <a:off x="2406716" y="3180242"/>
            <a:ext cx="1962363" cy="784944"/>
            <a:chOff x="6282219" y="1202019"/>
            <a:chExt cx="4343825" cy="782652"/>
          </a:xfrm>
        </p:grpSpPr>
        <p:sp>
          <p:nvSpPr>
            <p:cNvPr id="1131" name="圆角矩形 1130"/>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2" name="圆角矩形 1131"/>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2" name="文本框 561"/>
          <p:cNvSpPr txBox="1"/>
          <p:nvPr/>
        </p:nvSpPr>
        <p:spPr>
          <a:xfrm>
            <a:off x="2696041" y="3249549"/>
            <a:ext cx="1422184" cy="646331"/>
          </a:xfrm>
          <a:prstGeom prst="rect">
            <a:avLst/>
          </a:prstGeom>
          <a:noFill/>
        </p:spPr>
        <p:txBody>
          <a:bodyPr wrap="none" rtlCol="0">
            <a:spAutoFit/>
          </a:bodyPr>
          <a:lstStyle/>
          <a:p>
            <a:r>
              <a:rPr lang="zh-CN" altLang="en-US" sz="2000" b="1" smtClean="0">
                <a:solidFill>
                  <a:schemeClr val="bg1"/>
                </a:solidFill>
                <a:latin typeface="+mn-ea"/>
              </a:rPr>
              <a:t>目          录</a:t>
            </a:r>
            <a:endParaRPr lang="en-US" altLang="zh-CN" sz="2000" b="1" smtClean="0">
              <a:solidFill>
                <a:schemeClr val="bg1"/>
              </a:solidFill>
              <a:latin typeface="+mn-ea"/>
            </a:endParaRPr>
          </a:p>
          <a:p>
            <a:pPr algn="ctr"/>
            <a:r>
              <a:rPr lang="en-US" altLang="zh-CN" sz="1600" smtClean="0">
                <a:solidFill>
                  <a:schemeClr val="bg1">
                    <a:lumMod val="50000"/>
                  </a:schemeClr>
                </a:solidFill>
                <a:latin typeface="+mn-ea"/>
              </a:rPr>
              <a:t>CONTENT</a:t>
            </a:r>
            <a:endParaRPr lang="zh-CN" altLang="en-US" sz="1600">
              <a:solidFill>
                <a:schemeClr val="bg1">
                  <a:lumMod val="50000"/>
                </a:schemeClr>
              </a:solidFill>
              <a:latin typeface="+mn-ea"/>
            </a:endParaRPr>
          </a:p>
        </p:txBody>
      </p:sp>
      <p:cxnSp>
        <p:nvCxnSpPr>
          <p:cNvPr id="1135" name="直接连接符 1134"/>
          <p:cNvCxnSpPr/>
          <p:nvPr/>
        </p:nvCxnSpPr>
        <p:spPr>
          <a:xfrm flipH="1">
            <a:off x="6781800" y="1879609"/>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6" name="直接连接符 1135"/>
          <p:cNvCxnSpPr/>
          <p:nvPr/>
        </p:nvCxnSpPr>
        <p:spPr>
          <a:xfrm flipH="1">
            <a:off x="6781800" y="2682537"/>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7" name="直接连接符 1136"/>
          <p:cNvCxnSpPr/>
          <p:nvPr/>
        </p:nvCxnSpPr>
        <p:spPr>
          <a:xfrm flipH="1">
            <a:off x="6781800" y="3485465"/>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8" name="直接连接符 1137"/>
          <p:cNvCxnSpPr/>
          <p:nvPr/>
        </p:nvCxnSpPr>
        <p:spPr>
          <a:xfrm flipH="1">
            <a:off x="6781800" y="4288394"/>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sp>
        <p:nvSpPr>
          <p:cNvPr id="1139" name="文本框 1138"/>
          <p:cNvSpPr txBox="1"/>
          <p:nvPr/>
        </p:nvSpPr>
        <p:spPr>
          <a:xfrm>
            <a:off x="6324577" y="199184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1</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0" name="文本框 1139"/>
          <p:cNvSpPr txBox="1"/>
          <p:nvPr/>
        </p:nvSpPr>
        <p:spPr>
          <a:xfrm>
            <a:off x="6324577" y="2765379"/>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2</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1" name="文本框 1140"/>
          <p:cNvSpPr txBox="1"/>
          <p:nvPr/>
        </p:nvSpPr>
        <p:spPr>
          <a:xfrm>
            <a:off x="6324577" y="356507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3</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2" name="文本框 1141"/>
          <p:cNvSpPr txBox="1"/>
          <p:nvPr/>
        </p:nvSpPr>
        <p:spPr>
          <a:xfrm>
            <a:off x="6324577" y="4365725"/>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4</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3" name="文本框 1142"/>
          <p:cNvSpPr txBox="1"/>
          <p:nvPr/>
        </p:nvSpPr>
        <p:spPr>
          <a:xfrm>
            <a:off x="6846294" y="1969645"/>
            <a:ext cx="1861407" cy="400110"/>
          </a:xfrm>
          <a:prstGeom prst="rect">
            <a:avLst/>
          </a:prstGeom>
          <a:noFill/>
        </p:spPr>
        <p:txBody>
          <a:bodyPr wrap="none" rtlCol="0">
            <a:spAutoFit/>
          </a:bodyPr>
          <a:lstStyle/>
          <a:p>
            <a:pPr>
              <a:spcBef>
                <a:spcPct val="0"/>
              </a:spcBef>
              <a:buFontTx/>
              <a:buNone/>
            </a:pPr>
            <a:r>
              <a:rPr lang="en-US" altLang="zh-CN" sz="2000" b="1">
                <a:solidFill>
                  <a:schemeClr val="bg1"/>
                </a:solidFill>
                <a:latin typeface="方正少儿简体" panose="03000509000000000000" pitchFamily="65" charset="-122"/>
                <a:ea typeface="方正少儿简体" panose="03000509000000000000" pitchFamily="65" charset="-122"/>
              </a:rPr>
              <a:t>Christmas tree</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4" name="文本框 1143"/>
          <p:cNvSpPr txBox="1"/>
          <p:nvPr/>
        </p:nvSpPr>
        <p:spPr>
          <a:xfrm>
            <a:off x="6846294" y="2778903"/>
            <a:ext cx="2052165"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Christmas carols</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5" name="文本框 1144"/>
          <p:cNvSpPr txBox="1"/>
          <p:nvPr/>
        </p:nvSpPr>
        <p:spPr>
          <a:xfrm>
            <a:off x="6846294" y="3568150"/>
            <a:ext cx="1519968"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Santa Claus</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6" name="文本框 1145"/>
          <p:cNvSpPr txBox="1"/>
          <p:nvPr/>
        </p:nvSpPr>
        <p:spPr>
          <a:xfrm>
            <a:off x="6846294" y="4384025"/>
            <a:ext cx="2087431"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Christmas dinner</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576" name="任意多边形 575"/>
          <p:cNvSpPr/>
          <p:nvPr/>
        </p:nvSpPr>
        <p:spPr>
          <a:xfrm rot="20595056">
            <a:off x="6065710" y="177618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576"/>
          <p:cNvSpPr/>
          <p:nvPr/>
        </p:nvSpPr>
        <p:spPr>
          <a:xfrm>
            <a:off x="6917109" y="174938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577"/>
          <p:cNvSpPr/>
          <p:nvPr/>
        </p:nvSpPr>
        <p:spPr>
          <a:xfrm rot="20595056">
            <a:off x="6065710" y="258694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578"/>
          <p:cNvSpPr/>
          <p:nvPr/>
        </p:nvSpPr>
        <p:spPr>
          <a:xfrm>
            <a:off x="6917109" y="2560137"/>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579"/>
          <p:cNvSpPr/>
          <p:nvPr/>
        </p:nvSpPr>
        <p:spPr>
          <a:xfrm rot="20595056">
            <a:off x="6065710" y="338712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580"/>
          <p:cNvSpPr/>
          <p:nvPr/>
        </p:nvSpPr>
        <p:spPr>
          <a:xfrm>
            <a:off x="6917109" y="336032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581"/>
          <p:cNvSpPr/>
          <p:nvPr/>
        </p:nvSpPr>
        <p:spPr>
          <a:xfrm rot="20595056">
            <a:off x="6065710" y="419639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582"/>
          <p:cNvSpPr/>
          <p:nvPr/>
        </p:nvSpPr>
        <p:spPr>
          <a:xfrm>
            <a:off x="6917109" y="416959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val="4211390159"/>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63"/>
                                        </p:tgtEl>
                                        <p:attrNameLst>
                                          <p:attrName>style.visibility</p:attrName>
                                        </p:attrNameLst>
                                      </p:cBhvr>
                                      <p:to>
                                        <p:strVal val="visible"/>
                                      </p:to>
                                    </p:set>
                                    <p:anim calcmode="lin" valueType="num">
                                      <p:cBhvr additive="base">
                                        <p:cTn id="7" dur="500" fill="hold"/>
                                        <p:tgtEl>
                                          <p:spTgt spid="563"/>
                                        </p:tgtEl>
                                        <p:attrNameLst>
                                          <p:attrName>ppt_x</p:attrName>
                                        </p:attrNameLst>
                                      </p:cBhvr>
                                      <p:tavLst>
                                        <p:tav tm="0">
                                          <p:val>
                                            <p:strVal val="0-#ppt_w/2"/>
                                          </p:val>
                                        </p:tav>
                                        <p:tav tm="100000">
                                          <p:val>
                                            <p:strVal val="#ppt_x"/>
                                          </p:val>
                                        </p:tav>
                                      </p:tavLst>
                                    </p:anim>
                                    <p:anim calcmode="lin" valueType="num">
                                      <p:cBhvr additive="base">
                                        <p:cTn id="8" dur="500" fill="hold"/>
                                        <p:tgtEl>
                                          <p:spTgt spid="5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0"/>
                                        </p:tgtEl>
                                        <p:attrNameLst>
                                          <p:attrName>style.visibility</p:attrName>
                                        </p:attrNameLst>
                                      </p:cBhvr>
                                      <p:to>
                                        <p:strVal val="visible"/>
                                      </p:to>
                                    </p:set>
                                    <p:anim calcmode="lin" valueType="num">
                                      <p:cBhvr additive="base">
                                        <p:cTn id="11" dur="500" fill="hold"/>
                                        <p:tgtEl>
                                          <p:spTgt spid="1130"/>
                                        </p:tgtEl>
                                        <p:attrNameLst>
                                          <p:attrName>ppt_x</p:attrName>
                                        </p:attrNameLst>
                                      </p:cBhvr>
                                      <p:tavLst>
                                        <p:tav tm="0">
                                          <p:val>
                                            <p:strVal val="0-#ppt_w/2"/>
                                          </p:val>
                                        </p:tav>
                                        <p:tav tm="100000">
                                          <p:val>
                                            <p:strVal val="#ppt_x"/>
                                          </p:val>
                                        </p:tav>
                                      </p:tavLst>
                                    </p:anim>
                                    <p:anim calcmode="lin" valueType="num">
                                      <p:cBhvr additive="base">
                                        <p:cTn id="12" dur="500" fill="hold"/>
                                        <p:tgtEl>
                                          <p:spTgt spid="113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62"/>
                                        </p:tgtEl>
                                        <p:attrNameLst>
                                          <p:attrName>style.visibility</p:attrName>
                                        </p:attrNameLst>
                                      </p:cBhvr>
                                      <p:to>
                                        <p:strVal val="visible"/>
                                      </p:to>
                                    </p:set>
                                    <p:anim calcmode="lin" valueType="num">
                                      <p:cBhvr additive="base">
                                        <p:cTn id="15" dur="500" fill="hold"/>
                                        <p:tgtEl>
                                          <p:spTgt spid="562"/>
                                        </p:tgtEl>
                                        <p:attrNameLst>
                                          <p:attrName>ppt_x</p:attrName>
                                        </p:attrNameLst>
                                      </p:cBhvr>
                                      <p:tavLst>
                                        <p:tav tm="0">
                                          <p:val>
                                            <p:strVal val="0-#ppt_w/2"/>
                                          </p:val>
                                        </p:tav>
                                        <p:tav tm="100000">
                                          <p:val>
                                            <p:strVal val="#ppt_x"/>
                                          </p:val>
                                        </p:tav>
                                      </p:tavLst>
                                    </p:anim>
                                    <p:anim calcmode="lin" valueType="num">
                                      <p:cBhvr additive="base">
                                        <p:cTn id="16" dur="500" fill="hold"/>
                                        <p:tgtEl>
                                          <p:spTgt spid="562"/>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1126"/>
                                        </p:tgtEl>
                                        <p:attrNameLst>
                                          <p:attrName>style.visibility</p:attrName>
                                        </p:attrNameLst>
                                      </p:cBhvr>
                                      <p:to>
                                        <p:strVal val="visible"/>
                                      </p:to>
                                    </p:set>
                                    <p:anim calcmode="lin" valueType="num">
                                      <p:cBhvr additive="base">
                                        <p:cTn id="21" dur="500" fill="hold"/>
                                        <p:tgtEl>
                                          <p:spTgt spid="1126"/>
                                        </p:tgtEl>
                                        <p:attrNameLst>
                                          <p:attrName>ppt_x</p:attrName>
                                        </p:attrNameLst>
                                      </p:cBhvr>
                                      <p:tavLst>
                                        <p:tav tm="0">
                                          <p:val>
                                            <p:strVal val="1+#ppt_w/2"/>
                                          </p:val>
                                        </p:tav>
                                        <p:tav tm="100000">
                                          <p:val>
                                            <p:strVal val="#ppt_x"/>
                                          </p:val>
                                        </p:tav>
                                      </p:tavLst>
                                    </p:anim>
                                    <p:anim calcmode="lin" valueType="num">
                                      <p:cBhvr additive="base">
                                        <p:cTn id="22" dur="500" fill="hold"/>
                                        <p:tgtEl>
                                          <p:spTgt spid="1126"/>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127"/>
                                        </p:tgtEl>
                                        <p:attrNameLst>
                                          <p:attrName>style.visibility</p:attrName>
                                        </p:attrNameLst>
                                      </p:cBhvr>
                                      <p:to>
                                        <p:strVal val="visible"/>
                                      </p:to>
                                    </p:set>
                                    <p:anim calcmode="lin" valueType="num">
                                      <p:cBhvr additive="base">
                                        <p:cTn id="25" dur="500" fill="hold"/>
                                        <p:tgtEl>
                                          <p:spTgt spid="1127"/>
                                        </p:tgtEl>
                                        <p:attrNameLst>
                                          <p:attrName>ppt_x</p:attrName>
                                        </p:attrNameLst>
                                      </p:cBhvr>
                                      <p:tavLst>
                                        <p:tav tm="0">
                                          <p:val>
                                            <p:strVal val="1+#ppt_w/2"/>
                                          </p:val>
                                        </p:tav>
                                        <p:tav tm="100000">
                                          <p:val>
                                            <p:strVal val="#ppt_x"/>
                                          </p:val>
                                        </p:tav>
                                      </p:tavLst>
                                    </p:anim>
                                    <p:anim calcmode="lin" valueType="num">
                                      <p:cBhvr additive="base">
                                        <p:cTn id="26" dur="500" fill="hold"/>
                                        <p:tgtEl>
                                          <p:spTgt spid="1127"/>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128"/>
                                        </p:tgtEl>
                                        <p:attrNameLst>
                                          <p:attrName>style.visibility</p:attrName>
                                        </p:attrNameLst>
                                      </p:cBhvr>
                                      <p:to>
                                        <p:strVal val="visible"/>
                                      </p:to>
                                    </p:set>
                                    <p:anim calcmode="lin" valueType="num">
                                      <p:cBhvr additive="base">
                                        <p:cTn id="29" dur="500" fill="hold"/>
                                        <p:tgtEl>
                                          <p:spTgt spid="1128"/>
                                        </p:tgtEl>
                                        <p:attrNameLst>
                                          <p:attrName>ppt_x</p:attrName>
                                        </p:attrNameLst>
                                      </p:cBhvr>
                                      <p:tavLst>
                                        <p:tav tm="0">
                                          <p:val>
                                            <p:strVal val="1+#ppt_w/2"/>
                                          </p:val>
                                        </p:tav>
                                        <p:tav tm="100000">
                                          <p:val>
                                            <p:strVal val="#ppt_x"/>
                                          </p:val>
                                        </p:tav>
                                      </p:tavLst>
                                    </p:anim>
                                    <p:anim calcmode="lin" valueType="num">
                                      <p:cBhvr additive="base">
                                        <p:cTn id="30" dur="500" fill="hold"/>
                                        <p:tgtEl>
                                          <p:spTgt spid="1128"/>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1129"/>
                                        </p:tgtEl>
                                        <p:attrNameLst>
                                          <p:attrName>style.visibility</p:attrName>
                                        </p:attrNameLst>
                                      </p:cBhvr>
                                      <p:to>
                                        <p:strVal val="visible"/>
                                      </p:to>
                                    </p:set>
                                    <p:anim calcmode="lin" valueType="num">
                                      <p:cBhvr additive="base">
                                        <p:cTn id="33" dur="500" fill="hold"/>
                                        <p:tgtEl>
                                          <p:spTgt spid="1129"/>
                                        </p:tgtEl>
                                        <p:attrNameLst>
                                          <p:attrName>ppt_x</p:attrName>
                                        </p:attrNameLst>
                                      </p:cBhvr>
                                      <p:tavLst>
                                        <p:tav tm="0">
                                          <p:val>
                                            <p:strVal val="1+#ppt_w/2"/>
                                          </p:val>
                                        </p:tav>
                                        <p:tav tm="100000">
                                          <p:val>
                                            <p:strVal val="#ppt_x"/>
                                          </p:val>
                                        </p:tav>
                                      </p:tavLst>
                                    </p:anim>
                                    <p:anim calcmode="lin" valueType="num">
                                      <p:cBhvr additive="base">
                                        <p:cTn id="34" dur="500" fill="hold"/>
                                        <p:tgtEl>
                                          <p:spTgt spid="1129"/>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1135"/>
                                        </p:tgtEl>
                                        <p:attrNameLst>
                                          <p:attrName>style.visibility</p:attrName>
                                        </p:attrNameLst>
                                      </p:cBhvr>
                                      <p:to>
                                        <p:strVal val="visible"/>
                                      </p:to>
                                    </p:set>
                                    <p:anim calcmode="lin" valueType="num">
                                      <p:cBhvr additive="base">
                                        <p:cTn id="37" dur="500" fill="hold"/>
                                        <p:tgtEl>
                                          <p:spTgt spid="1135"/>
                                        </p:tgtEl>
                                        <p:attrNameLst>
                                          <p:attrName>ppt_x</p:attrName>
                                        </p:attrNameLst>
                                      </p:cBhvr>
                                      <p:tavLst>
                                        <p:tav tm="0">
                                          <p:val>
                                            <p:strVal val="1+#ppt_w/2"/>
                                          </p:val>
                                        </p:tav>
                                        <p:tav tm="100000">
                                          <p:val>
                                            <p:strVal val="#ppt_x"/>
                                          </p:val>
                                        </p:tav>
                                      </p:tavLst>
                                    </p:anim>
                                    <p:anim calcmode="lin" valueType="num">
                                      <p:cBhvr additive="base">
                                        <p:cTn id="38" dur="500" fill="hold"/>
                                        <p:tgtEl>
                                          <p:spTgt spid="1135"/>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1136"/>
                                        </p:tgtEl>
                                        <p:attrNameLst>
                                          <p:attrName>style.visibility</p:attrName>
                                        </p:attrNameLst>
                                      </p:cBhvr>
                                      <p:to>
                                        <p:strVal val="visible"/>
                                      </p:to>
                                    </p:set>
                                    <p:anim calcmode="lin" valueType="num">
                                      <p:cBhvr additive="base">
                                        <p:cTn id="41" dur="500" fill="hold"/>
                                        <p:tgtEl>
                                          <p:spTgt spid="1136"/>
                                        </p:tgtEl>
                                        <p:attrNameLst>
                                          <p:attrName>ppt_x</p:attrName>
                                        </p:attrNameLst>
                                      </p:cBhvr>
                                      <p:tavLst>
                                        <p:tav tm="0">
                                          <p:val>
                                            <p:strVal val="1+#ppt_w/2"/>
                                          </p:val>
                                        </p:tav>
                                        <p:tav tm="100000">
                                          <p:val>
                                            <p:strVal val="#ppt_x"/>
                                          </p:val>
                                        </p:tav>
                                      </p:tavLst>
                                    </p:anim>
                                    <p:anim calcmode="lin" valueType="num">
                                      <p:cBhvr additive="base">
                                        <p:cTn id="42" dur="500" fill="hold"/>
                                        <p:tgtEl>
                                          <p:spTgt spid="1136"/>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1137"/>
                                        </p:tgtEl>
                                        <p:attrNameLst>
                                          <p:attrName>style.visibility</p:attrName>
                                        </p:attrNameLst>
                                      </p:cBhvr>
                                      <p:to>
                                        <p:strVal val="visible"/>
                                      </p:to>
                                    </p:set>
                                    <p:anim calcmode="lin" valueType="num">
                                      <p:cBhvr additive="base">
                                        <p:cTn id="45" dur="500" fill="hold"/>
                                        <p:tgtEl>
                                          <p:spTgt spid="1137"/>
                                        </p:tgtEl>
                                        <p:attrNameLst>
                                          <p:attrName>ppt_x</p:attrName>
                                        </p:attrNameLst>
                                      </p:cBhvr>
                                      <p:tavLst>
                                        <p:tav tm="0">
                                          <p:val>
                                            <p:strVal val="1+#ppt_w/2"/>
                                          </p:val>
                                        </p:tav>
                                        <p:tav tm="100000">
                                          <p:val>
                                            <p:strVal val="#ppt_x"/>
                                          </p:val>
                                        </p:tav>
                                      </p:tavLst>
                                    </p:anim>
                                    <p:anim calcmode="lin" valueType="num">
                                      <p:cBhvr additive="base">
                                        <p:cTn id="46" dur="500" fill="hold"/>
                                        <p:tgtEl>
                                          <p:spTgt spid="1137"/>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1138"/>
                                        </p:tgtEl>
                                        <p:attrNameLst>
                                          <p:attrName>style.visibility</p:attrName>
                                        </p:attrNameLst>
                                      </p:cBhvr>
                                      <p:to>
                                        <p:strVal val="visible"/>
                                      </p:to>
                                    </p:set>
                                    <p:anim calcmode="lin" valueType="num">
                                      <p:cBhvr additive="base">
                                        <p:cTn id="49" dur="500" fill="hold"/>
                                        <p:tgtEl>
                                          <p:spTgt spid="1138"/>
                                        </p:tgtEl>
                                        <p:attrNameLst>
                                          <p:attrName>ppt_x</p:attrName>
                                        </p:attrNameLst>
                                      </p:cBhvr>
                                      <p:tavLst>
                                        <p:tav tm="0">
                                          <p:val>
                                            <p:strVal val="1+#ppt_w/2"/>
                                          </p:val>
                                        </p:tav>
                                        <p:tav tm="100000">
                                          <p:val>
                                            <p:strVal val="#ppt_x"/>
                                          </p:val>
                                        </p:tav>
                                      </p:tavLst>
                                    </p:anim>
                                    <p:anim calcmode="lin" valueType="num">
                                      <p:cBhvr additive="base">
                                        <p:cTn id="50" dur="500" fill="hold"/>
                                        <p:tgtEl>
                                          <p:spTgt spid="1138"/>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1139"/>
                                        </p:tgtEl>
                                        <p:attrNameLst>
                                          <p:attrName>style.visibility</p:attrName>
                                        </p:attrNameLst>
                                      </p:cBhvr>
                                      <p:to>
                                        <p:strVal val="visible"/>
                                      </p:to>
                                    </p:set>
                                    <p:anim calcmode="lin" valueType="num">
                                      <p:cBhvr additive="base">
                                        <p:cTn id="53" dur="500" fill="hold"/>
                                        <p:tgtEl>
                                          <p:spTgt spid="1139"/>
                                        </p:tgtEl>
                                        <p:attrNameLst>
                                          <p:attrName>ppt_x</p:attrName>
                                        </p:attrNameLst>
                                      </p:cBhvr>
                                      <p:tavLst>
                                        <p:tav tm="0">
                                          <p:val>
                                            <p:strVal val="1+#ppt_w/2"/>
                                          </p:val>
                                        </p:tav>
                                        <p:tav tm="100000">
                                          <p:val>
                                            <p:strVal val="#ppt_x"/>
                                          </p:val>
                                        </p:tav>
                                      </p:tavLst>
                                    </p:anim>
                                    <p:anim calcmode="lin" valueType="num">
                                      <p:cBhvr additive="base">
                                        <p:cTn id="54" dur="500" fill="hold"/>
                                        <p:tgtEl>
                                          <p:spTgt spid="1139"/>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1140"/>
                                        </p:tgtEl>
                                        <p:attrNameLst>
                                          <p:attrName>style.visibility</p:attrName>
                                        </p:attrNameLst>
                                      </p:cBhvr>
                                      <p:to>
                                        <p:strVal val="visible"/>
                                      </p:to>
                                    </p:set>
                                    <p:anim calcmode="lin" valueType="num">
                                      <p:cBhvr additive="base">
                                        <p:cTn id="57" dur="500" fill="hold"/>
                                        <p:tgtEl>
                                          <p:spTgt spid="1140"/>
                                        </p:tgtEl>
                                        <p:attrNameLst>
                                          <p:attrName>ppt_x</p:attrName>
                                        </p:attrNameLst>
                                      </p:cBhvr>
                                      <p:tavLst>
                                        <p:tav tm="0">
                                          <p:val>
                                            <p:strVal val="1+#ppt_w/2"/>
                                          </p:val>
                                        </p:tav>
                                        <p:tav tm="100000">
                                          <p:val>
                                            <p:strVal val="#ppt_x"/>
                                          </p:val>
                                        </p:tav>
                                      </p:tavLst>
                                    </p:anim>
                                    <p:anim calcmode="lin" valueType="num">
                                      <p:cBhvr additive="base">
                                        <p:cTn id="58" dur="500" fill="hold"/>
                                        <p:tgtEl>
                                          <p:spTgt spid="1140"/>
                                        </p:tgtEl>
                                        <p:attrNameLst>
                                          <p:attrName>ppt_y</p:attrName>
                                        </p:attrNameLst>
                                      </p:cBhvr>
                                      <p:tavLst>
                                        <p:tav tm="0">
                                          <p:val>
                                            <p:strVal val="#ppt_y"/>
                                          </p:val>
                                        </p:tav>
                                        <p:tav tm="100000">
                                          <p:val>
                                            <p:strVal val="#ppt_y"/>
                                          </p:val>
                                        </p:tav>
                                      </p:tavLst>
                                    </p:anim>
                                  </p:childTnLst>
                                </p:cTn>
                              </p:par>
                              <p:par>
                                <p:cTn id="59" presetID="2" presetClass="entr" presetSubtype="2" fill="hold" grpId="0" nodeType="withEffect">
                                  <p:stCondLst>
                                    <p:cond delay="0"/>
                                  </p:stCondLst>
                                  <p:childTnLst>
                                    <p:set>
                                      <p:cBhvr>
                                        <p:cTn id="60" dur="1" fill="hold">
                                          <p:stCondLst>
                                            <p:cond delay="0"/>
                                          </p:stCondLst>
                                        </p:cTn>
                                        <p:tgtEl>
                                          <p:spTgt spid="1141"/>
                                        </p:tgtEl>
                                        <p:attrNameLst>
                                          <p:attrName>style.visibility</p:attrName>
                                        </p:attrNameLst>
                                      </p:cBhvr>
                                      <p:to>
                                        <p:strVal val="visible"/>
                                      </p:to>
                                    </p:set>
                                    <p:anim calcmode="lin" valueType="num">
                                      <p:cBhvr additive="base">
                                        <p:cTn id="61" dur="500" fill="hold"/>
                                        <p:tgtEl>
                                          <p:spTgt spid="1141"/>
                                        </p:tgtEl>
                                        <p:attrNameLst>
                                          <p:attrName>ppt_x</p:attrName>
                                        </p:attrNameLst>
                                      </p:cBhvr>
                                      <p:tavLst>
                                        <p:tav tm="0">
                                          <p:val>
                                            <p:strVal val="1+#ppt_w/2"/>
                                          </p:val>
                                        </p:tav>
                                        <p:tav tm="100000">
                                          <p:val>
                                            <p:strVal val="#ppt_x"/>
                                          </p:val>
                                        </p:tav>
                                      </p:tavLst>
                                    </p:anim>
                                    <p:anim calcmode="lin" valueType="num">
                                      <p:cBhvr additive="base">
                                        <p:cTn id="62" dur="500" fill="hold"/>
                                        <p:tgtEl>
                                          <p:spTgt spid="1141"/>
                                        </p:tgtEl>
                                        <p:attrNameLst>
                                          <p:attrName>ppt_y</p:attrName>
                                        </p:attrNameLst>
                                      </p:cBhvr>
                                      <p:tavLst>
                                        <p:tav tm="0">
                                          <p:val>
                                            <p:strVal val="#ppt_y"/>
                                          </p:val>
                                        </p:tav>
                                        <p:tav tm="100000">
                                          <p:val>
                                            <p:strVal val="#ppt_y"/>
                                          </p:val>
                                        </p:tav>
                                      </p:tavLst>
                                    </p:anim>
                                  </p:childTnLst>
                                </p:cTn>
                              </p:par>
                              <p:par>
                                <p:cTn id="63" presetID="2" presetClass="entr" presetSubtype="2" fill="hold" grpId="0" nodeType="withEffect">
                                  <p:stCondLst>
                                    <p:cond delay="0"/>
                                  </p:stCondLst>
                                  <p:childTnLst>
                                    <p:set>
                                      <p:cBhvr>
                                        <p:cTn id="64" dur="1" fill="hold">
                                          <p:stCondLst>
                                            <p:cond delay="0"/>
                                          </p:stCondLst>
                                        </p:cTn>
                                        <p:tgtEl>
                                          <p:spTgt spid="1142"/>
                                        </p:tgtEl>
                                        <p:attrNameLst>
                                          <p:attrName>style.visibility</p:attrName>
                                        </p:attrNameLst>
                                      </p:cBhvr>
                                      <p:to>
                                        <p:strVal val="visible"/>
                                      </p:to>
                                    </p:set>
                                    <p:anim calcmode="lin" valueType="num">
                                      <p:cBhvr additive="base">
                                        <p:cTn id="65" dur="500" fill="hold"/>
                                        <p:tgtEl>
                                          <p:spTgt spid="1142"/>
                                        </p:tgtEl>
                                        <p:attrNameLst>
                                          <p:attrName>ppt_x</p:attrName>
                                        </p:attrNameLst>
                                      </p:cBhvr>
                                      <p:tavLst>
                                        <p:tav tm="0">
                                          <p:val>
                                            <p:strVal val="1+#ppt_w/2"/>
                                          </p:val>
                                        </p:tav>
                                        <p:tav tm="100000">
                                          <p:val>
                                            <p:strVal val="#ppt_x"/>
                                          </p:val>
                                        </p:tav>
                                      </p:tavLst>
                                    </p:anim>
                                    <p:anim calcmode="lin" valueType="num">
                                      <p:cBhvr additive="base">
                                        <p:cTn id="66" dur="500" fill="hold"/>
                                        <p:tgtEl>
                                          <p:spTgt spid="1142"/>
                                        </p:tgtEl>
                                        <p:attrNameLst>
                                          <p:attrName>ppt_y</p:attrName>
                                        </p:attrNameLst>
                                      </p:cBhvr>
                                      <p:tavLst>
                                        <p:tav tm="0">
                                          <p:val>
                                            <p:strVal val="#ppt_y"/>
                                          </p:val>
                                        </p:tav>
                                        <p:tav tm="100000">
                                          <p:val>
                                            <p:strVal val="#ppt_y"/>
                                          </p:val>
                                        </p:tav>
                                      </p:tavLst>
                                    </p:anim>
                                  </p:childTnLst>
                                </p:cTn>
                              </p:par>
                              <p:par>
                                <p:cTn id="67" presetID="2" presetClass="entr" presetSubtype="2" fill="hold" grpId="0" nodeType="withEffect">
                                  <p:stCondLst>
                                    <p:cond delay="0"/>
                                  </p:stCondLst>
                                  <p:childTnLst>
                                    <p:set>
                                      <p:cBhvr>
                                        <p:cTn id="68" dur="1" fill="hold">
                                          <p:stCondLst>
                                            <p:cond delay="0"/>
                                          </p:stCondLst>
                                        </p:cTn>
                                        <p:tgtEl>
                                          <p:spTgt spid="1143"/>
                                        </p:tgtEl>
                                        <p:attrNameLst>
                                          <p:attrName>style.visibility</p:attrName>
                                        </p:attrNameLst>
                                      </p:cBhvr>
                                      <p:to>
                                        <p:strVal val="visible"/>
                                      </p:to>
                                    </p:set>
                                    <p:anim calcmode="lin" valueType="num">
                                      <p:cBhvr additive="base">
                                        <p:cTn id="69" dur="500" fill="hold"/>
                                        <p:tgtEl>
                                          <p:spTgt spid="1143"/>
                                        </p:tgtEl>
                                        <p:attrNameLst>
                                          <p:attrName>ppt_x</p:attrName>
                                        </p:attrNameLst>
                                      </p:cBhvr>
                                      <p:tavLst>
                                        <p:tav tm="0">
                                          <p:val>
                                            <p:strVal val="1+#ppt_w/2"/>
                                          </p:val>
                                        </p:tav>
                                        <p:tav tm="100000">
                                          <p:val>
                                            <p:strVal val="#ppt_x"/>
                                          </p:val>
                                        </p:tav>
                                      </p:tavLst>
                                    </p:anim>
                                    <p:anim calcmode="lin" valueType="num">
                                      <p:cBhvr additive="base">
                                        <p:cTn id="70" dur="500" fill="hold"/>
                                        <p:tgtEl>
                                          <p:spTgt spid="1143"/>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1144"/>
                                        </p:tgtEl>
                                        <p:attrNameLst>
                                          <p:attrName>style.visibility</p:attrName>
                                        </p:attrNameLst>
                                      </p:cBhvr>
                                      <p:to>
                                        <p:strVal val="visible"/>
                                      </p:to>
                                    </p:set>
                                    <p:anim calcmode="lin" valueType="num">
                                      <p:cBhvr additive="base">
                                        <p:cTn id="73" dur="500" fill="hold"/>
                                        <p:tgtEl>
                                          <p:spTgt spid="1144"/>
                                        </p:tgtEl>
                                        <p:attrNameLst>
                                          <p:attrName>ppt_x</p:attrName>
                                        </p:attrNameLst>
                                      </p:cBhvr>
                                      <p:tavLst>
                                        <p:tav tm="0">
                                          <p:val>
                                            <p:strVal val="1+#ppt_w/2"/>
                                          </p:val>
                                        </p:tav>
                                        <p:tav tm="100000">
                                          <p:val>
                                            <p:strVal val="#ppt_x"/>
                                          </p:val>
                                        </p:tav>
                                      </p:tavLst>
                                    </p:anim>
                                    <p:anim calcmode="lin" valueType="num">
                                      <p:cBhvr additive="base">
                                        <p:cTn id="74" dur="500" fill="hold"/>
                                        <p:tgtEl>
                                          <p:spTgt spid="1144"/>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0"/>
                                  </p:stCondLst>
                                  <p:childTnLst>
                                    <p:set>
                                      <p:cBhvr>
                                        <p:cTn id="76" dur="1" fill="hold">
                                          <p:stCondLst>
                                            <p:cond delay="0"/>
                                          </p:stCondLst>
                                        </p:cTn>
                                        <p:tgtEl>
                                          <p:spTgt spid="1145"/>
                                        </p:tgtEl>
                                        <p:attrNameLst>
                                          <p:attrName>style.visibility</p:attrName>
                                        </p:attrNameLst>
                                      </p:cBhvr>
                                      <p:to>
                                        <p:strVal val="visible"/>
                                      </p:to>
                                    </p:set>
                                    <p:anim calcmode="lin" valueType="num">
                                      <p:cBhvr additive="base">
                                        <p:cTn id="77" dur="500" fill="hold"/>
                                        <p:tgtEl>
                                          <p:spTgt spid="1145"/>
                                        </p:tgtEl>
                                        <p:attrNameLst>
                                          <p:attrName>ppt_x</p:attrName>
                                        </p:attrNameLst>
                                      </p:cBhvr>
                                      <p:tavLst>
                                        <p:tav tm="0">
                                          <p:val>
                                            <p:strVal val="1+#ppt_w/2"/>
                                          </p:val>
                                        </p:tav>
                                        <p:tav tm="100000">
                                          <p:val>
                                            <p:strVal val="#ppt_x"/>
                                          </p:val>
                                        </p:tav>
                                      </p:tavLst>
                                    </p:anim>
                                    <p:anim calcmode="lin" valueType="num">
                                      <p:cBhvr additive="base">
                                        <p:cTn id="78" dur="500" fill="hold"/>
                                        <p:tgtEl>
                                          <p:spTgt spid="1145"/>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0"/>
                                  </p:stCondLst>
                                  <p:childTnLst>
                                    <p:set>
                                      <p:cBhvr>
                                        <p:cTn id="80" dur="1" fill="hold">
                                          <p:stCondLst>
                                            <p:cond delay="0"/>
                                          </p:stCondLst>
                                        </p:cTn>
                                        <p:tgtEl>
                                          <p:spTgt spid="1146"/>
                                        </p:tgtEl>
                                        <p:attrNameLst>
                                          <p:attrName>style.visibility</p:attrName>
                                        </p:attrNameLst>
                                      </p:cBhvr>
                                      <p:to>
                                        <p:strVal val="visible"/>
                                      </p:to>
                                    </p:set>
                                    <p:anim calcmode="lin" valueType="num">
                                      <p:cBhvr additive="base">
                                        <p:cTn id="81" dur="500" fill="hold"/>
                                        <p:tgtEl>
                                          <p:spTgt spid="1146"/>
                                        </p:tgtEl>
                                        <p:attrNameLst>
                                          <p:attrName>ppt_x</p:attrName>
                                        </p:attrNameLst>
                                      </p:cBhvr>
                                      <p:tavLst>
                                        <p:tav tm="0">
                                          <p:val>
                                            <p:strVal val="1+#ppt_w/2"/>
                                          </p:val>
                                        </p:tav>
                                        <p:tav tm="100000">
                                          <p:val>
                                            <p:strVal val="#ppt_x"/>
                                          </p:val>
                                        </p:tav>
                                      </p:tavLst>
                                    </p:anim>
                                    <p:anim calcmode="lin" valueType="num">
                                      <p:cBhvr additive="base">
                                        <p:cTn id="82" dur="500" fill="hold"/>
                                        <p:tgtEl>
                                          <p:spTgt spid="1146"/>
                                        </p:tgtEl>
                                        <p:attrNameLst>
                                          <p:attrName>ppt_y</p:attrName>
                                        </p:attrNameLst>
                                      </p:cBhvr>
                                      <p:tavLst>
                                        <p:tav tm="0">
                                          <p:val>
                                            <p:strVal val="#ppt_y"/>
                                          </p:val>
                                        </p:tav>
                                        <p:tav tm="100000">
                                          <p:val>
                                            <p:strVal val="#ppt_y"/>
                                          </p:val>
                                        </p:tav>
                                      </p:tavLst>
                                    </p:anim>
                                  </p:childTnLst>
                                </p:cTn>
                              </p:par>
                              <p:par>
                                <p:cTn id="83" presetID="2" presetClass="entr" presetSubtype="2" fill="hold" grpId="0" nodeType="withEffect">
                                  <p:stCondLst>
                                    <p:cond delay="0"/>
                                  </p:stCondLst>
                                  <p:childTnLst>
                                    <p:set>
                                      <p:cBhvr>
                                        <p:cTn id="84" dur="1" fill="hold">
                                          <p:stCondLst>
                                            <p:cond delay="0"/>
                                          </p:stCondLst>
                                        </p:cTn>
                                        <p:tgtEl>
                                          <p:spTgt spid="576"/>
                                        </p:tgtEl>
                                        <p:attrNameLst>
                                          <p:attrName>style.visibility</p:attrName>
                                        </p:attrNameLst>
                                      </p:cBhvr>
                                      <p:to>
                                        <p:strVal val="visible"/>
                                      </p:to>
                                    </p:set>
                                    <p:anim calcmode="lin" valueType="num">
                                      <p:cBhvr additive="base">
                                        <p:cTn id="85" dur="500" fill="hold"/>
                                        <p:tgtEl>
                                          <p:spTgt spid="576"/>
                                        </p:tgtEl>
                                        <p:attrNameLst>
                                          <p:attrName>ppt_x</p:attrName>
                                        </p:attrNameLst>
                                      </p:cBhvr>
                                      <p:tavLst>
                                        <p:tav tm="0">
                                          <p:val>
                                            <p:strVal val="1+#ppt_w/2"/>
                                          </p:val>
                                        </p:tav>
                                        <p:tav tm="100000">
                                          <p:val>
                                            <p:strVal val="#ppt_x"/>
                                          </p:val>
                                        </p:tav>
                                      </p:tavLst>
                                    </p:anim>
                                    <p:anim calcmode="lin" valueType="num">
                                      <p:cBhvr additive="base">
                                        <p:cTn id="86" dur="500" fill="hold"/>
                                        <p:tgtEl>
                                          <p:spTgt spid="576"/>
                                        </p:tgtEl>
                                        <p:attrNameLst>
                                          <p:attrName>ppt_y</p:attrName>
                                        </p:attrNameLst>
                                      </p:cBhvr>
                                      <p:tavLst>
                                        <p:tav tm="0">
                                          <p:val>
                                            <p:strVal val="#ppt_y"/>
                                          </p:val>
                                        </p:tav>
                                        <p:tav tm="100000">
                                          <p:val>
                                            <p:strVal val="#ppt_y"/>
                                          </p:val>
                                        </p:tav>
                                      </p:tavLst>
                                    </p:anim>
                                  </p:childTnLst>
                                </p:cTn>
                              </p:par>
                              <p:par>
                                <p:cTn id="87" presetID="2" presetClass="entr" presetSubtype="2" fill="hold" grpId="0" nodeType="withEffect">
                                  <p:stCondLst>
                                    <p:cond delay="0"/>
                                  </p:stCondLst>
                                  <p:childTnLst>
                                    <p:set>
                                      <p:cBhvr>
                                        <p:cTn id="88" dur="1" fill="hold">
                                          <p:stCondLst>
                                            <p:cond delay="0"/>
                                          </p:stCondLst>
                                        </p:cTn>
                                        <p:tgtEl>
                                          <p:spTgt spid="577"/>
                                        </p:tgtEl>
                                        <p:attrNameLst>
                                          <p:attrName>style.visibility</p:attrName>
                                        </p:attrNameLst>
                                      </p:cBhvr>
                                      <p:to>
                                        <p:strVal val="visible"/>
                                      </p:to>
                                    </p:set>
                                    <p:anim calcmode="lin" valueType="num">
                                      <p:cBhvr additive="base">
                                        <p:cTn id="89" dur="500" fill="hold"/>
                                        <p:tgtEl>
                                          <p:spTgt spid="577"/>
                                        </p:tgtEl>
                                        <p:attrNameLst>
                                          <p:attrName>ppt_x</p:attrName>
                                        </p:attrNameLst>
                                      </p:cBhvr>
                                      <p:tavLst>
                                        <p:tav tm="0">
                                          <p:val>
                                            <p:strVal val="1+#ppt_w/2"/>
                                          </p:val>
                                        </p:tav>
                                        <p:tav tm="100000">
                                          <p:val>
                                            <p:strVal val="#ppt_x"/>
                                          </p:val>
                                        </p:tav>
                                      </p:tavLst>
                                    </p:anim>
                                    <p:anim calcmode="lin" valueType="num">
                                      <p:cBhvr additive="base">
                                        <p:cTn id="90" dur="500" fill="hold"/>
                                        <p:tgtEl>
                                          <p:spTgt spid="577"/>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578"/>
                                        </p:tgtEl>
                                        <p:attrNameLst>
                                          <p:attrName>style.visibility</p:attrName>
                                        </p:attrNameLst>
                                      </p:cBhvr>
                                      <p:to>
                                        <p:strVal val="visible"/>
                                      </p:to>
                                    </p:set>
                                    <p:anim calcmode="lin" valueType="num">
                                      <p:cBhvr additive="base">
                                        <p:cTn id="93" dur="500" fill="hold"/>
                                        <p:tgtEl>
                                          <p:spTgt spid="578"/>
                                        </p:tgtEl>
                                        <p:attrNameLst>
                                          <p:attrName>ppt_x</p:attrName>
                                        </p:attrNameLst>
                                      </p:cBhvr>
                                      <p:tavLst>
                                        <p:tav tm="0">
                                          <p:val>
                                            <p:strVal val="1+#ppt_w/2"/>
                                          </p:val>
                                        </p:tav>
                                        <p:tav tm="100000">
                                          <p:val>
                                            <p:strVal val="#ppt_x"/>
                                          </p:val>
                                        </p:tav>
                                      </p:tavLst>
                                    </p:anim>
                                    <p:anim calcmode="lin" valueType="num">
                                      <p:cBhvr additive="base">
                                        <p:cTn id="94" dur="500" fill="hold"/>
                                        <p:tgtEl>
                                          <p:spTgt spid="578"/>
                                        </p:tgtEl>
                                        <p:attrNameLst>
                                          <p:attrName>ppt_y</p:attrName>
                                        </p:attrNameLst>
                                      </p:cBhvr>
                                      <p:tavLst>
                                        <p:tav tm="0">
                                          <p:val>
                                            <p:strVal val="#ppt_y"/>
                                          </p:val>
                                        </p:tav>
                                        <p:tav tm="100000">
                                          <p:val>
                                            <p:strVal val="#ppt_y"/>
                                          </p:val>
                                        </p:tav>
                                      </p:tavLst>
                                    </p:anim>
                                  </p:childTnLst>
                                </p:cTn>
                              </p:par>
                              <p:par>
                                <p:cTn id="95" presetID="2" presetClass="entr" presetSubtype="2" fill="hold" grpId="0" nodeType="withEffect">
                                  <p:stCondLst>
                                    <p:cond delay="0"/>
                                  </p:stCondLst>
                                  <p:childTnLst>
                                    <p:set>
                                      <p:cBhvr>
                                        <p:cTn id="96" dur="1" fill="hold">
                                          <p:stCondLst>
                                            <p:cond delay="0"/>
                                          </p:stCondLst>
                                        </p:cTn>
                                        <p:tgtEl>
                                          <p:spTgt spid="579"/>
                                        </p:tgtEl>
                                        <p:attrNameLst>
                                          <p:attrName>style.visibility</p:attrName>
                                        </p:attrNameLst>
                                      </p:cBhvr>
                                      <p:to>
                                        <p:strVal val="visible"/>
                                      </p:to>
                                    </p:set>
                                    <p:anim calcmode="lin" valueType="num">
                                      <p:cBhvr additive="base">
                                        <p:cTn id="97" dur="500" fill="hold"/>
                                        <p:tgtEl>
                                          <p:spTgt spid="579"/>
                                        </p:tgtEl>
                                        <p:attrNameLst>
                                          <p:attrName>ppt_x</p:attrName>
                                        </p:attrNameLst>
                                      </p:cBhvr>
                                      <p:tavLst>
                                        <p:tav tm="0">
                                          <p:val>
                                            <p:strVal val="1+#ppt_w/2"/>
                                          </p:val>
                                        </p:tav>
                                        <p:tav tm="100000">
                                          <p:val>
                                            <p:strVal val="#ppt_x"/>
                                          </p:val>
                                        </p:tav>
                                      </p:tavLst>
                                    </p:anim>
                                    <p:anim calcmode="lin" valueType="num">
                                      <p:cBhvr additive="base">
                                        <p:cTn id="98" dur="500" fill="hold"/>
                                        <p:tgtEl>
                                          <p:spTgt spid="579"/>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580"/>
                                        </p:tgtEl>
                                        <p:attrNameLst>
                                          <p:attrName>style.visibility</p:attrName>
                                        </p:attrNameLst>
                                      </p:cBhvr>
                                      <p:to>
                                        <p:strVal val="visible"/>
                                      </p:to>
                                    </p:set>
                                    <p:anim calcmode="lin" valueType="num">
                                      <p:cBhvr additive="base">
                                        <p:cTn id="101" dur="500" fill="hold"/>
                                        <p:tgtEl>
                                          <p:spTgt spid="580"/>
                                        </p:tgtEl>
                                        <p:attrNameLst>
                                          <p:attrName>ppt_x</p:attrName>
                                        </p:attrNameLst>
                                      </p:cBhvr>
                                      <p:tavLst>
                                        <p:tav tm="0">
                                          <p:val>
                                            <p:strVal val="1+#ppt_w/2"/>
                                          </p:val>
                                        </p:tav>
                                        <p:tav tm="100000">
                                          <p:val>
                                            <p:strVal val="#ppt_x"/>
                                          </p:val>
                                        </p:tav>
                                      </p:tavLst>
                                    </p:anim>
                                    <p:anim calcmode="lin" valueType="num">
                                      <p:cBhvr additive="base">
                                        <p:cTn id="102" dur="500" fill="hold"/>
                                        <p:tgtEl>
                                          <p:spTgt spid="580"/>
                                        </p:tgtEl>
                                        <p:attrNameLst>
                                          <p:attrName>ppt_y</p:attrName>
                                        </p:attrNameLst>
                                      </p:cBhvr>
                                      <p:tavLst>
                                        <p:tav tm="0">
                                          <p:val>
                                            <p:strVal val="#ppt_y"/>
                                          </p:val>
                                        </p:tav>
                                        <p:tav tm="100000">
                                          <p:val>
                                            <p:strVal val="#ppt_y"/>
                                          </p:val>
                                        </p:tav>
                                      </p:tavLst>
                                    </p:anim>
                                  </p:childTnLst>
                                </p:cTn>
                              </p:par>
                              <p:par>
                                <p:cTn id="103" presetID="2" presetClass="entr" presetSubtype="2" fill="hold" grpId="0" nodeType="withEffect">
                                  <p:stCondLst>
                                    <p:cond delay="0"/>
                                  </p:stCondLst>
                                  <p:childTnLst>
                                    <p:set>
                                      <p:cBhvr>
                                        <p:cTn id="104" dur="1" fill="hold">
                                          <p:stCondLst>
                                            <p:cond delay="0"/>
                                          </p:stCondLst>
                                        </p:cTn>
                                        <p:tgtEl>
                                          <p:spTgt spid="581"/>
                                        </p:tgtEl>
                                        <p:attrNameLst>
                                          <p:attrName>style.visibility</p:attrName>
                                        </p:attrNameLst>
                                      </p:cBhvr>
                                      <p:to>
                                        <p:strVal val="visible"/>
                                      </p:to>
                                    </p:set>
                                    <p:anim calcmode="lin" valueType="num">
                                      <p:cBhvr additive="base">
                                        <p:cTn id="105" dur="500" fill="hold"/>
                                        <p:tgtEl>
                                          <p:spTgt spid="581"/>
                                        </p:tgtEl>
                                        <p:attrNameLst>
                                          <p:attrName>ppt_x</p:attrName>
                                        </p:attrNameLst>
                                      </p:cBhvr>
                                      <p:tavLst>
                                        <p:tav tm="0">
                                          <p:val>
                                            <p:strVal val="1+#ppt_w/2"/>
                                          </p:val>
                                        </p:tav>
                                        <p:tav tm="100000">
                                          <p:val>
                                            <p:strVal val="#ppt_x"/>
                                          </p:val>
                                        </p:tav>
                                      </p:tavLst>
                                    </p:anim>
                                    <p:anim calcmode="lin" valueType="num">
                                      <p:cBhvr additive="base">
                                        <p:cTn id="106" dur="500" fill="hold"/>
                                        <p:tgtEl>
                                          <p:spTgt spid="581"/>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582"/>
                                        </p:tgtEl>
                                        <p:attrNameLst>
                                          <p:attrName>style.visibility</p:attrName>
                                        </p:attrNameLst>
                                      </p:cBhvr>
                                      <p:to>
                                        <p:strVal val="visible"/>
                                      </p:to>
                                    </p:set>
                                    <p:anim calcmode="lin" valueType="num">
                                      <p:cBhvr additive="base">
                                        <p:cTn id="109" dur="500" fill="hold"/>
                                        <p:tgtEl>
                                          <p:spTgt spid="582"/>
                                        </p:tgtEl>
                                        <p:attrNameLst>
                                          <p:attrName>ppt_x</p:attrName>
                                        </p:attrNameLst>
                                      </p:cBhvr>
                                      <p:tavLst>
                                        <p:tav tm="0">
                                          <p:val>
                                            <p:strVal val="1+#ppt_w/2"/>
                                          </p:val>
                                        </p:tav>
                                        <p:tav tm="100000">
                                          <p:val>
                                            <p:strVal val="#ppt_x"/>
                                          </p:val>
                                        </p:tav>
                                      </p:tavLst>
                                    </p:anim>
                                    <p:anim calcmode="lin" valueType="num">
                                      <p:cBhvr additive="base">
                                        <p:cTn id="110" dur="500" fill="hold"/>
                                        <p:tgtEl>
                                          <p:spTgt spid="582"/>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583"/>
                                        </p:tgtEl>
                                        <p:attrNameLst>
                                          <p:attrName>style.visibility</p:attrName>
                                        </p:attrNameLst>
                                      </p:cBhvr>
                                      <p:to>
                                        <p:strVal val="visible"/>
                                      </p:to>
                                    </p:set>
                                    <p:anim calcmode="lin" valueType="num">
                                      <p:cBhvr additive="base">
                                        <p:cTn id="113" dur="500" fill="hold"/>
                                        <p:tgtEl>
                                          <p:spTgt spid="583"/>
                                        </p:tgtEl>
                                        <p:attrNameLst>
                                          <p:attrName>ppt_x</p:attrName>
                                        </p:attrNameLst>
                                      </p:cBhvr>
                                      <p:tavLst>
                                        <p:tav tm="0">
                                          <p:val>
                                            <p:strVal val="1+#ppt_w/2"/>
                                          </p:val>
                                        </p:tav>
                                        <p:tav tm="100000">
                                          <p:val>
                                            <p:strVal val="#ppt_x"/>
                                          </p:val>
                                        </p:tav>
                                      </p:tavLst>
                                    </p:anim>
                                    <p:anim calcmode="lin" valueType="num">
                                      <p:cBhvr additive="base">
                                        <p:cTn id="114" dur="500" fill="hold"/>
                                        <p:tgtEl>
                                          <p:spTgt spid="583"/>
                                        </p:tgtEl>
                                        <p:attrNameLst>
                                          <p:attrName>ppt_y</p:attrName>
                                        </p:attrNameLst>
                                      </p:cBhvr>
                                      <p:tavLst>
                                        <p:tav tm="0">
                                          <p:val>
                                            <p:strVal val="#ppt_y"/>
                                          </p:val>
                                        </p:tav>
                                        <p:tav tm="100000">
                                          <p:val>
                                            <p:strVal val="#ppt_y"/>
                                          </p:val>
                                        </p:tav>
                                      </p:tavLst>
                                    </p:anim>
                                  </p:childTnLst>
                                </p:cTn>
                              </p:par>
                            </p:childTnLst>
                          </p:cTn>
                        </p:par>
                      </p:childTnLst>
                    </p:cTn>
                  </p:par>
                  <p:par>
                    <p:cTn id="115" fill="hold" nodeType="clickPar">
                      <p:stCondLst>
                        <p:cond delay="indefinite"/>
                      </p:stCondLst>
                      <p:childTnLst>
                        <p:par>
                          <p:cTn id="116" fill="hold">
                            <p:stCondLst>
                              <p:cond delay="0"/>
                            </p:stCondLst>
                            <p:childTnLst>
                              <p:par>
                                <p:cTn id="117" presetID="26" presetClass="emph" presetSubtype="0" fill="hold" nodeType="clickEffect">
                                  <p:stCondLst>
                                    <p:cond delay="0"/>
                                  </p:stCondLst>
                                  <p:childTnLst>
                                    <p:animEffect transition="out" filter="fade">
                                      <p:cBhvr>
                                        <p:cTn id="118" dur="500" tmFilter="0, 0; .2, .5; .8, .5; 1, 0"/>
                                        <p:tgtEl>
                                          <p:spTgt spid="1127"/>
                                        </p:tgtEl>
                                      </p:cBhvr>
                                    </p:animEffect>
                                    <p:animScale>
                                      <p:cBhvr>
                                        <p:cTn id="119" dur="250" autoRev="1" fill="hold"/>
                                        <p:tgtEl>
                                          <p:spTgt spid="1127"/>
                                        </p:tgtEl>
                                      </p:cBhvr>
                                      <p:by x="105000" y="105000"/>
                                    </p:animScale>
                                  </p:childTnLst>
                                </p:cTn>
                              </p:par>
                              <p:par>
                                <p:cTn id="120" presetID="26" presetClass="emph" presetSubtype="0" fill="hold" nodeType="withEffect">
                                  <p:stCondLst>
                                    <p:cond delay="0"/>
                                  </p:stCondLst>
                                  <p:childTnLst>
                                    <p:animEffect transition="out" filter="fade">
                                      <p:cBhvr>
                                        <p:cTn id="121" dur="500" tmFilter="0, 0; .2, .5; .8, .5; 1, 0"/>
                                        <p:tgtEl>
                                          <p:spTgt spid="1136"/>
                                        </p:tgtEl>
                                      </p:cBhvr>
                                    </p:animEffect>
                                    <p:animScale>
                                      <p:cBhvr>
                                        <p:cTn id="122" dur="250" autoRev="1" fill="hold"/>
                                        <p:tgtEl>
                                          <p:spTgt spid="1136"/>
                                        </p:tgtEl>
                                      </p:cBhvr>
                                      <p:by x="105000" y="105000"/>
                                    </p:animScale>
                                  </p:childTnLst>
                                </p:cTn>
                              </p:par>
                              <p:par>
                                <p:cTn id="123" presetID="26" presetClass="emph" presetSubtype="0" fill="hold" grpId="1" nodeType="withEffect">
                                  <p:stCondLst>
                                    <p:cond delay="0"/>
                                  </p:stCondLst>
                                  <p:childTnLst>
                                    <p:animEffect transition="out" filter="fade">
                                      <p:cBhvr>
                                        <p:cTn id="124" dur="500" tmFilter="0, 0; .2, .5; .8, .5; 1, 0"/>
                                        <p:tgtEl>
                                          <p:spTgt spid="1140"/>
                                        </p:tgtEl>
                                      </p:cBhvr>
                                    </p:animEffect>
                                    <p:animScale>
                                      <p:cBhvr>
                                        <p:cTn id="125" dur="250" autoRev="1" fill="hold"/>
                                        <p:tgtEl>
                                          <p:spTgt spid="1140"/>
                                        </p:tgtEl>
                                      </p:cBhvr>
                                      <p:by x="105000" y="105000"/>
                                    </p:animScale>
                                  </p:childTnLst>
                                </p:cTn>
                              </p:par>
                              <p:par>
                                <p:cTn id="126" presetID="26" presetClass="emph" presetSubtype="0" fill="hold" grpId="1" nodeType="withEffect">
                                  <p:stCondLst>
                                    <p:cond delay="0"/>
                                  </p:stCondLst>
                                  <p:childTnLst>
                                    <p:animEffect transition="out" filter="fade">
                                      <p:cBhvr>
                                        <p:cTn id="127" dur="500" tmFilter="0, 0; .2, .5; .8, .5; 1, 0"/>
                                        <p:tgtEl>
                                          <p:spTgt spid="1144"/>
                                        </p:tgtEl>
                                      </p:cBhvr>
                                    </p:animEffect>
                                    <p:animScale>
                                      <p:cBhvr>
                                        <p:cTn id="128" dur="250" autoRev="1" fill="hold"/>
                                        <p:tgtEl>
                                          <p:spTgt spid="1144"/>
                                        </p:tgtEl>
                                      </p:cBhvr>
                                      <p:by x="105000" y="105000"/>
                                    </p:animScale>
                                  </p:childTnLst>
                                </p:cTn>
                              </p:par>
                              <p:par>
                                <p:cTn id="129" presetID="26" presetClass="emph" presetSubtype="0" fill="hold" grpId="1" nodeType="withEffect">
                                  <p:stCondLst>
                                    <p:cond delay="0"/>
                                  </p:stCondLst>
                                  <p:childTnLst>
                                    <p:animEffect transition="out" filter="fade">
                                      <p:cBhvr>
                                        <p:cTn id="130" dur="500" tmFilter="0, 0; .2, .5; .8, .5; 1, 0"/>
                                        <p:tgtEl>
                                          <p:spTgt spid="578"/>
                                        </p:tgtEl>
                                      </p:cBhvr>
                                    </p:animEffect>
                                    <p:animScale>
                                      <p:cBhvr>
                                        <p:cTn id="131" dur="250" autoRev="1" fill="hold"/>
                                        <p:tgtEl>
                                          <p:spTgt spid="578"/>
                                        </p:tgtEl>
                                      </p:cBhvr>
                                      <p:by x="105000" y="105000"/>
                                    </p:animScale>
                                  </p:childTnLst>
                                </p:cTn>
                              </p:par>
                              <p:par>
                                <p:cTn id="132" presetID="26" presetClass="emph" presetSubtype="0" fill="hold" grpId="1" nodeType="withEffect">
                                  <p:stCondLst>
                                    <p:cond delay="0"/>
                                  </p:stCondLst>
                                  <p:childTnLst>
                                    <p:animEffect transition="out" filter="fade">
                                      <p:cBhvr>
                                        <p:cTn id="133" dur="500" tmFilter="0, 0; .2, .5; .8, .5; 1, 0"/>
                                        <p:tgtEl>
                                          <p:spTgt spid="579"/>
                                        </p:tgtEl>
                                      </p:cBhvr>
                                    </p:animEffect>
                                    <p:animScale>
                                      <p:cBhvr>
                                        <p:cTn id="134" dur="250" autoRev="1" fill="hold"/>
                                        <p:tgtEl>
                                          <p:spTgt spid="579"/>
                                        </p:tgtEl>
                                      </p:cBhvr>
                                      <p:by x="105000" y="105000"/>
                                    </p:animScale>
                                  </p:childTnLst>
                                </p:cTn>
                              </p:par>
                            </p:childTnLst>
                          </p:cTn>
                        </p:par>
                      </p:childTnLst>
                    </p:cTn>
                  </p:par>
                  <p:par>
                    <p:cTn id="135" fill="hold" nodeType="clickPar">
                      <p:stCondLst>
                        <p:cond delay="indefinite"/>
                      </p:stCondLst>
                      <p:childTnLst>
                        <p:par>
                          <p:cTn id="136" fill="hold">
                            <p:stCondLst>
                              <p:cond delay="0"/>
                            </p:stCondLst>
                            <p:childTnLst>
                              <p:par>
                                <p:cTn id="137" presetID="42" presetClass="entr" presetSubtype="0" fill="hold" nodeType="clickEffect">
                                  <p:stCondLst>
                                    <p:cond delay="0"/>
                                  </p:stCondLst>
                                  <p:childTnLst>
                                    <p:set>
                                      <p:cBhvr>
                                        <p:cTn id="138" dur="1" fill="hold">
                                          <p:stCondLst>
                                            <p:cond delay="0"/>
                                          </p:stCondLst>
                                        </p:cTn>
                                        <p:tgtEl>
                                          <p:spTgt spid="2"/>
                                        </p:tgtEl>
                                        <p:attrNameLst>
                                          <p:attrName>style.visibility</p:attrName>
                                        </p:attrNameLst>
                                      </p:cBhvr>
                                      <p:to>
                                        <p:strVal val="visible"/>
                                      </p:to>
                                    </p:set>
                                    <p:animEffect transition="in" filter="fade">
                                      <p:cBhvr>
                                        <p:cTn id="139" dur="1000"/>
                                        <p:tgtEl>
                                          <p:spTgt spid="2"/>
                                        </p:tgtEl>
                                      </p:cBhvr>
                                    </p:animEffect>
                                    <p:anim calcmode="lin" valueType="num">
                                      <p:cBhvr>
                                        <p:cTn id="140" dur="1000" fill="hold"/>
                                        <p:tgtEl>
                                          <p:spTgt spid="2"/>
                                        </p:tgtEl>
                                        <p:attrNameLst>
                                          <p:attrName>ppt_x</p:attrName>
                                        </p:attrNameLst>
                                      </p:cBhvr>
                                      <p:tavLst>
                                        <p:tav tm="0">
                                          <p:val>
                                            <p:strVal val="#ppt_x"/>
                                          </p:val>
                                        </p:tav>
                                        <p:tav tm="100000">
                                          <p:val>
                                            <p:strVal val="#ppt_x"/>
                                          </p:val>
                                        </p:tav>
                                      </p:tavLst>
                                    </p:anim>
                                    <p:anim calcmode="lin" valueType="num">
                                      <p:cBhvr>
                                        <p:cTn id="14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42" fill="hold" nodeType="clickPar">
                      <p:stCondLst>
                        <p:cond delay="indefinite"/>
                      </p:stCondLst>
                      <p:childTnLst>
                        <p:par>
                          <p:cTn id="143" fill="hold">
                            <p:stCondLst>
                              <p:cond delay="0"/>
                            </p:stCondLst>
                            <p:childTnLst>
                              <p:par>
                                <p:cTn id="144" presetID="2" presetClass="entr" presetSubtype="4" fill="hold" nodeType="clickEffect">
                                  <p:stCondLst>
                                    <p:cond delay="0"/>
                                  </p:stCondLst>
                                  <p:childTnLst>
                                    <p:set>
                                      <p:cBhvr>
                                        <p:cTn id="145" dur="1" fill="hold">
                                          <p:stCondLst>
                                            <p:cond delay="0"/>
                                          </p:stCondLst>
                                        </p:cTn>
                                        <p:tgtEl>
                                          <p:spTgt spid="1114"/>
                                        </p:tgtEl>
                                        <p:attrNameLst>
                                          <p:attrName>style.visibility</p:attrName>
                                        </p:attrNameLst>
                                      </p:cBhvr>
                                      <p:to>
                                        <p:strVal val="visible"/>
                                      </p:to>
                                    </p:set>
                                    <p:anim calcmode="lin" valueType="num">
                                      <p:cBhvr additive="base">
                                        <p:cTn id="146" dur="500" fill="hold"/>
                                        <p:tgtEl>
                                          <p:spTgt spid="1114"/>
                                        </p:tgtEl>
                                        <p:attrNameLst>
                                          <p:attrName>ppt_x</p:attrName>
                                        </p:attrNameLst>
                                      </p:cBhvr>
                                      <p:tavLst>
                                        <p:tav tm="0">
                                          <p:val>
                                            <p:strVal val="#ppt_x"/>
                                          </p:val>
                                        </p:tav>
                                        <p:tav tm="100000">
                                          <p:val>
                                            <p:strVal val="#ppt_x"/>
                                          </p:val>
                                        </p:tav>
                                      </p:tavLst>
                                    </p:anim>
                                    <p:anim calcmode="lin" valueType="num">
                                      <p:cBhvr additive="base">
                                        <p:cTn id="147" dur="500" fill="hold"/>
                                        <p:tgtEl>
                                          <p:spTgt spid="1114"/>
                                        </p:tgtEl>
                                        <p:attrNameLst>
                                          <p:attrName>ppt_y</p:attrName>
                                        </p:attrNameLst>
                                      </p:cBhvr>
                                      <p:tavLst>
                                        <p:tav tm="0">
                                          <p:val>
                                            <p:strVal val="1+#ppt_h/2"/>
                                          </p:val>
                                        </p:tav>
                                        <p:tav tm="100000">
                                          <p:val>
                                            <p:strVal val="#ppt_y"/>
                                          </p:val>
                                        </p:tav>
                                      </p:tavLst>
                                    </p:anim>
                                  </p:childTnLst>
                                </p:cTn>
                              </p:par>
                            </p:childTnLst>
                          </p:cTn>
                        </p:par>
                      </p:childTnLst>
                    </p:cTn>
                  </p:par>
                  <p:par>
                    <p:cTn id="148" fill="hold" nodeType="clickPar">
                      <p:stCondLst>
                        <p:cond delay="indefinite"/>
                      </p:stCondLst>
                      <p:childTnLst>
                        <p:par>
                          <p:cTn id="149" fill="hold">
                            <p:stCondLst>
                              <p:cond delay="0"/>
                            </p:stCondLst>
                            <p:childTnLst>
                              <p:par>
                                <p:cTn id="150" presetID="2" presetClass="entr" presetSubtype="6" fill="hold" nodeType="clickEffect">
                                  <p:stCondLst>
                                    <p:cond delay="0"/>
                                  </p:stCondLst>
                                  <p:childTnLst>
                                    <p:set>
                                      <p:cBhvr>
                                        <p:cTn id="151" dur="1" fill="hold">
                                          <p:stCondLst>
                                            <p:cond delay="0"/>
                                          </p:stCondLst>
                                        </p:cTn>
                                        <p:tgtEl>
                                          <p:spTgt spid="941"/>
                                        </p:tgtEl>
                                        <p:attrNameLst>
                                          <p:attrName>style.visibility</p:attrName>
                                        </p:attrNameLst>
                                      </p:cBhvr>
                                      <p:to>
                                        <p:strVal val="visible"/>
                                      </p:to>
                                    </p:set>
                                    <p:anim calcmode="lin" valueType="num">
                                      <p:cBhvr additive="base">
                                        <p:cTn id="152" dur="500" fill="hold"/>
                                        <p:tgtEl>
                                          <p:spTgt spid="941"/>
                                        </p:tgtEl>
                                        <p:attrNameLst>
                                          <p:attrName>ppt_x</p:attrName>
                                        </p:attrNameLst>
                                      </p:cBhvr>
                                      <p:tavLst>
                                        <p:tav tm="0">
                                          <p:val>
                                            <p:strVal val="1+#ppt_w/2"/>
                                          </p:val>
                                        </p:tav>
                                        <p:tav tm="100000">
                                          <p:val>
                                            <p:strVal val="#ppt_x"/>
                                          </p:val>
                                        </p:tav>
                                      </p:tavLst>
                                    </p:anim>
                                    <p:anim calcmode="lin" valueType="num">
                                      <p:cBhvr additive="base">
                                        <p:cTn id="153" dur="500" fill="hold"/>
                                        <p:tgtEl>
                                          <p:spTgt spid="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 grpId="0"/>
      <p:bldP spid="1139" grpId="0"/>
      <p:bldP spid="1140" grpId="0"/>
      <p:bldP spid="1140" grpId="1"/>
      <p:bldP spid="1141" grpId="0"/>
      <p:bldP spid="1142" grpId="0"/>
      <p:bldP spid="1143" grpId="0"/>
      <p:bldP spid="1144" grpId="0"/>
      <p:bldP spid="1144" grpId="1"/>
      <p:bldP spid="1145" grpId="0"/>
      <p:bldP spid="1146" grpId="0"/>
      <p:bldP spid="576" grpId="0" animBg="1"/>
      <p:bldP spid="577" grpId="0" animBg="1"/>
      <p:bldP spid="578" grpId="0" animBg="1"/>
      <p:bldP spid="578" grpId="1" animBg="1"/>
      <p:bldP spid="579" grpId="0" animBg="1"/>
      <p:bldP spid="579" grpId="1" animBg="1"/>
      <p:bldP spid="580" grpId="0" animBg="1"/>
      <p:bldP spid="581" grpId="0" animBg="1"/>
      <p:bldP spid="582" grpId="0" animBg="1"/>
      <p:bldP spid="583" grpId="0" animBg="1"/>
    </p:bldLst>
  </p:timing>
</p:sld>
</file>

<file path=ppt/slides/slide1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17" name="圆角矩形 16"/>
          <p:cNvSpPr/>
          <p:nvPr/>
        </p:nvSpPr>
        <p:spPr>
          <a:xfrm>
            <a:off x="6858000" y="1757124"/>
            <a:ext cx="4492538" cy="2079846"/>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圆角矩形 15"/>
          <p:cNvSpPr/>
          <p:nvPr/>
        </p:nvSpPr>
        <p:spPr>
          <a:xfrm>
            <a:off x="739775" y="1757124"/>
            <a:ext cx="5851526" cy="2079846"/>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 Box 10"/>
          <p:cNvSpPr txBox="1">
            <a:spLocks noChangeArrowheads="1"/>
          </p:cNvSpPr>
          <p:nvPr/>
        </p:nvSpPr>
        <p:spPr bwMode="auto">
          <a:xfrm>
            <a:off x="901700" y="2081729"/>
            <a:ext cx="5689601"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anose="020b0604020202020204"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anose="020b0604020202020204"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defRPr/>
            </a:pPr>
            <a:r>
              <a:rPr lang="zh-CN" altLang="en-US" sz="2000" smtClean="0">
                <a:solidFill>
                  <a:schemeClr val="accent4">
                    <a:lumMod val="20000"/>
                    <a:lumOff val="80000"/>
                  </a:schemeClr>
                </a:solidFill>
                <a:effectLst>
                  <a:outerShdw blurRad="38100" dist="38100" dir="2700000" algn="tl">
                    <a:srgbClr val="000000">
                      <a:alpha val="43137"/>
                    </a:srgbClr>
                  </a:outerShdw>
                </a:effectLst>
                <a:latin typeface="+mn-ea"/>
                <a:ea typeface="+mn-ea"/>
              </a:rPr>
              <a:t>The first Christmas hymns were written in the 5th Century .Originally composed in Latin,they contained primarily theological</a:t>
            </a:r>
            <a:r>
              <a:rPr lang="zh-CN" altLang="en-US" sz="1400" smtClean="0">
                <a:solidFill>
                  <a:schemeClr val="accent4">
                    <a:lumMod val="20000"/>
                    <a:lumOff val="80000"/>
                  </a:schemeClr>
                </a:solidFill>
                <a:effectLst>
                  <a:outerShdw blurRad="38100" dist="38100" dir="2700000" algn="tl">
                    <a:srgbClr val="000000">
                      <a:alpha val="43137"/>
                    </a:srgbClr>
                  </a:outerShdw>
                </a:effectLst>
                <a:latin typeface="+mn-ea"/>
                <a:ea typeface="+mn-ea"/>
              </a:rPr>
              <a:t>（ [θi:ə'lɔdʒikəl]神学的）</a:t>
            </a:r>
            <a:r>
              <a:rPr lang="zh-CN" altLang="en-US" sz="2000" smtClean="0">
                <a:solidFill>
                  <a:schemeClr val="accent4">
                    <a:lumMod val="20000"/>
                    <a:lumOff val="80000"/>
                  </a:schemeClr>
                </a:solidFill>
                <a:effectLst>
                  <a:outerShdw blurRad="38100" dist="38100" dir="2700000" algn="tl">
                    <a:srgbClr val="000000">
                      <a:alpha val="43137"/>
                    </a:srgbClr>
                  </a:outerShdw>
                </a:effectLst>
                <a:latin typeface="+mn-ea"/>
                <a:ea typeface="+mn-ea"/>
              </a:rPr>
              <a:t> topics.</a:t>
            </a:r>
          </a:p>
        </p:txBody>
      </p:sp>
      <p:sp>
        <p:nvSpPr>
          <p:cNvPr id="4" name="Text Box 10"/>
          <p:cNvSpPr txBox="1">
            <a:spLocks noChangeArrowheads="1"/>
          </p:cNvSpPr>
          <p:nvPr/>
        </p:nvSpPr>
        <p:spPr bwMode="auto">
          <a:xfrm>
            <a:off x="7024241" y="1981196"/>
            <a:ext cx="43053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eaLnBrk="1" hangingPunct="1">
              <a:lnSpc>
                <a:spcPct val="250000"/>
              </a:lnSpc>
              <a:spcBef>
                <a:spcPct val="0"/>
              </a:spcBef>
              <a:buFontTx/>
              <a:buNone/>
            </a:pPr>
            <a:r>
              <a:rPr lang="zh-CN" altLang="en-US" sz="1600">
                <a:solidFill>
                  <a:schemeClr val="bg1"/>
                </a:solidFill>
                <a:effectLst>
                  <a:outerShdw blurRad="38100" dist="38100" dir="2700000" algn="tl">
                    <a:srgbClr val="000000">
                      <a:alpha val="43137"/>
                    </a:srgbClr>
                  </a:outerShdw>
                </a:effectLst>
                <a:latin typeface="+mn-ea"/>
                <a:ea typeface="+mn-ea"/>
              </a:rPr>
              <a:t>第一个圣诞节赞美诗写于公元前5世纪。原本用拉丁文组成，他们中主要神学议题。</a:t>
            </a:r>
          </a:p>
        </p:txBody>
      </p:sp>
      <p:pic>
        <p:nvPicPr>
          <p:cNvPr id="2050" name="Picture 2" descr="E:\其他工作\【策    划】\兼职 我图网\觅知网\9\圣诞节英文介绍PPT 2个\2\圣诞老人.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06399" y="3976302"/>
            <a:ext cx="5029201" cy="266898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0" descr="C:\Documents and Settings\nukes\桌面\2.png"/>
          <p:cNvPicPr>
            <a:picLocks noChangeAspect="1" noChangeArrowheads="1"/>
          </p:cNvPicPr>
          <p:nvPr/>
        </p:nvPicPr>
        <p:blipFill>
          <a:blip r:embed="rId4"/>
          <a:stretch>
            <a:fillRect/>
          </a:stretch>
        </p:blipFill>
        <p:spPr bwMode="auto">
          <a:xfrm>
            <a:off x="7442200" y="5184395"/>
            <a:ext cx="1374087" cy="1058142"/>
          </a:xfrm>
          <a:prstGeom prst="rect">
            <a:avLst/>
          </a:prstGeom>
          <a:noFill/>
          <a:extLst/>
        </p:spPr>
      </p:pic>
      <p:pic>
        <p:nvPicPr>
          <p:cNvPr id="9" name="Picture 72" descr="C:\Documents and Settings\nukes\桌面\4.png"/>
          <p:cNvPicPr>
            <a:picLocks noChangeAspect="1" noChangeArrowheads="1"/>
          </p:cNvPicPr>
          <p:nvPr/>
        </p:nvPicPr>
        <p:blipFill>
          <a:blip r:embed="rId5"/>
          <a:stretch>
            <a:fillRect/>
          </a:stretch>
        </p:blipFill>
        <p:spPr bwMode="auto">
          <a:xfrm>
            <a:off x="9927616" y="4345912"/>
            <a:ext cx="928595" cy="964882"/>
          </a:xfrm>
          <a:prstGeom prst="rect">
            <a:avLst/>
          </a:prstGeom>
          <a:noFill/>
          <a:extLst/>
        </p:spPr>
      </p:pic>
      <p:pic>
        <p:nvPicPr>
          <p:cNvPr id="10" name="Picture 74" descr="C:\Documents and Settings\nukes\桌面\6.png"/>
          <p:cNvPicPr>
            <a:picLocks noChangeAspect="1" noChangeArrowheads="1"/>
          </p:cNvPicPr>
          <p:nvPr/>
        </p:nvPicPr>
        <p:blipFill>
          <a:blip r:embed="rId6"/>
          <a:stretch>
            <a:fillRect/>
          </a:stretch>
        </p:blipFill>
        <p:spPr bwMode="auto">
          <a:xfrm rot="1534196">
            <a:off x="9960810" y="5067986"/>
            <a:ext cx="727966" cy="1131401"/>
          </a:xfrm>
          <a:prstGeom prst="rect">
            <a:avLst/>
          </a:prstGeom>
          <a:noFill/>
          <a:extLst/>
        </p:spPr>
      </p:pic>
      <p:pic>
        <p:nvPicPr>
          <p:cNvPr id="11" name="Picture 75" descr="C:\Documents and Settings\nukes\桌面\7.png"/>
          <p:cNvPicPr>
            <a:picLocks noChangeAspect="1" noChangeArrowheads="1"/>
          </p:cNvPicPr>
          <p:nvPr/>
        </p:nvPicPr>
        <p:blipFill>
          <a:blip r:embed="rId7"/>
          <a:stretch>
            <a:fillRect/>
          </a:stretch>
        </p:blipFill>
        <p:spPr bwMode="auto">
          <a:xfrm>
            <a:off x="10842979" y="4612468"/>
            <a:ext cx="890962" cy="1021218"/>
          </a:xfrm>
          <a:prstGeom prst="rect">
            <a:avLst/>
          </a:prstGeom>
          <a:noFill/>
          <a:extLst/>
        </p:spPr>
      </p:pic>
      <p:pic>
        <p:nvPicPr>
          <p:cNvPr id="12" name="Picture 73" descr="C:\Documents and Settings\nukes\桌面\5.png"/>
          <p:cNvPicPr>
            <a:picLocks noChangeAspect="1" noChangeArrowheads="1"/>
          </p:cNvPicPr>
          <p:nvPr/>
        </p:nvPicPr>
        <p:blipFill>
          <a:blip r:embed="rId8"/>
          <a:stretch>
            <a:fillRect/>
          </a:stretch>
        </p:blipFill>
        <p:spPr bwMode="auto">
          <a:xfrm>
            <a:off x="9207939" y="4908818"/>
            <a:ext cx="934108" cy="1012657"/>
          </a:xfrm>
          <a:prstGeom prst="rect">
            <a:avLst/>
          </a:prstGeom>
          <a:noFill/>
          <a:extLst/>
        </p:spPr>
      </p:pic>
      <p:pic>
        <p:nvPicPr>
          <p:cNvPr id="13" name="Picture 76" descr="C:\Documents and Settings\nukes\桌面\8.png"/>
          <p:cNvPicPr>
            <a:picLocks noChangeAspect="1" noChangeArrowheads="1"/>
          </p:cNvPicPr>
          <p:nvPr/>
        </p:nvPicPr>
        <p:blipFill>
          <a:blip r:embed="rId9"/>
          <a:stretch>
            <a:fillRect/>
          </a:stretch>
        </p:blipFill>
        <p:spPr bwMode="auto">
          <a:xfrm rot="3991491">
            <a:off x="8349126" y="4648723"/>
            <a:ext cx="983936" cy="808984"/>
          </a:xfrm>
          <a:prstGeom prst="rect">
            <a:avLst/>
          </a:prstGeom>
          <a:noFill/>
          <a:extLst/>
        </p:spPr>
      </p:pic>
      <p:pic>
        <p:nvPicPr>
          <p:cNvPr id="14" name="Picture 69" descr="C:\Documents and Settings\nukes\桌面\1.png"/>
          <p:cNvPicPr>
            <a:picLocks noChangeAspect="1" noChangeArrowheads="1"/>
          </p:cNvPicPr>
          <p:nvPr/>
        </p:nvPicPr>
        <p:blipFill>
          <a:blip r:embed="rId10"/>
          <a:stretch>
            <a:fillRect/>
          </a:stretch>
        </p:blipFill>
        <p:spPr bwMode="auto">
          <a:xfrm>
            <a:off x="8799731" y="5310794"/>
            <a:ext cx="816416" cy="990287"/>
          </a:xfrm>
          <a:prstGeom prst="rect">
            <a:avLst/>
          </a:prstGeom>
          <a:noFill/>
          <a:extLst/>
        </p:spPr>
      </p:pic>
      <p:pic>
        <p:nvPicPr>
          <p:cNvPr id="15" name="Picture 71" descr="C:\Documents and Settings\nukes\桌面\3.png"/>
          <p:cNvPicPr>
            <a:picLocks noChangeAspect="1" noChangeArrowheads="1"/>
          </p:cNvPicPr>
          <p:nvPr/>
        </p:nvPicPr>
        <p:blipFill>
          <a:blip r:embed="rId11"/>
          <a:stretch>
            <a:fillRect/>
          </a:stretch>
        </p:blipFill>
        <p:spPr bwMode="auto">
          <a:xfrm>
            <a:off x="10461787" y="5415146"/>
            <a:ext cx="1054949" cy="964882"/>
          </a:xfrm>
          <a:prstGeom prst="rect">
            <a:avLst/>
          </a:prstGeom>
          <a:noFill/>
          <a:extLst/>
        </p:spPr>
      </p:pic>
      <p:pic>
        <p:nvPicPr>
          <p:cNvPr id="19" name="图片 1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rot="19980904">
            <a:off x="379968" y="1359917"/>
            <a:ext cx="1043464" cy="1043464"/>
          </a:xfrm>
          <a:prstGeom prst="rect">
            <a:avLst/>
          </a:prstGeom>
        </p:spPr>
      </p:pic>
      <p:pic>
        <p:nvPicPr>
          <p:cNvPr id="20" name="图片 19"/>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rot="1619096" flipH="1">
            <a:off x="10828806" y="1359917"/>
            <a:ext cx="1043464" cy="1043464"/>
          </a:xfrm>
          <a:prstGeom prst="rect">
            <a:avLst/>
          </a:prstGeom>
        </p:spPr>
      </p:pic>
    </p:spTree>
    <p:extLst>
      <p:ext uri="{BB962C8B-B14F-4D97-AF65-F5344CB8AC3E}">
        <p14:creationId val="4064194905"/>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par>
                    <p:cTn id="18" fill="hold" nodeType="clickPar">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childTnLst>
                    </p:cTn>
                  </p:par>
                  <p:par>
                    <p:cTn id="26" fill="hold" nodeType="clickPar">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par>
                                <p:cTn id="31" presetID="10" presetClass="entr" presetSubtype="0" fill="hold" nodeType="with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500"/>
                                        <p:tgtEl>
                                          <p:spTgt spid="20"/>
                                        </p:tgtEl>
                                      </p:cBhvr>
                                    </p:animEffect>
                                  </p:childTnLst>
                                </p:cTn>
                              </p:par>
                            </p:childTnLst>
                          </p:cTn>
                        </p:par>
                      </p:childTnLst>
                    </p:cTn>
                  </p:par>
                  <p:par>
                    <p:cTn id="34" fill="hold" nodeType="clickPar">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2050"/>
                                        </p:tgtEl>
                                        <p:attrNameLst>
                                          <p:attrName>style.visibility</p:attrName>
                                        </p:attrNameLst>
                                      </p:cBhvr>
                                      <p:to>
                                        <p:strVal val="visible"/>
                                      </p:to>
                                    </p:set>
                                    <p:animEffect transition="in" filter="wipe(left)">
                                      <p:cBhvr>
                                        <p:cTn id="38" dur="500"/>
                                        <p:tgtEl>
                                          <p:spTgt spid="2050"/>
                                        </p:tgtEl>
                                      </p:cBhvr>
                                    </p:animEffect>
                                  </p:childTnLst>
                                </p:cTn>
                              </p:par>
                            </p:childTnLst>
                          </p:cTn>
                        </p:par>
                      </p:childTnLst>
                    </p:cTn>
                  </p:par>
                  <p:par>
                    <p:cTn id="39" fill="hold" nodeType="clickPar">
                      <p:stCondLst>
                        <p:cond delay="indefinite"/>
                      </p:stCondLst>
                      <p:childTnLst>
                        <p:par>
                          <p:cTn id="40" fill="hold">
                            <p:stCondLst>
                              <p:cond delay="0"/>
                            </p:stCondLst>
                            <p:childTnLst>
                              <p:par>
                                <p:cTn id="41" presetID="2" presetClass="entr" presetSubtype="6" fill="hold" nodeType="click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additive="base">
                                        <p:cTn id="43" dur="500" fill="hold"/>
                                        <p:tgtEl>
                                          <p:spTgt spid="8"/>
                                        </p:tgtEl>
                                        <p:attrNameLst>
                                          <p:attrName>ppt_x</p:attrName>
                                        </p:attrNameLst>
                                      </p:cBhvr>
                                      <p:tavLst>
                                        <p:tav tm="0">
                                          <p:val>
                                            <p:strVal val="1+#ppt_w/2"/>
                                          </p:val>
                                        </p:tav>
                                        <p:tav tm="100000">
                                          <p:val>
                                            <p:strVal val="#ppt_x"/>
                                          </p:val>
                                        </p:tav>
                                      </p:tavLst>
                                    </p:anim>
                                    <p:anim calcmode="lin" valueType="num">
                                      <p:cBhvr additive="base">
                                        <p:cTn id="44" dur="500" fill="hold"/>
                                        <p:tgtEl>
                                          <p:spTgt spid="8"/>
                                        </p:tgtEl>
                                        <p:attrNameLst>
                                          <p:attrName>ppt_y</p:attrName>
                                        </p:attrNameLst>
                                      </p:cBhvr>
                                      <p:tavLst>
                                        <p:tav tm="0">
                                          <p:val>
                                            <p:strVal val="1+#ppt_h/2"/>
                                          </p:val>
                                        </p:tav>
                                        <p:tav tm="100000">
                                          <p:val>
                                            <p:strVal val="#ppt_y"/>
                                          </p:val>
                                        </p:tav>
                                      </p:tavLst>
                                    </p:anim>
                                  </p:childTnLst>
                                </p:cTn>
                              </p:par>
                              <p:par>
                                <p:cTn id="45" presetID="2" presetClass="entr" presetSubtype="6"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1+#ppt_w/2"/>
                                          </p:val>
                                        </p:tav>
                                        <p:tav tm="100000">
                                          <p:val>
                                            <p:strVal val="#ppt_x"/>
                                          </p:val>
                                        </p:tav>
                                      </p:tavLst>
                                    </p:anim>
                                    <p:anim calcmode="lin" valueType="num">
                                      <p:cBhvr additive="base">
                                        <p:cTn id="48" dur="500" fill="hold"/>
                                        <p:tgtEl>
                                          <p:spTgt spid="9"/>
                                        </p:tgtEl>
                                        <p:attrNameLst>
                                          <p:attrName>ppt_y</p:attrName>
                                        </p:attrNameLst>
                                      </p:cBhvr>
                                      <p:tavLst>
                                        <p:tav tm="0">
                                          <p:val>
                                            <p:strVal val="1+#ppt_h/2"/>
                                          </p:val>
                                        </p:tav>
                                        <p:tav tm="100000">
                                          <p:val>
                                            <p:strVal val="#ppt_y"/>
                                          </p:val>
                                        </p:tav>
                                      </p:tavLst>
                                    </p:anim>
                                  </p:childTnLst>
                                </p:cTn>
                              </p:par>
                              <p:par>
                                <p:cTn id="49" presetID="2" presetClass="entr" presetSubtype="6" fill="hold"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1+#ppt_w/2"/>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par>
                                <p:cTn id="53" presetID="2" presetClass="entr" presetSubtype="6" fill="hold"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additive="base">
                                        <p:cTn id="55" dur="500" fill="hold"/>
                                        <p:tgtEl>
                                          <p:spTgt spid="11"/>
                                        </p:tgtEl>
                                        <p:attrNameLst>
                                          <p:attrName>ppt_x</p:attrName>
                                        </p:attrNameLst>
                                      </p:cBhvr>
                                      <p:tavLst>
                                        <p:tav tm="0">
                                          <p:val>
                                            <p:strVal val="1+#ppt_w/2"/>
                                          </p:val>
                                        </p:tav>
                                        <p:tav tm="100000">
                                          <p:val>
                                            <p:strVal val="#ppt_x"/>
                                          </p:val>
                                        </p:tav>
                                      </p:tavLst>
                                    </p:anim>
                                    <p:anim calcmode="lin" valueType="num">
                                      <p:cBhvr additive="base">
                                        <p:cTn id="56" dur="500" fill="hold"/>
                                        <p:tgtEl>
                                          <p:spTgt spid="11"/>
                                        </p:tgtEl>
                                        <p:attrNameLst>
                                          <p:attrName>ppt_y</p:attrName>
                                        </p:attrNameLst>
                                      </p:cBhvr>
                                      <p:tavLst>
                                        <p:tav tm="0">
                                          <p:val>
                                            <p:strVal val="1+#ppt_h/2"/>
                                          </p:val>
                                        </p:tav>
                                        <p:tav tm="100000">
                                          <p:val>
                                            <p:strVal val="#ppt_y"/>
                                          </p:val>
                                        </p:tav>
                                      </p:tavLst>
                                    </p:anim>
                                  </p:childTnLst>
                                </p:cTn>
                              </p:par>
                              <p:par>
                                <p:cTn id="57" presetID="2" presetClass="entr" presetSubtype="6" fill="hold" nodeType="with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1+#ppt_w/2"/>
                                          </p:val>
                                        </p:tav>
                                        <p:tav tm="100000">
                                          <p:val>
                                            <p:strVal val="#ppt_x"/>
                                          </p:val>
                                        </p:tav>
                                      </p:tavLst>
                                    </p:anim>
                                    <p:anim calcmode="lin" valueType="num">
                                      <p:cBhvr additive="base">
                                        <p:cTn id="60" dur="500" fill="hold"/>
                                        <p:tgtEl>
                                          <p:spTgt spid="12"/>
                                        </p:tgtEl>
                                        <p:attrNameLst>
                                          <p:attrName>ppt_y</p:attrName>
                                        </p:attrNameLst>
                                      </p:cBhvr>
                                      <p:tavLst>
                                        <p:tav tm="0">
                                          <p:val>
                                            <p:strVal val="1+#ppt_h/2"/>
                                          </p:val>
                                        </p:tav>
                                        <p:tav tm="100000">
                                          <p:val>
                                            <p:strVal val="#ppt_y"/>
                                          </p:val>
                                        </p:tav>
                                      </p:tavLst>
                                    </p:anim>
                                  </p:childTnLst>
                                </p:cTn>
                              </p:par>
                              <p:par>
                                <p:cTn id="61" presetID="2" presetClass="entr" presetSubtype="6"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additive="base">
                                        <p:cTn id="63" dur="500" fill="hold"/>
                                        <p:tgtEl>
                                          <p:spTgt spid="13"/>
                                        </p:tgtEl>
                                        <p:attrNameLst>
                                          <p:attrName>ppt_x</p:attrName>
                                        </p:attrNameLst>
                                      </p:cBhvr>
                                      <p:tavLst>
                                        <p:tav tm="0">
                                          <p:val>
                                            <p:strVal val="1+#ppt_w/2"/>
                                          </p:val>
                                        </p:tav>
                                        <p:tav tm="100000">
                                          <p:val>
                                            <p:strVal val="#ppt_x"/>
                                          </p:val>
                                        </p:tav>
                                      </p:tavLst>
                                    </p:anim>
                                    <p:anim calcmode="lin" valueType="num">
                                      <p:cBhvr additive="base">
                                        <p:cTn id="64" dur="500" fill="hold"/>
                                        <p:tgtEl>
                                          <p:spTgt spid="13"/>
                                        </p:tgtEl>
                                        <p:attrNameLst>
                                          <p:attrName>ppt_y</p:attrName>
                                        </p:attrNameLst>
                                      </p:cBhvr>
                                      <p:tavLst>
                                        <p:tav tm="0">
                                          <p:val>
                                            <p:strVal val="1+#ppt_h/2"/>
                                          </p:val>
                                        </p:tav>
                                        <p:tav tm="100000">
                                          <p:val>
                                            <p:strVal val="#ppt_y"/>
                                          </p:val>
                                        </p:tav>
                                      </p:tavLst>
                                    </p:anim>
                                  </p:childTnLst>
                                </p:cTn>
                              </p:par>
                              <p:par>
                                <p:cTn id="65" presetID="2" presetClass="entr" presetSubtype="6" fill="hold"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1+#ppt_w/2"/>
                                          </p:val>
                                        </p:tav>
                                        <p:tav tm="100000">
                                          <p:val>
                                            <p:strVal val="#ppt_x"/>
                                          </p:val>
                                        </p:tav>
                                      </p:tavLst>
                                    </p:anim>
                                    <p:anim calcmode="lin" valueType="num">
                                      <p:cBhvr additive="base">
                                        <p:cTn id="68" dur="500" fill="hold"/>
                                        <p:tgtEl>
                                          <p:spTgt spid="14"/>
                                        </p:tgtEl>
                                        <p:attrNameLst>
                                          <p:attrName>ppt_y</p:attrName>
                                        </p:attrNameLst>
                                      </p:cBhvr>
                                      <p:tavLst>
                                        <p:tav tm="0">
                                          <p:val>
                                            <p:strVal val="1+#ppt_h/2"/>
                                          </p:val>
                                        </p:tav>
                                        <p:tav tm="100000">
                                          <p:val>
                                            <p:strVal val="#ppt_y"/>
                                          </p:val>
                                        </p:tav>
                                      </p:tavLst>
                                    </p:anim>
                                  </p:childTnLst>
                                </p:cTn>
                              </p:par>
                              <p:par>
                                <p:cTn id="69" presetID="2" presetClass="entr" presetSubtype="6"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500" fill="hold"/>
                                        <p:tgtEl>
                                          <p:spTgt spid="15"/>
                                        </p:tgtEl>
                                        <p:attrNameLst>
                                          <p:attrName>ppt_x</p:attrName>
                                        </p:attrNameLst>
                                      </p:cBhvr>
                                      <p:tavLst>
                                        <p:tav tm="0">
                                          <p:val>
                                            <p:strVal val="1+#ppt_w/2"/>
                                          </p:val>
                                        </p:tav>
                                        <p:tav tm="100000">
                                          <p:val>
                                            <p:strVal val="#ppt_x"/>
                                          </p:val>
                                        </p:tav>
                                      </p:tavLst>
                                    </p:anim>
                                    <p:anim calcmode="lin" valueType="num">
                                      <p:cBhvr additive="base">
                                        <p:cTn id="7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animBg="1"/>
      <p:bldP spid="3" grpId="0"/>
      <p:bldP spid="4" grpId="0"/>
    </p:bldLst>
  </p:timing>
</p:sld>
</file>

<file path=ppt/slides/slide1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6" name="圆角矩形 5"/>
          <p:cNvSpPr/>
          <p:nvPr/>
        </p:nvSpPr>
        <p:spPr>
          <a:xfrm>
            <a:off x="431005" y="1270000"/>
            <a:ext cx="7048500" cy="5372100"/>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 Box 9"/>
          <p:cNvSpPr txBox="1">
            <a:spLocks noChangeArrowheads="1"/>
          </p:cNvSpPr>
          <p:nvPr/>
        </p:nvSpPr>
        <p:spPr bwMode="auto">
          <a:xfrm>
            <a:off x="787400" y="1406525"/>
            <a:ext cx="3167855" cy="507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anose="020b0604020202020204"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anose="020b0604020202020204"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jingle bells,jingle bells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jingle all the way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oh what fun it is to ride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in a one horse open sleigh  </a:t>
            </a:r>
          </a:p>
          <a:p>
            <a:pPr eaLnBrk="1" hangingPunct="1">
              <a:spcBef>
                <a:spcPct val="0"/>
              </a:spcBef>
              <a:buFontTx/>
              <a:buNone/>
              <a:defRPr/>
            </a:pPr>
            <a:endPar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endParaRP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dashing through the snow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on a one-horse open sleigh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over the fields we go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laughing all the way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bells on bob-tail ring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making spirits bright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what fun it is to ride and sing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a sleighing song tonight  </a:t>
            </a:r>
          </a:p>
          <a:p>
            <a:pPr eaLnBrk="1" hangingPunct="1">
              <a:spcBef>
                <a:spcPct val="0"/>
              </a:spcBef>
              <a:buFontTx/>
              <a:buNone/>
              <a:defRPr/>
            </a:pPr>
            <a:endPar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endParaRP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jingle bells, jingle bells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jingle all the way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oh what fun it is to ride  </a:t>
            </a:r>
          </a:p>
          <a:p>
            <a:pPr eaLnBrk="1" hangingPunct="1">
              <a:spcBef>
                <a:spcPct val="0"/>
              </a:spcBef>
              <a:buFontTx/>
              <a:buNone/>
              <a:defRPr/>
            </a:pPr>
            <a:r>
              <a:rPr lang="zh-CN" altLang="zh-CN" sz="1800" smtClean="0">
                <a:solidFill>
                  <a:schemeClr val="accent4">
                    <a:lumMod val="20000"/>
                    <a:lumOff val="80000"/>
                  </a:schemeClr>
                </a:solidFill>
                <a:effectLst>
                  <a:outerShdw blurRad="38100" dist="38100" dir="2700000" algn="tl">
                    <a:srgbClr val="000000">
                      <a:alpha val="43137"/>
                    </a:srgbClr>
                  </a:outerShdw>
                </a:effectLst>
                <a:latin typeface="+mj-ea"/>
                <a:ea typeface="+mj-ea"/>
              </a:rPr>
              <a:t>in a one-horse open sleigh  </a:t>
            </a:r>
          </a:p>
        </p:txBody>
      </p:sp>
      <p:sp>
        <p:nvSpPr>
          <p:cNvPr id="4" name="Text Box 11"/>
          <p:cNvSpPr txBox="1">
            <a:spLocks noChangeArrowheads="1"/>
          </p:cNvSpPr>
          <p:nvPr/>
        </p:nvSpPr>
        <p:spPr bwMode="auto">
          <a:xfrm>
            <a:off x="3955255" y="1422399"/>
            <a:ext cx="3334545" cy="5078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anose="020b0604020202020204"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anose="020b0604020202020204"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9pPr>
          </a:lstStyle>
          <a:p>
            <a:pPr eaLnBrk="1" hangingPunct="1">
              <a:lnSpc>
                <a:spcPct val="150000"/>
              </a:lnSpc>
              <a:spcBef>
                <a:spcPct val="0"/>
              </a:spcBef>
              <a:buFontTx/>
              <a:buNone/>
              <a:defRPr/>
            </a:pPr>
            <a:r>
              <a:rPr lang="zh-CN" altLang="zh-CN" sz="1800" smtClean="0">
                <a:solidFill>
                  <a:schemeClr val="bg1"/>
                </a:solidFill>
                <a:effectLst>
                  <a:outerShdw blurRad="38100" dist="38100" dir="2700000" algn="tl">
                    <a:srgbClr val="000000">
                      <a:alpha val="43137"/>
                    </a:srgbClr>
                  </a:outerShdw>
                </a:effectLst>
                <a:latin typeface="+mj-ea"/>
                <a:ea typeface="+mj-ea"/>
              </a:rPr>
              <a:t>奔驰过雪地， </a:t>
            </a:r>
          </a:p>
          <a:p>
            <a:pPr eaLnBrk="1" hangingPunct="1">
              <a:lnSpc>
                <a:spcPct val="150000"/>
              </a:lnSpc>
              <a:spcBef>
                <a:spcPct val="0"/>
              </a:spcBef>
              <a:buFontTx/>
              <a:buNone/>
              <a:defRPr/>
            </a:pPr>
            <a:r>
              <a:rPr lang="zh-CN" altLang="zh-CN" sz="1800" smtClean="0">
                <a:solidFill>
                  <a:schemeClr val="bg1"/>
                </a:solidFill>
                <a:effectLst>
                  <a:outerShdw blurRad="38100" dist="38100" dir="2700000" algn="tl">
                    <a:srgbClr val="000000">
                      <a:alpha val="43137"/>
                    </a:srgbClr>
                  </a:outerShdw>
                </a:effectLst>
                <a:latin typeface="+mj-ea"/>
                <a:ea typeface="+mj-ea"/>
              </a:rPr>
              <a:t>一匹马拉的无蓬雪橇， </a:t>
            </a:r>
          </a:p>
          <a:p>
            <a:pPr eaLnBrk="1" hangingPunct="1">
              <a:lnSpc>
                <a:spcPct val="150000"/>
              </a:lnSpc>
              <a:spcBef>
                <a:spcPct val="0"/>
              </a:spcBef>
              <a:buFontTx/>
              <a:buNone/>
              <a:defRPr/>
            </a:pPr>
            <a:r>
              <a:rPr lang="zh-CN" altLang="zh-CN" sz="1800" smtClean="0">
                <a:solidFill>
                  <a:schemeClr val="bg1"/>
                </a:solidFill>
                <a:effectLst>
                  <a:outerShdw blurRad="38100" dist="38100" dir="2700000" algn="tl">
                    <a:srgbClr val="000000">
                      <a:alpha val="43137"/>
                    </a:srgbClr>
                  </a:outerShdw>
                </a:effectLst>
                <a:latin typeface="+mj-ea"/>
                <a:ea typeface="+mj-ea"/>
              </a:rPr>
              <a:t>我们越过田野， </a:t>
            </a:r>
          </a:p>
          <a:p>
            <a:pPr eaLnBrk="1" hangingPunct="1">
              <a:lnSpc>
                <a:spcPct val="150000"/>
              </a:lnSpc>
              <a:spcBef>
                <a:spcPct val="0"/>
              </a:spcBef>
              <a:buFontTx/>
              <a:buNone/>
              <a:defRPr/>
            </a:pPr>
            <a:r>
              <a:rPr lang="zh-CN" altLang="zh-CN" sz="1800" smtClean="0">
                <a:solidFill>
                  <a:schemeClr val="bg1"/>
                </a:solidFill>
                <a:effectLst>
                  <a:outerShdw blurRad="38100" dist="38100" dir="2700000" algn="tl">
                    <a:srgbClr val="000000">
                      <a:alpha val="43137"/>
                    </a:srgbClr>
                  </a:outerShdw>
                </a:effectLst>
                <a:latin typeface="+mj-ea"/>
                <a:ea typeface="+mj-ea"/>
              </a:rPr>
              <a:t>一路笑语不断， </a:t>
            </a:r>
          </a:p>
          <a:p>
            <a:pPr eaLnBrk="1" hangingPunct="1">
              <a:lnSpc>
                <a:spcPct val="150000"/>
              </a:lnSpc>
              <a:spcBef>
                <a:spcPct val="0"/>
              </a:spcBef>
              <a:buFontTx/>
              <a:buNone/>
              <a:defRPr/>
            </a:pPr>
            <a:r>
              <a:rPr lang="zh-CN" altLang="zh-CN" sz="1800" smtClean="0">
                <a:solidFill>
                  <a:schemeClr val="bg1"/>
                </a:solidFill>
                <a:effectLst>
                  <a:outerShdw blurRad="38100" dist="38100" dir="2700000" algn="tl">
                    <a:srgbClr val="000000">
                      <a:alpha val="43137"/>
                    </a:srgbClr>
                  </a:outerShdw>
                </a:effectLst>
                <a:latin typeface="+mj-ea"/>
                <a:ea typeface="+mj-ea"/>
              </a:rPr>
              <a:t>铃儿在短尾巴上叮当响， </a:t>
            </a:r>
          </a:p>
          <a:p>
            <a:pPr eaLnBrk="1" hangingPunct="1">
              <a:lnSpc>
                <a:spcPct val="150000"/>
              </a:lnSpc>
              <a:spcBef>
                <a:spcPct val="0"/>
              </a:spcBef>
              <a:buFontTx/>
              <a:buNone/>
              <a:defRPr/>
            </a:pPr>
            <a:r>
              <a:rPr lang="zh-CN" altLang="zh-CN" sz="1800" smtClean="0">
                <a:solidFill>
                  <a:schemeClr val="bg1"/>
                </a:solidFill>
                <a:effectLst>
                  <a:outerShdw blurRad="38100" dist="38100" dir="2700000" algn="tl">
                    <a:srgbClr val="000000">
                      <a:alpha val="43137"/>
                    </a:srgbClr>
                  </a:outerShdw>
                </a:effectLst>
                <a:latin typeface="+mj-ea"/>
                <a:ea typeface="+mj-ea"/>
              </a:rPr>
              <a:t>使我们的精神愉快， </a:t>
            </a:r>
          </a:p>
          <a:p>
            <a:pPr eaLnBrk="1" hangingPunct="1">
              <a:lnSpc>
                <a:spcPct val="150000"/>
              </a:lnSpc>
              <a:spcBef>
                <a:spcPct val="0"/>
              </a:spcBef>
              <a:buFontTx/>
              <a:buNone/>
              <a:defRPr/>
            </a:pPr>
            <a:r>
              <a:rPr lang="zh-CN" altLang="zh-CN" sz="1800" smtClean="0">
                <a:solidFill>
                  <a:schemeClr val="bg1"/>
                </a:solidFill>
                <a:effectLst>
                  <a:outerShdw blurRad="38100" dist="38100" dir="2700000" algn="tl">
                    <a:srgbClr val="000000">
                      <a:alpha val="43137"/>
                    </a:srgbClr>
                  </a:outerShdw>
                </a:effectLst>
                <a:latin typeface="+mj-ea"/>
                <a:ea typeface="+mj-ea"/>
              </a:rPr>
              <a:t>今晚驾车歌唱多欢畅！噢！ </a:t>
            </a:r>
          </a:p>
          <a:p>
            <a:pPr eaLnBrk="1" hangingPunct="1">
              <a:lnSpc>
                <a:spcPct val="150000"/>
              </a:lnSpc>
              <a:spcBef>
                <a:spcPct val="0"/>
              </a:spcBef>
              <a:buFontTx/>
              <a:buNone/>
              <a:defRPr/>
            </a:pPr>
            <a:endParaRPr lang="zh-CN" altLang="zh-CN" sz="1800" smtClean="0">
              <a:solidFill>
                <a:schemeClr val="bg1"/>
              </a:solidFill>
              <a:effectLst>
                <a:outerShdw blurRad="38100" dist="38100" dir="2700000" algn="tl">
                  <a:srgbClr val="000000">
                    <a:alpha val="43137"/>
                  </a:srgbClr>
                </a:outerShdw>
              </a:effectLst>
              <a:latin typeface="+mj-ea"/>
              <a:ea typeface="+mj-ea"/>
            </a:endParaRPr>
          </a:p>
          <a:p>
            <a:pPr eaLnBrk="1" hangingPunct="1">
              <a:lnSpc>
                <a:spcPct val="150000"/>
              </a:lnSpc>
              <a:spcBef>
                <a:spcPct val="0"/>
              </a:spcBef>
              <a:buFontTx/>
              <a:buNone/>
              <a:defRPr/>
            </a:pPr>
            <a:r>
              <a:rPr lang="zh-CN" altLang="zh-CN" sz="1800" smtClean="0">
                <a:solidFill>
                  <a:schemeClr val="bg1"/>
                </a:solidFill>
                <a:effectLst>
                  <a:outerShdw blurRad="38100" dist="38100" dir="2700000" algn="tl">
                    <a:srgbClr val="000000">
                      <a:alpha val="43137"/>
                    </a:srgbClr>
                  </a:outerShdw>
                </a:effectLst>
                <a:latin typeface="+mj-ea"/>
                <a:ea typeface="+mj-ea"/>
              </a:rPr>
              <a:t>铃儿响叮当，铃儿响叮当， </a:t>
            </a:r>
          </a:p>
          <a:p>
            <a:pPr eaLnBrk="1" hangingPunct="1">
              <a:lnSpc>
                <a:spcPct val="150000"/>
              </a:lnSpc>
              <a:spcBef>
                <a:spcPct val="0"/>
              </a:spcBef>
              <a:buFontTx/>
              <a:buNone/>
              <a:defRPr/>
            </a:pPr>
            <a:r>
              <a:rPr lang="zh-CN" altLang="zh-CN" sz="1800" smtClean="0">
                <a:solidFill>
                  <a:schemeClr val="bg1"/>
                </a:solidFill>
                <a:effectLst>
                  <a:outerShdw blurRad="38100" dist="38100" dir="2700000" algn="tl">
                    <a:srgbClr val="000000">
                      <a:alpha val="43137"/>
                    </a:srgbClr>
                  </a:outerShdw>
                </a:effectLst>
                <a:latin typeface="+mj-ea"/>
                <a:ea typeface="+mj-ea"/>
              </a:rPr>
              <a:t>一路响叮当。 </a:t>
            </a:r>
          </a:p>
          <a:p>
            <a:pPr eaLnBrk="1" hangingPunct="1">
              <a:lnSpc>
                <a:spcPct val="150000"/>
              </a:lnSpc>
              <a:spcBef>
                <a:spcPct val="0"/>
              </a:spcBef>
              <a:buFontTx/>
              <a:buNone/>
              <a:defRPr/>
            </a:pPr>
            <a:r>
              <a:rPr lang="zh-CN" altLang="zh-CN" sz="1800" smtClean="0">
                <a:solidFill>
                  <a:schemeClr val="bg1"/>
                </a:solidFill>
                <a:effectLst>
                  <a:outerShdw blurRad="38100" dist="38100" dir="2700000" algn="tl">
                    <a:srgbClr val="000000">
                      <a:alpha val="43137"/>
                    </a:srgbClr>
                  </a:outerShdw>
                </a:effectLst>
                <a:latin typeface="+mj-ea"/>
                <a:ea typeface="+mj-ea"/>
              </a:rPr>
              <a:t>哦，驾车多欢畅， </a:t>
            </a:r>
          </a:p>
          <a:p>
            <a:pPr eaLnBrk="1" hangingPunct="1">
              <a:lnSpc>
                <a:spcPct val="150000"/>
              </a:lnSpc>
              <a:spcBef>
                <a:spcPct val="0"/>
              </a:spcBef>
              <a:buFontTx/>
              <a:buNone/>
              <a:defRPr/>
            </a:pPr>
            <a:r>
              <a:rPr lang="zh-CN" altLang="zh-CN" sz="1800" smtClean="0">
                <a:solidFill>
                  <a:schemeClr val="bg1"/>
                </a:solidFill>
                <a:effectLst>
                  <a:outerShdw blurRad="38100" dist="38100" dir="2700000" algn="tl">
                    <a:srgbClr val="000000">
                      <a:alpha val="43137"/>
                    </a:srgbClr>
                  </a:outerShdw>
                </a:effectLst>
                <a:latin typeface="+mj-ea"/>
                <a:ea typeface="+mj-ea"/>
              </a:rPr>
              <a:t>在一匹马拉的无蓬雪橇中！嘿！</a:t>
            </a:r>
          </a:p>
        </p:txBody>
      </p:sp>
      <p:sp>
        <p:nvSpPr>
          <p:cNvPr id="5" name="TextBox 4"/>
          <p:cNvSpPr txBox="1"/>
          <p:nvPr/>
        </p:nvSpPr>
        <p:spPr>
          <a:xfrm>
            <a:off x="7642589" y="3257580"/>
            <a:ext cx="4302781" cy="707886"/>
          </a:xfrm>
          <a:prstGeom prst="rect">
            <a:avLst/>
          </a:prstGeom>
          <a:noFill/>
        </p:spPr>
        <p:txBody>
          <a:bodyPr wrap="none">
            <a:spAutoFit/>
          </a:bodyPr>
          <a:lstStyle/>
          <a:p>
            <a:pPr>
              <a:defRPr/>
            </a:pPr>
            <a:r>
              <a:rPr lang="en-US" altLang="zh-CN" sz="4000" b="1" cap="all">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AR PShinChanPOP" panose="040b0900000000000000" pitchFamily="82" charset="-120"/>
                <a:ea typeface="AR PShinChanPOP" panose="040b0900000000000000" pitchFamily="82" charset="-120"/>
              </a:rPr>
              <a:t>Jingle Bells</a:t>
            </a:r>
            <a:endParaRPr lang="zh-CN" altLang="en-US" sz="4000" b="1" cap="all">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AR PShinChanPOP" panose="040b0900000000000000" pitchFamily="82" charset="-120"/>
              <a:ea typeface="AR PShinChanPOP" panose="040b0900000000000000" pitchFamily="82" charset="-120"/>
            </a:endParaRPr>
          </a:p>
        </p:txBody>
      </p:sp>
      <p:cxnSp>
        <p:nvCxnSpPr>
          <p:cNvPr id="7" name="直接连接符 6"/>
          <p:cNvCxnSpPr/>
          <p:nvPr/>
        </p:nvCxnSpPr>
        <p:spPr>
          <a:xfrm flipH="1" flipV="1">
            <a:off x="3866355" y="1533525"/>
            <a:ext cx="0" cy="4965743"/>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pic>
        <p:nvPicPr>
          <p:cNvPr id="9" name="Picture 11" descr="C:\Documents and Settings\nukes\桌面\未标题-2.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642591" y="4283096"/>
            <a:ext cx="4356099" cy="1169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任意多边形 9"/>
          <p:cNvSpPr/>
          <p:nvPr/>
        </p:nvSpPr>
        <p:spPr>
          <a:xfrm>
            <a:off x="8942291" y="2247900"/>
            <a:ext cx="344172" cy="337802"/>
          </a:xfrm>
          <a:custGeom>
            <a:gdLst>
              <a:gd name="connsiteX0" fmla="*/ 163455 w 473031"/>
              <a:gd name="connsiteY0" fmla="*/ 0 h 464276"/>
              <a:gd name="connsiteX1" fmla="*/ 407137 w 473031"/>
              <a:gd name="connsiteY1" fmla="*/ 38101 h 464276"/>
              <a:gd name="connsiteX2" fmla="*/ 447618 w 473031"/>
              <a:gd name="connsiteY2" fmla="*/ 151607 h 464276"/>
              <a:gd name="connsiteX3" fmla="*/ 446671 w 473031"/>
              <a:gd name="connsiteY3" fmla="*/ 151693 h 464276"/>
              <a:gd name="connsiteX4" fmla="*/ 385013 w 473031"/>
              <a:gd name="connsiteY4" fmla="*/ 464196 h 464276"/>
              <a:gd name="connsiteX5" fmla="*/ 248950 w 473031"/>
              <a:gd name="connsiteY5" fmla="*/ 395523 h 464276"/>
              <a:gd name="connsiteX6" fmla="*/ 329913 w 473031"/>
              <a:gd name="connsiteY6" fmla="*/ 314560 h 464276"/>
              <a:gd name="connsiteX7" fmla="*/ 397370 w 473031"/>
              <a:gd name="connsiteY7" fmla="*/ 364009 h 464276"/>
              <a:gd name="connsiteX8" fmla="*/ 418510 w 473031"/>
              <a:gd name="connsiteY8" fmla="*/ 152947 h 464276"/>
              <a:gd name="connsiteX9" fmla="*/ 239190 w 473031"/>
              <a:gd name="connsiteY9" fmla="*/ 133892 h 464276"/>
              <a:gd name="connsiteX10" fmla="*/ 195859 w 473031"/>
              <a:gd name="connsiteY10" fmla="*/ 113697 h 464276"/>
              <a:gd name="connsiteX11" fmla="*/ 93975 w 473031"/>
              <a:gd name="connsiteY11" fmla="*/ 375548 h 464276"/>
              <a:gd name="connsiteX12" fmla="*/ 36825 w 473031"/>
              <a:gd name="connsiteY12" fmla="*/ 206477 h 464276"/>
              <a:gd name="connsiteX13" fmla="*/ 140644 w 473031"/>
              <a:gd name="connsiteY13" fmla="*/ 235528 h 464276"/>
              <a:gd name="connsiteX14" fmla="*/ 171717 w 473031"/>
              <a:gd name="connsiteY14" fmla="*/ 108267 h 464276"/>
              <a:gd name="connsiteX15" fmla="*/ 163455 w 473031"/>
              <a:gd name="connsiteY15" fmla="*/ 0 h 464276"/>
              <a:gd name="connsiteX16" fmla="*/ 163455 w 469035"/>
              <a:gd name="connsiteY16" fmla="*/ 0 h 464276"/>
              <a:gd name="connsiteX17" fmla="*/ 175811 w 470193"/>
              <a:gd name="connsiteY17" fmla="*/ 0 h 467704"/>
              <a:gd name="connsiteX18" fmla="*/ 174255 w 468637"/>
              <a:gd name="connsiteY18" fmla="*/ 0 h 467704"/>
              <a:gd name="connsiteX19" fmla="*/ 174255 w 468637"/>
              <a:gd name="connsiteY19" fmla="*/ 0 h 467704"/>
              <a:gd name="connsiteX20" fmla="*/ 174255 w 468637"/>
              <a:gd name="connsiteY20" fmla="*/ 0 h 467704"/>
              <a:gd name="connsiteX21" fmla="*/ 174255 w 468637"/>
              <a:gd name="connsiteY21" fmla="*/ 0 h 467704"/>
              <a:gd name="connsiteX22" fmla="*/ 174255 w 468637"/>
              <a:gd name="connsiteY22" fmla="*/ 0 h 467704"/>
              <a:gd name="connsiteX23" fmla="*/ 174255 w 468637"/>
              <a:gd name="connsiteY23" fmla="*/ 0 h 467704"/>
              <a:gd name="connsiteX24" fmla="*/ 174255 w 468637"/>
              <a:gd name="connsiteY24" fmla="*/ 0 h 467704"/>
              <a:gd name="connsiteX25" fmla="*/ 174255 w 468637"/>
              <a:gd name="connsiteY25" fmla="*/ 0 h 467704"/>
              <a:gd name="connsiteX26" fmla="*/ 174255 w 468637"/>
              <a:gd name="connsiteY26" fmla="*/ 0 h 480023"/>
              <a:gd name="connsiteX27" fmla="*/ 174255 w 479658"/>
              <a:gd name="connsiteY27" fmla="*/ 0 h 477221"/>
              <a:gd name="connsiteX28" fmla="*/ 174255 w 486666"/>
              <a:gd name="connsiteY28" fmla="*/ 0 h 476486"/>
              <a:gd name="connsiteX29" fmla="*/ 174255 w 486666"/>
              <a:gd name="connsiteY29" fmla="*/ 0 h 476486"/>
              <a:gd name="connsiteX30" fmla="*/ 174255 w 486666"/>
              <a:gd name="connsiteY30" fmla="*/ 0 h 476486"/>
              <a:gd name="connsiteX31" fmla="*/ 174255 w 486666"/>
              <a:gd name="connsiteY31" fmla="*/ 0 h 47648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3031" h="464276">
                <a:moveTo>
                  <a:pt x="163455" y="0"/>
                </a:moveTo>
                <a:cubicBezTo>
                  <a:pt x="224838" y="40482"/>
                  <a:pt x="302892" y="66676"/>
                  <a:pt x="407137" y="38101"/>
                </a:cubicBezTo>
                <a:lnTo>
                  <a:pt x="447618" y="151607"/>
                </a:lnTo>
                <a:lnTo>
                  <a:pt x="446671" y="151693"/>
                </a:lnTo>
                <a:cubicBezTo>
                  <a:pt x="509462" y="324917"/>
                  <a:pt x="448428" y="452897"/>
                  <a:pt x="385013" y="464196"/>
                </a:cubicBezTo>
                <a:cubicBezTo>
                  <a:pt x="244677" y="466455"/>
                  <a:pt x="258133" y="420462"/>
                  <a:pt x="248950" y="395523"/>
                </a:cubicBezTo>
                <a:cubicBezTo>
                  <a:pt x="248950" y="350808"/>
                  <a:pt x="305176" y="319812"/>
                  <a:pt x="329913" y="314560"/>
                </a:cubicBezTo>
                <a:cubicBezTo>
                  <a:pt x="354650" y="309308"/>
                  <a:pt x="385079" y="334951"/>
                  <a:pt x="397370" y="364009"/>
                </a:cubicBezTo>
                <a:cubicBezTo>
                  <a:pt x="405786" y="337867"/>
                  <a:pt x="472257" y="288931"/>
                  <a:pt x="418510" y="152947"/>
                </a:cubicBezTo>
                <a:cubicBezTo>
                  <a:pt x="371955" y="155180"/>
                  <a:pt x="293139" y="155393"/>
                  <a:pt x="239190" y="133892"/>
                </a:cubicBezTo>
                <a:lnTo>
                  <a:pt x="195859" y="113697"/>
                </a:lnTo>
                <a:cubicBezTo>
                  <a:pt x="204201" y="178579"/>
                  <a:pt x="201443" y="391042"/>
                  <a:pt x="93975" y="375548"/>
                </a:cubicBezTo>
                <a:cubicBezTo>
                  <a:pt x="-13493" y="360054"/>
                  <a:pt x="-23340" y="246483"/>
                  <a:pt x="36825" y="206477"/>
                </a:cubicBezTo>
                <a:cubicBezTo>
                  <a:pt x="96990" y="166471"/>
                  <a:pt x="121337" y="216972"/>
                  <a:pt x="140644" y="235528"/>
                </a:cubicBezTo>
                <a:cubicBezTo>
                  <a:pt x="160527" y="233590"/>
                  <a:pt x="166121" y="262606"/>
                  <a:pt x="171717" y="108267"/>
                </a:cubicBezTo>
                <a:lnTo>
                  <a:pt x="163455" y="0"/>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11158572" y="2510611"/>
            <a:ext cx="327936" cy="321866"/>
          </a:xfrm>
          <a:custGeom>
            <a:gdLst>
              <a:gd name="connsiteX0" fmla="*/ 163455 w 473031"/>
              <a:gd name="connsiteY0" fmla="*/ 0 h 464276"/>
              <a:gd name="connsiteX1" fmla="*/ 407137 w 473031"/>
              <a:gd name="connsiteY1" fmla="*/ 38101 h 464276"/>
              <a:gd name="connsiteX2" fmla="*/ 447618 w 473031"/>
              <a:gd name="connsiteY2" fmla="*/ 151607 h 464276"/>
              <a:gd name="connsiteX3" fmla="*/ 446671 w 473031"/>
              <a:gd name="connsiteY3" fmla="*/ 151693 h 464276"/>
              <a:gd name="connsiteX4" fmla="*/ 385013 w 473031"/>
              <a:gd name="connsiteY4" fmla="*/ 464196 h 464276"/>
              <a:gd name="connsiteX5" fmla="*/ 248950 w 473031"/>
              <a:gd name="connsiteY5" fmla="*/ 395523 h 464276"/>
              <a:gd name="connsiteX6" fmla="*/ 329913 w 473031"/>
              <a:gd name="connsiteY6" fmla="*/ 314560 h 464276"/>
              <a:gd name="connsiteX7" fmla="*/ 397370 w 473031"/>
              <a:gd name="connsiteY7" fmla="*/ 364009 h 464276"/>
              <a:gd name="connsiteX8" fmla="*/ 418510 w 473031"/>
              <a:gd name="connsiteY8" fmla="*/ 152947 h 464276"/>
              <a:gd name="connsiteX9" fmla="*/ 239190 w 473031"/>
              <a:gd name="connsiteY9" fmla="*/ 133892 h 464276"/>
              <a:gd name="connsiteX10" fmla="*/ 195859 w 473031"/>
              <a:gd name="connsiteY10" fmla="*/ 113697 h 464276"/>
              <a:gd name="connsiteX11" fmla="*/ 93975 w 473031"/>
              <a:gd name="connsiteY11" fmla="*/ 375548 h 464276"/>
              <a:gd name="connsiteX12" fmla="*/ 36825 w 473031"/>
              <a:gd name="connsiteY12" fmla="*/ 206477 h 464276"/>
              <a:gd name="connsiteX13" fmla="*/ 140644 w 473031"/>
              <a:gd name="connsiteY13" fmla="*/ 235528 h 464276"/>
              <a:gd name="connsiteX14" fmla="*/ 171717 w 473031"/>
              <a:gd name="connsiteY14" fmla="*/ 108267 h 464276"/>
              <a:gd name="connsiteX15" fmla="*/ 163455 w 473031"/>
              <a:gd name="connsiteY15" fmla="*/ 0 h 464276"/>
              <a:gd name="connsiteX16" fmla="*/ 163455 w 469035"/>
              <a:gd name="connsiteY16" fmla="*/ 0 h 464276"/>
              <a:gd name="connsiteX17" fmla="*/ 175811 w 470193"/>
              <a:gd name="connsiteY17" fmla="*/ 0 h 467704"/>
              <a:gd name="connsiteX18" fmla="*/ 174255 w 468637"/>
              <a:gd name="connsiteY18" fmla="*/ 0 h 467704"/>
              <a:gd name="connsiteX19" fmla="*/ 174255 w 468637"/>
              <a:gd name="connsiteY19" fmla="*/ 0 h 467704"/>
              <a:gd name="connsiteX20" fmla="*/ 174255 w 468637"/>
              <a:gd name="connsiteY20" fmla="*/ 0 h 467704"/>
              <a:gd name="connsiteX21" fmla="*/ 174255 w 468637"/>
              <a:gd name="connsiteY21" fmla="*/ 0 h 467704"/>
              <a:gd name="connsiteX22" fmla="*/ 174255 w 468637"/>
              <a:gd name="connsiteY22" fmla="*/ 0 h 467704"/>
              <a:gd name="connsiteX23" fmla="*/ 174255 w 468637"/>
              <a:gd name="connsiteY23" fmla="*/ 0 h 467704"/>
              <a:gd name="connsiteX24" fmla="*/ 174255 w 468637"/>
              <a:gd name="connsiteY24" fmla="*/ 0 h 467704"/>
              <a:gd name="connsiteX25" fmla="*/ 174255 w 468637"/>
              <a:gd name="connsiteY25" fmla="*/ 0 h 467704"/>
              <a:gd name="connsiteX26" fmla="*/ 174255 w 468637"/>
              <a:gd name="connsiteY26" fmla="*/ 0 h 480023"/>
              <a:gd name="connsiteX27" fmla="*/ 174255 w 479658"/>
              <a:gd name="connsiteY27" fmla="*/ 0 h 477221"/>
              <a:gd name="connsiteX28" fmla="*/ 174255 w 486666"/>
              <a:gd name="connsiteY28" fmla="*/ 0 h 476486"/>
              <a:gd name="connsiteX29" fmla="*/ 174255 w 486666"/>
              <a:gd name="connsiteY29" fmla="*/ 0 h 476486"/>
              <a:gd name="connsiteX30" fmla="*/ 174255 w 486666"/>
              <a:gd name="connsiteY30" fmla="*/ 0 h 476486"/>
              <a:gd name="connsiteX31" fmla="*/ 174255 w 486666"/>
              <a:gd name="connsiteY31" fmla="*/ 0 h 47648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3031" h="464276">
                <a:moveTo>
                  <a:pt x="163455" y="0"/>
                </a:moveTo>
                <a:cubicBezTo>
                  <a:pt x="224838" y="40482"/>
                  <a:pt x="302892" y="66676"/>
                  <a:pt x="407137" y="38101"/>
                </a:cubicBezTo>
                <a:lnTo>
                  <a:pt x="447618" y="151607"/>
                </a:lnTo>
                <a:lnTo>
                  <a:pt x="446671" y="151693"/>
                </a:lnTo>
                <a:cubicBezTo>
                  <a:pt x="509462" y="324917"/>
                  <a:pt x="448428" y="452897"/>
                  <a:pt x="385013" y="464196"/>
                </a:cubicBezTo>
                <a:cubicBezTo>
                  <a:pt x="244677" y="466455"/>
                  <a:pt x="258133" y="420462"/>
                  <a:pt x="248950" y="395523"/>
                </a:cubicBezTo>
                <a:cubicBezTo>
                  <a:pt x="248950" y="350808"/>
                  <a:pt x="305176" y="319812"/>
                  <a:pt x="329913" y="314560"/>
                </a:cubicBezTo>
                <a:cubicBezTo>
                  <a:pt x="354650" y="309308"/>
                  <a:pt x="385079" y="334951"/>
                  <a:pt x="397370" y="364009"/>
                </a:cubicBezTo>
                <a:cubicBezTo>
                  <a:pt x="405786" y="337867"/>
                  <a:pt x="472257" y="288931"/>
                  <a:pt x="418510" y="152947"/>
                </a:cubicBezTo>
                <a:cubicBezTo>
                  <a:pt x="371955" y="155180"/>
                  <a:pt x="293139" y="155393"/>
                  <a:pt x="239190" y="133892"/>
                </a:cubicBezTo>
                <a:lnTo>
                  <a:pt x="195859" y="113697"/>
                </a:lnTo>
                <a:cubicBezTo>
                  <a:pt x="204201" y="178579"/>
                  <a:pt x="201443" y="391042"/>
                  <a:pt x="93975" y="375548"/>
                </a:cubicBezTo>
                <a:cubicBezTo>
                  <a:pt x="-13493" y="360054"/>
                  <a:pt x="-23340" y="246483"/>
                  <a:pt x="36825" y="206477"/>
                </a:cubicBezTo>
                <a:cubicBezTo>
                  <a:pt x="96990" y="166471"/>
                  <a:pt x="121337" y="216972"/>
                  <a:pt x="140644" y="235528"/>
                </a:cubicBezTo>
                <a:cubicBezTo>
                  <a:pt x="160527" y="233590"/>
                  <a:pt x="166121" y="262606"/>
                  <a:pt x="171717" y="108267"/>
                </a:cubicBezTo>
                <a:lnTo>
                  <a:pt x="163455" y="0"/>
                </a:lnTo>
                <a:close/>
              </a:path>
            </a:pathLst>
          </a:custGeom>
          <a:solidFill>
            <a:srgbClr val="5FE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a:off x="9947640" y="2510611"/>
            <a:ext cx="473031" cy="464276"/>
          </a:xfrm>
          <a:custGeom>
            <a:gdLst>
              <a:gd name="connsiteX0" fmla="*/ 163455 w 473031"/>
              <a:gd name="connsiteY0" fmla="*/ 0 h 464276"/>
              <a:gd name="connsiteX1" fmla="*/ 407137 w 473031"/>
              <a:gd name="connsiteY1" fmla="*/ 38101 h 464276"/>
              <a:gd name="connsiteX2" fmla="*/ 447618 w 473031"/>
              <a:gd name="connsiteY2" fmla="*/ 151607 h 464276"/>
              <a:gd name="connsiteX3" fmla="*/ 446671 w 473031"/>
              <a:gd name="connsiteY3" fmla="*/ 151693 h 464276"/>
              <a:gd name="connsiteX4" fmla="*/ 385013 w 473031"/>
              <a:gd name="connsiteY4" fmla="*/ 464196 h 464276"/>
              <a:gd name="connsiteX5" fmla="*/ 248950 w 473031"/>
              <a:gd name="connsiteY5" fmla="*/ 395523 h 464276"/>
              <a:gd name="connsiteX6" fmla="*/ 329913 w 473031"/>
              <a:gd name="connsiteY6" fmla="*/ 314560 h 464276"/>
              <a:gd name="connsiteX7" fmla="*/ 397370 w 473031"/>
              <a:gd name="connsiteY7" fmla="*/ 364009 h 464276"/>
              <a:gd name="connsiteX8" fmla="*/ 418510 w 473031"/>
              <a:gd name="connsiteY8" fmla="*/ 152947 h 464276"/>
              <a:gd name="connsiteX9" fmla="*/ 239190 w 473031"/>
              <a:gd name="connsiteY9" fmla="*/ 133892 h 464276"/>
              <a:gd name="connsiteX10" fmla="*/ 195859 w 473031"/>
              <a:gd name="connsiteY10" fmla="*/ 113697 h 464276"/>
              <a:gd name="connsiteX11" fmla="*/ 93975 w 473031"/>
              <a:gd name="connsiteY11" fmla="*/ 375548 h 464276"/>
              <a:gd name="connsiteX12" fmla="*/ 36825 w 473031"/>
              <a:gd name="connsiteY12" fmla="*/ 206477 h 464276"/>
              <a:gd name="connsiteX13" fmla="*/ 140644 w 473031"/>
              <a:gd name="connsiteY13" fmla="*/ 235528 h 464276"/>
              <a:gd name="connsiteX14" fmla="*/ 171717 w 473031"/>
              <a:gd name="connsiteY14" fmla="*/ 108267 h 464276"/>
              <a:gd name="connsiteX15" fmla="*/ 163455 w 473031"/>
              <a:gd name="connsiteY15" fmla="*/ 0 h 464276"/>
              <a:gd name="connsiteX16" fmla="*/ 163455 w 469035"/>
              <a:gd name="connsiteY16" fmla="*/ 0 h 464276"/>
              <a:gd name="connsiteX17" fmla="*/ 175811 w 470193"/>
              <a:gd name="connsiteY17" fmla="*/ 0 h 467704"/>
              <a:gd name="connsiteX18" fmla="*/ 174255 w 468637"/>
              <a:gd name="connsiteY18" fmla="*/ 0 h 467704"/>
              <a:gd name="connsiteX19" fmla="*/ 174255 w 468637"/>
              <a:gd name="connsiteY19" fmla="*/ 0 h 467704"/>
              <a:gd name="connsiteX20" fmla="*/ 174255 w 468637"/>
              <a:gd name="connsiteY20" fmla="*/ 0 h 467704"/>
              <a:gd name="connsiteX21" fmla="*/ 174255 w 468637"/>
              <a:gd name="connsiteY21" fmla="*/ 0 h 467704"/>
              <a:gd name="connsiteX22" fmla="*/ 174255 w 468637"/>
              <a:gd name="connsiteY22" fmla="*/ 0 h 467704"/>
              <a:gd name="connsiteX23" fmla="*/ 174255 w 468637"/>
              <a:gd name="connsiteY23" fmla="*/ 0 h 467704"/>
              <a:gd name="connsiteX24" fmla="*/ 174255 w 468637"/>
              <a:gd name="connsiteY24" fmla="*/ 0 h 467704"/>
              <a:gd name="connsiteX25" fmla="*/ 174255 w 468637"/>
              <a:gd name="connsiteY25" fmla="*/ 0 h 467704"/>
              <a:gd name="connsiteX26" fmla="*/ 174255 w 468637"/>
              <a:gd name="connsiteY26" fmla="*/ 0 h 480023"/>
              <a:gd name="connsiteX27" fmla="*/ 174255 w 479658"/>
              <a:gd name="connsiteY27" fmla="*/ 0 h 477221"/>
              <a:gd name="connsiteX28" fmla="*/ 174255 w 486666"/>
              <a:gd name="connsiteY28" fmla="*/ 0 h 476486"/>
              <a:gd name="connsiteX29" fmla="*/ 174255 w 486666"/>
              <a:gd name="connsiteY29" fmla="*/ 0 h 476486"/>
              <a:gd name="connsiteX30" fmla="*/ 174255 w 486666"/>
              <a:gd name="connsiteY30" fmla="*/ 0 h 476486"/>
              <a:gd name="connsiteX31" fmla="*/ 174255 w 486666"/>
              <a:gd name="connsiteY31" fmla="*/ 0 h 47648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3031" h="464276">
                <a:moveTo>
                  <a:pt x="163455" y="0"/>
                </a:moveTo>
                <a:cubicBezTo>
                  <a:pt x="224838" y="40482"/>
                  <a:pt x="302892" y="66676"/>
                  <a:pt x="407137" y="38101"/>
                </a:cubicBezTo>
                <a:lnTo>
                  <a:pt x="447618" y="151607"/>
                </a:lnTo>
                <a:lnTo>
                  <a:pt x="446671" y="151693"/>
                </a:lnTo>
                <a:cubicBezTo>
                  <a:pt x="509462" y="324917"/>
                  <a:pt x="448428" y="452897"/>
                  <a:pt x="385013" y="464196"/>
                </a:cubicBezTo>
                <a:cubicBezTo>
                  <a:pt x="244677" y="466455"/>
                  <a:pt x="258133" y="420462"/>
                  <a:pt x="248950" y="395523"/>
                </a:cubicBezTo>
                <a:cubicBezTo>
                  <a:pt x="248950" y="350808"/>
                  <a:pt x="305176" y="319812"/>
                  <a:pt x="329913" y="314560"/>
                </a:cubicBezTo>
                <a:cubicBezTo>
                  <a:pt x="354650" y="309308"/>
                  <a:pt x="385079" y="334951"/>
                  <a:pt x="397370" y="364009"/>
                </a:cubicBezTo>
                <a:cubicBezTo>
                  <a:pt x="405786" y="337867"/>
                  <a:pt x="472257" y="288931"/>
                  <a:pt x="418510" y="152947"/>
                </a:cubicBezTo>
                <a:cubicBezTo>
                  <a:pt x="371955" y="155180"/>
                  <a:pt x="293139" y="155393"/>
                  <a:pt x="239190" y="133892"/>
                </a:cubicBezTo>
                <a:lnTo>
                  <a:pt x="195859" y="113697"/>
                </a:lnTo>
                <a:cubicBezTo>
                  <a:pt x="204201" y="178579"/>
                  <a:pt x="201443" y="391042"/>
                  <a:pt x="93975" y="375548"/>
                </a:cubicBezTo>
                <a:cubicBezTo>
                  <a:pt x="-13493" y="360054"/>
                  <a:pt x="-23340" y="246483"/>
                  <a:pt x="36825" y="206477"/>
                </a:cubicBezTo>
                <a:cubicBezTo>
                  <a:pt x="96990" y="166471"/>
                  <a:pt x="121337" y="216972"/>
                  <a:pt x="140644" y="235528"/>
                </a:cubicBezTo>
                <a:cubicBezTo>
                  <a:pt x="160527" y="233590"/>
                  <a:pt x="166121" y="262606"/>
                  <a:pt x="171717" y="108267"/>
                </a:cubicBezTo>
                <a:lnTo>
                  <a:pt x="16345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3" name="图片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69368" y="1186722"/>
            <a:ext cx="1869407" cy="1869407"/>
          </a:xfrm>
          <a:prstGeom prst="rect">
            <a:avLst/>
          </a:prstGeom>
        </p:spPr>
      </p:pic>
      <p:pic>
        <p:nvPicPr>
          <p:cNvPr id="14" name="图片 1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9980904">
            <a:off x="-90727" y="1166415"/>
            <a:ext cx="1043464" cy="1043464"/>
          </a:xfrm>
          <a:prstGeom prst="rect">
            <a:avLst/>
          </a:prstGeom>
        </p:spPr>
      </p:pic>
    </p:spTree>
    <p:extLst>
      <p:ext uri="{BB962C8B-B14F-4D97-AF65-F5344CB8AC3E}">
        <p14:creationId val="970313416"/>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43"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
                                        <p:tgtEl>
                                          <p:spTgt spid="3"/>
                                        </p:tgtEl>
                                      </p:cBhvr>
                                    </p:animEffect>
                                    <p:anim calcmode="lin" valueType="num">
                                      <p:cBhvr>
                                        <p:cTn id="15" dur="400" fill="hold"/>
                                        <p:tgtEl>
                                          <p:spTgt spid="3"/>
                                        </p:tgtEl>
                                        <p:attrNameLst>
                                          <p:attrName>ppt_x</p:attrName>
                                        </p:attrNameLst>
                                      </p:cBhvr>
                                      <p:tavLst>
                                        <p:tav tm="0">
                                          <p:val>
                                            <p:strVal val="#ppt_x"/>
                                          </p:val>
                                        </p:tav>
                                        <p:tav tm="100000">
                                          <p:val>
                                            <p:strVal val="#ppt_x"/>
                                          </p:val>
                                        </p:tav>
                                      </p:tavLst>
                                    </p:anim>
                                    <p:anim calcmode="lin" valueType="num">
                                      <p:cBhvr>
                                        <p:cTn id="16" dur="400" fill="hold"/>
                                        <p:tgtEl>
                                          <p:spTgt spid="3"/>
                                        </p:tgtEl>
                                        <p:attrNameLst>
                                          <p:attrName>ppt_y</p:attrName>
                                        </p:attrNameLst>
                                      </p:cBhvr>
                                      <p:tavLst>
                                        <p:tav tm="0">
                                          <p:val>
                                            <p:strVal val="#ppt_y+0.31"/>
                                          </p:val>
                                        </p:tav>
                                        <p:tav tm="100000">
                                          <p:val>
                                            <p:strVal val="#ppt_y+0.31"/>
                                          </p:val>
                                        </p:tav>
                                      </p:tavLst>
                                    </p:anim>
                                    <p:anim calcmode="lin" valueType="num">
                                      <p:cBhvr>
                                        <p:cTn id="17" dur="600" decel="50000" fill="hold">
                                          <p:stCondLst>
                                            <p:cond delay="4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 dur="600" decel="50000" fill="hold">
                                          <p:stCondLst>
                                            <p:cond delay="4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9" presetID="43"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
                                        <p:tgtEl>
                                          <p:spTgt spid="4"/>
                                        </p:tgtEl>
                                      </p:cBhvr>
                                    </p:animEffect>
                                    <p:anim calcmode="lin" valueType="num">
                                      <p:cBhvr>
                                        <p:cTn id="22" dur="400" fill="hold"/>
                                        <p:tgtEl>
                                          <p:spTgt spid="4"/>
                                        </p:tgtEl>
                                        <p:attrNameLst>
                                          <p:attrName>ppt_x</p:attrName>
                                        </p:attrNameLst>
                                      </p:cBhvr>
                                      <p:tavLst>
                                        <p:tav tm="0">
                                          <p:val>
                                            <p:strVal val="#ppt_x"/>
                                          </p:val>
                                        </p:tav>
                                        <p:tav tm="100000">
                                          <p:val>
                                            <p:strVal val="#ppt_x"/>
                                          </p:val>
                                        </p:tav>
                                      </p:tavLst>
                                    </p:anim>
                                    <p:anim calcmode="lin" valueType="num">
                                      <p:cBhvr>
                                        <p:cTn id="23" dur="400" fill="hold"/>
                                        <p:tgtEl>
                                          <p:spTgt spid="4"/>
                                        </p:tgtEl>
                                        <p:attrNameLst>
                                          <p:attrName>ppt_y</p:attrName>
                                        </p:attrNameLst>
                                      </p:cBhvr>
                                      <p:tavLst>
                                        <p:tav tm="0">
                                          <p:val>
                                            <p:strVal val="#ppt_y+0.31"/>
                                          </p:val>
                                        </p:tav>
                                        <p:tav tm="100000">
                                          <p:val>
                                            <p:strVal val="#ppt_y+0.31"/>
                                          </p:val>
                                        </p:tav>
                                      </p:tavLst>
                                    </p:anim>
                                    <p:anim calcmode="lin" valueType="num">
                                      <p:cBhvr>
                                        <p:cTn id="24" dur="600" decel="50000" fill="hold">
                                          <p:stCondLst>
                                            <p:cond delay="400"/>
                                          </p:stCondLst>
                                        </p:cTn>
                                        <p:tgtEl>
                                          <p:spTgt spid="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5" dur="600" decel="50000" fill="hold">
                                          <p:stCondLst>
                                            <p:cond delay="400"/>
                                          </p:stCondLst>
                                        </p:cTn>
                                        <p:tgtEl>
                                          <p:spTgt spid="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6" fill="hold" nodeType="clickPar">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nodeType="clickPar">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childTnLst>
                                </p:cTn>
                              </p:par>
                            </p:childTnLst>
                          </p:cTn>
                        </p:par>
                      </p:childTnLst>
                    </p:cTn>
                  </p:par>
                  <p:par>
                    <p:cTn id="36" fill="hold" nodeType="clickPar">
                      <p:stCondLst>
                        <p:cond delay="indefinite"/>
                      </p:stCondLst>
                      <p:childTnLst>
                        <p:par>
                          <p:cTn id="37" fill="hold">
                            <p:stCondLst>
                              <p:cond delay="0"/>
                            </p:stCondLst>
                            <p:childTnLst>
                              <p:par>
                                <p:cTn id="38" presetID="22" presetClass="entr" presetSubtype="1" fill="hold" grpId="0" nodeType="click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wipe(up)">
                                      <p:cBhvr>
                                        <p:cTn id="40" dur="500"/>
                                        <p:tgtEl>
                                          <p:spTgt spid="5"/>
                                        </p:tgtEl>
                                      </p:cBhvr>
                                    </p:animEffect>
                                  </p:childTnLst>
                                </p:cTn>
                              </p:par>
                            </p:childTnLst>
                          </p:cTn>
                        </p:par>
                      </p:childTnLst>
                    </p:cTn>
                  </p:par>
                  <p:par>
                    <p:cTn id="41" fill="hold" nodeType="clickPar">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2000"/>
                                        <p:tgtEl>
                                          <p:spTgt spid="10"/>
                                        </p:tgtEl>
                                      </p:cBhvr>
                                    </p:animEffect>
                                    <p:anim calcmode="lin" valueType="num">
                                      <p:cBhvr>
                                        <p:cTn id="46" dur="2000" fill="hold"/>
                                        <p:tgtEl>
                                          <p:spTgt spid="10"/>
                                        </p:tgtEl>
                                        <p:attrNameLst>
                                          <p:attrName>ppt_w</p:attrName>
                                        </p:attrNameLst>
                                      </p:cBhvr>
                                      <p:tavLst>
                                        <p:tav tm="0" fmla="#ppt_w*sin(2.5*pi*$)">
                                          <p:val>
                                            <p:fltVal val="0"/>
                                          </p:val>
                                        </p:tav>
                                        <p:tav tm="100000">
                                          <p:val>
                                            <p:fltVal val="1"/>
                                          </p:val>
                                        </p:tav>
                                      </p:tavLst>
                                    </p:anim>
                                    <p:anim calcmode="lin" valueType="num">
                                      <p:cBhvr>
                                        <p:cTn id="47" dur="2000" fill="hold"/>
                                        <p:tgtEl>
                                          <p:spTgt spid="10"/>
                                        </p:tgtEl>
                                        <p:attrNameLst>
                                          <p:attrName>ppt_h</p:attrName>
                                        </p:attrNameLst>
                                      </p:cBhvr>
                                      <p:tavLst>
                                        <p:tav tm="0">
                                          <p:val>
                                            <p:strVal val="#ppt_h"/>
                                          </p:val>
                                        </p:tav>
                                        <p:tav tm="100000">
                                          <p:val>
                                            <p:strVal val="#ppt_h"/>
                                          </p:val>
                                        </p:tav>
                                      </p:tavLst>
                                    </p:anim>
                                  </p:childTnLst>
                                </p:cTn>
                              </p:par>
                              <p:par>
                                <p:cTn id="48" presetID="45" presetClass="entr" presetSubtype="0" fill="hold" grpId="0" nodeType="with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2000"/>
                                        <p:tgtEl>
                                          <p:spTgt spid="11"/>
                                        </p:tgtEl>
                                      </p:cBhvr>
                                    </p:animEffect>
                                    <p:anim calcmode="lin" valueType="num">
                                      <p:cBhvr>
                                        <p:cTn id="51" dur="2000" fill="hold"/>
                                        <p:tgtEl>
                                          <p:spTgt spid="11"/>
                                        </p:tgtEl>
                                        <p:attrNameLst>
                                          <p:attrName>ppt_w</p:attrName>
                                        </p:attrNameLst>
                                      </p:cBhvr>
                                      <p:tavLst>
                                        <p:tav tm="0" fmla="#ppt_w*sin(2.5*pi*$)">
                                          <p:val>
                                            <p:fltVal val="0"/>
                                          </p:val>
                                        </p:tav>
                                        <p:tav tm="100000">
                                          <p:val>
                                            <p:fltVal val="1"/>
                                          </p:val>
                                        </p:tav>
                                      </p:tavLst>
                                    </p:anim>
                                    <p:anim calcmode="lin" valueType="num">
                                      <p:cBhvr>
                                        <p:cTn id="52" dur="2000" fill="hold"/>
                                        <p:tgtEl>
                                          <p:spTgt spid="11"/>
                                        </p:tgtEl>
                                        <p:attrNameLst>
                                          <p:attrName>ppt_h</p:attrName>
                                        </p:attrNameLst>
                                      </p:cBhvr>
                                      <p:tavLst>
                                        <p:tav tm="0">
                                          <p:val>
                                            <p:strVal val="#ppt_h"/>
                                          </p:val>
                                        </p:tav>
                                        <p:tav tm="100000">
                                          <p:val>
                                            <p:strVal val="#ppt_h"/>
                                          </p:val>
                                        </p:tav>
                                      </p:tavLst>
                                    </p:anim>
                                  </p:childTnLst>
                                </p:cTn>
                              </p:par>
                              <p:par>
                                <p:cTn id="53" presetID="45" presetClass="entr" presetSubtype="0"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2000"/>
                                        <p:tgtEl>
                                          <p:spTgt spid="12"/>
                                        </p:tgtEl>
                                      </p:cBhvr>
                                    </p:animEffect>
                                    <p:anim calcmode="lin" valueType="num">
                                      <p:cBhvr>
                                        <p:cTn id="56" dur="2000" fill="hold"/>
                                        <p:tgtEl>
                                          <p:spTgt spid="12"/>
                                        </p:tgtEl>
                                        <p:attrNameLst>
                                          <p:attrName>ppt_w</p:attrName>
                                        </p:attrNameLst>
                                      </p:cBhvr>
                                      <p:tavLst>
                                        <p:tav tm="0" fmla="#ppt_w*sin(2.5*pi*$)">
                                          <p:val>
                                            <p:fltVal val="0"/>
                                          </p:val>
                                        </p:tav>
                                        <p:tav tm="100000">
                                          <p:val>
                                            <p:fltVal val="1"/>
                                          </p:val>
                                        </p:tav>
                                      </p:tavLst>
                                    </p:anim>
                                    <p:anim calcmode="lin" valueType="num">
                                      <p:cBhvr>
                                        <p:cTn id="57" dur="20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58" fill="hold" nodeType="clickPar">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500"/>
                                        <p:tgtEl>
                                          <p:spTgt spid="14"/>
                                        </p:tgtEl>
                                      </p:cBhvr>
                                    </p:animEffect>
                                  </p:childTnLst>
                                </p:cTn>
                              </p:par>
                            </p:childTnLst>
                          </p:cTn>
                        </p:par>
                      </p:childTnLst>
                    </p:cTn>
                  </p:par>
                  <p:par>
                    <p:cTn id="63" fill="hold" nodeType="clickPar">
                      <p:stCondLst>
                        <p:cond delay="indefinite"/>
                      </p:stCondLst>
                      <p:childTnLst>
                        <p:par>
                          <p:cTn id="64" fill="hold">
                            <p:stCondLst>
                              <p:cond delay="0"/>
                            </p:stCondLst>
                            <p:childTnLst>
                              <p:par>
                                <p:cTn id="65" presetID="42" presetClass="entr" presetSubtype="0" fill="hold" nodeType="click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1000"/>
                                        <p:tgtEl>
                                          <p:spTgt spid="13"/>
                                        </p:tgtEl>
                                      </p:cBhvr>
                                    </p:animEffect>
                                    <p:anim calcmode="lin" valueType="num">
                                      <p:cBhvr>
                                        <p:cTn id="68" dur="1000" fill="hold"/>
                                        <p:tgtEl>
                                          <p:spTgt spid="13"/>
                                        </p:tgtEl>
                                        <p:attrNameLst>
                                          <p:attrName>ppt_x</p:attrName>
                                        </p:attrNameLst>
                                      </p:cBhvr>
                                      <p:tavLst>
                                        <p:tav tm="0">
                                          <p:val>
                                            <p:strVal val="#ppt_x"/>
                                          </p:val>
                                        </p:tav>
                                        <p:tav tm="100000">
                                          <p:val>
                                            <p:strVal val="#ppt_x"/>
                                          </p:val>
                                        </p:tav>
                                      </p:tavLst>
                                    </p:anim>
                                    <p:anim calcmode="lin" valueType="num">
                                      <p:cBhvr>
                                        <p:cTn id="69" dur="1000" fill="hold"/>
                                        <p:tgtEl>
                                          <p:spTgt spid="13"/>
                                        </p:tgtEl>
                                        <p:attrNameLst>
                                          <p:attrName>ppt_y</p:attrName>
                                        </p:attrNameLst>
                                      </p:cBhvr>
                                      <p:tavLst>
                                        <p:tav tm="0">
                                          <p:val>
                                            <p:strVal val="#ppt_y+.1"/>
                                          </p:val>
                                        </p:tav>
                                        <p:tav tm="100000">
                                          <p:val>
                                            <p:strVal val="#ppt_y"/>
                                          </p:val>
                                        </p:tav>
                                      </p:tavLst>
                                    </p:anim>
                                  </p:childTnLst>
                                </p:cTn>
                              </p:par>
                              <p:par>
                                <p:cTn id="70" presetID="0" presetClass="path" presetSubtype="0" accel="50000" decel="50000" fill="hold" nodeType="withEffect">
                                  <p:stCondLst>
                                    <p:cond delay="0"/>
                                  </p:stCondLst>
                                  <p:childTnLst>
                                    <p:animMotion origin="layout" path="M 0.05 0.02655 C -0.20816 0.03396 -0.42257 -0.04691 -0.48646 -0.07345 C -0.55069 -0.09969 -0.61319 -0.17345 -0.69045 -0.20123 C -0.76753 -0.22963 -0.82934 -0.23642 -0.93732 -0.24012 C -1.04583 -0.24382 -1.1217 -0.33456 -1.16857 -0.35123 C -1.21562 -0.3679 -1.32482 -0.39012 -1.4342 -0.40123 C -1.54358 -0.41234 -1.64253 -0.53642 -1.85295 -0.57345" pathEditMode="relative" rAng="0" ptsTypes="fsssssf">
                                      <p:cBhvr>
                                        <p:cTn id="71" dur="6000" fill="hold"/>
                                        <p:tgtEl>
                                          <p:spTgt spid="9"/>
                                        </p:tgtEl>
                                        <p:attrNameLst>
                                          <p:attrName>ppt_x</p:attrName>
                                          <p:attrName>ppt_y</p:attrName>
                                        </p:attrNameLst>
                                      </p:cBhvr>
                                      <p:rCtr x="-9515600" y="-29630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p:bldP spid="4" grpId="0"/>
      <p:bldP spid="5" grpId="0"/>
      <p:bldP spid="10" grpId="0" animBg="1"/>
      <p:bldP spid="11" grpId="0" animBg="1"/>
      <p:bldP spid="12" grpId="0" animBg="1"/>
    </p:bldLst>
  </p:timing>
</p:sld>
</file>

<file path=ppt/slides/slide1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4" name="图片 3"/>
          <p:cNvPicPr>
            <a:picLocks noChangeAspect="1"/>
          </p:cNvPicPr>
          <p:nvPr/>
        </p:nvPicPr>
        <p:blipFill>
          <a:blip r:embed="rId2">
            <a:extLst>
              <a:ext uri="{28A0092B-C50C-407E-A947-70E740481C1C}">
                <a14:useLocalDpi xmlns:a14="http://schemas.microsoft.com/office/drawing/2010/main" val="0"/>
              </a:ext>
            </a:extLst>
          </a:blip>
          <a:srcRect b="15493"/>
          <a:stretch>
            <a:fillRect/>
          </a:stretch>
        </p:blipFill>
        <p:spPr>
          <a:xfrm>
            <a:off x="0" y="-1"/>
            <a:ext cx="12192000" cy="6858001"/>
          </a:xfrm>
          <a:prstGeom prst="rect">
            <a:avLst/>
          </a:prstGeom>
        </p:spPr>
      </p:pic>
      <p:sp>
        <p:nvSpPr>
          <p:cNvPr id="2" name="矩形 1"/>
          <p:cNvSpPr/>
          <p:nvPr/>
        </p:nvSpPr>
        <p:spPr>
          <a:xfrm>
            <a:off x="8636000" y="-1"/>
            <a:ext cx="2931886" cy="6858001"/>
          </a:xfrm>
          <a:prstGeom prst="rect">
            <a:avLst/>
          </a:prstGeom>
          <a:solidFill>
            <a:srgbClr val="2999A0">
              <a:alpha val="4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8766629" y="2831116"/>
            <a:ext cx="2685142" cy="2677656"/>
          </a:xfrm>
          <a:prstGeom prst="rect">
            <a:avLst/>
          </a:prstGeom>
        </p:spPr>
        <p:txBody>
          <a:bodyPr wrap="square">
            <a:spAutoFit/>
          </a:bodyPr>
          <a:lstStyle/>
          <a:p>
            <a:pPr algn="just">
              <a:lnSpc>
                <a:spcPct val="150000"/>
              </a:lnSpc>
            </a:pPr>
            <a:r>
              <a:rPr lang="en-US" altLang="zh-CN" sz="1600">
                <a:solidFill>
                  <a:schemeClr val="bg1">
                    <a:lumMod val="85000"/>
                  </a:schemeClr>
                </a:solidFill>
                <a:latin typeface="+mn-ea"/>
              </a:rPr>
              <a:t>This tray mainly is makes with the wood and the leather, its insideis makes with the wood, outside is pastes on with the leather, you mayuse for to put the teacup, the coffee </a:t>
            </a:r>
            <a:r>
              <a:rPr lang="en-US" altLang="zh-CN" sz="1600" smtClean="0">
                <a:solidFill>
                  <a:schemeClr val="bg1">
                    <a:lumMod val="85000"/>
                  </a:schemeClr>
                </a:solidFill>
                <a:latin typeface="+mn-ea"/>
              </a:rPr>
              <a:t>cup</a:t>
            </a:r>
            <a:r>
              <a:rPr lang="en-US" altLang="zh-CN" sz="1600">
                <a:solidFill>
                  <a:schemeClr val="bg1">
                    <a:lumMod val="85000"/>
                  </a:schemeClr>
                </a:solidFill>
                <a:latin typeface="+mn-ea"/>
              </a:rPr>
              <a:t>.</a:t>
            </a:r>
            <a:endParaRPr lang="zh-CN" altLang="en-US" sz="1600">
              <a:solidFill>
                <a:schemeClr val="bg1">
                  <a:lumMod val="85000"/>
                </a:schemeClr>
              </a:solidFill>
              <a:latin typeface="+mn-ea"/>
            </a:endParaRPr>
          </a:p>
        </p:txBody>
      </p:sp>
      <p:cxnSp>
        <p:nvCxnSpPr>
          <p:cNvPr id="6" name="直接连接符 5"/>
          <p:cNvCxnSpPr/>
          <p:nvPr/>
        </p:nvCxnSpPr>
        <p:spPr>
          <a:xfrm>
            <a:off x="8839201" y="2786743"/>
            <a:ext cx="251097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文本框 6"/>
          <p:cNvSpPr txBox="1"/>
          <p:nvPr/>
        </p:nvSpPr>
        <p:spPr>
          <a:xfrm>
            <a:off x="8752115" y="2431095"/>
            <a:ext cx="2451313" cy="369332"/>
          </a:xfrm>
          <a:prstGeom prst="rect">
            <a:avLst/>
          </a:prstGeom>
          <a:noFill/>
        </p:spPr>
        <p:txBody>
          <a:bodyPr wrap="none" rtlCol="0">
            <a:spAutoFit/>
          </a:bodyPr>
          <a:lstStyle/>
          <a:p>
            <a:pPr algn="ctr"/>
            <a:r>
              <a:rPr lang="en-US" altLang="zh-CN" smtClean="0">
                <a:solidFill>
                  <a:schemeClr val="bg1"/>
                </a:solidFill>
                <a:latin typeface="+mn-ea"/>
              </a:rPr>
              <a:t>Here u can add ur title</a:t>
            </a:r>
            <a:endParaRPr lang="zh-CN" altLang="en-US">
              <a:solidFill>
                <a:schemeClr val="bg1"/>
              </a:solidFill>
              <a:latin typeface="+mn-ea"/>
            </a:endParaRPr>
          </a:p>
        </p:txBody>
      </p:sp>
    </p:spTree>
    <p:extLst>
      <p:ext uri="{BB962C8B-B14F-4D97-AF65-F5344CB8AC3E}">
        <p14:creationId val="2478295135"/>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nodeType="clickPar">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22" presetClass="entr" presetSubtype="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
                                        <p:tgtEl>
                                          <p:spTgt spid="6"/>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7" grpId="0"/>
    </p:bldLst>
  </p:timing>
</p:sld>
</file>

<file path=ppt/slides/slide1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563" name="组合 562"/>
          <p:cNvGrpSpPr/>
          <p:nvPr/>
        </p:nvGrpSpPr>
        <p:grpSpPr>
          <a:xfrm>
            <a:off x="1412169" y="847709"/>
            <a:ext cx="4176713" cy="3676651"/>
            <a:chOff x="1328738" y="1268412"/>
            <a:chExt cx="4176713" cy="3676651"/>
          </a:xfrm>
        </p:grpSpPr>
        <p:sp>
          <p:nvSpPr>
            <p:cNvPr id="203" name="Freeform 344"/>
            <p:cNvSpPr/>
            <p:nvPr/>
          </p:nvSpPr>
          <p:spPr bwMode="auto">
            <a:xfrm>
              <a:off x="1582738" y="2622549"/>
              <a:ext cx="1614488" cy="1395413"/>
            </a:xfrm>
            <a:custGeom>
              <a:gdLst>
                <a:gd name="T0" fmla="*/ 77 w 430"/>
                <a:gd name="T1" fmla="*/ 0 h 372"/>
                <a:gd name="T2" fmla="*/ 27 w 430"/>
                <a:gd name="T3" fmla="*/ 247 h 372"/>
                <a:gd name="T4" fmla="*/ 212 w 430"/>
                <a:gd name="T5" fmla="*/ 55 h 372"/>
                <a:gd name="T6" fmla="*/ 201 w 430"/>
                <a:gd name="T7" fmla="*/ 46 h 372"/>
                <a:gd name="T8" fmla="*/ 77 w 430"/>
                <a:gd name="T9" fmla="*/ 0 h 372"/>
              </a:gdLst>
              <a:cxnLst>
                <a:cxn ang="0">
                  <a:pos x="T0" y="T1"/>
                </a:cxn>
                <a:cxn ang="0">
                  <a:pos x="T2" y="T3"/>
                </a:cxn>
                <a:cxn ang="0">
                  <a:pos x="T4" y="T5"/>
                </a:cxn>
                <a:cxn ang="0">
                  <a:pos x="T6" y="T7"/>
                </a:cxn>
                <a:cxn ang="0">
                  <a:pos x="T8" y="T9"/>
                </a:cxn>
              </a:cxnLst>
              <a:rect l="0" t="0" r="r" b="b"/>
              <a:pathLst>
                <a:path w="430" h="372">
                  <a:moveTo>
                    <a:pt x="77" y="0"/>
                  </a:moveTo>
                  <a:cubicBezTo>
                    <a:pt x="53" y="17"/>
                    <a:pt x="0" y="192"/>
                    <a:pt x="27" y="247"/>
                  </a:cubicBezTo>
                  <a:cubicBezTo>
                    <a:pt x="89" y="372"/>
                    <a:pt x="430" y="308"/>
                    <a:pt x="212" y="55"/>
                  </a:cubicBezTo>
                  <a:cubicBezTo>
                    <a:pt x="210" y="54"/>
                    <a:pt x="203" y="46"/>
                    <a:pt x="201" y="46"/>
                  </a:cubicBezTo>
                  <a:lnTo>
                    <a:pt x="77"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45"/>
            <p:cNvSpPr/>
            <p:nvPr/>
          </p:nvSpPr>
          <p:spPr bwMode="auto">
            <a:xfrm>
              <a:off x="1766888" y="2682874"/>
              <a:ext cx="954088" cy="1079500"/>
            </a:xfrm>
            <a:custGeom>
              <a:gdLst>
                <a:gd name="T0" fmla="*/ 7 w 254"/>
                <a:gd name="T1" fmla="*/ 0 h 288"/>
                <a:gd name="T2" fmla="*/ 0 w 254"/>
                <a:gd name="T3" fmla="*/ 83 h 288"/>
                <a:gd name="T4" fmla="*/ 117 w 254"/>
                <a:gd name="T5" fmla="*/ 136 h 288"/>
                <a:gd name="T6" fmla="*/ 191 w 254"/>
                <a:gd name="T7" fmla="*/ 288 h 288"/>
                <a:gd name="T8" fmla="*/ 254 w 254"/>
                <a:gd name="T9" fmla="*/ 202 h 288"/>
                <a:gd name="T10" fmla="*/ 219 w 254"/>
                <a:gd name="T11" fmla="*/ 39 h 288"/>
                <a:gd name="T12" fmla="*/ 7 w 254"/>
                <a:gd name="T13" fmla="*/ 0 h 288"/>
              </a:gdLst>
              <a:cxnLst>
                <a:cxn ang="0">
                  <a:pos x="T0" y="T1"/>
                </a:cxn>
                <a:cxn ang="0">
                  <a:pos x="T2" y="T3"/>
                </a:cxn>
                <a:cxn ang="0">
                  <a:pos x="T4" y="T5"/>
                </a:cxn>
                <a:cxn ang="0">
                  <a:pos x="T6" y="T7"/>
                </a:cxn>
                <a:cxn ang="0">
                  <a:pos x="T8" y="T9"/>
                </a:cxn>
                <a:cxn ang="0">
                  <a:pos x="T10" y="T11"/>
                </a:cxn>
                <a:cxn ang="0">
                  <a:pos x="T12" y="T13"/>
                </a:cxn>
              </a:cxnLst>
              <a:rect l="0" t="0" r="r" b="b"/>
              <a:pathLst>
                <a:path w="254" h="288">
                  <a:moveTo>
                    <a:pt x="7" y="0"/>
                  </a:moveTo>
                  <a:cubicBezTo>
                    <a:pt x="0" y="83"/>
                    <a:pt x="0" y="83"/>
                    <a:pt x="0" y="83"/>
                  </a:cubicBezTo>
                  <a:cubicBezTo>
                    <a:pt x="27" y="30"/>
                    <a:pt x="58" y="167"/>
                    <a:pt x="117" y="136"/>
                  </a:cubicBezTo>
                  <a:cubicBezTo>
                    <a:pt x="223" y="82"/>
                    <a:pt x="218" y="269"/>
                    <a:pt x="191" y="288"/>
                  </a:cubicBezTo>
                  <a:cubicBezTo>
                    <a:pt x="254" y="202"/>
                    <a:pt x="254" y="202"/>
                    <a:pt x="254" y="202"/>
                  </a:cubicBezTo>
                  <a:cubicBezTo>
                    <a:pt x="219" y="39"/>
                    <a:pt x="219" y="39"/>
                    <a:pt x="219" y="39"/>
                  </a:cubicBezTo>
                  <a:lnTo>
                    <a:pt x="7" y="0"/>
                  </a:ln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46"/>
            <p:cNvSpPr/>
            <p:nvPr/>
          </p:nvSpPr>
          <p:spPr bwMode="auto">
            <a:xfrm>
              <a:off x="3636963" y="3038474"/>
              <a:ext cx="1163638" cy="503238"/>
            </a:xfrm>
            <a:custGeom>
              <a:gdLst>
                <a:gd name="T0" fmla="*/ 100 w 310"/>
                <a:gd name="T1" fmla="*/ 4 h 134"/>
                <a:gd name="T2" fmla="*/ 18 w 310"/>
                <a:gd name="T3" fmla="*/ 47 h 134"/>
                <a:gd name="T4" fmla="*/ 310 w 310"/>
                <a:gd name="T5" fmla="*/ 0 h 134"/>
                <a:gd name="T6" fmla="*/ 100 w 310"/>
                <a:gd name="T7" fmla="*/ 4 h 134"/>
              </a:gdLst>
              <a:cxnLst>
                <a:cxn ang="0">
                  <a:pos x="T0" y="T1"/>
                </a:cxn>
                <a:cxn ang="0">
                  <a:pos x="T2" y="T3"/>
                </a:cxn>
                <a:cxn ang="0">
                  <a:pos x="T4" y="T5"/>
                </a:cxn>
                <a:cxn ang="0">
                  <a:pos x="T6" y="T7"/>
                </a:cxn>
              </a:cxnLst>
              <a:rect l="0" t="0" r="r" b="b"/>
              <a:pathLst>
                <a:path w="310" h="134">
                  <a:moveTo>
                    <a:pt x="100" y="4"/>
                  </a:moveTo>
                  <a:cubicBezTo>
                    <a:pt x="18" y="47"/>
                    <a:pt x="18" y="47"/>
                    <a:pt x="18" y="47"/>
                  </a:cubicBezTo>
                  <a:cubicBezTo>
                    <a:pt x="0" y="94"/>
                    <a:pt x="310" y="134"/>
                    <a:pt x="310" y="0"/>
                  </a:cubicBezTo>
                  <a:lnTo>
                    <a:pt x="100" y="4"/>
                  </a:ln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7"/>
            <p:cNvSpPr/>
            <p:nvPr/>
          </p:nvSpPr>
          <p:spPr bwMode="auto">
            <a:xfrm>
              <a:off x="3617913" y="3027362"/>
              <a:ext cx="1163638" cy="447675"/>
            </a:xfrm>
            <a:custGeom>
              <a:gdLst>
                <a:gd name="T0" fmla="*/ 100 w 310"/>
                <a:gd name="T1" fmla="*/ 9 h 119"/>
                <a:gd name="T2" fmla="*/ 18 w 310"/>
                <a:gd name="T3" fmla="*/ 49 h 119"/>
                <a:gd name="T4" fmla="*/ 310 w 310"/>
                <a:gd name="T5" fmla="*/ 0 h 119"/>
                <a:gd name="T6" fmla="*/ 100 w 310"/>
                <a:gd name="T7" fmla="*/ 9 h 119"/>
              </a:gdLst>
              <a:cxnLst>
                <a:cxn ang="0">
                  <a:pos x="T0" y="T1"/>
                </a:cxn>
                <a:cxn ang="0">
                  <a:pos x="T2" y="T3"/>
                </a:cxn>
                <a:cxn ang="0">
                  <a:pos x="T4" y="T5"/>
                </a:cxn>
                <a:cxn ang="0">
                  <a:pos x="T6" y="T7"/>
                </a:cxn>
              </a:cxnLst>
              <a:rect l="0" t="0" r="r" b="b"/>
              <a:pathLst>
                <a:path w="310" h="119">
                  <a:moveTo>
                    <a:pt x="100" y="9"/>
                  </a:moveTo>
                  <a:cubicBezTo>
                    <a:pt x="18" y="49"/>
                    <a:pt x="18" y="49"/>
                    <a:pt x="18" y="49"/>
                  </a:cubicBezTo>
                  <a:cubicBezTo>
                    <a:pt x="0" y="92"/>
                    <a:pt x="310" y="119"/>
                    <a:pt x="310" y="0"/>
                  </a:cubicBezTo>
                  <a:lnTo>
                    <a:pt x="100" y="9"/>
                  </a:lnTo>
                  <a:close/>
                </a:path>
              </a:pathLst>
            </a:custGeom>
            <a:solidFill>
              <a:srgbClr val="8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48"/>
            <p:cNvSpPr/>
            <p:nvPr/>
          </p:nvSpPr>
          <p:spPr bwMode="auto">
            <a:xfrm>
              <a:off x="3527426" y="2525712"/>
              <a:ext cx="1460500" cy="719138"/>
            </a:xfrm>
            <a:custGeom>
              <a:gdLst>
                <a:gd name="T0" fmla="*/ 316 w 389"/>
                <a:gd name="T1" fmla="*/ 6 h 192"/>
                <a:gd name="T2" fmla="*/ 58 w 389"/>
                <a:gd name="T3" fmla="*/ 0 h 192"/>
                <a:gd name="T4" fmla="*/ 24 w 389"/>
                <a:gd name="T5" fmla="*/ 168 h 192"/>
                <a:gd name="T6" fmla="*/ 166 w 389"/>
                <a:gd name="T7" fmla="*/ 175 h 192"/>
                <a:gd name="T8" fmla="*/ 179 w 389"/>
                <a:gd name="T9" fmla="*/ 169 h 192"/>
                <a:gd name="T10" fmla="*/ 199 w 389"/>
                <a:gd name="T11" fmla="*/ 180 h 192"/>
                <a:gd name="T12" fmla="*/ 362 w 389"/>
                <a:gd name="T13" fmla="*/ 161 h 192"/>
                <a:gd name="T14" fmla="*/ 316 w 389"/>
                <a:gd name="T15" fmla="*/ 6 h 19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192">
                  <a:moveTo>
                    <a:pt x="316" y="6"/>
                  </a:moveTo>
                  <a:cubicBezTo>
                    <a:pt x="226" y="4"/>
                    <a:pt x="147" y="2"/>
                    <a:pt x="58" y="0"/>
                  </a:cubicBezTo>
                  <a:cubicBezTo>
                    <a:pt x="0" y="63"/>
                    <a:pt x="4" y="140"/>
                    <a:pt x="24" y="168"/>
                  </a:cubicBezTo>
                  <a:cubicBezTo>
                    <a:pt x="38" y="189"/>
                    <a:pt x="162" y="192"/>
                    <a:pt x="166" y="175"/>
                  </a:cubicBezTo>
                  <a:cubicBezTo>
                    <a:pt x="168" y="166"/>
                    <a:pt x="176" y="164"/>
                    <a:pt x="179" y="169"/>
                  </a:cubicBezTo>
                  <a:cubicBezTo>
                    <a:pt x="179" y="170"/>
                    <a:pt x="185" y="179"/>
                    <a:pt x="199" y="180"/>
                  </a:cubicBezTo>
                  <a:cubicBezTo>
                    <a:pt x="255" y="186"/>
                    <a:pt x="346" y="172"/>
                    <a:pt x="362" y="161"/>
                  </a:cubicBezTo>
                  <a:cubicBezTo>
                    <a:pt x="389" y="143"/>
                    <a:pt x="354" y="32"/>
                    <a:pt x="316" y="6"/>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49"/>
            <p:cNvSpPr/>
            <p:nvPr/>
          </p:nvSpPr>
          <p:spPr bwMode="auto">
            <a:xfrm>
              <a:off x="3568701" y="2555874"/>
              <a:ext cx="1358900" cy="666750"/>
            </a:xfrm>
            <a:custGeom>
              <a:gdLst>
                <a:gd name="T0" fmla="*/ 294 w 362"/>
                <a:gd name="T1" fmla="*/ 5 h 178"/>
                <a:gd name="T2" fmla="*/ 54 w 362"/>
                <a:gd name="T3" fmla="*/ 0 h 178"/>
                <a:gd name="T4" fmla="*/ 22 w 362"/>
                <a:gd name="T5" fmla="*/ 157 h 178"/>
                <a:gd name="T6" fmla="*/ 154 w 362"/>
                <a:gd name="T7" fmla="*/ 163 h 178"/>
                <a:gd name="T8" fmla="*/ 166 w 362"/>
                <a:gd name="T9" fmla="*/ 157 h 178"/>
                <a:gd name="T10" fmla="*/ 185 w 362"/>
                <a:gd name="T11" fmla="*/ 168 h 178"/>
                <a:gd name="T12" fmla="*/ 337 w 362"/>
                <a:gd name="T13" fmla="*/ 150 h 178"/>
                <a:gd name="T14" fmla="*/ 294 w 362"/>
                <a:gd name="T15" fmla="*/ 5 h 17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78">
                  <a:moveTo>
                    <a:pt x="294" y="5"/>
                  </a:moveTo>
                  <a:cubicBezTo>
                    <a:pt x="210" y="3"/>
                    <a:pt x="137" y="2"/>
                    <a:pt x="54" y="0"/>
                  </a:cubicBezTo>
                  <a:cubicBezTo>
                    <a:pt x="0" y="59"/>
                    <a:pt x="4" y="130"/>
                    <a:pt x="22" y="157"/>
                  </a:cubicBezTo>
                  <a:cubicBezTo>
                    <a:pt x="35" y="176"/>
                    <a:pt x="150" y="178"/>
                    <a:pt x="154" y="163"/>
                  </a:cubicBezTo>
                  <a:cubicBezTo>
                    <a:pt x="156" y="155"/>
                    <a:pt x="164" y="153"/>
                    <a:pt x="166" y="157"/>
                  </a:cubicBezTo>
                  <a:cubicBezTo>
                    <a:pt x="167" y="158"/>
                    <a:pt x="172" y="166"/>
                    <a:pt x="185" y="168"/>
                  </a:cubicBezTo>
                  <a:cubicBezTo>
                    <a:pt x="237" y="173"/>
                    <a:pt x="322" y="160"/>
                    <a:pt x="337" y="150"/>
                  </a:cubicBezTo>
                  <a:cubicBezTo>
                    <a:pt x="362" y="133"/>
                    <a:pt x="329" y="30"/>
                    <a:pt x="294" y="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0"/>
            <p:cNvSpPr/>
            <p:nvPr/>
          </p:nvSpPr>
          <p:spPr bwMode="auto">
            <a:xfrm>
              <a:off x="3557588" y="2897187"/>
              <a:ext cx="1392238" cy="355600"/>
            </a:xfrm>
            <a:custGeom>
              <a:gdLst>
                <a:gd name="T0" fmla="*/ 2 w 371"/>
                <a:gd name="T1" fmla="*/ 9 h 95"/>
                <a:gd name="T2" fmla="*/ 360 w 371"/>
                <a:gd name="T3" fmla="*/ 0 h 95"/>
                <a:gd name="T4" fmla="*/ 366 w 371"/>
                <a:gd name="T5" fmla="*/ 57 h 95"/>
                <a:gd name="T6" fmla="*/ 7 w 371"/>
                <a:gd name="T7" fmla="*/ 66 h 95"/>
                <a:gd name="T8" fmla="*/ 2 w 371"/>
                <a:gd name="T9" fmla="*/ 9 h 95"/>
              </a:gdLst>
              <a:cxnLst>
                <a:cxn ang="0">
                  <a:pos x="T0" y="T1"/>
                </a:cxn>
                <a:cxn ang="0">
                  <a:pos x="T2" y="T3"/>
                </a:cxn>
                <a:cxn ang="0">
                  <a:pos x="T4" y="T5"/>
                </a:cxn>
                <a:cxn ang="0">
                  <a:pos x="T6" y="T7"/>
                </a:cxn>
                <a:cxn ang="0">
                  <a:pos x="T8" y="T9"/>
                </a:cxn>
              </a:cxnLst>
              <a:rect l="0" t="0" r="r" b="b"/>
              <a:pathLst>
                <a:path w="371" h="95">
                  <a:moveTo>
                    <a:pt x="2" y="9"/>
                  </a:moveTo>
                  <a:cubicBezTo>
                    <a:pt x="125" y="42"/>
                    <a:pt x="258" y="20"/>
                    <a:pt x="360" y="0"/>
                  </a:cubicBezTo>
                  <a:cubicBezTo>
                    <a:pt x="363" y="4"/>
                    <a:pt x="371" y="44"/>
                    <a:pt x="366" y="57"/>
                  </a:cubicBezTo>
                  <a:cubicBezTo>
                    <a:pt x="251" y="78"/>
                    <a:pt x="108" y="95"/>
                    <a:pt x="7" y="66"/>
                  </a:cubicBezTo>
                  <a:cubicBezTo>
                    <a:pt x="5" y="62"/>
                    <a:pt x="0" y="15"/>
                    <a:pt x="2" y="9"/>
                  </a:cubicBezTo>
                  <a:close/>
                </a:path>
              </a:pathLst>
            </a:custGeom>
            <a:solidFill>
              <a:srgbClr val="6F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1"/>
            <p:cNvSpPr/>
            <p:nvPr/>
          </p:nvSpPr>
          <p:spPr bwMode="auto">
            <a:xfrm>
              <a:off x="3557588" y="2870199"/>
              <a:ext cx="1392238" cy="357188"/>
            </a:xfrm>
            <a:custGeom>
              <a:gdLst>
                <a:gd name="T0" fmla="*/ 2 w 371"/>
                <a:gd name="T1" fmla="*/ 9 h 95"/>
                <a:gd name="T2" fmla="*/ 360 w 371"/>
                <a:gd name="T3" fmla="*/ 0 h 95"/>
                <a:gd name="T4" fmla="*/ 366 w 371"/>
                <a:gd name="T5" fmla="*/ 57 h 95"/>
                <a:gd name="T6" fmla="*/ 7 w 371"/>
                <a:gd name="T7" fmla="*/ 66 h 95"/>
                <a:gd name="T8" fmla="*/ 2 w 371"/>
                <a:gd name="T9" fmla="*/ 9 h 95"/>
              </a:gdLst>
              <a:cxnLst>
                <a:cxn ang="0">
                  <a:pos x="T0" y="T1"/>
                </a:cxn>
                <a:cxn ang="0">
                  <a:pos x="T2" y="T3"/>
                </a:cxn>
                <a:cxn ang="0">
                  <a:pos x="T4" y="T5"/>
                </a:cxn>
                <a:cxn ang="0">
                  <a:pos x="T6" y="T7"/>
                </a:cxn>
                <a:cxn ang="0">
                  <a:pos x="T8" y="T9"/>
                </a:cxn>
              </a:cxnLst>
              <a:rect l="0" t="0" r="r" b="b"/>
              <a:pathLst>
                <a:path w="371" h="95">
                  <a:moveTo>
                    <a:pt x="2" y="9"/>
                  </a:moveTo>
                  <a:cubicBezTo>
                    <a:pt x="122" y="17"/>
                    <a:pt x="258" y="20"/>
                    <a:pt x="360" y="0"/>
                  </a:cubicBezTo>
                  <a:cubicBezTo>
                    <a:pt x="363" y="4"/>
                    <a:pt x="371" y="44"/>
                    <a:pt x="366" y="57"/>
                  </a:cubicBezTo>
                  <a:cubicBezTo>
                    <a:pt x="251" y="78"/>
                    <a:pt x="108" y="95"/>
                    <a:pt x="7" y="66"/>
                  </a:cubicBezTo>
                  <a:cubicBezTo>
                    <a:pt x="5" y="62"/>
                    <a:pt x="0" y="15"/>
                    <a:pt x="2" y="9"/>
                  </a:cubicBezTo>
                  <a:close/>
                </a:path>
              </a:pathLst>
            </a:custGeom>
            <a:solidFill>
              <a:srgbClr val="4B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2"/>
            <p:cNvSpPr/>
            <p:nvPr/>
          </p:nvSpPr>
          <p:spPr bwMode="auto">
            <a:xfrm>
              <a:off x="3549651" y="3167062"/>
              <a:ext cx="638175" cy="165100"/>
            </a:xfrm>
            <a:custGeom>
              <a:gdLst>
                <a:gd name="T0" fmla="*/ 160 w 170"/>
                <a:gd name="T1" fmla="*/ 1 h 44"/>
                <a:gd name="T2" fmla="*/ 18 w 170"/>
                <a:gd name="T3" fmla="*/ 2 h 44"/>
                <a:gd name="T4" fmla="*/ 21 w 170"/>
                <a:gd name="T5" fmla="*/ 30 h 44"/>
                <a:gd name="T6" fmla="*/ 151 w 170"/>
                <a:gd name="T7" fmla="*/ 18 h 44"/>
                <a:gd name="T8" fmla="*/ 160 w 170"/>
                <a:gd name="T9" fmla="*/ 1 h 44"/>
              </a:gd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3"/>
            <p:cNvSpPr/>
            <p:nvPr/>
          </p:nvSpPr>
          <p:spPr bwMode="auto">
            <a:xfrm>
              <a:off x="3549651" y="3148012"/>
              <a:ext cx="638175" cy="165100"/>
            </a:xfrm>
            <a:custGeom>
              <a:gdLst>
                <a:gd name="T0" fmla="*/ 160 w 170"/>
                <a:gd name="T1" fmla="*/ 1 h 44"/>
                <a:gd name="T2" fmla="*/ 18 w 170"/>
                <a:gd name="T3" fmla="*/ 2 h 44"/>
                <a:gd name="T4" fmla="*/ 21 w 170"/>
                <a:gd name="T5" fmla="*/ 30 h 44"/>
                <a:gd name="T6" fmla="*/ 151 w 170"/>
                <a:gd name="T7" fmla="*/ 18 h 44"/>
                <a:gd name="T8" fmla="*/ 160 w 170"/>
                <a:gd name="T9" fmla="*/ 1 h 44"/>
              </a:gd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
            <p:cNvSpPr/>
            <p:nvPr/>
          </p:nvSpPr>
          <p:spPr bwMode="auto">
            <a:xfrm>
              <a:off x="4151313" y="3136899"/>
              <a:ext cx="784225" cy="179388"/>
            </a:xfrm>
            <a:custGeom>
              <a:gdLst>
                <a:gd name="T0" fmla="*/ 12 w 209"/>
                <a:gd name="T1" fmla="*/ 9 h 48"/>
                <a:gd name="T2" fmla="*/ 185 w 209"/>
                <a:gd name="T3" fmla="*/ 2 h 48"/>
                <a:gd name="T4" fmla="*/ 184 w 209"/>
                <a:gd name="T5" fmla="*/ 30 h 48"/>
                <a:gd name="T6" fmla="*/ 17 w 209"/>
                <a:gd name="T7" fmla="*/ 20 h 48"/>
                <a:gd name="T8" fmla="*/ 12 w 209"/>
                <a:gd name="T9" fmla="*/ 9 h 48"/>
              </a:gd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5"/>
            <p:cNvSpPr/>
            <p:nvPr/>
          </p:nvSpPr>
          <p:spPr bwMode="auto">
            <a:xfrm>
              <a:off x="4151313" y="3117849"/>
              <a:ext cx="784225" cy="179388"/>
            </a:xfrm>
            <a:custGeom>
              <a:gdLst>
                <a:gd name="T0" fmla="*/ 12 w 209"/>
                <a:gd name="T1" fmla="*/ 9 h 48"/>
                <a:gd name="T2" fmla="*/ 185 w 209"/>
                <a:gd name="T3" fmla="*/ 2 h 48"/>
                <a:gd name="T4" fmla="*/ 184 w 209"/>
                <a:gd name="T5" fmla="*/ 30 h 48"/>
                <a:gd name="T6" fmla="*/ 17 w 209"/>
                <a:gd name="T7" fmla="*/ 20 h 48"/>
                <a:gd name="T8" fmla="*/ 12 w 209"/>
                <a:gd name="T9" fmla="*/ 9 h 48"/>
              </a:gd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6"/>
            <p:cNvSpPr>
              <a:spLocks noEditPoints="1"/>
            </p:cNvSpPr>
            <p:nvPr/>
          </p:nvSpPr>
          <p:spPr bwMode="auto">
            <a:xfrm>
              <a:off x="3962401" y="2900362"/>
              <a:ext cx="376238" cy="315913"/>
            </a:xfrm>
            <a:custGeom>
              <a:gdLst>
                <a:gd name="T0" fmla="*/ 17 w 100"/>
                <a:gd name="T1" fmla="*/ 0 h 84"/>
                <a:gd name="T2" fmla="*/ 83 w 100"/>
                <a:gd name="T3" fmla="*/ 0 h 84"/>
                <a:gd name="T4" fmla="*/ 100 w 100"/>
                <a:gd name="T5" fmla="*/ 17 h 84"/>
                <a:gd name="T6" fmla="*/ 100 w 100"/>
                <a:gd name="T7" fmla="*/ 67 h 84"/>
                <a:gd name="T8" fmla="*/ 83 w 100"/>
                <a:gd name="T9" fmla="*/ 84 h 84"/>
                <a:gd name="T10" fmla="*/ 17 w 100"/>
                <a:gd name="T11" fmla="*/ 84 h 84"/>
                <a:gd name="T12" fmla="*/ 0 w 100"/>
                <a:gd name="T13" fmla="*/ 67 h 84"/>
                <a:gd name="T14" fmla="*/ 0 w 100"/>
                <a:gd name="T15" fmla="*/ 17 h 84"/>
                <a:gd name="T16" fmla="*/ 17 w 100"/>
                <a:gd name="T17" fmla="*/ 0 h 84"/>
                <a:gd name="T18" fmla="*/ 29 w 100"/>
                <a:gd name="T19" fmla="*/ 16 h 84"/>
                <a:gd name="T20" fmla="*/ 19 w 100"/>
                <a:gd name="T21" fmla="*/ 27 h 84"/>
                <a:gd name="T22" fmla="*/ 19 w 100"/>
                <a:gd name="T23" fmla="*/ 58 h 84"/>
                <a:gd name="T24" fmla="*/ 29 w 100"/>
                <a:gd name="T25" fmla="*/ 68 h 84"/>
                <a:gd name="T26" fmla="*/ 70 w 100"/>
                <a:gd name="T27" fmla="*/ 68 h 84"/>
                <a:gd name="T28" fmla="*/ 81 w 100"/>
                <a:gd name="T29" fmla="*/ 58 h 84"/>
                <a:gd name="T30" fmla="*/ 81 w 100"/>
                <a:gd name="T31" fmla="*/ 27 h 84"/>
                <a:gd name="T32" fmla="*/ 70 w 100"/>
                <a:gd name="T33" fmla="*/ 16 h 84"/>
                <a:gd name="T34" fmla="*/ 29 w 100"/>
                <a:gd name="T35" fmla="*/ 16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4">
                  <a:moveTo>
                    <a:pt x="17" y="0"/>
                  </a:moveTo>
                  <a:cubicBezTo>
                    <a:pt x="83" y="0"/>
                    <a:pt x="83" y="0"/>
                    <a:pt x="83" y="0"/>
                  </a:cubicBezTo>
                  <a:cubicBezTo>
                    <a:pt x="92" y="0"/>
                    <a:pt x="100" y="8"/>
                    <a:pt x="100" y="17"/>
                  </a:cubicBezTo>
                  <a:cubicBezTo>
                    <a:pt x="100" y="67"/>
                    <a:pt x="100" y="67"/>
                    <a:pt x="100" y="67"/>
                  </a:cubicBezTo>
                  <a:cubicBezTo>
                    <a:pt x="100" y="77"/>
                    <a:pt x="92" y="84"/>
                    <a:pt x="83" y="84"/>
                  </a:cubicBezTo>
                  <a:cubicBezTo>
                    <a:pt x="17" y="84"/>
                    <a:pt x="17" y="84"/>
                    <a:pt x="17" y="84"/>
                  </a:cubicBezTo>
                  <a:cubicBezTo>
                    <a:pt x="7" y="84"/>
                    <a:pt x="0" y="77"/>
                    <a:pt x="0" y="67"/>
                  </a:cubicBezTo>
                  <a:cubicBezTo>
                    <a:pt x="0" y="17"/>
                    <a:pt x="0" y="17"/>
                    <a:pt x="0" y="17"/>
                  </a:cubicBezTo>
                  <a:cubicBezTo>
                    <a:pt x="0" y="8"/>
                    <a:pt x="7" y="0"/>
                    <a:pt x="17" y="0"/>
                  </a:cubicBezTo>
                  <a:close/>
                  <a:moveTo>
                    <a:pt x="29" y="16"/>
                  </a:moveTo>
                  <a:cubicBezTo>
                    <a:pt x="24" y="16"/>
                    <a:pt x="19" y="21"/>
                    <a:pt x="19" y="27"/>
                  </a:cubicBezTo>
                  <a:cubicBezTo>
                    <a:pt x="19" y="58"/>
                    <a:pt x="19" y="58"/>
                    <a:pt x="19" y="58"/>
                  </a:cubicBezTo>
                  <a:cubicBezTo>
                    <a:pt x="19" y="64"/>
                    <a:pt x="24" y="68"/>
                    <a:pt x="29" y="68"/>
                  </a:cubicBezTo>
                  <a:cubicBezTo>
                    <a:pt x="70" y="68"/>
                    <a:pt x="70" y="68"/>
                    <a:pt x="70" y="68"/>
                  </a:cubicBezTo>
                  <a:cubicBezTo>
                    <a:pt x="76" y="68"/>
                    <a:pt x="81" y="64"/>
                    <a:pt x="81" y="58"/>
                  </a:cubicBezTo>
                  <a:cubicBezTo>
                    <a:pt x="81" y="27"/>
                    <a:pt x="81" y="27"/>
                    <a:pt x="81" y="27"/>
                  </a:cubicBezTo>
                  <a:cubicBezTo>
                    <a:pt x="81" y="21"/>
                    <a:pt x="76" y="16"/>
                    <a:pt x="70" y="16"/>
                  </a:cubicBezTo>
                  <a:lnTo>
                    <a:pt x="29" y="16"/>
                  </a:lnTo>
                  <a:close/>
                </a:path>
              </a:pathLst>
            </a:custGeom>
            <a:solidFill>
              <a:srgbClr val="F3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
            <p:cNvSpPr>
              <a:spLocks noEditPoints="1"/>
            </p:cNvSpPr>
            <p:nvPr/>
          </p:nvSpPr>
          <p:spPr bwMode="auto">
            <a:xfrm>
              <a:off x="3962401" y="2897187"/>
              <a:ext cx="365125" cy="303213"/>
            </a:xfrm>
            <a:custGeom>
              <a:gdLst>
                <a:gd name="T0" fmla="*/ 16 w 97"/>
                <a:gd name="T1" fmla="*/ 0 h 81"/>
                <a:gd name="T2" fmla="*/ 80 w 97"/>
                <a:gd name="T3" fmla="*/ 0 h 81"/>
                <a:gd name="T4" fmla="*/ 97 w 97"/>
                <a:gd name="T5" fmla="*/ 16 h 81"/>
                <a:gd name="T6" fmla="*/ 97 w 97"/>
                <a:gd name="T7" fmla="*/ 64 h 81"/>
                <a:gd name="T8" fmla="*/ 80 w 97"/>
                <a:gd name="T9" fmla="*/ 81 h 81"/>
                <a:gd name="T10" fmla="*/ 16 w 97"/>
                <a:gd name="T11" fmla="*/ 81 h 81"/>
                <a:gd name="T12" fmla="*/ 0 w 97"/>
                <a:gd name="T13" fmla="*/ 64 h 81"/>
                <a:gd name="T14" fmla="*/ 0 w 97"/>
                <a:gd name="T15" fmla="*/ 16 h 81"/>
                <a:gd name="T16" fmla="*/ 16 w 97"/>
                <a:gd name="T17" fmla="*/ 0 h 81"/>
                <a:gd name="T18" fmla="*/ 28 w 97"/>
                <a:gd name="T19" fmla="*/ 15 h 81"/>
                <a:gd name="T20" fmla="*/ 18 w 97"/>
                <a:gd name="T21" fmla="*/ 25 h 81"/>
                <a:gd name="T22" fmla="*/ 18 w 97"/>
                <a:gd name="T23" fmla="*/ 55 h 81"/>
                <a:gd name="T24" fmla="*/ 28 w 97"/>
                <a:gd name="T25" fmla="*/ 65 h 81"/>
                <a:gd name="T26" fmla="*/ 68 w 97"/>
                <a:gd name="T27" fmla="*/ 65 h 81"/>
                <a:gd name="T28" fmla="*/ 78 w 97"/>
                <a:gd name="T29" fmla="*/ 55 h 81"/>
                <a:gd name="T30" fmla="*/ 78 w 97"/>
                <a:gd name="T31" fmla="*/ 25 h 81"/>
                <a:gd name="T32" fmla="*/ 68 w 97"/>
                <a:gd name="T33" fmla="*/ 15 h 81"/>
                <a:gd name="T34" fmla="*/ 28 w 97"/>
                <a:gd name="T35" fmla="*/ 15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81">
                  <a:moveTo>
                    <a:pt x="16" y="0"/>
                  </a:moveTo>
                  <a:cubicBezTo>
                    <a:pt x="80" y="0"/>
                    <a:pt x="80" y="0"/>
                    <a:pt x="80" y="0"/>
                  </a:cubicBezTo>
                  <a:cubicBezTo>
                    <a:pt x="89" y="0"/>
                    <a:pt x="97" y="7"/>
                    <a:pt x="97" y="16"/>
                  </a:cubicBezTo>
                  <a:cubicBezTo>
                    <a:pt x="97" y="64"/>
                    <a:pt x="97" y="64"/>
                    <a:pt x="97" y="64"/>
                  </a:cubicBezTo>
                  <a:cubicBezTo>
                    <a:pt x="97" y="73"/>
                    <a:pt x="89" y="81"/>
                    <a:pt x="80" y="81"/>
                  </a:cubicBezTo>
                  <a:cubicBezTo>
                    <a:pt x="16" y="81"/>
                    <a:pt x="16" y="81"/>
                    <a:pt x="16" y="81"/>
                  </a:cubicBezTo>
                  <a:cubicBezTo>
                    <a:pt x="7" y="81"/>
                    <a:pt x="0" y="73"/>
                    <a:pt x="0" y="64"/>
                  </a:cubicBezTo>
                  <a:cubicBezTo>
                    <a:pt x="0" y="16"/>
                    <a:pt x="0" y="16"/>
                    <a:pt x="0" y="16"/>
                  </a:cubicBezTo>
                  <a:cubicBezTo>
                    <a:pt x="0" y="7"/>
                    <a:pt x="7" y="0"/>
                    <a:pt x="16" y="0"/>
                  </a:cubicBezTo>
                  <a:close/>
                  <a:moveTo>
                    <a:pt x="28" y="15"/>
                  </a:moveTo>
                  <a:cubicBezTo>
                    <a:pt x="23" y="15"/>
                    <a:pt x="18" y="20"/>
                    <a:pt x="18" y="25"/>
                  </a:cubicBezTo>
                  <a:cubicBezTo>
                    <a:pt x="18" y="55"/>
                    <a:pt x="18" y="55"/>
                    <a:pt x="18" y="55"/>
                  </a:cubicBezTo>
                  <a:cubicBezTo>
                    <a:pt x="18" y="61"/>
                    <a:pt x="23" y="65"/>
                    <a:pt x="28" y="65"/>
                  </a:cubicBezTo>
                  <a:cubicBezTo>
                    <a:pt x="68" y="65"/>
                    <a:pt x="68" y="65"/>
                    <a:pt x="68" y="65"/>
                  </a:cubicBezTo>
                  <a:cubicBezTo>
                    <a:pt x="73" y="65"/>
                    <a:pt x="78" y="61"/>
                    <a:pt x="78" y="55"/>
                  </a:cubicBezTo>
                  <a:cubicBezTo>
                    <a:pt x="78" y="25"/>
                    <a:pt x="78" y="25"/>
                    <a:pt x="78" y="25"/>
                  </a:cubicBezTo>
                  <a:cubicBezTo>
                    <a:pt x="78" y="20"/>
                    <a:pt x="73" y="15"/>
                    <a:pt x="68" y="15"/>
                  </a:cubicBezTo>
                  <a:lnTo>
                    <a:pt x="28" y="15"/>
                  </a:ln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Oval 358"/>
            <p:cNvSpPr>
              <a:spLocks noChangeArrowheads="1"/>
            </p:cNvSpPr>
            <p:nvPr/>
          </p:nvSpPr>
          <p:spPr bwMode="auto">
            <a:xfrm>
              <a:off x="3629026" y="3021012"/>
              <a:ext cx="41275" cy="36513"/>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359"/>
            <p:cNvSpPr>
              <a:spLocks noChangeArrowheads="1"/>
            </p:cNvSpPr>
            <p:nvPr/>
          </p:nvSpPr>
          <p:spPr bwMode="auto">
            <a:xfrm>
              <a:off x="3744913" y="3027362"/>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360"/>
            <p:cNvSpPr>
              <a:spLocks noChangeArrowheads="1"/>
            </p:cNvSpPr>
            <p:nvPr/>
          </p:nvSpPr>
          <p:spPr bwMode="auto">
            <a:xfrm>
              <a:off x="3849688" y="3038474"/>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Oval 361"/>
            <p:cNvSpPr>
              <a:spLocks noChangeArrowheads="1"/>
            </p:cNvSpPr>
            <p:nvPr/>
          </p:nvSpPr>
          <p:spPr bwMode="auto">
            <a:xfrm>
              <a:off x="4391026" y="3027362"/>
              <a:ext cx="41275"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Oval 362"/>
            <p:cNvSpPr>
              <a:spLocks noChangeArrowheads="1"/>
            </p:cNvSpPr>
            <p:nvPr/>
          </p:nvSpPr>
          <p:spPr bwMode="auto">
            <a:xfrm>
              <a:off x="4506913" y="3024187"/>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3"/>
            <p:cNvSpPr/>
            <p:nvPr/>
          </p:nvSpPr>
          <p:spPr bwMode="auto">
            <a:xfrm>
              <a:off x="4022726" y="3038474"/>
              <a:ext cx="90488" cy="34925"/>
            </a:xfrm>
            <a:custGeom>
              <a:gdLst>
                <a:gd name="T0" fmla="*/ 5 w 24"/>
                <a:gd name="T1" fmla="*/ 0 h 9"/>
                <a:gd name="T2" fmla="*/ 19 w 24"/>
                <a:gd name="T3" fmla="*/ 0 h 9"/>
                <a:gd name="T4" fmla="*/ 24 w 24"/>
                <a:gd name="T5" fmla="*/ 5 h 9"/>
                <a:gd name="T6" fmla="*/ 19 w 24"/>
                <a:gd name="T7" fmla="*/ 9 h 9"/>
                <a:gd name="T8" fmla="*/ 5 w 24"/>
                <a:gd name="T9" fmla="*/ 9 h 9"/>
                <a:gd name="T10" fmla="*/ 0 w 24"/>
                <a:gd name="T11" fmla="*/ 5 h 9"/>
                <a:gd name="T12" fmla="*/ 5 w 24"/>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24" h="9">
                  <a:moveTo>
                    <a:pt x="5" y="0"/>
                  </a:moveTo>
                  <a:cubicBezTo>
                    <a:pt x="19" y="0"/>
                    <a:pt x="19" y="0"/>
                    <a:pt x="19" y="0"/>
                  </a:cubicBezTo>
                  <a:cubicBezTo>
                    <a:pt x="22" y="0"/>
                    <a:pt x="24" y="2"/>
                    <a:pt x="24" y="5"/>
                  </a:cubicBezTo>
                  <a:cubicBezTo>
                    <a:pt x="24" y="7"/>
                    <a:pt x="22" y="9"/>
                    <a:pt x="19" y="9"/>
                  </a:cubicBezTo>
                  <a:cubicBezTo>
                    <a:pt x="5" y="9"/>
                    <a:pt x="5" y="9"/>
                    <a:pt x="5" y="9"/>
                  </a:cubicBezTo>
                  <a:cubicBezTo>
                    <a:pt x="2" y="9"/>
                    <a:pt x="0" y="7"/>
                    <a:pt x="0" y="5"/>
                  </a:cubicBezTo>
                  <a:cubicBezTo>
                    <a:pt x="0" y="2"/>
                    <a:pt x="2" y="0"/>
                    <a:pt x="5" y="0"/>
                  </a:cubicBez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Oval 364"/>
            <p:cNvSpPr>
              <a:spLocks noChangeArrowheads="1"/>
            </p:cNvSpPr>
            <p:nvPr/>
          </p:nvSpPr>
          <p:spPr bwMode="auto">
            <a:xfrm>
              <a:off x="4622801" y="30130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Oval 365"/>
            <p:cNvSpPr>
              <a:spLocks noChangeArrowheads="1"/>
            </p:cNvSpPr>
            <p:nvPr/>
          </p:nvSpPr>
          <p:spPr bwMode="auto">
            <a:xfrm>
              <a:off x="4746626" y="2994024"/>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Oval 366"/>
            <p:cNvSpPr>
              <a:spLocks noChangeArrowheads="1"/>
            </p:cNvSpPr>
            <p:nvPr/>
          </p:nvSpPr>
          <p:spPr bwMode="auto">
            <a:xfrm>
              <a:off x="4856163" y="29749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67"/>
            <p:cNvSpPr/>
            <p:nvPr/>
          </p:nvSpPr>
          <p:spPr bwMode="auto">
            <a:xfrm>
              <a:off x="3838576" y="1343024"/>
              <a:ext cx="1333500" cy="1177925"/>
            </a:xfrm>
            <a:custGeom>
              <a:gdLst>
                <a:gd name="T0" fmla="*/ 200 w 355"/>
                <a:gd name="T1" fmla="*/ 205 h 314"/>
                <a:gd name="T2" fmla="*/ 29 w 355"/>
                <a:gd name="T3" fmla="*/ 127 h 314"/>
                <a:gd name="T4" fmla="*/ 141 w 355"/>
                <a:gd name="T5" fmla="*/ 26 h 314"/>
                <a:gd name="T6" fmla="*/ 284 w 355"/>
                <a:gd name="T7" fmla="*/ 211 h 314"/>
                <a:gd name="T8" fmla="*/ 331 w 355"/>
                <a:gd name="T9" fmla="*/ 272 h 314"/>
                <a:gd name="T10" fmla="*/ 341 w 355"/>
                <a:gd name="T11" fmla="*/ 262 h 314"/>
                <a:gd name="T12" fmla="*/ 353 w 355"/>
                <a:gd name="T13" fmla="*/ 269 h 314"/>
                <a:gd name="T14" fmla="*/ 337 w 355"/>
                <a:gd name="T15" fmla="*/ 288 h 314"/>
                <a:gd name="T16" fmla="*/ 249 w 355"/>
                <a:gd name="T17" fmla="*/ 251 h 314"/>
                <a:gd name="T18" fmla="*/ 200 w 355"/>
                <a:gd name="T19" fmla="*/ 205 h 3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14">
                  <a:moveTo>
                    <a:pt x="200" y="205"/>
                  </a:moveTo>
                  <a:cubicBezTo>
                    <a:pt x="29" y="127"/>
                    <a:pt x="29" y="127"/>
                    <a:pt x="29" y="127"/>
                  </a:cubicBezTo>
                  <a:cubicBezTo>
                    <a:pt x="0" y="72"/>
                    <a:pt x="46" y="0"/>
                    <a:pt x="141" y="26"/>
                  </a:cubicBezTo>
                  <a:cubicBezTo>
                    <a:pt x="257" y="58"/>
                    <a:pt x="273" y="87"/>
                    <a:pt x="284" y="211"/>
                  </a:cubicBezTo>
                  <a:cubicBezTo>
                    <a:pt x="286" y="230"/>
                    <a:pt x="295" y="304"/>
                    <a:pt x="331" y="272"/>
                  </a:cubicBezTo>
                  <a:cubicBezTo>
                    <a:pt x="333" y="270"/>
                    <a:pt x="339" y="265"/>
                    <a:pt x="341" y="262"/>
                  </a:cubicBezTo>
                  <a:cubicBezTo>
                    <a:pt x="343" y="259"/>
                    <a:pt x="350" y="259"/>
                    <a:pt x="353" y="269"/>
                  </a:cubicBezTo>
                  <a:cubicBezTo>
                    <a:pt x="355" y="274"/>
                    <a:pt x="343" y="281"/>
                    <a:pt x="337" y="288"/>
                  </a:cubicBezTo>
                  <a:cubicBezTo>
                    <a:pt x="324" y="301"/>
                    <a:pt x="277" y="314"/>
                    <a:pt x="249" y="251"/>
                  </a:cubicBezTo>
                  <a:cubicBezTo>
                    <a:pt x="235" y="221"/>
                    <a:pt x="233" y="214"/>
                    <a:pt x="200" y="205"/>
                  </a:cubicBezTo>
                  <a:close/>
                </a:path>
              </a:pathLst>
            </a:custGeom>
            <a:solidFill>
              <a:srgbClr val="E1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68"/>
            <p:cNvSpPr/>
            <p:nvPr/>
          </p:nvSpPr>
          <p:spPr bwMode="auto">
            <a:xfrm>
              <a:off x="3884613" y="1268412"/>
              <a:ext cx="1282700" cy="1211263"/>
            </a:xfrm>
            <a:custGeom>
              <a:gdLst>
                <a:gd name="T0" fmla="*/ 188 w 342"/>
                <a:gd name="T1" fmla="*/ 215 h 323"/>
                <a:gd name="T2" fmla="*/ 16 w 342"/>
                <a:gd name="T3" fmla="*/ 137 h 323"/>
                <a:gd name="T4" fmla="*/ 35 w 342"/>
                <a:gd name="T5" fmla="*/ 47 h 323"/>
                <a:gd name="T6" fmla="*/ 259 w 342"/>
                <a:gd name="T7" fmla="*/ 137 h 323"/>
                <a:gd name="T8" fmla="*/ 271 w 342"/>
                <a:gd name="T9" fmla="*/ 221 h 323"/>
                <a:gd name="T10" fmla="*/ 318 w 342"/>
                <a:gd name="T11" fmla="*/ 281 h 323"/>
                <a:gd name="T12" fmla="*/ 329 w 342"/>
                <a:gd name="T13" fmla="*/ 271 h 323"/>
                <a:gd name="T14" fmla="*/ 341 w 342"/>
                <a:gd name="T15" fmla="*/ 279 h 323"/>
                <a:gd name="T16" fmla="*/ 324 w 342"/>
                <a:gd name="T17" fmla="*/ 297 h 323"/>
                <a:gd name="T18" fmla="*/ 236 w 342"/>
                <a:gd name="T19" fmla="*/ 261 h 323"/>
                <a:gd name="T20" fmla="*/ 188 w 342"/>
                <a:gd name="T21" fmla="*/ 215 h 3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323">
                  <a:moveTo>
                    <a:pt x="188" y="215"/>
                  </a:moveTo>
                  <a:cubicBezTo>
                    <a:pt x="16" y="137"/>
                    <a:pt x="16" y="137"/>
                    <a:pt x="16" y="137"/>
                  </a:cubicBezTo>
                  <a:cubicBezTo>
                    <a:pt x="0" y="105"/>
                    <a:pt x="7" y="68"/>
                    <a:pt x="35" y="47"/>
                  </a:cubicBezTo>
                  <a:cubicBezTo>
                    <a:pt x="96" y="0"/>
                    <a:pt x="230" y="26"/>
                    <a:pt x="259" y="137"/>
                  </a:cubicBezTo>
                  <a:cubicBezTo>
                    <a:pt x="265" y="159"/>
                    <a:pt x="268" y="186"/>
                    <a:pt x="271" y="221"/>
                  </a:cubicBezTo>
                  <a:cubicBezTo>
                    <a:pt x="273" y="240"/>
                    <a:pt x="282" y="314"/>
                    <a:pt x="318" y="281"/>
                  </a:cubicBezTo>
                  <a:cubicBezTo>
                    <a:pt x="321" y="279"/>
                    <a:pt x="326" y="275"/>
                    <a:pt x="329" y="271"/>
                  </a:cubicBezTo>
                  <a:cubicBezTo>
                    <a:pt x="330" y="269"/>
                    <a:pt x="337" y="268"/>
                    <a:pt x="341" y="279"/>
                  </a:cubicBezTo>
                  <a:cubicBezTo>
                    <a:pt x="342" y="283"/>
                    <a:pt x="331" y="290"/>
                    <a:pt x="324" y="297"/>
                  </a:cubicBezTo>
                  <a:cubicBezTo>
                    <a:pt x="311" y="311"/>
                    <a:pt x="264" y="323"/>
                    <a:pt x="236" y="261"/>
                  </a:cubicBezTo>
                  <a:cubicBezTo>
                    <a:pt x="222" y="230"/>
                    <a:pt x="220" y="224"/>
                    <a:pt x="188" y="21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69"/>
            <p:cNvSpPr/>
            <p:nvPr/>
          </p:nvSpPr>
          <p:spPr bwMode="auto">
            <a:xfrm>
              <a:off x="3973513" y="1362074"/>
              <a:ext cx="1212850" cy="1155700"/>
            </a:xfrm>
            <a:custGeom>
              <a:gdLst>
                <a:gd name="T0" fmla="*/ 160 w 323"/>
                <a:gd name="T1" fmla="*/ 179 h 308"/>
                <a:gd name="T2" fmla="*/ 196 w 323"/>
                <a:gd name="T3" fmla="*/ 154 h 308"/>
                <a:gd name="T4" fmla="*/ 21 w 323"/>
                <a:gd name="T5" fmla="*/ 58 h 308"/>
                <a:gd name="T6" fmla="*/ 106 w 323"/>
                <a:gd name="T7" fmla="*/ 15 h 308"/>
                <a:gd name="T8" fmla="*/ 237 w 323"/>
                <a:gd name="T9" fmla="*/ 189 h 308"/>
                <a:gd name="T10" fmla="*/ 292 w 323"/>
                <a:gd name="T11" fmla="*/ 280 h 308"/>
                <a:gd name="T12" fmla="*/ 297 w 323"/>
                <a:gd name="T13" fmla="*/ 295 h 308"/>
                <a:gd name="T14" fmla="*/ 206 w 323"/>
                <a:gd name="T15" fmla="*/ 225 h 308"/>
                <a:gd name="T16" fmla="*/ 160 w 323"/>
                <a:gd name="T17" fmla="*/ 179 h 30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08">
                  <a:moveTo>
                    <a:pt x="160" y="179"/>
                  </a:moveTo>
                  <a:cubicBezTo>
                    <a:pt x="172" y="172"/>
                    <a:pt x="192" y="169"/>
                    <a:pt x="196" y="154"/>
                  </a:cubicBezTo>
                  <a:cubicBezTo>
                    <a:pt x="205" y="66"/>
                    <a:pt x="25" y="64"/>
                    <a:pt x="21" y="58"/>
                  </a:cubicBezTo>
                  <a:cubicBezTo>
                    <a:pt x="0" y="28"/>
                    <a:pt x="51" y="0"/>
                    <a:pt x="106" y="15"/>
                  </a:cubicBezTo>
                  <a:cubicBezTo>
                    <a:pt x="201" y="41"/>
                    <a:pt x="227" y="79"/>
                    <a:pt x="237" y="189"/>
                  </a:cubicBezTo>
                  <a:cubicBezTo>
                    <a:pt x="238" y="206"/>
                    <a:pt x="260" y="308"/>
                    <a:pt x="292" y="280"/>
                  </a:cubicBezTo>
                  <a:cubicBezTo>
                    <a:pt x="298" y="273"/>
                    <a:pt x="323" y="259"/>
                    <a:pt x="297" y="295"/>
                  </a:cubicBezTo>
                  <a:cubicBezTo>
                    <a:pt x="290" y="305"/>
                    <a:pt x="230" y="280"/>
                    <a:pt x="206" y="225"/>
                  </a:cubicBezTo>
                  <a:cubicBezTo>
                    <a:pt x="193" y="198"/>
                    <a:pt x="189" y="187"/>
                    <a:pt x="160" y="179"/>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70"/>
            <p:cNvSpPr/>
            <p:nvPr/>
          </p:nvSpPr>
          <p:spPr bwMode="auto">
            <a:xfrm>
              <a:off x="5054601" y="2085974"/>
              <a:ext cx="285750" cy="311150"/>
            </a:xfrm>
            <a:custGeom>
              <a:gdLst>
                <a:gd name="T0" fmla="*/ 48 w 76"/>
                <a:gd name="T1" fmla="*/ 5 h 83"/>
                <a:gd name="T2" fmla="*/ 70 w 76"/>
                <a:gd name="T3" fmla="*/ 50 h 83"/>
                <a:gd name="T4" fmla="*/ 28 w 76"/>
                <a:gd name="T5" fmla="*/ 78 h 83"/>
                <a:gd name="T6" fmla="*/ 5 w 76"/>
                <a:gd name="T7" fmla="*/ 32 h 83"/>
                <a:gd name="T8" fmla="*/ 48 w 76"/>
                <a:gd name="T9" fmla="*/ 5 h 83"/>
              </a:gdLst>
              <a:cxnLst>
                <a:cxn ang="0">
                  <a:pos x="T0" y="T1"/>
                </a:cxn>
                <a:cxn ang="0">
                  <a:pos x="T2" y="T3"/>
                </a:cxn>
                <a:cxn ang="0">
                  <a:pos x="T4" y="T5"/>
                </a:cxn>
                <a:cxn ang="0">
                  <a:pos x="T6" y="T7"/>
                </a:cxn>
                <a:cxn ang="0">
                  <a:pos x="T8" y="T9"/>
                </a:cxn>
              </a:cxnLst>
              <a:rect l="0" t="0" r="r" b="b"/>
              <a:pathLst>
                <a:path w="76" h="83">
                  <a:moveTo>
                    <a:pt x="48" y="5"/>
                  </a:moveTo>
                  <a:cubicBezTo>
                    <a:pt x="66" y="10"/>
                    <a:pt x="76" y="30"/>
                    <a:pt x="70" y="50"/>
                  </a:cubicBezTo>
                  <a:cubicBezTo>
                    <a:pt x="65" y="70"/>
                    <a:pt x="46" y="83"/>
                    <a:pt x="28" y="78"/>
                  </a:cubicBezTo>
                  <a:cubicBezTo>
                    <a:pt x="10" y="73"/>
                    <a:pt x="0" y="52"/>
                    <a:pt x="5" y="32"/>
                  </a:cubicBezTo>
                  <a:cubicBezTo>
                    <a:pt x="11" y="12"/>
                    <a:pt x="30" y="0"/>
                    <a:pt x="48" y="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71"/>
            <p:cNvSpPr/>
            <p:nvPr/>
          </p:nvSpPr>
          <p:spPr bwMode="auto">
            <a:xfrm>
              <a:off x="5059363" y="2085974"/>
              <a:ext cx="269875" cy="293688"/>
            </a:xfrm>
            <a:custGeom>
              <a:gdLst>
                <a:gd name="T0" fmla="*/ 45 w 72"/>
                <a:gd name="T1" fmla="*/ 5 h 78"/>
                <a:gd name="T2" fmla="*/ 66 w 72"/>
                <a:gd name="T3" fmla="*/ 48 h 78"/>
                <a:gd name="T4" fmla="*/ 26 w 72"/>
                <a:gd name="T5" fmla="*/ 73 h 78"/>
                <a:gd name="T6" fmla="*/ 5 w 72"/>
                <a:gd name="T7" fmla="*/ 31 h 78"/>
                <a:gd name="T8" fmla="*/ 45 w 72"/>
                <a:gd name="T9" fmla="*/ 5 h 78"/>
              </a:gdLst>
              <a:cxnLst>
                <a:cxn ang="0">
                  <a:pos x="T0" y="T1"/>
                </a:cxn>
                <a:cxn ang="0">
                  <a:pos x="T2" y="T3"/>
                </a:cxn>
                <a:cxn ang="0">
                  <a:pos x="T4" y="T5"/>
                </a:cxn>
                <a:cxn ang="0">
                  <a:pos x="T6" y="T7"/>
                </a:cxn>
                <a:cxn ang="0">
                  <a:pos x="T8" y="T9"/>
                </a:cxn>
              </a:cxnLst>
              <a:rect l="0" t="0" r="r" b="b"/>
              <a:pathLst>
                <a:path w="72" h="78">
                  <a:moveTo>
                    <a:pt x="45" y="5"/>
                  </a:moveTo>
                  <a:cubicBezTo>
                    <a:pt x="62" y="9"/>
                    <a:pt x="72" y="29"/>
                    <a:pt x="66" y="48"/>
                  </a:cubicBezTo>
                  <a:cubicBezTo>
                    <a:pt x="61" y="67"/>
                    <a:pt x="43" y="78"/>
                    <a:pt x="26" y="73"/>
                  </a:cubicBezTo>
                  <a:cubicBezTo>
                    <a:pt x="9" y="69"/>
                    <a:pt x="0" y="50"/>
                    <a:pt x="5" y="31"/>
                  </a:cubicBezTo>
                  <a:cubicBezTo>
                    <a:pt x="10" y="12"/>
                    <a:pt x="28" y="0"/>
                    <a:pt x="45" y="5"/>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72"/>
            <p:cNvSpPr/>
            <p:nvPr/>
          </p:nvSpPr>
          <p:spPr bwMode="auto">
            <a:xfrm>
              <a:off x="5100638" y="2108199"/>
              <a:ext cx="182563" cy="203200"/>
            </a:xfrm>
            <a:custGeom>
              <a:gdLst>
                <a:gd name="T0" fmla="*/ 31 w 49"/>
                <a:gd name="T1" fmla="*/ 4 h 54"/>
                <a:gd name="T2" fmla="*/ 46 w 49"/>
                <a:gd name="T3" fmla="*/ 33 h 54"/>
                <a:gd name="T4" fmla="*/ 18 w 49"/>
                <a:gd name="T5" fmla="*/ 51 h 54"/>
                <a:gd name="T6" fmla="*/ 3 w 49"/>
                <a:gd name="T7" fmla="*/ 21 h 54"/>
                <a:gd name="T8" fmla="*/ 31 w 49"/>
                <a:gd name="T9" fmla="*/ 4 h 54"/>
              </a:gdLst>
              <a:cxnLst>
                <a:cxn ang="0">
                  <a:pos x="T0" y="T1"/>
                </a:cxn>
                <a:cxn ang="0">
                  <a:pos x="T2" y="T3"/>
                </a:cxn>
                <a:cxn ang="0">
                  <a:pos x="T4" y="T5"/>
                </a:cxn>
                <a:cxn ang="0">
                  <a:pos x="T6" y="T7"/>
                </a:cxn>
                <a:cxn ang="0">
                  <a:pos x="T8" y="T9"/>
                </a:cxn>
              </a:cxnLst>
              <a:rect l="0" t="0" r="r" b="b"/>
              <a:pathLst>
                <a:path w="49" h="54">
                  <a:moveTo>
                    <a:pt x="31" y="4"/>
                  </a:moveTo>
                  <a:cubicBezTo>
                    <a:pt x="43" y="7"/>
                    <a:pt x="49" y="20"/>
                    <a:pt x="46" y="33"/>
                  </a:cubicBezTo>
                  <a:cubicBezTo>
                    <a:pt x="42" y="46"/>
                    <a:pt x="30" y="54"/>
                    <a:pt x="18" y="51"/>
                  </a:cubicBezTo>
                  <a:cubicBezTo>
                    <a:pt x="6" y="48"/>
                    <a:pt x="0" y="34"/>
                    <a:pt x="3" y="21"/>
                  </a:cubicBezTo>
                  <a:cubicBezTo>
                    <a:pt x="7" y="8"/>
                    <a:pt x="19" y="0"/>
                    <a:pt x="31" y="4"/>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73"/>
            <p:cNvSpPr/>
            <p:nvPr/>
          </p:nvSpPr>
          <p:spPr bwMode="auto">
            <a:xfrm>
              <a:off x="3460751" y="1725612"/>
              <a:ext cx="1439863" cy="1336675"/>
            </a:xfrm>
            <a:custGeom>
              <a:gdLst>
                <a:gd name="T0" fmla="*/ 255 w 384"/>
                <a:gd name="T1" fmla="*/ 318 h 356"/>
                <a:gd name="T2" fmla="*/ 174 w 384"/>
                <a:gd name="T3" fmla="*/ 350 h 356"/>
                <a:gd name="T4" fmla="*/ 106 w 384"/>
                <a:gd name="T5" fmla="*/ 310 h 356"/>
                <a:gd name="T6" fmla="*/ 108 w 384"/>
                <a:gd name="T7" fmla="*/ 300 h 356"/>
                <a:gd name="T8" fmla="*/ 23 w 384"/>
                <a:gd name="T9" fmla="*/ 254 h 356"/>
                <a:gd name="T10" fmla="*/ 36 w 384"/>
                <a:gd name="T11" fmla="*/ 221 h 356"/>
                <a:gd name="T12" fmla="*/ 7 w 384"/>
                <a:gd name="T13" fmla="*/ 141 h 356"/>
                <a:gd name="T14" fmla="*/ 210 w 384"/>
                <a:gd name="T15" fmla="*/ 16 h 356"/>
                <a:gd name="T16" fmla="*/ 381 w 384"/>
                <a:gd name="T17" fmla="*/ 192 h 356"/>
                <a:gd name="T18" fmla="*/ 350 w 384"/>
                <a:gd name="T19" fmla="*/ 245 h 356"/>
                <a:gd name="T20" fmla="*/ 326 w 384"/>
                <a:gd name="T21" fmla="*/ 312 h 356"/>
                <a:gd name="T22" fmla="*/ 255 w 384"/>
                <a:gd name="T23" fmla="*/ 318 h 3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4" h="356">
                  <a:moveTo>
                    <a:pt x="255" y="318"/>
                  </a:moveTo>
                  <a:cubicBezTo>
                    <a:pt x="239" y="349"/>
                    <a:pt x="220" y="356"/>
                    <a:pt x="174" y="350"/>
                  </a:cubicBezTo>
                  <a:cubicBezTo>
                    <a:pt x="118" y="342"/>
                    <a:pt x="104" y="324"/>
                    <a:pt x="106" y="310"/>
                  </a:cubicBezTo>
                  <a:cubicBezTo>
                    <a:pt x="106" y="309"/>
                    <a:pt x="107" y="305"/>
                    <a:pt x="108" y="300"/>
                  </a:cubicBezTo>
                  <a:cubicBezTo>
                    <a:pt x="55" y="289"/>
                    <a:pt x="21" y="273"/>
                    <a:pt x="23" y="254"/>
                  </a:cubicBezTo>
                  <a:cubicBezTo>
                    <a:pt x="24" y="249"/>
                    <a:pt x="29" y="232"/>
                    <a:pt x="36" y="221"/>
                  </a:cubicBezTo>
                  <a:cubicBezTo>
                    <a:pt x="13" y="206"/>
                    <a:pt x="0" y="190"/>
                    <a:pt x="7" y="141"/>
                  </a:cubicBezTo>
                  <a:cubicBezTo>
                    <a:pt x="13" y="93"/>
                    <a:pt x="78" y="0"/>
                    <a:pt x="210" y="16"/>
                  </a:cubicBezTo>
                  <a:cubicBezTo>
                    <a:pt x="341" y="32"/>
                    <a:pt x="384" y="162"/>
                    <a:pt x="381" y="192"/>
                  </a:cubicBezTo>
                  <a:cubicBezTo>
                    <a:pt x="378" y="221"/>
                    <a:pt x="362" y="237"/>
                    <a:pt x="350" y="245"/>
                  </a:cubicBezTo>
                  <a:cubicBezTo>
                    <a:pt x="368" y="270"/>
                    <a:pt x="363" y="303"/>
                    <a:pt x="326" y="312"/>
                  </a:cubicBezTo>
                  <a:cubicBezTo>
                    <a:pt x="308" y="316"/>
                    <a:pt x="284" y="318"/>
                    <a:pt x="255" y="318"/>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74"/>
            <p:cNvSpPr/>
            <p:nvPr/>
          </p:nvSpPr>
          <p:spPr bwMode="auto">
            <a:xfrm>
              <a:off x="3460751" y="1725612"/>
              <a:ext cx="1422400" cy="1317625"/>
            </a:xfrm>
            <a:custGeom>
              <a:gdLst>
                <a:gd name="T0" fmla="*/ 252 w 379"/>
                <a:gd name="T1" fmla="*/ 313 h 351"/>
                <a:gd name="T2" fmla="*/ 172 w 379"/>
                <a:gd name="T3" fmla="*/ 345 h 351"/>
                <a:gd name="T4" fmla="*/ 105 w 379"/>
                <a:gd name="T5" fmla="*/ 306 h 351"/>
                <a:gd name="T6" fmla="*/ 106 w 379"/>
                <a:gd name="T7" fmla="*/ 296 h 351"/>
                <a:gd name="T8" fmla="*/ 23 w 379"/>
                <a:gd name="T9" fmla="*/ 251 h 351"/>
                <a:gd name="T10" fmla="*/ 36 w 379"/>
                <a:gd name="T11" fmla="*/ 218 h 351"/>
                <a:gd name="T12" fmla="*/ 7 w 379"/>
                <a:gd name="T13" fmla="*/ 139 h 351"/>
                <a:gd name="T14" fmla="*/ 207 w 379"/>
                <a:gd name="T15" fmla="*/ 16 h 351"/>
                <a:gd name="T16" fmla="*/ 376 w 379"/>
                <a:gd name="T17" fmla="*/ 189 h 351"/>
                <a:gd name="T18" fmla="*/ 346 w 379"/>
                <a:gd name="T19" fmla="*/ 242 h 351"/>
                <a:gd name="T20" fmla="*/ 322 w 379"/>
                <a:gd name="T21" fmla="*/ 308 h 351"/>
                <a:gd name="T22" fmla="*/ 252 w 379"/>
                <a:gd name="T23" fmla="*/ 313 h 3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9" h="351">
                  <a:moveTo>
                    <a:pt x="252" y="313"/>
                  </a:moveTo>
                  <a:cubicBezTo>
                    <a:pt x="236" y="344"/>
                    <a:pt x="217" y="351"/>
                    <a:pt x="172" y="345"/>
                  </a:cubicBezTo>
                  <a:cubicBezTo>
                    <a:pt x="117" y="338"/>
                    <a:pt x="103" y="319"/>
                    <a:pt x="105" y="306"/>
                  </a:cubicBezTo>
                  <a:cubicBezTo>
                    <a:pt x="105" y="305"/>
                    <a:pt x="105" y="301"/>
                    <a:pt x="106" y="296"/>
                  </a:cubicBezTo>
                  <a:cubicBezTo>
                    <a:pt x="54" y="285"/>
                    <a:pt x="21" y="270"/>
                    <a:pt x="23" y="251"/>
                  </a:cubicBezTo>
                  <a:cubicBezTo>
                    <a:pt x="24" y="245"/>
                    <a:pt x="29" y="229"/>
                    <a:pt x="36" y="218"/>
                  </a:cubicBezTo>
                  <a:cubicBezTo>
                    <a:pt x="13" y="203"/>
                    <a:pt x="0" y="188"/>
                    <a:pt x="7" y="139"/>
                  </a:cubicBezTo>
                  <a:cubicBezTo>
                    <a:pt x="13" y="91"/>
                    <a:pt x="77" y="0"/>
                    <a:pt x="207" y="16"/>
                  </a:cubicBezTo>
                  <a:cubicBezTo>
                    <a:pt x="337" y="32"/>
                    <a:pt x="379" y="160"/>
                    <a:pt x="376" y="189"/>
                  </a:cubicBezTo>
                  <a:cubicBezTo>
                    <a:pt x="374" y="218"/>
                    <a:pt x="358" y="234"/>
                    <a:pt x="346" y="242"/>
                  </a:cubicBezTo>
                  <a:cubicBezTo>
                    <a:pt x="363" y="266"/>
                    <a:pt x="358" y="299"/>
                    <a:pt x="322" y="308"/>
                  </a:cubicBezTo>
                  <a:cubicBezTo>
                    <a:pt x="304" y="312"/>
                    <a:pt x="280" y="314"/>
                    <a:pt x="252" y="31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75"/>
            <p:cNvSpPr/>
            <p:nvPr/>
          </p:nvSpPr>
          <p:spPr bwMode="auto">
            <a:xfrm>
              <a:off x="3494088" y="1733549"/>
              <a:ext cx="1335088" cy="1257300"/>
            </a:xfrm>
            <a:custGeom>
              <a:gdLst>
                <a:gd name="T0" fmla="*/ 237 w 356"/>
                <a:gd name="T1" fmla="*/ 299 h 335"/>
                <a:gd name="T2" fmla="*/ 161 w 356"/>
                <a:gd name="T3" fmla="*/ 330 h 335"/>
                <a:gd name="T4" fmla="*/ 98 w 356"/>
                <a:gd name="T5" fmla="*/ 292 h 335"/>
                <a:gd name="T6" fmla="*/ 100 w 356"/>
                <a:gd name="T7" fmla="*/ 283 h 335"/>
                <a:gd name="T8" fmla="*/ 21 w 356"/>
                <a:gd name="T9" fmla="*/ 240 h 335"/>
                <a:gd name="T10" fmla="*/ 34 w 356"/>
                <a:gd name="T11" fmla="*/ 209 h 335"/>
                <a:gd name="T12" fmla="*/ 6 w 356"/>
                <a:gd name="T13" fmla="*/ 133 h 335"/>
                <a:gd name="T14" fmla="*/ 195 w 356"/>
                <a:gd name="T15" fmla="*/ 15 h 335"/>
                <a:gd name="T16" fmla="*/ 353 w 356"/>
                <a:gd name="T17" fmla="*/ 180 h 335"/>
                <a:gd name="T18" fmla="*/ 324 w 356"/>
                <a:gd name="T19" fmla="*/ 230 h 335"/>
                <a:gd name="T20" fmla="*/ 302 w 356"/>
                <a:gd name="T21" fmla="*/ 294 h 335"/>
                <a:gd name="T22" fmla="*/ 237 w 356"/>
                <a:gd name="T23" fmla="*/ 299 h 3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335">
                  <a:moveTo>
                    <a:pt x="237" y="299"/>
                  </a:moveTo>
                  <a:cubicBezTo>
                    <a:pt x="221" y="329"/>
                    <a:pt x="204" y="335"/>
                    <a:pt x="161" y="330"/>
                  </a:cubicBezTo>
                  <a:cubicBezTo>
                    <a:pt x="109" y="323"/>
                    <a:pt x="96" y="305"/>
                    <a:pt x="98" y="292"/>
                  </a:cubicBezTo>
                  <a:cubicBezTo>
                    <a:pt x="98" y="291"/>
                    <a:pt x="99" y="287"/>
                    <a:pt x="100" y="283"/>
                  </a:cubicBezTo>
                  <a:cubicBezTo>
                    <a:pt x="51" y="272"/>
                    <a:pt x="19" y="258"/>
                    <a:pt x="21" y="240"/>
                  </a:cubicBezTo>
                  <a:cubicBezTo>
                    <a:pt x="22" y="234"/>
                    <a:pt x="27" y="219"/>
                    <a:pt x="34" y="209"/>
                  </a:cubicBezTo>
                  <a:cubicBezTo>
                    <a:pt x="12" y="194"/>
                    <a:pt x="0" y="179"/>
                    <a:pt x="6" y="133"/>
                  </a:cubicBezTo>
                  <a:cubicBezTo>
                    <a:pt x="13" y="87"/>
                    <a:pt x="72" y="0"/>
                    <a:pt x="195" y="15"/>
                  </a:cubicBezTo>
                  <a:cubicBezTo>
                    <a:pt x="317" y="30"/>
                    <a:pt x="356" y="152"/>
                    <a:pt x="353" y="180"/>
                  </a:cubicBezTo>
                  <a:cubicBezTo>
                    <a:pt x="351" y="208"/>
                    <a:pt x="336" y="223"/>
                    <a:pt x="324" y="230"/>
                  </a:cubicBezTo>
                  <a:cubicBezTo>
                    <a:pt x="341" y="254"/>
                    <a:pt x="336" y="285"/>
                    <a:pt x="302" y="294"/>
                  </a:cubicBezTo>
                  <a:cubicBezTo>
                    <a:pt x="285" y="298"/>
                    <a:pt x="263" y="299"/>
                    <a:pt x="237" y="29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76"/>
            <p:cNvSpPr/>
            <p:nvPr/>
          </p:nvSpPr>
          <p:spPr bwMode="auto">
            <a:xfrm>
              <a:off x="3609976" y="2027237"/>
              <a:ext cx="228600" cy="220663"/>
            </a:xfrm>
            <a:custGeom>
              <a:gdLst>
                <a:gd name="T0" fmla="*/ 33 w 61"/>
                <a:gd name="T1" fmla="*/ 1 h 59"/>
                <a:gd name="T2" fmla="*/ 59 w 61"/>
                <a:gd name="T3" fmla="*/ 33 h 59"/>
                <a:gd name="T4" fmla="*/ 27 w 61"/>
                <a:gd name="T5" fmla="*/ 57 h 59"/>
                <a:gd name="T6" fmla="*/ 1 w 61"/>
                <a:gd name="T7" fmla="*/ 26 h 59"/>
                <a:gd name="T8" fmla="*/ 33 w 61"/>
                <a:gd name="T9" fmla="*/ 1 h 59"/>
              </a:gdLst>
              <a:cxnLst>
                <a:cxn ang="0">
                  <a:pos x="T0" y="T1"/>
                </a:cxn>
                <a:cxn ang="0">
                  <a:pos x="T2" y="T3"/>
                </a:cxn>
                <a:cxn ang="0">
                  <a:pos x="T4" y="T5"/>
                </a:cxn>
                <a:cxn ang="0">
                  <a:pos x="T6" y="T7"/>
                </a:cxn>
                <a:cxn ang="0">
                  <a:pos x="T8" y="T9"/>
                </a:cxn>
              </a:cxnLst>
              <a:rect l="0" t="0" r="r" b="b"/>
              <a:pathLst>
                <a:path w="61" h="59">
                  <a:moveTo>
                    <a:pt x="33" y="1"/>
                  </a:moveTo>
                  <a:cubicBezTo>
                    <a:pt x="49" y="3"/>
                    <a:pt x="61" y="17"/>
                    <a:pt x="59" y="33"/>
                  </a:cubicBezTo>
                  <a:cubicBezTo>
                    <a:pt x="57" y="48"/>
                    <a:pt x="43" y="59"/>
                    <a:pt x="27" y="57"/>
                  </a:cubicBezTo>
                  <a:cubicBezTo>
                    <a:pt x="11" y="55"/>
                    <a:pt x="0" y="41"/>
                    <a:pt x="1" y="26"/>
                  </a:cubicBezTo>
                  <a:cubicBezTo>
                    <a:pt x="3" y="11"/>
                    <a:pt x="18" y="0"/>
                    <a:pt x="33" y="1"/>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77"/>
            <p:cNvSpPr/>
            <p:nvPr/>
          </p:nvSpPr>
          <p:spPr bwMode="auto">
            <a:xfrm>
              <a:off x="3654426" y="2071687"/>
              <a:ext cx="136525" cy="131763"/>
            </a:xfrm>
            <a:custGeom>
              <a:gdLst>
                <a:gd name="T0" fmla="*/ 20 w 36"/>
                <a:gd name="T1" fmla="*/ 1 h 35"/>
                <a:gd name="T2" fmla="*/ 35 w 36"/>
                <a:gd name="T3" fmla="*/ 19 h 35"/>
                <a:gd name="T4" fmla="*/ 16 w 36"/>
                <a:gd name="T5" fmla="*/ 33 h 35"/>
                <a:gd name="T6" fmla="*/ 2 w 36"/>
                <a:gd name="T7" fmla="*/ 15 h 35"/>
                <a:gd name="T8" fmla="*/ 20 w 36"/>
                <a:gd name="T9" fmla="*/ 1 h 35"/>
              </a:gdLst>
              <a:cxnLst>
                <a:cxn ang="0">
                  <a:pos x="T0" y="T1"/>
                </a:cxn>
                <a:cxn ang="0">
                  <a:pos x="T2" y="T3"/>
                </a:cxn>
                <a:cxn ang="0">
                  <a:pos x="T4" y="T5"/>
                </a:cxn>
                <a:cxn ang="0">
                  <a:pos x="T6" y="T7"/>
                </a:cxn>
                <a:cxn ang="0">
                  <a:pos x="T8" y="T9"/>
                </a:cxn>
              </a:cxnLst>
              <a:rect l="0" t="0" r="r" b="b"/>
              <a:pathLst>
                <a:path w="36" h="35">
                  <a:moveTo>
                    <a:pt x="20" y="1"/>
                  </a:moveTo>
                  <a:cubicBezTo>
                    <a:pt x="29" y="2"/>
                    <a:pt x="36" y="10"/>
                    <a:pt x="35" y="19"/>
                  </a:cubicBezTo>
                  <a:cubicBezTo>
                    <a:pt x="34" y="28"/>
                    <a:pt x="25" y="35"/>
                    <a:pt x="16" y="33"/>
                  </a:cubicBezTo>
                  <a:cubicBezTo>
                    <a:pt x="7" y="32"/>
                    <a:pt x="0" y="24"/>
                    <a:pt x="2" y="15"/>
                  </a:cubicBezTo>
                  <a:cubicBezTo>
                    <a:pt x="3" y="6"/>
                    <a:pt x="11" y="0"/>
                    <a:pt x="20" y="1"/>
                  </a:cubicBezTo>
                  <a:close/>
                </a:path>
              </a:pathLst>
            </a:custGeom>
            <a:solidFill>
              <a:srgbClr val="D4A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78"/>
            <p:cNvSpPr/>
            <p:nvPr/>
          </p:nvSpPr>
          <p:spPr bwMode="auto">
            <a:xfrm>
              <a:off x="3684588" y="1958974"/>
              <a:ext cx="134938" cy="250825"/>
            </a:xfrm>
            <a:custGeom>
              <a:gdLst>
                <a:gd name="T0" fmla="*/ 9 w 36"/>
                <a:gd name="T1" fmla="*/ 59 h 67"/>
                <a:gd name="T2" fmla="*/ 17 w 36"/>
                <a:gd name="T3" fmla="*/ 5 h 67"/>
                <a:gd name="T4" fmla="*/ 36 w 36"/>
                <a:gd name="T5" fmla="*/ 15 h 67"/>
                <a:gd name="T6" fmla="*/ 22 w 36"/>
                <a:gd name="T7" fmla="*/ 63 h 67"/>
                <a:gd name="T8" fmla="*/ 9 w 36"/>
                <a:gd name="T9" fmla="*/ 59 h 67"/>
              </a:gdLst>
              <a:cxnLst>
                <a:cxn ang="0">
                  <a:pos x="T0" y="T1"/>
                </a:cxn>
                <a:cxn ang="0">
                  <a:pos x="T2" y="T3"/>
                </a:cxn>
                <a:cxn ang="0">
                  <a:pos x="T4" y="T5"/>
                </a:cxn>
                <a:cxn ang="0">
                  <a:pos x="T6" y="T7"/>
                </a:cxn>
                <a:cxn ang="0">
                  <a:pos x="T8" y="T9"/>
                </a:cxn>
              </a:cxnLst>
              <a:rect l="0" t="0" r="r" b="b"/>
              <a:pathLst>
                <a:path w="36" h="67">
                  <a:moveTo>
                    <a:pt x="9" y="59"/>
                  </a:moveTo>
                  <a:cubicBezTo>
                    <a:pt x="0" y="48"/>
                    <a:pt x="3" y="23"/>
                    <a:pt x="17" y="5"/>
                  </a:cubicBezTo>
                  <a:cubicBezTo>
                    <a:pt x="21" y="0"/>
                    <a:pt x="36" y="8"/>
                    <a:pt x="36" y="15"/>
                  </a:cubicBezTo>
                  <a:cubicBezTo>
                    <a:pt x="36" y="22"/>
                    <a:pt x="30" y="54"/>
                    <a:pt x="22" y="63"/>
                  </a:cubicBezTo>
                  <a:cubicBezTo>
                    <a:pt x="18" y="67"/>
                    <a:pt x="14" y="65"/>
                    <a:pt x="9" y="5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79"/>
            <p:cNvSpPr/>
            <p:nvPr/>
          </p:nvSpPr>
          <p:spPr bwMode="auto">
            <a:xfrm>
              <a:off x="4581526" y="2162174"/>
              <a:ext cx="222250" cy="231775"/>
            </a:xfrm>
            <a:custGeom>
              <a:gdLst>
                <a:gd name="T0" fmla="*/ 33 w 59"/>
                <a:gd name="T1" fmla="*/ 2 h 62"/>
                <a:gd name="T2" fmla="*/ 57 w 59"/>
                <a:gd name="T3" fmla="*/ 34 h 62"/>
                <a:gd name="T4" fmla="*/ 26 w 59"/>
                <a:gd name="T5" fmla="*/ 60 h 62"/>
                <a:gd name="T6" fmla="*/ 2 w 59"/>
                <a:gd name="T7" fmla="*/ 27 h 62"/>
                <a:gd name="T8" fmla="*/ 33 w 59"/>
                <a:gd name="T9" fmla="*/ 2 h 62"/>
              </a:gdLst>
              <a:cxnLst>
                <a:cxn ang="0">
                  <a:pos x="T0" y="T1"/>
                </a:cxn>
                <a:cxn ang="0">
                  <a:pos x="T2" y="T3"/>
                </a:cxn>
                <a:cxn ang="0">
                  <a:pos x="T4" y="T5"/>
                </a:cxn>
                <a:cxn ang="0">
                  <a:pos x="T6" y="T7"/>
                </a:cxn>
                <a:cxn ang="0">
                  <a:pos x="T8" y="T9"/>
                </a:cxn>
              </a:cxnLst>
              <a:rect l="0" t="0" r="r" b="b"/>
              <a:pathLst>
                <a:path w="59" h="62">
                  <a:moveTo>
                    <a:pt x="33" y="2"/>
                  </a:moveTo>
                  <a:cubicBezTo>
                    <a:pt x="48" y="3"/>
                    <a:pt x="59" y="18"/>
                    <a:pt x="57" y="34"/>
                  </a:cubicBezTo>
                  <a:cubicBezTo>
                    <a:pt x="55" y="50"/>
                    <a:pt x="41" y="62"/>
                    <a:pt x="26" y="60"/>
                  </a:cubicBezTo>
                  <a:cubicBezTo>
                    <a:pt x="11" y="58"/>
                    <a:pt x="0" y="43"/>
                    <a:pt x="2" y="27"/>
                  </a:cubicBezTo>
                  <a:cubicBezTo>
                    <a:pt x="4" y="11"/>
                    <a:pt x="18" y="0"/>
                    <a:pt x="33" y="2"/>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80"/>
            <p:cNvSpPr/>
            <p:nvPr/>
          </p:nvSpPr>
          <p:spPr bwMode="auto">
            <a:xfrm>
              <a:off x="4616451" y="2214562"/>
              <a:ext cx="112713" cy="119063"/>
            </a:xfrm>
            <a:custGeom>
              <a:gdLst>
                <a:gd name="T0" fmla="*/ 17 w 30"/>
                <a:gd name="T1" fmla="*/ 1 h 32"/>
                <a:gd name="T2" fmla="*/ 29 w 30"/>
                <a:gd name="T3" fmla="*/ 18 h 32"/>
                <a:gd name="T4" fmla="*/ 13 w 30"/>
                <a:gd name="T5" fmla="*/ 31 h 32"/>
                <a:gd name="T6" fmla="*/ 1 w 30"/>
                <a:gd name="T7" fmla="*/ 14 h 32"/>
                <a:gd name="T8" fmla="*/ 17 w 30"/>
                <a:gd name="T9" fmla="*/ 1 h 32"/>
              </a:gdLst>
              <a:cxnLst>
                <a:cxn ang="0">
                  <a:pos x="T0" y="T1"/>
                </a:cxn>
                <a:cxn ang="0">
                  <a:pos x="T2" y="T3"/>
                </a:cxn>
                <a:cxn ang="0">
                  <a:pos x="T4" y="T5"/>
                </a:cxn>
                <a:cxn ang="0">
                  <a:pos x="T6" y="T7"/>
                </a:cxn>
                <a:cxn ang="0">
                  <a:pos x="T8" y="T9"/>
                </a:cxn>
              </a:cxnLst>
              <a:rect l="0" t="0" r="r" b="b"/>
              <a:pathLst>
                <a:path w="30" h="32">
                  <a:moveTo>
                    <a:pt x="17" y="1"/>
                  </a:moveTo>
                  <a:cubicBezTo>
                    <a:pt x="25" y="2"/>
                    <a:pt x="30" y="9"/>
                    <a:pt x="29" y="18"/>
                  </a:cubicBezTo>
                  <a:cubicBezTo>
                    <a:pt x="28" y="26"/>
                    <a:pt x="21" y="32"/>
                    <a:pt x="13" y="31"/>
                  </a:cubicBezTo>
                  <a:cubicBezTo>
                    <a:pt x="5" y="30"/>
                    <a:pt x="0" y="23"/>
                    <a:pt x="1" y="14"/>
                  </a:cubicBezTo>
                  <a:cubicBezTo>
                    <a:pt x="2" y="6"/>
                    <a:pt x="9" y="0"/>
                    <a:pt x="17" y="1"/>
                  </a:cubicBezTo>
                  <a:close/>
                </a:path>
              </a:pathLst>
            </a:custGeom>
            <a:solidFill>
              <a:srgbClr val="E5B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81"/>
            <p:cNvSpPr/>
            <p:nvPr/>
          </p:nvSpPr>
          <p:spPr bwMode="auto">
            <a:xfrm>
              <a:off x="3722688" y="1790699"/>
              <a:ext cx="976313" cy="854075"/>
            </a:xfrm>
            <a:custGeom>
              <a:gdLst>
                <a:gd name="T0" fmla="*/ 143 w 260"/>
                <a:gd name="T1" fmla="*/ 8 h 228"/>
                <a:gd name="T2" fmla="*/ 253 w 260"/>
                <a:gd name="T3" fmla="*/ 129 h 228"/>
                <a:gd name="T4" fmla="*/ 117 w 260"/>
                <a:gd name="T5" fmla="*/ 220 h 228"/>
                <a:gd name="T6" fmla="*/ 7 w 260"/>
                <a:gd name="T7" fmla="*/ 99 h 228"/>
                <a:gd name="T8" fmla="*/ 143 w 260"/>
                <a:gd name="T9" fmla="*/ 8 h 228"/>
              </a:gdLst>
              <a:cxnLst>
                <a:cxn ang="0">
                  <a:pos x="T0" y="T1"/>
                </a:cxn>
                <a:cxn ang="0">
                  <a:pos x="T2" y="T3"/>
                </a:cxn>
                <a:cxn ang="0">
                  <a:pos x="T4" y="T5"/>
                </a:cxn>
                <a:cxn ang="0">
                  <a:pos x="T6" y="T7"/>
                </a:cxn>
                <a:cxn ang="0">
                  <a:pos x="T8" y="T9"/>
                </a:cxn>
              </a:cxnLst>
              <a:rect l="0" t="0" r="r" b="b"/>
              <a:pathLst>
                <a:path w="260" h="228">
                  <a:moveTo>
                    <a:pt x="143" y="8"/>
                  </a:moveTo>
                  <a:cubicBezTo>
                    <a:pt x="211" y="16"/>
                    <a:pt x="260" y="70"/>
                    <a:pt x="253" y="129"/>
                  </a:cubicBezTo>
                  <a:cubicBezTo>
                    <a:pt x="246" y="187"/>
                    <a:pt x="185" y="228"/>
                    <a:pt x="117" y="220"/>
                  </a:cubicBezTo>
                  <a:cubicBezTo>
                    <a:pt x="49" y="212"/>
                    <a:pt x="0" y="158"/>
                    <a:pt x="7" y="99"/>
                  </a:cubicBezTo>
                  <a:cubicBezTo>
                    <a:pt x="14" y="40"/>
                    <a:pt x="75" y="0"/>
                    <a:pt x="143" y="8"/>
                  </a:cubicBezTo>
                  <a:close/>
                </a:path>
              </a:pathLst>
            </a:custGeom>
            <a:solidFill>
              <a:srgbClr val="FEF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82"/>
            <p:cNvSpPr/>
            <p:nvPr/>
          </p:nvSpPr>
          <p:spPr bwMode="auto">
            <a:xfrm>
              <a:off x="3689351" y="1785937"/>
              <a:ext cx="979488" cy="858838"/>
            </a:xfrm>
            <a:custGeom>
              <a:gdLst>
                <a:gd name="T0" fmla="*/ 143 w 261"/>
                <a:gd name="T1" fmla="*/ 8 h 229"/>
                <a:gd name="T2" fmla="*/ 254 w 261"/>
                <a:gd name="T3" fmla="*/ 129 h 229"/>
                <a:gd name="T4" fmla="*/ 118 w 261"/>
                <a:gd name="T5" fmla="*/ 221 h 229"/>
                <a:gd name="T6" fmla="*/ 7 w 261"/>
                <a:gd name="T7" fmla="*/ 100 h 229"/>
                <a:gd name="T8" fmla="*/ 143 w 261"/>
                <a:gd name="T9" fmla="*/ 8 h 229"/>
              </a:gdLst>
              <a:cxnLst>
                <a:cxn ang="0">
                  <a:pos x="T0" y="T1"/>
                </a:cxn>
                <a:cxn ang="0">
                  <a:pos x="T2" y="T3"/>
                </a:cxn>
                <a:cxn ang="0">
                  <a:pos x="T4" y="T5"/>
                </a:cxn>
                <a:cxn ang="0">
                  <a:pos x="T6" y="T7"/>
                </a:cxn>
                <a:cxn ang="0">
                  <a:pos x="T8" y="T9"/>
                </a:cxn>
              </a:cxnLst>
              <a:rect l="0" t="0" r="r" b="b"/>
              <a:pathLst>
                <a:path w="261" h="229">
                  <a:moveTo>
                    <a:pt x="143" y="8"/>
                  </a:moveTo>
                  <a:cubicBezTo>
                    <a:pt x="211" y="17"/>
                    <a:pt x="261" y="71"/>
                    <a:pt x="254" y="129"/>
                  </a:cubicBezTo>
                  <a:cubicBezTo>
                    <a:pt x="247" y="188"/>
                    <a:pt x="186" y="229"/>
                    <a:pt x="118" y="221"/>
                  </a:cubicBezTo>
                  <a:cubicBezTo>
                    <a:pt x="50" y="212"/>
                    <a:pt x="0" y="158"/>
                    <a:pt x="7" y="100"/>
                  </a:cubicBezTo>
                  <a:cubicBezTo>
                    <a:pt x="15" y="41"/>
                    <a:pt x="75" y="0"/>
                    <a:pt x="143" y="8"/>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83"/>
            <p:cNvSpPr/>
            <p:nvPr/>
          </p:nvSpPr>
          <p:spPr bwMode="auto">
            <a:xfrm>
              <a:off x="3678238" y="1879599"/>
              <a:ext cx="941388" cy="728663"/>
            </a:xfrm>
            <a:custGeom>
              <a:gdLst>
                <a:gd name="T0" fmla="*/ 136 w 251"/>
                <a:gd name="T1" fmla="*/ 8 h 194"/>
                <a:gd name="T2" fmla="*/ 245 w 251"/>
                <a:gd name="T3" fmla="*/ 111 h 194"/>
                <a:gd name="T4" fmla="*/ 115 w 251"/>
                <a:gd name="T5" fmla="*/ 186 h 194"/>
                <a:gd name="T6" fmla="*/ 6 w 251"/>
                <a:gd name="T7" fmla="*/ 82 h 194"/>
                <a:gd name="T8" fmla="*/ 136 w 251"/>
                <a:gd name="T9" fmla="*/ 8 h 194"/>
              </a:gdLst>
              <a:cxnLst>
                <a:cxn ang="0">
                  <a:pos x="T0" y="T1"/>
                </a:cxn>
                <a:cxn ang="0">
                  <a:pos x="T2" y="T3"/>
                </a:cxn>
                <a:cxn ang="0">
                  <a:pos x="T4" y="T5"/>
                </a:cxn>
                <a:cxn ang="0">
                  <a:pos x="T6" y="T7"/>
                </a:cxn>
                <a:cxn ang="0">
                  <a:pos x="T8" y="T9"/>
                </a:cxn>
              </a:cxnLst>
              <a:rect l="0" t="0" r="r" b="b"/>
              <a:pathLst>
                <a:path w="251" h="194">
                  <a:moveTo>
                    <a:pt x="136" y="8"/>
                  </a:moveTo>
                  <a:cubicBezTo>
                    <a:pt x="202" y="16"/>
                    <a:pt x="251" y="62"/>
                    <a:pt x="245" y="111"/>
                  </a:cubicBezTo>
                  <a:cubicBezTo>
                    <a:pt x="239" y="160"/>
                    <a:pt x="181" y="194"/>
                    <a:pt x="115" y="186"/>
                  </a:cubicBezTo>
                  <a:cubicBezTo>
                    <a:pt x="49" y="178"/>
                    <a:pt x="0" y="131"/>
                    <a:pt x="6" y="82"/>
                  </a:cubicBezTo>
                  <a:cubicBezTo>
                    <a:pt x="12" y="33"/>
                    <a:pt x="70" y="0"/>
                    <a:pt x="136" y="8"/>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43" name="Picture 384"/>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381501" y="2238374"/>
              <a:ext cx="223838"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385"/>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3697288" y="2149474"/>
              <a:ext cx="2254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386"/>
            <p:cNvSpPr/>
            <p:nvPr/>
          </p:nvSpPr>
          <p:spPr bwMode="auto">
            <a:xfrm>
              <a:off x="3970338" y="1779587"/>
              <a:ext cx="615950" cy="347663"/>
            </a:xfrm>
            <a:custGeom>
              <a:gdLst>
                <a:gd name="T0" fmla="*/ 142 w 164"/>
                <a:gd name="T1" fmla="*/ 34 h 93"/>
                <a:gd name="T2" fmla="*/ 100 w 164"/>
                <a:gd name="T3" fmla="*/ 11 h 93"/>
                <a:gd name="T4" fmla="*/ 53 w 164"/>
                <a:gd name="T5" fmla="*/ 2 h 93"/>
                <a:gd name="T6" fmla="*/ 7 w 164"/>
                <a:gd name="T7" fmla="*/ 43 h 93"/>
                <a:gd name="T8" fmla="*/ 90 w 164"/>
                <a:gd name="T9" fmla="*/ 37 h 93"/>
                <a:gd name="T10" fmla="*/ 56 w 164"/>
                <a:gd name="T11" fmla="*/ 28 h 93"/>
                <a:gd name="T12" fmla="*/ 58 w 164"/>
                <a:gd name="T13" fmla="*/ 45 h 93"/>
                <a:gd name="T14" fmla="*/ 37 w 164"/>
                <a:gd name="T15" fmla="*/ 27 h 93"/>
                <a:gd name="T16" fmla="*/ 155 w 164"/>
                <a:gd name="T17" fmla="*/ 54 h 93"/>
                <a:gd name="T18" fmla="*/ 142 w 164"/>
                <a:gd name="T19" fmla="*/ 34 h 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3">
                  <a:moveTo>
                    <a:pt x="142" y="34"/>
                  </a:moveTo>
                  <a:cubicBezTo>
                    <a:pt x="100" y="11"/>
                    <a:pt x="100" y="11"/>
                    <a:pt x="100" y="11"/>
                  </a:cubicBezTo>
                  <a:cubicBezTo>
                    <a:pt x="53" y="2"/>
                    <a:pt x="53" y="2"/>
                    <a:pt x="53" y="2"/>
                  </a:cubicBezTo>
                  <a:cubicBezTo>
                    <a:pt x="37" y="0"/>
                    <a:pt x="0" y="12"/>
                    <a:pt x="7" y="43"/>
                  </a:cubicBezTo>
                  <a:cubicBezTo>
                    <a:pt x="14" y="70"/>
                    <a:pt x="120" y="93"/>
                    <a:pt x="90" y="37"/>
                  </a:cubicBezTo>
                  <a:cubicBezTo>
                    <a:pt x="81" y="21"/>
                    <a:pt x="66" y="22"/>
                    <a:pt x="56" y="28"/>
                  </a:cubicBezTo>
                  <a:cubicBezTo>
                    <a:pt x="46" y="33"/>
                    <a:pt x="42" y="44"/>
                    <a:pt x="58" y="45"/>
                  </a:cubicBezTo>
                  <a:cubicBezTo>
                    <a:pt x="60" y="45"/>
                    <a:pt x="21" y="48"/>
                    <a:pt x="37" y="27"/>
                  </a:cubicBezTo>
                  <a:cubicBezTo>
                    <a:pt x="53" y="7"/>
                    <a:pt x="124" y="27"/>
                    <a:pt x="155" y="54"/>
                  </a:cubicBezTo>
                  <a:cubicBezTo>
                    <a:pt x="164" y="62"/>
                    <a:pt x="158" y="33"/>
                    <a:pt x="142" y="34"/>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87"/>
            <p:cNvSpPr/>
            <p:nvPr/>
          </p:nvSpPr>
          <p:spPr bwMode="auto">
            <a:xfrm>
              <a:off x="4071938" y="2473324"/>
              <a:ext cx="146050" cy="36513"/>
            </a:xfrm>
            <a:custGeom>
              <a:gdLst>
                <a:gd name="T0" fmla="*/ 1 w 39"/>
                <a:gd name="T1" fmla="*/ 4 h 10"/>
                <a:gd name="T2" fmla="*/ 1 w 39"/>
                <a:gd name="T3" fmla="*/ 1 h 10"/>
                <a:gd name="T4" fmla="*/ 4 w 39"/>
                <a:gd name="T5" fmla="*/ 1 h 10"/>
                <a:gd name="T6" fmla="*/ 9 w 39"/>
                <a:gd name="T7" fmla="*/ 4 h 10"/>
                <a:gd name="T8" fmla="*/ 24 w 39"/>
                <a:gd name="T9" fmla="*/ 6 h 10"/>
                <a:gd name="T10" fmla="*/ 35 w 39"/>
                <a:gd name="T11" fmla="*/ 3 h 10"/>
                <a:gd name="T12" fmla="*/ 35 w 39"/>
                <a:gd name="T13" fmla="*/ 2 h 10"/>
                <a:gd name="T14" fmla="*/ 38 w 39"/>
                <a:gd name="T15" fmla="*/ 1 h 10"/>
                <a:gd name="T16" fmla="*/ 39 w 39"/>
                <a:gd name="T17" fmla="*/ 4 h 10"/>
                <a:gd name="T18" fmla="*/ 37 w 39"/>
                <a:gd name="T19" fmla="*/ 6 h 10"/>
                <a:gd name="T20" fmla="*/ 24 w 39"/>
                <a:gd name="T21" fmla="*/ 10 h 10"/>
                <a:gd name="T22" fmla="*/ 7 w 39"/>
                <a:gd name="T23" fmla="*/ 8 h 10"/>
                <a:gd name="T24" fmla="*/ 1 w 39"/>
                <a:gd name="T25" fmla="*/ 4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0">
                  <a:moveTo>
                    <a:pt x="1" y="4"/>
                  </a:moveTo>
                  <a:cubicBezTo>
                    <a:pt x="0" y="3"/>
                    <a:pt x="0" y="1"/>
                    <a:pt x="1" y="1"/>
                  </a:cubicBezTo>
                  <a:cubicBezTo>
                    <a:pt x="2" y="0"/>
                    <a:pt x="3" y="0"/>
                    <a:pt x="4" y="1"/>
                  </a:cubicBezTo>
                  <a:cubicBezTo>
                    <a:pt x="5" y="2"/>
                    <a:pt x="6" y="3"/>
                    <a:pt x="9" y="4"/>
                  </a:cubicBezTo>
                  <a:cubicBezTo>
                    <a:pt x="13" y="5"/>
                    <a:pt x="19" y="6"/>
                    <a:pt x="24" y="6"/>
                  </a:cubicBezTo>
                  <a:cubicBezTo>
                    <a:pt x="29" y="6"/>
                    <a:pt x="33" y="5"/>
                    <a:pt x="35" y="3"/>
                  </a:cubicBezTo>
                  <a:cubicBezTo>
                    <a:pt x="35" y="2"/>
                    <a:pt x="35" y="2"/>
                    <a:pt x="35" y="2"/>
                  </a:cubicBezTo>
                  <a:cubicBezTo>
                    <a:pt x="35" y="1"/>
                    <a:pt x="37" y="1"/>
                    <a:pt x="38" y="1"/>
                  </a:cubicBezTo>
                  <a:cubicBezTo>
                    <a:pt x="39" y="2"/>
                    <a:pt x="39" y="3"/>
                    <a:pt x="39" y="4"/>
                  </a:cubicBezTo>
                  <a:cubicBezTo>
                    <a:pt x="39" y="5"/>
                    <a:pt x="38" y="5"/>
                    <a:pt x="37" y="6"/>
                  </a:cubicBezTo>
                  <a:cubicBezTo>
                    <a:pt x="35" y="8"/>
                    <a:pt x="30" y="9"/>
                    <a:pt x="24" y="10"/>
                  </a:cubicBezTo>
                  <a:cubicBezTo>
                    <a:pt x="18" y="10"/>
                    <a:pt x="12" y="9"/>
                    <a:pt x="7" y="8"/>
                  </a:cubicBezTo>
                  <a:cubicBezTo>
                    <a:pt x="5" y="7"/>
                    <a:pt x="2" y="5"/>
                    <a:pt x="1" y="4"/>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88"/>
            <p:cNvSpPr/>
            <p:nvPr/>
          </p:nvSpPr>
          <p:spPr bwMode="auto">
            <a:xfrm>
              <a:off x="4341813" y="2143124"/>
              <a:ext cx="168275" cy="184150"/>
            </a:xfrm>
            <a:custGeom>
              <a:gdLst>
                <a:gd name="T0" fmla="*/ 25 w 45"/>
                <a:gd name="T1" fmla="*/ 1 h 49"/>
                <a:gd name="T2" fmla="*/ 43 w 45"/>
                <a:gd name="T3" fmla="*/ 27 h 49"/>
                <a:gd name="T4" fmla="*/ 20 w 45"/>
                <a:gd name="T5" fmla="*/ 47 h 49"/>
                <a:gd name="T6" fmla="*/ 2 w 45"/>
                <a:gd name="T7" fmla="*/ 22 h 49"/>
                <a:gd name="T8" fmla="*/ 25 w 45"/>
                <a:gd name="T9" fmla="*/ 1 h 49"/>
              </a:gdLst>
              <a:cxnLst>
                <a:cxn ang="0">
                  <a:pos x="T0" y="T1"/>
                </a:cxn>
                <a:cxn ang="0">
                  <a:pos x="T2" y="T3"/>
                </a:cxn>
                <a:cxn ang="0">
                  <a:pos x="T4" y="T5"/>
                </a:cxn>
                <a:cxn ang="0">
                  <a:pos x="T6" y="T7"/>
                </a:cxn>
                <a:cxn ang="0">
                  <a:pos x="T8" y="T9"/>
                </a:cxn>
              </a:cxnLst>
              <a:rect l="0" t="0" r="r" b="b"/>
              <a:pathLst>
                <a:path w="45" h="49">
                  <a:moveTo>
                    <a:pt x="25" y="1"/>
                  </a:moveTo>
                  <a:cubicBezTo>
                    <a:pt x="37" y="2"/>
                    <a:pt x="45" y="14"/>
                    <a:pt x="43" y="27"/>
                  </a:cubicBezTo>
                  <a:cubicBezTo>
                    <a:pt x="42" y="40"/>
                    <a:pt x="31" y="49"/>
                    <a:pt x="20" y="47"/>
                  </a:cubicBezTo>
                  <a:cubicBezTo>
                    <a:pt x="8" y="46"/>
                    <a:pt x="0" y="35"/>
                    <a:pt x="2" y="22"/>
                  </a:cubicBezTo>
                  <a:cubicBezTo>
                    <a:pt x="3" y="9"/>
                    <a:pt x="14" y="0"/>
                    <a:pt x="2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89"/>
            <p:cNvSpPr/>
            <p:nvPr/>
          </p:nvSpPr>
          <p:spPr bwMode="auto">
            <a:xfrm>
              <a:off x="4371976" y="2187574"/>
              <a:ext cx="123825" cy="120650"/>
            </a:xfrm>
            <a:custGeom>
              <a:gdLst>
                <a:gd name="T0" fmla="*/ 18 w 33"/>
                <a:gd name="T1" fmla="*/ 1 h 32"/>
                <a:gd name="T2" fmla="*/ 32 w 33"/>
                <a:gd name="T3" fmla="*/ 18 h 32"/>
                <a:gd name="T4" fmla="*/ 15 w 33"/>
                <a:gd name="T5" fmla="*/ 31 h 32"/>
                <a:gd name="T6" fmla="*/ 1 w 33"/>
                <a:gd name="T7" fmla="*/ 14 h 32"/>
                <a:gd name="T8" fmla="*/ 18 w 33"/>
                <a:gd name="T9" fmla="*/ 1 h 32"/>
              </a:gdLst>
              <a:cxnLst>
                <a:cxn ang="0">
                  <a:pos x="T0" y="T1"/>
                </a:cxn>
                <a:cxn ang="0">
                  <a:pos x="T2" y="T3"/>
                </a:cxn>
                <a:cxn ang="0">
                  <a:pos x="T4" y="T5"/>
                </a:cxn>
                <a:cxn ang="0">
                  <a:pos x="T6" y="T7"/>
                </a:cxn>
                <a:cxn ang="0">
                  <a:pos x="T8" y="T9"/>
                </a:cxn>
              </a:cxnLst>
              <a:rect l="0" t="0" r="r" b="b"/>
              <a:pathLst>
                <a:path w="33" h="32">
                  <a:moveTo>
                    <a:pt x="18" y="1"/>
                  </a:moveTo>
                  <a:cubicBezTo>
                    <a:pt x="27" y="2"/>
                    <a:pt x="33" y="10"/>
                    <a:pt x="32" y="18"/>
                  </a:cubicBezTo>
                  <a:cubicBezTo>
                    <a:pt x="31" y="26"/>
                    <a:pt x="23" y="32"/>
                    <a:pt x="15" y="31"/>
                  </a:cubicBezTo>
                  <a:cubicBezTo>
                    <a:pt x="6" y="30"/>
                    <a:pt x="0" y="23"/>
                    <a:pt x="1" y="14"/>
                  </a:cubicBezTo>
                  <a:cubicBezTo>
                    <a:pt x="2" y="6"/>
                    <a:pt x="10"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90"/>
            <p:cNvSpPr/>
            <p:nvPr/>
          </p:nvSpPr>
          <p:spPr bwMode="auto">
            <a:xfrm>
              <a:off x="4386263" y="2203449"/>
              <a:ext cx="41275" cy="41275"/>
            </a:xfrm>
            <a:custGeom>
              <a:gdLst>
                <a:gd name="T0" fmla="*/ 6 w 11"/>
                <a:gd name="T1" fmla="*/ 1 h 11"/>
                <a:gd name="T2" fmla="*/ 11 w 11"/>
                <a:gd name="T3" fmla="*/ 6 h 11"/>
                <a:gd name="T4" fmla="*/ 5 w 11"/>
                <a:gd name="T5" fmla="*/ 11 h 11"/>
                <a:gd name="T6" fmla="*/ 1 w 11"/>
                <a:gd name="T7" fmla="*/ 5 h 11"/>
                <a:gd name="T8" fmla="*/ 6 w 11"/>
                <a:gd name="T9" fmla="*/ 1 h 11"/>
              </a:gdLst>
              <a:cxnLst>
                <a:cxn ang="0">
                  <a:pos x="T0" y="T1"/>
                </a:cxn>
                <a:cxn ang="0">
                  <a:pos x="T2" y="T3"/>
                </a:cxn>
                <a:cxn ang="0">
                  <a:pos x="T4" y="T5"/>
                </a:cxn>
                <a:cxn ang="0">
                  <a:pos x="T6" y="T7"/>
                </a:cxn>
                <a:cxn ang="0">
                  <a:pos x="T8" y="T9"/>
                </a:cxn>
              </a:cxnLst>
              <a:rect l="0" t="0" r="r" b="b"/>
              <a:pathLst>
                <a:path w="11" h="11">
                  <a:moveTo>
                    <a:pt x="6" y="1"/>
                  </a:moveTo>
                  <a:cubicBezTo>
                    <a:pt x="9" y="1"/>
                    <a:pt x="11" y="4"/>
                    <a:pt x="11" y="6"/>
                  </a:cubicBezTo>
                  <a:cubicBezTo>
                    <a:pt x="11" y="9"/>
                    <a:pt x="8" y="11"/>
                    <a:pt x="5" y="11"/>
                  </a:cubicBezTo>
                  <a:cubicBezTo>
                    <a:pt x="2" y="10"/>
                    <a:pt x="0" y="8"/>
                    <a:pt x="1" y="5"/>
                  </a:cubicBezTo>
                  <a:cubicBezTo>
                    <a:pt x="1" y="2"/>
                    <a:pt x="3" y="0"/>
                    <a:pt x="6"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91"/>
            <p:cNvSpPr/>
            <p:nvPr/>
          </p:nvSpPr>
          <p:spPr bwMode="auto">
            <a:xfrm>
              <a:off x="4394201" y="2247899"/>
              <a:ext cx="26988" cy="22225"/>
            </a:xfrm>
            <a:custGeom>
              <a:gdLst>
                <a:gd name="T0" fmla="*/ 4 w 7"/>
                <a:gd name="T1" fmla="*/ 0 h 6"/>
                <a:gd name="T2" fmla="*/ 6 w 7"/>
                <a:gd name="T3" fmla="*/ 3 h 6"/>
                <a:gd name="T4" fmla="*/ 3 w 7"/>
                <a:gd name="T5" fmla="*/ 6 h 6"/>
                <a:gd name="T6" fmla="*/ 0 w 7"/>
                <a:gd name="T7" fmla="*/ 3 h 6"/>
                <a:gd name="T8" fmla="*/ 4 w 7"/>
                <a:gd name="T9" fmla="*/ 0 h 6"/>
              </a:gdLst>
              <a:cxnLst>
                <a:cxn ang="0">
                  <a:pos x="T0" y="T1"/>
                </a:cxn>
                <a:cxn ang="0">
                  <a:pos x="T2" y="T3"/>
                </a:cxn>
                <a:cxn ang="0">
                  <a:pos x="T4" y="T5"/>
                </a:cxn>
                <a:cxn ang="0">
                  <a:pos x="T6" y="T7"/>
                </a:cxn>
                <a:cxn ang="0">
                  <a:pos x="T8" y="T9"/>
                </a:cxn>
              </a:cxnLst>
              <a:rect l="0" t="0" r="r" b="b"/>
              <a:pathLst>
                <a:path w="7" h="6">
                  <a:moveTo>
                    <a:pt x="4" y="0"/>
                  </a:moveTo>
                  <a:cubicBezTo>
                    <a:pt x="5" y="0"/>
                    <a:pt x="7" y="2"/>
                    <a:pt x="6" y="3"/>
                  </a:cubicBezTo>
                  <a:cubicBezTo>
                    <a:pt x="6" y="5"/>
                    <a:pt x="5" y="6"/>
                    <a:pt x="3" y="6"/>
                  </a:cubicBezTo>
                  <a:cubicBezTo>
                    <a:pt x="1" y="6"/>
                    <a:pt x="0" y="4"/>
                    <a:pt x="0" y="3"/>
                  </a:cubicBezTo>
                  <a:cubicBezTo>
                    <a:pt x="1" y="1"/>
                    <a:pt x="2" y="0"/>
                    <a:pt x="4"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92"/>
            <p:cNvSpPr/>
            <p:nvPr/>
          </p:nvSpPr>
          <p:spPr bwMode="auto">
            <a:xfrm>
              <a:off x="3843338" y="2476499"/>
              <a:ext cx="690563" cy="173038"/>
            </a:xfrm>
            <a:custGeom>
              <a:gdLst>
                <a:gd name="T0" fmla="*/ 0 w 184"/>
                <a:gd name="T1" fmla="*/ 19 h 46"/>
                <a:gd name="T2" fmla="*/ 8 w 184"/>
                <a:gd name="T3" fmla="*/ 0 h 46"/>
                <a:gd name="T4" fmla="*/ 72 w 184"/>
                <a:gd name="T5" fmla="*/ 19 h 46"/>
                <a:gd name="T6" fmla="*/ 74 w 184"/>
                <a:gd name="T7" fmla="*/ 13 h 46"/>
                <a:gd name="T8" fmla="*/ 89 w 184"/>
                <a:gd name="T9" fmla="*/ 15 h 46"/>
                <a:gd name="T10" fmla="*/ 90 w 184"/>
                <a:gd name="T11" fmla="*/ 21 h 46"/>
                <a:gd name="T12" fmla="*/ 159 w 184"/>
                <a:gd name="T13" fmla="*/ 17 h 46"/>
                <a:gd name="T14" fmla="*/ 184 w 184"/>
                <a:gd name="T15" fmla="*/ 25 h 46"/>
                <a:gd name="T16" fmla="*/ 126 w 184"/>
                <a:gd name="T17" fmla="*/ 46 h 46"/>
                <a:gd name="T18" fmla="*/ 47 w 184"/>
                <a:gd name="T19" fmla="*/ 39 h 46"/>
                <a:gd name="T20" fmla="*/ 0 w 184"/>
                <a:gd name="T21" fmla="*/ 19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46">
                  <a:moveTo>
                    <a:pt x="0" y="19"/>
                  </a:moveTo>
                  <a:cubicBezTo>
                    <a:pt x="8" y="0"/>
                    <a:pt x="8" y="0"/>
                    <a:pt x="8" y="0"/>
                  </a:cubicBezTo>
                  <a:cubicBezTo>
                    <a:pt x="15" y="12"/>
                    <a:pt x="62" y="34"/>
                    <a:pt x="72" y="19"/>
                  </a:cubicBezTo>
                  <a:cubicBezTo>
                    <a:pt x="73" y="17"/>
                    <a:pt x="73" y="14"/>
                    <a:pt x="74" y="13"/>
                  </a:cubicBezTo>
                  <a:cubicBezTo>
                    <a:pt x="78" y="12"/>
                    <a:pt x="85" y="12"/>
                    <a:pt x="89" y="15"/>
                  </a:cubicBezTo>
                  <a:cubicBezTo>
                    <a:pt x="90" y="16"/>
                    <a:pt x="89" y="19"/>
                    <a:pt x="90" y="21"/>
                  </a:cubicBezTo>
                  <a:cubicBezTo>
                    <a:pt x="98" y="34"/>
                    <a:pt x="141" y="29"/>
                    <a:pt x="159" y="17"/>
                  </a:cubicBezTo>
                  <a:cubicBezTo>
                    <a:pt x="160" y="16"/>
                    <a:pt x="182" y="25"/>
                    <a:pt x="184" y="25"/>
                  </a:cubicBezTo>
                  <a:cubicBezTo>
                    <a:pt x="126" y="46"/>
                    <a:pt x="126" y="46"/>
                    <a:pt x="126" y="46"/>
                  </a:cubicBezTo>
                  <a:cubicBezTo>
                    <a:pt x="47" y="39"/>
                    <a:pt x="47" y="39"/>
                    <a:pt x="47" y="39"/>
                  </a:cubicBezTo>
                  <a:lnTo>
                    <a:pt x="0" y="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93"/>
            <p:cNvSpPr/>
            <p:nvPr/>
          </p:nvSpPr>
          <p:spPr bwMode="auto">
            <a:xfrm>
              <a:off x="4371976" y="1989137"/>
              <a:ext cx="198438" cy="168275"/>
            </a:xfrm>
            <a:custGeom>
              <a:gdLst>
                <a:gd name="T0" fmla="*/ 9 w 53"/>
                <a:gd name="T1" fmla="*/ 5 h 45"/>
                <a:gd name="T2" fmla="*/ 50 w 53"/>
                <a:gd name="T3" fmla="*/ 27 h 45"/>
                <a:gd name="T4" fmla="*/ 44 w 53"/>
                <a:gd name="T5" fmla="*/ 43 h 45"/>
                <a:gd name="T6" fmla="*/ 2 w 53"/>
                <a:gd name="T7" fmla="*/ 16 h 45"/>
                <a:gd name="T8" fmla="*/ 9 w 53"/>
                <a:gd name="T9" fmla="*/ 5 h 45"/>
              </a:gdLst>
              <a:cxnLst>
                <a:cxn ang="0">
                  <a:pos x="T0" y="T1"/>
                </a:cxn>
                <a:cxn ang="0">
                  <a:pos x="T2" y="T3"/>
                </a:cxn>
                <a:cxn ang="0">
                  <a:pos x="T4" y="T5"/>
                </a:cxn>
                <a:cxn ang="0">
                  <a:pos x="T6" y="T7"/>
                </a:cxn>
                <a:cxn ang="0">
                  <a:pos x="T8" y="T9"/>
                </a:cxn>
              </a:cxnLst>
              <a:rect l="0" t="0" r="r" b="b"/>
              <a:pathLst>
                <a:path w="52" h="45">
                  <a:moveTo>
                    <a:pt x="9" y="5"/>
                  </a:moveTo>
                  <a:cubicBezTo>
                    <a:pt x="23" y="0"/>
                    <a:pt x="43" y="18"/>
                    <a:pt x="50" y="27"/>
                  </a:cubicBezTo>
                  <a:cubicBezTo>
                    <a:pt x="53" y="33"/>
                    <a:pt x="51" y="45"/>
                    <a:pt x="44" y="43"/>
                  </a:cubicBezTo>
                  <a:cubicBezTo>
                    <a:pt x="38" y="41"/>
                    <a:pt x="9" y="26"/>
                    <a:pt x="2" y="16"/>
                  </a:cubicBezTo>
                  <a:cubicBezTo>
                    <a:pt x="0" y="12"/>
                    <a:pt x="2" y="8"/>
                    <a:pt x="9" y="5"/>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94"/>
            <p:cNvSpPr/>
            <p:nvPr/>
          </p:nvSpPr>
          <p:spPr bwMode="auto">
            <a:xfrm>
              <a:off x="3832226" y="1989137"/>
              <a:ext cx="212725" cy="127000"/>
            </a:xfrm>
            <a:custGeom>
              <a:gdLst>
                <a:gd name="T0" fmla="*/ 1 w 57"/>
                <a:gd name="T1" fmla="*/ 22 h 34"/>
                <a:gd name="T2" fmla="*/ 42 w 57"/>
                <a:gd name="T3" fmla="*/ 0 h 34"/>
                <a:gd name="T4" fmla="*/ 52 w 57"/>
                <a:gd name="T5" fmla="*/ 12 h 34"/>
                <a:gd name="T6" fmla="*/ 6 w 57"/>
                <a:gd name="T7" fmla="*/ 34 h 34"/>
                <a:gd name="T8" fmla="*/ 1 w 57"/>
                <a:gd name="T9" fmla="*/ 22 h 34"/>
              </a:gdLst>
              <a:cxnLst>
                <a:cxn ang="0">
                  <a:pos x="T0" y="T1"/>
                </a:cxn>
                <a:cxn ang="0">
                  <a:pos x="T2" y="T3"/>
                </a:cxn>
                <a:cxn ang="0">
                  <a:pos x="T4" y="T5"/>
                </a:cxn>
                <a:cxn ang="0">
                  <a:pos x="T6" y="T7"/>
                </a:cxn>
                <a:cxn ang="0">
                  <a:pos x="T8" y="T9"/>
                </a:cxn>
              </a:cxnLst>
              <a:rect l="0" t="0" r="r" b="b"/>
              <a:pathLst>
                <a:path w="57" h="34">
                  <a:moveTo>
                    <a:pt x="1" y="22"/>
                  </a:moveTo>
                  <a:cubicBezTo>
                    <a:pt x="4" y="8"/>
                    <a:pt x="30" y="0"/>
                    <a:pt x="42" y="0"/>
                  </a:cubicBezTo>
                  <a:cubicBezTo>
                    <a:pt x="48" y="0"/>
                    <a:pt x="57" y="8"/>
                    <a:pt x="52" y="12"/>
                  </a:cubicBezTo>
                  <a:cubicBezTo>
                    <a:pt x="47" y="17"/>
                    <a:pt x="19" y="34"/>
                    <a:pt x="6" y="34"/>
                  </a:cubicBezTo>
                  <a:cubicBezTo>
                    <a:pt x="2" y="34"/>
                    <a:pt x="0" y="30"/>
                    <a:pt x="1" y="22"/>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95"/>
            <p:cNvSpPr/>
            <p:nvPr/>
          </p:nvSpPr>
          <p:spPr bwMode="auto">
            <a:xfrm>
              <a:off x="3760788" y="2195512"/>
              <a:ext cx="473075" cy="396875"/>
            </a:xfrm>
            <a:custGeom>
              <a:gdLst>
                <a:gd name="T0" fmla="*/ 95 w 126"/>
                <a:gd name="T1" fmla="*/ 32 h 106"/>
                <a:gd name="T2" fmla="*/ 4 w 126"/>
                <a:gd name="T3" fmla="*/ 31 h 106"/>
                <a:gd name="T4" fmla="*/ 9 w 126"/>
                <a:gd name="T5" fmla="*/ 64 h 106"/>
                <a:gd name="T6" fmla="*/ 95 w 126"/>
                <a:gd name="T7" fmla="*/ 32 h 106"/>
              </a:gdLst>
              <a:cxnLst>
                <a:cxn ang="0">
                  <a:pos x="T0" y="T1"/>
                </a:cxn>
                <a:cxn ang="0">
                  <a:pos x="T2" y="T3"/>
                </a:cxn>
                <a:cxn ang="0">
                  <a:pos x="T4" y="T5"/>
                </a:cxn>
                <a:cxn ang="0">
                  <a:pos x="T6" y="T7"/>
                </a:cxn>
              </a:cxnLst>
              <a:rect l="0" t="0" r="r" b="b"/>
              <a:pathLst>
                <a:path w="125" h="105">
                  <a:moveTo>
                    <a:pt x="95" y="32"/>
                  </a:moveTo>
                  <a:cubicBezTo>
                    <a:pt x="79" y="0"/>
                    <a:pt x="39" y="62"/>
                    <a:pt x="4" y="31"/>
                  </a:cubicBezTo>
                  <a:cubicBezTo>
                    <a:pt x="1" y="28"/>
                    <a:pt x="0" y="50"/>
                    <a:pt x="9" y="64"/>
                  </a:cubicBezTo>
                  <a:cubicBezTo>
                    <a:pt x="35" y="106"/>
                    <a:pt x="126" y="97"/>
                    <a:pt x="95" y="3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96"/>
            <p:cNvSpPr/>
            <p:nvPr/>
          </p:nvSpPr>
          <p:spPr bwMode="auto">
            <a:xfrm>
              <a:off x="3763963" y="1606549"/>
              <a:ext cx="896938" cy="325438"/>
            </a:xfrm>
            <a:custGeom>
              <a:gdLst>
                <a:gd name="T0" fmla="*/ 216 w 239"/>
                <a:gd name="T1" fmla="*/ 87 h 87"/>
                <a:gd name="T2" fmla="*/ 28 w 239"/>
                <a:gd name="T3" fmla="*/ 61 h 87"/>
                <a:gd name="T4" fmla="*/ 87 w 239"/>
                <a:gd name="T5" fmla="*/ 2 h 87"/>
                <a:gd name="T6" fmla="*/ 207 w 239"/>
                <a:gd name="T7" fmla="*/ 29 h 87"/>
                <a:gd name="T8" fmla="*/ 216 w 239"/>
                <a:gd name="T9" fmla="*/ 87 h 87"/>
              </a:gdLst>
              <a:cxnLst>
                <a:cxn ang="0">
                  <a:pos x="T0" y="T1"/>
                </a:cxn>
                <a:cxn ang="0">
                  <a:pos x="T2" y="T3"/>
                </a:cxn>
                <a:cxn ang="0">
                  <a:pos x="T4" y="T5"/>
                </a:cxn>
                <a:cxn ang="0">
                  <a:pos x="T6" y="T7"/>
                </a:cxn>
                <a:cxn ang="0">
                  <a:pos x="T8" y="T9"/>
                </a:cxn>
              </a:cxnLst>
              <a:rect l="0" t="0" r="r" b="b"/>
              <a:pathLst>
                <a:path w="239" h="87">
                  <a:moveTo>
                    <a:pt x="216" y="87"/>
                  </a:moveTo>
                  <a:cubicBezTo>
                    <a:pt x="190" y="51"/>
                    <a:pt x="76" y="33"/>
                    <a:pt x="28" y="61"/>
                  </a:cubicBezTo>
                  <a:cubicBezTo>
                    <a:pt x="12" y="56"/>
                    <a:pt x="0" y="0"/>
                    <a:pt x="87" y="2"/>
                  </a:cubicBezTo>
                  <a:cubicBezTo>
                    <a:pt x="126" y="3"/>
                    <a:pt x="171" y="9"/>
                    <a:pt x="207" y="29"/>
                  </a:cubicBezTo>
                  <a:cubicBezTo>
                    <a:pt x="230" y="42"/>
                    <a:pt x="239" y="65"/>
                    <a:pt x="216" y="87"/>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97"/>
            <p:cNvSpPr/>
            <p:nvPr/>
          </p:nvSpPr>
          <p:spPr bwMode="auto">
            <a:xfrm>
              <a:off x="3824288" y="1631949"/>
              <a:ext cx="822325" cy="285750"/>
            </a:xfrm>
            <a:custGeom>
              <a:gdLst>
                <a:gd name="T0" fmla="*/ 197 w 219"/>
                <a:gd name="T1" fmla="*/ 76 h 76"/>
                <a:gd name="T2" fmla="*/ 22 w 219"/>
                <a:gd name="T3" fmla="*/ 50 h 76"/>
                <a:gd name="T4" fmla="*/ 69 w 219"/>
                <a:gd name="T5" fmla="*/ 4 h 76"/>
                <a:gd name="T6" fmla="*/ 187 w 219"/>
                <a:gd name="T7" fmla="*/ 29 h 76"/>
                <a:gd name="T8" fmla="*/ 197 w 219"/>
                <a:gd name="T9" fmla="*/ 76 h 76"/>
              </a:gdLst>
              <a:cxnLst>
                <a:cxn ang="0">
                  <a:pos x="T0" y="T1"/>
                </a:cxn>
                <a:cxn ang="0">
                  <a:pos x="T2" y="T3"/>
                </a:cxn>
                <a:cxn ang="0">
                  <a:pos x="T4" y="T5"/>
                </a:cxn>
                <a:cxn ang="0">
                  <a:pos x="T6" y="T7"/>
                </a:cxn>
                <a:cxn ang="0">
                  <a:pos x="T8" y="T9"/>
                </a:cxn>
              </a:cxnLst>
              <a:rect l="0" t="0" r="r" b="b"/>
              <a:pathLst>
                <a:path w="219" h="76">
                  <a:moveTo>
                    <a:pt x="197" y="76"/>
                  </a:moveTo>
                  <a:cubicBezTo>
                    <a:pt x="170" y="46"/>
                    <a:pt x="67" y="27"/>
                    <a:pt x="22" y="50"/>
                  </a:cubicBezTo>
                  <a:cubicBezTo>
                    <a:pt x="5" y="45"/>
                    <a:pt x="0" y="0"/>
                    <a:pt x="69" y="4"/>
                  </a:cubicBezTo>
                  <a:cubicBezTo>
                    <a:pt x="108" y="6"/>
                    <a:pt x="151" y="12"/>
                    <a:pt x="187" y="29"/>
                  </a:cubicBezTo>
                  <a:cubicBezTo>
                    <a:pt x="209" y="40"/>
                    <a:pt x="219" y="58"/>
                    <a:pt x="197" y="7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98"/>
            <p:cNvSpPr/>
            <p:nvPr/>
          </p:nvSpPr>
          <p:spPr bwMode="auto">
            <a:xfrm>
              <a:off x="3970338" y="1779587"/>
              <a:ext cx="619125" cy="300038"/>
            </a:xfrm>
            <a:custGeom>
              <a:gdLst>
                <a:gd name="T0" fmla="*/ 143 w 165"/>
                <a:gd name="T1" fmla="*/ 31 h 80"/>
                <a:gd name="T2" fmla="*/ 101 w 165"/>
                <a:gd name="T3" fmla="*/ 11 h 80"/>
                <a:gd name="T4" fmla="*/ 53 w 165"/>
                <a:gd name="T5" fmla="*/ 2 h 80"/>
                <a:gd name="T6" fmla="*/ 8 w 165"/>
                <a:gd name="T7" fmla="*/ 36 h 80"/>
                <a:gd name="T8" fmla="*/ 90 w 165"/>
                <a:gd name="T9" fmla="*/ 32 h 80"/>
                <a:gd name="T10" fmla="*/ 56 w 165"/>
                <a:gd name="T11" fmla="*/ 24 h 80"/>
                <a:gd name="T12" fmla="*/ 59 w 165"/>
                <a:gd name="T13" fmla="*/ 38 h 80"/>
                <a:gd name="T14" fmla="*/ 38 w 165"/>
                <a:gd name="T15" fmla="*/ 23 h 80"/>
                <a:gd name="T16" fmla="*/ 155 w 165"/>
                <a:gd name="T17" fmla="*/ 48 h 80"/>
                <a:gd name="T18" fmla="*/ 143 w 165"/>
                <a:gd name="T19" fmla="*/ 31 h 8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80">
                  <a:moveTo>
                    <a:pt x="143" y="31"/>
                  </a:moveTo>
                  <a:cubicBezTo>
                    <a:pt x="101" y="11"/>
                    <a:pt x="101" y="11"/>
                    <a:pt x="101" y="11"/>
                  </a:cubicBezTo>
                  <a:cubicBezTo>
                    <a:pt x="53" y="2"/>
                    <a:pt x="53" y="2"/>
                    <a:pt x="53" y="2"/>
                  </a:cubicBezTo>
                  <a:cubicBezTo>
                    <a:pt x="37" y="0"/>
                    <a:pt x="0" y="10"/>
                    <a:pt x="8" y="36"/>
                  </a:cubicBezTo>
                  <a:cubicBezTo>
                    <a:pt x="15" y="59"/>
                    <a:pt x="121" y="80"/>
                    <a:pt x="90" y="32"/>
                  </a:cubicBezTo>
                  <a:cubicBezTo>
                    <a:pt x="82" y="18"/>
                    <a:pt x="66" y="19"/>
                    <a:pt x="56" y="24"/>
                  </a:cubicBezTo>
                  <a:cubicBezTo>
                    <a:pt x="46" y="28"/>
                    <a:pt x="43" y="37"/>
                    <a:pt x="59" y="38"/>
                  </a:cubicBezTo>
                  <a:cubicBezTo>
                    <a:pt x="60" y="38"/>
                    <a:pt x="22" y="40"/>
                    <a:pt x="38" y="23"/>
                  </a:cubicBezTo>
                  <a:cubicBezTo>
                    <a:pt x="53" y="6"/>
                    <a:pt x="124" y="24"/>
                    <a:pt x="155" y="48"/>
                  </a:cubicBezTo>
                  <a:cubicBezTo>
                    <a:pt x="165" y="55"/>
                    <a:pt x="158" y="30"/>
                    <a:pt x="143" y="3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99"/>
            <p:cNvSpPr/>
            <p:nvPr/>
          </p:nvSpPr>
          <p:spPr bwMode="auto">
            <a:xfrm>
              <a:off x="4383088" y="1973262"/>
              <a:ext cx="198438" cy="169863"/>
            </a:xfrm>
            <a:custGeom>
              <a:gdLst>
                <a:gd name="T0" fmla="*/ 9 w 53"/>
                <a:gd name="T1" fmla="*/ 6 h 45"/>
                <a:gd name="T2" fmla="*/ 49 w 53"/>
                <a:gd name="T3" fmla="*/ 28 h 45"/>
                <a:gd name="T4" fmla="*/ 44 w 53"/>
                <a:gd name="T5" fmla="*/ 44 h 45"/>
                <a:gd name="T6" fmla="*/ 2 w 53"/>
                <a:gd name="T7" fmla="*/ 16 h 45"/>
                <a:gd name="T8" fmla="*/ 9 w 53"/>
                <a:gd name="T9" fmla="*/ 6 h 45"/>
              </a:gdLst>
              <a:cxnLst>
                <a:cxn ang="0">
                  <a:pos x="T0" y="T1"/>
                </a:cxn>
                <a:cxn ang="0">
                  <a:pos x="T2" y="T3"/>
                </a:cxn>
                <a:cxn ang="0">
                  <a:pos x="T4" y="T5"/>
                </a:cxn>
                <a:cxn ang="0">
                  <a:pos x="T6" y="T7"/>
                </a:cxn>
                <a:cxn ang="0">
                  <a:pos x="T8" y="T9"/>
                </a:cxn>
              </a:cxnLst>
              <a:rect l="0" t="0" r="r" b="b"/>
              <a:pathLst>
                <a:path w="52" h="45">
                  <a:moveTo>
                    <a:pt x="9" y="6"/>
                  </a:moveTo>
                  <a:cubicBezTo>
                    <a:pt x="23" y="0"/>
                    <a:pt x="43" y="18"/>
                    <a:pt x="49" y="28"/>
                  </a:cubicBezTo>
                  <a:cubicBezTo>
                    <a:pt x="53" y="34"/>
                    <a:pt x="51" y="45"/>
                    <a:pt x="44" y="44"/>
                  </a:cubicBezTo>
                  <a:cubicBezTo>
                    <a:pt x="38" y="42"/>
                    <a:pt x="9" y="27"/>
                    <a:pt x="2" y="16"/>
                  </a:cubicBezTo>
                  <a:cubicBezTo>
                    <a:pt x="0" y="12"/>
                    <a:pt x="2" y="8"/>
                    <a:pt x="9" y="6"/>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00"/>
            <p:cNvSpPr/>
            <p:nvPr/>
          </p:nvSpPr>
          <p:spPr bwMode="auto">
            <a:xfrm>
              <a:off x="3827463" y="1970087"/>
              <a:ext cx="217488" cy="127000"/>
            </a:xfrm>
            <a:custGeom>
              <a:gdLst>
                <a:gd name="T0" fmla="*/ 2 w 58"/>
                <a:gd name="T1" fmla="*/ 22 h 34"/>
                <a:gd name="T2" fmla="*/ 42 w 58"/>
                <a:gd name="T3" fmla="*/ 0 h 34"/>
                <a:gd name="T4" fmla="*/ 53 w 58"/>
                <a:gd name="T5" fmla="*/ 13 h 34"/>
                <a:gd name="T6" fmla="*/ 7 w 58"/>
                <a:gd name="T7" fmla="*/ 34 h 34"/>
                <a:gd name="T8" fmla="*/ 2 w 58"/>
                <a:gd name="T9" fmla="*/ 22 h 34"/>
              </a:gdLst>
              <a:cxnLst>
                <a:cxn ang="0">
                  <a:pos x="T0" y="T1"/>
                </a:cxn>
                <a:cxn ang="0">
                  <a:pos x="T2" y="T3"/>
                </a:cxn>
                <a:cxn ang="0">
                  <a:pos x="T4" y="T5"/>
                </a:cxn>
                <a:cxn ang="0">
                  <a:pos x="T6" y="T7"/>
                </a:cxn>
                <a:cxn ang="0">
                  <a:pos x="T8" y="T9"/>
                </a:cxn>
              </a:cxnLst>
              <a:rect l="0" t="0" r="r" b="b"/>
              <a:pathLst>
                <a:path w="57" h="34">
                  <a:moveTo>
                    <a:pt x="2" y="22"/>
                  </a:moveTo>
                  <a:cubicBezTo>
                    <a:pt x="4" y="8"/>
                    <a:pt x="30" y="0"/>
                    <a:pt x="42" y="0"/>
                  </a:cubicBezTo>
                  <a:cubicBezTo>
                    <a:pt x="49" y="0"/>
                    <a:pt x="58" y="8"/>
                    <a:pt x="53" y="13"/>
                  </a:cubicBezTo>
                  <a:cubicBezTo>
                    <a:pt x="48" y="17"/>
                    <a:pt x="20" y="34"/>
                    <a:pt x="7" y="34"/>
                  </a:cubicBezTo>
                  <a:cubicBezTo>
                    <a:pt x="2" y="34"/>
                    <a:pt x="0" y="30"/>
                    <a:pt x="2" y="22"/>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01"/>
            <p:cNvSpPr/>
            <p:nvPr/>
          </p:nvSpPr>
          <p:spPr bwMode="auto">
            <a:xfrm>
              <a:off x="4405313" y="2360612"/>
              <a:ext cx="117475" cy="60325"/>
            </a:xfrm>
            <a:custGeom>
              <a:gdLst>
                <a:gd name="T0" fmla="*/ 4 w 31"/>
                <a:gd name="T1" fmla="*/ 15 h 16"/>
                <a:gd name="T2" fmla="*/ 0 w 31"/>
                <a:gd name="T3" fmla="*/ 14 h 16"/>
                <a:gd name="T4" fmla="*/ 14 w 31"/>
                <a:gd name="T5" fmla="*/ 5 h 16"/>
                <a:gd name="T6" fmla="*/ 8 w 31"/>
                <a:gd name="T7" fmla="*/ 3 h 16"/>
                <a:gd name="T8" fmla="*/ 10 w 31"/>
                <a:gd name="T9" fmla="*/ 1 h 16"/>
                <a:gd name="T10" fmla="*/ 31 w 31"/>
                <a:gd name="T11" fmla="*/ 7 h 16"/>
                <a:gd name="T12" fmla="*/ 28 w 31"/>
                <a:gd name="T13" fmla="*/ 9 h 16"/>
                <a:gd name="T14" fmla="*/ 21 w 31"/>
                <a:gd name="T15" fmla="*/ 7 h 16"/>
                <a:gd name="T16" fmla="*/ 16 w 31"/>
                <a:gd name="T17" fmla="*/ 11 h 16"/>
                <a:gd name="T18" fmla="*/ 4 w 31"/>
                <a:gd name="T19" fmla="*/ 15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6">
                  <a:moveTo>
                    <a:pt x="4" y="15"/>
                  </a:moveTo>
                  <a:cubicBezTo>
                    <a:pt x="0" y="14"/>
                    <a:pt x="0" y="14"/>
                    <a:pt x="0" y="14"/>
                  </a:cubicBezTo>
                  <a:cubicBezTo>
                    <a:pt x="5" y="15"/>
                    <a:pt x="22" y="7"/>
                    <a:pt x="14" y="5"/>
                  </a:cubicBezTo>
                  <a:cubicBezTo>
                    <a:pt x="12" y="4"/>
                    <a:pt x="9" y="4"/>
                    <a:pt x="8" y="3"/>
                  </a:cubicBezTo>
                  <a:cubicBezTo>
                    <a:pt x="8" y="3"/>
                    <a:pt x="9" y="0"/>
                    <a:pt x="10" y="1"/>
                  </a:cubicBezTo>
                  <a:cubicBezTo>
                    <a:pt x="13" y="1"/>
                    <a:pt x="30" y="6"/>
                    <a:pt x="31" y="7"/>
                  </a:cubicBezTo>
                  <a:cubicBezTo>
                    <a:pt x="31" y="8"/>
                    <a:pt x="28" y="9"/>
                    <a:pt x="28" y="9"/>
                  </a:cubicBezTo>
                  <a:cubicBezTo>
                    <a:pt x="25" y="9"/>
                    <a:pt x="23" y="8"/>
                    <a:pt x="21" y="7"/>
                  </a:cubicBezTo>
                  <a:cubicBezTo>
                    <a:pt x="21" y="7"/>
                    <a:pt x="20" y="9"/>
                    <a:pt x="16" y="11"/>
                  </a:cubicBezTo>
                  <a:cubicBezTo>
                    <a:pt x="14" y="12"/>
                    <a:pt x="6" y="16"/>
                    <a:pt x="4" y="15"/>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02"/>
            <p:cNvSpPr/>
            <p:nvPr/>
          </p:nvSpPr>
          <p:spPr bwMode="auto">
            <a:xfrm>
              <a:off x="4022726" y="2209799"/>
              <a:ext cx="547688" cy="434975"/>
            </a:xfrm>
            <a:custGeom>
              <a:gdLst>
                <a:gd name="T0" fmla="*/ 51 w 146"/>
                <a:gd name="T1" fmla="*/ 26 h 116"/>
                <a:gd name="T2" fmla="*/ 141 w 146"/>
                <a:gd name="T3" fmla="*/ 53 h 116"/>
                <a:gd name="T4" fmla="*/ 127 w 146"/>
                <a:gd name="T5" fmla="*/ 83 h 116"/>
                <a:gd name="T6" fmla="*/ 51 w 146"/>
                <a:gd name="T7" fmla="*/ 26 h 116"/>
              </a:gdLst>
              <a:cxnLst>
                <a:cxn ang="0">
                  <a:pos x="T0" y="T1"/>
                </a:cxn>
                <a:cxn ang="0">
                  <a:pos x="T2" y="T3"/>
                </a:cxn>
                <a:cxn ang="0">
                  <a:pos x="T4" y="T5"/>
                </a:cxn>
                <a:cxn ang="0">
                  <a:pos x="T6" y="T7"/>
                </a:cxn>
              </a:cxnLst>
              <a:rect l="0" t="0" r="r" b="b"/>
              <a:pathLst>
                <a:path w="146" h="115">
                  <a:moveTo>
                    <a:pt x="51" y="26"/>
                  </a:moveTo>
                  <a:cubicBezTo>
                    <a:pt x="76" y="0"/>
                    <a:pt x="98" y="72"/>
                    <a:pt x="141" y="53"/>
                  </a:cubicBezTo>
                  <a:cubicBezTo>
                    <a:pt x="146" y="51"/>
                    <a:pt x="140" y="72"/>
                    <a:pt x="127" y="83"/>
                  </a:cubicBezTo>
                  <a:cubicBezTo>
                    <a:pt x="88" y="116"/>
                    <a:pt x="0" y="80"/>
                    <a:pt x="51" y="2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03"/>
            <p:cNvSpPr/>
            <p:nvPr/>
          </p:nvSpPr>
          <p:spPr bwMode="auto">
            <a:xfrm>
              <a:off x="3876676" y="2085974"/>
              <a:ext cx="176213" cy="184150"/>
            </a:xfrm>
            <a:custGeom>
              <a:gdLst>
                <a:gd name="T0" fmla="*/ 26 w 47"/>
                <a:gd name="T1" fmla="*/ 2 h 49"/>
                <a:gd name="T2" fmla="*/ 45 w 47"/>
                <a:gd name="T3" fmla="*/ 27 h 49"/>
                <a:gd name="T4" fmla="*/ 21 w 47"/>
                <a:gd name="T5" fmla="*/ 48 h 49"/>
                <a:gd name="T6" fmla="*/ 2 w 47"/>
                <a:gd name="T7" fmla="*/ 22 h 49"/>
                <a:gd name="T8" fmla="*/ 26 w 47"/>
                <a:gd name="T9" fmla="*/ 2 h 49"/>
              </a:gdLst>
              <a:cxnLst>
                <a:cxn ang="0">
                  <a:pos x="T0" y="T1"/>
                </a:cxn>
                <a:cxn ang="0">
                  <a:pos x="T2" y="T3"/>
                </a:cxn>
                <a:cxn ang="0">
                  <a:pos x="T4" y="T5"/>
                </a:cxn>
                <a:cxn ang="0">
                  <a:pos x="T6" y="T7"/>
                </a:cxn>
                <a:cxn ang="0">
                  <a:pos x="T8" y="T9"/>
                </a:cxn>
              </a:cxnLst>
              <a:rect l="0" t="0" r="r" b="b"/>
              <a:pathLst>
                <a:path w="47" h="49">
                  <a:moveTo>
                    <a:pt x="26" y="2"/>
                  </a:moveTo>
                  <a:cubicBezTo>
                    <a:pt x="38" y="3"/>
                    <a:pt x="47" y="14"/>
                    <a:pt x="45" y="27"/>
                  </a:cubicBezTo>
                  <a:cubicBezTo>
                    <a:pt x="44" y="40"/>
                    <a:pt x="33" y="49"/>
                    <a:pt x="21" y="48"/>
                  </a:cubicBezTo>
                  <a:cubicBezTo>
                    <a:pt x="9" y="46"/>
                    <a:pt x="0" y="35"/>
                    <a:pt x="2" y="22"/>
                  </a:cubicBezTo>
                  <a:cubicBezTo>
                    <a:pt x="4" y="9"/>
                    <a:pt x="14" y="0"/>
                    <a:pt x="26" y="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04"/>
            <p:cNvSpPr/>
            <p:nvPr/>
          </p:nvSpPr>
          <p:spPr bwMode="auto">
            <a:xfrm>
              <a:off x="3906838" y="2143124"/>
              <a:ext cx="119063" cy="115888"/>
            </a:xfrm>
            <a:custGeom>
              <a:gdLst>
                <a:gd name="T0" fmla="*/ 18 w 32"/>
                <a:gd name="T1" fmla="*/ 1 h 31"/>
                <a:gd name="T2" fmla="*/ 31 w 32"/>
                <a:gd name="T3" fmla="*/ 17 h 31"/>
                <a:gd name="T4" fmla="*/ 14 w 32"/>
                <a:gd name="T5" fmla="*/ 30 h 31"/>
                <a:gd name="T6" fmla="*/ 1 w 32"/>
                <a:gd name="T7" fmla="*/ 14 h 31"/>
                <a:gd name="T8" fmla="*/ 18 w 32"/>
                <a:gd name="T9" fmla="*/ 1 h 31"/>
              </a:gdLst>
              <a:cxnLst>
                <a:cxn ang="0">
                  <a:pos x="T0" y="T1"/>
                </a:cxn>
                <a:cxn ang="0">
                  <a:pos x="T2" y="T3"/>
                </a:cxn>
                <a:cxn ang="0">
                  <a:pos x="T4" y="T5"/>
                </a:cxn>
                <a:cxn ang="0">
                  <a:pos x="T6" y="T7"/>
                </a:cxn>
                <a:cxn ang="0">
                  <a:pos x="T8" y="T9"/>
                </a:cxn>
              </a:cxnLst>
              <a:rect l="0" t="0" r="r" b="b"/>
              <a:pathLst>
                <a:path w="32" h="31">
                  <a:moveTo>
                    <a:pt x="18" y="1"/>
                  </a:moveTo>
                  <a:cubicBezTo>
                    <a:pt x="26" y="2"/>
                    <a:pt x="32" y="9"/>
                    <a:pt x="31" y="17"/>
                  </a:cubicBezTo>
                  <a:cubicBezTo>
                    <a:pt x="30" y="26"/>
                    <a:pt x="23" y="31"/>
                    <a:pt x="14" y="30"/>
                  </a:cubicBezTo>
                  <a:cubicBezTo>
                    <a:pt x="6" y="29"/>
                    <a:pt x="0" y="22"/>
                    <a:pt x="1" y="14"/>
                  </a:cubicBezTo>
                  <a:cubicBezTo>
                    <a:pt x="2" y="6"/>
                    <a:pt x="9"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05"/>
            <p:cNvSpPr/>
            <p:nvPr/>
          </p:nvSpPr>
          <p:spPr bwMode="auto">
            <a:xfrm>
              <a:off x="3929063" y="2154237"/>
              <a:ext cx="41275" cy="36513"/>
            </a:xfrm>
            <a:custGeom>
              <a:gdLst>
                <a:gd name="T0" fmla="*/ 6 w 11"/>
                <a:gd name="T1" fmla="*/ 0 h 10"/>
                <a:gd name="T2" fmla="*/ 10 w 11"/>
                <a:gd name="T3" fmla="*/ 6 h 10"/>
                <a:gd name="T4" fmla="*/ 5 w 11"/>
                <a:gd name="T5" fmla="*/ 10 h 10"/>
                <a:gd name="T6" fmla="*/ 0 w 11"/>
                <a:gd name="T7" fmla="*/ 4 h 10"/>
                <a:gd name="T8" fmla="*/ 6 w 11"/>
                <a:gd name="T9" fmla="*/ 0 h 10"/>
              </a:gdLst>
              <a:cxnLst>
                <a:cxn ang="0">
                  <a:pos x="T0" y="T1"/>
                </a:cxn>
                <a:cxn ang="0">
                  <a:pos x="T2" y="T3"/>
                </a:cxn>
                <a:cxn ang="0">
                  <a:pos x="T4" y="T5"/>
                </a:cxn>
                <a:cxn ang="0">
                  <a:pos x="T6" y="T7"/>
                </a:cxn>
                <a:cxn ang="0">
                  <a:pos x="T8" y="T9"/>
                </a:cxn>
              </a:cxnLst>
              <a:rect l="0" t="0" r="r" b="b"/>
              <a:pathLst>
                <a:path w="11" h="10">
                  <a:moveTo>
                    <a:pt x="6" y="0"/>
                  </a:moveTo>
                  <a:cubicBezTo>
                    <a:pt x="9" y="0"/>
                    <a:pt x="11" y="3"/>
                    <a:pt x="10" y="6"/>
                  </a:cubicBezTo>
                  <a:cubicBezTo>
                    <a:pt x="10" y="8"/>
                    <a:pt x="8" y="10"/>
                    <a:pt x="5" y="10"/>
                  </a:cubicBezTo>
                  <a:cubicBezTo>
                    <a:pt x="2" y="10"/>
                    <a:pt x="0" y="7"/>
                    <a:pt x="0" y="4"/>
                  </a:cubicBezTo>
                  <a:cubicBezTo>
                    <a:pt x="0" y="2"/>
                    <a:pt x="3" y="0"/>
                    <a:pt x="6"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07"/>
            <p:cNvSpPr/>
            <p:nvPr/>
          </p:nvSpPr>
          <p:spPr bwMode="auto">
            <a:xfrm>
              <a:off x="3937001" y="2195513"/>
              <a:ext cx="22225" cy="25400"/>
            </a:xfrm>
            <a:custGeom>
              <a:gdLst>
                <a:gd name="T0" fmla="*/ 3 w 6"/>
                <a:gd name="T1" fmla="*/ 1 h 7"/>
                <a:gd name="T2" fmla="*/ 6 w 6"/>
                <a:gd name="T3" fmla="*/ 4 h 7"/>
                <a:gd name="T4" fmla="*/ 3 w 6"/>
                <a:gd name="T5" fmla="*/ 6 h 7"/>
                <a:gd name="T6" fmla="*/ 0 w 6"/>
                <a:gd name="T7" fmla="*/ 3 h 7"/>
                <a:gd name="T8" fmla="*/ 3 w 6"/>
                <a:gd name="T9" fmla="*/ 1 h 7"/>
              </a:gdLst>
              <a:cxnLst>
                <a:cxn ang="0">
                  <a:pos x="T0" y="T1"/>
                </a:cxn>
                <a:cxn ang="0">
                  <a:pos x="T2" y="T3"/>
                </a:cxn>
                <a:cxn ang="0">
                  <a:pos x="T4" y="T5"/>
                </a:cxn>
                <a:cxn ang="0">
                  <a:pos x="T6" y="T7"/>
                </a:cxn>
                <a:cxn ang="0">
                  <a:pos x="T8" y="T9"/>
                </a:cxn>
              </a:cxnLst>
              <a:rect l="0" t="0" r="r" b="b"/>
              <a:pathLst>
                <a:path w="6" h="7">
                  <a:moveTo>
                    <a:pt x="3" y="1"/>
                  </a:moveTo>
                  <a:cubicBezTo>
                    <a:pt x="5" y="1"/>
                    <a:pt x="6" y="2"/>
                    <a:pt x="6" y="4"/>
                  </a:cubicBezTo>
                  <a:cubicBezTo>
                    <a:pt x="6" y="5"/>
                    <a:pt x="4" y="7"/>
                    <a:pt x="3" y="6"/>
                  </a:cubicBezTo>
                  <a:cubicBezTo>
                    <a:pt x="1" y="6"/>
                    <a:pt x="0" y="5"/>
                    <a:pt x="0" y="3"/>
                  </a:cubicBezTo>
                  <a:cubicBezTo>
                    <a:pt x="0" y="1"/>
                    <a:pt x="2" y="0"/>
                    <a:pt x="3"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08"/>
            <p:cNvSpPr/>
            <p:nvPr/>
          </p:nvSpPr>
          <p:spPr bwMode="auto">
            <a:xfrm>
              <a:off x="4041776" y="2281238"/>
              <a:ext cx="198438" cy="112713"/>
            </a:xfrm>
            <a:custGeom>
              <a:gdLst>
                <a:gd name="T0" fmla="*/ 52 w 53"/>
                <a:gd name="T1" fmla="*/ 7 h 30"/>
                <a:gd name="T2" fmla="*/ 16 w 53"/>
                <a:gd name="T3" fmla="*/ 0 h 30"/>
                <a:gd name="T4" fmla="*/ 16 w 53"/>
                <a:gd name="T5" fmla="*/ 25 h 30"/>
                <a:gd name="T6" fmla="*/ 49 w 53"/>
                <a:gd name="T7" fmla="*/ 23 h 30"/>
                <a:gd name="T8" fmla="*/ 52 w 53"/>
                <a:gd name="T9" fmla="*/ 7 h 30"/>
              </a:gdLst>
              <a:cxnLst>
                <a:cxn ang="0">
                  <a:pos x="T0" y="T1"/>
                </a:cxn>
                <a:cxn ang="0">
                  <a:pos x="T2" y="T3"/>
                </a:cxn>
                <a:cxn ang="0">
                  <a:pos x="T4" y="T5"/>
                </a:cxn>
                <a:cxn ang="0">
                  <a:pos x="T6" y="T7"/>
                </a:cxn>
                <a:cxn ang="0">
                  <a:pos x="T8" y="T9"/>
                </a:cxn>
              </a:cxnLst>
              <a:rect l="0" t="0" r="r" b="b"/>
              <a:pathLst>
                <a:path w="52" h="30">
                  <a:moveTo>
                    <a:pt x="52" y="7"/>
                  </a:moveTo>
                  <a:cubicBezTo>
                    <a:pt x="16" y="0"/>
                    <a:pt x="16" y="0"/>
                    <a:pt x="16" y="0"/>
                  </a:cubicBezTo>
                  <a:cubicBezTo>
                    <a:pt x="10" y="1"/>
                    <a:pt x="0" y="20"/>
                    <a:pt x="16" y="25"/>
                  </a:cubicBezTo>
                  <a:cubicBezTo>
                    <a:pt x="25" y="29"/>
                    <a:pt x="41" y="30"/>
                    <a:pt x="49" y="23"/>
                  </a:cubicBezTo>
                  <a:cubicBezTo>
                    <a:pt x="53" y="20"/>
                    <a:pt x="51" y="15"/>
                    <a:pt x="52"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09"/>
            <p:cNvSpPr/>
            <p:nvPr/>
          </p:nvSpPr>
          <p:spPr bwMode="auto">
            <a:xfrm>
              <a:off x="4064001" y="2176463"/>
              <a:ext cx="180975" cy="217488"/>
            </a:xfrm>
            <a:custGeom>
              <a:gdLst>
                <a:gd name="T0" fmla="*/ 21 w 48"/>
                <a:gd name="T1" fmla="*/ 2 h 58"/>
                <a:gd name="T2" fmla="*/ 22 w 48"/>
                <a:gd name="T3" fmla="*/ 0 h 58"/>
                <a:gd name="T4" fmla="*/ 24 w 48"/>
                <a:gd name="T5" fmla="*/ 2 h 58"/>
                <a:gd name="T6" fmla="*/ 25 w 48"/>
                <a:gd name="T7" fmla="*/ 4 h 58"/>
                <a:gd name="T8" fmla="*/ 26 w 48"/>
                <a:gd name="T9" fmla="*/ 12 h 58"/>
                <a:gd name="T10" fmla="*/ 12 w 48"/>
                <a:gd name="T11" fmla="*/ 27 h 58"/>
                <a:gd name="T12" fmla="*/ 7 w 48"/>
                <a:gd name="T13" fmla="*/ 30 h 58"/>
                <a:gd name="T14" fmla="*/ 4 w 48"/>
                <a:gd name="T15" fmla="*/ 37 h 58"/>
                <a:gd name="T16" fmla="*/ 4 w 48"/>
                <a:gd name="T17" fmla="*/ 44 h 58"/>
                <a:gd name="T18" fmla="*/ 11 w 48"/>
                <a:gd name="T19" fmla="*/ 51 h 58"/>
                <a:gd name="T20" fmla="*/ 27 w 48"/>
                <a:gd name="T21" fmla="*/ 55 h 58"/>
                <a:gd name="T22" fmla="*/ 40 w 48"/>
                <a:gd name="T23" fmla="*/ 50 h 58"/>
                <a:gd name="T24" fmla="*/ 40 w 48"/>
                <a:gd name="T25" fmla="*/ 49 h 58"/>
                <a:gd name="T26" fmla="*/ 44 w 48"/>
                <a:gd name="T27" fmla="*/ 43 h 58"/>
                <a:gd name="T28" fmla="*/ 41 w 48"/>
                <a:gd name="T29" fmla="*/ 33 h 58"/>
                <a:gd name="T30" fmla="*/ 40 w 48"/>
                <a:gd name="T31" fmla="*/ 33 h 58"/>
                <a:gd name="T32" fmla="*/ 40 w 48"/>
                <a:gd name="T33" fmla="*/ 30 h 58"/>
                <a:gd name="T34" fmla="*/ 43 w 48"/>
                <a:gd name="T35" fmla="*/ 30 h 58"/>
                <a:gd name="T36" fmla="*/ 44 w 48"/>
                <a:gd name="T37" fmla="*/ 31 h 58"/>
                <a:gd name="T38" fmla="*/ 47 w 48"/>
                <a:gd name="T39" fmla="*/ 44 h 58"/>
                <a:gd name="T40" fmla="*/ 43 w 48"/>
                <a:gd name="T41" fmla="*/ 52 h 58"/>
                <a:gd name="T42" fmla="*/ 42 w 48"/>
                <a:gd name="T43" fmla="*/ 52 h 58"/>
                <a:gd name="T44" fmla="*/ 27 w 48"/>
                <a:gd name="T45" fmla="*/ 58 h 58"/>
                <a:gd name="T46" fmla="*/ 9 w 48"/>
                <a:gd name="T47" fmla="*/ 54 h 58"/>
                <a:gd name="T48" fmla="*/ 1 w 48"/>
                <a:gd name="T49" fmla="*/ 45 h 58"/>
                <a:gd name="T50" fmla="*/ 0 w 48"/>
                <a:gd name="T51" fmla="*/ 36 h 58"/>
                <a:gd name="T52" fmla="*/ 4 w 48"/>
                <a:gd name="T53" fmla="*/ 28 h 58"/>
                <a:gd name="T54" fmla="*/ 12 w 48"/>
                <a:gd name="T55" fmla="*/ 24 h 58"/>
                <a:gd name="T56" fmla="*/ 23 w 48"/>
                <a:gd name="T57" fmla="*/ 12 h 58"/>
                <a:gd name="T58" fmla="*/ 21 w 48"/>
                <a:gd name="T59" fmla="*/ 4 h 58"/>
                <a:gd name="T60" fmla="*/ 21 w 48"/>
                <a:gd name="T61" fmla="*/ 2 h 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7">
                  <a:moveTo>
                    <a:pt x="21" y="2"/>
                  </a:moveTo>
                  <a:cubicBezTo>
                    <a:pt x="21" y="1"/>
                    <a:pt x="21" y="1"/>
                    <a:pt x="22" y="0"/>
                  </a:cubicBezTo>
                  <a:cubicBezTo>
                    <a:pt x="23" y="0"/>
                    <a:pt x="24" y="1"/>
                    <a:pt x="24" y="2"/>
                  </a:cubicBezTo>
                  <a:cubicBezTo>
                    <a:pt x="24" y="2"/>
                    <a:pt x="25" y="3"/>
                    <a:pt x="25" y="4"/>
                  </a:cubicBezTo>
                  <a:cubicBezTo>
                    <a:pt x="25" y="6"/>
                    <a:pt x="26" y="9"/>
                    <a:pt x="26" y="12"/>
                  </a:cubicBezTo>
                  <a:cubicBezTo>
                    <a:pt x="26" y="20"/>
                    <a:pt x="24" y="27"/>
                    <a:pt x="12" y="27"/>
                  </a:cubicBezTo>
                  <a:cubicBezTo>
                    <a:pt x="10" y="28"/>
                    <a:pt x="8" y="29"/>
                    <a:pt x="7" y="30"/>
                  </a:cubicBezTo>
                  <a:cubicBezTo>
                    <a:pt x="5" y="32"/>
                    <a:pt x="4" y="34"/>
                    <a:pt x="4" y="37"/>
                  </a:cubicBezTo>
                  <a:cubicBezTo>
                    <a:pt x="3" y="39"/>
                    <a:pt x="3" y="42"/>
                    <a:pt x="4" y="44"/>
                  </a:cubicBezTo>
                  <a:cubicBezTo>
                    <a:pt x="5" y="47"/>
                    <a:pt x="7" y="50"/>
                    <a:pt x="11" y="51"/>
                  </a:cubicBezTo>
                  <a:cubicBezTo>
                    <a:pt x="15" y="54"/>
                    <a:pt x="21" y="55"/>
                    <a:pt x="27" y="55"/>
                  </a:cubicBezTo>
                  <a:cubicBezTo>
                    <a:pt x="31" y="54"/>
                    <a:pt x="36" y="53"/>
                    <a:pt x="40" y="50"/>
                  </a:cubicBezTo>
                  <a:cubicBezTo>
                    <a:pt x="40" y="49"/>
                    <a:pt x="40" y="49"/>
                    <a:pt x="40" y="49"/>
                  </a:cubicBezTo>
                  <a:cubicBezTo>
                    <a:pt x="42" y="48"/>
                    <a:pt x="43" y="46"/>
                    <a:pt x="44" y="43"/>
                  </a:cubicBezTo>
                  <a:cubicBezTo>
                    <a:pt x="45" y="40"/>
                    <a:pt x="44" y="37"/>
                    <a:pt x="41" y="33"/>
                  </a:cubicBezTo>
                  <a:cubicBezTo>
                    <a:pt x="40" y="33"/>
                    <a:pt x="40" y="33"/>
                    <a:pt x="40" y="33"/>
                  </a:cubicBezTo>
                  <a:cubicBezTo>
                    <a:pt x="40" y="32"/>
                    <a:pt x="40" y="31"/>
                    <a:pt x="40" y="30"/>
                  </a:cubicBezTo>
                  <a:cubicBezTo>
                    <a:pt x="41" y="30"/>
                    <a:pt x="42" y="30"/>
                    <a:pt x="43" y="30"/>
                  </a:cubicBezTo>
                  <a:cubicBezTo>
                    <a:pt x="44" y="31"/>
                    <a:pt x="44" y="31"/>
                    <a:pt x="44" y="31"/>
                  </a:cubicBezTo>
                  <a:cubicBezTo>
                    <a:pt x="48" y="36"/>
                    <a:pt x="48" y="40"/>
                    <a:pt x="47" y="44"/>
                  </a:cubicBezTo>
                  <a:cubicBezTo>
                    <a:pt x="46" y="47"/>
                    <a:pt x="44" y="50"/>
                    <a:pt x="43" y="52"/>
                  </a:cubicBezTo>
                  <a:cubicBezTo>
                    <a:pt x="42" y="52"/>
                    <a:pt x="42" y="52"/>
                    <a:pt x="42" y="52"/>
                  </a:cubicBezTo>
                  <a:cubicBezTo>
                    <a:pt x="38" y="56"/>
                    <a:pt x="32" y="58"/>
                    <a:pt x="27" y="58"/>
                  </a:cubicBezTo>
                  <a:cubicBezTo>
                    <a:pt x="20" y="58"/>
                    <a:pt x="14" y="57"/>
                    <a:pt x="9" y="54"/>
                  </a:cubicBezTo>
                  <a:cubicBezTo>
                    <a:pt x="5" y="52"/>
                    <a:pt x="2" y="49"/>
                    <a:pt x="1" y="45"/>
                  </a:cubicBezTo>
                  <a:cubicBezTo>
                    <a:pt x="0" y="42"/>
                    <a:pt x="0" y="39"/>
                    <a:pt x="0" y="36"/>
                  </a:cubicBezTo>
                  <a:cubicBezTo>
                    <a:pt x="1" y="33"/>
                    <a:pt x="2" y="30"/>
                    <a:pt x="4" y="28"/>
                  </a:cubicBezTo>
                  <a:cubicBezTo>
                    <a:pt x="6" y="26"/>
                    <a:pt x="9" y="24"/>
                    <a:pt x="12" y="24"/>
                  </a:cubicBezTo>
                  <a:cubicBezTo>
                    <a:pt x="21" y="24"/>
                    <a:pt x="23" y="18"/>
                    <a:pt x="23" y="12"/>
                  </a:cubicBezTo>
                  <a:cubicBezTo>
                    <a:pt x="22" y="10"/>
                    <a:pt x="22" y="7"/>
                    <a:pt x="21" y="4"/>
                  </a:cubicBezTo>
                  <a:cubicBezTo>
                    <a:pt x="21" y="4"/>
                    <a:pt x="21" y="3"/>
                    <a:pt x="21" y="2"/>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68" name="Picture 410"/>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4064001" y="2257425"/>
              <a:ext cx="1809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411"/>
            <p:cNvSpPr/>
            <p:nvPr/>
          </p:nvSpPr>
          <p:spPr bwMode="auto">
            <a:xfrm>
              <a:off x="4344988" y="2270125"/>
              <a:ext cx="230188" cy="68263"/>
            </a:xfrm>
            <a:custGeom>
              <a:gdLst>
                <a:gd name="T0" fmla="*/ 0 w 61"/>
                <a:gd name="T1" fmla="*/ 7 h 18"/>
                <a:gd name="T2" fmla="*/ 36 w 61"/>
                <a:gd name="T3" fmla="*/ 12 h 18"/>
                <a:gd name="T4" fmla="*/ 8 w 61"/>
                <a:gd name="T5" fmla="*/ 15 h 18"/>
                <a:gd name="T6" fmla="*/ 0 w 61"/>
                <a:gd name="T7" fmla="*/ 7 h 18"/>
              </a:gdLst>
              <a:cxnLst>
                <a:cxn ang="0">
                  <a:pos x="T0" y="T1"/>
                </a:cxn>
                <a:cxn ang="0">
                  <a:pos x="T2" y="T3"/>
                </a:cxn>
                <a:cxn ang="0">
                  <a:pos x="T4" y="T5"/>
                </a:cxn>
                <a:cxn ang="0">
                  <a:pos x="T6" y="T7"/>
                </a:cxn>
              </a:cxnLst>
              <a:rect l="0" t="0" r="r" b="b"/>
              <a:pathLst>
                <a:path w="61" h="18">
                  <a:moveTo>
                    <a:pt x="0" y="7"/>
                  </a:moveTo>
                  <a:cubicBezTo>
                    <a:pt x="15" y="0"/>
                    <a:pt x="61" y="12"/>
                    <a:pt x="36" y="12"/>
                  </a:cubicBezTo>
                  <a:cubicBezTo>
                    <a:pt x="25" y="11"/>
                    <a:pt x="29" y="18"/>
                    <a:pt x="8" y="15"/>
                  </a:cubicBezTo>
                  <a:cubicBezTo>
                    <a:pt x="5" y="15"/>
                    <a:pt x="1" y="11"/>
                    <a:pt x="0"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2"/>
            <p:cNvSpPr/>
            <p:nvPr/>
          </p:nvSpPr>
          <p:spPr bwMode="auto">
            <a:xfrm>
              <a:off x="3902076" y="2220913"/>
              <a:ext cx="225425" cy="60325"/>
            </a:xfrm>
            <a:custGeom>
              <a:gdLst>
                <a:gd name="T0" fmla="*/ 0 w 60"/>
                <a:gd name="T1" fmla="*/ 9 h 16"/>
                <a:gd name="T2" fmla="*/ 35 w 60"/>
                <a:gd name="T3" fmla="*/ 9 h 16"/>
                <a:gd name="T4" fmla="*/ 9 w 60"/>
                <a:gd name="T5" fmla="*/ 16 h 16"/>
                <a:gd name="T6" fmla="*/ 0 w 60"/>
                <a:gd name="T7" fmla="*/ 9 h 16"/>
              </a:gdLst>
              <a:cxnLst>
                <a:cxn ang="0">
                  <a:pos x="T0" y="T1"/>
                </a:cxn>
                <a:cxn ang="0">
                  <a:pos x="T2" y="T3"/>
                </a:cxn>
                <a:cxn ang="0">
                  <a:pos x="T4" y="T5"/>
                </a:cxn>
                <a:cxn ang="0">
                  <a:pos x="T6" y="T7"/>
                </a:cxn>
              </a:cxnLst>
              <a:rect l="0" t="0" r="r" b="b"/>
              <a:pathLst>
                <a:path w="60" h="16">
                  <a:moveTo>
                    <a:pt x="0" y="9"/>
                  </a:moveTo>
                  <a:cubicBezTo>
                    <a:pt x="13" y="0"/>
                    <a:pt x="60" y="6"/>
                    <a:pt x="35" y="9"/>
                  </a:cubicBezTo>
                  <a:cubicBezTo>
                    <a:pt x="25" y="10"/>
                    <a:pt x="30" y="16"/>
                    <a:pt x="9" y="16"/>
                  </a:cubicBezTo>
                  <a:cubicBezTo>
                    <a:pt x="5" y="16"/>
                    <a:pt x="1" y="13"/>
                    <a:pt x="0" y="9"/>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Rectangle 413"/>
            <p:cNvSpPr>
              <a:spLocks noChangeArrowheads="1"/>
            </p:cNvSpPr>
            <p:nvPr/>
          </p:nvSpPr>
          <p:spPr bwMode="auto">
            <a:xfrm>
              <a:off x="1497013" y="2955925"/>
              <a:ext cx="3509963" cy="19891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14"/>
            <p:cNvSpPr/>
            <p:nvPr/>
          </p:nvSpPr>
          <p:spPr bwMode="auto">
            <a:xfrm>
              <a:off x="1714501" y="2768600"/>
              <a:ext cx="747713" cy="1089025"/>
            </a:xfrm>
            <a:custGeom>
              <a:gdLst>
                <a:gd name="T0" fmla="*/ 29 w 199"/>
                <a:gd name="T1" fmla="*/ 0 h 290"/>
                <a:gd name="T2" fmla="*/ 58 w 199"/>
                <a:gd name="T3" fmla="*/ 184 h 290"/>
                <a:gd name="T4" fmla="*/ 51 w 199"/>
                <a:gd name="T5" fmla="*/ 288 h 290"/>
                <a:gd name="T6" fmla="*/ 56 w 199"/>
                <a:gd name="T7" fmla="*/ 281 h 290"/>
                <a:gd name="T8" fmla="*/ 58 w 199"/>
                <a:gd name="T9" fmla="*/ 288 h 290"/>
                <a:gd name="T10" fmla="*/ 64 w 199"/>
                <a:gd name="T11" fmla="*/ 272 h 290"/>
                <a:gd name="T12" fmla="*/ 64 w 199"/>
                <a:gd name="T13" fmla="*/ 288 h 290"/>
                <a:gd name="T14" fmla="*/ 70 w 199"/>
                <a:gd name="T15" fmla="*/ 273 h 290"/>
                <a:gd name="T16" fmla="*/ 71 w 199"/>
                <a:gd name="T17" fmla="*/ 288 h 290"/>
                <a:gd name="T18" fmla="*/ 76 w 199"/>
                <a:gd name="T19" fmla="*/ 288 h 290"/>
                <a:gd name="T20" fmla="*/ 84 w 199"/>
                <a:gd name="T21" fmla="*/ 273 h 290"/>
                <a:gd name="T22" fmla="*/ 88 w 199"/>
                <a:gd name="T23" fmla="*/ 279 h 290"/>
                <a:gd name="T24" fmla="*/ 90 w 199"/>
                <a:gd name="T25" fmla="*/ 286 h 290"/>
                <a:gd name="T26" fmla="*/ 98 w 199"/>
                <a:gd name="T27" fmla="*/ 273 h 290"/>
                <a:gd name="T28" fmla="*/ 100 w 199"/>
                <a:gd name="T29" fmla="*/ 286 h 290"/>
                <a:gd name="T30" fmla="*/ 104 w 199"/>
                <a:gd name="T31" fmla="*/ 286 h 290"/>
                <a:gd name="T32" fmla="*/ 107 w 199"/>
                <a:gd name="T33" fmla="*/ 262 h 290"/>
                <a:gd name="T34" fmla="*/ 105 w 199"/>
                <a:gd name="T35" fmla="*/ 118 h 290"/>
                <a:gd name="T36" fmla="*/ 130 w 199"/>
                <a:gd name="T37" fmla="*/ 147 h 290"/>
                <a:gd name="T38" fmla="*/ 133 w 199"/>
                <a:gd name="T39" fmla="*/ 190 h 290"/>
                <a:gd name="T40" fmla="*/ 137 w 199"/>
                <a:gd name="T41" fmla="*/ 208 h 290"/>
                <a:gd name="T42" fmla="*/ 139 w 199"/>
                <a:gd name="T43" fmla="*/ 199 h 290"/>
                <a:gd name="T44" fmla="*/ 141 w 199"/>
                <a:gd name="T45" fmla="*/ 209 h 290"/>
                <a:gd name="T46" fmla="*/ 144 w 199"/>
                <a:gd name="T47" fmla="*/ 203 h 290"/>
                <a:gd name="T48" fmla="*/ 146 w 199"/>
                <a:gd name="T49" fmla="*/ 204 h 290"/>
                <a:gd name="T50" fmla="*/ 149 w 199"/>
                <a:gd name="T51" fmla="*/ 208 h 290"/>
                <a:gd name="T52" fmla="*/ 153 w 199"/>
                <a:gd name="T53" fmla="*/ 197 h 290"/>
                <a:gd name="T54" fmla="*/ 158 w 199"/>
                <a:gd name="T55" fmla="*/ 205 h 290"/>
                <a:gd name="T56" fmla="*/ 161 w 199"/>
                <a:gd name="T57" fmla="*/ 211 h 290"/>
                <a:gd name="T58" fmla="*/ 165 w 199"/>
                <a:gd name="T59" fmla="*/ 199 h 290"/>
                <a:gd name="T60" fmla="*/ 170 w 199"/>
                <a:gd name="T61" fmla="*/ 211 h 290"/>
                <a:gd name="T62" fmla="*/ 173 w 199"/>
                <a:gd name="T63" fmla="*/ 211 h 290"/>
                <a:gd name="T64" fmla="*/ 177 w 199"/>
                <a:gd name="T65" fmla="*/ 200 h 290"/>
                <a:gd name="T66" fmla="*/ 182 w 199"/>
                <a:gd name="T67" fmla="*/ 210 h 290"/>
                <a:gd name="T68" fmla="*/ 179 w 199"/>
                <a:gd name="T69" fmla="*/ 190 h 290"/>
                <a:gd name="T70" fmla="*/ 165 w 199"/>
                <a:gd name="T71" fmla="*/ 115 h 290"/>
                <a:gd name="T72" fmla="*/ 174 w 199"/>
                <a:gd name="T73" fmla="*/ 106 h 2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9" h="290">
                  <a:moveTo>
                    <a:pt x="180" y="43"/>
                  </a:moveTo>
                  <a:cubicBezTo>
                    <a:pt x="29" y="0"/>
                    <a:pt x="29" y="0"/>
                    <a:pt x="29" y="0"/>
                  </a:cubicBezTo>
                  <a:cubicBezTo>
                    <a:pt x="0" y="23"/>
                    <a:pt x="20" y="64"/>
                    <a:pt x="56" y="92"/>
                  </a:cubicBezTo>
                  <a:cubicBezTo>
                    <a:pt x="57" y="108"/>
                    <a:pt x="59" y="145"/>
                    <a:pt x="58" y="184"/>
                  </a:cubicBezTo>
                  <a:cubicBezTo>
                    <a:pt x="56" y="222"/>
                    <a:pt x="52" y="261"/>
                    <a:pt x="53" y="267"/>
                  </a:cubicBezTo>
                  <a:cubicBezTo>
                    <a:pt x="51" y="288"/>
                    <a:pt x="51" y="288"/>
                    <a:pt x="51" y="288"/>
                  </a:cubicBezTo>
                  <a:cubicBezTo>
                    <a:pt x="52" y="289"/>
                    <a:pt x="55" y="288"/>
                    <a:pt x="56" y="288"/>
                  </a:cubicBezTo>
                  <a:cubicBezTo>
                    <a:pt x="57" y="286"/>
                    <a:pt x="56" y="283"/>
                    <a:pt x="56" y="281"/>
                  </a:cubicBezTo>
                  <a:cubicBezTo>
                    <a:pt x="57" y="277"/>
                    <a:pt x="59" y="267"/>
                    <a:pt x="59" y="276"/>
                  </a:cubicBezTo>
                  <a:cubicBezTo>
                    <a:pt x="59" y="277"/>
                    <a:pt x="58" y="285"/>
                    <a:pt x="58" y="288"/>
                  </a:cubicBezTo>
                  <a:cubicBezTo>
                    <a:pt x="58" y="288"/>
                    <a:pt x="59" y="288"/>
                    <a:pt x="60" y="288"/>
                  </a:cubicBezTo>
                  <a:cubicBezTo>
                    <a:pt x="60" y="288"/>
                    <a:pt x="64" y="270"/>
                    <a:pt x="64" y="272"/>
                  </a:cubicBezTo>
                  <a:cubicBezTo>
                    <a:pt x="64" y="274"/>
                    <a:pt x="64" y="277"/>
                    <a:pt x="64" y="281"/>
                  </a:cubicBezTo>
                  <a:cubicBezTo>
                    <a:pt x="64" y="282"/>
                    <a:pt x="62" y="288"/>
                    <a:pt x="64" y="288"/>
                  </a:cubicBezTo>
                  <a:cubicBezTo>
                    <a:pt x="67" y="288"/>
                    <a:pt x="66" y="288"/>
                    <a:pt x="67" y="282"/>
                  </a:cubicBezTo>
                  <a:cubicBezTo>
                    <a:pt x="67" y="282"/>
                    <a:pt x="70" y="268"/>
                    <a:pt x="70" y="273"/>
                  </a:cubicBezTo>
                  <a:cubicBezTo>
                    <a:pt x="69" y="277"/>
                    <a:pt x="70" y="281"/>
                    <a:pt x="69" y="286"/>
                  </a:cubicBezTo>
                  <a:cubicBezTo>
                    <a:pt x="69" y="288"/>
                    <a:pt x="69" y="289"/>
                    <a:pt x="71" y="288"/>
                  </a:cubicBezTo>
                  <a:cubicBezTo>
                    <a:pt x="71" y="288"/>
                    <a:pt x="76" y="269"/>
                    <a:pt x="76" y="273"/>
                  </a:cubicBezTo>
                  <a:cubicBezTo>
                    <a:pt x="76" y="273"/>
                    <a:pt x="75" y="288"/>
                    <a:pt x="76" y="288"/>
                  </a:cubicBezTo>
                  <a:cubicBezTo>
                    <a:pt x="80" y="288"/>
                    <a:pt x="78" y="288"/>
                    <a:pt x="80" y="281"/>
                  </a:cubicBezTo>
                  <a:cubicBezTo>
                    <a:pt x="80" y="281"/>
                    <a:pt x="83" y="269"/>
                    <a:pt x="84" y="273"/>
                  </a:cubicBezTo>
                  <a:cubicBezTo>
                    <a:pt x="85" y="277"/>
                    <a:pt x="84" y="283"/>
                    <a:pt x="84" y="287"/>
                  </a:cubicBezTo>
                  <a:cubicBezTo>
                    <a:pt x="89" y="287"/>
                    <a:pt x="85" y="290"/>
                    <a:pt x="88" y="279"/>
                  </a:cubicBezTo>
                  <a:cubicBezTo>
                    <a:pt x="88" y="277"/>
                    <a:pt x="89" y="269"/>
                    <a:pt x="90" y="273"/>
                  </a:cubicBezTo>
                  <a:cubicBezTo>
                    <a:pt x="90" y="276"/>
                    <a:pt x="91" y="284"/>
                    <a:pt x="90" y="286"/>
                  </a:cubicBezTo>
                  <a:cubicBezTo>
                    <a:pt x="90" y="288"/>
                    <a:pt x="94" y="287"/>
                    <a:pt x="94" y="286"/>
                  </a:cubicBezTo>
                  <a:cubicBezTo>
                    <a:pt x="95" y="282"/>
                    <a:pt x="98" y="273"/>
                    <a:pt x="98" y="273"/>
                  </a:cubicBezTo>
                  <a:cubicBezTo>
                    <a:pt x="98" y="273"/>
                    <a:pt x="97" y="286"/>
                    <a:pt x="98" y="286"/>
                  </a:cubicBezTo>
                  <a:cubicBezTo>
                    <a:pt x="99" y="286"/>
                    <a:pt x="100" y="286"/>
                    <a:pt x="100" y="286"/>
                  </a:cubicBezTo>
                  <a:cubicBezTo>
                    <a:pt x="101" y="285"/>
                    <a:pt x="103" y="272"/>
                    <a:pt x="103" y="273"/>
                  </a:cubicBezTo>
                  <a:cubicBezTo>
                    <a:pt x="103" y="274"/>
                    <a:pt x="103" y="286"/>
                    <a:pt x="104" y="286"/>
                  </a:cubicBezTo>
                  <a:cubicBezTo>
                    <a:pt x="105" y="286"/>
                    <a:pt x="109" y="285"/>
                    <a:pt x="109" y="284"/>
                  </a:cubicBezTo>
                  <a:cubicBezTo>
                    <a:pt x="109" y="281"/>
                    <a:pt x="108" y="265"/>
                    <a:pt x="107" y="262"/>
                  </a:cubicBezTo>
                  <a:cubicBezTo>
                    <a:pt x="111" y="236"/>
                    <a:pt x="111" y="147"/>
                    <a:pt x="105" y="120"/>
                  </a:cubicBezTo>
                  <a:cubicBezTo>
                    <a:pt x="105" y="120"/>
                    <a:pt x="105" y="119"/>
                    <a:pt x="105" y="118"/>
                  </a:cubicBezTo>
                  <a:cubicBezTo>
                    <a:pt x="112" y="120"/>
                    <a:pt x="119" y="121"/>
                    <a:pt x="126" y="122"/>
                  </a:cubicBezTo>
                  <a:cubicBezTo>
                    <a:pt x="128" y="129"/>
                    <a:pt x="129" y="138"/>
                    <a:pt x="130" y="147"/>
                  </a:cubicBezTo>
                  <a:cubicBezTo>
                    <a:pt x="132" y="168"/>
                    <a:pt x="132" y="190"/>
                    <a:pt x="133" y="190"/>
                  </a:cubicBezTo>
                  <a:cubicBezTo>
                    <a:pt x="133" y="190"/>
                    <a:pt x="133" y="190"/>
                    <a:pt x="133" y="190"/>
                  </a:cubicBezTo>
                  <a:cubicBezTo>
                    <a:pt x="134" y="208"/>
                    <a:pt x="134" y="208"/>
                    <a:pt x="134" y="208"/>
                  </a:cubicBezTo>
                  <a:cubicBezTo>
                    <a:pt x="134" y="209"/>
                    <a:pt x="137" y="209"/>
                    <a:pt x="137" y="208"/>
                  </a:cubicBezTo>
                  <a:cubicBezTo>
                    <a:pt x="138" y="207"/>
                    <a:pt x="137" y="204"/>
                    <a:pt x="137" y="202"/>
                  </a:cubicBezTo>
                  <a:cubicBezTo>
                    <a:pt x="138" y="199"/>
                    <a:pt x="138" y="191"/>
                    <a:pt x="139" y="199"/>
                  </a:cubicBezTo>
                  <a:cubicBezTo>
                    <a:pt x="139" y="199"/>
                    <a:pt x="139" y="206"/>
                    <a:pt x="139" y="208"/>
                  </a:cubicBezTo>
                  <a:cubicBezTo>
                    <a:pt x="139" y="209"/>
                    <a:pt x="140" y="209"/>
                    <a:pt x="141" y="209"/>
                  </a:cubicBezTo>
                  <a:cubicBezTo>
                    <a:pt x="141" y="208"/>
                    <a:pt x="143" y="194"/>
                    <a:pt x="143" y="195"/>
                  </a:cubicBezTo>
                  <a:cubicBezTo>
                    <a:pt x="143" y="197"/>
                    <a:pt x="144" y="200"/>
                    <a:pt x="144" y="203"/>
                  </a:cubicBezTo>
                  <a:cubicBezTo>
                    <a:pt x="144" y="204"/>
                    <a:pt x="143" y="209"/>
                    <a:pt x="145" y="209"/>
                  </a:cubicBezTo>
                  <a:cubicBezTo>
                    <a:pt x="147" y="210"/>
                    <a:pt x="146" y="209"/>
                    <a:pt x="146" y="204"/>
                  </a:cubicBezTo>
                  <a:cubicBezTo>
                    <a:pt x="146" y="204"/>
                    <a:pt x="148" y="192"/>
                    <a:pt x="148" y="197"/>
                  </a:cubicBezTo>
                  <a:cubicBezTo>
                    <a:pt x="148" y="200"/>
                    <a:pt x="149" y="204"/>
                    <a:pt x="149" y="208"/>
                  </a:cubicBezTo>
                  <a:cubicBezTo>
                    <a:pt x="149" y="210"/>
                    <a:pt x="149" y="210"/>
                    <a:pt x="151" y="210"/>
                  </a:cubicBezTo>
                  <a:cubicBezTo>
                    <a:pt x="151" y="210"/>
                    <a:pt x="153" y="194"/>
                    <a:pt x="153" y="197"/>
                  </a:cubicBezTo>
                  <a:cubicBezTo>
                    <a:pt x="153" y="198"/>
                    <a:pt x="154" y="210"/>
                    <a:pt x="155" y="210"/>
                  </a:cubicBezTo>
                  <a:cubicBezTo>
                    <a:pt x="158" y="210"/>
                    <a:pt x="157" y="211"/>
                    <a:pt x="158" y="205"/>
                  </a:cubicBezTo>
                  <a:cubicBezTo>
                    <a:pt x="158" y="205"/>
                    <a:pt x="159" y="194"/>
                    <a:pt x="160" y="198"/>
                  </a:cubicBezTo>
                  <a:cubicBezTo>
                    <a:pt x="161" y="202"/>
                    <a:pt x="161" y="206"/>
                    <a:pt x="161" y="211"/>
                  </a:cubicBezTo>
                  <a:cubicBezTo>
                    <a:pt x="166" y="211"/>
                    <a:pt x="162" y="213"/>
                    <a:pt x="164" y="204"/>
                  </a:cubicBezTo>
                  <a:cubicBezTo>
                    <a:pt x="164" y="202"/>
                    <a:pt x="165" y="195"/>
                    <a:pt x="165" y="199"/>
                  </a:cubicBezTo>
                  <a:cubicBezTo>
                    <a:pt x="165" y="201"/>
                    <a:pt x="167" y="208"/>
                    <a:pt x="167" y="210"/>
                  </a:cubicBezTo>
                  <a:cubicBezTo>
                    <a:pt x="166" y="212"/>
                    <a:pt x="170" y="211"/>
                    <a:pt x="170" y="211"/>
                  </a:cubicBezTo>
                  <a:cubicBezTo>
                    <a:pt x="170" y="207"/>
                    <a:pt x="172" y="199"/>
                    <a:pt x="172" y="199"/>
                  </a:cubicBezTo>
                  <a:cubicBezTo>
                    <a:pt x="172" y="200"/>
                    <a:pt x="173" y="211"/>
                    <a:pt x="173" y="211"/>
                  </a:cubicBezTo>
                  <a:cubicBezTo>
                    <a:pt x="174" y="211"/>
                    <a:pt x="175" y="211"/>
                    <a:pt x="175" y="211"/>
                  </a:cubicBezTo>
                  <a:cubicBezTo>
                    <a:pt x="176" y="210"/>
                    <a:pt x="177" y="199"/>
                    <a:pt x="177" y="200"/>
                  </a:cubicBezTo>
                  <a:cubicBezTo>
                    <a:pt x="177" y="201"/>
                    <a:pt x="178" y="211"/>
                    <a:pt x="178" y="211"/>
                  </a:cubicBezTo>
                  <a:cubicBezTo>
                    <a:pt x="179" y="211"/>
                    <a:pt x="183" y="210"/>
                    <a:pt x="182" y="210"/>
                  </a:cubicBezTo>
                  <a:cubicBezTo>
                    <a:pt x="182" y="207"/>
                    <a:pt x="180" y="192"/>
                    <a:pt x="179" y="191"/>
                  </a:cubicBezTo>
                  <a:cubicBezTo>
                    <a:pt x="179" y="190"/>
                    <a:pt x="179" y="190"/>
                    <a:pt x="179" y="190"/>
                  </a:cubicBezTo>
                  <a:cubicBezTo>
                    <a:pt x="178" y="190"/>
                    <a:pt x="178" y="190"/>
                    <a:pt x="178" y="190"/>
                  </a:cubicBezTo>
                  <a:cubicBezTo>
                    <a:pt x="182" y="183"/>
                    <a:pt x="173" y="130"/>
                    <a:pt x="165" y="115"/>
                  </a:cubicBezTo>
                  <a:cubicBezTo>
                    <a:pt x="165" y="115"/>
                    <a:pt x="165" y="114"/>
                    <a:pt x="165" y="113"/>
                  </a:cubicBezTo>
                  <a:cubicBezTo>
                    <a:pt x="168" y="111"/>
                    <a:pt x="171" y="109"/>
                    <a:pt x="174" y="106"/>
                  </a:cubicBezTo>
                  <a:cubicBezTo>
                    <a:pt x="199" y="81"/>
                    <a:pt x="180" y="58"/>
                    <a:pt x="180" y="43"/>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15"/>
            <p:cNvSpPr/>
            <p:nvPr/>
          </p:nvSpPr>
          <p:spPr bwMode="auto">
            <a:xfrm>
              <a:off x="3167063" y="2795588"/>
              <a:ext cx="615950" cy="528638"/>
            </a:xfrm>
            <a:custGeom>
              <a:gdLst>
                <a:gd name="T0" fmla="*/ 115 w 164"/>
                <a:gd name="T1" fmla="*/ 65 h 141"/>
                <a:gd name="T2" fmla="*/ 51 w 164"/>
                <a:gd name="T3" fmla="*/ 127 h 141"/>
                <a:gd name="T4" fmla="*/ 27 w 164"/>
                <a:gd name="T5" fmla="*/ 33 h 141"/>
                <a:gd name="T6" fmla="*/ 153 w 164"/>
                <a:gd name="T7" fmla="*/ 35 h 141"/>
                <a:gd name="T8" fmla="*/ 139 w 164"/>
                <a:gd name="T9" fmla="*/ 69 h 141"/>
                <a:gd name="T10" fmla="*/ 115 w 164"/>
                <a:gd name="T11" fmla="*/ 65 h 141"/>
              </a:gdLst>
              <a:cxnLst>
                <a:cxn ang="0">
                  <a:pos x="T0" y="T1"/>
                </a:cxn>
                <a:cxn ang="0">
                  <a:pos x="T2" y="T3"/>
                </a:cxn>
                <a:cxn ang="0">
                  <a:pos x="T4" y="T5"/>
                </a:cxn>
                <a:cxn ang="0">
                  <a:pos x="T6" y="T7"/>
                </a:cxn>
                <a:cxn ang="0">
                  <a:pos x="T8" y="T9"/>
                </a:cxn>
                <a:cxn ang="0">
                  <a:pos x="T10" y="T11"/>
                </a:cxn>
              </a:cxnLst>
              <a:rect l="0" t="0" r="r" b="b"/>
              <a:pathLst>
                <a:path w="164" h="141">
                  <a:moveTo>
                    <a:pt x="115" y="65"/>
                  </a:moveTo>
                  <a:cubicBezTo>
                    <a:pt x="120" y="73"/>
                    <a:pt x="121" y="141"/>
                    <a:pt x="51" y="127"/>
                  </a:cubicBezTo>
                  <a:cubicBezTo>
                    <a:pt x="9" y="119"/>
                    <a:pt x="0" y="64"/>
                    <a:pt x="27" y="33"/>
                  </a:cubicBezTo>
                  <a:cubicBezTo>
                    <a:pt x="54" y="0"/>
                    <a:pt x="126" y="2"/>
                    <a:pt x="153" y="35"/>
                  </a:cubicBezTo>
                  <a:cubicBezTo>
                    <a:pt x="164" y="48"/>
                    <a:pt x="162" y="70"/>
                    <a:pt x="139" y="69"/>
                  </a:cubicBezTo>
                  <a:cubicBezTo>
                    <a:pt x="132" y="69"/>
                    <a:pt x="120" y="65"/>
                    <a:pt x="115" y="6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16"/>
            <p:cNvSpPr/>
            <p:nvPr/>
          </p:nvSpPr>
          <p:spPr bwMode="auto">
            <a:xfrm>
              <a:off x="1370013" y="2986088"/>
              <a:ext cx="608013" cy="563563"/>
            </a:xfrm>
            <a:custGeom>
              <a:gdLst>
                <a:gd name="T0" fmla="*/ 109 w 162"/>
                <a:gd name="T1" fmla="*/ 52 h 150"/>
                <a:gd name="T2" fmla="*/ 50 w 162"/>
                <a:gd name="T3" fmla="*/ 16 h 150"/>
                <a:gd name="T4" fmla="*/ 17 w 162"/>
                <a:gd name="T5" fmla="*/ 83 h 150"/>
                <a:gd name="T6" fmla="*/ 75 w 162"/>
                <a:gd name="T7" fmla="*/ 107 h 150"/>
                <a:gd name="T8" fmla="*/ 73 w 162"/>
                <a:gd name="T9" fmla="*/ 115 h 150"/>
                <a:gd name="T10" fmla="*/ 119 w 162"/>
                <a:gd name="T11" fmla="*/ 142 h 150"/>
                <a:gd name="T12" fmla="*/ 133 w 162"/>
                <a:gd name="T13" fmla="*/ 120 h 150"/>
                <a:gd name="T14" fmla="*/ 139 w 162"/>
                <a:gd name="T15" fmla="*/ 110 h 150"/>
                <a:gd name="T16" fmla="*/ 153 w 162"/>
                <a:gd name="T17" fmla="*/ 70 h 150"/>
                <a:gd name="T18" fmla="*/ 109 w 162"/>
                <a:gd name="T19" fmla="*/ 52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0">
                  <a:moveTo>
                    <a:pt x="109" y="52"/>
                  </a:moveTo>
                  <a:cubicBezTo>
                    <a:pt x="114" y="43"/>
                    <a:pt x="110" y="43"/>
                    <a:pt x="50" y="16"/>
                  </a:cubicBezTo>
                  <a:cubicBezTo>
                    <a:pt x="13" y="0"/>
                    <a:pt x="0" y="71"/>
                    <a:pt x="17" y="83"/>
                  </a:cubicBezTo>
                  <a:cubicBezTo>
                    <a:pt x="45" y="101"/>
                    <a:pt x="63" y="110"/>
                    <a:pt x="75" y="107"/>
                  </a:cubicBezTo>
                  <a:cubicBezTo>
                    <a:pt x="73" y="111"/>
                    <a:pt x="72" y="114"/>
                    <a:pt x="73" y="115"/>
                  </a:cubicBezTo>
                  <a:cubicBezTo>
                    <a:pt x="78" y="123"/>
                    <a:pt x="111" y="150"/>
                    <a:pt x="119" y="142"/>
                  </a:cubicBezTo>
                  <a:cubicBezTo>
                    <a:pt x="124" y="137"/>
                    <a:pt x="132" y="126"/>
                    <a:pt x="133" y="120"/>
                  </a:cubicBezTo>
                  <a:cubicBezTo>
                    <a:pt x="128" y="116"/>
                    <a:pt x="117" y="99"/>
                    <a:pt x="139" y="110"/>
                  </a:cubicBezTo>
                  <a:cubicBezTo>
                    <a:pt x="143" y="102"/>
                    <a:pt x="162" y="75"/>
                    <a:pt x="153" y="70"/>
                  </a:cubicBezTo>
                  <a:cubicBezTo>
                    <a:pt x="142" y="62"/>
                    <a:pt x="130" y="52"/>
                    <a:pt x="109" y="52"/>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17"/>
            <p:cNvSpPr/>
            <p:nvPr/>
          </p:nvSpPr>
          <p:spPr bwMode="auto">
            <a:xfrm>
              <a:off x="2671763" y="2732088"/>
              <a:ext cx="498475" cy="603250"/>
            </a:xfrm>
            <a:custGeom>
              <a:gdLst>
                <a:gd name="T0" fmla="*/ 97 w 133"/>
                <a:gd name="T1" fmla="*/ 105 h 161"/>
                <a:gd name="T2" fmla="*/ 123 w 133"/>
                <a:gd name="T3" fmla="*/ 41 h 161"/>
                <a:gd name="T4" fmla="*/ 52 w 133"/>
                <a:gd name="T5" fmla="*/ 20 h 161"/>
                <a:gd name="T6" fmla="*/ 37 w 133"/>
                <a:gd name="T7" fmla="*/ 80 h 161"/>
                <a:gd name="T8" fmla="*/ 29 w 133"/>
                <a:gd name="T9" fmla="*/ 80 h 161"/>
                <a:gd name="T10" fmla="*/ 10 w 133"/>
                <a:gd name="T11" fmla="*/ 130 h 161"/>
                <a:gd name="T12" fmla="*/ 33 w 133"/>
                <a:gd name="T13" fmla="*/ 140 h 161"/>
                <a:gd name="T14" fmla="*/ 44 w 133"/>
                <a:gd name="T15" fmla="*/ 144 h 161"/>
                <a:gd name="T16" fmla="*/ 86 w 133"/>
                <a:gd name="T17" fmla="*/ 152 h 161"/>
                <a:gd name="T18" fmla="*/ 97 w 133"/>
                <a:gd name="T19" fmla="*/ 105 h 1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61">
                  <a:moveTo>
                    <a:pt x="97" y="105"/>
                  </a:moveTo>
                  <a:cubicBezTo>
                    <a:pt x="106" y="109"/>
                    <a:pt x="106" y="105"/>
                    <a:pt x="123" y="41"/>
                  </a:cubicBezTo>
                  <a:cubicBezTo>
                    <a:pt x="133" y="3"/>
                    <a:pt x="61" y="0"/>
                    <a:pt x="52" y="20"/>
                  </a:cubicBezTo>
                  <a:cubicBezTo>
                    <a:pt x="38" y="49"/>
                    <a:pt x="32" y="69"/>
                    <a:pt x="37" y="80"/>
                  </a:cubicBezTo>
                  <a:cubicBezTo>
                    <a:pt x="33" y="79"/>
                    <a:pt x="30" y="79"/>
                    <a:pt x="29" y="80"/>
                  </a:cubicBezTo>
                  <a:cubicBezTo>
                    <a:pt x="21" y="86"/>
                    <a:pt x="0" y="123"/>
                    <a:pt x="10" y="130"/>
                  </a:cubicBezTo>
                  <a:cubicBezTo>
                    <a:pt x="15" y="133"/>
                    <a:pt x="27" y="140"/>
                    <a:pt x="33" y="140"/>
                  </a:cubicBezTo>
                  <a:cubicBezTo>
                    <a:pt x="36" y="134"/>
                    <a:pt x="51" y="120"/>
                    <a:pt x="44" y="144"/>
                  </a:cubicBezTo>
                  <a:cubicBezTo>
                    <a:pt x="52" y="147"/>
                    <a:pt x="82" y="161"/>
                    <a:pt x="86" y="152"/>
                  </a:cubicBezTo>
                  <a:cubicBezTo>
                    <a:pt x="92" y="139"/>
                    <a:pt x="100" y="127"/>
                    <a:pt x="97" y="10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18"/>
            <p:cNvSpPr/>
            <p:nvPr/>
          </p:nvSpPr>
          <p:spPr bwMode="auto">
            <a:xfrm>
              <a:off x="4886326" y="3079750"/>
              <a:ext cx="619125" cy="630238"/>
            </a:xfrm>
            <a:custGeom>
              <a:gdLst>
                <a:gd name="T0" fmla="*/ 14 w 165"/>
                <a:gd name="T1" fmla="*/ 111 h 168"/>
                <a:gd name="T2" fmla="*/ 29 w 165"/>
                <a:gd name="T3" fmla="*/ 56 h 168"/>
                <a:gd name="T4" fmla="*/ 82 w 165"/>
                <a:gd name="T5" fmla="*/ 19 h 168"/>
                <a:gd name="T6" fmla="*/ 66 w 165"/>
                <a:gd name="T7" fmla="*/ 166 h 168"/>
                <a:gd name="T8" fmla="*/ 14 w 165"/>
                <a:gd name="T9" fmla="*/ 111 h 168"/>
              </a:gdLst>
              <a:cxnLst>
                <a:cxn ang="0">
                  <a:pos x="T0" y="T1"/>
                </a:cxn>
                <a:cxn ang="0">
                  <a:pos x="T2" y="T3"/>
                </a:cxn>
                <a:cxn ang="0">
                  <a:pos x="T4" y="T5"/>
                </a:cxn>
                <a:cxn ang="0">
                  <a:pos x="T6" y="T7"/>
                </a:cxn>
                <a:cxn ang="0">
                  <a:pos x="T8" y="T9"/>
                </a:cxn>
              </a:cxnLst>
              <a:rect l="0" t="0" r="r" b="b"/>
              <a:pathLst>
                <a:path w="165" h="168">
                  <a:moveTo>
                    <a:pt x="14" y="111"/>
                  </a:moveTo>
                  <a:cubicBezTo>
                    <a:pt x="29" y="56"/>
                    <a:pt x="29" y="56"/>
                    <a:pt x="29" y="56"/>
                  </a:cubicBezTo>
                  <a:cubicBezTo>
                    <a:pt x="21" y="33"/>
                    <a:pt x="35" y="0"/>
                    <a:pt x="82" y="19"/>
                  </a:cubicBezTo>
                  <a:cubicBezTo>
                    <a:pt x="165" y="53"/>
                    <a:pt x="131" y="161"/>
                    <a:pt x="66" y="166"/>
                  </a:cubicBezTo>
                  <a:cubicBezTo>
                    <a:pt x="36" y="168"/>
                    <a:pt x="0" y="147"/>
                    <a:pt x="14" y="11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19"/>
            <p:cNvSpPr/>
            <p:nvPr/>
          </p:nvSpPr>
          <p:spPr bwMode="auto">
            <a:xfrm>
              <a:off x="4889501" y="3079750"/>
              <a:ext cx="560388" cy="630238"/>
            </a:xfrm>
            <a:custGeom>
              <a:gdLst>
                <a:gd name="T0" fmla="*/ 13 w 149"/>
                <a:gd name="T1" fmla="*/ 111 h 168"/>
                <a:gd name="T2" fmla="*/ 26 w 149"/>
                <a:gd name="T3" fmla="*/ 56 h 168"/>
                <a:gd name="T4" fmla="*/ 75 w 149"/>
                <a:gd name="T5" fmla="*/ 19 h 168"/>
                <a:gd name="T6" fmla="*/ 60 w 149"/>
                <a:gd name="T7" fmla="*/ 166 h 168"/>
                <a:gd name="T8" fmla="*/ 13 w 149"/>
                <a:gd name="T9" fmla="*/ 111 h 168"/>
              </a:gdLst>
              <a:cxnLst>
                <a:cxn ang="0">
                  <a:pos x="T0" y="T1"/>
                </a:cxn>
                <a:cxn ang="0">
                  <a:pos x="T2" y="T3"/>
                </a:cxn>
                <a:cxn ang="0">
                  <a:pos x="T4" y="T5"/>
                </a:cxn>
                <a:cxn ang="0">
                  <a:pos x="T6" y="T7"/>
                </a:cxn>
                <a:cxn ang="0">
                  <a:pos x="T8" y="T9"/>
                </a:cxn>
              </a:cxnLst>
              <a:rect l="0" t="0" r="r" b="b"/>
              <a:pathLst>
                <a:path w="149" h="168">
                  <a:moveTo>
                    <a:pt x="13" y="111"/>
                  </a:moveTo>
                  <a:cubicBezTo>
                    <a:pt x="26" y="56"/>
                    <a:pt x="26" y="56"/>
                    <a:pt x="26" y="56"/>
                  </a:cubicBezTo>
                  <a:cubicBezTo>
                    <a:pt x="19" y="33"/>
                    <a:pt x="32" y="0"/>
                    <a:pt x="75" y="19"/>
                  </a:cubicBezTo>
                  <a:cubicBezTo>
                    <a:pt x="149" y="53"/>
                    <a:pt x="119" y="161"/>
                    <a:pt x="60" y="166"/>
                  </a:cubicBezTo>
                  <a:cubicBezTo>
                    <a:pt x="32" y="168"/>
                    <a:pt x="0" y="147"/>
                    <a:pt x="13" y="11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20"/>
            <p:cNvSpPr/>
            <p:nvPr/>
          </p:nvSpPr>
          <p:spPr bwMode="auto">
            <a:xfrm>
              <a:off x="4691063" y="3065463"/>
              <a:ext cx="588963" cy="682625"/>
            </a:xfrm>
            <a:custGeom>
              <a:gdLst>
                <a:gd name="T0" fmla="*/ 84 w 157"/>
                <a:gd name="T1" fmla="*/ 53 h 182"/>
                <a:gd name="T2" fmla="*/ 5 w 157"/>
                <a:gd name="T3" fmla="*/ 115 h 182"/>
                <a:gd name="T4" fmla="*/ 107 w 157"/>
                <a:gd name="T5" fmla="*/ 157 h 182"/>
                <a:gd name="T6" fmla="*/ 124 w 157"/>
                <a:gd name="T7" fmla="*/ 14 h 182"/>
                <a:gd name="T8" fmla="*/ 83 w 157"/>
                <a:gd name="T9" fmla="*/ 25 h 182"/>
                <a:gd name="T10" fmla="*/ 84 w 157"/>
                <a:gd name="T11" fmla="*/ 53 h 182"/>
              </a:gdLst>
              <a:cxnLst>
                <a:cxn ang="0">
                  <a:pos x="T0" y="T1"/>
                </a:cxn>
                <a:cxn ang="0">
                  <a:pos x="T2" y="T3"/>
                </a:cxn>
                <a:cxn ang="0">
                  <a:pos x="T4" y="T5"/>
                </a:cxn>
                <a:cxn ang="0">
                  <a:pos x="T6" y="T7"/>
                </a:cxn>
                <a:cxn ang="0">
                  <a:pos x="T8" y="T9"/>
                </a:cxn>
                <a:cxn ang="0">
                  <a:pos x="T10" y="T11"/>
                </a:cxn>
              </a:cxnLst>
              <a:rect l="0" t="0" r="r" b="b"/>
              <a:pathLst>
                <a:path w="157" h="182">
                  <a:moveTo>
                    <a:pt x="84" y="53"/>
                  </a:moveTo>
                  <a:cubicBezTo>
                    <a:pt x="76" y="46"/>
                    <a:pt x="0" y="35"/>
                    <a:pt x="5" y="115"/>
                  </a:cubicBezTo>
                  <a:cubicBezTo>
                    <a:pt x="7" y="163"/>
                    <a:pt x="68" y="182"/>
                    <a:pt x="107" y="157"/>
                  </a:cubicBezTo>
                  <a:cubicBezTo>
                    <a:pt x="147" y="131"/>
                    <a:pt x="157" y="50"/>
                    <a:pt x="124" y="14"/>
                  </a:cubicBezTo>
                  <a:cubicBezTo>
                    <a:pt x="111" y="0"/>
                    <a:pt x="86" y="0"/>
                    <a:pt x="83" y="25"/>
                  </a:cubicBezTo>
                  <a:cubicBezTo>
                    <a:pt x="82" y="34"/>
                    <a:pt x="85" y="47"/>
                    <a:pt x="84" y="53"/>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21"/>
            <p:cNvSpPr/>
            <p:nvPr/>
          </p:nvSpPr>
          <p:spPr bwMode="auto">
            <a:xfrm>
              <a:off x="4699001" y="3065463"/>
              <a:ext cx="525463" cy="608013"/>
            </a:xfrm>
            <a:custGeom>
              <a:gdLst>
                <a:gd name="T0" fmla="*/ 75 w 140"/>
                <a:gd name="T1" fmla="*/ 47 h 162"/>
                <a:gd name="T2" fmla="*/ 4 w 140"/>
                <a:gd name="T3" fmla="*/ 102 h 162"/>
                <a:gd name="T4" fmla="*/ 96 w 140"/>
                <a:gd name="T5" fmla="*/ 140 h 162"/>
                <a:gd name="T6" fmla="*/ 111 w 140"/>
                <a:gd name="T7" fmla="*/ 12 h 162"/>
                <a:gd name="T8" fmla="*/ 74 w 140"/>
                <a:gd name="T9" fmla="*/ 22 h 162"/>
                <a:gd name="T10" fmla="*/ 75 w 140"/>
                <a:gd name="T11" fmla="*/ 47 h 162"/>
              </a:gdLst>
              <a:cxnLst>
                <a:cxn ang="0">
                  <a:pos x="T0" y="T1"/>
                </a:cxn>
                <a:cxn ang="0">
                  <a:pos x="T2" y="T3"/>
                </a:cxn>
                <a:cxn ang="0">
                  <a:pos x="T4" y="T5"/>
                </a:cxn>
                <a:cxn ang="0">
                  <a:pos x="T6" y="T7"/>
                </a:cxn>
                <a:cxn ang="0">
                  <a:pos x="T8" y="T9"/>
                </a:cxn>
                <a:cxn ang="0">
                  <a:pos x="T10" y="T11"/>
                </a:cxn>
              </a:cxnLst>
              <a:rect l="0" t="0" r="r" b="b"/>
              <a:pathLst>
                <a:path w="140" h="162">
                  <a:moveTo>
                    <a:pt x="75" y="47"/>
                  </a:moveTo>
                  <a:cubicBezTo>
                    <a:pt x="67" y="41"/>
                    <a:pt x="0" y="31"/>
                    <a:pt x="4" y="102"/>
                  </a:cubicBezTo>
                  <a:cubicBezTo>
                    <a:pt x="6" y="146"/>
                    <a:pt x="60" y="162"/>
                    <a:pt x="96" y="140"/>
                  </a:cubicBezTo>
                  <a:cubicBezTo>
                    <a:pt x="132" y="117"/>
                    <a:pt x="140" y="44"/>
                    <a:pt x="111" y="12"/>
                  </a:cubicBezTo>
                  <a:cubicBezTo>
                    <a:pt x="99" y="0"/>
                    <a:pt x="77" y="0"/>
                    <a:pt x="74" y="22"/>
                  </a:cubicBezTo>
                  <a:cubicBezTo>
                    <a:pt x="74" y="30"/>
                    <a:pt x="76" y="41"/>
                    <a:pt x="75" y="4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22"/>
            <p:cNvSpPr/>
            <p:nvPr/>
          </p:nvSpPr>
          <p:spPr bwMode="auto">
            <a:xfrm>
              <a:off x="3103563" y="2462213"/>
              <a:ext cx="604838" cy="573088"/>
            </a:xfrm>
            <a:custGeom>
              <a:gdLst>
                <a:gd name="T0" fmla="*/ 50 w 161"/>
                <a:gd name="T1" fmla="*/ 143 h 153"/>
                <a:gd name="T2" fmla="*/ 109 w 161"/>
                <a:gd name="T3" fmla="*/ 106 h 153"/>
                <a:gd name="T4" fmla="*/ 149 w 161"/>
                <a:gd name="T5" fmla="*/ 86 h 153"/>
                <a:gd name="T6" fmla="*/ 3 w 161"/>
                <a:gd name="T7" fmla="*/ 85 h 153"/>
                <a:gd name="T8" fmla="*/ 50 w 161"/>
                <a:gd name="T9" fmla="*/ 143 h 153"/>
              </a:gdLst>
              <a:cxnLst>
                <a:cxn ang="0">
                  <a:pos x="T0" y="T1"/>
                </a:cxn>
                <a:cxn ang="0">
                  <a:pos x="T2" y="T3"/>
                </a:cxn>
                <a:cxn ang="0">
                  <a:pos x="T4" y="T5"/>
                </a:cxn>
                <a:cxn ang="0">
                  <a:pos x="T6" y="T7"/>
                </a:cxn>
                <a:cxn ang="0">
                  <a:pos x="T8" y="T9"/>
                </a:cxn>
              </a:cxnLst>
              <a:rect l="0" t="0" r="r" b="b"/>
              <a:pathLst>
                <a:path w="161" h="153">
                  <a:moveTo>
                    <a:pt x="50" y="143"/>
                  </a:moveTo>
                  <a:cubicBezTo>
                    <a:pt x="109" y="106"/>
                    <a:pt x="109" y="106"/>
                    <a:pt x="109" y="106"/>
                  </a:cubicBezTo>
                  <a:cubicBezTo>
                    <a:pt x="130" y="117"/>
                    <a:pt x="161" y="135"/>
                    <a:pt x="149" y="86"/>
                  </a:cubicBezTo>
                  <a:cubicBezTo>
                    <a:pt x="127" y="0"/>
                    <a:pt x="9" y="35"/>
                    <a:pt x="3" y="85"/>
                  </a:cubicBezTo>
                  <a:cubicBezTo>
                    <a:pt x="0" y="115"/>
                    <a:pt x="13" y="153"/>
                    <a:pt x="50" y="14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23"/>
            <p:cNvSpPr/>
            <p:nvPr/>
          </p:nvSpPr>
          <p:spPr bwMode="auto">
            <a:xfrm>
              <a:off x="3106738" y="2498725"/>
              <a:ext cx="604838" cy="569913"/>
            </a:xfrm>
            <a:custGeom>
              <a:gdLst>
                <a:gd name="T0" fmla="*/ 50 w 161"/>
                <a:gd name="T1" fmla="*/ 143 h 152"/>
                <a:gd name="T2" fmla="*/ 110 w 161"/>
                <a:gd name="T3" fmla="*/ 106 h 152"/>
                <a:gd name="T4" fmla="*/ 149 w 161"/>
                <a:gd name="T5" fmla="*/ 85 h 152"/>
                <a:gd name="T6" fmla="*/ 3 w 161"/>
                <a:gd name="T7" fmla="*/ 85 h 152"/>
                <a:gd name="T8" fmla="*/ 50 w 161"/>
                <a:gd name="T9" fmla="*/ 143 h 152"/>
              </a:gdLst>
              <a:cxnLst>
                <a:cxn ang="0">
                  <a:pos x="T0" y="T1"/>
                </a:cxn>
                <a:cxn ang="0">
                  <a:pos x="T2" y="T3"/>
                </a:cxn>
                <a:cxn ang="0">
                  <a:pos x="T4" y="T5"/>
                </a:cxn>
                <a:cxn ang="0">
                  <a:pos x="T6" y="T7"/>
                </a:cxn>
                <a:cxn ang="0">
                  <a:pos x="T8" y="T9"/>
                </a:cxn>
              </a:cxnLst>
              <a:rect l="0" t="0" r="r" b="b"/>
              <a:pathLst>
                <a:path w="161" h="152">
                  <a:moveTo>
                    <a:pt x="50" y="143"/>
                  </a:moveTo>
                  <a:cubicBezTo>
                    <a:pt x="110" y="106"/>
                    <a:pt x="110" y="106"/>
                    <a:pt x="110" y="106"/>
                  </a:cubicBezTo>
                  <a:cubicBezTo>
                    <a:pt x="131" y="117"/>
                    <a:pt x="161" y="134"/>
                    <a:pt x="149" y="85"/>
                  </a:cubicBezTo>
                  <a:cubicBezTo>
                    <a:pt x="127" y="0"/>
                    <a:pt x="9" y="34"/>
                    <a:pt x="3" y="85"/>
                  </a:cubicBezTo>
                  <a:cubicBezTo>
                    <a:pt x="0" y="115"/>
                    <a:pt x="13" y="152"/>
                    <a:pt x="50" y="14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24"/>
            <p:cNvSpPr/>
            <p:nvPr/>
          </p:nvSpPr>
          <p:spPr bwMode="auto">
            <a:xfrm>
              <a:off x="3062288" y="2674938"/>
              <a:ext cx="687388" cy="585788"/>
            </a:xfrm>
            <a:custGeom>
              <a:gdLst>
                <a:gd name="T0" fmla="*/ 128 w 183"/>
                <a:gd name="T1" fmla="*/ 72 h 156"/>
                <a:gd name="T2" fmla="*/ 57 w 183"/>
                <a:gd name="T3" fmla="*/ 141 h 156"/>
                <a:gd name="T4" fmla="*/ 30 w 183"/>
                <a:gd name="T5" fmla="*/ 36 h 156"/>
                <a:gd name="T6" fmla="*/ 171 w 183"/>
                <a:gd name="T7" fmla="*/ 38 h 156"/>
                <a:gd name="T8" fmla="*/ 155 w 183"/>
                <a:gd name="T9" fmla="*/ 76 h 156"/>
                <a:gd name="T10" fmla="*/ 128 w 183"/>
                <a:gd name="T11" fmla="*/ 72 h 156"/>
              </a:gdLst>
              <a:cxnLst>
                <a:cxn ang="0">
                  <a:pos x="T0" y="T1"/>
                </a:cxn>
                <a:cxn ang="0">
                  <a:pos x="T2" y="T3"/>
                </a:cxn>
                <a:cxn ang="0">
                  <a:pos x="T4" y="T5"/>
                </a:cxn>
                <a:cxn ang="0">
                  <a:pos x="T6" y="T7"/>
                </a:cxn>
                <a:cxn ang="0">
                  <a:pos x="T8" y="T9"/>
                </a:cxn>
                <a:cxn ang="0">
                  <a:pos x="T10" y="T11"/>
                </a:cxn>
              </a:cxnLst>
              <a:rect l="0" t="0" r="r" b="b"/>
              <a:pathLst>
                <a:path w="183" h="156">
                  <a:moveTo>
                    <a:pt x="128" y="72"/>
                  </a:moveTo>
                  <a:cubicBezTo>
                    <a:pt x="133" y="81"/>
                    <a:pt x="134" y="156"/>
                    <a:pt x="57" y="141"/>
                  </a:cubicBezTo>
                  <a:cubicBezTo>
                    <a:pt x="10" y="132"/>
                    <a:pt x="0" y="71"/>
                    <a:pt x="30" y="36"/>
                  </a:cubicBezTo>
                  <a:cubicBezTo>
                    <a:pt x="60" y="0"/>
                    <a:pt x="140" y="2"/>
                    <a:pt x="171" y="38"/>
                  </a:cubicBezTo>
                  <a:cubicBezTo>
                    <a:pt x="183" y="52"/>
                    <a:pt x="180" y="77"/>
                    <a:pt x="155" y="76"/>
                  </a:cubicBezTo>
                  <a:cubicBezTo>
                    <a:pt x="146" y="76"/>
                    <a:pt x="134" y="72"/>
                    <a:pt x="128" y="72"/>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25"/>
            <p:cNvSpPr/>
            <p:nvPr/>
          </p:nvSpPr>
          <p:spPr bwMode="auto">
            <a:xfrm>
              <a:off x="3128963" y="2732088"/>
              <a:ext cx="615950" cy="525463"/>
            </a:xfrm>
            <a:custGeom>
              <a:gdLst>
                <a:gd name="T0" fmla="*/ 115 w 164"/>
                <a:gd name="T1" fmla="*/ 64 h 140"/>
                <a:gd name="T2" fmla="*/ 51 w 164"/>
                <a:gd name="T3" fmla="*/ 127 h 140"/>
                <a:gd name="T4" fmla="*/ 27 w 164"/>
                <a:gd name="T5" fmla="*/ 32 h 140"/>
                <a:gd name="T6" fmla="*/ 153 w 164"/>
                <a:gd name="T7" fmla="*/ 34 h 140"/>
                <a:gd name="T8" fmla="*/ 139 w 164"/>
                <a:gd name="T9" fmla="*/ 69 h 140"/>
                <a:gd name="T10" fmla="*/ 115 w 164"/>
                <a:gd name="T11" fmla="*/ 64 h 140"/>
              </a:gdLst>
              <a:cxnLst>
                <a:cxn ang="0">
                  <a:pos x="T0" y="T1"/>
                </a:cxn>
                <a:cxn ang="0">
                  <a:pos x="T2" y="T3"/>
                </a:cxn>
                <a:cxn ang="0">
                  <a:pos x="T4" y="T5"/>
                </a:cxn>
                <a:cxn ang="0">
                  <a:pos x="T6" y="T7"/>
                </a:cxn>
                <a:cxn ang="0">
                  <a:pos x="T8" y="T9"/>
                </a:cxn>
                <a:cxn ang="0">
                  <a:pos x="T10" y="T11"/>
                </a:cxn>
              </a:cxnLst>
              <a:rect l="0" t="0" r="r" b="b"/>
              <a:pathLst>
                <a:path w="164" h="140">
                  <a:moveTo>
                    <a:pt x="115" y="64"/>
                  </a:moveTo>
                  <a:cubicBezTo>
                    <a:pt x="120" y="73"/>
                    <a:pt x="120" y="140"/>
                    <a:pt x="51" y="127"/>
                  </a:cubicBezTo>
                  <a:cubicBezTo>
                    <a:pt x="9" y="119"/>
                    <a:pt x="0" y="64"/>
                    <a:pt x="27" y="32"/>
                  </a:cubicBezTo>
                  <a:cubicBezTo>
                    <a:pt x="54" y="0"/>
                    <a:pt x="126" y="2"/>
                    <a:pt x="153" y="34"/>
                  </a:cubicBezTo>
                  <a:cubicBezTo>
                    <a:pt x="164" y="47"/>
                    <a:pt x="161" y="69"/>
                    <a:pt x="139" y="69"/>
                  </a:cubicBezTo>
                  <a:cubicBezTo>
                    <a:pt x="131" y="68"/>
                    <a:pt x="120" y="64"/>
                    <a:pt x="115" y="64"/>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26"/>
            <p:cNvSpPr/>
            <p:nvPr/>
          </p:nvSpPr>
          <p:spPr bwMode="auto">
            <a:xfrm>
              <a:off x="2225676" y="2994025"/>
              <a:ext cx="236538" cy="360363"/>
            </a:xfrm>
            <a:custGeom>
              <a:gdLst>
                <a:gd name="T0" fmla="*/ 43 w 63"/>
                <a:gd name="T1" fmla="*/ 11 h 96"/>
                <a:gd name="T2" fmla="*/ 0 w 63"/>
                <a:gd name="T3" fmla="*/ 0 h 96"/>
                <a:gd name="T4" fmla="*/ 10 w 63"/>
                <a:gd name="T5" fmla="*/ 51 h 96"/>
                <a:gd name="T6" fmla="*/ 13 w 63"/>
                <a:gd name="T7" fmla="*/ 94 h 96"/>
                <a:gd name="T8" fmla="*/ 57 w 63"/>
                <a:gd name="T9" fmla="*/ 95 h 96"/>
                <a:gd name="T10" fmla="*/ 45 w 63"/>
                <a:gd name="T11" fmla="*/ 18 h 96"/>
                <a:gd name="T12" fmla="*/ 43 w 63"/>
                <a:gd name="T13" fmla="*/ 11 h 96"/>
              </a:gdLst>
              <a:cxnLst>
                <a:cxn ang="0">
                  <a:pos x="T0" y="T1"/>
                </a:cxn>
                <a:cxn ang="0">
                  <a:pos x="T2" y="T3"/>
                </a:cxn>
                <a:cxn ang="0">
                  <a:pos x="T4" y="T5"/>
                </a:cxn>
                <a:cxn ang="0">
                  <a:pos x="T6" y="T7"/>
                </a:cxn>
                <a:cxn ang="0">
                  <a:pos x="T8" y="T9"/>
                </a:cxn>
                <a:cxn ang="0">
                  <a:pos x="T10" y="T11"/>
                </a:cxn>
                <a:cxn ang="0">
                  <a:pos x="T12" y="T13"/>
                </a:cxn>
              </a:cxnLst>
              <a:rect l="0" t="0" r="r" b="b"/>
              <a:pathLst>
                <a:path w="62" h="96">
                  <a:moveTo>
                    <a:pt x="43" y="11"/>
                  </a:moveTo>
                  <a:cubicBezTo>
                    <a:pt x="0" y="0"/>
                    <a:pt x="0" y="0"/>
                    <a:pt x="0" y="0"/>
                  </a:cubicBezTo>
                  <a:cubicBezTo>
                    <a:pt x="1" y="5"/>
                    <a:pt x="8" y="27"/>
                    <a:pt x="10" y="51"/>
                  </a:cubicBezTo>
                  <a:cubicBezTo>
                    <a:pt x="12" y="72"/>
                    <a:pt x="12" y="94"/>
                    <a:pt x="13" y="94"/>
                  </a:cubicBezTo>
                  <a:cubicBezTo>
                    <a:pt x="14" y="94"/>
                    <a:pt x="45" y="94"/>
                    <a:pt x="57" y="95"/>
                  </a:cubicBezTo>
                  <a:cubicBezTo>
                    <a:pt x="63" y="96"/>
                    <a:pt x="54" y="35"/>
                    <a:pt x="45" y="18"/>
                  </a:cubicBezTo>
                  <a:lnTo>
                    <a:pt x="43" y="11"/>
                  </a:lnTo>
                  <a:close/>
                </a:path>
              </a:pathLst>
            </a:custGeom>
            <a:solidFill>
              <a:srgbClr val="007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27"/>
            <p:cNvSpPr/>
            <p:nvPr/>
          </p:nvSpPr>
          <p:spPr bwMode="auto">
            <a:xfrm>
              <a:off x="1662113" y="2633663"/>
              <a:ext cx="858838" cy="615950"/>
            </a:xfrm>
            <a:custGeom>
              <a:gdLst>
                <a:gd name="T0" fmla="*/ 210 w 229"/>
                <a:gd name="T1" fmla="*/ 43 h 164"/>
                <a:gd name="T2" fmla="*/ 59 w 229"/>
                <a:gd name="T3" fmla="*/ 0 h 164"/>
                <a:gd name="T4" fmla="*/ 203 w 229"/>
                <a:gd name="T5" fmla="*/ 106 h 164"/>
                <a:gd name="T6" fmla="*/ 210 w 229"/>
                <a:gd name="T7" fmla="*/ 43 h 164"/>
              </a:gdLst>
              <a:cxnLst>
                <a:cxn ang="0">
                  <a:pos x="T0" y="T1"/>
                </a:cxn>
                <a:cxn ang="0">
                  <a:pos x="T2" y="T3"/>
                </a:cxn>
                <a:cxn ang="0">
                  <a:pos x="T4" y="T5"/>
                </a:cxn>
                <a:cxn ang="0">
                  <a:pos x="T6" y="T7"/>
                </a:cxn>
              </a:cxnLst>
              <a:rect l="0" t="0" r="r" b="b"/>
              <a:pathLst>
                <a:path w="229" h="164">
                  <a:moveTo>
                    <a:pt x="210" y="43"/>
                  </a:moveTo>
                  <a:cubicBezTo>
                    <a:pt x="59" y="0"/>
                    <a:pt x="59" y="0"/>
                    <a:pt x="59" y="0"/>
                  </a:cubicBezTo>
                  <a:cubicBezTo>
                    <a:pt x="0" y="46"/>
                    <a:pt x="144" y="164"/>
                    <a:pt x="203" y="106"/>
                  </a:cubicBezTo>
                  <a:cubicBezTo>
                    <a:pt x="229" y="81"/>
                    <a:pt x="210" y="58"/>
                    <a:pt x="210" y="43"/>
                  </a:cubicBez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28"/>
            <p:cNvSpPr/>
            <p:nvPr/>
          </p:nvSpPr>
          <p:spPr bwMode="auto">
            <a:xfrm>
              <a:off x="1736726" y="2633663"/>
              <a:ext cx="690563" cy="473075"/>
            </a:xfrm>
            <a:custGeom>
              <a:gdLst>
                <a:gd name="T0" fmla="*/ 172 w 184"/>
                <a:gd name="T1" fmla="*/ 33 h 126"/>
                <a:gd name="T2" fmla="*/ 52 w 184"/>
                <a:gd name="T3" fmla="*/ 0 h 126"/>
                <a:gd name="T4" fmla="*/ 161 w 184"/>
                <a:gd name="T5" fmla="*/ 81 h 126"/>
                <a:gd name="T6" fmla="*/ 172 w 184"/>
                <a:gd name="T7" fmla="*/ 33 h 126"/>
              </a:gdLst>
              <a:cxnLst>
                <a:cxn ang="0">
                  <a:pos x="T0" y="T1"/>
                </a:cxn>
                <a:cxn ang="0">
                  <a:pos x="T2" y="T3"/>
                </a:cxn>
                <a:cxn ang="0">
                  <a:pos x="T4" y="T5"/>
                </a:cxn>
                <a:cxn ang="0">
                  <a:pos x="T6" y="T7"/>
                </a:cxn>
              </a:cxnLst>
              <a:rect l="0" t="0" r="r" b="b"/>
              <a:pathLst>
                <a:path w="184" h="125">
                  <a:moveTo>
                    <a:pt x="172" y="33"/>
                  </a:moveTo>
                  <a:cubicBezTo>
                    <a:pt x="52" y="0"/>
                    <a:pt x="52" y="0"/>
                    <a:pt x="52" y="0"/>
                  </a:cubicBezTo>
                  <a:cubicBezTo>
                    <a:pt x="0" y="35"/>
                    <a:pt x="107" y="126"/>
                    <a:pt x="161" y="81"/>
                  </a:cubicBezTo>
                  <a:cubicBezTo>
                    <a:pt x="184" y="62"/>
                    <a:pt x="170" y="44"/>
                    <a:pt x="172" y="33"/>
                  </a:cubicBezTo>
                  <a:close/>
                </a:path>
              </a:pathLst>
            </a:custGeom>
            <a:solidFill>
              <a:srgbClr val="007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29"/>
            <p:cNvSpPr/>
            <p:nvPr/>
          </p:nvSpPr>
          <p:spPr bwMode="auto">
            <a:xfrm>
              <a:off x="1328738" y="1879600"/>
              <a:ext cx="566738" cy="447675"/>
            </a:xfrm>
            <a:custGeom>
              <a:gdLst>
                <a:gd name="T0" fmla="*/ 136 w 151"/>
                <a:gd name="T1" fmla="*/ 59 h 119"/>
                <a:gd name="T2" fmla="*/ 5 w 151"/>
                <a:gd name="T3" fmla="*/ 38 h 119"/>
                <a:gd name="T4" fmla="*/ 1 w 151"/>
                <a:gd name="T5" fmla="*/ 48 h 119"/>
                <a:gd name="T6" fmla="*/ 136 w 151"/>
                <a:gd name="T7" fmla="*/ 59 h 119"/>
              </a:gdLst>
              <a:cxnLst>
                <a:cxn ang="0">
                  <a:pos x="T0" y="T1"/>
                </a:cxn>
                <a:cxn ang="0">
                  <a:pos x="T2" y="T3"/>
                </a:cxn>
                <a:cxn ang="0">
                  <a:pos x="T4" y="T5"/>
                </a:cxn>
                <a:cxn ang="0">
                  <a:pos x="T6" y="T7"/>
                </a:cxn>
              </a:cxnLst>
              <a:rect l="0" t="0" r="r" b="b"/>
              <a:pathLst>
                <a:path w="151" h="119">
                  <a:moveTo>
                    <a:pt x="136" y="59"/>
                  </a:moveTo>
                  <a:cubicBezTo>
                    <a:pt x="101" y="0"/>
                    <a:pt x="55" y="15"/>
                    <a:pt x="5" y="38"/>
                  </a:cubicBezTo>
                  <a:cubicBezTo>
                    <a:pt x="0" y="40"/>
                    <a:pt x="0" y="44"/>
                    <a:pt x="1" y="48"/>
                  </a:cubicBezTo>
                  <a:cubicBezTo>
                    <a:pt x="32" y="119"/>
                    <a:pt x="151" y="83"/>
                    <a:pt x="136" y="59"/>
                  </a:cubicBezTo>
                  <a:close/>
                </a:path>
              </a:pathLst>
            </a:custGeom>
            <a:solidFill>
              <a:srgbClr val="FBD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30"/>
            <p:cNvSpPr/>
            <p:nvPr/>
          </p:nvSpPr>
          <p:spPr bwMode="auto">
            <a:xfrm>
              <a:off x="1331913" y="1843088"/>
              <a:ext cx="563563" cy="465138"/>
            </a:xfrm>
            <a:custGeom>
              <a:gdLst>
                <a:gd name="T0" fmla="*/ 135 w 150"/>
                <a:gd name="T1" fmla="*/ 58 h 124"/>
                <a:gd name="T2" fmla="*/ 5 w 150"/>
                <a:gd name="T3" fmla="*/ 43 h 124"/>
                <a:gd name="T4" fmla="*/ 1 w 150"/>
                <a:gd name="T5" fmla="*/ 54 h 124"/>
                <a:gd name="T6" fmla="*/ 135 w 150"/>
                <a:gd name="T7" fmla="*/ 58 h 124"/>
              </a:gdLst>
              <a:cxnLst>
                <a:cxn ang="0">
                  <a:pos x="T0" y="T1"/>
                </a:cxn>
                <a:cxn ang="0">
                  <a:pos x="T2" y="T3"/>
                </a:cxn>
                <a:cxn ang="0">
                  <a:pos x="T4" y="T5"/>
                </a:cxn>
                <a:cxn ang="0">
                  <a:pos x="T6" y="T7"/>
                </a:cxn>
              </a:cxnLst>
              <a:rect l="0" t="0" r="r" b="b"/>
              <a:pathLst>
                <a:path w="150" h="124">
                  <a:moveTo>
                    <a:pt x="135" y="58"/>
                  </a:moveTo>
                  <a:cubicBezTo>
                    <a:pt x="100" y="0"/>
                    <a:pt x="54" y="17"/>
                    <a:pt x="5" y="43"/>
                  </a:cubicBezTo>
                  <a:cubicBezTo>
                    <a:pt x="0" y="46"/>
                    <a:pt x="0" y="50"/>
                    <a:pt x="1" y="54"/>
                  </a:cubicBezTo>
                  <a:cubicBezTo>
                    <a:pt x="31" y="124"/>
                    <a:pt x="150" y="81"/>
                    <a:pt x="135" y="5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31"/>
            <p:cNvSpPr/>
            <p:nvPr/>
          </p:nvSpPr>
          <p:spPr bwMode="auto">
            <a:xfrm>
              <a:off x="1331913" y="1400175"/>
              <a:ext cx="641350" cy="569913"/>
            </a:xfrm>
            <a:custGeom>
              <a:gdLst>
                <a:gd name="T0" fmla="*/ 166 w 171"/>
                <a:gd name="T1" fmla="*/ 120 h 152"/>
                <a:gd name="T2" fmla="*/ 90 w 171"/>
                <a:gd name="T3" fmla="*/ 66 h 152"/>
                <a:gd name="T4" fmla="*/ 105 w 171"/>
                <a:gd name="T5" fmla="*/ 48 h 152"/>
                <a:gd name="T6" fmla="*/ 81 w 171"/>
                <a:gd name="T7" fmla="*/ 34 h 152"/>
                <a:gd name="T8" fmla="*/ 20 w 171"/>
                <a:gd name="T9" fmla="*/ 29 h 152"/>
                <a:gd name="T10" fmla="*/ 37 w 171"/>
                <a:gd name="T11" fmla="*/ 84 h 152"/>
                <a:gd name="T12" fmla="*/ 35 w 171"/>
                <a:gd name="T13" fmla="*/ 111 h 152"/>
                <a:gd name="T14" fmla="*/ 77 w 171"/>
                <a:gd name="T15" fmla="*/ 97 h 152"/>
                <a:gd name="T16" fmla="*/ 72 w 171"/>
                <a:gd name="T17" fmla="*/ 129 h 152"/>
                <a:gd name="T18" fmla="*/ 99 w 171"/>
                <a:gd name="T19" fmla="*/ 112 h 152"/>
                <a:gd name="T20" fmla="*/ 111 w 171"/>
                <a:gd name="T21" fmla="*/ 118 h 152"/>
                <a:gd name="T22" fmla="*/ 142 w 171"/>
                <a:gd name="T23" fmla="*/ 144 h 152"/>
                <a:gd name="T24" fmla="*/ 166 w 171"/>
                <a:gd name="T25" fmla="*/ 120 h 15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52">
                  <a:moveTo>
                    <a:pt x="166" y="120"/>
                  </a:moveTo>
                  <a:cubicBezTo>
                    <a:pt x="146" y="103"/>
                    <a:pt x="115" y="109"/>
                    <a:pt x="90" y="66"/>
                  </a:cubicBezTo>
                  <a:cubicBezTo>
                    <a:pt x="87" y="61"/>
                    <a:pt x="90" y="57"/>
                    <a:pt x="105" y="48"/>
                  </a:cubicBezTo>
                  <a:cubicBezTo>
                    <a:pt x="117" y="40"/>
                    <a:pt x="94" y="0"/>
                    <a:pt x="81" y="34"/>
                  </a:cubicBezTo>
                  <a:cubicBezTo>
                    <a:pt x="63" y="79"/>
                    <a:pt x="38" y="1"/>
                    <a:pt x="20" y="29"/>
                  </a:cubicBezTo>
                  <a:cubicBezTo>
                    <a:pt x="0" y="60"/>
                    <a:pt x="84" y="57"/>
                    <a:pt x="37" y="84"/>
                  </a:cubicBezTo>
                  <a:cubicBezTo>
                    <a:pt x="26" y="91"/>
                    <a:pt x="17" y="103"/>
                    <a:pt x="35" y="111"/>
                  </a:cubicBezTo>
                  <a:cubicBezTo>
                    <a:pt x="52" y="119"/>
                    <a:pt x="71" y="68"/>
                    <a:pt x="77" y="97"/>
                  </a:cubicBezTo>
                  <a:cubicBezTo>
                    <a:pt x="79" y="107"/>
                    <a:pt x="46" y="117"/>
                    <a:pt x="72" y="129"/>
                  </a:cubicBezTo>
                  <a:cubicBezTo>
                    <a:pt x="84" y="135"/>
                    <a:pt x="88" y="111"/>
                    <a:pt x="99" y="112"/>
                  </a:cubicBezTo>
                  <a:cubicBezTo>
                    <a:pt x="102" y="112"/>
                    <a:pt x="109" y="115"/>
                    <a:pt x="111" y="118"/>
                  </a:cubicBezTo>
                  <a:cubicBezTo>
                    <a:pt x="117" y="125"/>
                    <a:pt x="130" y="138"/>
                    <a:pt x="142" y="144"/>
                  </a:cubicBezTo>
                  <a:cubicBezTo>
                    <a:pt x="159" y="152"/>
                    <a:pt x="171" y="129"/>
                    <a:pt x="166" y="120"/>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32"/>
            <p:cNvSpPr/>
            <p:nvPr/>
          </p:nvSpPr>
          <p:spPr bwMode="auto">
            <a:xfrm>
              <a:off x="1474788" y="1944688"/>
              <a:ext cx="314325" cy="258763"/>
            </a:xfrm>
            <a:custGeom>
              <a:gdLst>
                <a:gd name="T0" fmla="*/ 76 w 84"/>
                <a:gd name="T1" fmla="*/ 32 h 69"/>
                <a:gd name="T2" fmla="*/ 3 w 84"/>
                <a:gd name="T3" fmla="*/ 24 h 69"/>
                <a:gd name="T4" fmla="*/ 1 w 84"/>
                <a:gd name="T5" fmla="*/ 30 h 69"/>
                <a:gd name="T6" fmla="*/ 76 w 84"/>
                <a:gd name="T7" fmla="*/ 32 h 69"/>
              </a:gdLst>
              <a:cxnLst>
                <a:cxn ang="0">
                  <a:pos x="T0" y="T1"/>
                </a:cxn>
                <a:cxn ang="0">
                  <a:pos x="T2" y="T3"/>
                </a:cxn>
                <a:cxn ang="0">
                  <a:pos x="T4" y="T5"/>
                </a:cxn>
                <a:cxn ang="0">
                  <a:pos x="T6" y="T7"/>
                </a:cxn>
              </a:cxnLst>
              <a:rect l="0" t="0" r="r" b="b"/>
              <a:pathLst>
                <a:path w="84" h="69">
                  <a:moveTo>
                    <a:pt x="76" y="32"/>
                  </a:moveTo>
                  <a:cubicBezTo>
                    <a:pt x="57" y="0"/>
                    <a:pt x="31" y="10"/>
                    <a:pt x="3" y="24"/>
                  </a:cubicBezTo>
                  <a:cubicBezTo>
                    <a:pt x="1" y="26"/>
                    <a:pt x="0" y="28"/>
                    <a:pt x="1" y="30"/>
                  </a:cubicBezTo>
                  <a:cubicBezTo>
                    <a:pt x="18" y="69"/>
                    <a:pt x="84" y="46"/>
                    <a:pt x="76" y="32"/>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33"/>
            <p:cNvSpPr/>
            <p:nvPr/>
          </p:nvSpPr>
          <p:spPr bwMode="auto">
            <a:xfrm>
              <a:off x="1546226" y="1766888"/>
              <a:ext cx="1370013" cy="1189038"/>
            </a:xfrm>
            <a:custGeom>
              <a:gdLst>
                <a:gd name="T0" fmla="*/ 57 w 365"/>
                <a:gd name="T1" fmla="*/ 130 h 317"/>
                <a:gd name="T2" fmla="*/ 62 w 365"/>
                <a:gd name="T3" fmla="*/ 218 h 317"/>
                <a:gd name="T4" fmla="*/ 63 w 365"/>
                <a:gd name="T5" fmla="*/ 219 h 317"/>
                <a:gd name="T6" fmla="*/ 146 w 365"/>
                <a:gd name="T7" fmla="*/ 306 h 317"/>
                <a:gd name="T8" fmla="*/ 204 w 365"/>
                <a:gd name="T9" fmla="*/ 288 h 317"/>
                <a:gd name="T10" fmla="*/ 245 w 365"/>
                <a:gd name="T11" fmla="*/ 289 h 317"/>
                <a:gd name="T12" fmla="*/ 322 w 365"/>
                <a:gd name="T13" fmla="*/ 149 h 317"/>
                <a:gd name="T14" fmla="*/ 234 w 365"/>
                <a:gd name="T15" fmla="*/ 72 h 317"/>
                <a:gd name="T16" fmla="*/ 135 w 365"/>
                <a:gd name="T17" fmla="*/ 11 h 317"/>
                <a:gd name="T18" fmla="*/ 67 w 365"/>
                <a:gd name="T19" fmla="*/ 51 h 317"/>
                <a:gd name="T20" fmla="*/ 57 w 365"/>
                <a:gd name="T21" fmla="*/ 130 h 3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17">
                  <a:moveTo>
                    <a:pt x="57" y="130"/>
                  </a:moveTo>
                  <a:cubicBezTo>
                    <a:pt x="15" y="146"/>
                    <a:pt x="0" y="198"/>
                    <a:pt x="62" y="218"/>
                  </a:cubicBezTo>
                  <a:cubicBezTo>
                    <a:pt x="62" y="219"/>
                    <a:pt x="63" y="219"/>
                    <a:pt x="63" y="219"/>
                  </a:cubicBezTo>
                  <a:cubicBezTo>
                    <a:pt x="92" y="235"/>
                    <a:pt x="122" y="295"/>
                    <a:pt x="146" y="306"/>
                  </a:cubicBezTo>
                  <a:cubicBezTo>
                    <a:pt x="168" y="317"/>
                    <a:pt x="196" y="312"/>
                    <a:pt x="204" y="288"/>
                  </a:cubicBezTo>
                  <a:cubicBezTo>
                    <a:pt x="218" y="290"/>
                    <a:pt x="232" y="291"/>
                    <a:pt x="245" y="289"/>
                  </a:cubicBezTo>
                  <a:cubicBezTo>
                    <a:pt x="365" y="273"/>
                    <a:pt x="352" y="162"/>
                    <a:pt x="322" y="149"/>
                  </a:cubicBezTo>
                  <a:cubicBezTo>
                    <a:pt x="239" y="110"/>
                    <a:pt x="244" y="142"/>
                    <a:pt x="234" y="72"/>
                  </a:cubicBezTo>
                  <a:cubicBezTo>
                    <a:pt x="229" y="38"/>
                    <a:pt x="197" y="0"/>
                    <a:pt x="135" y="11"/>
                  </a:cubicBezTo>
                  <a:cubicBezTo>
                    <a:pt x="97" y="18"/>
                    <a:pt x="77" y="33"/>
                    <a:pt x="67" y="51"/>
                  </a:cubicBezTo>
                  <a:cubicBezTo>
                    <a:pt x="55" y="72"/>
                    <a:pt x="53" y="101"/>
                    <a:pt x="57" y="130"/>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34"/>
            <p:cNvSpPr/>
            <p:nvPr/>
          </p:nvSpPr>
          <p:spPr bwMode="auto">
            <a:xfrm>
              <a:off x="2165351" y="1358900"/>
              <a:ext cx="390525" cy="547688"/>
            </a:xfrm>
            <a:custGeom>
              <a:gdLst>
                <a:gd name="T0" fmla="*/ 11 w 104"/>
                <a:gd name="T1" fmla="*/ 114 h 146"/>
                <a:gd name="T2" fmla="*/ 33 w 104"/>
                <a:gd name="T3" fmla="*/ 82 h 146"/>
                <a:gd name="T4" fmla="*/ 24 w 104"/>
                <a:gd name="T5" fmla="*/ 65 h 146"/>
                <a:gd name="T6" fmla="*/ 40 w 104"/>
                <a:gd name="T7" fmla="*/ 44 h 146"/>
                <a:gd name="T8" fmla="*/ 56 w 104"/>
                <a:gd name="T9" fmla="*/ 37 h 146"/>
                <a:gd name="T10" fmla="*/ 81 w 104"/>
                <a:gd name="T11" fmla="*/ 9 h 146"/>
                <a:gd name="T12" fmla="*/ 75 w 104"/>
                <a:gd name="T13" fmla="*/ 36 h 146"/>
                <a:gd name="T14" fmla="*/ 76 w 104"/>
                <a:gd name="T15" fmla="*/ 40 h 146"/>
                <a:gd name="T16" fmla="*/ 89 w 104"/>
                <a:gd name="T17" fmla="*/ 40 h 146"/>
                <a:gd name="T18" fmla="*/ 95 w 104"/>
                <a:gd name="T19" fmla="*/ 62 h 146"/>
                <a:gd name="T20" fmla="*/ 74 w 104"/>
                <a:gd name="T21" fmla="*/ 59 h 146"/>
                <a:gd name="T22" fmla="*/ 63 w 104"/>
                <a:gd name="T23" fmla="*/ 71 h 146"/>
                <a:gd name="T24" fmla="*/ 82 w 104"/>
                <a:gd name="T25" fmla="*/ 97 h 146"/>
                <a:gd name="T26" fmla="*/ 68 w 104"/>
                <a:gd name="T27" fmla="*/ 105 h 146"/>
                <a:gd name="T28" fmla="*/ 53 w 104"/>
                <a:gd name="T29" fmla="*/ 101 h 146"/>
                <a:gd name="T30" fmla="*/ 18 w 104"/>
                <a:gd name="T31" fmla="*/ 139 h 146"/>
                <a:gd name="T32" fmla="*/ 11 w 104"/>
                <a:gd name="T33" fmla="*/ 142 h 146"/>
                <a:gd name="T34" fmla="*/ 11 w 104"/>
                <a:gd name="T35" fmla="*/ 114 h 1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46">
                  <a:moveTo>
                    <a:pt x="11" y="114"/>
                  </a:moveTo>
                  <a:cubicBezTo>
                    <a:pt x="23" y="106"/>
                    <a:pt x="30" y="99"/>
                    <a:pt x="33" y="82"/>
                  </a:cubicBezTo>
                  <a:cubicBezTo>
                    <a:pt x="36" y="68"/>
                    <a:pt x="34" y="80"/>
                    <a:pt x="24" y="65"/>
                  </a:cubicBezTo>
                  <a:cubicBezTo>
                    <a:pt x="7" y="42"/>
                    <a:pt x="32" y="33"/>
                    <a:pt x="40" y="44"/>
                  </a:cubicBezTo>
                  <a:cubicBezTo>
                    <a:pt x="44" y="52"/>
                    <a:pt x="51" y="55"/>
                    <a:pt x="56" y="37"/>
                  </a:cubicBezTo>
                  <a:cubicBezTo>
                    <a:pt x="60" y="21"/>
                    <a:pt x="63" y="0"/>
                    <a:pt x="81" y="9"/>
                  </a:cubicBezTo>
                  <a:cubicBezTo>
                    <a:pt x="87" y="12"/>
                    <a:pt x="86" y="28"/>
                    <a:pt x="75" y="36"/>
                  </a:cubicBezTo>
                  <a:cubicBezTo>
                    <a:pt x="73" y="38"/>
                    <a:pt x="74" y="40"/>
                    <a:pt x="76" y="40"/>
                  </a:cubicBezTo>
                  <a:cubicBezTo>
                    <a:pt x="79" y="40"/>
                    <a:pt x="85" y="39"/>
                    <a:pt x="89" y="40"/>
                  </a:cubicBezTo>
                  <a:cubicBezTo>
                    <a:pt x="98" y="42"/>
                    <a:pt x="104" y="51"/>
                    <a:pt x="95" y="62"/>
                  </a:cubicBezTo>
                  <a:cubicBezTo>
                    <a:pt x="90" y="69"/>
                    <a:pt x="80" y="59"/>
                    <a:pt x="74" y="59"/>
                  </a:cubicBezTo>
                  <a:cubicBezTo>
                    <a:pt x="71" y="58"/>
                    <a:pt x="66" y="65"/>
                    <a:pt x="63" y="71"/>
                  </a:cubicBezTo>
                  <a:cubicBezTo>
                    <a:pt x="54" y="87"/>
                    <a:pt x="86" y="69"/>
                    <a:pt x="82" y="97"/>
                  </a:cubicBezTo>
                  <a:cubicBezTo>
                    <a:pt x="81" y="104"/>
                    <a:pt x="75" y="106"/>
                    <a:pt x="68" y="105"/>
                  </a:cubicBezTo>
                  <a:cubicBezTo>
                    <a:pt x="61" y="104"/>
                    <a:pt x="55" y="99"/>
                    <a:pt x="53" y="101"/>
                  </a:cubicBezTo>
                  <a:cubicBezTo>
                    <a:pt x="41" y="111"/>
                    <a:pt x="46" y="121"/>
                    <a:pt x="18" y="139"/>
                  </a:cubicBezTo>
                  <a:cubicBezTo>
                    <a:pt x="17" y="140"/>
                    <a:pt x="13" y="142"/>
                    <a:pt x="11" y="142"/>
                  </a:cubicBezTo>
                  <a:cubicBezTo>
                    <a:pt x="0" y="146"/>
                    <a:pt x="0" y="121"/>
                    <a:pt x="11" y="114"/>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35"/>
            <p:cNvSpPr/>
            <p:nvPr/>
          </p:nvSpPr>
          <p:spPr bwMode="auto">
            <a:xfrm>
              <a:off x="2368551" y="2041525"/>
              <a:ext cx="288925" cy="333375"/>
            </a:xfrm>
            <a:custGeom>
              <a:gdLst>
                <a:gd name="T0" fmla="*/ 0 w 77"/>
                <a:gd name="T1" fmla="*/ 26 h 89"/>
                <a:gd name="T2" fmla="*/ 66 w 77"/>
                <a:gd name="T3" fmla="*/ 72 h 89"/>
                <a:gd name="T4" fmla="*/ 57 w 77"/>
                <a:gd name="T5" fmla="*/ 89 h 89"/>
                <a:gd name="T6" fmla="*/ 0 w 77"/>
                <a:gd name="T7" fmla="*/ 26 h 89"/>
              </a:gdLst>
              <a:cxnLst>
                <a:cxn ang="0">
                  <a:pos x="T0" y="T1"/>
                </a:cxn>
                <a:cxn ang="0">
                  <a:pos x="T2" y="T3"/>
                </a:cxn>
                <a:cxn ang="0">
                  <a:pos x="T4" y="T5"/>
                </a:cxn>
                <a:cxn ang="0">
                  <a:pos x="T6" y="T7"/>
                </a:cxn>
              </a:cxnLst>
              <a:rect l="0" t="0" r="r" b="b"/>
              <a:pathLst>
                <a:path w="77" h="89">
                  <a:moveTo>
                    <a:pt x="0" y="26"/>
                  </a:moveTo>
                  <a:cubicBezTo>
                    <a:pt x="39" y="0"/>
                    <a:pt x="77" y="40"/>
                    <a:pt x="66" y="72"/>
                  </a:cubicBezTo>
                  <a:cubicBezTo>
                    <a:pt x="63" y="79"/>
                    <a:pt x="61" y="83"/>
                    <a:pt x="57" y="89"/>
                  </a:cubicBezTo>
                  <a:lnTo>
                    <a:pt x="0" y="26"/>
                  </a:ln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36"/>
            <p:cNvSpPr/>
            <p:nvPr/>
          </p:nvSpPr>
          <p:spPr bwMode="auto">
            <a:xfrm>
              <a:off x="2355851" y="2176463"/>
              <a:ext cx="255588" cy="434975"/>
            </a:xfrm>
            <a:custGeom>
              <a:gdLst>
                <a:gd name="T0" fmla="*/ 0 w 68"/>
                <a:gd name="T1" fmla="*/ 116 h 116"/>
                <a:gd name="T2" fmla="*/ 44 w 68"/>
                <a:gd name="T3" fmla="*/ 14 h 116"/>
                <a:gd name="T4" fmla="*/ 58 w 68"/>
                <a:gd name="T5" fmla="*/ 7 h 116"/>
                <a:gd name="T6" fmla="*/ 44 w 68"/>
                <a:gd name="T7" fmla="*/ 6 h 116"/>
                <a:gd name="T8" fmla="*/ 37 w 68"/>
                <a:gd name="T9" fmla="*/ 11 h 116"/>
                <a:gd name="T10" fmla="*/ 14 w 68"/>
                <a:gd name="T11" fmla="*/ 69 h 116"/>
                <a:gd name="T12" fmla="*/ 0 w 68"/>
                <a:gd name="T13" fmla="*/ 116 h 116"/>
              </a:gdLst>
              <a:cxnLst>
                <a:cxn ang="0">
                  <a:pos x="T0" y="T1"/>
                </a:cxn>
                <a:cxn ang="0">
                  <a:pos x="T2" y="T3"/>
                </a:cxn>
                <a:cxn ang="0">
                  <a:pos x="T4" y="T5"/>
                </a:cxn>
                <a:cxn ang="0">
                  <a:pos x="T6" y="T7"/>
                </a:cxn>
                <a:cxn ang="0">
                  <a:pos x="T8" y="T9"/>
                </a:cxn>
                <a:cxn ang="0">
                  <a:pos x="T10" y="T11"/>
                </a:cxn>
                <a:cxn ang="0">
                  <a:pos x="T12" y="T13"/>
                </a:cxn>
              </a:cxnLst>
              <a:rect l="0" t="0" r="r" b="b"/>
              <a:pathLst>
                <a:path w="68" h="115">
                  <a:moveTo>
                    <a:pt x="0" y="116"/>
                  </a:moveTo>
                  <a:cubicBezTo>
                    <a:pt x="13" y="84"/>
                    <a:pt x="36" y="55"/>
                    <a:pt x="44" y="14"/>
                  </a:cubicBezTo>
                  <a:cubicBezTo>
                    <a:pt x="44" y="13"/>
                    <a:pt x="68" y="9"/>
                    <a:pt x="58" y="7"/>
                  </a:cubicBezTo>
                  <a:cubicBezTo>
                    <a:pt x="56" y="6"/>
                    <a:pt x="50" y="7"/>
                    <a:pt x="44" y="6"/>
                  </a:cubicBezTo>
                  <a:cubicBezTo>
                    <a:pt x="29" y="4"/>
                    <a:pt x="13" y="0"/>
                    <a:pt x="37" y="11"/>
                  </a:cubicBezTo>
                  <a:cubicBezTo>
                    <a:pt x="46" y="15"/>
                    <a:pt x="24" y="51"/>
                    <a:pt x="14" y="69"/>
                  </a:cubicBezTo>
                  <a:cubicBezTo>
                    <a:pt x="7" y="82"/>
                    <a:pt x="4" y="101"/>
                    <a:pt x="0" y="116"/>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37"/>
            <p:cNvSpPr/>
            <p:nvPr/>
          </p:nvSpPr>
          <p:spPr bwMode="auto">
            <a:xfrm>
              <a:off x="1763713" y="2462213"/>
              <a:ext cx="611188" cy="501650"/>
            </a:xfrm>
            <a:custGeom>
              <a:gdLst>
                <a:gd name="T0" fmla="*/ 157 w 163"/>
                <a:gd name="T1" fmla="*/ 78 h 134"/>
                <a:gd name="T2" fmla="*/ 29 w 163"/>
                <a:gd name="T3" fmla="*/ 0 h 134"/>
                <a:gd name="T4" fmla="*/ 15 w 163"/>
                <a:gd name="T5" fmla="*/ 34 h 134"/>
                <a:gd name="T6" fmla="*/ 98 w 163"/>
                <a:gd name="T7" fmla="*/ 121 h 134"/>
                <a:gd name="T8" fmla="*/ 157 w 163"/>
                <a:gd name="T9" fmla="*/ 78 h 134"/>
              </a:gdLst>
              <a:cxnLst>
                <a:cxn ang="0">
                  <a:pos x="T0" y="T1"/>
                </a:cxn>
                <a:cxn ang="0">
                  <a:pos x="T2" y="T3"/>
                </a:cxn>
                <a:cxn ang="0">
                  <a:pos x="T4" y="T5"/>
                </a:cxn>
                <a:cxn ang="0">
                  <a:pos x="T6" y="T7"/>
                </a:cxn>
                <a:cxn ang="0">
                  <a:pos x="T8" y="T9"/>
                </a:cxn>
              </a:cxnLst>
              <a:rect l="0" t="0" r="r" b="b"/>
              <a:pathLst>
                <a:path w="163" h="134">
                  <a:moveTo>
                    <a:pt x="157" y="78"/>
                  </a:moveTo>
                  <a:cubicBezTo>
                    <a:pt x="29" y="0"/>
                    <a:pt x="29" y="0"/>
                    <a:pt x="29" y="0"/>
                  </a:cubicBezTo>
                  <a:cubicBezTo>
                    <a:pt x="29" y="12"/>
                    <a:pt x="0" y="26"/>
                    <a:pt x="15" y="34"/>
                  </a:cubicBezTo>
                  <a:cubicBezTo>
                    <a:pt x="43" y="50"/>
                    <a:pt x="74" y="110"/>
                    <a:pt x="98" y="121"/>
                  </a:cubicBezTo>
                  <a:cubicBezTo>
                    <a:pt x="126" y="134"/>
                    <a:pt x="163" y="123"/>
                    <a:pt x="157" y="7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38"/>
            <p:cNvSpPr/>
            <p:nvPr/>
          </p:nvSpPr>
          <p:spPr bwMode="auto">
            <a:xfrm>
              <a:off x="1801813" y="2457450"/>
              <a:ext cx="554038" cy="481013"/>
            </a:xfrm>
            <a:custGeom>
              <a:gdLst>
                <a:gd name="T0" fmla="*/ 147 w 148"/>
                <a:gd name="T1" fmla="*/ 79 h 128"/>
                <a:gd name="T2" fmla="*/ 147 w 148"/>
                <a:gd name="T3" fmla="*/ 79 h 128"/>
                <a:gd name="T4" fmla="*/ 19 w 148"/>
                <a:gd name="T5" fmla="*/ 0 h 128"/>
                <a:gd name="T6" fmla="*/ 19 w 148"/>
                <a:gd name="T7" fmla="*/ 1 h 128"/>
                <a:gd name="T8" fmla="*/ 19 w 148"/>
                <a:gd name="T9" fmla="*/ 1 h 128"/>
                <a:gd name="T10" fmla="*/ 10 w 148"/>
                <a:gd name="T11" fmla="*/ 16 h 128"/>
                <a:gd name="T12" fmla="*/ 3 w 148"/>
                <a:gd name="T13" fmla="*/ 23 h 128"/>
                <a:gd name="T14" fmla="*/ 0 w 148"/>
                <a:gd name="T15" fmla="*/ 30 h 128"/>
                <a:gd name="T16" fmla="*/ 5 w 148"/>
                <a:gd name="T17" fmla="*/ 36 h 128"/>
                <a:gd name="T18" fmla="*/ 47 w 148"/>
                <a:gd name="T19" fmla="*/ 80 h 128"/>
                <a:gd name="T20" fmla="*/ 88 w 148"/>
                <a:gd name="T21" fmla="*/ 123 h 128"/>
                <a:gd name="T22" fmla="*/ 110 w 148"/>
                <a:gd name="T23" fmla="*/ 128 h 128"/>
                <a:gd name="T24" fmla="*/ 137 w 148"/>
                <a:gd name="T25" fmla="*/ 118 h 128"/>
                <a:gd name="T26" fmla="*/ 148 w 148"/>
                <a:gd name="T27" fmla="*/ 89 h 128"/>
                <a:gd name="T28" fmla="*/ 147 w 148"/>
                <a:gd name="T29" fmla="*/ 79 h 128"/>
                <a:gd name="T30" fmla="*/ 147 w 148"/>
                <a:gd name="T31" fmla="*/ 79 h 128"/>
                <a:gd name="T32" fmla="*/ 147 w 148"/>
                <a:gd name="T33" fmla="*/ 79 h 128"/>
                <a:gd name="T34" fmla="*/ 147 w 148"/>
                <a:gd name="T35" fmla="*/ 79 h 128"/>
                <a:gd name="T36" fmla="*/ 146 w 148"/>
                <a:gd name="T37" fmla="*/ 80 h 128"/>
                <a:gd name="T38" fmla="*/ 147 w 148"/>
                <a:gd name="T39" fmla="*/ 89 h 128"/>
                <a:gd name="T40" fmla="*/ 136 w 148"/>
                <a:gd name="T41" fmla="*/ 118 h 128"/>
                <a:gd name="T42" fmla="*/ 110 w 148"/>
                <a:gd name="T43" fmla="*/ 127 h 128"/>
                <a:gd name="T44" fmla="*/ 88 w 148"/>
                <a:gd name="T45" fmla="*/ 122 h 128"/>
                <a:gd name="T46" fmla="*/ 48 w 148"/>
                <a:gd name="T47" fmla="*/ 80 h 128"/>
                <a:gd name="T48" fmla="*/ 5 w 148"/>
                <a:gd name="T49" fmla="*/ 35 h 128"/>
                <a:gd name="T50" fmla="*/ 1 w 148"/>
                <a:gd name="T51" fmla="*/ 30 h 128"/>
                <a:gd name="T52" fmla="*/ 4 w 148"/>
                <a:gd name="T53" fmla="*/ 24 h 128"/>
                <a:gd name="T54" fmla="*/ 14 w 148"/>
                <a:gd name="T55" fmla="*/ 13 h 128"/>
                <a:gd name="T56" fmla="*/ 20 w 148"/>
                <a:gd name="T57" fmla="*/ 1 h 128"/>
                <a:gd name="T58" fmla="*/ 20 w 148"/>
                <a:gd name="T59" fmla="*/ 1 h 128"/>
                <a:gd name="T60" fmla="*/ 19 w 148"/>
                <a:gd name="T61" fmla="*/ 1 h 128"/>
                <a:gd name="T62" fmla="*/ 19 w 148"/>
                <a:gd name="T63" fmla="*/ 1 h 128"/>
                <a:gd name="T64" fmla="*/ 146 w 148"/>
                <a:gd name="T65" fmla="*/ 80 h 128"/>
                <a:gd name="T66" fmla="*/ 147 w 148"/>
                <a:gd name="T67" fmla="*/ 79 h 128"/>
                <a:gd name="T68" fmla="*/ 146 w 148"/>
                <a:gd name="T69" fmla="*/ 80 h 128"/>
                <a:gd name="T70" fmla="*/ 147 w 148"/>
                <a:gd name="T71" fmla="*/ 79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28">
                  <a:moveTo>
                    <a:pt x="147" y="79"/>
                  </a:moveTo>
                  <a:cubicBezTo>
                    <a:pt x="147" y="79"/>
                    <a:pt x="147" y="79"/>
                    <a:pt x="147" y="79"/>
                  </a:cubicBezTo>
                  <a:cubicBezTo>
                    <a:pt x="19" y="0"/>
                    <a:pt x="19" y="0"/>
                    <a:pt x="19" y="0"/>
                  </a:cubicBezTo>
                  <a:cubicBezTo>
                    <a:pt x="19" y="1"/>
                    <a:pt x="19" y="1"/>
                    <a:pt x="19" y="1"/>
                  </a:cubicBezTo>
                  <a:cubicBezTo>
                    <a:pt x="19" y="1"/>
                    <a:pt x="19" y="1"/>
                    <a:pt x="19" y="1"/>
                  </a:cubicBezTo>
                  <a:cubicBezTo>
                    <a:pt x="19" y="6"/>
                    <a:pt x="14" y="11"/>
                    <a:pt x="10" y="16"/>
                  </a:cubicBezTo>
                  <a:cubicBezTo>
                    <a:pt x="7" y="18"/>
                    <a:pt x="5" y="21"/>
                    <a:pt x="3" y="23"/>
                  </a:cubicBezTo>
                  <a:cubicBezTo>
                    <a:pt x="1" y="25"/>
                    <a:pt x="0" y="27"/>
                    <a:pt x="0" y="30"/>
                  </a:cubicBezTo>
                  <a:cubicBezTo>
                    <a:pt x="0" y="32"/>
                    <a:pt x="1" y="34"/>
                    <a:pt x="5" y="36"/>
                  </a:cubicBezTo>
                  <a:cubicBezTo>
                    <a:pt x="19" y="43"/>
                    <a:pt x="33" y="62"/>
                    <a:pt x="47" y="80"/>
                  </a:cubicBezTo>
                  <a:cubicBezTo>
                    <a:pt x="62" y="99"/>
                    <a:pt x="75" y="117"/>
                    <a:pt x="88" y="123"/>
                  </a:cubicBezTo>
                  <a:cubicBezTo>
                    <a:pt x="95" y="126"/>
                    <a:pt x="103" y="128"/>
                    <a:pt x="110" y="128"/>
                  </a:cubicBezTo>
                  <a:cubicBezTo>
                    <a:pt x="120" y="128"/>
                    <a:pt x="130" y="125"/>
                    <a:pt x="137" y="118"/>
                  </a:cubicBezTo>
                  <a:cubicBezTo>
                    <a:pt x="144" y="112"/>
                    <a:pt x="148" y="102"/>
                    <a:pt x="148" y="89"/>
                  </a:cubicBezTo>
                  <a:cubicBezTo>
                    <a:pt x="148" y="86"/>
                    <a:pt x="148" y="83"/>
                    <a:pt x="147" y="79"/>
                  </a:cubicBezTo>
                  <a:cubicBezTo>
                    <a:pt x="147" y="79"/>
                    <a:pt x="147" y="79"/>
                    <a:pt x="147" y="79"/>
                  </a:cubicBezTo>
                  <a:cubicBezTo>
                    <a:pt x="147" y="79"/>
                    <a:pt x="147" y="79"/>
                    <a:pt x="147" y="79"/>
                  </a:cubicBezTo>
                  <a:cubicBezTo>
                    <a:pt x="147" y="79"/>
                    <a:pt x="147" y="79"/>
                    <a:pt x="147" y="79"/>
                  </a:cubicBezTo>
                  <a:cubicBezTo>
                    <a:pt x="146" y="80"/>
                    <a:pt x="146" y="80"/>
                    <a:pt x="146" y="80"/>
                  </a:cubicBezTo>
                  <a:cubicBezTo>
                    <a:pt x="147" y="83"/>
                    <a:pt x="147" y="86"/>
                    <a:pt x="147" y="89"/>
                  </a:cubicBezTo>
                  <a:cubicBezTo>
                    <a:pt x="147" y="102"/>
                    <a:pt x="143" y="111"/>
                    <a:pt x="136" y="118"/>
                  </a:cubicBezTo>
                  <a:cubicBezTo>
                    <a:pt x="129" y="124"/>
                    <a:pt x="120" y="127"/>
                    <a:pt x="110" y="127"/>
                  </a:cubicBezTo>
                  <a:cubicBezTo>
                    <a:pt x="103" y="127"/>
                    <a:pt x="95" y="125"/>
                    <a:pt x="88" y="122"/>
                  </a:cubicBezTo>
                  <a:cubicBezTo>
                    <a:pt x="76" y="116"/>
                    <a:pt x="63" y="98"/>
                    <a:pt x="48" y="80"/>
                  </a:cubicBezTo>
                  <a:cubicBezTo>
                    <a:pt x="34" y="61"/>
                    <a:pt x="19" y="42"/>
                    <a:pt x="5" y="35"/>
                  </a:cubicBezTo>
                  <a:cubicBezTo>
                    <a:pt x="2" y="33"/>
                    <a:pt x="1" y="31"/>
                    <a:pt x="1" y="30"/>
                  </a:cubicBezTo>
                  <a:cubicBezTo>
                    <a:pt x="1" y="28"/>
                    <a:pt x="2" y="26"/>
                    <a:pt x="4" y="24"/>
                  </a:cubicBezTo>
                  <a:cubicBezTo>
                    <a:pt x="7" y="20"/>
                    <a:pt x="11" y="16"/>
                    <a:pt x="14" y="13"/>
                  </a:cubicBezTo>
                  <a:cubicBezTo>
                    <a:pt x="17" y="9"/>
                    <a:pt x="20" y="5"/>
                    <a:pt x="20" y="1"/>
                  </a:cubicBezTo>
                  <a:cubicBezTo>
                    <a:pt x="20" y="1"/>
                    <a:pt x="20" y="1"/>
                    <a:pt x="20" y="1"/>
                  </a:cubicBezTo>
                  <a:cubicBezTo>
                    <a:pt x="19" y="1"/>
                    <a:pt x="19" y="1"/>
                    <a:pt x="19" y="1"/>
                  </a:cubicBezTo>
                  <a:cubicBezTo>
                    <a:pt x="19" y="1"/>
                    <a:pt x="19" y="1"/>
                    <a:pt x="19" y="1"/>
                  </a:cubicBezTo>
                  <a:cubicBezTo>
                    <a:pt x="146" y="80"/>
                    <a:pt x="146" y="80"/>
                    <a:pt x="146" y="80"/>
                  </a:cubicBezTo>
                  <a:cubicBezTo>
                    <a:pt x="147" y="79"/>
                    <a:pt x="147" y="79"/>
                    <a:pt x="147" y="79"/>
                  </a:cubicBezTo>
                  <a:cubicBezTo>
                    <a:pt x="146" y="80"/>
                    <a:pt x="146" y="80"/>
                    <a:pt x="146" y="80"/>
                  </a:cubicBezTo>
                  <a:lnTo>
                    <a:pt x="147" y="79"/>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39"/>
            <p:cNvSpPr/>
            <p:nvPr/>
          </p:nvSpPr>
          <p:spPr bwMode="auto">
            <a:xfrm>
              <a:off x="1939926" y="2540000"/>
              <a:ext cx="374650" cy="346075"/>
            </a:xfrm>
            <a:custGeom>
              <a:gdLst>
                <a:gd name="T0" fmla="*/ 96 w 100"/>
                <a:gd name="T1" fmla="*/ 59 h 92"/>
                <a:gd name="T2" fmla="*/ 0 w 100"/>
                <a:gd name="T3" fmla="*/ 0 h 92"/>
                <a:gd name="T4" fmla="*/ 54 w 100"/>
                <a:gd name="T5" fmla="*/ 82 h 92"/>
                <a:gd name="T6" fmla="*/ 96 w 100"/>
                <a:gd name="T7" fmla="*/ 59 h 92"/>
              </a:gdLst>
              <a:cxnLst>
                <a:cxn ang="0">
                  <a:pos x="T0" y="T1"/>
                </a:cxn>
                <a:cxn ang="0">
                  <a:pos x="T2" y="T3"/>
                </a:cxn>
                <a:cxn ang="0">
                  <a:pos x="T4" y="T5"/>
                </a:cxn>
                <a:cxn ang="0">
                  <a:pos x="T6" y="T7"/>
                </a:cxn>
              </a:cxnLst>
              <a:rect l="0" t="0" r="r" b="b"/>
              <a:pathLst>
                <a:path w="100" h="92">
                  <a:moveTo>
                    <a:pt x="96" y="59"/>
                  </a:moveTo>
                  <a:cubicBezTo>
                    <a:pt x="0" y="0"/>
                    <a:pt x="0" y="0"/>
                    <a:pt x="0" y="0"/>
                  </a:cubicBezTo>
                  <a:cubicBezTo>
                    <a:pt x="3" y="23"/>
                    <a:pt x="28" y="69"/>
                    <a:pt x="54" y="82"/>
                  </a:cubicBezTo>
                  <a:cubicBezTo>
                    <a:pt x="73" y="91"/>
                    <a:pt x="100" y="92"/>
                    <a:pt x="96" y="59"/>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40"/>
            <p:cNvSpPr/>
            <p:nvPr/>
          </p:nvSpPr>
          <p:spPr bwMode="auto">
            <a:xfrm>
              <a:off x="2262188" y="1639888"/>
              <a:ext cx="484188" cy="481013"/>
            </a:xfrm>
            <a:custGeom>
              <a:gdLst>
                <a:gd name="T0" fmla="*/ 23 w 129"/>
                <a:gd name="T1" fmla="*/ 106 h 128"/>
                <a:gd name="T2" fmla="*/ 127 w 129"/>
                <a:gd name="T3" fmla="*/ 43 h 128"/>
                <a:gd name="T4" fmla="*/ 125 w 129"/>
                <a:gd name="T5" fmla="*/ 33 h 128"/>
                <a:gd name="T6" fmla="*/ 23 w 129"/>
                <a:gd name="T7" fmla="*/ 106 h 128"/>
              </a:gdLst>
              <a:cxnLst>
                <a:cxn ang="0">
                  <a:pos x="T0" y="T1"/>
                </a:cxn>
                <a:cxn ang="0">
                  <a:pos x="T2" y="T3"/>
                </a:cxn>
                <a:cxn ang="0">
                  <a:pos x="T4" y="T5"/>
                </a:cxn>
                <a:cxn ang="0">
                  <a:pos x="T6" y="T7"/>
                </a:cxn>
              </a:cxnLst>
              <a:rect l="0" t="0" r="r" b="b"/>
              <a:pathLst>
                <a:path w="129" h="128">
                  <a:moveTo>
                    <a:pt x="23" y="106"/>
                  </a:moveTo>
                  <a:cubicBezTo>
                    <a:pt x="78" y="128"/>
                    <a:pt x="104" y="89"/>
                    <a:pt x="127" y="43"/>
                  </a:cubicBezTo>
                  <a:cubicBezTo>
                    <a:pt x="129" y="38"/>
                    <a:pt x="128" y="35"/>
                    <a:pt x="125" y="33"/>
                  </a:cubicBezTo>
                  <a:cubicBezTo>
                    <a:pt x="67" y="0"/>
                    <a:pt x="0" y="97"/>
                    <a:pt x="23" y="106"/>
                  </a:cubicBezTo>
                  <a:close/>
                </a:path>
              </a:pathLst>
            </a:custGeom>
            <a:solidFill>
              <a:srgbClr val="E0B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41"/>
            <p:cNvSpPr/>
            <p:nvPr/>
          </p:nvSpPr>
          <p:spPr bwMode="auto">
            <a:xfrm>
              <a:off x="2259013" y="1625600"/>
              <a:ext cx="487363" cy="479425"/>
            </a:xfrm>
            <a:custGeom>
              <a:gdLst>
                <a:gd name="T0" fmla="*/ 23 w 130"/>
                <a:gd name="T1" fmla="*/ 103 h 128"/>
                <a:gd name="T2" fmla="*/ 128 w 130"/>
                <a:gd name="T3" fmla="*/ 47 h 128"/>
                <a:gd name="T4" fmla="*/ 126 w 130"/>
                <a:gd name="T5" fmla="*/ 37 h 128"/>
                <a:gd name="T6" fmla="*/ 23 w 130"/>
                <a:gd name="T7" fmla="*/ 103 h 128"/>
              </a:gdLst>
              <a:cxnLst>
                <a:cxn ang="0">
                  <a:pos x="T0" y="T1"/>
                </a:cxn>
                <a:cxn ang="0">
                  <a:pos x="T2" y="T3"/>
                </a:cxn>
                <a:cxn ang="0">
                  <a:pos x="T4" y="T5"/>
                </a:cxn>
                <a:cxn ang="0">
                  <a:pos x="T6" y="T7"/>
                </a:cxn>
              </a:cxnLst>
              <a:rect l="0" t="0" r="r" b="b"/>
              <a:pathLst>
                <a:path w="130" h="128">
                  <a:moveTo>
                    <a:pt x="23" y="103"/>
                  </a:moveTo>
                  <a:cubicBezTo>
                    <a:pt x="79" y="128"/>
                    <a:pt x="105" y="91"/>
                    <a:pt x="128" y="47"/>
                  </a:cubicBezTo>
                  <a:cubicBezTo>
                    <a:pt x="130" y="42"/>
                    <a:pt x="129" y="39"/>
                    <a:pt x="126" y="37"/>
                  </a:cubicBezTo>
                  <a:cubicBezTo>
                    <a:pt x="67" y="0"/>
                    <a:pt x="0" y="93"/>
                    <a:pt x="23" y="103"/>
                  </a:cubicBez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42"/>
            <p:cNvSpPr/>
            <p:nvPr/>
          </p:nvSpPr>
          <p:spPr bwMode="auto">
            <a:xfrm>
              <a:off x="2352676" y="1749425"/>
              <a:ext cx="274638" cy="269875"/>
            </a:xfrm>
            <a:custGeom>
              <a:gdLst>
                <a:gd name="T0" fmla="*/ 13 w 73"/>
                <a:gd name="T1" fmla="*/ 58 h 72"/>
                <a:gd name="T2" fmla="*/ 72 w 73"/>
                <a:gd name="T3" fmla="*/ 26 h 72"/>
                <a:gd name="T4" fmla="*/ 70 w 73"/>
                <a:gd name="T5" fmla="*/ 21 h 72"/>
                <a:gd name="T6" fmla="*/ 13 w 73"/>
                <a:gd name="T7" fmla="*/ 58 h 72"/>
              </a:gdLst>
              <a:cxnLst>
                <a:cxn ang="0">
                  <a:pos x="T0" y="T1"/>
                </a:cxn>
                <a:cxn ang="0">
                  <a:pos x="T2" y="T3"/>
                </a:cxn>
                <a:cxn ang="0">
                  <a:pos x="T4" y="T5"/>
                </a:cxn>
                <a:cxn ang="0">
                  <a:pos x="T6" y="T7"/>
                </a:cxn>
              </a:cxnLst>
              <a:rect l="0" t="0" r="r" b="b"/>
              <a:pathLst>
                <a:path w="73" h="72">
                  <a:moveTo>
                    <a:pt x="13" y="58"/>
                  </a:moveTo>
                  <a:cubicBezTo>
                    <a:pt x="44" y="72"/>
                    <a:pt x="59" y="51"/>
                    <a:pt x="72" y="26"/>
                  </a:cubicBezTo>
                  <a:cubicBezTo>
                    <a:pt x="73" y="24"/>
                    <a:pt x="72" y="22"/>
                    <a:pt x="70" y="21"/>
                  </a:cubicBezTo>
                  <a:cubicBezTo>
                    <a:pt x="38" y="0"/>
                    <a:pt x="0" y="52"/>
                    <a:pt x="13" y="58"/>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43"/>
            <p:cNvSpPr/>
            <p:nvPr/>
          </p:nvSpPr>
          <p:spPr bwMode="auto">
            <a:xfrm>
              <a:off x="1778001" y="1752600"/>
              <a:ext cx="1182688" cy="1136650"/>
            </a:xfrm>
            <a:custGeom>
              <a:gdLst>
                <a:gd name="T0" fmla="*/ 26 w 315"/>
                <a:gd name="T1" fmla="*/ 51 h 303"/>
                <a:gd name="T2" fmla="*/ 94 w 315"/>
                <a:gd name="T3" fmla="*/ 11 h 303"/>
                <a:gd name="T4" fmla="*/ 192 w 315"/>
                <a:gd name="T5" fmla="*/ 72 h 303"/>
                <a:gd name="T6" fmla="*/ 277 w 315"/>
                <a:gd name="T7" fmla="*/ 148 h 303"/>
                <a:gd name="T8" fmla="*/ 195 w 315"/>
                <a:gd name="T9" fmla="*/ 296 h 303"/>
                <a:gd name="T10" fmla="*/ 48 w 315"/>
                <a:gd name="T11" fmla="*/ 215 h 303"/>
                <a:gd name="T12" fmla="*/ 26 w 315"/>
                <a:gd name="T13" fmla="*/ 51 h 303"/>
              </a:gdLst>
              <a:cxnLst>
                <a:cxn ang="0">
                  <a:pos x="T0" y="T1"/>
                </a:cxn>
                <a:cxn ang="0">
                  <a:pos x="T2" y="T3"/>
                </a:cxn>
                <a:cxn ang="0">
                  <a:pos x="T4" y="T5"/>
                </a:cxn>
                <a:cxn ang="0">
                  <a:pos x="T6" y="T7"/>
                </a:cxn>
                <a:cxn ang="0">
                  <a:pos x="T8" y="T9"/>
                </a:cxn>
                <a:cxn ang="0">
                  <a:pos x="T10" y="T11"/>
                </a:cxn>
                <a:cxn ang="0">
                  <a:pos x="T12" y="T13"/>
                </a:cxn>
              </a:cxnLst>
              <a:rect l="0" t="0" r="r" b="b"/>
              <a:pathLst>
                <a:path w="315" h="303">
                  <a:moveTo>
                    <a:pt x="26" y="51"/>
                  </a:moveTo>
                  <a:cubicBezTo>
                    <a:pt x="36" y="33"/>
                    <a:pt x="55" y="18"/>
                    <a:pt x="94" y="11"/>
                  </a:cubicBezTo>
                  <a:cubicBezTo>
                    <a:pt x="155" y="0"/>
                    <a:pt x="188" y="38"/>
                    <a:pt x="192" y="72"/>
                  </a:cubicBezTo>
                  <a:cubicBezTo>
                    <a:pt x="202" y="143"/>
                    <a:pt x="194" y="109"/>
                    <a:pt x="277" y="148"/>
                  </a:cubicBezTo>
                  <a:cubicBezTo>
                    <a:pt x="305" y="162"/>
                    <a:pt x="315" y="280"/>
                    <a:pt x="195" y="296"/>
                  </a:cubicBezTo>
                  <a:cubicBezTo>
                    <a:pt x="142" y="303"/>
                    <a:pt x="86" y="263"/>
                    <a:pt x="48" y="215"/>
                  </a:cubicBezTo>
                  <a:cubicBezTo>
                    <a:pt x="17" y="176"/>
                    <a:pt x="0" y="96"/>
                    <a:pt x="26" y="51"/>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44"/>
            <p:cNvSpPr/>
            <p:nvPr/>
          </p:nvSpPr>
          <p:spPr bwMode="auto">
            <a:xfrm>
              <a:off x="2443163" y="2405063"/>
              <a:ext cx="492125" cy="498475"/>
            </a:xfrm>
            <a:custGeom>
              <a:gdLst>
                <a:gd name="T0" fmla="*/ 104 w 131"/>
                <a:gd name="T1" fmla="*/ 0 h 133"/>
                <a:gd name="T2" fmla="*/ 0 w 131"/>
                <a:gd name="T3" fmla="*/ 112 h 133"/>
                <a:gd name="T4" fmla="*/ 12 w 131"/>
                <a:gd name="T5" fmla="*/ 133 h 133"/>
                <a:gd name="T6" fmla="*/ 101 w 131"/>
                <a:gd name="T7" fmla="*/ 113 h 133"/>
                <a:gd name="T8" fmla="*/ 131 w 131"/>
                <a:gd name="T9" fmla="*/ 20 h 133"/>
                <a:gd name="T10" fmla="*/ 128 w 131"/>
                <a:gd name="T11" fmla="*/ 6 h 133"/>
                <a:gd name="T12" fmla="*/ 104 w 131"/>
                <a:gd name="T13" fmla="*/ 0 h 133"/>
              </a:gdLst>
              <a:cxnLst>
                <a:cxn ang="0">
                  <a:pos x="T0" y="T1"/>
                </a:cxn>
                <a:cxn ang="0">
                  <a:pos x="T2" y="T3"/>
                </a:cxn>
                <a:cxn ang="0">
                  <a:pos x="T4" y="T5"/>
                </a:cxn>
                <a:cxn ang="0">
                  <a:pos x="T6" y="T7"/>
                </a:cxn>
                <a:cxn ang="0">
                  <a:pos x="T8" y="T9"/>
                </a:cxn>
                <a:cxn ang="0">
                  <a:pos x="T10" y="T11"/>
                </a:cxn>
                <a:cxn ang="0">
                  <a:pos x="T12" y="T13"/>
                </a:cxn>
              </a:cxnLst>
              <a:rect l="0" t="0" r="r" b="b"/>
              <a:pathLst>
                <a:path w="131" h="133">
                  <a:moveTo>
                    <a:pt x="104" y="0"/>
                  </a:moveTo>
                  <a:cubicBezTo>
                    <a:pt x="0" y="112"/>
                    <a:pt x="0" y="112"/>
                    <a:pt x="0" y="112"/>
                  </a:cubicBezTo>
                  <a:cubicBezTo>
                    <a:pt x="4" y="116"/>
                    <a:pt x="7" y="129"/>
                    <a:pt x="12" y="133"/>
                  </a:cubicBezTo>
                  <a:cubicBezTo>
                    <a:pt x="101" y="113"/>
                    <a:pt x="101" y="113"/>
                    <a:pt x="101" y="113"/>
                  </a:cubicBezTo>
                  <a:cubicBezTo>
                    <a:pt x="131" y="20"/>
                    <a:pt x="131" y="20"/>
                    <a:pt x="131" y="20"/>
                  </a:cubicBezTo>
                  <a:cubicBezTo>
                    <a:pt x="128" y="6"/>
                    <a:pt x="128" y="6"/>
                    <a:pt x="128" y="6"/>
                  </a:cubicBezTo>
                  <a:lnTo>
                    <a:pt x="104" y="0"/>
                  </a:lnTo>
                  <a:close/>
                </a:path>
              </a:pathLst>
            </a:custGeom>
            <a:solidFill>
              <a:srgbClr val="EE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45"/>
            <p:cNvSpPr/>
            <p:nvPr/>
          </p:nvSpPr>
          <p:spPr bwMode="auto">
            <a:xfrm>
              <a:off x="1741488" y="1763713"/>
              <a:ext cx="1211263" cy="1114425"/>
            </a:xfrm>
            <a:custGeom>
              <a:gdLst>
                <a:gd name="T0" fmla="*/ 25 w 323"/>
                <a:gd name="T1" fmla="*/ 51 h 297"/>
                <a:gd name="T2" fmla="*/ 93 w 323"/>
                <a:gd name="T3" fmla="*/ 12 h 297"/>
                <a:gd name="T4" fmla="*/ 192 w 323"/>
                <a:gd name="T5" fmla="*/ 73 h 297"/>
                <a:gd name="T6" fmla="*/ 280 w 323"/>
                <a:gd name="T7" fmla="*/ 149 h 297"/>
                <a:gd name="T8" fmla="*/ 203 w 323"/>
                <a:gd name="T9" fmla="*/ 290 h 297"/>
                <a:gd name="T10" fmla="*/ 47 w 323"/>
                <a:gd name="T11" fmla="*/ 215 h 297"/>
                <a:gd name="T12" fmla="*/ 25 w 323"/>
                <a:gd name="T13" fmla="*/ 51 h 297"/>
              </a:gdLst>
              <a:cxnLst>
                <a:cxn ang="0">
                  <a:pos x="T0" y="T1"/>
                </a:cxn>
                <a:cxn ang="0">
                  <a:pos x="T2" y="T3"/>
                </a:cxn>
                <a:cxn ang="0">
                  <a:pos x="T4" y="T5"/>
                </a:cxn>
                <a:cxn ang="0">
                  <a:pos x="T6" y="T7"/>
                </a:cxn>
                <a:cxn ang="0">
                  <a:pos x="T8" y="T9"/>
                </a:cxn>
                <a:cxn ang="0">
                  <a:pos x="T10" y="T11"/>
                </a:cxn>
                <a:cxn ang="0">
                  <a:pos x="T12" y="T13"/>
                </a:cxn>
              </a:cxnLst>
              <a:rect l="0" t="0" r="r" b="b"/>
              <a:pathLst>
                <a:path w="323" h="297">
                  <a:moveTo>
                    <a:pt x="25" y="51"/>
                  </a:moveTo>
                  <a:cubicBezTo>
                    <a:pt x="35" y="34"/>
                    <a:pt x="55" y="19"/>
                    <a:pt x="93" y="12"/>
                  </a:cubicBezTo>
                  <a:cubicBezTo>
                    <a:pt x="155" y="0"/>
                    <a:pt x="187" y="39"/>
                    <a:pt x="192" y="73"/>
                  </a:cubicBezTo>
                  <a:cubicBezTo>
                    <a:pt x="201" y="143"/>
                    <a:pt x="196" y="111"/>
                    <a:pt x="280" y="149"/>
                  </a:cubicBezTo>
                  <a:cubicBezTo>
                    <a:pt x="309" y="163"/>
                    <a:pt x="323" y="274"/>
                    <a:pt x="203" y="290"/>
                  </a:cubicBezTo>
                  <a:cubicBezTo>
                    <a:pt x="150" y="297"/>
                    <a:pt x="85" y="264"/>
                    <a:pt x="47" y="215"/>
                  </a:cubicBezTo>
                  <a:cubicBezTo>
                    <a:pt x="16" y="176"/>
                    <a:pt x="0" y="96"/>
                    <a:pt x="25" y="51"/>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46"/>
            <p:cNvSpPr/>
            <p:nvPr/>
          </p:nvSpPr>
          <p:spPr bwMode="auto">
            <a:xfrm>
              <a:off x="1860551" y="1824038"/>
              <a:ext cx="1036638" cy="949325"/>
            </a:xfrm>
            <a:custGeom>
              <a:gdLst>
                <a:gd name="T0" fmla="*/ 21 w 276"/>
                <a:gd name="T1" fmla="*/ 43 h 253"/>
                <a:gd name="T2" fmla="*/ 79 w 276"/>
                <a:gd name="T3" fmla="*/ 9 h 253"/>
                <a:gd name="T4" fmla="*/ 164 w 276"/>
                <a:gd name="T5" fmla="*/ 61 h 253"/>
                <a:gd name="T6" fmla="*/ 239 w 276"/>
                <a:gd name="T7" fmla="*/ 127 h 253"/>
                <a:gd name="T8" fmla="*/ 173 w 276"/>
                <a:gd name="T9" fmla="*/ 247 h 253"/>
                <a:gd name="T10" fmla="*/ 40 w 276"/>
                <a:gd name="T11" fmla="*/ 183 h 253"/>
                <a:gd name="T12" fmla="*/ 21 w 276"/>
                <a:gd name="T13" fmla="*/ 43 h 253"/>
              </a:gdLst>
              <a:cxnLst>
                <a:cxn ang="0">
                  <a:pos x="T0" y="T1"/>
                </a:cxn>
                <a:cxn ang="0">
                  <a:pos x="T2" y="T3"/>
                </a:cxn>
                <a:cxn ang="0">
                  <a:pos x="T4" y="T5"/>
                </a:cxn>
                <a:cxn ang="0">
                  <a:pos x="T6" y="T7"/>
                </a:cxn>
                <a:cxn ang="0">
                  <a:pos x="T8" y="T9"/>
                </a:cxn>
                <a:cxn ang="0">
                  <a:pos x="T10" y="T11"/>
                </a:cxn>
                <a:cxn ang="0">
                  <a:pos x="T12" y="T13"/>
                </a:cxn>
              </a:cxnLst>
              <a:rect l="0" t="0" r="r" b="b"/>
              <a:pathLst>
                <a:path w="276" h="253">
                  <a:moveTo>
                    <a:pt x="21" y="43"/>
                  </a:moveTo>
                  <a:cubicBezTo>
                    <a:pt x="30" y="28"/>
                    <a:pt x="47" y="15"/>
                    <a:pt x="79" y="9"/>
                  </a:cubicBezTo>
                  <a:cubicBezTo>
                    <a:pt x="132" y="0"/>
                    <a:pt x="160" y="33"/>
                    <a:pt x="164" y="61"/>
                  </a:cubicBezTo>
                  <a:cubicBezTo>
                    <a:pt x="172" y="122"/>
                    <a:pt x="168" y="94"/>
                    <a:pt x="239" y="127"/>
                  </a:cubicBezTo>
                  <a:cubicBezTo>
                    <a:pt x="264" y="139"/>
                    <a:pt x="276" y="233"/>
                    <a:pt x="173" y="247"/>
                  </a:cubicBezTo>
                  <a:cubicBezTo>
                    <a:pt x="128" y="253"/>
                    <a:pt x="73" y="225"/>
                    <a:pt x="40" y="183"/>
                  </a:cubicBezTo>
                  <a:cubicBezTo>
                    <a:pt x="14" y="150"/>
                    <a:pt x="0" y="82"/>
                    <a:pt x="21" y="43"/>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47"/>
            <p:cNvSpPr/>
            <p:nvPr/>
          </p:nvSpPr>
          <p:spPr bwMode="auto">
            <a:xfrm>
              <a:off x="2338388" y="2344738"/>
              <a:ext cx="614363" cy="536575"/>
            </a:xfrm>
            <a:custGeom>
              <a:gdLst>
                <a:gd name="T0" fmla="*/ 139 w 164"/>
                <a:gd name="T1" fmla="*/ 17 h 143"/>
                <a:gd name="T2" fmla="*/ 32 w 164"/>
                <a:gd name="T3" fmla="*/ 138 h 143"/>
                <a:gd name="T4" fmla="*/ 139 w 164"/>
                <a:gd name="T5" fmla="*/ 17 h 143"/>
              </a:gdLst>
              <a:cxnLst>
                <a:cxn ang="0">
                  <a:pos x="T0" y="T1"/>
                </a:cxn>
                <a:cxn ang="0">
                  <a:pos x="T2" y="T3"/>
                </a:cxn>
                <a:cxn ang="0">
                  <a:pos x="T4" y="T5"/>
                </a:cxn>
              </a:cxnLst>
              <a:rect l="0" t="0" r="r" b="b"/>
              <a:pathLst>
                <a:path w="164" h="143">
                  <a:moveTo>
                    <a:pt x="139" y="17"/>
                  </a:moveTo>
                  <a:cubicBezTo>
                    <a:pt x="164" y="99"/>
                    <a:pt x="78" y="143"/>
                    <a:pt x="32" y="138"/>
                  </a:cubicBezTo>
                  <a:cubicBezTo>
                    <a:pt x="0" y="70"/>
                    <a:pt x="74" y="0"/>
                    <a:pt x="139" y="1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48"/>
            <p:cNvSpPr/>
            <p:nvPr/>
          </p:nvSpPr>
          <p:spPr bwMode="auto">
            <a:xfrm>
              <a:off x="2214563" y="1914525"/>
              <a:ext cx="300038" cy="317500"/>
            </a:xfrm>
            <a:custGeom>
              <a:gdLst>
                <a:gd name="T0" fmla="*/ 35 w 80"/>
                <a:gd name="T1" fmla="*/ 3 h 85"/>
                <a:gd name="T2" fmla="*/ 3 w 80"/>
                <a:gd name="T3" fmla="*/ 48 h 85"/>
                <a:gd name="T4" fmla="*/ 46 w 80"/>
                <a:gd name="T5" fmla="*/ 82 h 85"/>
                <a:gd name="T6" fmla="*/ 77 w 80"/>
                <a:gd name="T7" fmla="*/ 37 h 85"/>
                <a:gd name="T8" fmla="*/ 35 w 80"/>
                <a:gd name="T9" fmla="*/ 3 h 85"/>
              </a:gdLst>
              <a:cxnLst>
                <a:cxn ang="0">
                  <a:pos x="T0" y="T1"/>
                </a:cxn>
                <a:cxn ang="0">
                  <a:pos x="T2" y="T3"/>
                </a:cxn>
                <a:cxn ang="0">
                  <a:pos x="T4" y="T5"/>
                </a:cxn>
                <a:cxn ang="0">
                  <a:pos x="T6" y="T7"/>
                </a:cxn>
                <a:cxn ang="0">
                  <a:pos x="T8" y="T9"/>
                </a:cxn>
              </a:cxnLst>
              <a:rect l="0" t="0" r="r" b="b"/>
              <a:pathLst>
                <a:path w="80" h="85">
                  <a:moveTo>
                    <a:pt x="35" y="3"/>
                  </a:moveTo>
                  <a:cubicBezTo>
                    <a:pt x="14" y="6"/>
                    <a:pt x="0" y="26"/>
                    <a:pt x="3" y="48"/>
                  </a:cubicBezTo>
                  <a:cubicBezTo>
                    <a:pt x="6" y="69"/>
                    <a:pt x="25" y="85"/>
                    <a:pt x="46" y="82"/>
                  </a:cubicBezTo>
                  <a:cubicBezTo>
                    <a:pt x="66" y="79"/>
                    <a:pt x="80" y="59"/>
                    <a:pt x="77" y="37"/>
                  </a:cubicBezTo>
                  <a:cubicBezTo>
                    <a:pt x="74" y="16"/>
                    <a:pt x="55" y="0"/>
                    <a:pt x="35"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49"/>
            <p:cNvSpPr/>
            <p:nvPr/>
          </p:nvSpPr>
          <p:spPr bwMode="auto">
            <a:xfrm>
              <a:off x="2244726" y="2000250"/>
              <a:ext cx="212725" cy="206375"/>
            </a:xfrm>
            <a:custGeom>
              <a:gdLst>
                <a:gd name="T0" fmla="*/ 25 w 57"/>
                <a:gd name="T1" fmla="*/ 2 h 55"/>
                <a:gd name="T2" fmla="*/ 2 w 57"/>
                <a:gd name="T3" fmla="*/ 31 h 55"/>
                <a:gd name="T4" fmla="*/ 32 w 57"/>
                <a:gd name="T5" fmla="*/ 53 h 55"/>
                <a:gd name="T6" fmla="*/ 55 w 57"/>
                <a:gd name="T7" fmla="*/ 24 h 55"/>
                <a:gd name="T8" fmla="*/ 25 w 57"/>
                <a:gd name="T9" fmla="*/ 2 h 55"/>
              </a:gdLst>
              <a:cxnLst>
                <a:cxn ang="0">
                  <a:pos x="T0" y="T1"/>
                </a:cxn>
                <a:cxn ang="0">
                  <a:pos x="T2" y="T3"/>
                </a:cxn>
                <a:cxn ang="0">
                  <a:pos x="T4" y="T5"/>
                </a:cxn>
                <a:cxn ang="0">
                  <a:pos x="T6" y="T7"/>
                </a:cxn>
                <a:cxn ang="0">
                  <a:pos x="T8" y="T9"/>
                </a:cxn>
              </a:cxnLst>
              <a:rect l="0" t="0" r="r" b="b"/>
              <a:pathLst>
                <a:path w="57" h="55">
                  <a:moveTo>
                    <a:pt x="25" y="2"/>
                  </a:moveTo>
                  <a:cubicBezTo>
                    <a:pt x="10" y="4"/>
                    <a:pt x="0" y="17"/>
                    <a:pt x="2" y="31"/>
                  </a:cubicBezTo>
                  <a:cubicBezTo>
                    <a:pt x="4" y="45"/>
                    <a:pt x="17" y="55"/>
                    <a:pt x="32" y="53"/>
                  </a:cubicBezTo>
                  <a:cubicBezTo>
                    <a:pt x="46" y="51"/>
                    <a:pt x="57" y="38"/>
                    <a:pt x="55" y="24"/>
                  </a:cubicBezTo>
                  <a:cubicBezTo>
                    <a:pt x="53" y="10"/>
                    <a:pt x="39" y="0"/>
                    <a:pt x="25"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50"/>
            <p:cNvSpPr/>
            <p:nvPr/>
          </p:nvSpPr>
          <p:spPr bwMode="auto">
            <a:xfrm>
              <a:off x="2344738" y="2019300"/>
              <a:ext cx="71438" cy="71438"/>
            </a:xfrm>
            <a:custGeom>
              <a:gdLst>
                <a:gd name="T0" fmla="*/ 8 w 19"/>
                <a:gd name="T1" fmla="*/ 1 h 19"/>
                <a:gd name="T2" fmla="*/ 0 w 19"/>
                <a:gd name="T3" fmla="*/ 11 h 19"/>
                <a:gd name="T4" fmla="*/ 10 w 19"/>
                <a:gd name="T5" fmla="*/ 18 h 19"/>
                <a:gd name="T6" fmla="*/ 18 w 19"/>
                <a:gd name="T7" fmla="*/ 8 h 19"/>
                <a:gd name="T8" fmla="*/ 8 w 19"/>
                <a:gd name="T9" fmla="*/ 1 h 19"/>
              </a:gdLst>
              <a:cxnLst>
                <a:cxn ang="0">
                  <a:pos x="T0" y="T1"/>
                </a:cxn>
                <a:cxn ang="0">
                  <a:pos x="T2" y="T3"/>
                </a:cxn>
                <a:cxn ang="0">
                  <a:pos x="T4" y="T5"/>
                </a:cxn>
                <a:cxn ang="0">
                  <a:pos x="T6" y="T7"/>
                </a:cxn>
                <a:cxn ang="0">
                  <a:pos x="T8" y="T9"/>
                </a:cxn>
              </a:cxnLst>
              <a:rect l="0" t="0" r="r" b="b"/>
              <a:pathLst>
                <a:path w="19" h="19">
                  <a:moveTo>
                    <a:pt x="8" y="1"/>
                  </a:moveTo>
                  <a:cubicBezTo>
                    <a:pt x="3" y="1"/>
                    <a:pt x="0" y="6"/>
                    <a:pt x="0" y="11"/>
                  </a:cubicBezTo>
                  <a:cubicBezTo>
                    <a:pt x="1" y="15"/>
                    <a:pt x="6" y="19"/>
                    <a:pt x="10" y="18"/>
                  </a:cubicBezTo>
                  <a:cubicBezTo>
                    <a:pt x="15" y="17"/>
                    <a:pt x="19" y="13"/>
                    <a:pt x="18" y="8"/>
                  </a:cubicBezTo>
                  <a:cubicBezTo>
                    <a:pt x="17" y="3"/>
                    <a:pt x="13" y="0"/>
                    <a:pt x="8"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51"/>
            <p:cNvSpPr/>
            <p:nvPr/>
          </p:nvSpPr>
          <p:spPr bwMode="auto">
            <a:xfrm>
              <a:off x="2363788" y="2093913"/>
              <a:ext cx="41275" cy="41275"/>
            </a:xfrm>
            <a:custGeom>
              <a:gdLst>
                <a:gd name="T0" fmla="*/ 4 w 11"/>
                <a:gd name="T1" fmla="*/ 1 h 11"/>
                <a:gd name="T2" fmla="*/ 0 w 11"/>
                <a:gd name="T3" fmla="*/ 6 h 11"/>
                <a:gd name="T4" fmla="*/ 6 w 11"/>
                <a:gd name="T5" fmla="*/ 11 h 11"/>
                <a:gd name="T6" fmla="*/ 10 w 11"/>
                <a:gd name="T7" fmla="*/ 5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2" y="1"/>
                    <a:pt x="0" y="4"/>
                    <a:pt x="0" y="6"/>
                  </a:cubicBezTo>
                  <a:cubicBezTo>
                    <a:pt x="0" y="9"/>
                    <a:pt x="3" y="11"/>
                    <a:pt x="6" y="11"/>
                  </a:cubicBezTo>
                  <a:cubicBezTo>
                    <a:pt x="9" y="10"/>
                    <a:pt x="11" y="8"/>
                    <a:pt x="10" y="5"/>
                  </a:cubicBezTo>
                  <a:cubicBezTo>
                    <a:pt x="10" y="2"/>
                    <a:pt x="7" y="0"/>
                    <a:pt x="4"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52"/>
            <p:cNvSpPr/>
            <p:nvPr/>
          </p:nvSpPr>
          <p:spPr bwMode="auto">
            <a:xfrm>
              <a:off x="2085976" y="2146300"/>
              <a:ext cx="390525" cy="101600"/>
            </a:xfrm>
            <a:custGeom>
              <a:gdLst>
                <a:gd name="T0" fmla="*/ 104 w 104"/>
                <a:gd name="T1" fmla="*/ 15 h 27"/>
                <a:gd name="T2" fmla="*/ 42 w 104"/>
                <a:gd name="T3" fmla="*/ 15 h 27"/>
                <a:gd name="T4" fmla="*/ 89 w 104"/>
                <a:gd name="T5" fmla="*/ 27 h 27"/>
                <a:gd name="T6" fmla="*/ 104 w 104"/>
                <a:gd name="T7" fmla="*/ 15 h 27"/>
              </a:gdLst>
              <a:cxnLst>
                <a:cxn ang="0">
                  <a:pos x="T0" y="T1"/>
                </a:cxn>
                <a:cxn ang="0">
                  <a:pos x="T2" y="T3"/>
                </a:cxn>
                <a:cxn ang="0">
                  <a:pos x="T4" y="T5"/>
                </a:cxn>
                <a:cxn ang="0">
                  <a:pos x="T6" y="T7"/>
                </a:cxn>
              </a:cxnLst>
              <a:rect l="0" t="0" r="r" b="b"/>
              <a:pathLst>
                <a:path w="104" h="27">
                  <a:moveTo>
                    <a:pt x="104" y="15"/>
                  </a:moveTo>
                  <a:cubicBezTo>
                    <a:pt x="80" y="0"/>
                    <a:pt x="0" y="11"/>
                    <a:pt x="42" y="15"/>
                  </a:cubicBezTo>
                  <a:cubicBezTo>
                    <a:pt x="61" y="17"/>
                    <a:pt x="52" y="27"/>
                    <a:pt x="89" y="27"/>
                  </a:cubicBezTo>
                  <a:cubicBezTo>
                    <a:pt x="95" y="27"/>
                    <a:pt x="102" y="22"/>
                    <a:pt x="104" y="15"/>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53"/>
            <p:cNvSpPr/>
            <p:nvPr/>
          </p:nvSpPr>
          <p:spPr bwMode="auto">
            <a:xfrm>
              <a:off x="2082801" y="1849438"/>
              <a:ext cx="220663" cy="357188"/>
            </a:xfrm>
            <a:custGeom>
              <a:gdLst>
                <a:gd name="T0" fmla="*/ 59 w 59"/>
                <a:gd name="T1" fmla="*/ 87 h 95"/>
                <a:gd name="T2" fmla="*/ 31 w 59"/>
                <a:gd name="T3" fmla="*/ 27 h 95"/>
                <a:gd name="T4" fmla="*/ 6 w 59"/>
                <a:gd name="T5" fmla="*/ 36 h 95"/>
                <a:gd name="T6" fmla="*/ 13 w 59"/>
                <a:gd name="T7" fmla="*/ 89 h 95"/>
                <a:gd name="T8" fmla="*/ 59 w 59"/>
                <a:gd name="T9" fmla="*/ 87 h 95"/>
              </a:gdLst>
              <a:cxnLst>
                <a:cxn ang="0">
                  <a:pos x="T0" y="T1"/>
                </a:cxn>
                <a:cxn ang="0">
                  <a:pos x="T2" y="T3"/>
                </a:cxn>
                <a:cxn ang="0">
                  <a:pos x="T4" y="T5"/>
                </a:cxn>
                <a:cxn ang="0">
                  <a:pos x="T6" y="T7"/>
                </a:cxn>
                <a:cxn ang="0">
                  <a:pos x="T8" y="T9"/>
                </a:cxn>
              </a:cxnLst>
              <a:rect l="0" t="0" r="r" b="b"/>
              <a:pathLst>
                <a:path w="59" h="95">
                  <a:moveTo>
                    <a:pt x="59" y="87"/>
                  </a:moveTo>
                  <a:cubicBezTo>
                    <a:pt x="59" y="73"/>
                    <a:pt x="43" y="45"/>
                    <a:pt x="31" y="27"/>
                  </a:cubicBezTo>
                  <a:cubicBezTo>
                    <a:pt x="12" y="0"/>
                    <a:pt x="6" y="36"/>
                    <a:pt x="6" y="36"/>
                  </a:cubicBezTo>
                  <a:cubicBezTo>
                    <a:pt x="8" y="46"/>
                    <a:pt x="0" y="69"/>
                    <a:pt x="13" y="89"/>
                  </a:cubicBezTo>
                  <a:cubicBezTo>
                    <a:pt x="16" y="95"/>
                    <a:pt x="52" y="89"/>
                    <a:pt x="59" y="87"/>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54"/>
            <p:cNvSpPr/>
            <p:nvPr/>
          </p:nvSpPr>
          <p:spPr bwMode="auto">
            <a:xfrm>
              <a:off x="1835151" y="1958975"/>
              <a:ext cx="330200" cy="363538"/>
            </a:xfrm>
            <a:custGeom>
              <a:gdLst>
                <a:gd name="T0" fmla="*/ 38 w 88"/>
                <a:gd name="T1" fmla="*/ 3 h 97"/>
                <a:gd name="T2" fmla="*/ 3 w 88"/>
                <a:gd name="T3" fmla="*/ 54 h 97"/>
                <a:gd name="T4" fmla="*/ 50 w 88"/>
                <a:gd name="T5" fmla="*/ 94 h 97"/>
                <a:gd name="T6" fmla="*/ 85 w 88"/>
                <a:gd name="T7" fmla="*/ 43 h 97"/>
                <a:gd name="T8" fmla="*/ 38 w 88"/>
                <a:gd name="T9" fmla="*/ 3 h 97"/>
              </a:gdLst>
              <a:cxnLst>
                <a:cxn ang="0">
                  <a:pos x="T0" y="T1"/>
                </a:cxn>
                <a:cxn ang="0">
                  <a:pos x="T2" y="T3"/>
                </a:cxn>
                <a:cxn ang="0">
                  <a:pos x="T4" y="T5"/>
                </a:cxn>
                <a:cxn ang="0">
                  <a:pos x="T6" y="T7"/>
                </a:cxn>
                <a:cxn ang="0">
                  <a:pos x="T8" y="T9"/>
                </a:cxn>
              </a:cxnLst>
              <a:rect l="0" t="0" r="r" b="b"/>
              <a:pathLst>
                <a:path w="88" h="97">
                  <a:moveTo>
                    <a:pt x="38" y="3"/>
                  </a:moveTo>
                  <a:cubicBezTo>
                    <a:pt x="15" y="6"/>
                    <a:pt x="0" y="29"/>
                    <a:pt x="3" y="54"/>
                  </a:cubicBezTo>
                  <a:cubicBezTo>
                    <a:pt x="7" y="79"/>
                    <a:pt x="28" y="97"/>
                    <a:pt x="50" y="94"/>
                  </a:cubicBezTo>
                  <a:cubicBezTo>
                    <a:pt x="73" y="91"/>
                    <a:pt x="88" y="68"/>
                    <a:pt x="85" y="43"/>
                  </a:cubicBezTo>
                  <a:cubicBezTo>
                    <a:pt x="82" y="18"/>
                    <a:pt x="61" y="0"/>
                    <a:pt x="38"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55"/>
            <p:cNvSpPr/>
            <p:nvPr/>
          </p:nvSpPr>
          <p:spPr bwMode="auto">
            <a:xfrm>
              <a:off x="1871663" y="2027238"/>
              <a:ext cx="244475" cy="234950"/>
            </a:xfrm>
            <a:custGeom>
              <a:gdLst>
                <a:gd name="T0" fmla="*/ 28 w 65"/>
                <a:gd name="T1" fmla="*/ 2 h 63"/>
                <a:gd name="T2" fmla="*/ 2 w 65"/>
                <a:gd name="T3" fmla="*/ 36 h 63"/>
                <a:gd name="T4" fmla="*/ 36 w 65"/>
                <a:gd name="T5" fmla="*/ 61 h 63"/>
                <a:gd name="T6" fmla="*/ 62 w 65"/>
                <a:gd name="T7" fmla="*/ 28 h 63"/>
                <a:gd name="T8" fmla="*/ 28 w 65"/>
                <a:gd name="T9" fmla="*/ 2 h 63"/>
              </a:gdLst>
              <a:cxnLst>
                <a:cxn ang="0">
                  <a:pos x="T0" y="T1"/>
                </a:cxn>
                <a:cxn ang="0">
                  <a:pos x="T2" y="T3"/>
                </a:cxn>
                <a:cxn ang="0">
                  <a:pos x="T4" y="T5"/>
                </a:cxn>
                <a:cxn ang="0">
                  <a:pos x="T6" y="T7"/>
                </a:cxn>
                <a:cxn ang="0">
                  <a:pos x="T8" y="T9"/>
                </a:cxn>
              </a:cxnLst>
              <a:rect l="0" t="0" r="r" b="b"/>
              <a:pathLst>
                <a:path w="65" h="62">
                  <a:moveTo>
                    <a:pt x="28" y="2"/>
                  </a:moveTo>
                  <a:cubicBezTo>
                    <a:pt x="12" y="5"/>
                    <a:pt x="0" y="20"/>
                    <a:pt x="2" y="36"/>
                  </a:cubicBezTo>
                  <a:cubicBezTo>
                    <a:pt x="5" y="52"/>
                    <a:pt x="20" y="63"/>
                    <a:pt x="36" y="61"/>
                  </a:cubicBezTo>
                  <a:cubicBezTo>
                    <a:pt x="53" y="59"/>
                    <a:pt x="65" y="44"/>
                    <a:pt x="62" y="28"/>
                  </a:cubicBezTo>
                  <a:cubicBezTo>
                    <a:pt x="60" y="11"/>
                    <a:pt x="45" y="0"/>
                    <a:pt x="28"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56"/>
            <p:cNvSpPr/>
            <p:nvPr/>
          </p:nvSpPr>
          <p:spPr bwMode="auto">
            <a:xfrm>
              <a:off x="2003426" y="2055813"/>
              <a:ext cx="82550" cy="79375"/>
            </a:xfrm>
            <a:custGeom>
              <a:gdLst>
                <a:gd name="T0" fmla="*/ 10 w 22"/>
                <a:gd name="T1" fmla="*/ 1 h 21"/>
                <a:gd name="T2" fmla="*/ 1 w 22"/>
                <a:gd name="T3" fmla="*/ 12 h 21"/>
                <a:gd name="T4" fmla="*/ 12 w 22"/>
                <a:gd name="T5" fmla="*/ 21 h 21"/>
                <a:gd name="T6" fmla="*/ 21 w 22"/>
                <a:gd name="T7" fmla="*/ 9 h 21"/>
                <a:gd name="T8" fmla="*/ 10 w 22"/>
                <a:gd name="T9" fmla="*/ 1 h 21"/>
              </a:gdLst>
              <a:cxnLst>
                <a:cxn ang="0">
                  <a:pos x="T0" y="T1"/>
                </a:cxn>
                <a:cxn ang="0">
                  <a:pos x="T2" y="T3"/>
                </a:cxn>
                <a:cxn ang="0">
                  <a:pos x="T4" y="T5"/>
                </a:cxn>
                <a:cxn ang="0">
                  <a:pos x="T6" y="T7"/>
                </a:cxn>
                <a:cxn ang="0">
                  <a:pos x="T8" y="T9"/>
                </a:cxn>
              </a:cxnLst>
              <a:rect l="0" t="0" r="r" b="b"/>
              <a:pathLst>
                <a:path w="22" h="21">
                  <a:moveTo>
                    <a:pt x="10" y="1"/>
                  </a:moveTo>
                  <a:cubicBezTo>
                    <a:pt x="4" y="2"/>
                    <a:pt x="0" y="7"/>
                    <a:pt x="1" y="12"/>
                  </a:cubicBezTo>
                  <a:cubicBezTo>
                    <a:pt x="2" y="18"/>
                    <a:pt x="7" y="21"/>
                    <a:pt x="12" y="21"/>
                  </a:cubicBezTo>
                  <a:cubicBezTo>
                    <a:pt x="18" y="20"/>
                    <a:pt x="22" y="15"/>
                    <a:pt x="21" y="9"/>
                  </a:cubicBezTo>
                  <a:cubicBezTo>
                    <a:pt x="20" y="4"/>
                    <a:pt x="15" y="0"/>
                    <a:pt x="1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57"/>
            <p:cNvSpPr/>
            <p:nvPr/>
          </p:nvSpPr>
          <p:spPr bwMode="auto">
            <a:xfrm>
              <a:off x="2025651" y="2143125"/>
              <a:ext cx="46038" cy="44450"/>
            </a:xfrm>
            <a:custGeom>
              <a:gdLst>
                <a:gd name="T0" fmla="*/ 5 w 12"/>
                <a:gd name="T1" fmla="*/ 1 h 12"/>
                <a:gd name="T2" fmla="*/ 0 w 12"/>
                <a:gd name="T3" fmla="*/ 7 h 12"/>
                <a:gd name="T4" fmla="*/ 7 w 12"/>
                <a:gd name="T5" fmla="*/ 12 h 12"/>
                <a:gd name="T6" fmla="*/ 12 w 12"/>
                <a:gd name="T7" fmla="*/ 5 h 12"/>
                <a:gd name="T8" fmla="*/ 5 w 12"/>
                <a:gd name="T9" fmla="*/ 1 h 12"/>
              </a:gdLst>
              <a:cxnLst>
                <a:cxn ang="0">
                  <a:pos x="T0" y="T1"/>
                </a:cxn>
                <a:cxn ang="0">
                  <a:pos x="T2" y="T3"/>
                </a:cxn>
                <a:cxn ang="0">
                  <a:pos x="T4" y="T5"/>
                </a:cxn>
                <a:cxn ang="0">
                  <a:pos x="T6" y="T7"/>
                </a:cxn>
                <a:cxn ang="0">
                  <a:pos x="T8" y="T9"/>
                </a:cxn>
              </a:cxnLst>
              <a:rect l="0" t="0" r="r" b="b"/>
              <a:pathLst>
                <a:path w="12" h="12">
                  <a:moveTo>
                    <a:pt x="5" y="1"/>
                  </a:moveTo>
                  <a:cubicBezTo>
                    <a:pt x="2" y="1"/>
                    <a:pt x="0" y="4"/>
                    <a:pt x="0" y="7"/>
                  </a:cubicBezTo>
                  <a:cubicBezTo>
                    <a:pt x="0" y="10"/>
                    <a:pt x="3" y="12"/>
                    <a:pt x="7" y="12"/>
                  </a:cubicBezTo>
                  <a:cubicBezTo>
                    <a:pt x="10" y="12"/>
                    <a:pt x="12" y="9"/>
                    <a:pt x="12" y="5"/>
                  </a:cubicBezTo>
                  <a:cubicBezTo>
                    <a:pt x="11" y="2"/>
                    <a:pt x="8" y="0"/>
                    <a:pt x="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58"/>
            <p:cNvSpPr/>
            <p:nvPr/>
          </p:nvSpPr>
          <p:spPr bwMode="auto">
            <a:xfrm>
              <a:off x="1835151" y="2239963"/>
              <a:ext cx="322263" cy="296863"/>
            </a:xfrm>
            <a:custGeom>
              <a:gdLst>
                <a:gd name="T0" fmla="*/ 86 w 86"/>
                <a:gd name="T1" fmla="*/ 7 h 79"/>
                <a:gd name="T2" fmla="*/ 16 w 86"/>
                <a:gd name="T3" fmla="*/ 9 h 79"/>
                <a:gd name="T4" fmla="*/ 37 w 86"/>
                <a:gd name="T5" fmla="*/ 59 h 79"/>
                <a:gd name="T6" fmla="*/ 49 w 86"/>
                <a:gd name="T7" fmla="*/ 24 h 79"/>
                <a:gd name="T8" fmla="*/ 71 w 86"/>
                <a:gd name="T9" fmla="*/ 23 h 79"/>
                <a:gd name="T10" fmla="*/ 86 w 86"/>
                <a:gd name="T11" fmla="*/ 7 h 79"/>
              </a:gdLst>
              <a:cxnLst>
                <a:cxn ang="0">
                  <a:pos x="T0" y="T1"/>
                </a:cxn>
                <a:cxn ang="0">
                  <a:pos x="T2" y="T3"/>
                </a:cxn>
                <a:cxn ang="0">
                  <a:pos x="T4" y="T5"/>
                </a:cxn>
                <a:cxn ang="0">
                  <a:pos x="T6" y="T7"/>
                </a:cxn>
                <a:cxn ang="0">
                  <a:pos x="T8" y="T9"/>
                </a:cxn>
                <a:cxn ang="0">
                  <a:pos x="T10" y="T11"/>
                </a:cxn>
              </a:cxnLst>
              <a:rect l="0" t="0" r="r" b="b"/>
              <a:pathLst>
                <a:path w="86" h="79">
                  <a:moveTo>
                    <a:pt x="86" y="7"/>
                  </a:moveTo>
                  <a:cubicBezTo>
                    <a:pt x="70" y="0"/>
                    <a:pt x="35" y="4"/>
                    <a:pt x="16" y="9"/>
                  </a:cubicBezTo>
                  <a:cubicBezTo>
                    <a:pt x="0" y="12"/>
                    <a:pt x="44" y="79"/>
                    <a:pt x="37" y="59"/>
                  </a:cubicBezTo>
                  <a:cubicBezTo>
                    <a:pt x="28" y="27"/>
                    <a:pt x="32" y="23"/>
                    <a:pt x="49" y="24"/>
                  </a:cubicBezTo>
                  <a:cubicBezTo>
                    <a:pt x="54" y="24"/>
                    <a:pt x="61" y="24"/>
                    <a:pt x="71" y="23"/>
                  </a:cubicBezTo>
                  <a:cubicBezTo>
                    <a:pt x="77" y="22"/>
                    <a:pt x="85" y="15"/>
                    <a:pt x="86" y="7"/>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59"/>
            <p:cNvSpPr/>
            <p:nvPr/>
          </p:nvSpPr>
          <p:spPr bwMode="auto">
            <a:xfrm>
              <a:off x="1565276" y="2251075"/>
              <a:ext cx="423863" cy="360363"/>
            </a:xfrm>
            <a:custGeom>
              <a:gdLst>
                <a:gd name="T0" fmla="*/ 63 w 113"/>
                <a:gd name="T1" fmla="*/ 0 h 96"/>
                <a:gd name="T2" fmla="*/ 90 w 113"/>
                <a:gd name="T3" fmla="*/ 95 h 96"/>
                <a:gd name="T4" fmla="*/ 113 w 113"/>
                <a:gd name="T5" fmla="*/ 92 h 96"/>
                <a:gd name="T6" fmla="*/ 63 w 113"/>
                <a:gd name="T7" fmla="*/ 0 h 96"/>
              </a:gdLst>
              <a:cxnLst>
                <a:cxn ang="0">
                  <a:pos x="T0" y="T1"/>
                </a:cxn>
                <a:cxn ang="0">
                  <a:pos x="T2" y="T3"/>
                </a:cxn>
                <a:cxn ang="0">
                  <a:pos x="T4" y="T5"/>
                </a:cxn>
                <a:cxn ang="0">
                  <a:pos x="T6" y="T7"/>
                </a:cxn>
              </a:cxnLst>
              <a:rect l="0" t="0" r="r" b="b"/>
              <a:pathLst>
                <a:path w="113" h="96">
                  <a:moveTo>
                    <a:pt x="63" y="0"/>
                  </a:moveTo>
                  <a:cubicBezTo>
                    <a:pt x="15" y="17"/>
                    <a:pt x="0" y="81"/>
                    <a:pt x="90" y="95"/>
                  </a:cubicBezTo>
                  <a:cubicBezTo>
                    <a:pt x="99" y="96"/>
                    <a:pt x="104" y="93"/>
                    <a:pt x="113" y="92"/>
                  </a:cubicBezTo>
                  <a:lnTo>
                    <a:pt x="63"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60"/>
            <p:cNvSpPr/>
            <p:nvPr/>
          </p:nvSpPr>
          <p:spPr bwMode="auto">
            <a:xfrm>
              <a:off x="1711326" y="2374900"/>
              <a:ext cx="352425" cy="404813"/>
            </a:xfrm>
            <a:custGeom>
              <a:gdLst>
                <a:gd name="T0" fmla="*/ 94 w 94"/>
                <a:gd name="T1" fmla="*/ 108 h 108"/>
                <a:gd name="T2" fmla="*/ 24 w 94"/>
                <a:gd name="T3" fmla="*/ 21 h 108"/>
                <a:gd name="T4" fmla="*/ 8 w 94"/>
                <a:gd name="T5" fmla="*/ 19 h 108"/>
                <a:gd name="T6" fmla="*/ 22 w 94"/>
                <a:gd name="T7" fmla="*/ 14 h 108"/>
                <a:gd name="T8" fmla="*/ 30 w 94"/>
                <a:gd name="T9" fmla="*/ 16 h 108"/>
                <a:gd name="T10" fmla="*/ 68 w 94"/>
                <a:gd name="T11" fmla="*/ 67 h 108"/>
                <a:gd name="T12" fmla="*/ 94 w 94"/>
                <a:gd name="T13" fmla="*/ 108 h 108"/>
              </a:gdLst>
              <a:cxnLst>
                <a:cxn ang="0">
                  <a:pos x="T0" y="T1"/>
                </a:cxn>
                <a:cxn ang="0">
                  <a:pos x="T2" y="T3"/>
                </a:cxn>
                <a:cxn ang="0">
                  <a:pos x="T4" y="T5"/>
                </a:cxn>
                <a:cxn ang="0">
                  <a:pos x="T6" y="T7"/>
                </a:cxn>
                <a:cxn ang="0">
                  <a:pos x="T8" y="T9"/>
                </a:cxn>
                <a:cxn ang="0">
                  <a:pos x="T10" y="T11"/>
                </a:cxn>
                <a:cxn ang="0">
                  <a:pos x="T12" y="T13"/>
                </a:cxn>
              </a:cxnLst>
              <a:rect l="0" t="0" r="r" b="b"/>
              <a:pathLst>
                <a:path w="94" h="108">
                  <a:moveTo>
                    <a:pt x="94" y="108"/>
                  </a:moveTo>
                  <a:cubicBezTo>
                    <a:pt x="72" y="81"/>
                    <a:pt x="43" y="59"/>
                    <a:pt x="24" y="21"/>
                  </a:cubicBezTo>
                  <a:cubicBezTo>
                    <a:pt x="24" y="21"/>
                    <a:pt x="0" y="23"/>
                    <a:pt x="8" y="19"/>
                  </a:cubicBezTo>
                  <a:cubicBezTo>
                    <a:pt x="10" y="17"/>
                    <a:pt x="16" y="16"/>
                    <a:pt x="22" y="14"/>
                  </a:cubicBezTo>
                  <a:cubicBezTo>
                    <a:pt x="35" y="8"/>
                    <a:pt x="51" y="0"/>
                    <a:pt x="30" y="16"/>
                  </a:cubicBezTo>
                  <a:cubicBezTo>
                    <a:pt x="23" y="22"/>
                    <a:pt x="53" y="51"/>
                    <a:pt x="68" y="67"/>
                  </a:cubicBezTo>
                  <a:cubicBezTo>
                    <a:pt x="78" y="77"/>
                    <a:pt x="86" y="95"/>
                    <a:pt x="94" y="108"/>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61"/>
            <p:cNvSpPr/>
            <p:nvPr/>
          </p:nvSpPr>
          <p:spPr bwMode="auto">
            <a:xfrm>
              <a:off x="2289176" y="1824038"/>
              <a:ext cx="165100" cy="93663"/>
            </a:xfrm>
            <a:custGeom>
              <a:gdLst>
                <a:gd name="T0" fmla="*/ 5 w 44"/>
                <a:gd name="T1" fmla="*/ 7 h 25"/>
                <a:gd name="T2" fmla="*/ 38 w 44"/>
                <a:gd name="T3" fmla="*/ 13 h 25"/>
                <a:gd name="T4" fmla="*/ 39 w 44"/>
                <a:gd name="T5" fmla="*/ 25 h 25"/>
                <a:gd name="T6" fmla="*/ 2 w 44"/>
                <a:gd name="T7" fmla="*/ 16 h 25"/>
                <a:gd name="T8" fmla="*/ 5 w 44"/>
                <a:gd name="T9" fmla="*/ 7 h 25"/>
              </a:gdLst>
              <a:cxnLst>
                <a:cxn ang="0">
                  <a:pos x="T0" y="T1"/>
                </a:cxn>
                <a:cxn ang="0">
                  <a:pos x="T2" y="T3"/>
                </a:cxn>
                <a:cxn ang="0">
                  <a:pos x="T4" y="T5"/>
                </a:cxn>
                <a:cxn ang="0">
                  <a:pos x="T6" y="T7"/>
                </a:cxn>
                <a:cxn ang="0">
                  <a:pos x="T8" y="T9"/>
                </a:cxn>
              </a:cxnLst>
              <a:rect l="0" t="0" r="r" b="b"/>
              <a:pathLst>
                <a:path w="44" h="25">
                  <a:moveTo>
                    <a:pt x="5" y="7"/>
                  </a:moveTo>
                  <a:cubicBezTo>
                    <a:pt x="13" y="0"/>
                    <a:pt x="31" y="7"/>
                    <a:pt x="38" y="13"/>
                  </a:cubicBezTo>
                  <a:cubicBezTo>
                    <a:pt x="42" y="15"/>
                    <a:pt x="44" y="24"/>
                    <a:pt x="39" y="25"/>
                  </a:cubicBezTo>
                  <a:cubicBezTo>
                    <a:pt x="34" y="25"/>
                    <a:pt x="10" y="22"/>
                    <a:pt x="2" y="16"/>
                  </a:cubicBezTo>
                  <a:cubicBezTo>
                    <a:pt x="0" y="14"/>
                    <a:pt x="1" y="11"/>
                    <a:pt x="5" y="7"/>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62"/>
            <p:cNvSpPr/>
            <p:nvPr/>
          </p:nvSpPr>
          <p:spPr bwMode="auto">
            <a:xfrm>
              <a:off x="1838326" y="1876425"/>
              <a:ext cx="180975" cy="104775"/>
            </a:xfrm>
            <a:custGeom>
              <a:gdLst>
                <a:gd name="T0" fmla="*/ 1 w 48"/>
                <a:gd name="T1" fmla="*/ 18 h 28"/>
                <a:gd name="T2" fmla="*/ 35 w 48"/>
                <a:gd name="T3" fmla="*/ 0 h 28"/>
                <a:gd name="T4" fmla="*/ 43 w 48"/>
                <a:gd name="T5" fmla="*/ 11 h 28"/>
                <a:gd name="T6" fmla="*/ 5 w 48"/>
                <a:gd name="T7" fmla="*/ 27 h 28"/>
                <a:gd name="T8" fmla="*/ 1 w 48"/>
                <a:gd name="T9" fmla="*/ 18 h 28"/>
              </a:gdLst>
              <a:cxnLst>
                <a:cxn ang="0">
                  <a:pos x="T0" y="T1"/>
                </a:cxn>
                <a:cxn ang="0">
                  <a:pos x="T2" y="T3"/>
                </a:cxn>
                <a:cxn ang="0">
                  <a:pos x="T4" y="T5"/>
                </a:cxn>
                <a:cxn ang="0">
                  <a:pos x="T6" y="T7"/>
                </a:cxn>
                <a:cxn ang="0">
                  <a:pos x="T8" y="T9"/>
                </a:cxn>
              </a:cxnLst>
              <a:rect l="0" t="0" r="r" b="b"/>
              <a:pathLst>
                <a:path w="48" h="28">
                  <a:moveTo>
                    <a:pt x="1" y="18"/>
                  </a:moveTo>
                  <a:cubicBezTo>
                    <a:pt x="4" y="6"/>
                    <a:pt x="25" y="0"/>
                    <a:pt x="35" y="0"/>
                  </a:cubicBezTo>
                  <a:cubicBezTo>
                    <a:pt x="41" y="0"/>
                    <a:pt x="48" y="7"/>
                    <a:pt x="43" y="11"/>
                  </a:cubicBezTo>
                  <a:cubicBezTo>
                    <a:pt x="39" y="14"/>
                    <a:pt x="16" y="28"/>
                    <a:pt x="5" y="27"/>
                  </a:cubicBezTo>
                  <a:cubicBezTo>
                    <a:pt x="2" y="27"/>
                    <a:pt x="0" y="24"/>
                    <a:pt x="1" y="18"/>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63"/>
            <p:cNvSpPr/>
            <p:nvPr/>
          </p:nvSpPr>
          <p:spPr bwMode="auto">
            <a:xfrm>
              <a:off x="1733551" y="2228850"/>
              <a:ext cx="165100" cy="98425"/>
            </a:xfrm>
            <a:custGeom>
              <a:gdLst>
                <a:gd name="T0" fmla="*/ 8 w 44"/>
                <a:gd name="T1" fmla="*/ 8 h 26"/>
                <a:gd name="T2" fmla="*/ 7 w 44"/>
                <a:gd name="T3" fmla="*/ 2 h 26"/>
                <a:gd name="T4" fmla="*/ 32 w 44"/>
                <a:gd name="T5" fmla="*/ 19 h 26"/>
                <a:gd name="T6" fmla="*/ 0 w 44"/>
                <a:gd name="T7" fmla="*/ 14 h 26"/>
                <a:gd name="T8" fmla="*/ 8 w 44"/>
                <a:gd name="T9" fmla="*/ 8 h 26"/>
              </a:gdLst>
              <a:cxnLst>
                <a:cxn ang="0">
                  <a:pos x="T0" y="T1"/>
                </a:cxn>
                <a:cxn ang="0">
                  <a:pos x="T2" y="T3"/>
                </a:cxn>
                <a:cxn ang="0">
                  <a:pos x="T4" y="T5"/>
                </a:cxn>
                <a:cxn ang="0">
                  <a:pos x="T6" y="T7"/>
                </a:cxn>
                <a:cxn ang="0">
                  <a:pos x="T8" y="T9"/>
                </a:cxn>
              </a:cxnLst>
              <a:rect l="0" t="0" r="r" b="b"/>
              <a:pathLst>
                <a:path w="44" h="26">
                  <a:moveTo>
                    <a:pt x="8" y="8"/>
                  </a:moveTo>
                  <a:cubicBezTo>
                    <a:pt x="7" y="2"/>
                    <a:pt x="7" y="2"/>
                    <a:pt x="7" y="2"/>
                  </a:cubicBezTo>
                  <a:cubicBezTo>
                    <a:pt x="28" y="0"/>
                    <a:pt x="44" y="26"/>
                    <a:pt x="32" y="19"/>
                  </a:cubicBezTo>
                  <a:cubicBezTo>
                    <a:pt x="21" y="12"/>
                    <a:pt x="13" y="12"/>
                    <a:pt x="0" y="14"/>
                  </a:cubicBezTo>
                  <a:lnTo>
                    <a:pt x="8" y="8"/>
                  </a:ln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64"/>
            <p:cNvSpPr/>
            <p:nvPr/>
          </p:nvSpPr>
          <p:spPr bwMode="auto">
            <a:xfrm>
              <a:off x="1970088" y="2949575"/>
              <a:ext cx="225425" cy="701675"/>
            </a:xfrm>
            <a:custGeom>
              <a:gdLst>
                <a:gd name="T0" fmla="*/ 52 w 60"/>
                <a:gd name="T1" fmla="*/ 22 h 187"/>
                <a:gd name="T2" fmla="*/ 3 w 60"/>
                <a:gd name="T3" fmla="*/ 0 h 187"/>
                <a:gd name="T4" fmla="*/ 6 w 60"/>
                <a:gd name="T5" fmla="*/ 99 h 187"/>
                <a:gd name="T6" fmla="*/ 1 w 60"/>
                <a:gd name="T7" fmla="*/ 184 h 187"/>
                <a:gd name="T8" fmla="*/ 52 w 60"/>
                <a:gd name="T9" fmla="*/ 186 h 187"/>
                <a:gd name="T10" fmla="*/ 53 w 60"/>
                <a:gd name="T11" fmla="*/ 36 h 187"/>
                <a:gd name="T12" fmla="*/ 52 w 60"/>
                <a:gd name="T13" fmla="*/ 22 h 187"/>
              </a:gdLst>
              <a:cxnLst>
                <a:cxn ang="0">
                  <a:pos x="T0" y="T1"/>
                </a:cxn>
                <a:cxn ang="0">
                  <a:pos x="T2" y="T3"/>
                </a:cxn>
                <a:cxn ang="0">
                  <a:pos x="T4" y="T5"/>
                </a:cxn>
                <a:cxn ang="0">
                  <a:pos x="T6" y="T7"/>
                </a:cxn>
                <a:cxn ang="0">
                  <a:pos x="T8" y="T9"/>
                </a:cxn>
                <a:cxn ang="0">
                  <a:pos x="T10" y="T11"/>
                </a:cxn>
                <a:cxn ang="0">
                  <a:pos x="T12" y="T13"/>
                </a:cxn>
              </a:cxnLst>
              <a:rect l="0" t="0" r="r" b="b"/>
              <a:pathLst>
                <a:path w="60" h="187">
                  <a:moveTo>
                    <a:pt x="52" y="22"/>
                  </a:moveTo>
                  <a:cubicBezTo>
                    <a:pt x="3" y="0"/>
                    <a:pt x="3" y="0"/>
                    <a:pt x="3" y="0"/>
                  </a:cubicBezTo>
                  <a:cubicBezTo>
                    <a:pt x="4" y="10"/>
                    <a:pt x="7" y="54"/>
                    <a:pt x="6" y="99"/>
                  </a:cubicBezTo>
                  <a:cubicBezTo>
                    <a:pt x="4" y="141"/>
                    <a:pt x="0" y="183"/>
                    <a:pt x="1" y="184"/>
                  </a:cubicBezTo>
                  <a:cubicBezTo>
                    <a:pt x="2" y="184"/>
                    <a:pt x="38" y="184"/>
                    <a:pt x="52" y="186"/>
                  </a:cubicBezTo>
                  <a:cubicBezTo>
                    <a:pt x="59" y="187"/>
                    <a:pt x="60" y="68"/>
                    <a:pt x="53" y="36"/>
                  </a:cubicBezTo>
                  <a:lnTo>
                    <a:pt x="52" y="22"/>
                  </a:ln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65"/>
            <p:cNvSpPr/>
            <p:nvPr/>
          </p:nvSpPr>
          <p:spPr bwMode="auto">
            <a:xfrm>
              <a:off x="1966913" y="3613150"/>
              <a:ext cx="217488" cy="107950"/>
            </a:xfrm>
            <a:custGeom>
              <a:gdLst>
                <a:gd name="T0" fmla="*/ 56 w 58"/>
                <a:gd name="T1" fmla="*/ 0 h 29"/>
                <a:gd name="T2" fmla="*/ 2 w 58"/>
                <a:gd name="T3" fmla="*/ 5 h 29"/>
                <a:gd name="T4" fmla="*/ 0 w 58"/>
                <a:gd name="T5" fmla="*/ 27 h 29"/>
                <a:gd name="T6" fmla="*/ 5 w 58"/>
                <a:gd name="T7" fmla="*/ 27 h 29"/>
                <a:gd name="T8" fmla="*/ 5 w 58"/>
                <a:gd name="T9" fmla="*/ 20 h 29"/>
                <a:gd name="T10" fmla="*/ 8 w 58"/>
                <a:gd name="T11" fmla="*/ 15 h 29"/>
                <a:gd name="T12" fmla="*/ 7 w 58"/>
                <a:gd name="T13" fmla="*/ 27 h 29"/>
                <a:gd name="T14" fmla="*/ 9 w 58"/>
                <a:gd name="T15" fmla="*/ 27 h 29"/>
                <a:gd name="T16" fmla="*/ 13 w 58"/>
                <a:gd name="T17" fmla="*/ 11 h 29"/>
                <a:gd name="T18" fmla="*/ 13 w 58"/>
                <a:gd name="T19" fmla="*/ 20 h 29"/>
                <a:gd name="T20" fmla="*/ 13 w 58"/>
                <a:gd name="T21" fmla="*/ 27 h 29"/>
                <a:gd name="T22" fmla="*/ 16 w 58"/>
                <a:gd name="T23" fmla="*/ 21 h 29"/>
                <a:gd name="T24" fmla="*/ 19 w 58"/>
                <a:gd name="T25" fmla="*/ 12 h 29"/>
                <a:gd name="T26" fmla="*/ 18 w 58"/>
                <a:gd name="T27" fmla="*/ 25 h 29"/>
                <a:gd name="T28" fmla="*/ 20 w 58"/>
                <a:gd name="T29" fmla="*/ 27 h 29"/>
                <a:gd name="T30" fmla="*/ 24 w 58"/>
                <a:gd name="T31" fmla="*/ 11 h 29"/>
                <a:gd name="T32" fmla="*/ 25 w 58"/>
                <a:gd name="T33" fmla="*/ 27 h 29"/>
                <a:gd name="T34" fmla="*/ 29 w 58"/>
                <a:gd name="T35" fmla="*/ 20 h 29"/>
                <a:gd name="T36" fmla="*/ 33 w 58"/>
                <a:gd name="T37" fmla="*/ 11 h 29"/>
                <a:gd name="T38" fmla="*/ 33 w 58"/>
                <a:gd name="T39" fmla="*/ 26 h 29"/>
                <a:gd name="T40" fmla="*/ 37 w 58"/>
                <a:gd name="T41" fmla="*/ 18 h 29"/>
                <a:gd name="T42" fmla="*/ 38 w 58"/>
                <a:gd name="T43" fmla="*/ 12 h 29"/>
                <a:gd name="T44" fmla="*/ 39 w 58"/>
                <a:gd name="T45" fmla="*/ 25 h 29"/>
                <a:gd name="T46" fmla="*/ 43 w 58"/>
                <a:gd name="T47" fmla="*/ 25 h 29"/>
                <a:gd name="T48" fmla="*/ 47 w 58"/>
                <a:gd name="T49" fmla="*/ 12 h 29"/>
                <a:gd name="T50" fmla="*/ 47 w 58"/>
                <a:gd name="T51" fmla="*/ 25 h 29"/>
                <a:gd name="T52" fmla="*/ 49 w 58"/>
                <a:gd name="T53" fmla="*/ 25 h 29"/>
                <a:gd name="T54" fmla="*/ 52 w 58"/>
                <a:gd name="T55" fmla="*/ 12 h 29"/>
                <a:gd name="T56" fmla="*/ 53 w 58"/>
                <a:gd name="T57" fmla="*/ 25 h 29"/>
                <a:gd name="T58" fmla="*/ 58 w 58"/>
                <a:gd name="T59" fmla="*/ 23 h 29"/>
                <a:gd name="T60" fmla="*/ 56 w 58"/>
                <a:gd name="T61" fmla="*/ 1 h 29"/>
                <a:gd name="T62" fmla="*/ 56 w 58"/>
                <a:gd name="T63"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28">
                  <a:moveTo>
                    <a:pt x="56" y="0"/>
                  </a:moveTo>
                  <a:cubicBezTo>
                    <a:pt x="2" y="5"/>
                    <a:pt x="2" y="5"/>
                    <a:pt x="2" y="5"/>
                  </a:cubicBezTo>
                  <a:cubicBezTo>
                    <a:pt x="0" y="27"/>
                    <a:pt x="0" y="27"/>
                    <a:pt x="0" y="27"/>
                  </a:cubicBezTo>
                  <a:cubicBezTo>
                    <a:pt x="1" y="28"/>
                    <a:pt x="4" y="27"/>
                    <a:pt x="5" y="27"/>
                  </a:cubicBezTo>
                  <a:cubicBezTo>
                    <a:pt x="5" y="25"/>
                    <a:pt x="5" y="22"/>
                    <a:pt x="5" y="20"/>
                  </a:cubicBezTo>
                  <a:cubicBezTo>
                    <a:pt x="6" y="16"/>
                    <a:pt x="8" y="6"/>
                    <a:pt x="8" y="15"/>
                  </a:cubicBezTo>
                  <a:cubicBezTo>
                    <a:pt x="8" y="15"/>
                    <a:pt x="7" y="24"/>
                    <a:pt x="7" y="27"/>
                  </a:cubicBezTo>
                  <a:cubicBezTo>
                    <a:pt x="7" y="27"/>
                    <a:pt x="8" y="27"/>
                    <a:pt x="9" y="27"/>
                  </a:cubicBezTo>
                  <a:cubicBezTo>
                    <a:pt x="9" y="27"/>
                    <a:pt x="13" y="9"/>
                    <a:pt x="13" y="11"/>
                  </a:cubicBezTo>
                  <a:cubicBezTo>
                    <a:pt x="13" y="13"/>
                    <a:pt x="13" y="16"/>
                    <a:pt x="13" y="20"/>
                  </a:cubicBezTo>
                  <a:cubicBezTo>
                    <a:pt x="13" y="21"/>
                    <a:pt x="11" y="27"/>
                    <a:pt x="13" y="27"/>
                  </a:cubicBezTo>
                  <a:cubicBezTo>
                    <a:pt x="16" y="27"/>
                    <a:pt x="15" y="26"/>
                    <a:pt x="16" y="21"/>
                  </a:cubicBezTo>
                  <a:cubicBezTo>
                    <a:pt x="16" y="21"/>
                    <a:pt x="19" y="7"/>
                    <a:pt x="19" y="12"/>
                  </a:cubicBezTo>
                  <a:cubicBezTo>
                    <a:pt x="18" y="16"/>
                    <a:pt x="18" y="20"/>
                    <a:pt x="18" y="25"/>
                  </a:cubicBezTo>
                  <a:cubicBezTo>
                    <a:pt x="18" y="27"/>
                    <a:pt x="18" y="27"/>
                    <a:pt x="20" y="27"/>
                  </a:cubicBezTo>
                  <a:cubicBezTo>
                    <a:pt x="20" y="27"/>
                    <a:pt x="25" y="8"/>
                    <a:pt x="24" y="11"/>
                  </a:cubicBezTo>
                  <a:cubicBezTo>
                    <a:pt x="24" y="12"/>
                    <a:pt x="24" y="27"/>
                    <a:pt x="25" y="27"/>
                  </a:cubicBezTo>
                  <a:cubicBezTo>
                    <a:pt x="29" y="27"/>
                    <a:pt x="27" y="27"/>
                    <a:pt x="29" y="20"/>
                  </a:cubicBezTo>
                  <a:cubicBezTo>
                    <a:pt x="29" y="20"/>
                    <a:pt x="32" y="8"/>
                    <a:pt x="33" y="11"/>
                  </a:cubicBezTo>
                  <a:cubicBezTo>
                    <a:pt x="33" y="16"/>
                    <a:pt x="33" y="21"/>
                    <a:pt x="33" y="26"/>
                  </a:cubicBezTo>
                  <a:cubicBezTo>
                    <a:pt x="38" y="26"/>
                    <a:pt x="34" y="29"/>
                    <a:pt x="37" y="18"/>
                  </a:cubicBezTo>
                  <a:cubicBezTo>
                    <a:pt x="37" y="16"/>
                    <a:pt x="38" y="8"/>
                    <a:pt x="38" y="12"/>
                  </a:cubicBezTo>
                  <a:cubicBezTo>
                    <a:pt x="38" y="14"/>
                    <a:pt x="40" y="22"/>
                    <a:pt x="39" y="25"/>
                  </a:cubicBezTo>
                  <a:cubicBezTo>
                    <a:pt x="39" y="27"/>
                    <a:pt x="43" y="26"/>
                    <a:pt x="43" y="25"/>
                  </a:cubicBezTo>
                  <a:cubicBezTo>
                    <a:pt x="43" y="21"/>
                    <a:pt x="47" y="12"/>
                    <a:pt x="47" y="12"/>
                  </a:cubicBezTo>
                  <a:cubicBezTo>
                    <a:pt x="46" y="12"/>
                    <a:pt x="46" y="25"/>
                    <a:pt x="47" y="25"/>
                  </a:cubicBezTo>
                  <a:cubicBezTo>
                    <a:pt x="48" y="25"/>
                    <a:pt x="49" y="25"/>
                    <a:pt x="49" y="25"/>
                  </a:cubicBezTo>
                  <a:cubicBezTo>
                    <a:pt x="50" y="24"/>
                    <a:pt x="52" y="10"/>
                    <a:pt x="52" y="12"/>
                  </a:cubicBezTo>
                  <a:cubicBezTo>
                    <a:pt x="52" y="13"/>
                    <a:pt x="52" y="25"/>
                    <a:pt x="53" y="25"/>
                  </a:cubicBezTo>
                  <a:cubicBezTo>
                    <a:pt x="54" y="25"/>
                    <a:pt x="58" y="23"/>
                    <a:pt x="58" y="23"/>
                  </a:cubicBezTo>
                  <a:cubicBezTo>
                    <a:pt x="57" y="20"/>
                    <a:pt x="57" y="2"/>
                    <a:pt x="56" y="1"/>
                  </a:cubicBezTo>
                  <a:lnTo>
                    <a:pt x="56" y="0"/>
                  </a:lnTo>
                  <a:close/>
                </a:path>
              </a:pathLst>
            </a:custGeom>
            <a:solidFill>
              <a:srgbClr val="006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66"/>
            <p:cNvSpPr/>
            <p:nvPr/>
          </p:nvSpPr>
          <p:spPr bwMode="auto">
            <a:xfrm>
              <a:off x="2273301" y="3343275"/>
              <a:ext cx="184150" cy="85725"/>
            </a:xfrm>
            <a:custGeom>
              <a:gdLst>
                <a:gd name="T0" fmla="*/ 46 w 49"/>
                <a:gd name="T1" fmla="*/ 1 h 23"/>
                <a:gd name="T2" fmla="*/ 0 w 49"/>
                <a:gd name="T3" fmla="*/ 0 h 23"/>
                <a:gd name="T4" fmla="*/ 1 w 49"/>
                <a:gd name="T5" fmla="*/ 19 h 23"/>
                <a:gd name="T6" fmla="*/ 4 w 49"/>
                <a:gd name="T7" fmla="*/ 19 h 23"/>
                <a:gd name="T8" fmla="*/ 4 w 49"/>
                <a:gd name="T9" fmla="*/ 13 h 23"/>
                <a:gd name="T10" fmla="*/ 6 w 49"/>
                <a:gd name="T11" fmla="*/ 10 h 23"/>
                <a:gd name="T12" fmla="*/ 6 w 49"/>
                <a:gd name="T13" fmla="*/ 19 h 23"/>
                <a:gd name="T14" fmla="*/ 8 w 49"/>
                <a:gd name="T15" fmla="*/ 19 h 23"/>
                <a:gd name="T16" fmla="*/ 10 w 49"/>
                <a:gd name="T17" fmla="*/ 6 h 23"/>
                <a:gd name="T18" fmla="*/ 11 w 49"/>
                <a:gd name="T19" fmla="*/ 14 h 23"/>
                <a:gd name="T20" fmla="*/ 12 w 49"/>
                <a:gd name="T21" fmla="*/ 20 h 23"/>
                <a:gd name="T22" fmla="*/ 13 w 49"/>
                <a:gd name="T23" fmla="*/ 15 h 23"/>
                <a:gd name="T24" fmla="*/ 15 w 49"/>
                <a:gd name="T25" fmla="*/ 8 h 23"/>
                <a:gd name="T26" fmla="*/ 15 w 49"/>
                <a:gd name="T27" fmla="*/ 19 h 23"/>
                <a:gd name="T28" fmla="*/ 17 w 49"/>
                <a:gd name="T29" fmla="*/ 21 h 23"/>
                <a:gd name="T30" fmla="*/ 20 w 49"/>
                <a:gd name="T31" fmla="*/ 8 h 23"/>
                <a:gd name="T32" fmla="*/ 22 w 49"/>
                <a:gd name="T33" fmla="*/ 21 h 23"/>
                <a:gd name="T34" fmla="*/ 24 w 49"/>
                <a:gd name="T35" fmla="*/ 16 h 23"/>
                <a:gd name="T36" fmla="*/ 27 w 49"/>
                <a:gd name="T37" fmla="*/ 9 h 23"/>
                <a:gd name="T38" fmla="*/ 28 w 49"/>
                <a:gd name="T39" fmla="*/ 21 h 23"/>
                <a:gd name="T40" fmla="*/ 31 w 49"/>
                <a:gd name="T41" fmla="*/ 14 h 23"/>
                <a:gd name="T42" fmla="*/ 32 w 49"/>
                <a:gd name="T43" fmla="*/ 9 h 23"/>
                <a:gd name="T44" fmla="*/ 34 w 49"/>
                <a:gd name="T45" fmla="*/ 21 h 23"/>
                <a:gd name="T46" fmla="*/ 37 w 49"/>
                <a:gd name="T47" fmla="*/ 21 h 23"/>
                <a:gd name="T48" fmla="*/ 39 w 49"/>
                <a:gd name="T49" fmla="*/ 10 h 23"/>
                <a:gd name="T50" fmla="*/ 40 w 49"/>
                <a:gd name="T51" fmla="*/ 22 h 23"/>
                <a:gd name="T52" fmla="*/ 42 w 49"/>
                <a:gd name="T53" fmla="*/ 22 h 23"/>
                <a:gd name="T54" fmla="*/ 44 w 49"/>
                <a:gd name="T55" fmla="*/ 11 h 23"/>
                <a:gd name="T56" fmla="*/ 45 w 49"/>
                <a:gd name="T57" fmla="*/ 22 h 23"/>
                <a:gd name="T58" fmla="*/ 49 w 49"/>
                <a:gd name="T59" fmla="*/ 21 h 23"/>
                <a:gd name="T60" fmla="*/ 46 w 49"/>
                <a:gd name="T61" fmla="*/ 2 h 23"/>
                <a:gd name="T62" fmla="*/ 46 w 49"/>
                <a:gd name="T63" fmla="*/ 1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6" y="1"/>
                  </a:moveTo>
                  <a:cubicBezTo>
                    <a:pt x="0" y="0"/>
                    <a:pt x="0" y="0"/>
                    <a:pt x="0" y="0"/>
                  </a:cubicBezTo>
                  <a:cubicBezTo>
                    <a:pt x="1" y="19"/>
                    <a:pt x="1" y="19"/>
                    <a:pt x="1" y="19"/>
                  </a:cubicBezTo>
                  <a:cubicBezTo>
                    <a:pt x="1" y="19"/>
                    <a:pt x="4" y="20"/>
                    <a:pt x="4" y="19"/>
                  </a:cubicBezTo>
                  <a:cubicBezTo>
                    <a:pt x="5" y="18"/>
                    <a:pt x="4" y="15"/>
                    <a:pt x="4" y="13"/>
                  </a:cubicBezTo>
                  <a:cubicBezTo>
                    <a:pt x="5" y="10"/>
                    <a:pt x="5" y="2"/>
                    <a:pt x="6" y="10"/>
                  </a:cubicBezTo>
                  <a:cubicBezTo>
                    <a:pt x="6" y="10"/>
                    <a:pt x="6" y="17"/>
                    <a:pt x="6" y="19"/>
                  </a:cubicBezTo>
                  <a:cubicBezTo>
                    <a:pt x="6" y="20"/>
                    <a:pt x="7" y="20"/>
                    <a:pt x="8" y="19"/>
                  </a:cubicBezTo>
                  <a:cubicBezTo>
                    <a:pt x="8" y="19"/>
                    <a:pt x="10" y="5"/>
                    <a:pt x="10" y="6"/>
                  </a:cubicBezTo>
                  <a:cubicBezTo>
                    <a:pt x="10" y="8"/>
                    <a:pt x="11" y="11"/>
                    <a:pt x="11" y="14"/>
                  </a:cubicBezTo>
                  <a:cubicBezTo>
                    <a:pt x="11" y="15"/>
                    <a:pt x="10" y="20"/>
                    <a:pt x="12" y="20"/>
                  </a:cubicBezTo>
                  <a:cubicBezTo>
                    <a:pt x="14" y="21"/>
                    <a:pt x="13" y="20"/>
                    <a:pt x="13" y="15"/>
                  </a:cubicBezTo>
                  <a:cubicBezTo>
                    <a:pt x="13" y="15"/>
                    <a:pt x="15" y="3"/>
                    <a:pt x="15" y="8"/>
                  </a:cubicBezTo>
                  <a:cubicBezTo>
                    <a:pt x="15" y="11"/>
                    <a:pt x="15" y="15"/>
                    <a:pt x="15" y="19"/>
                  </a:cubicBezTo>
                  <a:cubicBezTo>
                    <a:pt x="15" y="20"/>
                    <a:pt x="15" y="21"/>
                    <a:pt x="17" y="21"/>
                  </a:cubicBezTo>
                  <a:cubicBezTo>
                    <a:pt x="17" y="21"/>
                    <a:pt x="20" y="5"/>
                    <a:pt x="20" y="8"/>
                  </a:cubicBezTo>
                  <a:cubicBezTo>
                    <a:pt x="20" y="9"/>
                    <a:pt x="21" y="21"/>
                    <a:pt x="22" y="21"/>
                  </a:cubicBezTo>
                  <a:cubicBezTo>
                    <a:pt x="25" y="21"/>
                    <a:pt x="23" y="22"/>
                    <a:pt x="24" y="16"/>
                  </a:cubicBezTo>
                  <a:cubicBezTo>
                    <a:pt x="25" y="16"/>
                    <a:pt x="26" y="5"/>
                    <a:pt x="27" y="9"/>
                  </a:cubicBezTo>
                  <a:cubicBezTo>
                    <a:pt x="28" y="13"/>
                    <a:pt x="28" y="17"/>
                    <a:pt x="28" y="21"/>
                  </a:cubicBezTo>
                  <a:cubicBezTo>
                    <a:pt x="33" y="22"/>
                    <a:pt x="29" y="23"/>
                    <a:pt x="31" y="14"/>
                  </a:cubicBezTo>
                  <a:cubicBezTo>
                    <a:pt x="31" y="13"/>
                    <a:pt x="31" y="6"/>
                    <a:pt x="32" y="9"/>
                  </a:cubicBezTo>
                  <a:cubicBezTo>
                    <a:pt x="32" y="12"/>
                    <a:pt x="34" y="19"/>
                    <a:pt x="34" y="21"/>
                  </a:cubicBezTo>
                  <a:cubicBezTo>
                    <a:pt x="33" y="23"/>
                    <a:pt x="37" y="22"/>
                    <a:pt x="37" y="21"/>
                  </a:cubicBezTo>
                  <a:cubicBezTo>
                    <a:pt x="37" y="18"/>
                    <a:pt x="39" y="10"/>
                    <a:pt x="39" y="10"/>
                  </a:cubicBezTo>
                  <a:cubicBezTo>
                    <a:pt x="39" y="11"/>
                    <a:pt x="40" y="22"/>
                    <a:pt x="40" y="22"/>
                  </a:cubicBezTo>
                  <a:cubicBezTo>
                    <a:pt x="41" y="22"/>
                    <a:pt x="42" y="22"/>
                    <a:pt x="42" y="22"/>
                  </a:cubicBezTo>
                  <a:cubicBezTo>
                    <a:pt x="42" y="21"/>
                    <a:pt x="43" y="10"/>
                    <a:pt x="44" y="11"/>
                  </a:cubicBezTo>
                  <a:cubicBezTo>
                    <a:pt x="44" y="12"/>
                    <a:pt x="45" y="22"/>
                    <a:pt x="45" y="22"/>
                  </a:cubicBezTo>
                  <a:cubicBezTo>
                    <a:pt x="46" y="22"/>
                    <a:pt x="49" y="21"/>
                    <a:pt x="49" y="21"/>
                  </a:cubicBezTo>
                  <a:cubicBezTo>
                    <a:pt x="49" y="18"/>
                    <a:pt x="47" y="3"/>
                    <a:pt x="46" y="2"/>
                  </a:cubicBezTo>
                  <a:lnTo>
                    <a:pt x="46" y="1"/>
                  </a:lnTo>
                  <a:close/>
                </a:path>
              </a:pathLst>
            </a:custGeom>
            <a:solidFill>
              <a:srgbClr val="0B5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67"/>
            <p:cNvSpPr/>
            <p:nvPr/>
          </p:nvSpPr>
          <p:spPr bwMode="auto">
            <a:xfrm>
              <a:off x="1381126" y="2941638"/>
              <a:ext cx="461963" cy="390525"/>
            </a:xfrm>
            <a:custGeom>
              <a:gdLst>
                <a:gd name="T0" fmla="*/ 89 w 123"/>
                <a:gd name="T1" fmla="*/ 85 h 104"/>
                <a:gd name="T2" fmla="*/ 101 w 123"/>
                <a:gd name="T3" fmla="*/ 46 h 104"/>
                <a:gd name="T4" fmla="*/ 40 w 123"/>
                <a:gd name="T5" fmla="*/ 10 h 104"/>
                <a:gd name="T6" fmla="*/ 19 w 123"/>
                <a:gd name="T7" fmla="*/ 81 h 104"/>
                <a:gd name="T8" fmla="*/ 89 w 123"/>
                <a:gd name="T9" fmla="*/ 85 h 104"/>
              </a:gdLst>
              <a:cxnLst>
                <a:cxn ang="0">
                  <a:pos x="T0" y="T1"/>
                </a:cxn>
                <a:cxn ang="0">
                  <a:pos x="T2" y="T3"/>
                </a:cxn>
                <a:cxn ang="0">
                  <a:pos x="T4" y="T5"/>
                </a:cxn>
                <a:cxn ang="0">
                  <a:pos x="T6" y="T7"/>
                </a:cxn>
                <a:cxn ang="0">
                  <a:pos x="T8" y="T9"/>
                </a:cxn>
              </a:cxnLst>
              <a:rect l="0" t="0" r="r" b="b"/>
              <a:pathLst>
                <a:path w="123" h="104">
                  <a:moveTo>
                    <a:pt x="89" y="85"/>
                  </a:moveTo>
                  <a:cubicBezTo>
                    <a:pt x="94" y="67"/>
                    <a:pt x="99" y="55"/>
                    <a:pt x="101" y="46"/>
                  </a:cubicBezTo>
                  <a:cubicBezTo>
                    <a:pt x="105" y="24"/>
                    <a:pt x="123" y="31"/>
                    <a:pt x="40" y="10"/>
                  </a:cubicBezTo>
                  <a:cubicBezTo>
                    <a:pt x="1" y="0"/>
                    <a:pt x="0" y="72"/>
                    <a:pt x="19" y="81"/>
                  </a:cubicBezTo>
                  <a:cubicBezTo>
                    <a:pt x="61" y="100"/>
                    <a:pt x="83" y="104"/>
                    <a:pt x="89" y="85"/>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68"/>
            <p:cNvSpPr/>
            <p:nvPr/>
          </p:nvSpPr>
          <p:spPr bwMode="auto">
            <a:xfrm>
              <a:off x="1662113" y="3062288"/>
              <a:ext cx="319088" cy="374650"/>
            </a:xfrm>
            <a:custGeom>
              <a:gdLst>
                <a:gd name="T0" fmla="*/ 5 w 85"/>
                <a:gd name="T1" fmla="*/ 71 h 100"/>
                <a:gd name="T2" fmla="*/ 55 w 85"/>
                <a:gd name="T3" fmla="*/ 90 h 100"/>
                <a:gd name="T4" fmla="*/ 65 w 85"/>
                <a:gd name="T5" fmla="*/ 66 h 100"/>
                <a:gd name="T6" fmla="*/ 69 w 85"/>
                <a:gd name="T7" fmla="*/ 55 h 100"/>
                <a:gd name="T8" fmla="*/ 76 w 85"/>
                <a:gd name="T9" fmla="*/ 13 h 100"/>
                <a:gd name="T10" fmla="*/ 29 w 85"/>
                <a:gd name="T11" fmla="*/ 3 h 100"/>
                <a:gd name="T12" fmla="*/ 5 w 85"/>
                <a:gd name="T13" fmla="*/ 71 h 100"/>
              </a:gdLst>
              <a:cxnLst>
                <a:cxn ang="0">
                  <a:pos x="T0" y="T1"/>
                </a:cxn>
                <a:cxn ang="0">
                  <a:pos x="T2" y="T3"/>
                </a:cxn>
                <a:cxn ang="0">
                  <a:pos x="T4" y="T5"/>
                </a:cxn>
                <a:cxn ang="0">
                  <a:pos x="T6" y="T7"/>
                </a:cxn>
                <a:cxn ang="0">
                  <a:pos x="T8" y="T9"/>
                </a:cxn>
                <a:cxn ang="0">
                  <a:pos x="T10" y="T11"/>
                </a:cxn>
                <a:cxn ang="0">
                  <a:pos x="T12" y="T13"/>
                </a:cxn>
              </a:cxnLst>
              <a:rect l="0" t="0" r="r" b="b"/>
              <a:pathLst>
                <a:path w="85" h="100">
                  <a:moveTo>
                    <a:pt x="5" y="71"/>
                  </a:moveTo>
                  <a:cubicBezTo>
                    <a:pt x="11" y="79"/>
                    <a:pt x="49" y="100"/>
                    <a:pt x="55" y="90"/>
                  </a:cubicBezTo>
                  <a:cubicBezTo>
                    <a:pt x="58" y="85"/>
                    <a:pt x="65" y="72"/>
                    <a:pt x="65" y="66"/>
                  </a:cubicBezTo>
                  <a:cubicBezTo>
                    <a:pt x="59" y="63"/>
                    <a:pt x="45" y="48"/>
                    <a:pt x="69" y="55"/>
                  </a:cubicBezTo>
                  <a:cubicBezTo>
                    <a:pt x="72" y="47"/>
                    <a:pt x="85" y="17"/>
                    <a:pt x="76" y="13"/>
                  </a:cubicBezTo>
                  <a:cubicBezTo>
                    <a:pt x="63" y="7"/>
                    <a:pt x="50" y="0"/>
                    <a:pt x="29" y="3"/>
                  </a:cubicBezTo>
                  <a:cubicBezTo>
                    <a:pt x="27" y="3"/>
                    <a:pt x="0" y="67"/>
                    <a:pt x="5" y="71"/>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69"/>
            <p:cNvSpPr/>
            <p:nvPr/>
          </p:nvSpPr>
          <p:spPr bwMode="auto">
            <a:xfrm>
              <a:off x="2716213" y="2844800"/>
              <a:ext cx="349250" cy="265113"/>
            </a:xfrm>
            <a:custGeom>
              <a:gdLst>
                <a:gd name="T0" fmla="*/ 19 w 93"/>
                <a:gd name="T1" fmla="*/ 42 h 71"/>
                <a:gd name="T2" fmla="*/ 58 w 93"/>
                <a:gd name="T3" fmla="*/ 56 h 71"/>
                <a:gd name="T4" fmla="*/ 87 w 93"/>
                <a:gd name="T5" fmla="*/ 34 h 71"/>
                <a:gd name="T6" fmla="*/ 17 w 93"/>
                <a:gd name="T7" fmla="*/ 8 h 71"/>
                <a:gd name="T8" fmla="*/ 19 w 93"/>
                <a:gd name="T9" fmla="*/ 42 h 71"/>
              </a:gdLst>
              <a:cxnLst>
                <a:cxn ang="0">
                  <a:pos x="T0" y="T1"/>
                </a:cxn>
                <a:cxn ang="0">
                  <a:pos x="T2" y="T3"/>
                </a:cxn>
                <a:cxn ang="0">
                  <a:pos x="T4" y="T5"/>
                </a:cxn>
                <a:cxn ang="0">
                  <a:pos x="T6" y="T7"/>
                </a:cxn>
                <a:cxn ang="0">
                  <a:pos x="T8" y="T9"/>
                </a:cxn>
              </a:cxnLst>
              <a:rect l="0" t="0" r="r" b="b"/>
              <a:pathLst>
                <a:path w="93" h="71">
                  <a:moveTo>
                    <a:pt x="19" y="42"/>
                  </a:moveTo>
                  <a:cubicBezTo>
                    <a:pt x="37" y="48"/>
                    <a:pt x="49" y="54"/>
                    <a:pt x="58" y="56"/>
                  </a:cubicBezTo>
                  <a:cubicBezTo>
                    <a:pt x="79" y="64"/>
                    <a:pt x="74" y="71"/>
                    <a:pt x="87" y="34"/>
                  </a:cubicBezTo>
                  <a:cubicBezTo>
                    <a:pt x="93" y="17"/>
                    <a:pt x="23" y="0"/>
                    <a:pt x="17" y="8"/>
                  </a:cubicBezTo>
                  <a:cubicBezTo>
                    <a:pt x="2" y="25"/>
                    <a:pt x="0" y="35"/>
                    <a:pt x="19" y="42"/>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70"/>
            <p:cNvSpPr/>
            <p:nvPr/>
          </p:nvSpPr>
          <p:spPr bwMode="auto">
            <a:xfrm>
              <a:off x="2638426" y="2944813"/>
              <a:ext cx="374650" cy="312738"/>
            </a:xfrm>
            <a:custGeom>
              <a:gdLst>
                <a:gd name="T0" fmla="*/ 27 w 100"/>
                <a:gd name="T1" fmla="*/ 4 h 83"/>
                <a:gd name="T2" fmla="*/ 10 w 100"/>
                <a:gd name="T3" fmla="*/ 55 h 83"/>
                <a:gd name="T4" fmla="*/ 34 w 100"/>
                <a:gd name="T5" fmla="*/ 64 h 83"/>
                <a:gd name="T6" fmla="*/ 45 w 100"/>
                <a:gd name="T7" fmla="*/ 68 h 83"/>
                <a:gd name="T8" fmla="*/ 87 w 100"/>
                <a:gd name="T9" fmla="*/ 74 h 83"/>
                <a:gd name="T10" fmla="*/ 96 w 100"/>
                <a:gd name="T11" fmla="*/ 27 h 83"/>
                <a:gd name="T12" fmla="*/ 27 w 100"/>
                <a:gd name="T13" fmla="*/ 4 h 83"/>
              </a:gdLst>
              <a:cxnLst>
                <a:cxn ang="0">
                  <a:pos x="T0" y="T1"/>
                </a:cxn>
                <a:cxn ang="0">
                  <a:pos x="T2" y="T3"/>
                </a:cxn>
                <a:cxn ang="0">
                  <a:pos x="T4" y="T5"/>
                </a:cxn>
                <a:cxn ang="0">
                  <a:pos x="T6" y="T7"/>
                </a:cxn>
                <a:cxn ang="0">
                  <a:pos x="T8" y="T9"/>
                </a:cxn>
                <a:cxn ang="0">
                  <a:pos x="T10" y="T11"/>
                </a:cxn>
                <a:cxn ang="0">
                  <a:pos x="T12" y="T13"/>
                </a:cxn>
              </a:cxnLst>
              <a:rect l="0" t="0" r="r" b="b"/>
              <a:pathLst>
                <a:path w="100" h="83">
                  <a:moveTo>
                    <a:pt x="27" y="4"/>
                  </a:moveTo>
                  <a:cubicBezTo>
                    <a:pt x="20" y="11"/>
                    <a:pt x="0" y="49"/>
                    <a:pt x="10" y="55"/>
                  </a:cubicBezTo>
                  <a:cubicBezTo>
                    <a:pt x="15" y="58"/>
                    <a:pt x="28" y="64"/>
                    <a:pt x="34" y="64"/>
                  </a:cubicBezTo>
                  <a:cubicBezTo>
                    <a:pt x="37" y="59"/>
                    <a:pt x="51" y="44"/>
                    <a:pt x="45" y="68"/>
                  </a:cubicBezTo>
                  <a:cubicBezTo>
                    <a:pt x="53" y="71"/>
                    <a:pt x="84" y="83"/>
                    <a:pt x="87" y="74"/>
                  </a:cubicBezTo>
                  <a:cubicBezTo>
                    <a:pt x="92" y="61"/>
                    <a:pt x="100" y="48"/>
                    <a:pt x="96" y="27"/>
                  </a:cubicBezTo>
                  <a:cubicBezTo>
                    <a:pt x="96" y="24"/>
                    <a:pt x="31" y="0"/>
                    <a:pt x="27" y="4"/>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71"/>
            <p:cNvSpPr/>
            <p:nvPr/>
          </p:nvSpPr>
          <p:spPr bwMode="auto">
            <a:xfrm>
              <a:off x="2382838" y="4457700"/>
              <a:ext cx="652463" cy="438150"/>
            </a:xfrm>
            <a:custGeom>
              <a:gdLst>
                <a:gd name="T0" fmla="*/ 174 w 174"/>
                <a:gd name="T1" fmla="*/ 44 h 117"/>
                <a:gd name="T2" fmla="*/ 129 w 174"/>
                <a:gd name="T3" fmla="*/ 90 h 117"/>
                <a:gd name="T4" fmla="*/ 70 w 174"/>
                <a:gd name="T5" fmla="*/ 116 h 117"/>
                <a:gd name="T6" fmla="*/ 53 w 174"/>
                <a:gd name="T7" fmla="*/ 117 h 117"/>
                <a:gd name="T8" fmla="*/ 36 w 174"/>
                <a:gd name="T9" fmla="*/ 114 h 117"/>
                <a:gd name="T10" fmla="*/ 10 w 174"/>
                <a:gd name="T11" fmla="*/ 92 h 117"/>
                <a:gd name="T12" fmla="*/ 0 w 174"/>
                <a:gd name="T13" fmla="*/ 59 h 117"/>
                <a:gd name="T14" fmla="*/ 2 w 174"/>
                <a:gd name="T15" fmla="*/ 42 h 117"/>
                <a:gd name="T16" fmla="*/ 9 w 174"/>
                <a:gd name="T17" fmla="*/ 27 h 117"/>
                <a:gd name="T18" fmla="*/ 72 w 174"/>
                <a:gd name="T19" fmla="*/ 13 h 117"/>
                <a:gd name="T20" fmla="*/ 89 w 174"/>
                <a:gd name="T21" fmla="*/ 42 h 117"/>
                <a:gd name="T22" fmla="*/ 89 w 174"/>
                <a:gd name="T23" fmla="*/ 51 h 117"/>
                <a:gd name="T24" fmla="*/ 87 w 174"/>
                <a:gd name="T25" fmla="*/ 59 h 117"/>
                <a:gd name="T26" fmla="*/ 76 w 174"/>
                <a:gd name="T27" fmla="*/ 73 h 117"/>
                <a:gd name="T28" fmla="*/ 60 w 174"/>
                <a:gd name="T29" fmla="*/ 79 h 117"/>
                <a:gd name="T30" fmla="*/ 43 w 174"/>
                <a:gd name="T31" fmla="*/ 75 h 117"/>
                <a:gd name="T32" fmla="*/ 34 w 174"/>
                <a:gd name="T33" fmla="*/ 44 h 117"/>
                <a:gd name="T34" fmla="*/ 63 w 174"/>
                <a:gd name="T35" fmla="*/ 37 h 117"/>
                <a:gd name="T36" fmla="*/ 67 w 174"/>
                <a:gd name="T37" fmla="*/ 53 h 117"/>
                <a:gd name="T38" fmla="*/ 55 w 174"/>
                <a:gd name="T39" fmla="*/ 61 h 117"/>
                <a:gd name="T40" fmla="*/ 66 w 174"/>
                <a:gd name="T41" fmla="*/ 53 h 117"/>
                <a:gd name="T42" fmla="*/ 62 w 174"/>
                <a:gd name="T43" fmla="*/ 39 h 117"/>
                <a:gd name="T44" fmla="*/ 48 w 174"/>
                <a:gd name="T45" fmla="*/ 36 h 117"/>
                <a:gd name="T46" fmla="*/ 37 w 174"/>
                <a:gd name="T47" fmla="*/ 45 h 117"/>
                <a:gd name="T48" fmla="*/ 37 w 174"/>
                <a:gd name="T49" fmla="*/ 59 h 117"/>
                <a:gd name="T50" fmla="*/ 46 w 174"/>
                <a:gd name="T51" fmla="*/ 70 h 117"/>
                <a:gd name="T52" fmla="*/ 72 w 174"/>
                <a:gd name="T53" fmla="*/ 68 h 117"/>
                <a:gd name="T54" fmla="*/ 81 w 174"/>
                <a:gd name="T55" fmla="*/ 57 h 117"/>
                <a:gd name="T56" fmla="*/ 82 w 174"/>
                <a:gd name="T57" fmla="*/ 50 h 117"/>
                <a:gd name="T58" fmla="*/ 82 w 174"/>
                <a:gd name="T59" fmla="*/ 43 h 117"/>
                <a:gd name="T60" fmla="*/ 67 w 174"/>
                <a:gd name="T61" fmla="*/ 20 h 117"/>
                <a:gd name="T62" fmla="*/ 54 w 174"/>
                <a:gd name="T63" fmla="*/ 15 h 117"/>
                <a:gd name="T64" fmla="*/ 40 w 174"/>
                <a:gd name="T65" fmla="*/ 16 h 117"/>
                <a:gd name="T66" fmla="*/ 17 w 174"/>
                <a:gd name="T67" fmla="*/ 32 h 117"/>
                <a:gd name="T68" fmla="*/ 9 w 174"/>
                <a:gd name="T69" fmla="*/ 59 h 117"/>
                <a:gd name="T70" fmla="*/ 18 w 174"/>
                <a:gd name="T71" fmla="*/ 87 h 117"/>
                <a:gd name="T72" fmla="*/ 40 w 174"/>
                <a:gd name="T73" fmla="*/ 105 h 117"/>
                <a:gd name="T74" fmla="*/ 53 w 174"/>
                <a:gd name="T75" fmla="*/ 108 h 117"/>
                <a:gd name="T76" fmla="*/ 69 w 174"/>
                <a:gd name="T77" fmla="*/ 107 h 117"/>
                <a:gd name="T78" fmla="*/ 125 w 174"/>
                <a:gd name="T79" fmla="*/ 84 h 117"/>
                <a:gd name="T80" fmla="*/ 174 w 174"/>
                <a:gd name="T81" fmla="*/ 44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174" y="44"/>
                  </a:moveTo>
                  <a:cubicBezTo>
                    <a:pt x="161" y="61"/>
                    <a:pt x="146" y="77"/>
                    <a:pt x="129" y="90"/>
                  </a:cubicBezTo>
                  <a:cubicBezTo>
                    <a:pt x="112" y="102"/>
                    <a:pt x="92" y="112"/>
                    <a:pt x="70" y="116"/>
                  </a:cubicBezTo>
                  <a:cubicBezTo>
                    <a:pt x="64" y="117"/>
                    <a:pt x="59" y="117"/>
                    <a:pt x="53" y="117"/>
                  </a:cubicBezTo>
                  <a:cubicBezTo>
                    <a:pt x="47" y="117"/>
                    <a:pt x="42" y="116"/>
                    <a:pt x="36" y="114"/>
                  </a:cubicBezTo>
                  <a:cubicBezTo>
                    <a:pt x="25" y="109"/>
                    <a:pt x="16" y="101"/>
                    <a:pt x="10" y="92"/>
                  </a:cubicBezTo>
                  <a:cubicBezTo>
                    <a:pt x="4" y="82"/>
                    <a:pt x="0" y="71"/>
                    <a:pt x="0" y="59"/>
                  </a:cubicBezTo>
                  <a:cubicBezTo>
                    <a:pt x="0" y="54"/>
                    <a:pt x="0" y="48"/>
                    <a:pt x="2" y="42"/>
                  </a:cubicBezTo>
                  <a:cubicBezTo>
                    <a:pt x="3" y="37"/>
                    <a:pt x="6" y="31"/>
                    <a:pt x="9" y="27"/>
                  </a:cubicBezTo>
                  <a:cubicBezTo>
                    <a:pt x="23" y="8"/>
                    <a:pt x="51" y="0"/>
                    <a:pt x="72" y="13"/>
                  </a:cubicBezTo>
                  <a:cubicBezTo>
                    <a:pt x="82" y="20"/>
                    <a:pt x="88" y="31"/>
                    <a:pt x="89" y="42"/>
                  </a:cubicBezTo>
                  <a:cubicBezTo>
                    <a:pt x="90" y="45"/>
                    <a:pt x="90" y="48"/>
                    <a:pt x="89" y="51"/>
                  </a:cubicBezTo>
                  <a:cubicBezTo>
                    <a:pt x="89" y="54"/>
                    <a:pt x="88" y="57"/>
                    <a:pt x="87" y="59"/>
                  </a:cubicBezTo>
                  <a:cubicBezTo>
                    <a:pt x="85" y="65"/>
                    <a:pt x="81" y="70"/>
                    <a:pt x="76" y="73"/>
                  </a:cubicBezTo>
                  <a:cubicBezTo>
                    <a:pt x="71" y="76"/>
                    <a:pt x="66" y="78"/>
                    <a:pt x="60" y="79"/>
                  </a:cubicBezTo>
                  <a:cubicBezTo>
                    <a:pt x="54" y="79"/>
                    <a:pt x="48" y="78"/>
                    <a:pt x="43" y="75"/>
                  </a:cubicBezTo>
                  <a:cubicBezTo>
                    <a:pt x="33" y="68"/>
                    <a:pt x="29" y="54"/>
                    <a:pt x="34" y="44"/>
                  </a:cubicBezTo>
                  <a:cubicBezTo>
                    <a:pt x="39" y="33"/>
                    <a:pt x="55" y="29"/>
                    <a:pt x="63" y="37"/>
                  </a:cubicBezTo>
                  <a:cubicBezTo>
                    <a:pt x="67" y="41"/>
                    <a:pt x="69" y="48"/>
                    <a:pt x="67" y="53"/>
                  </a:cubicBezTo>
                  <a:cubicBezTo>
                    <a:pt x="66" y="58"/>
                    <a:pt x="60" y="62"/>
                    <a:pt x="55" y="61"/>
                  </a:cubicBezTo>
                  <a:cubicBezTo>
                    <a:pt x="60" y="61"/>
                    <a:pt x="65" y="57"/>
                    <a:pt x="66" y="53"/>
                  </a:cubicBezTo>
                  <a:cubicBezTo>
                    <a:pt x="67" y="48"/>
                    <a:pt x="66" y="42"/>
                    <a:pt x="62" y="39"/>
                  </a:cubicBezTo>
                  <a:cubicBezTo>
                    <a:pt x="58" y="36"/>
                    <a:pt x="53" y="35"/>
                    <a:pt x="48" y="36"/>
                  </a:cubicBezTo>
                  <a:cubicBezTo>
                    <a:pt x="43" y="37"/>
                    <a:pt x="39" y="41"/>
                    <a:pt x="37" y="45"/>
                  </a:cubicBezTo>
                  <a:cubicBezTo>
                    <a:pt x="35" y="50"/>
                    <a:pt x="35" y="55"/>
                    <a:pt x="37" y="59"/>
                  </a:cubicBezTo>
                  <a:cubicBezTo>
                    <a:pt x="39" y="64"/>
                    <a:pt x="42" y="68"/>
                    <a:pt x="46" y="70"/>
                  </a:cubicBezTo>
                  <a:cubicBezTo>
                    <a:pt x="54" y="75"/>
                    <a:pt x="65" y="74"/>
                    <a:pt x="72" y="68"/>
                  </a:cubicBezTo>
                  <a:cubicBezTo>
                    <a:pt x="76" y="65"/>
                    <a:pt x="79" y="61"/>
                    <a:pt x="81" y="57"/>
                  </a:cubicBezTo>
                  <a:cubicBezTo>
                    <a:pt x="82" y="55"/>
                    <a:pt x="82" y="52"/>
                    <a:pt x="82" y="50"/>
                  </a:cubicBezTo>
                  <a:cubicBezTo>
                    <a:pt x="83" y="48"/>
                    <a:pt x="83" y="45"/>
                    <a:pt x="82" y="43"/>
                  </a:cubicBezTo>
                  <a:cubicBezTo>
                    <a:pt x="81" y="33"/>
                    <a:pt x="75" y="25"/>
                    <a:pt x="67" y="20"/>
                  </a:cubicBezTo>
                  <a:cubicBezTo>
                    <a:pt x="63" y="17"/>
                    <a:pt x="59" y="16"/>
                    <a:pt x="54" y="15"/>
                  </a:cubicBezTo>
                  <a:cubicBezTo>
                    <a:pt x="49" y="15"/>
                    <a:pt x="45" y="15"/>
                    <a:pt x="40" y="16"/>
                  </a:cubicBezTo>
                  <a:cubicBezTo>
                    <a:pt x="31" y="18"/>
                    <a:pt x="22" y="24"/>
                    <a:pt x="17" y="32"/>
                  </a:cubicBezTo>
                  <a:cubicBezTo>
                    <a:pt x="11" y="40"/>
                    <a:pt x="8" y="49"/>
                    <a:pt x="9" y="59"/>
                  </a:cubicBezTo>
                  <a:cubicBezTo>
                    <a:pt x="9" y="69"/>
                    <a:pt x="13" y="78"/>
                    <a:pt x="18" y="87"/>
                  </a:cubicBezTo>
                  <a:cubicBezTo>
                    <a:pt x="23" y="95"/>
                    <a:pt x="31" y="101"/>
                    <a:pt x="40" y="105"/>
                  </a:cubicBezTo>
                  <a:cubicBezTo>
                    <a:pt x="44" y="107"/>
                    <a:pt x="49" y="108"/>
                    <a:pt x="53" y="108"/>
                  </a:cubicBezTo>
                  <a:cubicBezTo>
                    <a:pt x="58" y="108"/>
                    <a:pt x="64" y="108"/>
                    <a:pt x="69" y="107"/>
                  </a:cubicBezTo>
                  <a:cubicBezTo>
                    <a:pt x="89" y="104"/>
                    <a:pt x="108" y="96"/>
                    <a:pt x="125" y="84"/>
                  </a:cubicBezTo>
                  <a:cubicBezTo>
                    <a:pt x="143" y="73"/>
                    <a:pt x="159" y="59"/>
                    <a:pt x="174"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72"/>
            <p:cNvSpPr/>
            <p:nvPr/>
          </p:nvSpPr>
          <p:spPr bwMode="auto">
            <a:xfrm>
              <a:off x="3455988" y="4446588"/>
              <a:ext cx="654050" cy="438150"/>
            </a:xfrm>
            <a:custGeom>
              <a:gdLst>
                <a:gd name="T0" fmla="*/ 0 w 174"/>
                <a:gd name="T1" fmla="*/ 44 h 117"/>
                <a:gd name="T2" fmla="*/ 45 w 174"/>
                <a:gd name="T3" fmla="*/ 90 h 117"/>
                <a:gd name="T4" fmla="*/ 104 w 174"/>
                <a:gd name="T5" fmla="*/ 116 h 117"/>
                <a:gd name="T6" fmla="*/ 120 w 174"/>
                <a:gd name="T7" fmla="*/ 117 h 117"/>
                <a:gd name="T8" fmla="*/ 138 w 174"/>
                <a:gd name="T9" fmla="*/ 113 h 117"/>
                <a:gd name="T10" fmla="*/ 164 w 174"/>
                <a:gd name="T11" fmla="*/ 92 h 117"/>
                <a:gd name="T12" fmla="*/ 174 w 174"/>
                <a:gd name="T13" fmla="*/ 59 h 117"/>
                <a:gd name="T14" fmla="*/ 172 w 174"/>
                <a:gd name="T15" fmla="*/ 42 h 117"/>
                <a:gd name="T16" fmla="*/ 164 w 174"/>
                <a:gd name="T17" fmla="*/ 27 h 117"/>
                <a:gd name="T18" fmla="*/ 102 w 174"/>
                <a:gd name="T19" fmla="*/ 13 h 117"/>
                <a:gd name="T20" fmla="*/ 84 w 174"/>
                <a:gd name="T21" fmla="*/ 42 h 117"/>
                <a:gd name="T22" fmla="*/ 84 w 174"/>
                <a:gd name="T23" fmla="*/ 51 h 117"/>
                <a:gd name="T24" fmla="*/ 87 w 174"/>
                <a:gd name="T25" fmla="*/ 59 h 117"/>
                <a:gd name="T26" fmla="*/ 98 w 174"/>
                <a:gd name="T27" fmla="*/ 73 h 117"/>
                <a:gd name="T28" fmla="*/ 114 w 174"/>
                <a:gd name="T29" fmla="*/ 79 h 117"/>
                <a:gd name="T30" fmla="*/ 131 w 174"/>
                <a:gd name="T31" fmla="*/ 74 h 117"/>
                <a:gd name="T32" fmla="*/ 140 w 174"/>
                <a:gd name="T33" fmla="*/ 44 h 117"/>
                <a:gd name="T34" fmla="*/ 111 w 174"/>
                <a:gd name="T35" fmla="*/ 37 h 117"/>
                <a:gd name="T36" fmla="*/ 106 w 174"/>
                <a:gd name="T37" fmla="*/ 53 h 117"/>
                <a:gd name="T38" fmla="*/ 119 w 174"/>
                <a:gd name="T39" fmla="*/ 61 h 117"/>
                <a:gd name="T40" fmla="*/ 108 w 174"/>
                <a:gd name="T41" fmla="*/ 52 h 117"/>
                <a:gd name="T42" fmla="*/ 112 w 174"/>
                <a:gd name="T43" fmla="*/ 39 h 117"/>
                <a:gd name="T44" fmla="*/ 126 w 174"/>
                <a:gd name="T45" fmla="*/ 36 h 117"/>
                <a:gd name="T46" fmla="*/ 136 w 174"/>
                <a:gd name="T47" fmla="*/ 45 h 117"/>
                <a:gd name="T48" fmla="*/ 137 w 174"/>
                <a:gd name="T49" fmla="*/ 59 h 117"/>
                <a:gd name="T50" fmla="*/ 128 w 174"/>
                <a:gd name="T51" fmla="*/ 70 h 117"/>
                <a:gd name="T52" fmla="*/ 101 w 174"/>
                <a:gd name="T53" fmla="*/ 68 h 117"/>
                <a:gd name="T54" fmla="*/ 93 w 174"/>
                <a:gd name="T55" fmla="*/ 57 h 117"/>
                <a:gd name="T56" fmla="*/ 91 w 174"/>
                <a:gd name="T57" fmla="*/ 50 h 117"/>
                <a:gd name="T58" fmla="*/ 91 w 174"/>
                <a:gd name="T59" fmla="*/ 43 h 117"/>
                <a:gd name="T60" fmla="*/ 106 w 174"/>
                <a:gd name="T61" fmla="*/ 20 h 117"/>
                <a:gd name="T62" fmla="*/ 119 w 174"/>
                <a:gd name="T63" fmla="*/ 15 h 117"/>
                <a:gd name="T64" fmla="*/ 134 w 174"/>
                <a:gd name="T65" fmla="*/ 16 h 117"/>
                <a:gd name="T66" fmla="*/ 157 w 174"/>
                <a:gd name="T67" fmla="*/ 32 h 117"/>
                <a:gd name="T68" fmla="*/ 165 w 174"/>
                <a:gd name="T69" fmla="*/ 59 h 117"/>
                <a:gd name="T70" fmla="*/ 156 w 174"/>
                <a:gd name="T71" fmla="*/ 86 h 117"/>
                <a:gd name="T72" fmla="*/ 134 w 174"/>
                <a:gd name="T73" fmla="*/ 105 h 117"/>
                <a:gd name="T74" fmla="*/ 120 w 174"/>
                <a:gd name="T75" fmla="*/ 108 h 117"/>
                <a:gd name="T76" fmla="*/ 105 w 174"/>
                <a:gd name="T77" fmla="*/ 107 h 117"/>
                <a:gd name="T78" fmla="*/ 48 w 174"/>
                <a:gd name="T79" fmla="*/ 84 h 117"/>
                <a:gd name="T80" fmla="*/ 0 w 174"/>
                <a:gd name="T81" fmla="*/ 44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0" y="44"/>
                  </a:moveTo>
                  <a:cubicBezTo>
                    <a:pt x="13" y="61"/>
                    <a:pt x="27" y="77"/>
                    <a:pt x="45" y="90"/>
                  </a:cubicBezTo>
                  <a:cubicBezTo>
                    <a:pt x="62" y="102"/>
                    <a:pt x="82" y="112"/>
                    <a:pt x="104" y="116"/>
                  </a:cubicBezTo>
                  <a:cubicBezTo>
                    <a:pt x="109" y="117"/>
                    <a:pt x="115" y="117"/>
                    <a:pt x="120" y="117"/>
                  </a:cubicBezTo>
                  <a:cubicBezTo>
                    <a:pt x="126" y="117"/>
                    <a:pt x="132" y="116"/>
                    <a:pt x="138" y="113"/>
                  </a:cubicBezTo>
                  <a:cubicBezTo>
                    <a:pt x="148" y="109"/>
                    <a:pt x="157" y="101"/>
                    <a:pt x="164" y="92"/>
                  </a:cubicBezTo>
                  <a:cubicBezTo>
                    <a:pt x="170" y="82"/>
                    <a:pt x="173" y="71"/>
                    <a:pt x="174" y="59"/>
                  </a:cubicBezTo>
                  <a:cubicBezTo>
                    <a:pt x="174" y="54"/>
                    <a:pt x="174" y="48"/>
                    <a:pt x="172" y="42"/>
                  </a:cubicBezTo>
                  <a:cubicBezTo>
                    <a:pt x="170" y="37"/>
                    <a:pt x="168" y="31"/>
                    <a:pt x="164" y="27"/>
                  </a:cubicBezTo>
                  <a:cubicBezTo>
                    <a:pt x="151" y="8"/>
                    <a:pt x="123" y="0"/>
                    <a:pt x="102" y="13"/>
                  </a:cubicBezTo>
                  <a:cubicBezTo>
                    <a:pt x="92" y="19"/>
                    <a:pt x="85" y="30"/>
                    <a:pt x="84" y="42"/>
                  </a:cubicBezTo>
                  <a:cubicBezTo>
                    <a:pt x="84" y="45"/>
                    <a:pt x="84" y="48"/>
                    <a:pt x="84" y="51"/>
                  </a:cubicBezTo>
                  <a:cubicBezTo>
                    <a:pt x="85" y="54"/>
                    <a:pt x="86" y="57"/>
                    <a:pt x="87" y="59"/>
                  </a:cubicBezTo>
                  <a:cubicBezTo>
                    <a:pt x="89" y="65"/>
                    <a:pt x="93" y="70"/>
                    <a:pt x="98" y="73"/>
                  </a:cubicBezTo>
                  <a:cubicBezTo>
                    <a:pt x="102" y="76"/>
                    <a:pt x="108" y="78"/>
                    <a:pt x="114" y="79"/>
                  </a:cubicBezTo>
                  <a:cubicBezTo>
                    <a:pt x="120" y="79"/>
                    <a:pt x="126" y="78"/>
                    <a:pt x="131" y="74"/>
                  </a:cubicBezTo>
                  <a:cubicBezTo>
                    <a:pt x="141" y="68"/>
                    <a:pt x="145" y="54"/>
                    <a:pt x="140" y="44"/>
                  </a:cubicBezTo>
                  <a:cubicBezTo>
                    <a:pt x="134" y="33"/>
                    <a:pt x="119" y="29"/>
                    <a:pt x="111" y="37"/>
                  </a:cubicBezTo>
                  <a:cubicBezTo>
                    <a:pt x="106" y="41"/>
                    <a:pt x="105" y="47"/>
                    <a:pt x="106" y="53"/>
                  </a:cubicBezTo>
                  <a:cubicBezTo>
                    <a:pt x="108" y="58"/>
                    <a:pt x="114" y="62"/>
                    <a:pt x="119" y="61"/>
                  </a:cubicBezTo>
                  <a:cubicBezTo>
                    <a:pt x="114" y="61"/>
                    <a:pt x="109" y="57"/>
                    <a:pt x="108" y="52"/>
                  </a:cubicBezTo>
                  <a:cubicBezTo>
                    <a:pt x="106" y="48"/>
                    <a:pt x="108" y="42"/>
                    <a:pt x="112" y="39"/>
                  </a:cubicBezTo>
                  <a:cubicBezTo>
                    <a:pt x="116" y="36"/>
                    <a:pt x="121" y="35"/>
                    <a:pt x="126" y="36"/>
                  </a:cubicBezTo>
                  <a:cubicBezTo>
                    <a:pt x="130" y="37"/>
                    <a:pt x="134" y="41"/>
                    <a:pt x="136" y="45"/>
                  </a:cubicBezTo>
                  <a:cubicBezTo>
                    <a:pt x="138" y="50"/>
                    <a:pt x="138" y="55"/>
                    <a:pt x="137" y="59"/>
                  </a:cubicBezTo>
                  <a:cubicBezTo>
                    <a:pt x="135" y="64"/>
                    <a:pt x="132" y="68"/>
                    <a:pt x="128" y="70"/>
                  </a:cubicBezTo>
                  <a:cubicBezTo>
                    <a:pt x="120" y="75"/>
                    <a:pt x="109" y="74"/>
                    <a:pt x="101" y="68"/>
                  </a:cubicBezTo>
                  <a:cubicBezTo>
                    <a:pt x="98" y="65"/>
                    <a:pt x="95" y="61"/>
                    <a:pt x="93" y="57"/>
                  </a:cubicBezTo>
                  <a:cubicBezTo>
                    <a:pt x="92" y="55"/>
                    <a:pt x="92" y="52"/>
                    <a:pt x="91" y="50"/>
                  </a:cubicBezTo>
                  <a:cubicBezTo>
                    <a:pt x="91" y="48"/>
                    <a:pt x="91" y="45"/>
                    <a:pt x="91" y="43"/>
                  </a:cubicBezTo>
                  <a:cubicBezTo>
                    <a:pt x="93" y="33"/>
                    <a:pt x="98" y="25"/>
                    <a:pt x="106" y="20"/>
                  </a:cubicBezTo>
                  <a:cubicBezTo>
                    <a:pt x="110" y="17"/>
                    <a:pt x="115" y="16"/>
                    <a:pt x="119" y="15"/>
                  </a:cubicBezTo>
                  <a:cubicBezTo>
                    <a:pt x="124" y="15"/>
                    <a:pt x="129" y="15"/>
                    <a:pt x="134" y="16"/>
                  </a:cubicBezTo>
                  <a:cubicBezTo>
                    <a:pt x="143" y="18"/>
                    <a:pt x="151" y="24"/>
                    <a:pt x="157" y="32"/>
                  </a:cubicBezTo>
                  <a:cubicBezTo>
                    <a:pt x="163" y="40"/>
                    <a:pt x="165" y="49"/>
                    <a:pt x="165" y="59"/>
                  </a:cubicBezTo>
                  <a:cubicBezTo>
                    <a:pt x="164" y="69"/>
                    <a:pt x="161" y="78"/>
                    <a:pt x="156" y="86"/>
                  </a:cubicBezTo>
                  <a:cubicBezTo>
                    <a:pt x="150" y="95"/>
                    <a:pt x="143" y="101"/>
                    <a:pt x="134" y="105"/>
                  </a:cubicBezTo>
                  <a:cubicBezTo>
                    <a:pt x="130" y="107"/>
                    <a:pt x="125" y="108"/>
                    <a:pt x="120" y="108"/>
                  </a:cubicBezTo>
                  <a:cubicBezTo>
                    <a:pt x="115" y="108"/>
                    <a:pt x="110" y="108"/>
                    <a:pt x="105" y="107"/>
                  </a:cubicBezTo>
                  <a:cubicBezTo>
                    <a:pt x="85" y="104"/>
                    <a:pt x="66" y="96"/>
                    <a:pt x="48" y="84"/>
                  </a:cubicBezTo>
                  <a:cubicBezTo>
                    <a:pt x="31" y="73"/>
                    <a:pt x="15" y="59"/>
                    <a:pt x="0"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73"/>
            <p:cNvSpPr/>
            <p:nvPr/>
          </p:nvSpPr>
          <p:spPr bwMode="auto">
            <a:xfrm>
              <a:off x="3252788" y="4446588"/>
              <a:ext cx="46038" cy="115888"/>
            </a:xfrm>
            <a:custGeom>
              <a:gdLst>
                <a:gd name="T0" fmla="*/ 8 w 29"/>
                <a:gd name="T1" fmla="*/ 73 h 73"/>
                <a:gd name="T2" fmla="*/ 0 w 29"/>
                <a:gd name="T3" fmla="*/ 70 h 73"/>
                <a:gd name="T4" fmla="*/ 19 w 29"/>
                <a:gd name="T5" fmla="*/ 0 h 73"/>
                <a:gd name="T6" fmla="*/ 29 w 29"/>
                <a:gd name="T7" fmla="*/ 2 h 73"/>
                <a:gd name="T8" fmla="*/ 8 w 29"/>
                <a:gd name="T9" fmla="*/ 73 h 73"/>
              </a:gdLst>
              <a:cxnLst>
                <a:cxn ang="0">
                  <a:pos x="T0" y="T1"/>
                </a:cxn>
                <a:cxn ang="0">
                  <a:pos x="T2" y="T3"/>
                </a:cxn>
                <a:cxn ang="0">
                  <a:pos x="T4" y="T5"/>
                </a:cxn>
                <a:cxn ang="0">
                  <a:pos x="T6" y="T7"/>
                </a:cxn>
                <a:cxn ang="0">
                  <a:pos x="T8" y="T9"/>
                </a:cxn>
              </a:cxnLst>
              <a:rect l="0" t="0" r="r" b="b"/>
              <a:pathLst>
                <a:path w="28" h="73">
                  <a:moveTo>
                    <a:pt x="8" y="73"/>
                  </a:moveTo>
                  <a:lnTo>
                    <a:pt x="0" y="70"/>
                  </a:lnTo>
                  <a:lnTo>
                    <a:pt x="19" y="0"/>
                  </a:lnTo>
                  <a:lnTo>
                    <a:pt x="29" y="2"/>
                  </a:lnTo>
                  <a:lnTo>
                    <a:pt x="8" y="7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4"/>
            <p:cNvSpPr/>
            <p:nvPr/>
          </p:nvSpPr>
          <p:spPr bwMode="auto">
            <a:xfrm>
              <a:off x="3241676" y="4452938"/>
              <a:ext cx="38100" cy="57150"/>
            </a:xfrm>
            <a:custGeom>
              <a:gdLst>
                <a:gd name="T0" fmla="*/ 17 w 24"/>
                <a:gd name="T1" fmla="*/ 36 h 36"/>
                <a:gd name="T2" fmla="*/ 0 w 24"/>
                <a:gd name="T3" fmla="*/ 5 h 36"/>
                <a:gd name="T4" fmla="*/ 7 w 24"/>
                <a:gd name="T5" fmla="*/ 0 h 36"/>
                <a:gd name="T6" fmla="*/ 24 w 24"/>
                <a:gd name="T7" fmla="*/ 31 h 36"/>
                <a:gd name="T8" fmla="*/ 17 w 24"/>
                <a:gd name="T9" fmla="*/ 36 h 36"/>
              </a:gdLst>
              <a:cxnLst>
                <a:cxn ang="0">
                  <a:pos x="T0" y="T1"/>
                </a:cxn>
                <a:cxn ang="0">
                  <a:pos x="T2" y="T3"/>
                </a:cxn>
                <a:cxn ang="0">
                  <a:pos x="T4" y="T5"/>
                </a:cxn>
                <a:cxn ang="0">
                  <a:pos x="T6" y="T7"/>
                </a:cxn>
                <a:cxn ang="0">
                  <a:pos x="T8" y="T9"/>
                </a:cxn>
              </a:cxnLst>
              <a:rect l="0" t="0" r="r" b="b"/>
              <a:pathLst>
                <a:path w="24" h="36">
                  <a:moveTo>
                    <a:pt x="17" y="36"/>
                  </a:moveTo>
                  <a:lnTo>
                    <a:pt x="0" y="5"/>
                  </a:lnTo>
                  <a:lnTo>
                    <a:pt x="7" y="0"/>
                  </a:lnTo>
                  <a:lnTo>
                    <a:pt x="24" y="31"/>
                  </a:lnTo>
                  <a:lnTo>
                    <a:pt x="17"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75"/>
            <p:cNvSpPr/>
            <p:nvPr/>
          </p:nvSpPr>
          <p:spPr bwMode="auto">
            <a:xfrm>
              <a:off x="3271838" y="4471988"/>
              <a:ext cx="57150" cy="41275"/>
            </a:xfrm>
            <a:custGeom>
              <a:gdLst>
                <a:gd name="T0" fmla="*/ 5 w 36"/>
                <a:gd name="T1" fmla="*/ 26 h 26"/>
                <a:gd name="T2" fmla="*/ 0 w 36"/>
                <a:gd name="T3" fmla="*/ 17 h 26"/>
                <a:gd name="T4" fmla="*/ 31 w 36"/>
                <a:gd name="T5" fmla="*/ 0 h 26"/>
                <a:gd name="T6" fmla="*/ 36 w 36"/>
                <a:gd name="T7" fmla="*/ 7 h 26"/>
                <a:gd name="T8" fmla="*/ 5 w 36"/>
                <a:gd name="T9" fmla="*/ 26 h 26"/>
              </a:gdLst>
              <a:cxnLst>
                <a:cxn ang="0">
                  <a:pos x="T0" y="T1"/>
                </a:cxn>
                <a:cxn ang="0">
                  <a:pos x="T2" y="T3"/>
                </a:cxn>
                <a:cxn ang="0">
                  <a:pos x="T4" y="T5"/>
                </a:cxn>
                <a:cxn ang="0">
                  <a:pos x="T6" y="T7"/>
                </a:cxn>
                <a:cxn ang="0">
                  <a:pos x="T8" y="T9"/>
                </a:cxn>
              </a:cxnLst>
              <a:rect l="0" t="0" r="r" b="b"/>
              <a:pathLst>
                <a:path w="36" h="26">
                  <a:moveTo>
                    <a:pt x="5" y="26"/>
                  </a:moveTo>
                  <a:lnTo>
                    <a:pt x="0" y="17"/>
                  </a:lnTo>
                  <a:lnTo>
                    <a:pt x="31" y="0"/>
                  </a:lnTo>
                  <a:lnTo>
                    <a:pt x="36" y="7"/>
                  </a:lnTo>
                  <a:lnTo>
                    <a:pt x="5"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76"/>
            <p:cNvSpPr/>
            <p:nvPr/>
          </p:nvSpPr>
          <p:spPr bwMode="auto">
            <a:xfrm>
              <a:off x="3186113" y="4670425"/>
              <a:ext cx="44450" cy="117475"/>
            </a:xfrm>
            <a:custGeom>
              <a:gdLst>
                <a:gd name="T0" fmla="*/ 9 w 28"/>
                <a:gd name="T1" fmla="*/ 74 h 74"/>
                <a:gd name="T2" fmla="*/ 0 w 28"/>
                <a:gd name="T3" fmla="*/ 71 h 74"/>
                <a:gd name="T4" fmla="*/ 21 w 28"/>
                <a:gd name="T5" fmla="*/ 0 h 74"/>
                <a:gd name="T6" fmla="*/ 28 w 28"/>
                <a:gd name="T7" fmla="*/ 3 h 74"/>
                <a:gd name="T8" fmla="*/ 9 w 28"/>
                <a:gd name="T9" fmla="*/ 74 h 74"/>
              </a:gdLst>
              <a:cxnLst>
                <a:cxn ang="0">
                  <a:pos x="T0" y="T1"/>
                </a:cxn>
                <a:cxn ang="0">
                  <a:pos x="T2" y="T3"/>
                </a:cxn>
                <a:cxn ang="0">
                  <a:pos x="T4" y="T5"/>
                </a:cxn>
                <a:cxn ang="0">
                  <a:pos x="T6" y="T7"/>
                </a:cxn>
                <a:cxn ang="0">
                  <a:pos x="T8" y="T9"/>
                </a:cxn>
              </a:cxnLst>
              <a:rect l="0" t="0" r="r" b="b"/>
              <a:pathLst>
                <a:path w="28" h="74">
                  <a:moveTo>
                    <a:pt x="9" y="74"/>
                  </a:moveTo>
                  <a:lnTo>
                    <a:pt x="0" y="71"/>
                  </a:lnTo>
                  <a:lnTo>
                    <a:pt x="21" y="0"/>
                  </a:lnTo>
                  <a:lnTo>
                    <a:pt x="28" y="3"/>
                  </a:lnTo>
                  <a:lnTo>
                    <a:pt x="9" y="7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77"/>
            <p:cNvSpPr/>
            <p:nvPr/>
          </p:nvSpPr>
          <p:spPr bwMode="auto">
            <a:xfrm>
              <a:off x="3205163" y="4727575"/>
              <a:ext cx="36513" cy="52388"/>
            </a:xfrm>
            <a:custGeom>
              <a:gdLst>
                <a:gd name="T0" fmla="*/ 16 w 23"/>
                <a:gd name="T1" fmla="*/ 33 h 33"/>
                <a:gd name="T2" fmla="*/ 0 w 23"/>
                <a:gd name="T3" fmla="*/ 2 h 33"/>
                <a:gd name="T4" fmla="*/ 7 w 23"/>
                <a:gd name="T5" fmla="*/ 0 h 33"/>
                <a:gd name="T6" fmla="*/ 23 w 23"/>
                <a:gd name="T7" fmla="*/ 30 h 33"/>
                <a:gd name="T8" fmla="*/ 16 w 23"/>
                <a:gd name="T9" fmla="*/ 33 h 33"/>
              </a:gdLst>
              <a:cxnLst>
                <a:cxn ang="0">
                  <a:pos x="T0" y="T1"/>
                </a:cxn>
                <a:cxn ang="0">
                  <a:pos x="T2" y="T3"/>
                </a:cxn>
                <a:cxn ang="0">
                  <a:pos x="T4" y="T5"/>
                </a:cxn>
                <a:cxn ang="0">
                  <a:pos x="T6" y="T7"/>
                </a:cxn>
                <a:cxn ang="0">
                  <a:pos x="T8" y="T9"/>
                </a:cxn>
              </a:cxnLst>
              <a:rect l="0" t="0" r="r" b="b"/>
              <a:pathLst>
                <a:path w="23" h="33">
                  <a:moveTo>
                    <a:pt x="16" y="33"/>
                  </a:moveTo>
                  <a:lnTo>
                    <a:pt x="0" y="2"/>
                  </a:lnTo>
                  <a:lnTo>
                    <a:pt x="7" y="0"/>
                  </a:lnTo>
                  <a:lnTo>
                    <a:pt x="23" y="30"/>
                  </a:lnTo>
                  <a:lnTo>
                    <a:pt x="16"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78"/>
            <p:cNvSpPr/>
            <p:nvPr/>
          </p:nvSpPr>
          <p:spPr bwMode="auto">
            <a:xfrm>
              <a:off x="3155951" y="4722813"/>
              <a:ext cx="55563" cy="38100"/>
            </a:xfrm>
            <a:custGeom>
              <a:gdLst>
                <a:gd name="T0" fmla="*/ 5 w 35"/>
                <a:gd name="T1" fmla="*/ 24 h 24"/>
                <a:gd name="T2" fmla="*/ 0 w 35"/>
                <a:gd name="T3" fmla="*/ 17 h 24"/>
                <a:gd name="T4" fmla="*/ 31 w 35"/>
                <a:gd name="T5" fmla="*/ 0 h 24"/>
                <a:gd name="T6" fmla="*/ 35 w 35"/>
                <a:gd name="T7" fmla="*/ 7 h 24"/>
                <a:gd name="T8" fmla="*/ 5 w 35"/>
                <a:gd name="T9" fmla="*/ 24 h 24"/>
              </a:gdLst>
              <a:cxnLst>
                <a:cxn ang="0">
                  <a:pos x="T0" y="T1"/>
                </a:cxn>
                <a:cxn ang="0">
                  <a:pos x="T2" y="T3"/>
                </a:cxn>
                <a:cxn ang="0">
                  <a:pos x="T4" y="T5"/>
                </a:cxn>
                <a:cxn ang="0">
                  <a:pos x="T6" y="T7"/>
                </a:cxn>
                <a:cxn ang="0">
                  <a:pos x="T8" y="T9"/>
                </a:cxn>
              </a:cxnLst>
              <a:rect l="0" t="0" r="r" b="b"/>
              <a:pathLst>
                <a:path w="35" h="24">
                  <a:moveTo>
                    <a:pt x="5" y="24"/>
                  </a:moveTo>
                  <a:lnTo>
                    <a:pt x="0" y="17"/>
                  </a:lnTo>
                  <a:lnTo>
                    <a:pt x="31" y="0"/>
                  </a:lnTo>
                  <a:lnTo>
                    <a:pt x="35" y="7"/>
                  </a:lnTo>
                  <a:lnTo>
                    <a:pt x="5"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79"/>
            <p:cNvSpPr/>
            <p:nvPr/>
          </p:nvSpPr>
          <p:spPr bwMode="auto">
            <a:xfrm>
              <a:off x="3103563" y="4505325"/>
              <a:ext cx="101600" cy="79375"/>
            </a:xfrm>
            <a:custGeom>
              <a:gdLst>
                <a:gd name="T0" fmla="*/ 59 w 64"/>
                <a:gd name="T1" fmla="*/ 50 h 50"/>
                <a:gd name="T2" fmla="*/ 0 w 64"/>
                <a:gd name="T3" fmla="*/ 7 h 50"/>
                <a:gd name="T4" fmla="*/ 5 w 64"/>
                <a:gd name="T5" fmla="*/ 0 h 50"/>
                <a:gd name="T6" fmla="*/ 64 w 64"/>
                <a:gd name="T7" fmla="*/ 43 h 50"/>
                <a:gd name="T8" fmla="*/ 59 w 64"/>
                <a:gd name="T9" fmla="*/ 50 h 50"/>
              </a:gdLst>
              <a:cxnLst>
                <a:cxn ang="0">
                  <a:pos x="T0" y="T1"/>
                </a:cxn>
                <a:cxn ang="0">
                  <a:pos x="T2" y="T3"/>
                </a:cxn>
                <a:cxn ang="0">
                  <a:pos x="T4" y="T5"/>
                </a:cxn>
                <a:cxn ang="0">
                  <a:pos x="T6" y="T7"/>
                </a:cxn>
                <a:cxn ang="0">
                  <a:pos x="T8" y="T9"/>
                </a:cxn>
              </a:cxnLst>
              <a:rect l="0" t="0" r="r" b="b"/>
              <a:pathLst>
                <a:path w="64" h="50">
                  <a:moveTo>
                    <a:pt x="59" y="50"/>
                  </a:moveTo>
                  <a:lnTo>
                    <a:pt x="0" y="7"/>
                  </a:lnTo>
                  <a:lnTo>
                    <a:pt x="5" y="0"/>
                  </a:lnTo>
                  <a:lnTo>
                    <a:pt x="64" y="43"/>
                  </a:lnTo>
                  <a:lnTo>
                    <a:pt x="59"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80"/>
            <p:cNvSpPr/>
            <p:nvPr/>
          </p:nvSpPr>
          <p:spPr bwMode="auto">
            <a:xfrm>
              <a:off x="3100388" y="4540250"/>
              <a:ext cx="55563" cy="22225"/>
            </a:xfrm>
            <a:custGeom>
              <a:gdLst>
                <a:gd name="T0" fmla="*/ 0 w 35"/>
                <a:gd name="T1" fmla="*/ 14 h 14"/>
                <a:gd name="T2" fmla="*/ 0 w 35"/>
                <a:gd name="T3" fmla="*/ 7 h 14"/>
                <a:gd name="T4" fmla="*/ 33 w 35"/>
                <a:gd name="T5" fmla="*/ 0 h 14"/>
                <a:gd name="T6" fmla="*/ 35 w 35"/>
                <a:gd name="T7" fmla="*/ 9 h 14"/>
                <a:gd name="T8" fmla="*/ 0 w 35"/>
                <a:gd name="T9" fmla="*/ 14 h 14"/>
              </a:gdLst>
              <a:cxnLst>
                <a:cxn ang="0">
                  <a:pos x="T0" y="T1"/>
                </a:cxn>
                <a:cxn ang="0">
                  <a:pos x="T2" y="T3"/>
                </a:cxn>
                <a:cxn ang="0">
                  <a:pos x="T4" y="T5"/>
                </a:cxn>
                <a:cxn ang="0">
                  <a:pos x="T6" y="T7"/>
                </a:cxn>
                <a:cxn ang="0">
                  <a:pos x="T8" y="T9"/>
                </a:cxn>
              </a:cxnLst>
              <a:rect l="0" t="0" r="r" b="b"/>
              <a:pathLst>
                <a:path w="35" h="14">
                  <a:moveTo>
                    <a:pt x="0" y="14"/>
                  </a:moveTo>
                  <a:lnTo>
                    <a:pt x="0" y="7"/>
                  </a:lnTo>
                  <a:lnTo>
                    <a:pt x="33" y="0"/>
                  </a:lnTo>
                  <a:lnTo>
                    <a:pt x="35" y="9"/>
                  </a:lnTo>
                  <a:lnTo>
                    <a:pt x="0"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81"/>
            <p:cNvSpPr/>
            <p:nvPr/>
          </p:nvSpPr>
          <p:spPr bwMode="auto">
            <a:xfrm>
              <a:off x="3136901" y="4486275"/>
              <a:ext cx="26988" cy="60325"/>
            </a:xfrm>
            <a:custGeom>
              <a:gdLst>
                <a:gd name="T0" fmla="*/ 7 w 17"/>
                <a:gd name="T1" fmla="*/ 38 h 38"/>
                <a:gd name="T2" fmla="*/ 0 w 17"/>
                <a:gd name="T3" fmla="*/ 3 h 38"/>
                <a:gd name="T4" fmla="*/ 10 w 17"/>
                <a:gd name="T5" fmla="*/ 0 h 38"/>
                <a:gd name="T6" fmla="*/ 17 w 17"/>
                <a:gd name="T7" fmla="*/ 36 h 38"/>
                <a:gd name="T8" fmla="*/ 7 w 17"/>
                <a:gd name="T9" fmla="*/ 38 h 38"/>
              </a:gdLst>
              <a:cxnLst>
                <a:cxn ang="0">
                  <a:pos x="T0" y="T1"/>
                </a:cxn>
                <a:cxn ang="0">
                  <a:pos x="T2" y="T3"/>
                </a:cxn>
                <a:cxn ang="0">
                  <a:pos x="T4" y="T5"/>
                </a:cxn>
                <a:cxn ang="0">
                  <a:pos x="T6" y="T7"/>
                </a:cxn>
                <a:cxn ang="0">
                  <a:pos x="T8" y="T9"/>
                </a:cxn>
              </a:cxnLst>
              <a:rect l="0" t="0" r="r" b="b"/>
              <a:pathLst>
                <a:path w="17" h="38">
                  <a:moveTo>
                    <a:pt x="7" y="38"/>
                  </a:moveTo>
                  <a:lnTo>
                    <a:pt x="0" y="3"/>
                  </a:lnTo>
                  <a:lnTo>
                    <a:pt x="10" y="0"/>
                  </a:lnTo>
                  <a:lnTo>
                    <a:pt x="17" y="36"/>
                  </a:lnTo>
                  <a:lnTo>
                    <a:pt x="7" y="3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82"/>
            <p:cNvSpPr/>
            <p:nvPr/>
          </p:nvSpPr>
          <p:spPr bwMode="auto">
            <a:xfrm>
              <a:off x="3073401" y="4625975"/>
              <a:ext cx="115888" cy="44450"/>
            </a:xfrm>
            <a:custGeom>
              <a:gdLst>
                <a:gd name="T0" fmla="*/ 2 w 73"/>
                <a:gd name="T1" fmla="*/ 28 h 28"/>
                <a:gd name="T2" fmla="*/ 0 w 73"/>
                <a:gd name="T3" fmla="*/ 19 h 28"/>
                <a:gd name="T4" fmla="*/ 71 w 73"/>
                <a:gd name="T5" fmla="*/ 0 h 28"/>
                <a:gd name="T6" fmla="*/ 73 w 73"/>
                <a:gd name="T7" fmla="*/ 9 h 28"/>
                <a:gd name="T8" fmla="*/ 2 w 73"/>
                <a:gd name="T9" fmla="*/ 28 h 28"/>
              </a:gdLst>
              <a:cxnLst>
                <a:cxn ang="0">
                  <a:pos x="T0" y="T1"/>
                </a:cxn>
                <a:cxn ang="0">
                  <a:pos x="T2" y="T3"/>
                </a:cxn>
                <a:cxn ang="0">
                  <a:pos x="T4" y="T5"/>
                </a:cxn>
                <a:cxn ang="0">
                  <a:pos x="T6" y="T7"/>
                </a:cxn>
                <a:cxn ang="0">
                  <a:pos x="T8" y="T9"/>
                </a:cxn>
              </a:cxnLst>
              <a:rect l="0" t="0" r="r" b="b"/>
              <a:pathLst>
                <a:path w="73" h="28">
                  <a:moveTo>
                    <a:pt x="2" y="28"/>
                  </a:moveTo>
                  <a:lnTo>
                    <a:pt x="0" y="19"/>
                  </a:lnTo>
                  <a:lnTo>
                    <a:pt x="71" y="0"/>
                  </a:lnTo>
                  <a:lnTo>
                    <a:pt x="73" y="9"/>
                  </a:lnTo>
                  <a:lnTo>
                    <a:pt x="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83"/>
            <p:cNvSpPr/>
            <p:nvPr/>
          </p:nvSpPr>
          <p:spPr bwMode="auto">
            <a:xfrm>
              <a:off x="3095626" y="4645025"/>
              <a:ext cx="41275" cy="55563"/>
            </a:xfrm>
            <a:custGeom>
              <a:gdLst>
                <a:gd name="T0" fmla="*/ 10 w 26"/>
                <a:gd name="T1" fmla="*/ 35 h 35"/>
                <a:gd name="T2" fmla="*/ 0 w 26"/>
                <a:gd name="T3" fmla="*/ 30 h 35"/>
                <a:gd name="T4" fmla="*/ 19 w 26"/>
                <a:gd name="T5" fmla="*/ 0 h 35"/>
                <a:gd name="T6" fmla="*/ 26 w 26"/>
                <a:gd name="T7" fmla="*/ 4 h 35"/>
                <a:gd name="T8" fmla="*/ 10 w 26"/>
                <a:gd name="T9" fmla="*/ 35 h 35"/>
              </a:gdLst>
              <a:cxnLst>
                <a:cxn ang="0">
                  <a:pos x="T0" y="T1"/>
                </a:cxn>
                <a:cxn ang="0">
                  <a:pos x="T2" y="T3"/>
                </a:cxn>
                <a:cxn ang="0">
                  <a:pos x="T4" y="T5"/>
                </a:cxn>
                <a:cxn ang="0">
                  <a:pos x="T6" y="T7"/>
                </a:cxn>
                <a:cxn ang="0">
                  <a:pos x="T8" y="T9"/>
                </a:cxn>
              </a:cxnLst>
              <a:rect l="0" t="0" r="r" b="b"/>
              <a:pathLst>
                <a:path w="26" h="35">
                  <a:moveTo>
                    <a:pt x="10" y="35"/>
                  </a:moveTo>
                  <a:lnTo>
                    <a:pt x="0" y="30"/>
                  </a:lnTo>
                  <a:lnTo>
                    <a:pt x="19" y="0"/>
                  </a:lnTo>
                  <a:lnTo>
                    <a:pt x="26" y="4"/>
                  </a:lnTo>
                  <a:lnTo>
                    <a:pt x="10" y="3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84"/>
            <p:cNvSpPr/>
            <p:nvPr/>
          </p:nvSpPr>
          <p:spPr bwMode="auto">
            <a:xfrm>
              <a:off x="3081338" y="4614863"/>
              <a:ext cx="52388" cy="41275"/>
            </a:xfrm>
            <a:custGeom>
              <a:gdLst>
                <a:gd name="T0" fmla="*/ 30 w 33"/>
                <a:gd name="T1" fmla="*/ 26 h 26"/>
                <a:gd name="T2" fmla="*/ 0 w 33"/>
                <a:gd name="T3" fmla="*/ 7 h 26"/>
                <a:gd name="T4" fmla="*/ 2 w 33"/>
                <a:gd name="T5" fmla="*/ 0 h 26"/>
                <a:gd name="T6" fmla="*/ 33 w 33"/>
                <a:gd name="T7" fmla="*/ 16 h 26"/>
                <a:gd name="T8" fmla="*/ 30 w 33"/>
                <a:gd name="T9" fmla="*/ 26 h 26"/>
              </a:gdLst>
              <a:cxnLst>
                <a:cxn ang="0">
                  <a:pos x="T0" y="T1"/>
                </a:cxn>
                <a:cxn ang="0">
                  <a:pos x="T2" y="T3"/>
                </a:cxn>
                <a:cxn ang="0">
                  <a:pos x="T4" y="T5"/>
                </a:cxn>
                <a:cxn ang="0">
                  <a:pos x="T6" y="T7"/>
                </a:cxn>
                <a:cxn ang="0">
                  <a:pos x="T8" y="T9"/>
                </a:cxn>
              </a:cxnLst>
              <a:rect l="0" t="0" r="r" b="b"/>
              <a:pathLst>
                <a:path w="33" h="26">
                  <a:moveTo>
                    <a:pt x="30" y="26"/>
                  </a:moveTo>
                  <a:lnTo>
                    <a:pt x="0" y="7"/>
                  </a:lnTo>
                  <a:lnTo>
                    <a:pt x="2" y="0"/>
                  </a:lnTo>
                  <a:lnTo>
                    <a:pt x="33" y="16"/>
                  </a:lnTo>
                  <a:lnTo>
                    <a:pt x="30"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85"/>
            <p:cNvSpPr/>
            <p:nvPr/>
          </p:nvSpPr>
          <p:spPr bwMode="auto">
            <a:xfrm>
              <a:off x="3276601" y="4651375"/>
              <a:ext cx="82550" cy="101600"/>
            </a:xfrm>
            <a:custGeom>
              <a:gdLst>
                <a:gd name="T0" fmla="*/ 45 w 52"/>
                <a:gd name="T1" fmla="*/ 64 h 64"/>
                <a:gd name="T2" fmla="*/ 0 w 52"/>
                <a:gd name="T3" fmla="*/ 8 h 64"/>
                <a:gd name="T4" fmla="*/ 7 w 52"/>
                <a:gd name="T5" fmla="*/ 0 h 64"/>
                <a:gd name="T6" fmla="*/ 52 w 52"/>
                <a:gd name="T7" fmla="*/ 57 h 64"/>
                <a:gd name="T8" fmla="*/ 45 w 52"/>
                <a:gd name="T9" fmla="*/ 64 h 64"/>
              </a:gdLst>
              <a:cxnLst>
                <a:cxn ang="0">
                  <a:pos x="T0" y="T1"/>
                </a:cxn>
                <a:cxn ang="0">
                  <a:pos x="T2" y="T3"/>
                </a:cxn>
                <a:cxn ang="0">
                  <a:pos x="T4" y="T5"/>
                </a:cxn>
                <a:cxn ang="0">
                  <a:pos x="T6" y="T7"/>
                </a:cxn>
                <a:cxn ang="0">
                  <a:pos x="T8" y="T9"/>
                </a:cxn>
              </a:cxnLst>
              <a:rect l="0" t="0" r="r" b="b"/>
              <a:pathLst>
                <a:path w="52" h="64">
                  <a:moveTo>
                    <a:pt x="45" y="64"/>
                  </a:moveTo>
                  <a:lnTo>
                    <a:pt x="0" y="8"/>
                  </a:lnTo>
                  <a:lnTo>
                    <a:pt x="7" y="0"/>
                  </a:lnTo>
                  <a:lnTo>
                    <a:pt x="52" y="57"/>
                  </a:lnTo>
                  <a:lnTo>
                    <a:pt x="45" y="6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86"/>
            <p:cNvSpPr/>
            <p:nvPr/>
          </p:nvSpPr>
          <p:spPr bwMode="auto">
            <a:xfrm>
              <a:off x="3317876" y="4692650"/>
              <a:ext cx="55563" cy="19050"/>
            </a:xfrm>
            <a:custGeom>
              <a:gdLst>
                <a:gd name="T0" fmla="*/ 0 w 35"/>
                <a:gd name="T1" fmla="*/ 10 h 12"/>
                <a:gd name="T2" fmla="*/ 0 w 35"/>
                <a:gd name="T3" fmla="*/ 0 h 12"/>
                <a:gd name="T4" fmla="*/ 35 w 35"/>
                <a:gd name="T5" fmla="*/ 5 h 12"/>
                <a:gd name="T6" fmla="*/ 35 w 35"/>
                <a:gd name="T7" fmla="*/ 12 h 12"/>
                <a:gd name="T8" fmla="*/ 0 w 35"/>
                <a:gd name="T9" fmla="*/ 10 h 12"/>
              </a:gdLst>
              <a:cxnLst>
                <a:cxn ang="0">
                  <a:pos x="T0" y="T1"/>
                </a:cxn>
                <a:cxn ang="0">
                  <a:pos x="T2" y="T3"/>
                </a:cxn>
                <a:cxn ang="0">
                  <a:pos x="T4" y="T5"/>
                </a:cxn>
                <a:cxn ang="0">
                  <a:pos x="T6" y="T7"/>
                </a:cxn>
                <a:cxn ang="0">
                  <a:pos x="T8" y="T9"/>
                </a:cxn>
              </a:cxnLst>
              <a:rect l="0" t="0" r="r" b="b"/>
              <a:pathLst>
                <a:path w="35" h="12">
                  <a:moveTo>
                    <a:pt x="0" y="10"/>
                  </a:moveTo>
                  <a:lnTo>
                    <a:pt x="0" y="0"/>
                  </a:lnTo>
                  <a:lnTo>
                    <a:pt x="35" y="5"/>
                  </a:lnTo>
                  <a:lnTo>
                    <a:pt x="35" y="12"/>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87"/>
            <p:cNvSpPr/>
            <p:nvPr/>
          </p:nvSpPr>
          <p:spPr bwMode="auto">
            <a:xfrm>
              <a:off x="3306763" y="4700588"/>
              <a:ext cx="17463" cy="57150"/>
            </a:xfrm>
            <a:custGeom>
              <a:gdLst>
                <a:gd name="T0" fmla="*/ 0 w 11"/>
                <a:gd name="T1" fmla="*/ 36 h 36"/>
                <a:gd name="T2" fmla="*/ 2 w 11"/>
                <a:gd name="T3" fmla="*/ 0 h 36"/>
                <a:gd name="T4" fmla="*/ 11 w 11"/>
                <a:gd name="T5" fmla="*/ 0 h 36"/>
                <a:gd name="T6" fmla="*/ 7 w 11"/>
                <a:gd name="T7" fmla="*/ 36 h 36"/>
                <a:gd name="T8" fmla="*/ 0 w 11"/>
                <a:gd name="T9" fmla="*/ 36 h 36"/>
              </a:gdLst>
              <a:cxnLst>
                <a:cxn ang="0">
                  <a:pos x="T0" y="T1"/>
                </a:cxn>
                <a:cxn ang="0">
                  <a:pos x="T2" y="T3"/>
                </a:cxn>
                <a:cxn ang="0">
                  <a:pos x="T4" y="T5"/>
                </a:cxn>
                <a:cxn ang="0">
                  <a:pos x="T6" y="T7"/>
                </a:cxn>
                <a:cxn ang="0">
                  <a:pos x="T8" y="T9"/>
                </a:cxn>
              </a:cxnLst>
              <a:rect l="0" t="0" r="r" b="b"/>
              <a:pathLst>
                <a:path w="11" h="36">
                  <a:moveTo>
                    <a:pt x="0" y="36"/>
                  </a:moveTo>
                  <a:lnTo>
                    <a:pt x="2" y="0"/>
                  </a:lnTo>
                  <a:lnTo>
                    <a:pt x="11" y="0"/>
                  </a:lnTo>
                  <a:lnTo>
                    <a:pt x="7" y="36"/>
                  </a:lnTo>
                  <a:lnTo>
                    <a:pt x="0"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88"/>
            <p:cNvSpPr/>
            <p:nvPr/>
          </p:nvSpPr>
          <p:spPr bwMode="auto">
            <a:xfrm>
              <a:off x="3298826" y="4595813"/>
              <a:ext cx="115888" cy="14288"/>
            </a:xfrm>
            <a:custGeom>
              <a:gdLst>
                <a:gd name="T0" fmla="*/ 0 w 73"/>
                <a:gd name="T1" fmla="*/ 9 h 9"/>
                <a:gd name="T2" fmla="*/ 0 w 73"/>
                <a:gd name="T3" fmla="*/ 2 h 9"/>
                <a:gd name="T4" fmla="*/ 73 w 73"/>
                <a:gd name="T5" fmla="*/ 0 h 9"/>
                <a:gd name="T6" fmla="*/ 73 w 73"/>
                <a:gd name="T7" fmla="*/ 7 h 9"/>
                <a:gd name="T8" fmla="*/ 0 w 73"/>
                <a:gd name="T9" fmla="*/ 9 h 9"/>
              </a:gdLst>
              <a:cxnLst>
                <a:cxn ang="0">
                  <a:pos x="T0" y="T1"/>
                </a:cxn>
                <a:cxn ang="0">
                  <a:pos x="T2" y="T3"/>
                </a:cxn>
                <a:cxn ang="0">
                  <a:pos x="T4" y="T5"/>
                </a:cxn>
                <a:cxn ang="0">
                  <a:pos x="T6" y="T7"/>
                </a:cxn>
                <a:cxn ang="0">
                  <a:pos x="T8" y="T9"/>
                </a:cxn>
              </a:cxnLst>
              <a:rect l="0" t="0" r="r" b="b"/>
              <a:pathLst>
                <a:path w="73" h="9">
                  <a:moveTo>
                    <a:pt x="0" y="9"/>
                  </a:moveTo>
                  <a:lnTo>
                    <a:pt x="0" y="2"/>
                  </a:lnTo>
                  <a:lnTo>
                    <a:pt x="73" y="0"/>
                  </a:lnTo>
                  <a:lnTo>
                    <a:pt x="73" y="7"/>
                  </a:lnTo>
                  <a:lnTo>
                    <a:pt x="0"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89"/>
            <p:cNvSpPr/>
            <p:nvPr/>
          </p:nvSpPr>
          <p:spPr bwMode="auto">
            <a:xfrm>
              <a:off x="3351213" y="4557713"/>
              <a:ext cx="49213" cy="49213"/>
            </a:xfrm>
            <a:custGeom>
              <a:gdLst>
                <a:gd name="T0" fmla="*/ 5 w 31"/>
                <a:gd name="T1" fmla="*/ 31 h 31"/>
                <a:gd name="T2" fmla="*/ 0 w 31"/>
                <a:gd name="T3" fmla="*/ 26 h 31"/>
                <a:gd name="T4" fmla="*/ 24 w 31"/>
                <a:gd name="T5" fmla="*/ 0 h 31"/>
                <a:gd name="T6" fmla="*/ 31 w 31"/>
                <a:gd name="T7" fmla="*/ 5 h 31"/>
                <a:gd name="T8" fmla="*/ 5 w 31"/>
                <a:gd name="T9" fmla="*/ 31 h 31"/>
              </a:gdLst>
              <a:cxnLst>
                <a:cxn ang="0">
                  <a:pos x="T0" y="T1"/>
                </a:cxn>
                <a:cxn ang="0">
                  <a:pos x="T2" y="T3"/>
                </a:cxn>
                <a:cxn ang="0">
                  <a:pos x="T4" y="T5"/>
                </a:cxn>
                <a:cxn ang="0">
                  <a:pos x="T6" y="T7"/>
                </a:cxn>
                <a:cxn ang="0">
                  <a:pos x="T8" y="T9"/>
                </a:cxn>
              </a:cxnLst>
              <a:rect l="0" t="0" r="r" b="b"/>
              <a:pathLst>
                <a:path w="31" h="31">
                  <a:moveTo>
                    <a:pt x="5" y="31"/>
                  </a:moveTo>
                  <a:lnTo>
                    <a:pt x="0" y="26"/>
                  </a:lnTo>
                  <a:lnTo>
                    <a:pt x="24" y="0"/>
                  </a:lnTo>
                  <a:lnTo>
                    <a:pt x="31" y="5"/>
                  </a:lnTo>
                  <a:lnTo>
                    <a:pt x="5"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90"/>
            <p:cNvSpPr/>
            <p:nvPr/>
          </p:nvSpPr>
          <p:spPr bwMode="auto">
            <a:xfrm>
              <a:off x="3351213" y="4598988"/>
              <a:ext cx="49213" cy="49213"/>
            </a:xfrm>
            <a:custGeom>
              <a:gdLst>
                <a:gd name="T0" fmla="*/ 26 w 31"/>
                <a:gd name="T1" fmla="*/ 31 h 31"/>
                <a:gd name="T2" fmla="*/ 0 w 31"/>
                <a:gd name="T3" fmla="*/ 5 h 31"/>
                <a:gd name="T4" fmla="*/ 5 w 31"/>
                <a:gd name="T5" fmla="*/ 0 h 31"/>
                <a:gd name="T6" fmla="*/ 31 w 31"/>
                <a:gd name="T7" fmla="*/ 24 h 31"/>
                <a:gd name="T8" fmla="*/ 26 w 31"/>
                <a:gd name="T9" fmla="*/ 31 h 31"/>
              </a:gdLst>
              <a:cxnLst>
                <a:cxn ang="0">
                  <a:pos x="T0" y="T1"/>
                </a:cxn>
                <a:cxn ang="0">
                  <a:pos x="T2" y="T3"/>
                </a:cxn>
                <a:cxn ang="0">
                  <a:pos x="T4" y="T5"/>
                </a:cxn>
                <a:cxn ang="0">
                  <a:pos x="T6" y="T7"/>
                </a:cxn>
                <a:cxn ang="0">
                  <a:pos x="T8" y="T9"/>
                </a:cxn>
              </a:cxnLst>
              <a:rect l="0" t="0" r="r" b="b"/>
              <a:pathLst>
                <a:path w="31" h="31">
                  <a:moveTo>
                    <a:pt x="26" y="31"/>
                  </a:moveTo>
                  <a:lnTo>
                    <a:pt x="0" y="5"/>
                  </a:lnTo>
                  <a:lnTo>
                    <a:pt x="5" y="0"/>
                  </a:lnTo>
                  <a:lnTo>
                    <a:pt x="31" y="24"/>
                  </a:lnTo>
                  <a:lnTo>
                    <a:pt x="26"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91"/>
            <p:cNvSpPr>
              <a:spLocks noEditPoints="1"/>
            </p:cNvSpPr>
            <p:nvPr/>
          </p:nvSpPr>
          <p:spPr bwMode="auto">
            <a:xfrm>
              <a:off x="3117851" y="4494213"/>
              <a:ext cx="247650" cy="247650"/>
            </a:xfrm>
            <a:custGeom>
              <a:gdLst>
                <a:gd name="T0" fmla="*/ 97 w 156"/>
                <a:gd name="T1" fmla="*/ 156 h 156"/>
                <a:gd name="T2" fmla="*/ 67 w 156"/>
                <a:gd name="T3" fmla="*/ 118 h 156"/>
                <a:gd name="T4" fmla="*/ 19 w 156"/>
                <a:gd name="T5" fmla="*/ 135 h 156"/>
                <a:gd name="T6" fmla="*/ 38 w 156"/>
                <a:gd name="T7" fmla="*/ 88 h 156"/>
                <a:gd name="T8" fmla="*/ 0 w 156"/>
                <a:gd name="T9" fmla="*/ 57 h 156"/>
                <a:gd name="T10" fmla="*/ 50 w 156"/>
                <a:gd name="T11" fmla="*/ 50 h 156"/>
                <a:gd name="T12" fmla="*/ 59 w 156"/>
                <a:gd name="T13" fmla="*/ 0 h 156"/>
                <a:gd name="T14" fmla="*/ 90 w 156"/>
                <a:gd name="T15" fmla="*/ 40 h 156"/>
                <a:gd name="T16" fmla="*/ 137 w 156"/>
                <a:gd name="T17" fmla="*/ 24 h 156"/>
                <a:gd name="T18" fmla="*/ 116 w 156"/>
                <a:gd name="T19" fmla="*/ 69 h 156"/>
                <a:gd name="T20" fmla="*/ 156 w 156"/>
                <a:gd name="T21" fmla="*/ 102 h 156"/>
                <a:gd name="T22" fmla="*/ 107 w 156"/>
                <a:gd name="T23" fmla="*/ 109 h 156"/>
                <a:gd name="T24" fmla="*/ 97 w 156"/>
                <a:gd name="T25" fmla="*/ 156 h 156"/>
                <a:gd name="T26" fmla="*/ 69 w 156"/>
                <a:gd name="T27" fmla="*/ 107 h 156"/>
                <a:gd name="T28" fmla="*/ 69 w 156"/>
                <a:gd name="T29" fmla="*/ 107 h 156"/>
                <a:gd name="T30" fmla="*/ 93 w 156"/>
                <a:gd name="T31" fmla="*/ 137 h 156"/>
                <a:gd name="T32" fmla="*/ 100 w 156"/>
                <a:gd name="T33" fmla="*/ 99 h 156"/>
                <a:gd name="T34" fmla="*/ 135 w 156"/>
                <a:gd name="T35" fmla="*/ 95 h 156"/>
                <a:gd name="T36" fmla="*/ 107 w 156"/>
                <a:gd name="T37" fmla="*/ 71 h 156"/>
                <a:gd name="T38" fmla="*/ 121 w 156"/>
                <a:gd name="T39" fmla="*/ 38 h 156"/>
                <a:gd name="T40" fmla="*/ 85 w 156"/>
                <a:gd name="T41" fmla="*/ 50 h 156"/>
                <a:gd name="T42" fmla="*/ 64 w 156"/>
                <a:gd name="T43" fmla="*/ 21 h 156"/>
                <a:gd name="T44" fmla="*/ 57 w 156"/>
                <a:gd name="T45" fmla="*/ 57 h 156"/>
                <a:gd name="T46" fmla="*/ 22 w 156"/>
                <a:gd name="T47" fmla="*/ 62 h 156"/>
                <a:gd name="T48" fmla="*/ 50 w 156"/>
                <a:gd name="T49" fmla="*/ 85 h 156"/>
                <a:gd name="T50" fmla="*/ 36 w 156"/>
                <a:gd name="T51" fmla="*/ 121 h 156"/>
                <a:gd name="T52" fmla="*/ 69 w 156"/>
                <a:gd name="T53" fmla="*/ 107 h 1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156">
                  <a:moveTo>
                    <a:pt x="97" y="156"/>
                  </a:moveTo>
                  <a:lnTo>
                    <a:pt x="67" y="118"/>
                  </a:lnTo>
                  <a:lnTo>
                    <a:pt x="19" y="135"/>
                  </a:lnTo>
                  <a:lnTo>
                    <a:pt x="38" y="88"/>
                  </a:lnTo>
                  <a:lnTo>
                    <a:pt x="0" y="57"/>
                  </a:lnTo>
                  <a:lnTo>
                    <a:pt x="50" y="50"/>
                  </a:lnTo>
                  <a:lnTo>
                    <a:pt x="59" y="0"/>
                  </a:lnTo>
                  <a:lnTo>
                    <a:pt x="90" y="40"/>
                  </a:lnTo>
                  <a:lnTo>
                    <a:pt x="137" y="24"/>
                  </a:lnTo>
                  <a:lnTo>
                    <a:pt x="116" y="69"/>
                  </a:lnTo>
                  <a:lnTo>
                    <a:pt x="156" y="102"/>
                  </a:lnTo>
                  <a:lnTo>
                    <a:pt x="107" y="109"/>
                  </a:lnTo>
                  <a:lnTo>
                    <a:pt x="97" y="156"/>
                  </a:lnTo>
                  <a:close/>
                  <a:moveTo>
                    <a:pt x="69" y="107"/>
                  </a:moveTo>
                  <a:lnTo>
                    <a:pt x="69" y="107"/>
                  </a:lnTo>
                  <a:lnTo>
                    <a:pt x="93" y="137"/>
                  </a:lnTo>
                  <a:lnTo>
                    <a:pt x="100" y="99"/>
                  </a:lnTo>
                  <a:lnTo>
                    <a:pt x="135" y="95"/>
                  </a:lnTo>
                  <a:lnTo>
                    <a:pt x="107" y="71"/>
                  </a:lnTo>
                  <a:lnTo>
                    <a:pt x="121" y="38"/>
                  </a:lnTo>
                  <a:lnTo>
                    <a:pt x="85" y="50"/>
                  </a:lnTo>
                  <a:lnTo>
                    <a:pt x="64" y="21"/>
                  </a:lnTo>
                  <a:lnTo>
                    <a:pt x="57" y="57"/>
                  </a:lnTo>
                  <a:lnTo>
                    <a:pt x="22" y="62"/>
                  </a:lnTo>
                  <a:lnTo>
                    <a:pt x="50" y="85"/>
                  </a:lnTo>
                  <a:lnTo>
                    <a:pt x="36" y="121"/>
                  </a:lnTo>
                  <a:lnTo>
                    <a:pt x="69" y="10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92"/>
            <p:cNvSpPr>
              <a:spLocks noEditPoints="1"/>
            </p:cNvSpPr>
            <p:nvPr/>
          </p:nvSpPr>
          <p:spPr bwMode="auto">
            <a:xfrm>
              <a:off x="3175001" y="4551363"/>
              <a:ext cx="134938" cy="134938"/>
            </a:xfrm>
            <a:custGeom>
              <a:gdLst>
                <a:gd name="T0" fmla="*/ 52 w 85"/>
                <a:gd name="T1" fmla="*/ 85 h 85"/>
                <a:gd name="T2" fmla="*/ 35 w 85"/>
                <a:gd name="T3" fmla="*/ 63 h 85"/>
                <a:gd name="T4" fmla="*/ 9 w 85"/>
                <a:gd name="T5" fmla="*/ 73 h 85"/>
                <a:gd name="T6" fmla="*/ 21 w 85"/>
                <a:gd name="T7" fmla="*/ 47 h 85"/>
                <a:gd name="T8" fmla="*/ 0 w 85"/>
                <a:gd name="T9" fmla="*/ 30 h 85"/>
                <a:gd name="T10" fmla="*/ 26 w 85"/>
                <a:gd name="T11" fmla="*/ 28 h 85"/>
                <a:gd name="T12" fmla="*/ 31 w 85"/>
                <a:gd name="T13" fmla="*/ 0 h 85"/>
                <a:gd name="T14" fmla="*/ 47 w 85"/>
                <a:gd name="T15" fmla="*/ 21 h 85"/>
                <a:gd name="T16" fmla="*/ 73 w 85"/>
                <a:gd name="T17" fmla="*/ 11 h 85"/>
                <a:gd name="T18" fmla="*/ 64 w 85"/>
                <a:gd name="T19" fmla="*/ 37 h 85"/>
                <a:gd name="T20" fmla="*/ 85 w 85"/>
                <a:gd name="T21" fmla="*/ 54 h 85"/>
                <a:gd name="T22" fmla="*/ 57 w 85"/>
                <a:gd name="T23" fmla="*/ 59 h 85"/>
                <a:gd name="T24" fmla="*/ 52 w 85"/>
                <a:gd name="T25" fmla="*/ 85 h 85"/>
                <a:gd name="T26" fmla="*/ 38 w 85"/>
                <a:gd name="T27" fmla="*/ 54 h 85"/>
                <a:gd name="T28" fmla="*/ 38 w 85"/>
                <a:gd name="T29" fmla="*/ 54 h 85"/>
                <a:gd name="T30" fmla="*/ 47 w 85"/>
                <a:gd name="T31" fmla="*/ 66 h 85"/>
                <a:gd name="T32" fmla="*/ 49 w 85"/>
                <a:gd name="T33" fmla="*/ 52 h 85"/>
                <a:gd name="T34" fmla="*/ 64 w 85"/>
                <a:gd name="T35" fmla="*/ 49 h 85"/>
                <a:gd name="T36" fmla="*/ 52 w 85"/>
                <a:gd name="T37" fmla="*/ 40 h 85"/>
                <a:gd name="T38" fmla="*/ 59 w 85"/>
                <a:gd name="T39" fmla="*/ 28 h 85"/>
                <a:gd name="T40" fmla="*/ 45 w 85"/>
                <a:gd name="T41" fmla="*/ 33 h 85"/>
                <a:gd name="T42" fmla="*/ 38 w 85"/>
                <a:gd name="T43" fmla="*/ 21 h 85"/>
                <a:gd name="T44" fmla="*/ 33 w 85"/>
                <a:gd name="T45" fmla="*/ 35 h 85"/>
                <a:gd name="T46" fmla="*/ 21 w 85"/>
                <a:gd name="T47" fmla="*/ 37 h 85"/>
                <a:gd name="T48" fmla="*/ 31 w 85"/>
                <a:gd name="T49" fmla="*/ 45 h 85"/>
                <a:gd name="T50" fmla="*/ 26 w 85"/>
                <a:gd name="T51" fmla="*/ 59 h 85"/>
                <a:gd name="T52" fmla="*/ 38 w 85"/>
                <a:gd name="T53" fmla="*/ 54 h 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52" y="85"/>
                  </a:moveTo>
                  <a:lnTo>
                    <a:pt x="35" y="63"/>
                  </a:lnTo>
                  <a:lnTo>
                    <a:pt x="9" y="73"/>
                  </a:lnTo>
                  <a:lnTo>
                    <a:pt x="21" y="47"/>
                  </a:lnTo>
                  <a:lnTo>
                    <a:pt x="0" y="30"/>
                  </a:lnTo>
                  <a:lnTo>
                    <a:pt x="26" y="28"/>
                  </a:lnTo>
                  <a:lnTo>
                    <a:pt x="31" y="0"/>
                  </a:lnTo>
                  <a:lnTo>
                    <a:pt x="47" y="21"/>
                  </a:lnTo>
                  <a:lnTo>
                    <a:pt x="73" y="11"/>
                  </a:lnTo>
                  <a:lnTo>
                    <a:pt x="64" y="37"/>
                  </a:lnTo>
                  <a:lnTo>
                    <a:pt x="85" y="54"/>
                  </a:lnTo>
                  <a:lnTo>
                    <a:pt x="57" y="59"/>
                  </a:lnTo>
                  <a:lnTo>
                    <a:pt x="52" y="85"/>
                  </a:lnTo>
                  <a:close/>
                  <a:moveTo>
                    <a:pt x="38" y="54"/>
                  </a:moveTo>
                  <a:lnTo>
                    <a:pt x="38" y="54"/>
                  </a:lnTo>
                  <a:lnTo>
                    <a:pt x="47" y="66"/>
                  </a:lnTo>
                  <a:lnTo>
                    <a:pt x="49" y="52"/>
                  </a:lnTo>
                  <a:lnTo>
                    <a:pt x="64" y="49"/>
                  </a:lnTo>
                  <a:lnTo>
                    <a:pt x="52" y="40"/>
                  </a:lnTo>
                  <a:lnTo>
                    <a:pt x="59" y="28"/>
                  </a:lnTo>
                  <a:lnTo>
                    <a:pt x="45" y="33"/>
                  </a:lnTo>
                  <a:lnTo>
                    <a:pt x="38" y="21"/>
                  </a:lnTo>
                  <a:lnTo>
                    <a:pt x="33" y="35"/>
                  </a:lnTo>
                  <a:lnTo>
                    <a:pt x="21" y="37"/>
                  </a:lnTo>
                  <a:lnTo>
                    <a:pt x="31" y="45"/>
                  </a:lnTo>
                  <a:lnTo>
                    <a:pt x="26" y="59"/>
                  </a:lnTo>
                  <a:lnTo>
                    <a:pt x="38" y="5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93"/>
            <p:cNvSpPr>
              <a:spLocks noEditPoints="1"/>
            </p:cNvSpPr>
            <p:nvPr/>
          </p:nvSpPr>
          <p:spPr bwMode="auto">
            <a:xfrm>
              <a:off x="3125788" y="4689475"/>
              <a:ext cx="41275" cy="44450"/>
            </a:xfrm>
            <a:custGeom>
              <a:gdLst>
                <a:gd name="T0" fmla="*/ 4 w 11"/>
                <a:gd name="T1" fmla="*/ 11 h 12"/>
                <a:gd name="T2" fmla="*/ 0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4"/>
                    <a:pt x="11" y="7"/>
                  </a:cubicBezTo>
                  <a:cubicBezTo>
                    <a:pt x="10" y="10"/>
                    <a:pt x="7" y="12"/>
                    <a:pt x="4" y="11"/>
                  </a:cubicBezTo>
                  <a:close/>
                  <a:moveTo>
                    <a:pt x="6" y="4"/>
                  </a:moveTo>
                  <a:cubicBezTo>
                    <a:pt x="6" y="4"/>
                    <a:pt x="6" y="4"/>
                    <a:pt x="6" y="4"/>
                  </a:cubicBezTo>
                  <a:cubicBezTo>
                    <a:pt x="5" y="4"/>
                    <a:pt x="4" y="4"/>
                    <a:pt x="4" y="5"/>
                  </a:cubicBezTo>
                  <a:cubicBezTo>
                    <a:pt x="4" y="6"/>
                    <a:pt x="4" y="7"/>
                    <a:pt x="5" y="7"/>
                  </a:cubicBezTo>
                  <a:cubicBezTo>
                    <a:pt x="6" y="8"/>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94"/>
            <p:cNvSpPr>
              <a:spLocks noEditPoints="1"/>
            </p:cNvSpPr>
            <p:nvPr/>
          </p:nvSpPr>
          <p:spPr bwMode="auto">
            <a:xfrm>
              <a:off x="3317876" y="4505325"/>
              <a:ext cx="41275" cy="41275"/>
            </a:xfrm>
            <a:custGeom>
              <a:gdLst>
                <a:gd name="T0" fmla="*/ 4 w 11"/>
                <a:gd name="T1" fmla="*/ 10 h 11"/>
                <a:gd name="T2" fmla="*/ 1 w 11"/>
                <a:gd name="T3" fmla="*/ 4 h 11"/>
                <a:gd name="T4" fmla="*/ 7 w 11"/>
                <a:gd name="T5" fmla="*/ 0 h 11"/>
                <a:gd name="T6" fmla="*/ 11 w 11"/>
                <a:gd name="T7" fmla="*/ 7 h 11"/>
                <a:gd name="T8" fmla="*/ 4 w 11"/>
                <a:gd name="T9" fmla="*/ 10 h 11"/>
                <a:gd name="T10" fmla="*/ 6 w 11"/>
                <a:gd name="T11" fmla="*/ 4 h 11"/>
                <a:gd name="T12" fmla="*/ 6 w 11"/>
                <a:gd name="T13" fmla="*/ 4 h 11"/>
                <a:gd name="T14" fmla="*/ 4 w 11"/>
                <a:gd name="T15" fmla="*/ 5 h 11"/>
                <a:gd name="T16" fmla="*/ 5 w 11"/>
                <a:gd name="T17" fmla="*/ 7 h 11"/>
                <a:gd name="T18" fmla="*/ 7 w 11"/>
                <a:gd name="T19" fmla="*/ 6 h 11"/>
                <a:gd name="T20" fmla="*/ 6 w 11"/>
                <a:gd name="T21" fmla="*/ 4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0"/>
                  </a:moveTo>
                  <a:cubicBezTo>
                    <a:pt x="1" y="10"/>
                    <a:pt x="0" y="7"/>
                    <a:pt x="1" y="4"/>
                  </a:cubicBezTo>
                  <a:cubicBezTo>
                    <a:pt x="1" y="1"/>
                    <a:pt x="4" y="0"/>
                    <a:pt x="7" y="0"/>
                  </a:cubicBezTo>
                  <a:cubicBezTo>
                    <a:pt x="10" y="1"/>
                    <a:pt x="11" y="4"/>
                    <a:pt x="11" y="7"/>
                  </a:cubicBezTo>
                  <a:cubicBezTo>
                    <a:pt x="10" y="10"/>
                    <a:pt x="7" y="11"/>
                    <a:pt x="4" y="10"/>
                  </a:cubicBezTo>
                  <a:close/>
                  <a:moveTo>
                    <a:pt x="6" y="4"/>
                  </a:moveTo>
                  <a:cubicBezTo>
                    <a:pt x="6" y="4"/>
                    <a:pt x="6" y="4"/>
                    <a:pt x="6" y="4"/>
                  </a:cubicBezTo>
                  <a:cubicBezTo>
                    <a:pt x="5" y="4"/>
                    <a:pt x="4" y="4"/>
                    <a:pt x="4" y="5"/>
                  </a:cubicBezTo>
                  <a:cubicBezTo>
                    <a:pt x="4" y="6"/>
                    <a:pt x="4" y="7"/>
                    <a:pt x="5" y="7"/>
                  </a:cubicBezTo>
                  <a:cubicBezTo>
                    <a:pt x="6" y="7"/>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95"/>
            <p:cNvSpPr>
              <a:spLocks noEditPoints="1"/>
            </p:cNvSpPr>
            <p:nvPr/>
          </p:nvSpPr>
          <p:spPr bwMode="auto">
            <a:xfrm>
              <a:off x="3186113" y="4464050"/>
              <a:ext cx="44450" cy="46038"/>
            </a:xfrm>
            <a:custGeom>
              <a:gdLst>
                <a:gd name="T0" fmla="*/ 4 w 12"/>
                <a:gd name="T1" fmla="*/ 11 h 12"/>
                <a:gd name="T2" fmla="*/ 1 w 12"/>
                <a:gd name="T3" fmla="*/ 5 h 12"/>
                <a:gd name="T4" fmla="*/ 7 w 12"/>
                <a:gd name="T5" fmla="*/ 1 h 12"/>
                <a:gd name="T6" fmla="*/ 11 w 12"/>
                <a:gd name="T7" fmla="*/ 8 h 12"/>
                <a:gd name="T8" fmla="*/ 4 w 12"/>
                <a:gd name="T9" fmla="*/ 11 h 12"/>
                <a:gd name="T10" fmla="*/ 6 w 12"/>
                <a:gd name="T11" fmla="*/ 5 h 12"/>
                <a:gd name="T12" fmla="*/ 6 w 12"/>
                <a:gd name="T13" fmla="*/ 5 h 12"/>
                <a:gd name="T14" fmla="*/ 4 w 12"/>
                <a:gd name="T15" fmla="*/ 6 h 12"/>
                <a:gd name="T16" fmla="*/ 5 w 12"/>
                <a:gd name="T17" fmla="*/ 8 h 12"/>
                <a:gd name="T18" fmla="*/ 7 w 12"/>
                <a:gd name="T19" fmla="*/ 7 h 12"/>
                <a:gd name="T20" fmla="*/ 6 w 12"/>
                <a:gd name="T21" fmla="*/ 5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4" y="11"/>
                  </a:moveTo>
                  <a:cubicBezTo>
                    <a:pt x="2" y="10"/>
                    <a:pt x="0" y="8"/>
                    <a:pt x="1" y="5"/>
                  </a:cubicBezTo>
                  <a:cubicBezTo>
                    <a:pt x="2" y="2"/>
                    <a:pt x="5" y="0"/>
                    <a:pt x="7" y="1"/>
                  </a:cubicBezTo>
                  <a:cubicBezTo>
                    <a:pt x="10" y="2"/>
                    <a:pt x="12" y="5"/>
                    <a:pt x="11" y="8"/>
                  </a:cubicBezTo>
                  <a:cubicBezTo>
                    <a:pt x="10" y="10"/>
                    <a:pt x="7" y="12"/>
                    <a:pt x="4" y="11"/>
                  </a:cubicBezTo>
                  <a:close/>
                  <a:moveTo>
                    <a:pt x="6" y="5"/>
                  </a:moveTo>
                  <a:cubicBezTo>
                    <a:pt x="6" y="5"/>
                    <a:pt x="6" y="5"/>
                    <a:pt x="6" y="5"/>
                  </a:cubicBezTo>
                  <a:cubicBezTo>
                    <a:pt x="5" y="4"/>
                    <a:pt x="5" y="5"/>
                    <a:pt x="4" y="6"/>
                  </a:cubicBezTo>
                  <a:cubicBezTo>
                    <a:pt x="4" y="7"/>
                    <a:pt x="5" y="8"/>
                    <a:pt x="5" y="8"/>
                  </a:cubicBezTo>
                  <a:cubicBezTo>
                    <a:pt x="6" y="8"/>
                    <a:pt x="7" y="8"/>
                    <a:pt x="7" y="7"/>
                  </a:cubicBezTo>
                  <a:cubicBezTo>
                    <a:pt x="8" y="6"/>
                    <a:pt x="7" y="5"/>
                    <a:pt x="6" y="5"/>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96"/>
            <p:cNvSpPr>
              <a:spLocks noEditPoints="1"/>
            </p:cNvSpPr>
            <p:nvPr/>
          </p:nvSpPr>
          <p:spPr bwMode="auto">
            <a:xfrm>
              <a:off x="3092451" y="4562475"/>
              <a:ext cx="41275" cy="44450"/>
            </a:xfrm>
            <a:custGeom>
              <a:gdLst>
                <a:gd name="T0" fmla="*/ 4 w 11"/>
                <a:gd name="T1" fmla="*/ 11 h 12"/>
                <a:gd name="T2" fmla="*/ 0 w 11"/>
                <a:gd name="T3" fmla="*/ 4 h 12"/>
                <a:gd name="T4" fmla="*/ 7 w 11"/>
                <a:gd name="T5" fmla="*/ 1 h 12"/>
                <a:gd name="T6" fmla="*/ 10 w 11"/>
                <a:gd name="T7" fmla="*/ 7 h 12"/>
                <a:gd name="T8" fmla="*/ 4 w 11"/>
                <a:gd name="T9" fmla="*/ 11 h 12"/>
                <a:gd name="T10" fmla="*/ 6 w 11"/>
                <a:gd name="T11" fmla="*/ 4 h 12"/>
                <a:gd name="T12" fmla="*/ 6 w 11"/>
                <a:gd name="T13" fmla="*/ 4 h 12"/>
                <a:gd name="T14" fmla="*/ 4 w 11"/>
                <a:gd name="T15" fmla="*/ 6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5"/>
                    <a:pt x="10" y="7"/>
                  </a:cubicBezTo>
                  <a:cubicBezTo>
                    <a:pt x="10" y="10"/>
                    <a:pt x="7" y="12"/>
                    <a:pt x="4" y="11"/>
                  </a:cubicBezTo>
                  <a:close/>
                  <a:moveTo>
                    <a:pt x="6" y="4"/>
                  </a:moveTo>
                  <a:cubicBezTo>
                    <a:pt x="6" y="4"/>
                    <a:pt x="6" y="4"/>
                    <a:pt x="6" y="4"/>
                  </a:cubicBezTo>
                  <a:cubicBezTo>
                    <a:pt x="5" y="4"/>
                    <a:pt x="4" y="5"/>
                    <a:pt x="4" y="6"/>
                  </a:cubicBezTo>
                  <a:cubicBezTo>
                    <a:pt x="4" y="6"/>
                    <a:pt x="4" y="7"/>
                    <a:pt x="5" y="7"/>
                  </a:cubicBezTo>
                  <a:cubicBezTo>
                    <a:pt x="6" y="8"/>
                    <a:pt x="7" y="7"/>
                    <a:pt x="7" y="6"/>
                  </a:cubicBezTo>
                  <a:cubicBezTo>
                    <a:pt x="7" y="6"/>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97"/>
            <p:cNvSpPr>
              <a:spLocks noEditPoints="1"/>
            </p:cNvSpPr>
            <p:nvPr/>
          </p:nvSpPr>
          <p:spPr bwMode="auto">
            <a:xfrm>
              <a:off x="3348038" y="4633913"/>
              <a:ext cx="41275" cy="44450"/>
            </a:xfrm>
            <a:custGeom>
              <a:gdLst>
                <a:gd name="T0" fmla="*/ 4 w 11"/>
                <a:gd name="T1" fmla="*/ 11 h 12"/>
                <a:gd name="T2" fmla="*/ 1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1" y="4"/>
                  </a:cubicBezTo>
                  <a:cubicBezTo>
                    <a:pt x="1" y="2"/>
                    <a:pt x="4" y="0"/>
                    <a:pt x="7" y="1"/>
                  </a:cubicBezTo>
                  <a:cubicBezTo>
                    <a:pt x="10" y="2"/>
                    <a:pt x="11" y="5"/>
                    <a:pt x="11" y="7"/>
                  </a:cubicBezTo>
                  <a:cubicBezTo>
                    <a:pt x="10" y="10"/>
                    <a:pt x="7" y="12"/>
                    <a:pt x="4" y="11"/>
                  </a:cubicBezTo>
                  <a:close/>
                  <a:moveTo>
                    <a:pt x="6" y="4"/>
                  </a:moveTo>
                  <a:cubicBezTo>
                    <a:pt x="6" y="4"/>
                    <a:pt x="6" y="4"/>
                    <a:pt x="6" y="4"/>
                  </a:cubicBezTo>
                  <a:cubicBezTo>
                    <a:pt x="5" y="4"/>
                    <a:pt x="4" y="5"/>
                    <a:pt x="4" y="5"/>
                  </a:cubicBezTo>
                  <a:cubicBezTo>
                    <a:pt x="4" y="6"/>
                    <a:pt x="4" y="7"/>
                    <a:pt x="5" y="7"/>
                  </a:cubicBezTo>
                  <a:cubicBezTo>
                    <a:pt x="6" y="8"/>
                    <a:pt x="7" y="7"/>
                    <a:pt x="7" y="6"/>
                  </a:cubicBezTo>
                  <a:cubicBezTo>
                    <a:pt x="7" y="5"/>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00"/>
            <p:cNvSpPr/>
            <p:nvPr/>
          </p:nvSpPr>
          <p:spPr bwMode="auto">
            <a:xfrm>
              <a:off x="1636713" y="4760913"/>
              <a:ext cx="17463" cy="52388"/>
            </a:xfrm>
            <a:custGeom>
              <a:gdLst>
                <a:gd name="T0" fmla="*/ 2 w 11"/>
                <a:gd name="T1" fmla="*/ 33 h 33"/>
                <a:gd name="T2" fmla="*/ 0 w 11"/>
                <a:gd name="T3" fmla="*/ 33 h 33"/>
                <a:gd name="T4" fmla="*/ 9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01"/>
            <p:cNvSpPr/>
            <p:nvPr/>
          </p:nvSpPr>
          <p:spPr bwMode="auto">
            <a:xfrm>
              <a:off x="1628776" y="4764088"/>
              <a:ext cx="19050" cy="26988"/>
            </a:xfrm>
            <a:custGeom>
              <a:gdLst>
                <a:gd name="T0" fmla="*/ 9 w 12"/>
                <a:gd name="T1" fmla="*/ 17 h 17"/>
                <a:gd name="T2" fmla="*/ 0 w 12"/>
                <a:gd name="T3" fmla="*/ 3 h 17"/>
                <a:gd name="T4" fmla="*/ 5 w 12"/>
                <a:gd name="T5" fmla="*/ 0 h 17"/>
                <a:gd name="T6" fmla="*/ 12 w 12"/>
                <a:gd name="T7" fmla="*/ 15 h 17"/>
                <a:gd name="T8" fmla="*/ 9 w 12"/>
                <a:gd name="T9" fmla="*/ 17 h 17"/>
              </a:gdLst>
              <a:cxnLst>
                <a:cxn ang="0">
                  <a:pos x="T0" y="T1"/>
                </a:cxn>
                <a:cxn ang="0">
                  <a:pos x="T2" y="T3"/>
                </a:cxn>
                <a:cxn ang="0">
                  <a:pos x="T4" y="T5"/>
                </a:cxn>
                <a:cxn ang="0">
                  <a:pos x="T6" y="T7"/>
                </a:cxn>
                <a:cxn ang="0">
                  <a:pos x="T8" y="T9"/>
                </a:cxn>
              </a:cxnLst>
              <a:rect l="0" t="0" r="r" b="b"/>
              <a:pathLst>
                <a:path w="12" h="17">
                  <a:moveTo>
                    <a:pt x="9" y="17"/>
                  </a:moveTo>
                  <a:lnTo>
                    <a:pt x="0" y="3"/>
                  </a:lnTo>
                  <a:lnTo>
                    <a:pt x="5" y="0"/>
                  </a:lnTo>
                  <a:lnTo>
                    <a:pt x="12" y="15"/>
                  </a:lnTo>
                  <a:lnTo>
                    <a:pt x="9"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02"/>
            <p:cNvSpPr/>
            <p:nvPr/>
          </p:nvSpPr>
          <p:spPr bwMode="auto">
            <a:xfrm>
              <a:off x="1643063" y="4772025"/>
              <a:ext cx="26988" cy="19050"/>
            </a:xfrm>
            <a:custGeom>
              <a:gdLst>
                <a:gd name="T0" fmla="*/ 3 w 17"/>
                <a:gd name="T1" fmla="*/ 12 h 12"/>
                <a:gd name="T2" fmla="*/ 0 w 17"/>
                <a:gd name="T3" fmla="*/ 10 h 12"/>
                <a:gd name="T4" fmla="*/ 14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10"/>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03"/>
            <p:cNvSpPr/>
            <p:nvPr/>
          </p:nvSpPr>
          <p:spPr bwMode="auto">
            <a:xfrm>
              <a:off x="1606551" y="4862513"/>
              <a:ext cx="17463" cy="52388"/>
            </a:xfrm>
            <a:custGeom>
              <a:gdLst>
                <a:gd name="T0" fmla="*/ 2 w 11"/>
                <a:gd name="T1" fmla="*/ 33 h 33"/>
                <a:gd name="T2" fmla="*/ 0 w 11"/>
                <a:gd name="T3" fmla="*/ 33 h 33"/>
                <a:gd name="T4" fmla="*/ 9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04"/>
            <p:cNvSpPr/>
            <p:nvPr/>
          </p:nvSpPr>
          <p:spPr bwMode="auto">
            <a:xfrm>
              <a:off x="1612901" y="4887913"/>
              <a:ext cx="19050" cy="26988"/>
            </a:xfrm>
            <a:custGeom>
              <a:gdLst>
                <a:gd name="T0" fmla="*/ 7 w 12"/>
                <a:gd name="T1" fmla="*/ 17 h 17"/>
                <a:gd name="T2" fmla="*/ 0 w 12"/>
                <a:gd name="T3" fmla="*/ 3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05"/>
            <p:cNvSpPr/>
            <p:nvPr/>
          </p:nvSpPr>
          <p:spPr bwMode="auto">
            <a:xfrm>
              <a:off x="1590676" y="4887913"/>
              <a:ext cx="26988" cy="15875"/>
            </a:xfrm>
            <a:custGeom>
              <a:gdLst>
                <a:gd name="T0" fmla="*/ 3 w 17"/>
                <a:gd name="T1" fmla="*/ 10 h 10"/>
                <a:gd name="T2" fmla="*/ 0 w 17"/>
                <a:gd name="T3" fmla="*/ 7 h 10"/>
                <a:gd name="T4" fmla="*/ 14 w 17"/>
                <a:gd name="T5" fmla="*/ 0 h 10"/>
                <a:gd name="T6" fmla="*/ 17 w 17"/>
                <a:gd name="T7" fmla="*/ 3 h 10"/>
                <a:gd name="T8" fmla="*/ 3 w 17"/>
                <a:gd name="T9" fmla="*/ 10 h 10"/>
              </a:gdLst>
              <a:cxnLst>
                <a:cxn ang="0">
                  <a:pos x="T0" y="T1"/>
                </a:cxn>
                <a:cxn ang="0">
                  <a:pos x="T2" y="T3"/>
                </a:cxn>
                <a:cxn ang="0">
                  <a:pos x="T4" y="T5"/>
                </a:cxn>
                <a:cxn ang="0">
                  <a:pos x="T6" y="T7"/>
                </a:cxn>
                <a:cxn ang="0">
                  <a:pos x="T8" y="T9"/>
                </a:cxn>
              </a:cxnLst>
              <a:rect l="0" t="0" r="r" b="b"/>
              <a:pathLst>
                <a:path w="17" h="10">
                  <a:moveTo>
                    <a:pt x="3" y="10"/>
                  </a:moveTo>
                  <a:lnTo>
                    <a:pt x="0" y="7"/>
                  </a:lnTo>
                  <a:lnTo>
                    <a:pt x="14" y="0"/>
                  </a:lnTo>
                  <a:lnTo>
                    <a:pt x="17" y="3"/>
                  </a:lnTo>
                  <a:lnTo>
                    <a:pt x="3"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06"/>
            <p:cNvSpPr/>
            <p:nvPr/>
          </p:nvSpPr>
          <p:spPr bwMode="auto">
            <a:xfrm>
              <a:off x="1568451" y="4791075"/>
              <a:ext cx="44450" cy="33338"/>
            </a:xfrm>
            <a:custGeom>
              <a:gdLst>
                <a:gd name="T0" fmla="*/ 26 w 28"/>
                <a:gd name="T1" fmla="*/ 21 h 21"/>
                <a:gd name="T2" fmla="*/ 0 w 28"/>
                <a:gd name="T3" fmla="*/ 2 h 21"/>
                <a:gd name="T4" fmla="*/ 2 w 28"/>
                <a:gd name="T5" fmla="*/ 0 h 21"/>
                <a:gd name="T6" fmla="*/ 28 w 28"/>
                <a:gd name="T7" fmla="*/ 16 h 21"/>
                <a:gd name="T8" fmla="*/ 26 w 28"/>
                <a:gd name="T9" fmla="*/ 21 h 21"/>
              </a:gd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07"/>
            <p:cNvSpPr/>
            <p:nvPr/>
          </p:nvSpPr>
          <p:spPr bwMode="auto">
            <a:xfrm>
              <a:off x="1565276" y="4805363"/>
              <a:ext cx="25400" cy="7938"/>
            </a:xfrm>
            <a:custGeom>
              <a:gdLst>
                <a:gd name="T0" fmla="*/ 2 w 16"/>
                <a:gd name="T1" fmla="*/ 5 h 5"/>
                <a:gd name="T2" fmla="*/ 0 w 16"/>
                <a:gd name="T3" fmla="*/ 3 h 5"/>
                <a:gd name="T4" fmla="*/ 16 w 16"/>
                <a:gd name="T5" fmla="*/ 0 h 5"/>
                <a:gd name="T6" fmla="*/ 16 w 16"/>
                <a:gd name="T7" fmla="*/ 3 h 5"/>
                <a:gd name="T8" fmla="*/ 2 w 16"/>
                <a:gd name="T9" fmla="*/ 5 h 5"/>
              </a:gdLst>
              <a:cxnLst>
                <a:cxn ang="0">
                  <a:pos x="T0" y="T1"/>
                </a:cxn>
                <a:cxn ang="0">
                  <a:pos x="T2" y="T3"/>
                </a:cxn>
                <a:cxn ang="0">
                  <a:pos x="T4" y="T5"/>
                </a:cxn>
                <a:cxn ang="0">
                  <a:pos x="T6" y="T7"/>
                </a:cxn>
                <a:cxn ang="0">
                  <a:pos x="T8" y="T9"/>
                </a:cxn>
              </a:cxnLst>
              <a:rect l="0" t="0" r="r" b="b"/>
              <a:pathLst>
                <a:path w="16" h="5">
                  <a:moveTo>
                    <a:pt x="2" y="5"/>
                  </a:moveTo>
                  <a:lnTo>
                    <a:pt x="0" y="3"/>
                  </a:lnTo>
                  <a:lnTo>
                    <a:pt x="16" y="0"/>
                  </a:lnTo>
                  <a:lnTo>
                    <a:pt x="16" y="3"/>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08"/>
            <p:cNvSpPr/>
            <p:nvPr/>
          </p:nvSpPr>
          <p:spPr bwMode="auto">
            <a:xfrm>
              <a:off x="1582738" y="4779963"/>
              <a:ext cx="12700" cy="25400"/>
            </a:xfrm>
            <a:custGeom>
              <a:gdLst>
                <a:gd name="T0" fmla="*/ 3 w 8"/>
                <a:gd name="T1" fmla="*/ 16 h 16"/>
                <a:gd name="T2" fmla="*/ 0 w 8"/>
                <a:gd name="T3" fmla="*/ 2 h 16"/>
                <a:gd name="T4" fmla="*/ 5 w 8"/>
                <a:gd name="T5" fmla="*/ 0 h 16"/>
                <a:gd name="T6" fmla="*/ 8 w 8"/>
                <a:gd name="T7" fmla="*/ 16 h 16"/>
                <a:gd name="T8" fmla="*/ 3 w 8"/>
                <a:gd name="T9" fmla="*/ 16 h 16"/>
              </a:gdLst>
              <a:cxnLst>
                <a:cxn ang="0">
                  <a:pos x="T0" y="T1"/>
                </a:cxn>
                <a:cxn ang="0">
                  <a:pos x="T2" y="T3"/>
                </a:cxn>
                <a:cxn ang="0">
                  <a:pos x="T4" y="T5"/>
                </a:cxn>
                <a:cxn ang="0">
                  <a:pos x="T6" y="T7"/>
                </a:cxn>
                <a:cxn ang="0">
                  <a:pos x="T8" y="T9"/>
                </a:cxn>
              </a:cxnLst>
              <a:rect l="0" t="0" r="r" b="b"/>
              <a:pathLst>
                <a:path w="8" h="16">
                  <a:moveTo>
                    <a:pt x="3" y="16"/>
                  </a:moveTo>
                  <a:lnTo>
                    <a:pt x="0" y="2"/>
                  </a:lnTo>
                  <a:lnTo>
                    <a:pt x="5" y="0"/>
                  </a:lnTo>
                  <a:lnTo>
                    <a:pt x="8"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09"/>
            <p:cNvSpPr/>
            <p:nvPr/>
          </p:nvSpPr>
          <p:spPr bwMode="auto">
            <a:xfrm>
              <a:off x="1554163" y="4843463"/>
              <a:ext cx="52388" cy="19050"/>
            </a:xfrm>
            <a:custGeom>
              <a:gdLst>
                <a:gd name="T0" fmla="*/ 2 w 33"/>
                <a:gd name="T1" fmla="*/ 12 h 12"/>
                <a:gd name="T2" fmla="*/ 0 w 33"/>
                <a:gd name="T3" fmla="*/ 9 h 12"/>
                <a:gd name="T4" fmla="*/ 33 w 33"/>
                <a:gd name="T5" fmla="*/ 0 h 12"/>
                <a:gd name="T6" fmla="*/ 33 w 33"/>
                <a:gd name="T7" fmla="*/ 5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9"/>
                  </a:lnTo>
                  <a:lnTo>
                    <a:pt x="33" y="0"/>
                  </a:lnTo>
                  <a:lnTo>
                    <a:pt x="33"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10"/>
            <p:cNvSpPr/>
            <p:nvPr/>
          </p:nvSpPr>
          <p:spPr bwMode="auto">
            <a:xfrm>
              <a:off x="1565276" y="4851400"/>
              <a:ext cx="17463" cy="25400"/>
            </a:xfrm>
            <a:custGeom>
              <a:gdLst>
                <a:gd name="T0" fmla="*/ 4 w 11"/>
                <a:gd name="T1" fmla="*/ 16 h 16"/>
                <a:gd name="T2" fmla="*/ 0 w 11"/>
                <a:gd name="T3" fmla="*/ 14 h 16"/>
                <a:gd name="T4" fmla="*/ 9 w 11"/>
                <a:gd name="T5" fmla="*/ 0 h 16"/>
                <a:gd name="T6" fmla="*/ 11 w 11"/>
                <a:gd name="T7" fmla="*/ 2 h 16"/>
                <a:gd name="T8" fmla="*/ 4 w 11"/>
                <a:gd name="T9" fmla="*/ 16 h 16"/>
              </a:gdLst>
              <a:cxnLst>
                <a:cxn ang="0">
                  <a:pos x="T0" y="T1"/>
                </a:cxn>
                <a:cxn ang="0">
                  <a:pos x="T2" y="T3"/>
                </a:cxn>
                <a:cxn ang="0">
                  <a:pos x="T4" y="T5"/>
                </a:cxn>
                <a:cxn ang="0">
                  <a:pos x="T6" y="T7"/>
                </a:cxn>
                <a:cxn ang="0">
                  <a:pos x="T8" y="T9"/>
                </a:cxn>
              </a:cxnLst>
              <a:rect l="0" t="0" r="r" b="b"/>
              <a:pathLst>
                <a:path w="11" h="16">
                  <a:moveTo>
                    <a:pt x="4" y="16"/>
                  </a:moveTo>
                  <a:lnTo>
                    <a:pt x="0" y="14"/>
                  </a:lnTo>
                  <a:lnTo>
                    <a:pt x="9" y="0"/>
                  </a:lnTo>
                  <a:lnTo>
                    <a:pt x="11" y="2"/>
                  </a:lnTo>
                  <a:lnTo>
                    <a:pt x="4"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11"/>
            <p:cNvSpPr/>
            <p:nvPr/>
          </p:nvSpPr>
          <p:spPr bwMode="auto">
            <a:xfrm>
              <a:off x="1557338" y="4840288"/>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12"/>
            <p:cNvSpPr/>
            <p:nvPr/>
          </p:nvSpPr>
          <p:spPr bwMode="auto">
            <a:xfrm>
              <a:off x="1647826" y="4854575"/>
              <a:ext cx="36513" cy="44450"/>
            </a:xfrm>
            <a:custGeom>
              <a:gdLst>
                <a:gd name="T0" fmla="*/ 21 w 23"/>
                <a:gd name="T1" fmla="*/ 28 h 28"/>
                <a:gd name="T2" fmla="*/ 0 w 23"/>
                <a:gd name="T3" fmla="*/ 2 h 28"/>
                <a:gd name="T4" fmla="*/ 2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13"/>
            <p:cNvSpPr/>
            <p:nvPr/>
          </p:nvSpPr>
          <p:spPr bwMode="auto">
            <a:xfrm>
              <a:off x="1665288" y="4873625"/>
              <a:ext cx="26988" cy="7938"/>
            </a:xfrm>
            <a:custGeom>
              <a:gdLst>
                <a:gd name="T0" fmla="*/ 0 w 17"/>
                <a:gd name="T1" fmla="*/ 5 h 5"/>
                <a:gd name="T2" fmla="*/ 0 w 17"/>
                <a:gd name="T3" fmla="*/ 0 h 5"/>
                <a:gd name="T4" fmla="*/ 17 w 17"/>
                <a:gd name="T5" fmla="*/ 2 h 5"/>
                <a:gd name="T6" fmla="*/ 15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5"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14"/>
            <p:cNvSpPr/>
            <p:nvPr/>
          </p:nvSpPr>
          <p:spPr bwMode="auto">
            <a:xfrm>
              <a:off x="1658938" y="4876800"/>
              <a:ext cx="6350" cy="26988"/>
            </a:xfrm>
            <a:custGeom>
              <a:gdLst>
                <a:gd name="T0" fmla="*/ 0 w 4"/>
                <a:gd name="T1" fmla="*/ 17 h 17"/>
                <a:gd name="T2" fmla="*/ 2 w 4"/>
                <a:gd name="T3" fmla="*/ 0 h 17"/>
                <a:gd name="T4" fmla="*/ 4 w 4"/>
                <a:gd name="T5" fmla="*/ 0 h 17"/>
                <a:gd name="T6" fmla="*/ 4 w 4"/>
                <a:gd name="T7" fmla="*/ 17 h 17"/>
                <a:gd name="T8" fmla="*/ 0 w 4"/>
                <a:gd name="T9" fmla="*/ 17 h 17"/>
              </a:gdLst>
              <a:cxnLst>
                <a:cxn ang="0">
                  <a:pos x="T0" y="T1"/>
                </a:cxn>
                <a:cxn ang="0">
                  <a:pos x="T2" y="T3"/>
                </a:cxn>
                <a:cxn ang="0">
                  <a:pos x="T4" y="T5"/>
                </a:cxn>
                <a:cxn ang="0">
                  <a:pos x="T6" y="T7"/>
                </a:cxn>
                <a:cxn ang="0">
                  <a:pos x="T8" y="T9"/>
                </a:cxn>
              </a:cxnLst>
              <a:rect l="0" t="0" r="r" b="b"/>
              <a:pathLst>
                <a:path w="4" h="17">
                  <a:moveTo>
                    <a:pt x="0" y="17"/>
                  </a:moveTo>
                  <a:lnTo>
                    <a:pt x="2" y="0"/>
                  </a:lnTo>
                  <a:lnTo>
                    <a:pt x="4" y="0"/>
                  </a:lnTo>
                  <a:lnTo>
                    <a:pt x="4"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15"/>
            <p:cNvSpPr/>
            <p:nvPr/>
          </p:nvSpPr>
          <p:spPr bwMode="auto">
            <a:xfrm>
              <a:off x="1654176" y="4829175"/>
              <a:ext cx="52388" cy="6350"/>
            </a:xfrm>
            <a:custGeom>
              <a:gdLst>
                <a:gd name="T0" fmla="*/ 0 w 33"/>
                <a:gd name="T1" fmla="*/ 4 h 4"/>
                <a:gd name="T2" fmla="*/ 0 w 33"/>
                <a:gd name="T3" fmla="*/ 2 h 4"/>
                <a:gd name="T4" fmla="*/ 33 w 33"/>
                <a:gd name="T5" fmla="*/ 0 h 4"/>
                <a:gd name="T6" fmla="*/ 33 w 33"/>
                <a:gd name="T7" fmla="*/ 4 h 4"/>
                <a:gd name="T8" fmla="*/ 0 w 33"/>
                <a:gd name="T9" fmla="*/ 4 h 4"/>
              </a:gd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16"/>
            <p:cNvSpPr/>
            <p:nvPr/>
          </p:nvSpPr>
          <p:spPr bwMode="auto">
            <a:xfrm>
              <a:off x="1681163" y="4813300"/>
              <a:ext cx="22225" cy="22225"/>
            </a:xfrm>
            <a:custGeom>
              <a:gdLst>
                <a:gd name="T0" fmla="*/ 2 w 14"/>
                <a:gd name="T1" fmla="*/ 14 h 14"/>
                <a:gd name="T2" fmla="*/ 0 w 14"/>
                <a:gd name="T3" fmla="*/ 12 h 14"/>
                <a:gd name="T4" fmla="*/ 9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17"/>
            <p:cNvSpPr/>
            <p:nvPr/>
          </p:nvSpPr>
          <p:spPr bwMode="auto">
            <a:xfrm>
              <a:off x="1681163" y="4832350"/>
              <a:ext cx="22225" cy="19050"/>
            </a:xfrm>
            <a:custGeom>
              <a:gdLst>
                <a:gd name="T0" fmla="*/ 12 w 14"/>
                <a:gd name="T1" fmla="*/ 12 h 12"/>
                <a:gd name="T2" fmla="*/ 0 w 14"/>
                <a:gd name="T3" fmla="*/ 2 h 12"/>
                <a:gd name="T4" fmla="*/ 2 w 14"/>
                <a:gd name="T5" fmla="*/ 0 h 12"/>
                <a:gd name="T6" fmla="*/ 14 w 14"/>
                <a:gd name="T7" fmla="*/ 9 h 12"/>
                <a:gd name="T8" fmla="*/ 12 w 14"/>
                <a:gd name="T9" fmla="*/ 12 h 12"/>
              </a:gdLst>
              <a:cxnLst>
                <a:cxn ang="0">
                  <a:pos x="T0" y="T1"/>
                </a:cxn>
                <a:cxn ang="0">
                  <a:pos x="T2" y="T3"/>
                </a:cxn>
                <a:cxn ang="0">
                  <a:pos x="T4" y="T5"/>
                </a:cxn>
                <a:cxn ang="0">
                  <a:pos x="T6" y="T7"/>
                </a:cxn>
                <a:cxn ang="0">
                  <a:pos x="T8" y="T9"/>
                </a:cxn>
              </a:cxnLst>
              <a:rect l="0" t="0" r="r" b="b"/>
              <a:pathLst>
                <a:path w="14" h="12">
                  <a:moveTo>
                    <a:pt x="12" y="12"/>
                  </a:moveTo>
                  <a:lnTo>
                    <a:pt x="0" y="2"/>
                  </a:lnTo>
                  <a:lnTo>
                    <a:pt x="2" y="0"/>
                  </a:lnTo>
                  <a:lnTo>
                    <a:pt x="14"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18"/>
            <p:cNvSpPr>
              <a:spLocks noEditPoints="1"/>
            </p:cNvSpPr>
            <p:nvPr/>
          </p:nvSpPr>
          <p:spPr bwMode="auto">
            <a:xfrm>
              <a:off x="1576388" y="4783138"/>
              <a:ext cx="107950" cy="112713"/>
            </a:xfrm>
            <a:custGeom>
              <a:gdLst>
                <a:gd name="T0" fmla="*/ 42 w 68"/>
                <a:gd name="T1" fmla="*/ 71 h 71"/>
                <a:gd name="T2" fmla="*/ 28 w 68"/>
                <a:gd name="T3" fmla="*/ 55 h 71"/>
                <a:gd name="T4" fmla="*/ 7 w 68"/>
                <a:gd name="T5" fmla="*/ 62 h 71"/>
                <a:gd name="T6" fmla="*/ 16 w 68"/>
                <a:gd name="T7" fmla="*/ 40 h 71"/>
                <a:gd name="T8" fmla="*/ 0 w 68"/>
                <a:gd name="T9" fmla="*/ 26 h 71"/>
                <a:gd name="T10" fmla="*/ 21 w 68"/>
                <a:gd name="T11" fmla="*/ 24 h 71"/>
                <a:gd name="T12" fmla="*/ 26 w 68"/>
                <a:gd name="T13" fmla="*/ 0 h 71"/>
                <a:gd name="T14" fmla="*/ 40 w 68"/>
                <a:gd name="T15" fmla="*/ 19 h 71"/>
                <a:gd name="T16" fmla="*/ 61 w 68"/>
                <a:gd name="T17" fmla="*/ 10 h 71"/>
                <a:gd name="T18" fmla="*/ 52 w 68"/>
                <a:gd name="T19" fmla="*/ 31 h 71"/>
                <a:gd name="T20" fmla="*/ 68 w 68"/>
                <a:gd name="T21" fmla="*/ 45 h 71"/>
                <a:gd name="T22" fmla="*/ 47 w 68"/>
                <a:gd name="T23" fmla="*/ 50 h 71"/>
                <a:gd name="T24" fmla="*/ 42 w 68"/>
                <a:gd name="T25" fmla="*/ 71 h 71"/>
                <a:gd name="T26" fmla="*/ 30 w 68"/>
                <a:gd name="T27" fmla="*/ 50 h 71"/>
                <a:gd name="T28" fmla="*/ 30 w 68"/>
                <a:gd name="T29" fmla="*/ 50 h 71"/>
                <a:gd name="T30" fmla="*/ 40 w 68"/>
                <a:gd name="T31" fmla="*/ 62 h 71"/>
                <a:gd name="T32" fmla="*/ 45 w 68"/>
                <a:gd name="T33" fmla="*/ 45 h 71"/>
                <a:gd name="T34" fmla="*/ 61 w 68"/>
                <a:gd name="T35" fmla="*/ 43 h 71"/>
                <a:gd name="T36" fmla="*/ 47 w 68"/>
                <a:gd name="T37" fmla="*/ 33 h 71"/>
                <a:gd name="T38" fmla="*/ 54 w 68"/>
                <a:gd name="T39" fmla="*/ 17 h 71"/>
                <a:gd name="T40" fmla="*/ 38 w 68"/>
                <a:gd name="T41" fmla="*/ 24 h 71"/>
                <a:gd name="T42" fmla="*/ 28 w 68"/>
                <a:gd name="T43" fmla="*/ 10 h 71"/>
                <a:gd name="T44" fmla="*/ 26 w 68"/>
                <a:gd name="T45" fmla="*/ 26 h 71"/>
                <a:gd name="T46" fmla="*/ 9 w 68"/>
                <a:gd name="T47" fmla="*/ 29 h 71"/>
                <a:gd name="T48" fmla="*/ 21 w 68"/>
                <a:gd name="T49" fmla="*/ 38 h 71"/>
                <a:gd name="T50" fmla="*/ 14 w 68"/>
                <a:gd name="T51" fmla="*/ 55 h 71"/>
                <a:gd name="T52" fmla="*/ 30 w 68"/>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1">
                  <a:moveTo>
                    <a:pt x="42" y="71"/>
                  </a:moveTo>
                  <a:lnTo>
                    <a:pt x="28" y="55"/>
                  </a:lnTo>
                  <a:lnTo>
                    <a:pt x="7" y="62"/>
                  </a:lnTo>
                  <a:lnTo>
                    <a:pt x="16" y="40"/>
                  </a:lnTo>
                  <a:lnTo>
                    <a:pt x="0" y="26"/>
                  </a:lnTo>
                  <a:lnTo>
                    <a:pt x="21" y="24"/>
                  </a:lnTo>
                  <a:lnTo>
                    <a:pt x="26" y="0"/>
                  </a:lnTo>
                  <a:lnTo>
                    <a:pt x="40" y="19"/>
                  </a:lnTo>
                  <a:lnTo>
                    <a:pt x="61" y="10"/>
                  </a:lnTo>
                  <a:lnTo>
                    <a:pt x="52" y="31"/>
                  </a:lnTo>
                  <a:lnTo>
                    <a:pt x="68" y="45"/>
                  </a:lnTo>
                  <a:lnTo>
                    <a:pt x="47" y="50"/>
                  </a:lnTo>
                  <a:lnTo>
                    <a:pt x="42" y="71"/>
                  </a:lnTo>
                  <a:close/>
                  <a:moveTo>
                    <a:pt x="30" y="50"/>
                  </a:moveTo>
                  <a:lnTo>
                    <a:pt x="30" y="50"/>
                  </a:lnTo>
                  <a:lnTo>
                    <a:pt x="40" y="62"/>
                  </a:lnTo>
                  <a:lnTo>
                    <a:pt x="45" y="45"/>
                  </a:lnTo>
                  <a:lnTo>
                    <a:pt x="61" y="43"/>
                  </a:lnTo>
                  <a:lnTo>
                    <a:pt x="47" y="33"/>
                  </a:lnTo>
                  <a:lnTo>
                    <a:pt x="54" y="17"/>
                  </a:lnTo>
                  <a:lnTo>
                    <a:pt x="38" y="24"/>
                  </a:lnTo>
                  <a:lnTo>
                    <a:pt x="28" y="10"/>
                  </a:lnTo>
                  <a:lnTo>
                    <a:pt x="26" y="26"/>
                  </a:lnTo>
                  <a:lnTo>
                    <a:pt x="9" y="29"/>
                  </a:lnTo>
                  <a:lnTo>
                    <a:pt x="21" y="38"/>
                  </a:lnTo>
                  <a:lnTo>
                    <a:pt x="14" y="55"/>
                  </a:lnTo>
                  <a:lnTo>
                    <a:pt x="30"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19"/>
            <p:cNvSpPr>
              <a:spLocks noEditPoints="1"/>
            </p:cNvSpPr>
            <p:nvPr/>
          </p:nvSpPr>
          <p:spPr bwMode="auto">
            <a:xfrm>
              <a:off x="1601788" y="4810125"/>
              <a:ext cx="60325" cy="60325"/>
            </a:xfrm>
            <a:custGeom>
              <a:gdLst>
                <a:gd name="T0" fmla="*/ 24 w 38"/>
                <a:gd name="T1" fmla="*/ 38 h 38"/>
                <a:gd name="T2" fmla="*/ 14 w 38"/>
                <a:gd name="T3" fmla="*/ 28 h 38"/>
                <a:gd name="T4" fmla="*/ 5 w 38"/>
                <a:gd name="T5" fmla="*/ 33 h 38"/>
                <a:gd name="T6" fmla="*/ 10 w 38"/>
                <a:gd name="T7" fmla="*/ 21 h 38"/>
                <a:gd name="T8" fmla="*/ 0 w 38"/>
                <a:gd name="T9" fmla="*/ 14 h 38"/>
                <a:gd name="T10" fmla="*/ 12 w 38"/>
                <a:gd name="T11" fmla="*/ 12 h 38"/>
                <a:gd name="T12" fmla="*/ 14 w 38"/>
                <a:gd name="T13" fmla="*/ 0 h 38"/>
                <a:gd name="T14" fmla="*/ 22 w 38"/>
                <a:gd name="T15" fmla="*/ 9 h 38"/>
                <a:gd name="T16" fmla="*/ 33 w 38"/>
                <a:gd name="T17" fmla="*/ 4 h 38"/>
                <a:gd name="T18" fmla="*/ 29 w 38"/>
                <a:gd name="T19" fmla="*/ 16 h 38"/>
                <a:gd name="T20" fmla="*/ 38 w 38"/>
                <a:gd name="T21" fmla="*/ 23 h 38"/>
                <a:gd name="T22" fmla="*/ 24 w 38"/>
                <a:gd name="T23" fmla="*/ 26 h 38"/>
                <a:gd name="T24" fmla="*/ 24 w 38"/>
                <a:gd name="T25" fmla="*/ 38 h 38"/>
                <a:gd name="T26" fmla="*/ 17 w 38"/>
                <a:gd name="T27" fmla="*/ 23 h 38"/>
                <a:gd name="T28" fmla="*/ 17 w 38"/>
                <a:gd name="T29" fmla="*/ 23 h 38"/>
                <a:gd name="T30" fmla="*/ 22 w 38"/>
                <a:gd name="T31" fmla="*/ 28 h 38"/>
                <a:gd name="T32" fmla="*/ 22 w 38"/>
                <a:gd name="T33" fmla="*/ 23 h 38"/>
                <a:gd name="T34" fmla="*/ 29 w 38"/>
                <a:gd name="T35" fmla="*/ 21 h 38"/>
                <a:gd name="T36" fmla="*/ 24 w 38"/>
                <a:gd name="T37" fmla="*/ 19 h 38"/>
                <a:gd name="T38" fmla="*/ 26 w 38"/>
                <a:gd name="T39" fmla="*/ 12 h 38"/>
                <a:gd name="T40" fmla="*/ 19 w 38"/>
                <a:gd name="T41" fmla="*/ 14 h 38"/>
                <a:gd name="T42" fmla="*/ 17 w 38"/>
                <a:gd name="T43" fmla="*/ 9 h 38"/>
                <a:gd name="T44" fmla="*/ 14 w 38"/>
                <a:gd name="T45" fmla="*/ 16 h 38"/>
                <a:gd name="T46" fmla="*/ 7 w 38"/>
                <a:gd name="T47" fmla="*/ 16 h 38"/>
                <a:gd name="T48" fmla="*/ 12 w 38"/>
                <a:gd name="T49" fmla="*/ 21 h 38"/>
                <a:gd name="T50" fmla="*/ 10 w 38"/>
                <a:gd name="T51" fmla="*/ 26 h 38"/>
                <a:gd name="T52" fmla="*/ 17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10" y="21"/>
                  </a:lnTo>
                  <a:lnTo>
                    <a:pt x="0" y="14"/>
                  </a:lnTo>
                  <a:lnTo>
                    <a:pt x="12" y="12"/>
                  </a:lnTo>
                  <a:lnTo>
                    <a:pt x="14" y="0"/>
                  </a:lnTo>
                  <a:lnTo>
                    <a:pt x="22" y="9"/>
                  </a:lnTo>
                  <a:lnTo>
                    <a:pt x="33" y="4"/>
                  </a:lnTo>
                  <a:lnTo>
                    <a:pt x="29" y="16"/>
                  </a:lnTo>
                  <a:lnTo>
                    <a:pt x="38" y="23"/>
                  </a:lnTo>
                  <a:lnTo>
                    <a:pt x="24" y="26"/>
                  </a:lnTo>
                  <a:lnTo>
                    <a:pt x="24" y="38"/>
                  </a:lnTo>
                  <a:close/>
                  <a:moveTo>
                    <a:pt x="17" y="23"/>
                  </a:moveTo>
                  <a:lnTo>
                    <a:pt x="17" y="23"/>
                  </a:lnTo>
                  <a:lnTo>
                    <a:pt x="22" y="28"/>
                  </a:lnTo>
                  <a:lnTo>
                    <a:pt x="22" y="23"/>
                  </a:lnTo>
                  <a:lnTo>
                    <a:pt x="29" y="21"/>
                  </a:lnTo>
                  <a:lnTo>
                    <a:pt x="24" y="19"/>
                  </a:lnTo>
                  <a:lnTo>
                    <a:pt x="26" y="12"/>
                  </a:lnTo>
                  <a:lnTo>
                    <a:pt x="19" y="14"/>
                  </a:lnTo>
                  <a:lnTo>
                    <a:pt x="17" y="9"/>
                  </a:lnTo>
                  <a:lnTo>
                    <a:pt x="14" y="16"/>
                  </a:lnTo>
                  <a:lnTo>
                    <a:pt x="7" y="16"/>
                  </a:lnTo>
                  <a:lnTo>
                    <a:pt x="12" y="21"/>
                  </a:lnTo>
                  <a:lnTo>
                    <a:pt x="10"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20"/>
            <p:cNvSpPr>
              <a:spLocks noEditPoints="1"/>
            </p:cNvSpPr>
            <p:nvPr/>
          </p:nvSpPr>
          <p:spPr bwMode="auto">
            <a:xfrm>
              <a:off x="1579563" y="4873625"/>
              <a:ext cx="19050" cy="19050"/>
            </a:xfrm>
            <a:custGeom>
              <a:gdLst>
                <a:gd name="T0" fmla="*/ 1 w 5"/>
                <a:gd name="T1" fmla="*/ 4 h 5"/>
                <a:gd name="T2" fmla="*/ 0 w 5"/>
                <a:gd name="T3" fmla="*/ 2 h 5"/>
                <a:gd name="T4" fmla="*/ 3 w 5"/>
                <a:gd name="T5" fmla="*/ 0 h 5"/>
                <a:gd name="T6" fmla="*/ 4 w 5"/>
                <a:gd name="T7" fmla="*/ 3 h 5"/>
                <a:gd name="T8" fmla="*/ 1 w 5"/>
                <a:gd name="T9" fmla="*/ 4 h 5"/>
                <a:gd name="T10" fmla="*/ 2 w 5"/>
                <a:gd name="T11" fmla="*/ 1 h 5"/>
                <a:gd name="T12" fmla="*/ 2 w 5"/>
                <a:gd name="T13" fmla="*/ 1 h 5"/>
                <a:gd name="T14" fmla="*/ 1 w 5"/>
                <a:gd name="T15" fmla="*/ 2 h 5"/>
                <a:gd name="T16" fmla="*/ 2 w 5"/>
                <a:gd name="T17" fmla="*/ 3 h 5"/>
                <a:gd name="T18" fmla="*/ 3 w 5"/>
                <a:gd name="T19" fmla="*/ 2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0" y="4"/>
                    <a:pt x="0" y="3"/>
                    <a:pt x="0" y="2"/>
                  </a:cubicBezTo>
                  <a:cubicBezTo>
                    <a:pt x="0" y="0"/>
                    <a:pt x="2" y="0"/>
                    <a:pt x="3" y="0"/>
                  </a:cubicBezTo>
                  <a:cubicBezTo>
                    <a:pt x="4" y="0"/>
                    <a:pt x="5" y="2"/>
                    <a:pt x="4" y="3"/>
                  </a:cubicBezTo>
                  <a:cubicBezTo>
                    <a:pt x="4" y="4"/>
                    <a:pt x="3" y="5"/>
                    <a:pt x="1" y="4"/>
                  </a:cubicBezTo>
                  <a:close/>
                  <a:moveTo>
                    <a:pt x="2" y="1"/>
                  </a:moveTo>
                  <a:cubicBezTo>
                    <a:pt x="2" y="1"/>
                    <a:pt x="2" y="1"/>
                    <a:pt x="2" y="1"/>
                  </a:cubicBezTo>
                  <a:cubicBezTo>
                    <a:pt x="2" y="1"/>
                    <a:pt x="2" y="2"/>
                    <a:pt x="1"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21"/>
            <p:cNvSpPr>
              <a:spLocks noEditPoints="1"/>
            </p:cNvSpPr>
            <p:nvPr/>
          </p:nvSpPr>
          <p:spPr bwMode="auto">
            <a:xfrm>
              <a:off x="1665288"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1" y="3"/>
                    <a:pt x="2" y="3"/>
                    <a:pt x="2" y="4"/>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22"/>
            <p:cNvSpPr>
              <a:spLocks noEditPoints="1"/>
            </p:cNvSpPr>
            <p:nvPr/>
          </p:nvSpPr>
          <p:spPr bwMode="auto">
            <a:xfrm>
              <a:off x="1606551" y="4772025"/>
              <a:ext cx="17463"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4"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23"/>
            <p:cNvSpPr>
              <a:spLocks noEditPoints="1"/>
            </p:cNvSpPr>
            <p:nvPr/>
          </p:nvSpPr>
          <p:spPr bwMode="auto">
            <a:xfrm>
              <a:off x="1560513" y="4813300"/>
              <a:ext cx="22225" cy="22225"/>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2" y="0"/>
                    <a:pt x="4" y="1"/>
                  </a:cubicBezTo>
                  <a:cubicBezTo>
                    <a:pt x="5" y="1"/>
                    <a:pt x="6" y="2"/>
                    <a:pt x="5" y="4"/>
                  </a:cubicBezTo>
                  <a:cubicBezTo>
                    <a:pt x="5" y="5"/>
                    <a:pt x="4" y="6"/>
                    <a:pt x="2" y="5"/>
                  </a:cubicBezTo>
                  <a:close/>
                  <a:moveTo>
                    <a:pt x="3" y="2"/>
                  </a:moveTo>
                  <a:cubicBezTo>
                    <a:pt x="3" y="2"/>
                    <a:pt x="3" y="2"/>
                    <a:pt x="3" y="2"/>
                  </a:cubicBezTo>
                  <a:cubicBezTo>
                    <a:pt x="3" y="2"/>
                    <a:pt x="2" y="2"/>
                    <a:pt x="2" y="3"/>
                  </a:cubicBezTo>
                  <a:cubicBezTo>
                    <a:pt x="2" y="3"/>
                    <a:pt x="2"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24"/>
            <p:cNvSpPr>
              <a:spLocks noEditPoints="1"/>
            </p:cNvSpPr>
            <p:nvPr/>
          </p:nvSpPr>
          <p:spPr bwMode="auto">
            <a:xfrm>
              <a:off x="1677988" y="4846638"/>
              <a:ext cx="17463" cy="19050"/>
            </a:xfrm>
            <a:custGeom>
              <a:gdLst>
                <a:gd name="T0" fmla="*/ 2 w 5"/>
                <a:gd name="T1" fmla="*/ 5 h 5"/>
                <a:gd name="T2" fmla="*/ 1 w 5"/>
                <a:gd name="T3" fmla="*/ 2 h 5"/>
                <a:gd name="T4" fmla="*/ 4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1" y="2"/>
                  </a:cubicBezTo>
                  <a:cubicBezTo>
                    <a:pt x="1" y="1"/>
                    <a:pt x="2" y="0"/>
                    <a:pt x="4" y="0"/>
                  </a:cubicBezTo>
                  <a:cubicBezTo>
                    <a:pt x="5" y="1"/>
                    <a:pt x="5" y="2"/>
                    <a:pt x="5" y="3"/>
                  </a:cubicBezTo>
                  <a:cubicBezTo>
                    <a:pt x="5" y="4"/>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25"/>
            <p:cNvSpPr/>
            <p:nvPr/>
          </p:nvSpPr>
          <p:spPr bwMode="auto">
            <a:xfrm>
              <a:off x="1951038" y="4760913"/>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6"/>
            <p:cNvSpPr/>
            <p:nvPr/>
          </p:nvSpPr>
          <p:spPr bwMode="auto">
            <a:xfrm>
              <a:off x="1947863" y="4764088"/>
              <a:ext cx="19050" cy="26988"/>
            </a:xfrm>
            <a:custGeom>
              <a:gdLst>
                <a:gd name="T0" fmla="*/ 7 w 12"/>
                <a:gd name="T1" fmla="*/ 17 h 17"/>
                <a:gd name="T2" fmla="*/ 0 w 12"/>
                <a:gd name="T3" fmla="*/ 3 h 17"/>
                <a:gd name="T4" fmla="*/ 4 w 12"/>
                <a:gd name="T5" fmla="*/ 0 h 17"/>
                <a:gd name="T6" fmla="*/ 12 w 12"/>
                <a:gd name="T7" fmla="*/ 15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4"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27"/>
            <p:cNvSpPr/>
            <p:nvPr/>
          </p:nvSpPr>
          <p:spPr bwMode="auto">
            <a:xfrm>
              <a:off x="1962151" y="4772025"/>
              <a:ext cx="22225" cy="19050"/>
            </a:xfrm>
            <a:custGeom>
              <a:gdLst>
                <a:gd name="T0" fmla="*/ 3 w 14"/>
                <a:gd name="T1" fmla="*/ 12 h 12"/>
                <a:gd name="T2" fmla="*/ 0 w 14"/>
                <a:gd name="T3" fmla="*/ 10 h 12"/>
                <a:gd name="T4" fmla="*/ 14 w 14"/>
                <a:gd name="T5" fmla="*/ 0 h 12"/>
                <a:gd name="T6" fmla="*/ 14 w 14"/>
                <a:gd name="T7" fmla="*/ 5 h 12"/>
                <a:gd name="T8" fmla="*/ 3 w 14"/>
                <a:gd name="T9" fmla="*/ 12 h 12"/>
              </a:gdLst>
              <a:cxnLst>
                <a:cxn ang="0">
                  <a:pos x="T0" y="T1"/>
                </a:cxn>
                <a:cxn ang="0">
                  <a:pos x="T2" y="T3"/>
                </a:cxn>
                <a:cxn ang="0">
                  <a:pos x="T4" y="T5"/>
                </a:cxn>
                <a:cxn ang="0">
                  <a:pos x="T6" y="T7"/>
                </a:cxn>
                <a:cxn ang="0">
                  <a:pos x="T8" y="T9"/>
                </a:cxn>
              </a:cxnLst>
              <a:rect l="0" t="0" r="r" b="b"/>
              <a:pathLst>
                <a:path w="14" h="12">
                  <a:moveTo>
                    <a:pt x="3" y="12"/>
                  </a:moveTo>
                  <a:lnTo>
                    <a:pt x="0" y="10"/>
                  </a:lnTo>
                  <a:lnTo>
                    <a:pt x="14" y="0"/>
                  </a:lnTo>
                  <a:lnTo>
                    <a:pt x="14"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28"/>
            <p:cNvSpPr/>
            <p:nvPr/>
          </p:nvSpPr>
          <p:spPr bwMode="auto">
            <a:xfrm>
              <a:off x="1925638" y="4862513"/>
              <a:ext cx="17463" cy="52388"/>
            </a:xfrm>
            <a:custGeom>
              <a:gdLst>
                <a:gd name="T0" fmla="*/ 2 w 11"/>
                <a:gd name="T1" fmla="*/ 33 h 33"/>
                <a:gd name="T2" fmla="*/ 0 w 11"/>
                <a:gd name="T3" fmla="*/ 33 h 33"/>
                <a:gd name="T4" fmla="*/ 7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7"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29"/>
            <p:cNvSpPr/>
            <p:nvPr/>
          </p:nvSpPr>
          <p:spPr bwMode="auto">
            <a:xfrm>
              <a:off x="1931988" y="4887913"/>
              <a:ext cx="15875" cy="26988"/>
            </a:xfrm>
            <a:custGeom>
              <a:gdLst>
                <a:gd name="T0" fmla="*/ 7 w 10"/>
                <a:gd name="T1" fmla="*/ 17 h 17"/>
                <a:gd name="T2" fmla="*/ 0 w 10"/>
                <a:gd name="T3" fmla="*/ 3 h 17"/>
                <a:gd name="T4" fmla="*/ 3 w 10"/>
                <a:gd name="T5" fmla="*/ 0 h 17"/>
                <a:gd name="T6" fmla="*/ 10 w 10"/>
                <a:gd name="T7" fmla="*/ 14 h 17"/>
                <a:gd name="T8" fmla="*/ 7 w 10"/>
                <a:gd name="T9" fmla="*/ 17 h 17"/>
              </a:gdLst>
              <a:cxnLst>
                <a:cxn ang="0">
                  <a:pos x="T0" y="T1"/>
                </a:cxn>
                <a:cxn ang="0">
                  <a:pos x="T2" y="T3"/>
                </a:cxn>
                <a:cxn ang="0">
                  <a:pos x="T4" y="T5"/>
                </a:cxn>
                <a:cxn ang="0">
                  <a:pos x="T6" y="T7"/>
                </a:cxn>
                <a:cxn ang="0">
                  <a:pos x="T8" y="T9"/>
                </a:cxn>
              </a:cxnLst>
              <a:rect l="0" t="0" r="r" b="b"/>
              <a:pathLst>
                <a:path w="10" h="17">
                  <a:moveTo>
                    <a:pt x="7" y="17"/>
                  </a:moveTo>
                  <a:lnTo>
                    <a:pt x="0" y="3"/>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30"/>
            <p:cNvSpPr/>
            <p:nvPr/>
          </p:nvSpPr>
          <p:spPr bwMode="auto">
            <a:xfrm>
              <a:off x="1909763" y="4887913"/>
              <a:ext cx="26988" cy="15875"/>
            </a:xfrm>
            <a:custGeom>
              <a:gdLst>
                <a:gd name="T0" fmla="*/ 2 w 17"/>
                <a:gd name="T1" fmla="*/ 10 h 10"/>
                <a:gd name="T2" fmla="*/ 0 w 17"/>
                <a:gd name="T3" fmla="*/ 7 h 10"/>
                <a:gd name="T4" fmla="*/ 14 w 17"/>
                <a:gd name="T5" fmla="*/ 0 h 10"/>
                <a:gd name="T6" fmla="*/ 17 w 17"/>
                <a:gd name="T7" fmla="*/ 3 h 10"/>
                <a:gd name="T8" fmla="*/ 2 w 17"/>
                <a:gd name="T9" fmla="*/ 10 h 10"/>
              </a:gdLst>
              <a:cxnLst>
                <a:cxn ang="0">
                  <a:pos x="T0" y="T1"/>
                </a:cxn>
                <a:cxn ang="0">
                  <a:pos x="T2" y="T3"/>
                </a:cxn>
                <a:cxn ang="0">
                  <a:pos x="T4" y="T5"/>
                </a:cxn>
                <a:cxn ang="0">
                  <a:pos x="T6" y="T7"/>
                </a:cxn>
                <a:cxn ang="0">
                  <a:pos x="T8" y="T9"/>
                </a:cxn>
              </a:cxnLst>
              <a:rect l="0" t="0" r="r" b="b"/>
              <a:pathLst>
                <a:path w="17" h="10">
                  <a:moveTo>
                    <a:pt x="2" y="10"/>
                  </a:moveTo>
                  <a:lnTo>
                    <a:pt x="0" y="7"/>
                  </a:lnTo>
                  <a:lnTo>
                    <a:pt x="14" y="0"/>
                  </a:lnTo>
                  <a:lnTo>
                    <a:pt x="17"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31"/>
            <p:cNvSpPr/>
            <p:nvPr/>
          </p:nvSpPr>
          <p:spPr bwMode="auto">
            <a:xfrm>
              <a:off x="1884363" y="4791075"/>
              <a:ext cx="47625" cy="33338"/>
            </a:xfrm>
            <a:custGeom>
              <a:gdLst>
                <a:gd name="T0" fmla="*/ 28 w 30"/>
                <a:gd name="T1" fmla="*/ 21 h 21"/>
                <a:gd name="T2" fmla="*/ 0 w 30"/>
                <a:gd name="T3" fmla="*/ 2 h 21"/>
                <a:gd name="T4" fmla="*/ 2 w 30"/>
                <a:gd name="T5" fmla="*/ 0 h 21"/>
                <a:gd name="T6" fmla="*/ 30 w 30"/>
                <a:gd name="T7" fmla="*/ 16 h 21"/>
                <a:gd name="T8" fmla="*/ 28 w 30"/>
                <a:gd name="T9" fmla="*/ 21 h 21"/>
              </a:gd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32"/>
            <p:cNvSpPr/>
            <p:nvPr/>
          </p:nvSpPr>
          <p:spPr bwMode="auto">
            <a:xfrm>
              <a:off x="1884363" y="4805363"/>
              <a:ext cx="25400" cy="7938"/>
            </a:xfrm>
            <a:custGeom>
              <a:gdLst>
                <a:gd name="T0" fmla="*/ 0 w 16"/>
                <a:gd name="T1" fmla="*/ 5 h 5"/>
                <a:gd name="T2" fmla="*/ 0 w 16"/>
                <a:gd name="T3" fmla="*/ 3 h 5"/>
                <a:gd name="T4" fmla="*/ 16 w 16"/>
                <a:gd name="T5" fmla="*/ 0 h 5"/>
                <a:gd name="T6" fmla="*/ 16 w 16"/>
                <a:gd name="T7" fmla="*/ 3 h 5"/>
                <a:gd name="T8" fmla="*/ 0 w 16"/>
                <a:gd name="T9" fmla="*/ 5 h 5"/>
              </a:gdLst>
              <a:cxnLst>
                <a:cxn ang="0">
                  <a:pos x="T0" y="T1"/>
                </a:cxn>
                <a:cxn ang="0">
                  <a:pos x="T2" y="T3"/>
                </a:cxn>
                <a:cxn ang="0">
                  <a:pos x="T4" y="T5"/>
                </a:cxn>
                <a:cxn ang="0">
                  <a:pos x="T6" y="T7"/>
                </a:cxn>
                <a:cxn ang="0">
                  <a:pos x="T8" y="T9"/>
                </a:cxn>
              </a:cxnLst>
              <a:rect l="0" t="0" r="r" b="b"/>
              <a:pathLst>
                <a:path w="16" h="5">
                  <a:moveTo>
                    <a:pt x="0" y="5"/>
                  </a:moveTo>
                  <a:lnTo>
                    <a:pt x="0" y="3"/>
                  </a:lnTo>
                  <a:lnTo>
                    <a:pt x="16"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33"/>
            <p:cNvSpPr/>
            <p:nvPr/>
          </p:nvSpPr>
          <p:spPr bwMode="auto">
            <a:xfrm>
              <a:off x="1901826" y="4779963"/>
              <a:ext cx="11113" cy="25400"/>
            </a:xfrm>
            <a:custGeom>
              <a:gdLst>
                <a:gd name="T0" fmla="*/ 3 w 7"/>
                <a:gd name="T1" fmla="*/ 16 h 16"/>
                <a:gd name="T2" fmla="*/ 0 w 7"/>
                <a:gd name="T3" fmla="*/ 2 h 16"/>
                <a:gd name="T4" fmla="*/ 3 w 7"/>
                <a:gd name="T5" fmla="*/ 0 h 16"/>
                <a:gd name="T6" fmla="*/ 7 w 7"/>
                <a:gd name="T7" fmla="*/ 16 h 16"/>
                <a:gd name="T8" fmla="*/ 3 w 7"/>
                <a:gd name="T9" fmla="*/ 16 h 16"/>
              </a:gdLst>
              <a:cxnLst>
                <a:cxn ang="0">
                  <a:pos x="T0" y="T1"/>
                </a:cxn>
                <a:cxn ang="0">
                  <a:pos x="T2" y="T3"/>
                </a:cxn>
                <a:cxn ang="0">
                  <a:pos x="T4" y="T5"/>
                </a:cxn>
                <a:cxn ang="0">
                  <a:pos x="T6" y="T7"/>
                </a:cxn>
                <a:cxn ang="0">
                  <a:pos x="T8" y="T9"/>
                </a:cxn>
              </a:cxnLst>
              <a:rect l="0" t="0" r="r" b="b"/>
              <a:pathLst>
                <a:path w="7" h="16">
                  <a:moveTo>
                    <a:pt x="3" y="16"/>
                  </a:moveTo>
                  <a:lnTo>
                    <a:pt x="0" y="2"/>
                  </a:lnTo>
                  <a:lnTo>
                    <a:pt x="3" y="0"/>
                  </a:lnTo>
                  <a:lnTo>
                    <a:pt x="7"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34"/>
            <p:cNvSpPr/>
            <p:nvPr/>
          </p:nvSpPr>
          <p:spPr bwMode="auto">
            <a:xfrm>
              <a:off x="1871663" y="4843463"/>
              <a:ext cx="53975" cy="19050"/>
            </a:xfrm>
            <a:custGeom>
              <a:gdLst>
                <a:gd name="T0" fmla="*/ 0 w 34"/>
                <a:gd name="T1" fmla="*/ 12 h 12"/>
                <a:gd name="T2" fmla="*/ 0 w 34"/>
                <a:gd name="T3" fmla="*/ 9 h 12"/>
                <a:gd name="T4" fmla="*/ 31 w 34"/>
                <a:gd name="T5" fmla="*/ 0 h 12"/>
                <a:gd name="T6" fmla="*/ 34 w 34"/>
                <a:gd name="T7" fmla="*/ 5 h 12"/>
                <a:gd name="T8" fmla="*/ 0 w 34"/>
                <a:gd name="T9" fmla="*/ 12 h 12"/>
              </a:gdLst>
              <a:cxnLst>
                <a:cxn ang="0">
                  <a:pos x="T0" y="T1"/>
                </a:cxn>
                <a:cxn ang="0">
                  <a:pos x="T2" y="T3"/>
                </a:cxn>
                <a:cxn ang="0">
                  <a:pos x="T4" y="T5"/>
                </a:cxn>
                <a:cxn ang="0">
                  <a:pos x="T6" y="T7"/>
                </a:cxn>
                <a:cxn ang="0">
                  <a:pos x="T8" y="T9"/>
                </a:cxn>
              </a:cxnLst>
              <a:rect l="0" t="0" r="r" b="b"/>
              <a:pathLst>
                <a:path w="34" h="12">
                  <a:moveTo>
                    <a:pt x="0" y="12"/>
                  </a:moveTo>
                  <a:lnTo>
                    <a:pt x="0" y="9"/>
                  </a:lnTo>
                  <a:lnTo>
                    <a:pt x="31" y="0"/>
                  </a:lnTo>
                  <a:lnTo>
                    <a:pt x="34"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35"/>
            <p:cNvSpPr/>
            <p:nvPr/>
          </p:nvSpPr>
          <p:spPr bwMode="auto">
            <a:xfrm>
              <a:off x="1884363" y="4851400"/>
              <a:ext cx="17463" cy="25400"/>
            </a:xfrm>
            <a:custGeom>
              <a:gdLst>
                <a:gd name="T0" fmla="*/ 2 w 11"/>
                <a:gd name="T1" fmla="*/ 16 h 16"/>
                <a:gd name="T2" fmla="*/ 0 w 11"/>
                <a:gd name="T3" fmla="*/ 14 h 16"/>
                <a:gd name="T4" fmla="*/ 7 w 11"/>
                <a:gd name="T5" fmla="*/ 0 h 16"/>
                <a:gd name="T6" fmla="*/ 11 w 11"/>
                <a:gd name="T7" fmla="*/ 2 h 16"/>
                <a:gd name="T8" fmla="*/ 2 w 11"/>
                <a:gd name="T9" fmla="*/ 16 h 16"/>
              </a:gdLst>
              <a:cxnLst>
                <a:cxn ang="0">
                  <a:pos x="T0" y="T1"/>
                </a:cxn>
                <a:cxn ang="0">
                  <a:pos x="T2" y="T3"/>
                </a:cxn>
                <a:cxn ang="0">
                  <a:pos x="T4" y="T5"/>
                </a:cxn>
                <a:cxn ang="0">
                  <a:pos x="T6" y="T7"/>
                </a:cxn>
                <a:cxn ang="0">
                  <a:pos x="T8" y="T9"/>
                </a:cxn>
              </a:cxnLst>
              <a:rect l="0" t="0" r="r" b="b"/>
              <a:pathLst>
                <a:path w="11" h="16">
                  <a:moveTo>
                    <a:pt x="2" y="16"/>
                  </a:moveTo>
                  <a:lnTo>
                    <a:pt x="0" y="14"/>
                  </a:lnTo>
                  <a:lnTo>
                    <a:pt x="7" y="0"/>
                  </a:lnTo>
                  <a:lnTo>
                    <a:pt x="11"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36"/>
            <p:cNvSpPr/>
            <p:nvPr/>
          </p:nvSpPr>
          <p:spPr bwMode="auto">
            <a:xfrm>
              <a:off x="1876426" y="4840288"/>
              <a:ext cx="22225" cy="14288"/>
            </a:xfrm>
            <a:custGeom>
              <a:gdLst>
                <a:gd name="T0" fmla="*/ 14 w 14"/>
                <a:gd name="T1" fmla="*/ 9 h 9"/>
                <a:gd name="T2" fmla="*/ 0 w 14"/>
                <a:gd name="T3" fmla="*/ 2 h 9"/>
                <a:gd name="T4" fmla="*/ 2 w 14"/>
                <a:gd name="T5" fmla="*/ 0 h 9"/>
                <a:gd name="T6" fmla="*/ 14 w 14"/>
                <a:gd name="T7" fmla="*/ 7 h 9"/>
                <a:gd name="T8" fmla="*/ 14 w 14"/>
                <a:gd name="T9" fmla="*/ 9 h 9"/>
              </a:gdLst>
              <a:cxnLst>
                <a:cxn ang="0">
                  <a:pos x="T0" y="T1"/>
                </a:cxn>
                <a:cxn ang="0">
                  <a:pos x="T2" y="T3"/>
                </a:cxn>
                <a:cxn ang="0">
                  <a:pos x="T4" y="T5"/>
                </a:cxn>
                <a:cxn ang="0">
                  <a:pos x="T6" y="T7"/>
                </a:cxn>
                <a:cxn ang="0">
                  <a:pos x="T8" y="T9"/>
                </a:cxn>
              </a:cxnLst>
              <a:rect l="0" t="0" r="r" b="b"/>
              <a:pathLst>
                <a:path w="14" h="9">
                  <a:moveTo>
                    <a:pt x="14" y="9"/>
                  </a:moveTo>
                  <a:lnTo>
                    <a:pt x="0" y="2"/>
                  </a:lnTo>
                  <a:lnTo>
                    <a:pt x="2" y="0"/>
                  </a:lnTo>
                  <a:lnTo>
                    <a:pt x="14"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37"/>
            <p:cNvSpPr/>
            <p:nvPr/>
          </p:nvSpPr>
          <p:spPr bwMode="auto">
            <a:xfrm>
              <a:off x="1962151" y="4854575"/>
              <a:ext cx="38100" cy="44450"/>
            </a:xfrm>
            <a:custGeom>
              <a:gdLst>
                <a:gd name="T0" fmla="*/ 21 w 24"/>
                <a:gd name="T1" fmla="*/ 28 h 28"/>
                <a:gd name="T2" fmla="*/ 0 w 24"/>
                <a:gd name="T3" fmla="*/ 2 h 28"/>
                <a:gd name="T4" fmla="*/ 5 w 24"/>
                <a:gd name="T5" fmla="*/ 0 h 28"/>
                <a:gd name="T6" fmla="*/ 24 w 24"/>
                <a:gd name="T7" fmla="*/ 26 h 28"/>
                <a:gd name="T8" fmla="*/ 21 w 24"/>
                <a:gd name="T9" fmla="*/ 28 h 28"/>
              </a:gdLst>
              <a:cxnLst>
                <a:cxn ang="0">
                  <a:pos x="T0" y="T1"/>
                </a:cxn>
                <a:cxn ang="0">
                  <a:pos x="T2" y="T3"/>
                </a:cxn>
                <a:cxn ang="0">
                  <a:pos x="T4" y="T5"/>
                </a:cxn>
                <a:cxn ang="0">
                  <a:pos x="T6" y="T7"/>
                </a:cxn>
                <a:cxn ang="0">
                  <a:pos x="T8" y="T9"/>
                </a:cxn>
              </a:cxnLst>
              <a:rect l="0" t="0" r="r" b="b"/>
              <a:pathLst>
                <a:path w="24" h="28">
                  <a:moveTo>
                    <a:pt x="21" y="28"/>
                  </a:moveTo>
                  <a:lnTo>
                    <a:pt x="0" y="2"/>
                  </a:lnTo>
                  <a:lnTo>
                    <a:pt x="5"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38"/>
            <p:cNvSpPr/>
            <p:nvPr/>
          </p:nvSpPr>
          <p:spPr bwMode="auto">
            <a:xfrm>
              <a:off x="1981201" y="4873625"/>
              <a:ext cx="26988" cy="7938"/>
            </a:xfrm>
            <a:custGeom>
              <a:gdLst>
                <a:gd name="T0" fmla="*/ 0 w 17"/>
                <a:gd name="T1" fmla="*/ 5 h 5"/>
                <a:gd name="T2" fmla="*/ 0 w 17"/>
                <a:gd name="T3" fmla="*/ 0 h 5"/>
                <a:gd name="T4" fmla="*/ 17 w 17"/>
                <a:gd name="T5" fmla="*/ 2 h 5"/>
                <a:gd name="T6" fmla="*/ 17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39"/>
            <p:cNvSpPr/>
            <p:nvPr/>
          </p:nvSpPr>
          <p:spPr bwMode="auto">
            <a:xfrm>
              <a:off x="1978026" y="4876800"/>
              <a:ext cx="6350" cy="26988"/>
            </a:xfrm>
            <a:custGeom>
              <a:gdLst>
                <a:gd name="T0" fmla="*/ 0 w 4"/>
                <a:gd name="T1" fmla="*/ 17 h 17"/>
                <a:gd name="T2" fmla="*/ 0 w 4"/>
                <a:gd name="T3" fmla="*/ 0 h 17"/>
                <a:gd name="T4" fmla="*/ 4 w 4"/>
                <a:gd name="T5" fmla="*/ 0 h 17"/>
                <a:gd name="T6" fmla="*/ 2 w 4"/>
                <a:gd name="T7" fmla="*/ 17 h 17"/>
                <a:gd name="T8" fmla="*/ 0 w 4"/>
                <a:gd name="T9" fmla="*/ 17 h 17"/>
              </a:gdLst>
              <a:cxnLst>
                <a:cxn ang="0">
                  <a:pos x="T0" y="T1"/>
                </a:cxn>
                <a:cxn ang="0">
                  <a:pos x="T2" y="T3"/>
                </a:cxn>
                <a:cxn ang="0">
                  <a:pos x="T4" y="T5"/>
                </a:cxn>
                <a:cxn ang="0">
                  <a:pos x="T6" y="T7"/>
                </a:cxn>
                <a:cxn ang="0">
                  <a:pos x="T8" y="T9"/>
                </a:cxn>
              </a:cxnLst>
              <a:rect l="0" t="0" r="r" b="b"/>
              <a:pathLst>
                <a:path w="4" h="17">
                  <a:moveTo>
                    <a:pt x="0" y="17"/>
                  </a:moveTo>
                  <a:lnTo>
                    <a:pt x="0" y="0"/>
                  </a:lnTo>
                  <a:lnTo>
                    <a:pt x="4"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40"/>
            <p:cNvSpPr/>
            <p:nvPr/>
          </p:nvSpPr>
          <p:spPr bwMode="auto">
            <a:xfrm>
              <a:off x="1973263" y="4829175"/>
              <a:ext cx="52388" cy="6350"/>
            </a:xfrm>
            <a:custGeom>
              <a:gdLst>
                <a:gd name="T0" fmla="*/ 0 w 33"/>
                <a:gd name="T1" fmla="*/ 4 h 4"/>
                <a:gd name="T2" fmla="*/ 0 w 33"/>
                <a:gd name="T3" fmla="*/ 2 h 4"/>
                <a:gd name="T4" fmla="*/ 33 w 33"/>
                <a:gd name="T5" fmla="*/ 0 h 4"/>
                <a:gd name="T6" fmla="*/ 33 w 33"/>
                <a:gd name="T7" fmla="*/ 4 h 4"/>
                <a:gd name="T8" fmla="*/ 0 w 33"/>
                <a:gd name="T9" fmla="*/ 4 h 4"/>
              </a:gd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41"/>
            <p:cNvSpPr/>
            <p:nvPr/>
          </p:nvSpPr>
          <p:spPr bwMode="auto">
            <a:xfrm>
              <a:off x="1995488" y="4813300"/>
              <a:ext cx="23813" cy="22225"/>
            </a:xfrm>
            <a:custGeom>
              <a:gdLst>
                <a:gd name="T0" fmla="*/ 3 w 15"/>
                <a:gd name="T1" fmla="*/ 14 h 14"/>
                <a:gd name="T2" fmla="*/ 0 w 15"/>
                <a:gd name="T3" fmla="*/ 12 h 14"/>
                <a:gd name="T4" fmla="*/ 12 w 15"/>
                <a:gd name="T5" fmla="*/ 0 h 14"/>
                <a:gd name="T6" fmla="*/ 15 w 15"/>
                <a:gd name="T7" fmla="*/ 2 h 14"/>
                <a:gd name="T8" fmla="*/ 3 w 15"/>
                <a:gd name="T9" fmla="*/ 14 h 14"/>
              </a:gdLst>
              <a:cxnLst>
                <a:cxn ang="0">
                  <a:pos x="T0" y="T1"/>
                </a:cxn>
                <a:cxn ang="0">
                  <a:pos x="T2" y="T3"/>
                </a:cxn>
                <a:cxn ang="0">
                  <a:pos x="T4" y="T5"/>
                </a:cxn>
                <a:cxn ang="0">
                  <a:pos x="T6" y="T7"/>
                </a:cxn>
                <a:cxn ang="0">
                  <a:pos x="T8" y="T9"/>
                </a:cxn>
              </a:cxnLst>
              <a:rect l="0" t="0" r="r" b="b"/>
              <a:pathLst>
                <a:path w="15" h="14">
                  <a:moveTo>
                    <a:pt x="3" y="14"/>
                  </a:moveTo>
                  <a:lnTo>
                    <a:pt x="0" y="12"/>
                  </a:lnTo>
                  <a:lnTo>
                    <a:pt x="12" y="0"/>
                  </a:lnTo>
                  <a:lnTo>
                    <a:pt x="15" y="2"/>
                  </a:lnTo>
                  <a:lnTo>
                    <a:pt x="3"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42"/>
            <p:cNvSpPr/>
            <p:nvPr/>
          </p:nvSpPr>
          <p:spPr bwMode="auto">
            <a:xfrm>
              <a:off x="1995488" y="4832350"/>
              <a:ext cx="23813" cy="19050"/>
            </a:xfrm>
            <a:custGeom>
              <a:gdLst>
                <a:gd name="T0" fmla="*/ 12 w 15"/>
                <a:gd name="T1" fmla="*/ 12 h 12"/>
                <a:gd name="T2" fmla="*/ 0 w 15"/>
                <a:gd name="T3" fmla="*/ 2 h 12"/>
                <a:gd name="T4" fmla="*/ 3 w 15"/>
                <a:gd name="T5" fmla="*/ 0 h 12"/>
                <a:gd name="T6" fmla="*/ 15 w 15"/>
                <a:gd name="T7" fmla="*/ 9 h 12"/>
                <a:gd name="T8" fmla="*/ 12 w 15"/>
                <a:gd name="T9" fmla="*/ 12 h 12"/>
              </a:gdLst>
              <a:cxnLst>
                <a:cxn ang="0">
                  <a:pos x="T0" y="T1"/>
                </a:cxn>
                <a:cxn ang="0">
                  <a:pos x="T2" y="T3"/>
                </a:cxn>
                <a:cxn ang="0">
                  <a:pos x="T4" y="T5"/>
                </a:cxn>
                <a:cxn ang="0">
                  <a:pos x="T6" y="T7"/>
                </a:cxn>
                <a:cxn ang="0">
                  <a:pos x="T8" y="T9"/>
                </a:cxn>
              </a:cxnLst>
              <a:rect l="0" t="0" r="r" b="b"/>
              <a:pathLst>
                <a:path w="15" h="12">
                  <a:moveTo>
                    <a:pt x="12" y="12"/>
                  </a:moveTo>
                  <a:lnTo>
                    <a:pt x="0" y="2"/>
                  </a:lnTo>
                  <a:lnTo>
                    <a:pt x="3"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3"/>
            <p:cNvSpPr>
              <a:spLocks noEditPoints="1"/>
            </p:cNvSpPr>
            <p:nvPr/>
          </p:nvSpPr>
          <p:spPr bwMode="auto">
            <a:xfrm>
              <a:off x="1890713" y="4783138"/>
              <a:ext cx="112713" cy="112713"/>
            </a:xfrm>
            <a:custGeom>
              <a:gdLst>
                <a:gd name="T0" fmla="*/ 45 w 71"/>
                <a:gd name="T1" fmla="*/ 71 h 71"/>
                <a:gd name="T2" fmla="*/ 31 w 71"/>
                <a:gd name="T3" fmla="*/ 55 h 71"/>
                <a:gd name="T4" fmla="*/ 10 w 71"/>
                <a:gd name="T5" fmla="*/ 62 h 71"/>
                <a:gd name="T6" fmla="*/ 19 w 71"/>
                <a:gd name="T7" fmla="*/ 40 h 71"/>
                <a:gd name="T8" fmla="*/ 0 w 71"/>
                <a:gd name="T9" fmla="*/ 26 h 71"/>
                <a:gd name="T10" fmla="*/ 24 w 71"/>
                <a:gd name="T11" fmla="*/ 24 h 71"/>
                <a:gd name="T12" fmla="*/ 26 w 71"/>
                <a:gd name="T13" fmla="*/ 0 h 71"/>
                <a:gd name="T14" fmla="*/ 40 w 71"/>
                <a:gd name="T15" fmla="*/ 19 h 71"/>
                <a:gd name="T16" fmla="*/ 62 w 71"/>
                <a:gd name="T17" fmla="*/ 10 h 71"/>
                <a:gd name="T18" fmla="*/ 55 w 71"/>
                <a:gd name="T19" fmla="*/ 31 h 71"/>
                <a:gd name="T20" fmla="*/ 71 w 71"/>
                <a:gd name="T21" fmla="*/ 45 h 71"/>
                <a:gd name="T22" fmla="*/ 50 w 71"/>
                <a:gd name="T23" fmla="*/ 50 h 71"/>
                <a:gd name="T24" fmla="*/ 45 w 71"/>
                <a:gd name="T25" fmla="*/ 71 h 71"/>
                <a:gd name="T26" fmla="*/ 33 w 71"/>
                <a:gd name="T27" fmla="*/ 50 h 71"/>
                <a:gd name="T28" fmla="*/ 33 w 71"/>
                <a:gd name="T29" fmla="*/ 50 h 71"/>
                <a:gd name="T30" fmla="*/ 43 w 71"/>
                <a:gd name="T31" fmla="*/ 62 h 71"/>
                <a:gd name="T32" fmla="*/ 45 w 71"/>
                <a:gd name="T33" fmla="*/ 45 h 71"/>
                <a:gd name="T34" fmla="*/ 62 w 71"/>
                <a:gd name="T35" fmla="*/ 43 h 71"/>
                <a:gd name="T36" fmla="*/ 50 w 71"/>
                <a:gd name="T37" fmla="*/ 33 h 71"/>
                <a:gd name="T38" fmla="*/ 55 w 71"/>
                <a:gd name="T39" fmla="*/ 17 h 71"/>
                <a:gd name="T40" fmla="*/ 40 w 71"/>
                <a:gd name="T41" fmla="*/ 24 h 71"/>
                <a:gd name="T42" fmla="*/ 29 w 71"/>
                <a:gd name="T43" fmla="*/ 10 h 71"/>
                <a:gd name="T44" fmla="*/ 26 w 71"/>
                <a:gd name="T45" fmla="*/ 26 h 71"/>
                <a:gd name="T46" fmla="*/ 10 w 71"/>
                <a:gd name="T47" fmla="*/ 29 h 71"/>
                <a:gd name="T48" fmla="*/ 24 w 71"/>
                <a:gd name="T49" fmla="*/ 38 h 71"/>
                <a:gd name="T50" fmla="*/ 17 w 71"/>
                <a:gd name="T51" fmla="*/ 55 h 71"/>
                <a:gd name="T52" fmla="*/ 33 w 71"/>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9" y="40"/>
                  </a:lnTo>
                  <a:lnTo>
                    <a:pt x="0" y="26"/>
                  </a:lnTo>
                  <a:lnTo>
                    <a:pt x="24" y="24"/>
                  </a:lnTo>
                  <a:lnTo>
                    <a:pt x="26" y="0"/>
                  </a:lnTo>
                  <a:lnTo>
                    <a:pt x="40" y="19"/>
                  </a:lnTo>
                  <a:lnTo>
                    <a:pt x="62" y="10"/>
                  </a:lnTo>
                  <a:lnTo>
                    <a:pt x="55" y="31"/>
                  </a:lnTo>
                  <a:lnTo>
                    <a:pt x="71" y="45"/>
                  </a:lnTo>
                  <a:lnTo>
                    <a:pt x="50" y="50"/>
                  </a:lnTo>
                  <a:lnTo>
                    <a:pt x="45" y="71"/>
                  </a:lnTo>
                  <a:close/>
                  <a:moveTo>
                    <a:pt x="33" y="50"/>
                  </a:moveTo>
                  <a:lnTo>
                    <a:pt x="33" y="50"/>
                  </a:lnTo>
                  <a:lnTo>
                    <a:pt x="43" y="62"/>
                  </a:lnTo>
                  <a:lnTo>
                    <a:pt x="45" y="45"/>
                  </a:lnTo>
                  <a:lnTo>
                    <a:pt x="62" y="43"/>
                  </a:lnTo>
                  <a:lnTo>
                    <a:pt x="50" y="33"/>
                  </a:lnTo>
                  <a:lnTo>
                    <a:pt x="55" y="17"/>
                  </a:lnTo>
                  <a:lnTo>
                    <a:pt x="40" y="24"/>
                  </a:lnTo>
                  <a:lnTo>
                    <a:pt x="29" y="10"/>
                  </a:lnTo>
                  <a:lnTo>
                    <a:pt x="26" y="26"/>
                  </a:lnTo>
                  <a:lnTo>
                    <a:pt x="10" y="29"/>
                  </a:lnTo>
                  <a:lnTo>
                    <a:pt x="24" y="38"/>
                  </a:lnTo>
                  <a:lnTo>
                    <a:pt x="17" y="55"/>
                  </a:lnTo>
                  <a:lnTo>
                    <a:pt x="33"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44"/>
            <p:cNvSpPr>
              <a:spLocks noEditPoints="1"/>
            </p:cNvSpPr>
            <p:nvPr/>
          </p:nvSpPr>
          <p:spPr bwMode="auto">
            <a:xfrm>
              <a:off x="1917701" y="4810125"/>
              <a:ext cx="60325" cy="60325"/>
            </a:xfrm>
            <a:custGeom>
              <a:gdLst>
                <a:gd name="T0" fmla="*/ 23 w 38"/>
                <a:gd name="T1" fmla="*/ 38 h 38"/>
                <a:gd name="T2" fmla="*/ 16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3 w 38"/>
                <a:gd name="T25" fmla="*/ 38 h 38"/>
                <a:gd name="T26" fmla="*/ 19 w 38"/>
                <a:gd name="T27" fmla="*/ 23 h 38"/>
                <a:gd name="T28" fmla="*/ 19 w 38"/>
                <a:gd name="T29" fmla="*/ 23 h 38"/>
                <a:gd name="T30" fmla="*/ 21 w 38"/>
                <a:gd name="T31" fmla="*/ 28 h 38"/>
                <a:gd name="T32" fmla="*/ 23 w 38"/>
                <a:gd name="T33" fmla="*/ 23 h 38"/>
                <a:gd name="T34" fmla="*/ 28 w 38"/>
                <a:gd name="T35" fmla="*/ 21 h 38"/>
                <a:gd name="T36" fmla="*/ 23 w 38"/>
                <a:gd name="T37" fmla="*/ 19 h 38"/>
                <a:gd name="T38" fmla="*/ 26 w 38"/>
                <a:gd name="T39" fmla="*/ 12 h 38"/>
                <a:gd name="T40" fmla="*/ 21 w 38"/>
                <a:gd name="T41" fmla="*/ 14 h 38"/>
                <a:gd name="T42" fmla="*/ 16 w 38"/>
                <a:gd name="T43" fmla="*/ 9 h 38"/>
                <a:gd name="T44" fmla="*/ 16 w 38"/>
                <a:gd name="T45" fmla="*/ 16 h 38"/>
                <a:gd name="T46" fmla="*/ 9 w 38"/>
                <a:gd name="T47" fmla="*/ 16 h 38"/>
                <a:gd name="T48" fmla="*/ 14 w 38"/>
                <a:gd name="T49" fmla="*/ 21 h 38"/>
                <a:gd name="T50" fmla="*/ 12 w 38"/>
                <a:gd name="T51" fmla="*/ 26 h 38"/>
                <a:gd name="T52" fmla="*/ 19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3" y="38"/>
                  </a:moveTo>
                  <a:lnTo>
                    <a:pt x="16" y="28"/>
                  </a:lnTo>
                  <a:lnTo>
                    <a:pt x="5" y="33"/>
                  </a:lnTo>
                  <a:lnTo>
                    <a:pt x="9" y="21"/>
                  </a:lnTo>
                  <a:lnTo>
                    <a:pt x="0" y="14"/>
                  </a:lnTo>
                  <a:lnTo>
                    <a:pt x="12" y="12"/>
                  </a:lnTo>
                  <a:lnTo>
                    <a:pt x="14" y="0"/>
                  </a:lnTo>
                  <a:lnTo>
                    <a:pt x="21" y="9"/>
                  </a:lnTo>
                  <a:lnTo>
                    <a:pt x="33" y="4"/>
                  </a:lnTo>
                  <a:lnTo>
                    <a:pt x="28" y="16"/>
                  </a:lnTo>
                  <a:lnTo>
                    <a:pt x="38" y="23"/>
                  </a:lnTo>
                  <a:lnTo>
                    <a:pt x="26" y="26"/>
                  </a:lnTo>
                  <a:lnTo>
                    <a:pt x="23" y="38"/>
                  </a:lnTo>
                  <a:close/>
                  <a:moveTo>
                    <a:pt x="19" y="23"/>
                  </a:moveTo>
                  <a:lnTo>
                    <a:pt x="19" y="23"/>
                  </a:lnTo>
                  <a:lnTo>
                    <a:pt x="21" y="28"/>
                  </a:lnTo>
                  <a:lnTo>
                    <a:pt x="23" y="23"/>
                  </a:lnTo>
                  <a:lnTo>
                    <a:pt x="28" y="21"/>
                  </a:lnTo>
                  <a:lnTo>
                    <a:pt x="23" y="19"/>
                  </a:lnTo>
                  <a:lnTo>
                    <a:pt x="26" y="12"/>
                  </a:lnTo>
                  <a:lnTo>
                    <a:pt x="21" y="14"/>
                  </a:lnTo>
                  <a:lnTo>
                    <a:pt x="16" y="9"/>
                  </a:lnTo>
                  <a:lnTo>
                    <a:pt x="16" y="16"/>
                  </a:lnTo>
                  <a:lnTo>
                    <a:pt x="9" y="16"/>
                  </a:lnTo>
                  <a:lnTo>
                    <a:pt x="14" y="21"/>
                  </a:lnTo>
                  <a:lnTo>
                    <a:pt x="12" y="26"/>
                  </a:lnTo>
                  <a:lnTo>
                    <a:pt x="19"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5"/>
            <p:cNvSpPr>
              <a:spLocks noEditPoints="1"/>
            </p:cNvSpPr>
            <p:nvPr/>
          </p:nvSpPr>
          <p:spPr bwMode="auto">
            <a:xfrm>
              <a:off x="1895476" y="4873625"/>
              <a:ext cx="17463"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3 w 5"/>
                <a:gd name="T17" fmla="*/ 3 h 5"/>
                <a:gd name="T18" fmla="*/ 3 w 5"/>
                <a:gd name="T19" fmla="*/ 2 h 5"/>
                <a:gd name="T20" fmla="*/ 3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5" y="0"/>
                    <a:pt x="5" y="2"/>
                    <a:pt x="5" y="3"/>
                  </a:cubicBezTo>
                  <a:cubicBezTo>
                    <a:pt x="5" y="4"/>
                    <a:pt x="3" y="5"/>
                    <a:pt x="2" y="4"/>
                  </a:cubicBezTo>
                  <a:close/>
                  <a:moveTo>
                    <a:pt x="3" y="1"/>
                  </a:moveTo>
                  <a:cubicBezTo>
                    <a:pt x="3" y="1"/>
                    <a:pt x="3" y="1"/>
                    <a:pt x="3" y="1"/>
                  </a:cubicBezTo>
                  <a:cubicBezTo>
                    <a:pt x="3" y="1"/>
                    <a:pt x="2" y="2"/>
                    <a:pt x="2" y="2"/>
                  </a:cubicBezTo>
                  <a:cubicBezTo>
                    <a:pt x="2" y="2"/>
                    <a:pt x="2" y="3"/>
                    <a:pt x="3" y="3"/>
                  </a:cubicBezTo>
                  <a:cubicBezTo>
                    <a:pt x="3" y="3"/>
                    <a:pt x="3" y="3"/>
                    <a:pt x="3" y="2"/>
                  </a:cubicBezTo>
                  <a:cubicBezTo>
                    <a:pt x="4"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46"/>
            <p:cNvSpPr>
              <a:spLocks noEditPoints="1"/>
            </p:cNvSpPr>
            <p:nvPr/>
          </p:nvSpPr>
          <p:spPr bwMode="auto">
            <a:xfrm>
              <a:off x="1981201" y="4787900"/>
              <a:ext cx="19050" cy="22225"/>
            </a:xfrm>
            <a:custGeom>
              <a:gdLst>
                <a:gd name="T0" fmla="*/ 2 w 5"/>
                <a:gd name="T1" fmla="*/ 5 h 6"/>
                <a:gd name="T2" fmla="*/ 1 w 5"/>
                <a:gd name="T3" fmla="*/ 2 h 6"/>
                <a:gd name="T4" fmla="*/ 4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4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1" y="2"/>
                  </a:cubicBezTo>
                  <a:cubicBezTo>
                    <a:pt x="1" y="1"/>
                    <a:pt x="2" y="0"/>
                    <a:pt x="4"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3"/>
                    <a:pt x="3" y="4"/>
                  </a:cubicBezTo>
                  <a:cubicBezTo>
                    <a:pt x="3" y="4"/>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7"/>
            <p:cNvSpPr>
              <a:spLocks noEditPoints="1"/>
            </p:cNvSpPr>
            <p:nvPr/>
          </p:nvSpPr>
          <p:spPr bwMode="auto">
            <a:xfrm>
              <a:off x="1925638" y="4772025"/>
              <a:ext cx="17463" cy="19050"/>
            </a:xfrm>
            <a:custGeom>
              <a:gdLst>
                <a:gd name="T0" fmla="*/ 1 w 5"/>
                <a:gd name="T1" fmla="*/ 5 h 5"/>
                <a:gd name="T2" fmla="*/ 0 w 5"/>
                <a:gd name="T3" fmla="*/ 2 h 5"/>
                <a:gd name="T4" fmla="*/ 3 w 5"/>
                <a:gd name="T5" fmla="*/ 0 h 5"/>
                <a:gd name="T6" fmla="*/ 4 w 5"/>
                <a:gd name="T7" fmla="*/ 3 h 5"/>
                <a:gd name="T8" fmla="*/ 1 w 5"/>
                <a:gd name="T9" fmla="*/ 5 h 5"/>
                <a:gd name="T10" fmla="*/ 2 w 5"/>
                <a:gd name="T11" fmla="*/ 2 h 5"/>
                <a:gd name="T12" fmla="*/ 2 w 5"/>
                <a:gd name="T13" fmla="*/ 2 h 5"/>
                <a:gd name="T14" fmla="*/ 1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5"/>
                  </a:moveTo>
                  <a:cubicBezTo>
                    <a:pt x="0" y="4"/>
                    <a:pt x="0" y="3"/>
                    <a:pt x="0" y="2"/>
                  </a:cubicBezTo>
                  <a:cubicBezTo>
                    <a:pt x="0" y="0"/>
                    <a:pt x="2" y="0"/>
                    <a:pt x="3" y="0"/>
                  </a:cubicBezTo>
                  <a:cubicBezTo>
                    <a:pt x="4" y="0"/>
                    <a:pt x="5" y="2"/>
                    <a:pt x="4" y="3"/>
                  </a:cubicBezTo>
                  <a:cubicBezTo>
                    <a:pt x="4" y="4"/>
                    <a:pt x="3" y="5"/>
                    <a:pt x="1" y="5"/>
                  </a:cubicBezTo>
                  <a:close/>
                  <a:moveTo>
                    <a:pt x="2" y="2"/>
                  </a:moveTo>
                  <a:cubicBezTo>
                    <a:pt x="2" y="2"/>
                    <a:pt x="2" y="2"/>
                    <a:pt x="2" y="2"/>
                  </a:cubicBezTo>
                  <a:cubicBezTo>
                    <a:pt x="2" y="2"/>
                    <a:pt x="2" y="2"/>
                    <a:pt x="1" y="2"/>
                  </a:cubicBezTo>
                  <a:cubicBezTo>
                    <a:pt x="1" y="2"/>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48"/>
            <p:cNvSpPr>
              <a:spLocks noEditPoints="1"/>
            </p:cNvSpPr>
            <p:nvPr/>
          </p:nvSpPr>
          <p:spPr bwMode="auto">
            <a:xfrm>
              <a:off x="1879601" y="48133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49"/>
            <p:cNvSpPr>
              <a:spLocks noEditPoints="1"/>
            </p:cNvSpPr>
            <p:nvPr/>
          </p:nvSpPr>
          <p:spPr bwMode="auto">
            <a:xfrm>
              <a:off x="1995488" y="4846638"/>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1"/>
                    <a:pt x="2" y="0"/>
                    <a:pt x="3" y="0"/>
                  </a:cubicBezTo>
                  <a:cubicBezTo>
                    <a:pt x="4" y="1"/>
                    <a:pt x="5" y="2"/>
                    <a:pt x="5" y="3"/>
                  </a:cubicBezTo>
                  <a:cubicBezTo>
                    <a:pt x="4" y="4"/>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50"/>
            <p:cNvSpPr/>
            <p:nvPr/>
          </p:nvSpPr>
          <p:spPr bwMode="auto">
            <a:xfrm>
              <a:off x="2239963" y="4760913"/>
              <a:ext cx="19050" cy="52388"/>
            </a:xfrm>
            <a:custGeom>
              <a:gdLst>
                <a:gd name="T0" fmla="*/ 3 w 12"/>
                <a:gd name="T1" fmla="*/ 33 h 33"/>
                <a:gd name="T2" fmla="*/ 0 w 12"/>
                <a:gd name="T3" fmla="*/ 33 h 33"/>
                <a:gd name="T4" fmla="*/ 10 w 12"/>
                <a:gd name="T5" fmla="*/ 0 h 33"/>
                <a:gd name="T6" fmla="*/ 12 w 12"/>
                <a:gd name="T7" fmla="*/ 2 h 33"/>
                <a:gd name="T8" fmla="*/ 3 w 12"/>
                <a:gd name="T9" fmla="*/ 33 h 33"/>
              </a:gdLst>
              <a:cxnLst>
                <a:cxn ang="0">
                  <a:pos x="T0" y="T1"/>
                </a:cxn>
                <a:cxn ang="0">
                  <a:pos x="T2" y="T3"/>
                </a:cxn>
                <a:cxn ang="0">
                  <a:pos x="T4" y="T5"/>
                </a:cxn>
                <a:cxn ang="0">
                  <a:pos x="T6" y="T7"/>
                </a:cxn>
                <a:cxn ang="0">
                  <a:pos x="T8" y="T9"/>
                </a:cxn>
              </a:cxnLst>
              <a:rect l="0" t="0" r="r" b="b"/>
              <a:pathLst>
                <a:path w="12" h="33">
                  <a:moveTo>
                    <a:pt x="3" y="33"/>
                  </a:moveTo>
                  <a:lnTo>
                    <a:pt x="0" y="33"/>
                  </a:lnTo>
                  <a:lnTo>
                    <a:pt x="10" y="0"/>
                  </a:lnTo>
                  <a:lnTo>
                    <a:pt x="12" y="2"/>
                  </a:lnTo>
                  <a:lnTo>
                    <a:pt x="3"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51"/>
            <p:cNvSpPr/>
            <p:nvPr/>
          </p:nvSpPr>
          <p:spPr bwMode="auto">
            <a:xfrm>
              <a:off x="2236788" y="4764088"/>
              <a:ext cx="14288" cy="26988"/>
            </a:xfrm>
            <a:custGeom>
              <a:gdLst>
                <a:gd name="T0" fmla="*/ 7 w 9"/>
                <a:gd name="T1" fmla="*/ 17 h 17"/>
                <a:gd name="T2" fmla="*/ 0 w 9"/>
                <a:gd name="T3" fmla="*/ 3 h 17"/>
                <a:gd name="T4" fmla="*/ 2 w 9"/>
                <a:gd name="T5" fmla="*/ 0 h 17"/>
                <a:gd name="T6" fmla="*/ 9 w 9"/>
                <a:gd name="T7" fmla="*/ 15 h 17"/>
                <a:gd name="T8" fmla="*/ 7 w 9"/>
                <a:gd name="T9" fmla="*/ 17 h 17"/>
              </a:gdLst>
              <a:cxnLst>
                <a:cxn ang="0">
                  <a:pos x="T0" y="T1"/>
                </a:cxn>
                <a:cxn ang="0">
                  <a:pos x="T2" y="T3"/>
                </a:cxn>
                <a:cxn ang="0">
                  <a:pos x="T4" y="T5"/>
                </a:cxn>
                <a:cxn ang="0">
                  <a:pos x="T6" y="T7"/>
                </a:cxn>
                <a:cxn ang="0">
                  <a:pos x="T8" y="T9"/>
                </a:cxn>
              </a:cxnLst>
              <a:rect l="0" t="0" r="r" b="b"/>
              <a:pathLst>
                <a:path w="9" h="17">
                  <a:moveTo>
                    <a:pt x="7" y="17"/>
                  </a:moveTo>
                  <a:lnTo>
                    <a:pt x="0" y="3"/>
                  </a:lnTo>
                  <a:lnTo>
                    <a:pt x="2" y="0"/>
                  </a:lnTo>
                  <a:lnTo>
                    <a:pt x="9"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52"/>
            <p:cNvSpPr/>
            <p:nvPr/>
          </p:nvSpPr>
          <p:spPr bwMode="auto">
            <a:xfrm>
              <a:off x="2247901" y="4772025"/>
              <a:ext cx="25400" cy="19050"/>
            </a:xfrm>
            <a:custGeom>
              <a:gdLst>
                <a:gd name="T0" fmla="*/ 2 w 16"/>
                <a:gd name="T1" fmla="*/ 12 h 12"/>
                <a:gd name="T2" fmla="*/ 0 w 16"/>
                <a:gd name="T3" fmla="*/ 10 h 12"/>
                <a:gd name="T4" fmla="*/ 14 w 16"/>
                <a:gd name="T5" fmla="*/ 0 h 12"/>
                <a:gd name="T6" fmla="*/ 16 w 16"/>
                <a:gd name="T7" fmla="*/ 5 h 12"/>
                <a:gd name="T8" fmla="*/ 2 w 16"/>
                <a:gd name="T9" fmla="*/ 12 h 12"/>
              </a:gdLst>
              <a:cxnLst>
                <a:cxn ang="0">
                  <a:pos x="T0" y="T1"/>
                </a:cxn>
                <a:cxn ang="0">
                  <a:pos x="T2" y="T3"/>
                </a:cxn>
                <a:cxn ang="0">
                  <a:pos x="T4" y="T5"/>
                </a:cxn>
                <a:cxn ang="0">
                  <a:pos x="T6" y="T7"/>
                </a:cxn>
                <a:cxn ang="0">
                  <a:pos x="T8" y="T9"/>
                </a:cxn>
              </a:cxnLst>
              <a:rect l="0" t="0" r="r" b="b"/>
              <a:pathLst>
                <a:path w="16" h="12">
                  <a:moveTo>
                    <a:pt x="2" y="12"/>
                  </a:moveTo>
                  <a:lnTo>
                    <a:pt x="0" y="10"/>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53"/>
            <p:cNvSpPr/>
            <p:nvPr/>
          </p:nvSpPr>
          <p:spPr bwMode="auto">
            <a:xfrm>
              <a:off x="2209801" y="4862513"/>
              <a:ext cx="19050" cy="52388"/>
            </a:xfrm>
            <a:custGeom>
              <a:gdLst>
                <a:gd name="T0" fmla="*/ 5 w 12"/>
                <a:gd name="T1" fmla="*/ 33 h 33"/>
                <a:gd name="T2" fmla="*/ 0 w 12"/>
                <a:gd name="T3" fmla="*/ 33 h 33"/>
                <a:gd name="T4" fmla="*/ 10 w 12"/>
                <a:gd name="T5" fmla="*/ 0 h 33"/>
                <a:gd name="T6" fmla="*/ 12 w 12"/>
                <a:gd name="T7" fmla="*/ 2 h 33"/>
                <a:gd name="T8" fmla="*/ 5 w 12"/>
                <a:gd name="T9" fmla="*/ 33 h 33"/>
              </a:gdLst>
              <a:cxnLst>
                <a:cxn ang="0">
                  <a:pos x="T0" y="T1"/>
                </a:cxn>
                <a:cxn ang="0">
                  <a:pos x="T2" y="T3"/>
                </a:cxn>
                <a:cxn ang="0">
                  <a:pos x="T4" y="T5"/>
                </a:cxn>
                <a:cxn ang="0">
                  <a:pos x="T6" y="T7"/>
                </a:cxn>
                <a:cxn ang="0">
                  <a:pos x="T8" y="T9"/>
                </a:cxn>
              </a:cxnLst>
              <a:rect l="0" t="0" r="r" b="b"/>
              <a:pathLst>
                <a:path w="12" h="33">
                  <a:moveTo>
                    <a:pt x="5" y="33"/>
                  </a:moveTo>
                  <a:lnTo>
                    <a:pt x="0" y="33"/>
                  </a:lnTo>
                  <a:lnTo>
                    <a:pt x="10"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54"/>
            <p:cNvSpPr/>
            <p:nvPr/>
          </p:nvSpPr>
          <p:spPr bwMode="auto">
            <a:xfrm>
              <a:off x="2217738" y="4887913"/>
              <a:ext cx="19050" cy="26988"/>
            </a:xfrm>
            <a:custGeom>
              <a:gdLst>
                <a:gd name="T0" fmla="*/ 7 w 12"/>
                <a:gd name="T1" fmla="*/ 17 h 17"/>
                <a:gd name="T2" fmla="*/ 0 w 12"/>
                <a:gd name="T3" fmla="*/ 3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55"/>
            <p:cNvSpPr/>
            <p:nvPr/>
          </p:nvSpPr>
          <p:spPr bwMode="auto">
            <a:xfrm>
              <a:off x="2195513" y="4887913"/>
              <a:ext cx="25400" cy="15875"/>
            </a:xfrm>
            <a:custGeom>
              <a:gdLst>
                <a:gd name="T0" fmla="*/ 2 w 16"/>
                <a:gd name="T1" fmla="*/ 10 h 10"/>
                <a:gd name="T2" fmla="*/ 0 w 16"/>
                <a:gd name="T3" fmla="*/ 7 h 10"/>
                <a:gd name="T4" fmla="*/ 14 w 16"/>
                <a:gd name="T5" fmla="*/ 0 h 10"/>
                <a:gd name="T6" fmla="*/ 16 w 16"/>
                <a:gd name="T7" fmla="*/ 3 h 10"/>
                <a:gd name="T8" fmla="*/ 2 w 16"/>
                <a:gd name="T9" fmla="*/ 10 h 10"/>
              </a:gdLst>
              <a:cxnLst>
                <a:cxn ang="0">
                  <a:pos x="T0" y="T1"/>
                </a:cxn>
                <a:cxn ang="0">
                  <a:pos x="T2" y="T3"/>
                </a:cxn>
                <a:cxn ang="0">
                  <a:pos x="T4" y="T5"/>
                </a:cxn>
                <a:cxn ang="0">
                  <a:pos x="T6" y="T7"/>
                </a:cxn>
                <a:cxn ang="0">
                  <a:pos x="T8" y="T9"/>
                </a:cxn>
              </a:cxnLst>
              <a:rect l="0" t="0" r="r" b="b"/>
              <a:pathLst>
                <a:path w="16" h="10">
                  <a:moveTo>
                    <a:pt x="2" y="10"/>
                  </a:moveTo>
                  <a:lnTo>
                    <a:pt x="0" y="7"/>
                  </a:lnTo>
                  <a:lnTo>
                    <a:pt x="14" y="0"/>
                  </a:lnTo>
                  <a:lnTo>
                    <a:pt x="16"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56"/>
            <p:cNvSpPr/>
            <p:nvPr/>
          </p:nvSpPr>
          <p:spPr bwMode="auto">
            <a:xfrm>
              <a:off x="2173288" y="4791075"/>
              <a:ext cx="44450" cy="33338"/>
            </a:xfrm>
            <a:custGeom>
              <a:gdLst>
                <a:gd name="T0" fmla="*/ 26 w 28"/>
                <a:gd name="T1" fmla="*/ 21 h 21"/>
                <a:gd name="T2" fmla="*/ 0 w 28"/>
                <a:gd name="T3" fmla="*/ 2 h 21"/>
                <a:gd name="T4" fmla="*/ 2 w 28"/>
                <a:gd name="T5" fmla="*/ 0 h 21"/>
                <a:gd name="T6" fmla="*/ 28 w 28"/>
                <a:gd name="T7" fmla="*/ 16 h 21"/>
                <a:gd name="T8" fmla="*/ 26 w 28"/>
                <a:gd name="T9" fmla="*/ 21 h 21"/>
              </a:gd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57"/>
            <p:cNvSpPr/>
            <p:nvPr/>
          </p:nvSpPr>
          <p:spPr bwMode="auto">
            <a:xfrm>
              <a:off x="2168526" y="4805363"/>
              <a:ext cx="26988" cy="7938"/>
            </a:xfrm>
            <a:custGeom>
              <a:gdLst>
                <a:gd name="T0" fmla="*/ 3 w 17"/>
                <a:gd name="T1" fmla="*/ 5 h 5"/>
                <a:gd name="T2" fmla="*/ 0 w 17"/>
                <a:gd name="T3" fmla="*/ 3 h 5"/>
                <a:gd name="T4" fmla="*/ 17 w 17"/>
                <a:gd name="T5" fmla="*/ 0 h 5"/>
                <a:gd name="T6" fmla="*/ 17 w 17"/>
                <a:gd name="T7" fmla="*/ 3 h 5"/>
                <a:gd name="T8" fmla="*/ 3 w 17"/>
                <a:gd name="T9" fmla="*/ 5 h 5"/>
              </a:gdLst>
              <a:cxnLst>
                <a:cxn ang="0">
                  <a:pos x="T0" y="T1"/>
                </a:cxn>
                <a:cxn ang="0">
                  <a:pos x="T2" y="T3"/>
                </a:cxn>
                <a:cxn ang="0">
                  <a:pos x="T4" y="T5"/>
                </a:cxn>
                <a:cxn ang="0">
                  <a:pos x="T6" y="T7"/>
                </a:cxn>
                <a:cxn ang="0">
                  <a:pos x="T8" y="T9"/>
                </a:cxn>
              </a:cxnLst>
              <a:rect l="0" t="0" r="r" b="b"/>
              <a:pathLst>
                <a:path w="17" h="5">
                  <a:moveTo>
                    <a:pt x="3" y="5"/>
                  </a:moveTo>
                  <a:lnTo>
                    <a:pt x="0" y="3"/>
                  </a:lnTo>
                  <a:lnTo>
                    <a:pt x="17" y="0"/>
                  </a:lnTo>
                  <a:lnTo>
                    <a:pt x="17" y="3"/>
                  </a:lnTo>
                  <a:lnTo>
                    <a:pt x="3"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58"/>
            <p:cNvSpPr/>
            <p:nvPr/>
          </p:nvSpPr>
          <p:spPr bwMode="auto">
            <a:xfrm>
              <a:off x="2187576" y="4779963"/>
              <a:ext cx="11113" cy="25400"/>
            </a:xfrm>
            <a:custGeom>
              <a:gdLst>
                <a:gd name="T0" fmla="*/ 2 w 7"/>
                <a:gd name="T1" fmla="*/ 16 h 16"/>
                <a:gd name="T2" fmla="*/ 0 w 7"/>
                <a:gd name="T3" fmla="*/ 2 h 16"/>
                <a:gd name="T4" fmla="*/ 5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5"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59"/>
            <p:cNvSpPr/>
            <p:nvPr/>
          </p:nvSpPr>
          <p:spPr bwMode="auto">
            <a:xfrm>
              <a:off x="2157413" y="4843463"/>
              <a:ext cx="52388" cy="19050"/>
            </a:xfrm>
            <a:custGeom>
              <a:gdLst>
                <a:gd name="T0" fmla="*/ 3 w 33"/>
                <a:gd name="T1" fmla="*/ 12 h 12"/>
                <a:gd name="T2" fmla="*/ 0 w 33"/>
                <a:gd name="T3" fmla="*/ 9 h 12"/>
                <a:gd name="T4" fmla="*/ 33 w 33"/>
                <a:gd name="T5" fmla="*/ 0 h 12"/>
                <a:gd name="T6" fmla="*/ 33 w 33"/>
                <a:gd name="T7" fmla="*/ 5 h 12"/>
                <a:gd name="T8" fmla="*/ 3 w 33"/>
                <a:gd name="T9" fmla="*/ 12 h 12"/>
              </a:gdLst>
              <a:cxnLst>
                <a:cxn ang="0">
                  <a:pos x="T0" y="T1"/>
                </a:cxn>
                <a:cxn ang="0">
                  <a:pos x="T2" y="T3"/>
                </a:cxn>
                <a:cxn ang="0">
                  <a:pos x="T4" y="T5"/>
                </a:cxn>
                <a:cxn ang="0">
                  <a:pos x="T6" y="T7"/>
                </a:cxn>
                <a:cxn ang="0">
                  <a:pos x="T8" y="T9"/>
                </a:cxn>
              </a:cxnLst>
              <a:rect l="0" t="0" r="r" b="b"/>
              <a:pathLst>
                <a:path w="33" h="12">
                  <a:moveTo>
                    <a:pt x="3" y="12"/>
                  </a:moveTo>
                  <a:lnTo>
                    <a:pt x="0" y="9"/>
                  </a:lnTo>
                  <a:lnTo>
                    <a:pt x="33" y="0"/>
                  </a:lnTo>
                  <a:lnTo>
                    <a:pt x="33"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60"/>
            <p:cNvSpPr/>
            <p:nvPr/>
          </p:nvSpPr>
          <p:spPr bwMode="auto">
            <a:xfrm>
              <a:off x="2168526" y="4851400"/>
              <a:ext cx="19050" cy="25400"/>
            </a:xfrm>
            <a:custGeom>
              <a:gdLst>
                <a:gd name="T0" fmla="*/ 5 w 12"/>
                <a:gd name="T1" fmla="*/ 16 h 16"/>
                <a:gd name="T2" fmla="*/ 0 w 12"/>
                <a:gd name="T3" fmla="*/ 14 h 16"/>
                <a:gd name="T4" fmla="*/ 10 w 12"/>
                <a:gd name="T5" fmla="*/ 0 h 16"/>
                <a:gd name="T6" fmla="*/ 12 w 12"/>
                <a:gd name="T7" fmla="*/ 2 h 16"/>
                <a:gd name="T8" fmla="*/ 5 w 12"/>
                <a:gd name="T9" fmla="*/ 16 h 16"/>
              </a:gdLst>
              <a:cxnLst>
                <a:cxn ang="0">
                  <a:pos x="T0" y="T1"/>
                </a:cxn>
                <a:cxn ang="0">
                  <a:pos x="T2" y="T3"/>
                </a:cxn>
                <a:cxn ang="0">
                  <a:pos x="T4" y="T5"/>
                </a:cxn>
                <a:cxn ang="0">
                  <a:pos x="T6" y="T7"/>
                </a:cxn>
                <a:cxn ang="0">
                  <a:pos x="T8" y="T9"/>
                </a:cxn>
              </a:cxnLst>
              <a:rect l="0" t="0" r="r" b="b"/>
              <a:pathLst>
                <a:path w="12" h="16">
                  <a:moveTo>
                    <a:pt x="5" y="16"/>
                  </a:moveTo>
                  <a:lnTo>
                    <a:pt x="0" y="14"/>
                  </a:lnTo>
                  <a:lnTo>
                    <a:pt x="10" y="0"/>
                  </a:lnTo>
                  <a:lnTo>
                    <a:pt x="12" y="2"/>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61"/>
            <p:cNvSpPr/>
            <p:nvPr/>
          </p:nvSpPr>
          <p:spPr bwMode="auto">
            <a:xfrm>
              <a:off x="2162176" y="4840288"/>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62"/>
            <p:cNvSpPr/>
            <p:nvPr/>
          </p:nvSpPr>
          <p:spPr bwMode="auto">
            <a:xfrm>
              <a:off x="2251076" y="4854575"/>
              <a:ext cx="38100" cy="44450"/>
            </a:xfrm>
            <a:custGeom>
              <a:gdLst>
                <a:gd name="T0" fmla="*/ 22 w 24"/>
                <a:gd name="T1" fmla="*/ 28 h 28"/>
                <a:gd name="T2" fmla="*/ 0 w 24"/>
                <a:gd name="T3" fmla="*/ 2 h 28"/>
                <a:gd name="T4" fmla="*/ 3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63"/>
            <p:cNvSpPr/>
            <p:nvPr/>
          </p:nvSpPr>
          <p:spPr bwMode="auto">
            <a:xfrm>
              <a:off x="2270126" y="4873625"/>
              <a:ext cx="26988" cy="7938"/>
            </a:xfrm>
            <a:custGeom>
              <a:gdLst>
                <a:gd name="T0" fmla="*/ 0 w 17"/>
                <a:gd name="T1" fmla="*/ 5 h 5"/>
                <a:gd name="T2" fmla="*/ 0 w 17"/>
                <a:gd name="T3" fmla="*/ 0 h 5"/>
                <a:gd name="T4" fmla="*/ 17 w 17"/>
                <a:gd name="T5" fmla="*/ 2 h 5"/>
                <a:gd name="T6" fmla="*/ 14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4"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64"/>
            <p:cNvSpPr/>
            <p:nvPr/>
          </p:nvSpPr>
          <p:spPr bwMode="auto">
            <a:xfrm>
              <a:off x="2262188" y="4876800"/>
              <a:ext cx="11113" cy="26988"/>
            </a:xfrm>
            <a:custGeom>
              <a:gdLst>
                <a:gd name="T0" fmla="*/ 0 w 7"/>
                <a:gd name="T1" fmla="*/ 17 h 17"/>
                <a:gd name="T2" fmla="*/ 3 w 7"/>
                <a:gd name="T3" fmla="*/ 0 h 17"/>
                <a:gd name="T4" fmla="*/ 7 w 7"/>
                <a:gd name="T5" fmla="*/ 0 h 17"/>
                <a:gd name="T6" fmla="*/ 5 w 7"/>
                <a:gd name="T7" fmla="*/ 17 h 17"/>
                <a:gd name="T8" fmla="*/ 0 w 7"/>
                <a:gd name="T9" fmla="*/ 17 h 17"/>
              </a:gdLst>
              <a:cxnLst>
                <a:cxn ang="0">
                  <a:pos x="T0" y="T1"/>
                </a:cxn>
                <a:cxn ang="0">
                  <a:pos x="T2" y="T3"/>
                </a:cxn>
                <a:cxn ang="0">
                  <a:pos x="T4" y="T5"/>
                </a:cxn>
                <a:cxn ang="0">
                  <a:pos x="T6" y="T7"/>
                </a:cxn>
                <a:cxn ang="0">
                  <a:pos x="T8" y="T9"/>
                </a:cxn>
              </a:cxnLst>
              <a:rect l="0" t="0" r="r" b="b"/>
              <a:pathLst>
                <a:path w="7" h="17">
                  <a:moveTo>
                    <a:pt x="0" y="17"/>
                  </a:moveTo>
                  <a:lnTo>
                    <a:pt x="3" y="0"/>
                  </a:lnTo>
                  <a:lnTo>
                    <a:pt x="7" y="0"/>
                  </a:lnTo>
                  <a:lnTo>
                    <a:pt x="5"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65"/>
            <p:cNvSpPr/>
            <p:nvPr/>
          </p:nvSpPr>
          <p:spPr bwMode="auto">
            <a:xfrm>
              <a:off x="2262188" y="4829175"/>
              <a:ext cx="49213" cy="6350"/>
            </a:xfrm>
            <a:custGeom>
              <a:gdLst>
                <a:gd name="T0" fmla="*/ 0 w 31"/>
                <a:gd name="T1" fmla="*/ 4 h 4"/>
                <a:gd name="T2" fmla="*/ 0 w 31"/>
                <a:gd name="T3" fmla="*/ 2 h 4"/>
                <a:gd name="T4" fmla="*/ 31 w 31"/>
                <a:gd name="T5" fmla="*/ 0 h 4"/>
                <a:gd name="T6" fmla="*/ 31 w 31"/>
                <a:gd name="T7" fmla="*/ 4 h 4"/>
                <a:gd name="T8" fmla="*/ 0 w 31"/>
                <a:gd name="T9" fmla="*/ 4 h 4"/>
              </a:gdLst>
              <a:cxnLst>
                <a:cxn ang="0">
                  <a:pos x="T0" y="T1"/>
                </a:cxn>
                <a:cxn ang="0">
                  <a:pos x="T2" y="T3"/>
                </a:cxn>
                <a:cxn ang="0">
                  <a:pos x="T4" y="T5"/>
                </a:cxn>
                <a:cxn ang="0">
                  <a:pos x="T6" y="T7"/>
                </a:cxn>
                <a:cxn ang="0">
                  <a:pos x="T8" y="T9"/>
                </a:cxn>
              </a:cxnLst>
              <a:rect l="0" t="0" r="r" b="b"/>
              <a:pathLst>
                <a:path w="31" h="4">
                  <a:moveTo>
                    <a:pt x="0" y="4"/>
                  </a:moveTo>
                  <a:lnTo>
                    <a:pt x="0" y="2"/>
                  </a:lnTo>
                  <a:lnTo>
                    <a:pt x="31" y="0"/>
                  </a:lnTo>
                  <a:lnTo>
                    <a:pt x="31"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66"/>
            <p:cNvSpPr/>
            <p:nvPr/>
          </p:nvSpPr>
          <p:spPr bwMode="auto">
            <a:xfrm>
              <a:off x="2286001" y="4813300"/>
              <a:ext cx="22225" cy="22225"/>
            </a:xfrm>
            <a:custGeom>
              <a:gdLst>
                <a:gd name="T0" fmla="*/ 2 w 14"/>
                <a:gd name="T1" fmla="*/ 14 h 14"/>
                <a:gd name="T2" fmla="*/ 0 w 14"/>
                <a:gd name="T3" fmla="*/ 12 h 14"/>
                <a:gd name="T4" fmla="*/ 9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67"/>
            <p:cNvSpPr/>
            <p:nvPr/>
          </p:nvSpPr>
          <p:spPr bwMode="auto">
            <a:xfrm>
              <a:off x="2286001" y="4832350"/>
              <a:ext cx="22225" cy="19050"/>
            </a:xfrm>
            <a:custGeom>
              <a:gdLst>
                <a:gd name="T0" fmla="*/ 11 w 14"/>
                <a:gd name="T1" fmla="*/ 12 h 12"/>
                <a:gd name="T2" fmla="*/ 0 w 14"/>
                <a:gd name="T3" fmla="*/ 2 h 12"/>
                <a:gd name="T4" fmla="*/ 2 w 14"/>
                <a:gd name="T5" fmla="*/ 0 h 12"/>
                <a:gd name="T6" fmla="*/ 14 w 14"/>
                <a:gd name="T7" fmla="*/ 9 h 12"/>
                <a:gd name="T8" fmla="*/ 11 w 14"/>
                <a:gd name="T9" fmla="*/ 12 h 12"/>
              </a:gd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68"/>
            <p:cNvSpPr>
              <a:spLocks noEditPoints="1"/>
            </p:cNvSpPr>
            <p:nvPr/>
          </p:nvSpPr>
          <p:spPr bwMode="auto">
            <a:xfrm>
              <a:off x="2179638" y="4783138"/>
              <a:ext cx="109538" cy="112713"/>
            </a:xfrm>
            <a:custGeom>
              <a:gdLst>
                <a:gd name="T0" fmla="*/ 43 w 69"/>
                <a:gd name="T1" fmla="*/ 71 h 71"/>
                <a:gd name="T2" fmla="*/ 29 w 69"/>
                <a:gd name="T3" fmla="*/ 55 h 71"/>
                <a:gd name="T4" fmla="*/ 7 w 69"/>
                <a:gd name="T5" fmla="*/ 62 h 71"/>
                <a:gd name="T6" fmla="*/ 17 w 69"/>
                <a:gd name="T7" fmla="*/ 40 h 71"/>
                <a:gd name="T8" fmla="*/ 0 w 69"/>
                <a:gd name="T9" fmla="*/ 26 h 71"/>
                <a:gd name="T10" fmla="*/ 22 w 69"/>
                <a:gd name="T11" fmla="*/ 24 h 71"/>
                <a:gd name="T12" fmla="*/ 26 w 69"/>
                <a:gd name="T13" fmla="*/ 0 h 71"/>
                <a:gd name="T14" fmla="*/ 41 w 69"/>
                <a:gd name="T15" fmla="*/ 19 h 71"/>
                <a:gd name="T16" fmla="*/ 62 w 69"/>
                <a:gd name="T17" fmla="*/ 10 h 71"/>
                <a:gd name="T18" fmla="*/ 52 w 69"/>
                <a:gd name="T19" fmla="*/ 31 h 71"/>
                <a:gd name="T20" fmla="*/ 69 w 69"/>
                <a:gd name="T21" fmla="*/ 45 h 71"/>
                <a:gd name="T22" fmla="*/ 48 w 69"/>
                <a:gd name="T23" fmla="*/ 50 h 71"/>
                <a:gd name="T24" fmla="*/ 43 w 69"/>
                <a:gd name="T25" fmla="*/ 71 h 71"/>
                <a:gd name="T26" fmla="*/ 31 w 69"/>
                <a:gd name="T27" fmla="*/ 50 h 71"/>
                <a:gd name="T28" fmla="*/ 31 w 69"/>
                <a:gd name="T29" fmla="*/ 50 h 71"/>
                <a:gd name="T30" fmla="*/ 41 w 69"/>
                <a:gd name="T31" fmla="*/ 62 h 71"/>
                <a:gd name="T32" fmla="*/ 45 w 69"/>
                <a:gd name="T33" fmla="*/ 45 h 71"/>
                <a:gd name="T34" fmla="*/ 62 w 69"/>
                <a:gd name="T35" fmla="*/ 43 h 71"/>
                <a:gd name="T36" fmla="*/ 48 w 69"/>
                <a:gd name="T37" fmla="*/ 33 h 71"/>
                <a:gd name="T38" fmla="*/ 55 w 69"/>
                <a:gd name="T39" fmla="*/ 17 h 71"/>
                <a:gd name="T40" fmla="*/ 38 w 69"/>
                <a:gd name="T41" fmla="*/ 24 h 71"/>
                <a:gd name="T42" fmla="*/ 29 w 69"/>
                <a:gd name="T43" fmla="*/ 10 h 71"/>
                <a:gd name="T44" fmla="*/ 26 w 69"/>
                <a:gd name="T45" fmla="*/ 26 h 71"/>
                <a:gd name="T46" fmla="*/ 10 w 69"/>
                <a:gd name="T47" fmla="*/ 29 h 71"/>
                <a:gd name="T48" fmla="*/ 22 w 69"/>
                <a:gd name="T49" fmla="*/ 38 h 71"/>
                <a:gd name="T50" fmla="*/ 15 w 69"/>
                <a:gd name="T51" fmla="*/ 55 h 71"/>
                <a:gd name="T52" fmla="*/ 31 w 69"/>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9" y="55"/>
                  </a:lnTo>
                  <a:lnTo>
                    <a:pt x="7" y="62"/>
                  </a:lnTo>
                  <a:lnTo>
                    <a:pt x="17" y="40"/>
                  </a:lnTo>
                  <a:lnTo>
                    <a:pt x="0" y="26"/>
                  </a:lnTo>
                  <a:lnTo>
                    <a:pt x="22" y="24"/>
                  </a:lnTo>
                  <a:lnTo>
                    <a:pt x="26" y="0"/>
                  </a:lnTo>
                  <a:lnTo>
                    <a:pt x="41" y="19"/>
                  </a:lnTo>
                  <a:lnTo>
                    <a:pt x="62" y="10"/>
                  </a:lnTo>
                  <a:lnTo>
                    <a:pt x="52" y="31"/>
                  </a:lnTo>
                  <a:lnTo>
                    <a:pt x="69" y="45"/>
                  </a:lnTo>
                  <a:lnTo>
                    <a:pt x="48" y="50"/>
                  </a:lnTo>
                  <a:lnTo>
                    <a:pt x="43" y="71"/>
                  </a:lnTo>
                  <a:close/>
                  <a:moveTo>
                    <a:pt x="31" y="50"/>
                  </a:moveTo>
                  <a:lnTo>
                    <a:pt x="31" y="50"/>
                  </a:lnTo>
                  <a:lnTo>
                    <a:pt x="41" y="62"/>
                  </a:lnTo>
                  <a:lnTo>
                    <a:pt x="45" y="45"/>
                  </a:lnTo>
                  <a:lnTo>
                    <a:pt x="62" y="43"/>
                  </a:lnTo>
                  <a:lnTo>
                    <a:pt x="48" y="33"/>
                  </a:lnTo>
                  <a:lnTo>
                    <a:pt x="55" y="17"/>
                  </a:lnTo>
                  <a:lnTo>
                    <a:pt x="38" y="24"/>
                  </a:lnTo>
                  <a:lnTo>
                    <a:pt x="29" y="10"/>
                  </a:lnTo>
                  <a:lnTo>
                    <a:pt x="26" y="26"/>
                  </a:lnTo>
                  <a:lnTo>
                    <a:pt x="10" y="29"/>
                  </a:lnTo>
                  <a:lnTo>
                    <a:pt x="22" y="38"/>
                  </a:lnTo>
                  <a:lnTo>
                    <a:pt x="15"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69"/>
            <p:cNvSpPr>
              <a:spLocks noEditPoints="1"/>
            </p:cNvSpPr>
            <p:nvPr/>
          </p:nvSpPr>
          <p:spPr bwMode="auto">
            <a:xfrm>
              <a:off x="2206626" y="4810125"/>
              <a:ext cx="60325" cy="60325"/>
            </a:xfrm>
            <a:custGeom>
              <a:gdLst>
                <a:gd name="T0" fmla="*/ 24 w 38"/>
                <a:gd name="T1" fmla="*/ 38 h 38"/>
                <a:gd name="T2" fmla="*/ 14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6 w 38"/>
                <a:gd name="T27" fmla="*/ 23 h 38"/>
                <a:gd name="T28" fmla="*/ 16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19 w 38"/>
                <a:gd name="T41" fmla="*/ 14 h 38"/>
                <a:gd name="T42" fmla="*/ 16 w 38"/>
                <a:gd name="T43" fmla="*/ 9 h 38"/>
                <a:gd name="T44" fmla="*/ 14 w 38"/>
                <a:gd name="T45" fmla="*/ 16 h 38"/>
                <a:gd name="T46" fmla="*/ 9 w 38"/>
                <a:gd name="T47" fmla="*/ 16 h 38"/>
                <a:gd name="T48" fmla="*/ 14 w 38"/>
                <a:gd name="T49" fmla="*/ 21 h 38"/>
                <a:gd name="T50" fmla="*/ 12 w 38"/>
                <a:gd name="T51" fmla="*/ 26 h 38"/>
                <a:gd name="T52" fmla="*/ 16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6" y="23"/>
                  </a:moveTo>
                  <a:lnTo>
                    <a:pt x="16" y="23"/>
                  </a:lnTo>
                  <a:lnTo>
                    <a:pt x="21" y="28"/>
                  </a:lnTo>
                  <a:lnTo>
                    <a:pt x="21" y="23"/>
                  </a:lnTo>
                  <a:lnTo>
                    <a:pt x="28" y="21"/>
                  </a:lnTo>
                  <a:lnTo>
                    <a:pt x="24" y="19"/>
                  </a:lnTo>
                  <a:lnTo>
                    <a:pt x="26" y="12"/>
                  </a:lnTo>
                  <a:lnTo>
                    <a:pt x="19" y="14"/>
                  </a:lnTo>
                  <a:lnTo>
                    <a:pt x="16" y="9"/>
                  </a:lnTo>
                  <a:lnTo>
                    <a:pt x="14" y="16"/>
                  </a:lnTo>
                  <a:lnTo>
                    <a:pt x="9" y="16"/>
                  </a:lnTo>
                  <a:lnTo>
                    <a:pt x="14" y="21"/>
                  </a:lnTo>
                  <a:lnTo>
                    <a:pt x="12" y="26"/>
                  </a:lnTo>
                  <a:lnTo>
                    <a:pt x="16"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70"/>
            <p:cNvSpPr>
              <a:spLocks noEditPoints="1"/>
            </p:cNvSpPr>
            <p:nvPr/>
          </p:nvSpPr>
          <p:spPr bwMode="auto">
            <a:xfrm>
              <a:off x="2184401" y="4873625"/>
              <a:ext cx="19050" cy="19050"/>
            </a:xfrm>
            <a:custGeom>
              <a:gdLst>
                <a:gd name="T0" fmla="*/ 2 w 5"/>
                <a:gd name="T1" fmla="*/ 4 h 5"/>
                <a:gd name="T2" fmla="*/ 0 w 5"/>
                <a:gd name="T3" fmla="*/ 2 h 5"/>
                <a:gd name="T4" fmla="*/ 3 w 5"/>
                <a:gd name="T5" fmla="*/ 0 h 5"/>
                <a:gd name="T6" fmla="*/ 4 w 5"/>
                <a:gd name="T7" fmla="*/ 3 h 5"/>
                <a:gd name="T8" fmla="*/ 2 w 5"/>
                <a:gd name="T9" fmla="*/ 4 h 5"/>
                <a:gd name="T10" fmla="*/ 2 w 5"/>
                <a:gd name="T11" fmla="*/ 1 h 5"/>
                <a:gd name="T12" fmla="*/ 2 w 5"/>
                <a:gd name="T13" fmla="*/ 1 h 5"/>
                <a:gd name="T14" fmla="*/ 2 w 5"/>
                <a:gd name="T15" fmla="*/ 2 h 5"/>
                <a:gd name="T16" fmla="*/ 2 w 5"/>
                <a:gd name="T17" fmla="*/ 3 h 5"/>
                <a:gd name="T18" fmla="*/ 3 w 5"/>
                <a:gd name="T19" fmla="*/ 2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0" y="0"/>
                    <a:pt x="2" y="0"/>
                    <a:pt x="3" y="0"/>
                  </a:cubicBezTo>
                  <a:cubicBezTo>
                    <a:pt x="4" y="0"/>
                    <a:pt x="5" y="2"/>
                    <a:pt x="4" y="3"/>
                  </a:cubicBezTo>
                  <a:cubicBezTo>
                    <a:pt x="4" y="4"/>
                    <a:pt x="3" y="5"/>
                    <a:pt x="2" y="4"/>
                  </a:cubicBezTo>
                  <a:close/>
                  <a:moveTo>
                    <a:pt x="2" y="1"/>
                  </a:moveTo>
                  <a:cubicBezTo>
                    <a:pt x="2" y="1"/>
                    <a:pt x="2" y="1"/>
                    <a:pt x="2" y="1"/>
                  </a:cubicBezTo>
                  <a:cubicBezTo>
                    <a:pt x="2" y="1"/>
                    <a:pt x="2" y="2"/>
                    <a:pt x="2"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71"/>
            <p:cNvSpPr>
              <a:spLocks noEditPoints="1"/>
            </p:cNvSpPr>
            <p:nvPr/>
          </p:nvSpPr>
          <p:spPr bwMode="auto">
            <a:xfrm>
              <a:off x="2270126"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72"/>
            <p:cNvSpPr>
              <a:spLocks noEditPoints="1"/>
            </p:cNvSpPr>
            <p:nvPr/>
          </p:nvSpPr>
          <p:spPr bwMode="auto">
            <a:xfrm>
              <a:off x="2209801" y="4772025"/>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5"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73"/>
            <p:cNvSpPr>
              <a:spLocks noEditPoints="1"/>
            </p:cNvSpPr>
            <p:nvPr/>
          </p:nvSpPr>
          <p:spPr bwMode="auto">
            <a:xfrm>
              <a:off x="2165351" y="4813300"/>
              <a:ext cx="22225" cy="22225"/>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3" y="0"/>
                    <a:pt x="4" y="1"/>
                  </a:cubicBezTo>
                  <a:cubicBezTo>
                    <a:pt x="5" y="1"/>
                    <a:pt x="6" y="2"/>
                    <a:pt x="5" y="4"/>
                  </a:cubicBezTo>
                  <a:cubicBezTo>
                    <a:pt x="5" y="5"/>
                    <a:pt x="4" y="6"/>
                    <a:pt x="2" y="5"/>
                  </a:cubicBezTo>
                  <a:close/>
                  <a:moveTo>
                    <a:pt x="3" y="2"/>
                  </a:moveTo>
                  <a:cubicBezTo>
                    <a:pt x="3" y="2"/>
                    <a:pt x="3" y="2"/>
                    <a:pt x="3" y="2"/>
                  </a:cubicBezTo>
                  <a:cubicBezTo>
                    <a:pt x="3" y="2"/>
                    <a:pt x="3" y="2"/>
                    <a:pt x="2" y="3"/>
                  </a:cubicBezTo>
                  <a:cubicBezTo>
                    <a:pt x="2" y="3"/>
                    <a:pt x="3"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74"/>
            <p:cNvSpPr>
              <a:spLocks noEditPoints="1"/>
            </p:cNvSpPr>
            <p:nvPr/>
          </p:nvSpPr>
          <p:spPr bwMode="auto">
            <a:xfrm>
              <a:off x="2281238" y="4846638"/>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1"/>
                    <a:pt x="2" y="0"/>
                    <a:pt x="4" y="0"/>
                  </a:cubicBezTo>
                  <a:cubicBezTo>
                    <a:pt x="5" y="1"/>
                    <a:pt x="6" y="2"/>
                    <a:pt x="5" y="3"/>
                  </a:cubicBezTo>
                  <a:cubicBezTo>
                    <a:pt x="5" y="4"/>
                    <a:pt x="4" y="5"/>
                    <a:pt x="2" y="5"/>
                  </a:cubicBezTo>
                  <a:close/>
                  <a:moveTo>
                    <a:pt x="3" y="2"/>
                  </a:moveTo>
                  <a:cubicBezTo>
                    <a:pt x="3" y="2"/>
                    <a:pt x="3" y="2"/>
                    <a:pt x="3" y="2"/>
                  </a:cubicBezTo>
                  <a:cubicBezTo>
                    <a:pt x="3" y="2"/>
                    <a:pt x="2" y="2"/>
                    <a:pt x="2" y="2"/>
                  </a:cubicBezTo>
                  <a:cubicBezTo>
                    <a:pt x="2" y="3"/>
                    <a:pt x="2" y="3"/>
                    <a:pt x="3" y="3"/>
                  </a:cubicBezTo>
                  <a:cubicBezTo>
                    <a:pt x="3" y="3"/>
                    <a:pt x="4" y="3"/>
                    <a:pt x="4" y="3"/>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75"/>
            <p:cNvSpPr/>
            <p:nvPr/>
          </p:nvSpPr>
          <p:spPr bwMode="auto">
            <a:xfrm>
              <a:off x="4244976" y="47688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76"/>
            <p:cNvSpPr/>
            <p:nvPr/>
          </p:nvSpPr>
          <p:spPr bwMode="auto">
            <a:xfrm>
              <a:off x="4240213" y="4772025"/>
              <a:ext cx="19050" cy="26988"/>
            </a:xfrm>
            <a:custGeom>
              <a:gdLst>
                <a:gd name="T0" fmla="*/ 7 w 12"/>
                <a:gd name="T1" fmla="*/ 17 h 17"/>
                <a:gd name="T2" fmla="*/ 0 w 12"/>
                <a:gd name="T3" fmla="*/ 2 h 17"/>
                <a:gd name="T4" fmla="*/ 3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2"/>
                  </a:lnTo>
                  <a:lnTo>
                    <a:pt x="3"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77"/>
            <p:cNvSpPr/>
            <p:nvPr/>
          </p:nvSpPr>
          <p:spPr bwMode="auto">
            <a:xfrm>
              <a:off x="4256088" y="4779963"/>
              <a:ext cx="22225" cy="19050"/>
            </a:xfrm>
            <a:custGeom>
              <a:gdLst>
                <a:gd name="T0" fmla="*/ 2 w 14"/>
                <a:gd name="T1" fmla="*/ 12 h 12"/>
                <a:gd name="T2" fmla="*/ 0 w 14"/>
                <a:gd name="T3" fmla="*/ 9 h 12"/>
                <a:gd name="T4" fmla="*/ 14 w 14"/>
                <a:gd name="T5" fmla="*/ 0 h 12"/>
                <a:gd name="T6" fmla="*/ 14 w 14"/>
                <a:gd name="T7" fmla="*/ 5 h 12"/>
                <a:gd name="T8" fmla="*/ 2 w 14"/>
                <a:gd name="T9" fmla="*/ 12 h 12"/>
              </a:gdLst>
              <a:cxnLst>
                <a:cxn ang="0">
                  <a:pos x="T0" y="T1"/>
                </a:cxn>
                <a:cxn ang="0">
                  <a:pos x="T2" y="T3"/>
                </a:cxn>
                <a:cxn ang="0">
                  <a:pos x="T4" y="T5"/>
                </a:cxn>
                <a:cxn ang="0">
                  <a:pos x="T6" y="T7"/>
                </a:cxn>
                <a:cxn ang="0">
                  <a:pos x="T8" y="T9"/>
                </a:cxn>
              </a:cxnLst>
              <a:rect l="0" t="0" r="r" b="b"/>
              <a:pathLst>
                <a:path w="14" h="12">
                  <a:moveTo>
                    <a:pt x="2" y="12"/>
                  </a:moveTo>
                  <a:lnTo>
                    <a:pt x="0" y="9"/>
                  </a:lnTo>
                  <a:lnTo>
                    <a:pt x="14" y="0"/>
                  </a:lnTo>
                  <a:lnTo>
                    <a:pt x="14"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78"/>
            <p:cNvSpPr/>
            <p:nvPr/>
          </p:nvSpPr>
          <p:spPr bwMode="auto">
            <a:xfrm>
              <a:off x="4214813" y="48704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79"/>
            <p:cNvSpPr/>
            <p:nvPr/>
          </p:nvSpPr>
          <p:spPr bwMode="auto">
            <a:xfrm>
              <a:off x="4225926" y="4895850"/>
              <a:ext cx="14288" cy="22225"/>
            </a:xfrm>
            <a:custGeom>
              <a:gdLst>
                <a:gd name="T0" fmla="*/ 7 w 9"/>
                <a:gd name="T1" fmla="*/ 14 h 14"/>
                <a:gd name="T2" fmla="*/ 0 w 9"/>
                <a:gd name="T3" fmla="*/ 0 h 14"/>
                <a:gd name="T4" fmla="*/ 2 w 9"/>
                <a:gd name="T5" fmla="*/ 0 h 14"/>
                <a:gd name="T6" fmla="*/ 9 w 9"/>
                <a:gd name="T7" fmla="*/ 14 h 14"/>
                <a:gd name="T8" fmla="*/ 7 w 9"/>
                <a:gd name="T9" fmla="*/ 14 h 14"/>
              </a:gdLst>
              <a:cxnLst>
                <a:cxn ang="0">
                  <a:pos x="T0" y="T1"/>
                </a:cxn>
                <a:cxn ang="0">
                  <a:pos x="T2" y="T3"/>
                </a:cxn>
                <a:cxn ang="0">
                  <a:pos x="T4" y="T5"/>
                </a:cxn>
                <a:cxn ang="0">
                  <a:pos x="T6" y="T7"/>
                </a:cxn>
                <a:cxn ang="0">
                  <a:pos x="T8" y="T9"/>
                </a:cxn>
              </a:cxnLst>
              <a:rect l="0" t="0" r="r" b="b"/>
              <a:pathLst>
                <a:path w="9" h="14">
                  <a:moveTo>
                    <a:pt x="7" y="14"/>
                  </a:moveTo>
                  <a:lnTo>
                    <a:pt x="0" y="0"/>
                  </a:lnTo>
                  <a:lnTo>
                    <a:pt x="2" y="0"/>
                  </a:lnTo>
                  <a:lnTo>
                    <a:pt x="9"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80"/>
            <p:cNvSpPr/>
            <p:nvPr/>
          </p:nvSpPr>
          <p:spPr bwMode="auto">
            <a:xfrm>
              <a:off x="4203701" y="4892675"/>
              <a:ext cx="25400" cy="17463"/>
            </a:xfrm>
            <a:custGeom>
              <a:gdLst>
                <a:gd name="T0" fmla="*/ 2 w 16"/>
                <a:gd name="T1" fmla="*/ 11 h 11"/>
                <a:gd name="T2" fmla="*/ 0 w 16"/>
                <a:gd name="T3" fmla="*/ 9 h 11"/>
                <a:gd name="T4" fmla="*/ 14 w 16"/>
                <a:gd name="T5" fmla="*/ 0 h 11"/>
                <a:gd name="T6" fmla="*/ 16 w 16"/>
                <a:gd name="T7" fmla="*/ 4 h 11"/>
                <a:gd name="T8" fmla="*/ 2 w 16"/>
                <a:gd name="T9" fmla="*/ 11 h 11"/>
              </a:gdLst>
              <a:cxnLst>
                <a:cxn ang="0">
                  <a:pos x="T0" y="T1"/>
                </a:cxn>
                <a:cxn ang="0">
                  <a:pos x="T2" y="T3"/>
                </a:cxn>
                <a:cxn ang="0">
                  <a:pos x="T4" y="T5"/>
                </a:cxn>
                <a:cxn ang="0">
                  <a:pos x="T6" y="T7"/>
                </a:cxn>
                <a:cxn ang="0">
                  <a:pos x="T8" y="T9"/>
                </a:cxn>
              </a:cxnLst>
              <a:rect l="0" t="0" r="r" b="b"/>
              <a:pathLst>
                <a:path w="16" h="11">
                  <a:moveTo>
                    <a:pt x="2" y="11"/>
                  </a:moveTo>
                  <a:lnTo>
                    <a:pt x="0" y="9"/>
                  </a:lnTo>
                  <a:lnTo>
                    <a:pt x="14" y="0"/>
                  </a:lnTo>
                  <a:lnTo>
                    <a:pt x="16" y="4"/>
                  </a:lnTo>
                  <a:lnTo>
                    <a:pt x="2"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81"/>
            <p:cNvSpPr/>
            <p:nvPr/>
          </p:nvSpPr>
          <p:spPr bwMode="auto">
            <a:xfrm>
              <a:off x="4176713" y="4794250"/>
              <a:ext cx="49213" cy="38100"/>
            </a:xfrm>
            <a:custGeom>
              <a:gdLst>
                <a:gd name="T0" fmla="*/ 28 w 31"/>
                <a:gd name="T1" fmla="*/ 24 h 24"/>
                <a:gd name="T2" fmla="*/ 0 w 31"/>
                <a:gd name="T3" fmla="*/ 5 h 24"/>
                <a:gd name="T4" fmla="*/ 2 w 31"/>
                <a:gd name="T5" fmla="*/ 0 h 24"/>
                <a:gd name="T6" fmla="*/ 31 w 31"/>
                <a:gd name="T7" fmla="*/ 19 h 24"/>
                <a:gd name="T8" fmla="*/ 28 w 31"/>
                <a:gd name="T9" fmla="*/ 24 h 24"/>
              </a:gdLst>
              <a:cxnLst>
                <a:cxn ang="0">
                  <a:pos x="T0" y="T1"/>
                </a:cxn>
                <a:cxn ang="0">
                  <a:pos x="T2" y="T3"/>
                </a:cxn>
                <a:cxn ang="0">
                  <a:pos x="T4" y="T5"/>
                </a:cxn>
                <a:cxn ang="0">
                  <a:pos x="T6" y="T7"/>
                </a:cxn>
                <a:cxn ang="0">
                  <a:pos x="T8" y="T9"/>
                </a:cxn>
              </a:cxnLst>
              <a:rect l="0" t="0" r="r" b="b"/>
              <a:pathLst>
                <a:path w="31" h="24">
                  <a:moveTo>
                    <a:pt x="28" y="24"/>
                  </a:moveTo>
                  <a:lnTo>
                    <a:pt x="0" y="5"/>
                  </a:lnTo>
                  <a:lnTo>
                    <a:pt x="2" y="0"/>
                  </a:lnTo>
                  <a:lnTo>
                    <a:pt x="31"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82"/>
            <p:cNvSpPr/>
            <p:nvPr/>
          </p:nvSpPr>
          <p:spPr bwMode="auto">
            <a:xfrm>
              <a:off x="4176713" y="4810125"/>
              <a:ext cx="26988" cy="11113"/>
            </a:xfrm>
            <a:custGeom>
              <a:gdLst>
                <a:gd name="T0" fmla="*/ 0 w 17"/>
                <a:gd name="T1" fmla="*/ 7 h 7"/>
                <a:gd name="T2" fmla="*/ 0 w 17"/>
                <a:gd name="T3" fmla="*/ 4 h 7"/>
                <a:gd name="T4" fmla="*/ 17 w 17"/>
                <a:gd name="T5" fmla="*/ 0 h 7"/>
                <a:gd name="T6" fmla="*/ 17 w 17"/>
                <a:gd name="T7" fmla="*/ 4 h 7"/>
                <a:gd name="T8" fmla="*/ 0 w 17"/>
                <a:gd name="T9" fmla="*/ 7 h 7"/>
              </a:gdLst>
              <a:cxnLst>
                <a:cxn ang="0">
                  <a:pos x="T0" y="T1"/>
                </a:cxn>
                <a:cxn ang="0">
                  <a:pos x="T2" y="T3"/>
                </a:cxn>
                <a:cxn ang="0">
                  <a:pos x="T4" y="T5"/>
                </a:cxn>
                <a:cxn ang="0">
                  <a:pos x="T6" y="T7"/>
                </a:cxn>
                <a:cxn ang="0">
                  <a:pos x="T8" y="T9"/>
                </a:cxn>
              </a:cxnLst>
              <a:rect l="0" t="0" r="r" b="b"/>
              <a:pathLst>
                <a:path w="17" h="7">
                  <a:moveTo>
                    <a:pt x="0" y="7"/>
                  </a:moveTo>
                  <a:lnTo>
                    <a:pt x="0" y="4"/>
                  </a:lnTo>
                  <a:lnTo>
                    <a:pt x="17" y="0"/>
                  </a:lnTo>
                  <a:lnTo>
                    <a:pt x="17"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83"/>
            <p:cNvSpPr/>
            <p:nvPr/>
          </p:nvSpPr>
          <p:spPr bwMode="auto">
            <a:xfrm>
              <a:off x="4195763" y="4787900"/>
              <a:ext cx="11113" cy="25400"/>
            </a:xfrm>
            <a:custGeom>
              <a:gdLst>
                <a:gd name="T0" fmla="*/ 2 w 7"/>
                <a:gd name="T1" fmla="*/ 16 h 16"/>
                <a:gd name="T2" fmla="*/ 0 w 7"/>
                <a:gd name="T3" fmla="*/ 2 h 16"/>
                <a:gd name="T4" fmla="*/ 2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84"/>
            <p:cNvSpPr/>
            <p:nvPr/>
          </p:nvSpPr>
          <p:spPr bwMode="auto">
            <a:xfrm>
              <a:off x="4165601" y="4851400"/>
              <a:ext cx="52388" cy="19050"/>
            </a:xfrm>
            <a:custGeom>
              <a:gdLst>
                <a:gd name="T0" fmla="*/ 0 w 33"/>
                <a:gd name="T1" fmla="*/ 12 h 12"/>
                <a:gd name="T2" fmla="*/ 0 w 33"/>
                <a:gd name="T3" fmla="*/ 7 h 12"/>
                <a:gd name="T4" fmla="*/ 31 w 33"/>
                <a:gd name="T5" fmla="*/ 0 h 12"/>
                <a:gd name="T6" fmla="*/ 33 w 33"/>
                <a:gd name="T7" fmla="*/ 4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7"/>
                  </a:lnTo>
                  <a:lnTo>
                    <a:pt x="31"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85"/>
            <p:cNvSpPr/>
            <p:nvPr/>
          </p:nvSpPr>
          <p:spPr bwMode="auto">
            <a:xfrm>
              <a:off x="4176713" y="4857750"/>
              <a:ext cx="19050" cy="26988"/>
            </a:xfrm>
            <a:custGeom>
              <a:gdLst>
                <a:gd name="T0" fmla="*/ 2 w 12"/>
                <a:gd name="T1" fmla="*/ 17 h 17"/>
                <a:gd name="T2" fmla="*/ 0 w 12"/>
                <a:gd name="T3" fmla="*/ 15 h 17"/>
                <a:gd name="T4" fmla="*/ 7 w 12"/>
                <a:gd name="T5" fmla="*/ 0 h 17"/>
                <a:gd name="T6" fmla="*/ 12 w 12"/>
                <a:gd name="T7" fmla="*/ 3 h 17"/>
                <a:gd name="T8" fmla="*/ 2 w 12"/>
                <a:gd name="T9" fmla="*/ 17 h 17"/>
              </a:gd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86"/>
            <p:cNvSpPr/>
            <p:nvPr/>
          </p:nvSpPr>
          <p:spPr bwMode="auto">
            <a:xfrm>
              <a:off x="4168776" y="4843463"/>
              <a:ext cx="23813" cy="19050"/>
            </a:xfrm>
            <a:custGeom>
              <a:gdLst>
                <a:gd name="T0" fmla="*/ 12 w 15"/>
                <a:gd name="T1" fmla="*/ 12 h 12"/>
                <a:gd name="T2" fmla="*/ 0 w 15"/>
                <a:gd name="T3" fmla="*/ 5 h 12"/>
                <a:gd name="T4" fmla="*/ 0 w 15"/>
                <a:gd name="T5" fmla="*/ 0 h 12"/>
                <a:gd name="T6" fmla="*/ 15 w 15"/>
                <a:gd name="T7" fmla="*/ 9 h 12"/>
                <a:gd name="T8" fmla="*/ 12 w 15"/>
                <a:gd name="T9" fmla="*/ 12 h 12"/>
              </a:gdLst>
              <a:cxnLst>
                <a:cxn ang="0">
                  <a:pos x="T0" y="T1"/>
                </a:cxn>
                <a:cxn ang="0">
                  <a:pos x="T2" y="T3"/>
                </a:cxn>
                <a:cxn ang="0">
                  <a:pos x="T4" y="T5"/>
                </a:cxn>
                <a:cxn ang="0">
                  <a:pos x="T6" y="T7"/>
                </a:cxn>
                <a:cxn ang="0">
                  <a:pos x="T8" y="T9"/>
                </a:cxn>
              </a:cxnLst>
              <a:rect l="0" t="0" r="r" b="b"/>
              <a:pathLst>
                <a:path w="15" h="12">
                  <a:moveTo>
                    <a:pt x="12" y="12"/>
                  </a:moveTo>
                  <a:lnTo>
                    <a:pt x="0" y="5"/>
                  </a:lnTo>
                  <a:lnTo>
                    <a:pt x="0"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87"/>
            <p:cNvSpPr/>
            <p:nvPr/>
          </p:nvSpPr>
          <p:spPr bwMode="auto">
            <a:xfrm>
              <a:off x="4256088" y="4862513"/>
              <a:ext cx="36513" cy="44450"/>
            </a:xfrm>
            <a:custGeom>
              <a:gdLst>
                <a:gd name="T0" fmla="*/ 21 w 23"/>
                <a:gd name="T1" fmla="*/ 28 h 28"/>
                <a:gd name="T2" fmla="*/ 0 w 23"/>
                <a:gd name="T3" fmla="*/ 2 h 28"/>
                <a:gd name="T4" fmla="*/ 4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4"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88"/>
            <p:cNvSpPr/>
            <p:nvPr/>
          </p:nvSpPr>
          <p:spPr bwMode="auto">
            <a:xfrm>
              <a:off x="4275138" y="4881563"/>
              <a:ext cx="25400" cy="6350"/>
            </a:xfrm>
            <a:custGeom>
              <a:gdLst>
                <a:gd name="T0" fmla="*/ 0 w 16"/>
                <a:gd name="T1" fmla="*/ 4 h 4"/>
                <a:gd name="T2" fmla="*/ 0 w 16"/>
                <a:gd name="T3" fmla="*/ 0 h 4"/>
                <a:gd name="T4" fmla="*/ 16 w 16"/>
                <a:gd name="T5" fmla="*/ 2 h 4"/>
                <a:gd name="T6" fmla="*/ 16 w 16"/>
                <a:gd name="T7" fmla="*/ 4 h 4"/>
                <a:gd name="T8" fmla="*/ 0 w 16"/>
                <a:gd name="T9" fmla="*/ 4 h 4"/>
              </a:gd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6"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89"/>
            <p:cNvSpPr/>
            <p:nvPr/>
          </p:nvSpPr>
          <p:spPr bwMode="auto">
            <a:xfrm>
              <a:off x="4270376" y="4884738"/>
              <a:ext cx="7938" cy="25400"/>
            </a:xfrm>
            <a:custGeom>
              <a:gdLst>
                <a:gd name="T0" fmla="*/ 0 w 5"/>
                <a:gd name="T1" fmla="*/ 16 h 16"/>
                <a:gd name="T2" fmla="*/ 0 w 5"/>
                <a:gd name="T3" fmla="*/ 0 h 16"/>
                <a:gd name="T4" fmla="*/ 5 w 5"/>
                <a:gd name="T5" fmla="*/ 0 h 16"/>
                <a:gd name="T6" fmla="*/ 3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3"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Rectangle 590"/>
            <p:cNvSpPr>
              <a:spLocks noChangeArrowheads="1"/>
            </p:cNvSpPr>
            <p:nvPr/>
          </p:nvSpPr>
          <p:spPr bwMode="auto">
            <a:xfrm>
              <a:off x="4267201"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91"/>
            <p:cNvSpPr/>
            <p:nvPr/>
          </p:nvSpPr>
          <p:spPr bwMode="auto">
            <a:xfrm>
              <a:off x="4289426" y="4816475"/>
              <a:ext cx="22225" cy="23813"/>
            </a:xfrm>
            <a:custGeom>
              <a:gdLst>
                <a:gd name="T0" fmla="*/ 2 w 14"/>
                <a:gd name="T1" fmla="*/ 15 h 15"/>
                <a:gd name="T2" fmla="*/ 0 w 14"/>
                <a:gd name="T3" fmla="*/ 12 h 15"/>
                <a:gd name="T4" fmla="*/ 12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12"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92"/>
            <p:cNvSpPr/>
            <p:nvPr/>
          </p:nvSpPr>
          <p:spPr bwMode="auto">
            <a:xfrm>
              <a:off x="4289426" y="4835525"/>
              <a:ext cx="22225" cy="22225"/>
            </a:xfrm>
            <a:custGeom>
              <a:gdLst>
                <a:gd name="T0" fmla="*/ 12 w 14"/>
                <a:gd name="T1" fmla="*/ 14 h 14"/>
                <a:gd name="T2" fmla="*/ 0 w 14"/>
                <a:gd name="T3" fmla="*/ 5 h 14"/>
                <a:gd name="T4" fmla="*/ 2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93"/>
            <p:cNvSpPr>
              <a:spLocks noEditPoints="1"/>
            </p:cNvSpPr>
            <p:nvPr/>
          </p:nvSpPr>
          <p:spPr bwMode="auto">
            <a:xfrm>
              <a:off x="4184651" y="4791075"/>
              <a:ext cx="112713" cy="112713"/>
            </a:xfrm>
            <a:custGeom>
              <a:gdLst>
                <a:gd name="T0" fmla="*/ 45 w 71"/>
                <a:gd name="T1" fmla="*/ 71 h 71"/>
                <a:gd name="T2" fmla="*/ 31 w 71"/>
                <a:gd name="T3" fmla="*/ 52 h 71"/>
                <a:gd name="T4" fmla="*/ 9 w 71"/>
                <a:gd name="T5" fmla="*/ 61 h 71"/>
                <a:gd name="T6" fmla="*/ 19 w 71"/>
                <a:gd name="T7" fmla="*/ 40 h 71"/>
                <a:gd name="T8" fmla="*/ 0 w 71"/>
                <a:gd name="T9" fmla="*/ 26 h 71"/>
                <a:gd name="T10" fmla="*/ 23 w 71"/>
                <a:gd name="T11" fmla="*/ 21 h 71"/>
                <a:gd name="T12" fmla="*/ 26 w 71"/>
                <a:gd name="T13" fmla="*/ 0 h 71"/>
                <a:gd name="T14" fmla="*/ 40 w 71"/>
                <a:gd name="T15" fmla="*/ 16 h 71"/>
                <a:gd name="T16" fmla="*/ 61 w 71"/>
                <a:gd name="T17" fmla="*/ 9 h 71"/>
                <a:gd name="T18" fmla="*/ 54 w 71"/>
                <a:gd name="T19" fmla="*/ 31 h 71"/>
                <a:gd name="T20" fmla="*/ 71 w 71"/>
                <a:gd name="T21" fmla="*/ 45 h 71"/>
                <a:gd name="T22" fmla="*/ 47 w 71"/>
                <a:gd name="T23" fmla="*/ 47 h 71"/>
                <a:gd name="T24" fmla="*/ 45 w 71"/>
                <a:gd name="T25" fmla="*/ 71 h 71"/>
                <a:gd name="T26" fmla="*/ 33 w 71"/>
                <a:gd name="T27" fmla="*/ 47 h 71"/>
                <a:gd name="T28" fmla="*/ 33 w 71"/>
                <a:gd name="T29" fmla="*/ 47 h 71"/>
                <a:gd name="T30" fmla="*/ 42 w 71"/>
                <a:gd name="T31" fmla="*/ 61 h 71"/>
                <a:gd name="T32" fmla="*/ 45 w 71"/>
                <a:gd name="T33" fmla="*/ 45 h 71"/>
                <a:gd name="T34" fmla="*/ 61 w 71"/>
                <a:gd name="T35" fmla="*/ 42 h 71"/>
                <a:gd name="T36" fmla="*/ 49 w 71"/>
                <a:gd name="T37" fmla="*/ 33 h 71"/>
                <a:gd name="T38" fmla="*/ 54 w 71"/>
                <a:gd name="T39" fmla="*/ 16 h 71"/>
                <a:gd name="T40" fmla="*/ 40 w 71"/>
                <a:gd name="T41" fmla="*/ 21 h 71"/>
                <a:gd name="T42" fmla="*/ 28 w 71"/>
                <a:gd name="T43" fmla="*/ 9 h 71"/>
                <a:gd name="T44" fmla="*/ 26 w 71"/>
                <a:gd name="T45" fmla="*/ 26 h 71"/>
                <a:gd name="T46" fmla="*/ 9 w 71"/>
                <a:gd name="T47" fmla="*/ 28 h 71"/>
                <a:gd name="T48" fmla="*/ 23 w 71"/>
                <a:gd name="T49" fmla="*/ 38 h 71"/>
                <a:gd name="T50" fmla="*/ 16 w 71"/>
                <a:gd name="T51" fmla="*/ 54 h 71"/>
                <a:gd name="T52" fmla="*/ 33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9" y="61"/>
                  </a:lnTo>
                  <a:lnTo>
                    <a:pt x="19" y="40"/>
                  </a:lnTo>
                  <a:lnTo>
                    <a:pt x="0" y="26"/>
                  </a:lnTo>
                  <a:lnTo>
                    <a:pt x="23" y="21"/>
                  </a:lnTo>
                  <a:lnTo>
                    <a:pt x="26" y="0"/>
                  </a:lnTo>
                  <a:lnTo>
                    <a:pt x="40" y="16"/>
                  </a:lnTo>
                  <a:lnTo>
                    <a:pt x="61" y="9"/>
                  </a:lnTo>
                  <a:lnTo>
                    <a:pt x="54" y="31"/>
                  </a:lnTo>
                  <a:lnTo>
                    <a:pt x="71" y="45"/>
                  </a:lnTo>
                  <a:lnTo>
                    <a:pt x="47" y="47"/>
                  </a:lnTo>
                  <a:lnTo>
                    <a:pt x="45" y="71"/>
                  </a:lnTo>
                  <a:close/>
                  <a:moveTo>
                    <a:pt x="33" y="47"/>
                  </a:moveTo>
                  <a:lnTo>
                    <a:pt x="33" y="47"/>
                  </a:lnTo>
                  <a:lnTo>
                    <a:pt x="42" y="61"/>
                  </a:lnTo>
                  <a:lnTo>
                    <a:pt x="45" y="45"/>
                  </a:lnTo>
                  <a:lnTo>
                    <a:pt x="61" y="42"/>
                  </a:lnTo>
                  <a:lnTo>
                    <a:pt x="49" y="33"/>
                  </a:lnTo>
                  <a:lnTo>
                    <a:pt x="54" y="16"/>
                  </a:lnTo>
                  <a:lnTo>
                    <a:pt x="40" y="21"/>
                  </a:lnTo>
                  <a:lnTo>
                    <a:pt x="28" y="9"/>
                  </a:lnTo>
                  <a:lnTo>
                    <a:pt x="26" y="26"/>
                  </a:lnTo>
                  <a:lnTo>
                    <a:pt x="9" y="28"/>
                  </a:lnTo>
                  <a:lnTo>
                    <a:pt x="23" y="38"/>
                  </a:lnTo>
                  <a:lnTo>
                    <a:pt x="16" y="54"/>
                  </a:lnTo>
                  <a:lnTo>
                    <a:pt x="33"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94"/>
            <p:cNvSpPr>
              <a:spLocks noEditPoints="1"/>
            </p:cNvSpPr>
            <p:nvPr/>
          </p:nvSpPr>
          <p:spPr bwMode="auto">
            <a:xfrm>
              <a:off x="4210051" y="4816475"/>
              <a:ext cx="60325" cy="60325"/>
            </a:xfrm>
            <a:custGeom>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5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2 w 38"/>
                <a:gd name="T31" fmla="*/ 29 h 38"/>
                <a:gd name="T32" fmla="*/ 24 w 38"/>
                <a:gd name="T33" fmla="*/ 22 h 38"/>
                <a:gd name="T34" fmla="*/ 29 w 38"/>
                <a:gd name="T35" fmla="*/ 22 h 38"/>
                <a:gd name="T36" fmla="*/ 24 w 38"/>
                <a:gd name="T37" fmla="*/ 17 h 38"/>
                <a:gd name="T38" fmla="*/ 26 w 38"/>
                <a:gd name="T39" fmla="*/ 12 h 38"/>
                <a:gd name="T40" fmla="*/ 22 w 38"/>
                <a:gd name="T41" fmla="*/ 15 h 38"/>
                <a:gd name="T42" fmla="*/ 17 w 38"/>
                <a:gd name="T43" fmla="*/ 10 h 38"/>
                <a:gd name="T44" fmla="*/ 17 w 38"/>
                <a:gd name="T45" fmla="*/ 15 h 38"/>
                <a:gd name="T46" fmla="*/ 10 w 38"/>
                <a:gd name="T47" fmla="*/ 17 h 38"/>
                <a:gd name="T48" fmla="*/ 15 w 38"/>
                <a:gd name="T49" fmla="*/ 19 h 38"/>
                <a:gd name="T50" fmla="*/ 12 w 38"/>
                <a:gd name="T51" fmla="*/ 26 h 38"/>
                <a:gd name="T52" fmla="*/ 19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5" y="0"/>
                  </a:lnTo>
                  <a:lnTo>
                    <a:pt x="22" y="10"/>
                  </a:lnTo>
                  <a:lnTo>
                    <a:pt x="33" y="5"/>
                  </a:lnTo>
                  <a:lnTo>
                    <a:pt x="29" y="17"/>
                  </a:lnTo>
                  <a:lnTo>
                    <a:pt x="38" y="24"/>
                  </a:lnTo>
                  <a:lnTo>
                    <a:pt x="26" y="26"/>
                  </a:lnTo>
                  <a:lnTo>
                    <a:pt x="24" y="38"/>
                  </a:lnTo>
                  <a:close/>
                  <a:moveTo>
                    <a:pt x="19" y="24"/>
                  </a:moveTo>
                  <a:lnTo>
                    <a:pt x="19" y="24"/>
                  </a:lnTo>
                  <a:lnTo>
                    <a:pt x="22" y="29"/>
                  </a:lnTo>
                  <a:lnTo>
                    <a:pt x="24" y="22"/>
                  </a:lnTo>
                  <a:lnTo>
                    <a:pt x="29" y="22"/>
                  </a:lnTo>
                  <a:lnTo>
                    <a:pt x="24" y="17"/>
                  </a:lnTo>
                  <a:lnTo>
                    <a:pt x="26" y="12"/>
                  </a:lnTo>
                  <a:lnTo>
                    <a:pt x="22" y="15"/>
                  </a:lnTo>
                  <a:lnTo>
                    <a:pt x="17" y="10"/>
                  </a:lnTo>
                  <a:lnTo>
                    <a:pt x="17" y="15"/>
                  </a:lnTo>
                  <a:lnTo>
                    <a:pt x="10" y="17"/>
                  </a:lnTo>
                  <a:lnTo>
                    <a:pt x="15"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95"/>
            <p:cNvSpPr>
              <a:spLocks noEditPoints="1"/>
            </p:cNvSpPr>
            <p:nvPr/>
          </p:nvSpPr>
          <p:spPr bwMode="auto">
            <a:xfrm>
              <a:off x="4187826" y="48768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96"/>
            <p:cNvSpPr>
              <a:spLocks noEditPoints="1"/>
            </p:cNvSpPr>
            <p:nvPr/>
          </p:nvSpPr>
          <p:spPr bwMode="auto">
            <a:xfrm>
              <a:off x="4275138" y="4794250"/>
              <a:ext cx="17463" cy="19050"/>
            </a:xfrm>
            <a:custGeom>
              <a:gdLst>
                <a:gd name="T0" fmla="*/ 2 w 5"/>
                <a:gd name="T1" fmla="*/ 5 h 5"/>
                <a:gd name="T2" fmla="*/ 1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1"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97"/>
            <p:cNvSpPr>
              <a:spLocks noEditPoints="1"/>
            </p:cNvSpPr>
            <p:nvPr/>
          </p:nvSpPr>
          <p:spPr bwMode="auto">
            <a:xfrm>
              <a:off x="4214813" y="4775200"/>
              <a:ext cx="22225" cy="23813"/>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4"/>
                    <a:pt x="1" y="2"/>
                  </a:cubicBezTo>
                  <a:cubicBezTo>
                    <a:pt x="1" y="1"/>
                    <a:pt x="2" y="0"/>
                    <a:pt x="4" y="1"/>
                  </a:cubicBezTo>
                  <a:cubicBezTo>
                    <a:pt x="5" y="1"/>
                    <a:pt x="6" y="3"/>
                    <a:pt x="5" y="4"/>
                  </a:cubicBezTo>
                  <a:cubicBezTo>
                    <a:pt x="5" y="5"/>
                    <a:pt x="4" y="6"/>
                    <a:pt x="2" y="5"/>
                  </a:cubicBezTo>
                  <a:close/>
                  <a:moveTo>
                    <a:pt x="3" y="2"/>
                  </a:moveTo>
                  <a:cubicBezTo>
                    <a:pt x="3" y="2"/>
                    <a:pt x="3" y="2"/>
                    <a:pt x="3" y="2"/>
                  </a:cubicBezTo>
                  <a:cubicBezTo>
                    <a:pt x="3" y="2"/>
                    <a:pt x="3" y="3"/>
                    <a:pt x="2" y="3"/>
                  </a:cubicBezTo>
                  <a:cubicBezTo>
                    <a:pt x="2" y="3"/>
                    <a:pt x="3" y="4"/>
                    <a:pt x="3" y="4"/>
                  </a:cubicBezTo>
                  <a:cubicBezTo>
                    <a:pt x="3" y="4"/>
                    <a:pt x="4" y="4"/>
                    <a:pt x="4" y="3"/>
                  </a:cubicBezTo>
                  <a:cubicBezTo>
                    <a:pt x="4" y="3"/>
                    <a:pt x="4"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98"/>
            <p:cNvSpPr>
              <a:spLocks noEditPoints="1"/>
            </p:cNvSpPr>
            <p:nvPr/>
          </p:nvSpPr>
          <p:spPr bwMode="auto">
            <a:xfrm>
              <a:off x="4173538" y="4821238"/>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99"/>
            <p:cNvSpPr>
              <a:spLocks noEditPoints="1"/>
            </p:cNvSpPr>
            <p:nvPr/>
          </p:nvSpPr>
          <p:spPr bwMode="auto">
            <a:xfrm>
              <a:off x="4289426" y="4854575"/>
              <a:ext cx="19050"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00"/>
            <p:cNvSpPr/>
            <p:nvPr/>
          </p:nvSpPr>
          <p:spPr bwMode="auto">
            <a:xfrm>
              <a:off x="4564063" y="4768850"/>
              <a:ext cx="17463" cy="52388"/>
            </a:xfrm>
            <a:custGeom>
              <a:gdLst>
                <a:gd name="T0" fmla="*/ 4 w 11"/>
                <a:gd name="T1" fmla="*/ 33 h 33"/>
                <a:gd name="T2" fmla="*/ 0 w 11"/>
                <a:gd name="T3" fmla="*/ 33 h 33"/>
                <a:gd name="T4" fmla="*/ 9 w 11"/>
                <a:gd name="T5" fmla="*/ 0 h 33"/>
                <a:gd name="T6" fmla="*/ 11 w 11"/>
                <a:gd name="T7" fmla="*/ 2 h 33"/>
                <a:gd name="T8" fmla="*/ 4 w 11"/>
                <a:gd name="T9" fmla="*/ 33 h 33"/>
              </a:gdLst>
              <a:cxnLst>
                <a:cxn ang="0">
                  <a:pos x="T0" y="T1"/>
                </a:cxn>
                <a:cxn ang="0">
                  <a:pos x="T2" y="T3"/>
                </a:cxn>
                <a:cxn ang="0">
                  <a:pos x="T4" y="T5"/>
                </a:cxn>
                <a:cxn ang="0">
                  <a:pos x="T6" y="T7"/>
                </a:cxn>
                <a:cxn ang="0">
                  <a:pos x="T8" y="T9"/>
                </a:cxn>
              </a:cxnLst>
              <a:rect l="0" t="0" r="r" b="b"/>
              <a:pathLst>
                <a:path w="11" h="33">
                  <a:moveTo>
                    <a:pt x="4" y="33"/>
                  </a:moveTo>
                  <a:lnTo>
                    <a:pt x="0" y="33"/>
                  </a:lnTo>
                  <a:lnTo>
                    <a:pt x="9" y="0"/>
                  </a:lnTo>
                  <a:lnTo>
                    <a:pt x="11"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01"/>
            <p:cNvSpPr/>
            <p:nvPr/>
          </p:nvSpPr>
          <p:spPr bwMode="auto">
            <a:xfrm>
              <a:off x="4559301" y="4772025"/>
              <a:ext cx="15875" cy="26988"/>
            </a:xfrm>
            <a:custGeom>
              <a:gdLst>
                <a:gd name="T0" fmla="*/ 7 w 10"/>
                <a:gd name="T1" fmla="*/ 17 h 17"/>
                <a:gd name="T2" fmla="*/ 0 w 10"/>
                <a:gd name="T3" fmla="*/ 2 h 17"/>
                <a:gd name="T4" fmla="*/ 3 w 10"/>
                <a:gd name="T5" fmla="*/ 0 h 17"/>
                <a:gd name="T6" fmla="*/ 10 w 10"/>
                <a:gd name="T7" fmla="*/ 14 h 17"/>
                <a:gd name="T8" fmla="*/ 7 w 10"/>
                <a:gd name="T9" fmla="*/ 17 h 17"/>
              </a:gdLst>
              <a:cxnLst>
                <a:cxn ang="0">
                  <a:pos x="T0" y="T1"/>
                </a:cxn>
                <a:cxn ang="0">
                  <a:pos x="T2" y="T3"/>
                </a:cxn>
                <a:cxn ang="0">
                  <a:pos x="T4" y="T5"/>
                </a:cxn>
                <a:cxn ang="0">
                  <a:pos x="T6" y="T7"/>
                </a:cxn>
                <a:cxn ang="0">
                  <a:pos x="T8" y="T9"/>
                </a:cxn>
              </a:cxnLst>
              <a:rect l="0" t="0" r="r" b="b"/>
              <a:pathLst>
                <a:path w="10" h="17">
                  <a:moveTo>
                    <a:pt x="7" y="17"/>
                  </a:moveTo>
                  <a:lnTo>
                    <a:pt x="0" y="2"/>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02"/>
            <p:cNvSpPr/>
            <p:nvPr/>
          </p:nvSpPr>
          <p:spPr bwMode="auto">
            <a:xfrm>
              <a:off x="4570413" y="4779963"/>
              <a:ext cx="26988" cy="19050"/>
            </a:xfrm>
            <a:custGeom>
              <a:gdLst>
                <a:gd name="T0" fmla="*/ 3 w 17"/>
                <a:gd name="T1" fmla="*/ 12 h 12"/>
                <a:gd name="T2" fmla="*/ 0 w 17"/>
                <a:gd name="T3" fmla="*/ 9 h 12"/>
                <a:gd name="T4" fmla="*/ 14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9"/>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03"/>
            <p:cNvSpPr/>
            <p:nvPr/>
          </p:nvSpPr>
          <p:spPr bwMode="auto">
            <a:xfrm>
              <a:off x="4533901" y="48704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04"/>
            <p:cNvSpPr/>
            <p:nvPr/>
          </p:nvSpPr>
          <p:spPr bwMode="auto">
            <a:xfrm>
              <a:off x="4540251" y="4895850"/>
              <a:ext cx="19050" cy="22225"/>
            </a:xfrm>
            <a:custGeom>
              <a:gdLst>
                <a:gd name="T0" fmla="*/ 7 w 12"/>
                <a:gd name="T1" fmla="*/ 14 h 14"/>
                <a:gd name="T2" fmla="*/ 0 w 12"/>
                <a:gd name="T3" fmla="*/ 0 h 14"/>
                <a:gd name="T4" fmla="*/ 5 w 12"/>
                <a:gd name="T5" fmla="*/ 0 h 14"/>
                <a:gd name="T6" fmla="*/ 12 w 12"/>
                <a:gd name="T7" fmla="*/ 14 h 14"/>
                <a:gd name="T8" fmla="*/ 7 w 12"/>
                <a:gd name="T9" fmla="*/ 14 h 14"/>
              </a:gdLst>
              <a:cxnLst>
                <a:cxn ang="0">
                  <a:pos x="T0" y="T1"/>
                </a:cxn>
                <a:cxn ang="0">
                  <a:pos x="T2" y="T3"/>
                </a:cxn>
                <a:cxn ang="0">
                  <a:pos x="T4" y="T5"/>
                </a:cxn>
                <a:cxn ang="0">
                  <a:pos x="T6" y="T7"/>
                </a:cxn>
                <a:cxn ang="0">
                  <a:pos x="T8" y="T9"/>
                </a:cxn>
              </a:cxnLst>
              <a:rect l="0" t="0" r="r" b="b"/>
              <a:pathLst>
                <a:path w="12" h="14">
                  <a:moveTo>
                    <a:pt x="7" y="14"/>
                  </a:moveTo>
                  <a:lnTo>
                    <a:pt x="0" y="0"/>
                  </a:lnTo>
                  <a:lnTo>
                    <a:pt x="5" y="0"/>
                  </a:lnTo>
                  <a:lnTo>
                    <a:pt x="12"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05"/>
            <p:cNvSpPr/>
            <p:nvPr/>
          </p:nvSpPr>
          <p:spPr bwMode="auto">
            <a:xfrm>
              <a:off x="4518026" y="4892675"/>
              <a:ext cx="26988" cy="17463"/>
            </a:xfrm>
            <a:custGeom>
              <a:gdLst>
                <a:gd name="T0" fmla="*/ 3 w 17"/>
                <a:gd name="T1" fmla="*/ 11 h 11"/>
                <a:gd name="T2" fmla="*/ 0 w 17"/>
                <a:gd name="T3" fmla="*/ 9 h 11"/>
                <a:gd name="T4" fmla="*/ 14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06"/>
            <p:cNvSpPr/>
            <p:nvPr/>
          </p:nvSpPr>
          <p:spPr bwMode="auto">
            <a:xfrm>
              <a:off x="4495801" y="4794250"/>
              <a:ext cx="44450" cy="38100"/>
            </a:xfrm>
            <a:custGeom>
              <a:gdLst>
                <a:gd name="T0" fmla="*/ 28 w 28"/>
                <a:gd name="T1" fmla="*/ 24 h 24"/>
                <a:gd name="T2" fmla="*/ 0 w 28"/>
                <a:gd name="T3" fmla="*/ 5 h 24"/>
                <a:gd name="T4" fmla="*/ 2 w 28"/>
                <a:gd name="T5" fmla="*/ 0 h 24"/>
                <a:gd name="T6" fmla="*/ 28 w 28"/>
                <a:gd name="T7" fmla="*/ 19 h 24"/>
                <a:gd name="T8" fmla="*/ 28 w 28"/>
                <a:gd name="T9" fmla="*/ 24 h 24"/>
              </a:gdLst>
              <a:cxnLst>
                <a:cxn ang="0">
                  <a:pos x="T0" y="T1"/>
                </a:cxn>
                <a:cxn ang="0">
                  <a:pos x="T2" y="T3"/>
                </a:cxn>
                <a:cxn ang="0">
                  <a:pos x="T4" y="T5"/>
                </a:cxn>
                <a:cxn ang="0">
                  <a:pos x="T6" y="T7"/>
                </a:cxn>
                <a:cxn ang="0">
                  <a:pos x="T8" y="T9"/>
                </a:cxn>
              </a:cxnLst>
              <a:rect l="0" t="0" r="r" b="b"/>
              <a:pathLst>
                <a:path w="28" h="24">
                  <a:moveTo>
                    <a:pt x="28" y="24"/>
                  </a:moveTo>
                  <a:lnTo>
                    <a:pt x="0" y="5"/>
                  </a:lnTo>
                  <a:lnTo>
                    <a:pt x="2" y="0"/>
                  </a:lnTo>
                  <a:lnTo>
                    <a:pt x="28"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08"/>
            <p:cNvSpPr/>
            <p:nvPr/>
          </p:nvSpPr>
          <p:spPr bwMode="auto">
            <a:xfrm>
              <a:off x="4495801" y="4810125"/>
              <a:ext cx="22225" cy="11113"/>
            </a:xfrm>
            <a:custGeom>
              <a:gdLst>
                <a:gd name="T0" fmla="*/ 0 w 14"/>
                <a:gd name="T1" fmla="*/ 7 h 7"/>
                <a:gd name="T2" fmla="*/ 0 w 14"/>
                <a:gd name="T3" fmla="*/ 4 h 7"/>
                <a:gd name="T4" fmla="*/ 14 w 14"/>
                <a:gd name="T5" fmla="*/ 0 h 7"/>
                <a:gd name="T6" fmla="*/ 14 w 14"/>
                <a:gd name="T7" fmla="*/ 4 h 7"/>
                <a:gd name="T8" fmla="*/ 0 w 14"/>
                <a:gd name="T9" fmla="*/ 7 h 7"/>
              </a:gdLst>
              <a:cxnLst>
                <a:cxn ang="0">
                  <a:pos x="T0" y="T1"/>
                </a:cxn>
                <a:cxn ang="0">
                  <a:pos x="T2" y="T3"/>
                </a:cxn>
                <a:cxn ang="0">
                  <a:pos x="T4" y="T5"/>
                </a:cxn>
                <a:cxn ang="0">
                  <a:pos x="T6" y="T7"/>
                </a:cxn>
                <a:cxn ang="0">
                  <a:pos x="T8" y="T9"/>
                </a:cxn>
              </a:cxnLst>
              <a:rect l="0" t="0" r="r" b="b"/>
              <a:pathLst>
                <a:path w="14" h="7">
                  <a:moveTo>
                    <a:pt x="0" y="7"/>
                  </a:moveTo>
                  <a:lnTo>
                    <a:pt x="0" y="4"/>
                  </a:lnTo>
                  <a:lnTo>
                    <a:pt x="14" y="0"/>
                  </a:lnTo>
                  <a:lnTo>
                    <a:pt x="14"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09"/>
            <p:cNvSpPr/>
            <p:nvPr/>
          </p:nvSpPr>
          <p:spPr bwMode="auto">
            <a:xfrm>
              <a:off x="4510088" y="4787900"/>
              <a:ext cx="12700" cy="25400"/>
            </a:xfrm>
            <a:custGeom>
              <a:gdLst>
                <a:gd name="T0" fmla="*/ 5 w 8"/>
                <a:gd name="T1" fmla="*/ 16 h 16"/>
                <a:gd name="T2" fmla="*/ 0 w 8"/>
                <a:gd name="T3" fmla="*/ 2 h 16"/>
                <a:gd name="T4" fmla="*/ 5 w 8"/>
                <a:gd name="T5" fmla="*/ 0 h 16"/>
                <a:gd name="T6" fmla="*/ 8 w 8"/>
                <a:gd name="T7" fmla="*/ 16 h 16"/>
                <a:gd name="T8" fmla="*/ 5 w 8"/>
                <a:gd name="T9" fmla="*/ 16 h 16"/>
              </a:gdLst>
              <a:cxnLst>
                <a:cxn ang="0">
                  <a:pos x="T0" y="T1"/>
                </a:cxn>
                <a:cxn ang="0">
                  <a:pos x="T2" y="T3"/>
                </a:cxn>
                <a:cxn ang="0">
                  <a:pos x="T4" y="T5"/>
                </a:cxn>
                <a:cxn ang="0">
                  <a:pos x="T6" y="T7"/>
                </a:cxn>
                <a:cxn ang="0">
                  <a:pos x="T8" y="T9"/>
                </a:cxn>
              </a:cxnLst>
              <a:rect l="0" t="0" r="r" b="b"/>
              <a:pathLst>
                <a:path w="8" h="16">
                  <a:moveTo>
                    <a:pt x="5" y="16"/>
                  </a:moveTo>
                  <a:lnTo>
                    <a:pt x="0" y="2"/>
                  </a:lnTo>
                  <a:lnTo>
                    <a:pt x="5" y="0"/>
                  </a:lnTo>
                  <a:lnTo>
                    <a:pt x="8" y="16"/>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10"/>
            <p:cNvSpPr/>
            <p:nvPr/>
          </p:nvSpPr>
          <p:spPr bwMode="auto">
            <a:xfrm>
              <a:off x="4481513" y="4851400"/>
              <a:ext cx="52388" cy="19050"/>
            </a:xfrm>
            <a:custGeom>
              <a:gdLst>
                <a:gd name="T0" fmla="*/ 2 w 33"/>
                <a:gd name="T1" fmla="*/ 12 h 12"/>
                <a:gd name="T2" fmla="*/ 0 w 33"/>
                <a:gd name="T3" fmla="*/ 7 h 12"/>
                <a:gd name="T4" fmla="*/ 33 w 33"/>
                <a:gd name="T5" fmla="*/ 0 h 12"/>
                <a:gd name="T6" fmla="*/ 33 w 33"/>
                <a:gd name="T7" fmla="*/ 4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11"/>
            <p:cNvSpPr/>
            <p:nvPr/>
          </p:nvSpPr>
          <p:spPr bwMode="auto">
            <a:xfrm>
              <a:off x="4492626" y="4857750"/>
              <a:ext cx="17463" cy="26988"/>
            </a:xfrm>
            <a:custGeom>
              <a:gdLst>
                <a:gd name="T0" fmla="*/ 4 w 11"/>
                <a:gd name="T1" fmla="*/ 17 h 17"/>
                <a:gd name="T2" fmla="*/ 0 w 11"/>
                <a:gd name="T3" fmla="*/ 15 h 17"/>
                <a:gd name="T4" fmla="*/ 9 w 11"/>
                <a:gd name="T5" fmla="*/ 0 h 17"/>
                <a:gd name="T6" fmla="*/ 11 w 11"/>
                <a:gd name="T7" fmla="*/ 3 h 17"/>
                <a:gd name="T8" fmla="*/ 4 w 11"/>
                <a:gd name="T9" fmla="*/ 17 h 17"/>
              </a:gdLst>
              <a:cxnLst>
                <a:cxn ang="0">
                  <a:pos x="T0" y="T1"/>
                </a:cxn>
                <a:cxn ang="0">
                  <a:pos x="T2" y="T3"/>
                </a:cxn>
                <a:cxn ang="0">
                  <a:pos x="T4" y="T5"/>
                </a:cxn>
                <a:cxn ang="0">
                  <a:pos x="T6" y="T7"/>
                </a:cxn>
                <a:cxn ang="0">
                  <a:pos x="T8" y="T9"/>
                </a:cxn>
              </a:cxnLst>
              <a:rect l="0" t="0" r="r" b="b"/>
              <a:pathLst>
                <a:path w="11" h="17">
                  <a:moveTo>
                    <a:pt x="4" y="17"/>
                  </a:moveTo>
                  <a:lnTo>
                    <a:pt x="0" y="15"/>
                  </a:lnTo>
                  <a:lnTo>
                    <a:pt x="9" y="0"/>
                  </a:lnTo>
                  <a:lnTo>
                    <a:pt x="11" y="3"/>
                  </a:lnTo>
                  <a:lnTo>
                    <a:pt x="4"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12"/>
            <p:cNvSpPr/>
            <p:nvPr/>
          </p:nvSpPr>
          <p:spPr bwMode="auto">
            <a:xfrm>
              <a:off x="4484688" y="4843462"/>
              <a:ext cx="25400" cy="19050"/>
            </a:xfrm>
            <a:custGeom>
              <a:gdLst>
                <a:gd name="T0" fmla="*/ 14 w 16"/>
                <a:gd name="T1" fmla="*/ 12 h 12"/>
                <a:gd name="T2" fmla="*/ 0 w 16"/>
                <a:gd name="T3" fmla="*/ 5 h 12"/>
                <a:gd name="T4" fmla="*/ 2 w 16"/>
                <a:gd name="T5" fmla="*/ 0 h 12"/>
                <a:gd name="T6" fmla="*/ 16 w 16"/>
                <a:gd name="T7" fmla="*/ 9 h 12"/>
                <a:gd name="T8" fmla="*/ 14 w 16"/>
                <a:gd name="T9" fmla="*/ 12 h 12"/>
              </a:gdLst>
              <a:cxnLst>
                <a:cxn ang="0">
                  <a:pos x="T0" y="T1"/>
                </a:cxn>
                <a:cxn ang="0">
                  <a:pos x="T2" y="T3"/>
                </a:cxn>
                <a:cxn ang="0">
                  <a:pos x="T4" y="T5"/>
                </a:cxn>
                <a:cxn ang="0">
                  <a:pos x="T6" y="T7"/>
                </a:cxn>
                <a:cxn ang="0">
                  <a:pos x="T8" y="T9"/>
                </a:cxn>
              </a:cxnLst>
              <a:rect l="0" t="0" r="r" b="b"/>
              <a:pathLst>
                <a:path w="16" h="12">
                  <a:moveTo>
                    <a:pt x="14" y="12"/>
                  </a:moveTo>
                  <a:lnTo>
                    <a:pt x="0" y="5"/>
                  </a:lnTo>
                  <a:lnTo>
                    <a:pt x="2" y="0"/>
                  </a:lnTo>
                  <a:lnTo>
                    <a:pt x="16"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13"/>
            <p:cNvSpPr/>
            <p:nvPr/>
          </p:nvSpPr>
          <p:spPr bwMode="auto">
            <a:xfrm>
              <a:off x="4575176" y="4862512"/>
              <a:ext cx="36513" cy="44450"/>
            </a:xfrm>
            <a:custGeom>
              <a:gdLst>
                <a:gd name="T0" fmla="*/ 21 w 23"/>
                <a:gd name="T1" fmla="*/ 28 h 28"/>
                <a:gd name="T2" fmla="*/ 0 w 23"/>
                <a:gd name="T3" fmla="*/ 2 h 28"/>
                <a:gd name="T4" fmla="*/ 2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14"/>
            <p:cNvSpPr/>
            <p:nvPr/>
          </p:nvSpPr>
          <p:spPr bwMode="auto">
            <a:xfrm>
              <a:off x="4592638" y="4881562"/>
              <a:ext cx="26988" cy="6350"/>
            </a:xfrm>
            <a:custGeom>
              <a:gdLst>
                <a:gd name="T0" fmla="*/ 0 w 17"/>
                <a:gd name="T1" fmla="*/ 4 h 4"/>
                <a:gd name="T2" fmla="*/ 0 w 17"/>
                <a:gd name="T3" fmla="*/ 0 h 4"/>
                <a:gd name="T4" fmla="*/ 17 w 17"/>
                <a:gd name="T5" fmla="*/ 2 h 4"/>
                <a:gd name="T6" fmla="*/ 17 w 17"/>
                <a:gd name="T7" fmla="*/ 4 h 4"/>
                <a:gd name="T8" fmla="*/ 0 w 17"/>
                <a:gd name="T9" fmla="*/ 4 h 4"/>
              </a:gd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15"/>
            <p:cNvSpPr/>
            <p:nvPr/>
          </p:nvSpPr>
          <p:spPr bwMode="auto">
            <a:xfrm>
              <a:off x="4586288" y="4884737"/>
              <a:ext cx="11113" cy="25400"/>
            </a:xfrm>
            <a:custGeom>
              <a:gdLst>
                <a:gd name="T0" fmla="*/ 0 w 7"/>
                <a:gd name="T1" fmla="*/ 16 h 16"/>
                <a:gd name="T2" fmla="*/ 2 w 7"/>
                <a:gd name="T3" fmla="*/ 0 h 16"/>
                <a:gd name="T4" fmla="*/ 7 w 7"/>
                <a:gd name="T5" fmla="*/ 0 h 16"/>
                <a:gd name="T6" fmla="*/ 4 w 7"/>
                <a:gd name="T7" fmla="*/ 16 h 16"/>
                <a:gd name="T8" fmla="*/ 0 w 7"/>
                <a:gd name="T9" fmla="*/ 16 h 16"/>
              </a:gdLst>
              <a:cxnLst>
                <a:cxn ang="0">
                  <a:pos x="T0" y="T1"/>
                </a:cxn>
                <a:cxn ang="0">
                  <a:pos x="T2" y="T3"/>
                </a:cxn>
                <a:cxn ang="0">
                  <a:pos x="T4" y="T5"/>
                </a:cxn>
                <a:cxn ang="0">
                  <a:pos x="T6" y="T7"/>
                </a:cxn>
                <a:cxn ang="0">
                  <a:pos x="T8" y="T9"/>
                </a:cxn>
              </a:cxnLst>
              <a:rect l="0" t="0" r="r" b="b"/>
              <a:pathLst>
                <a:path w="7" h="16">
                  <a:moveTo>
                    <a:pt x="0" y="16"/>
                  </a:moveTo>
                  <a:lnTo>
                    <a:pt x="2" y="0"/>
                  </a:lnTo>
                  <a:lnTo>
                    <a:pt x="7" y="0"/>
                  </a:lnTo>
                  <a:lnTo>
                    <a:pt x="4"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Rectangle 616"/>
            <p:cNvSpPr>
              <a:spLocks noChangeArrowheads="1"/>
            </p:cNvSpPr>
            <p:nvPr/>
          </p:nvSpPr>
          <p:spPr bwMode="auto">
            <a:xfrm>
              <a:off x="4586288"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17"/>
            <p:cNvSpPr/>
            <p:nvPr/>
          </p:nvSpPr>
          <p:spPr bwMode="auto">
            <a:xfrm>
              <a:off x="4608513" y="4816475"/>
              <a:ext cx="22225" cy="23813"/>
            </a:xfrm>
            <a:custGeom>
              <a:gdLst>
                <a:gd name="T0" fmla="*/ 2 w 14"/>
                <a:gd name="T1" fmla="*/ 15 h 15"/>
                <a:gd name="T2" fmla="*/ 0 w 14"/>
                <a:gd name="T3" fmla="*/ 12 h 15"/>
                <a:gd name="T4" fmla="*/ 9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9"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18"/>
            <p:cNvSpPr/>
            <p:nvPr/>
          </p:nvSpPr>
          <p:spPr bwMode="auto">
            <a:xfrm>
              <a:off x="4608513" y="4835525"/>
              <a:ext cx="22225" cy="22225"/>
            </a:xfrm>
            <a:custGeom>
              <a:gdLst>
                <a:gd name="T0" fmla="*/ 12 w 14"/>
                <a:gd name="T1" fmla="*/ 14 h 14"/>
                <a:gd name="T2" fmla="*/ 0 w 14"/>
                <a:gd name="T3" fmla="*/ 5 h 14"/>
                <a:gd name="T4" fmla="*/ 2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19"/>
            <p:cNvSpPr>
              <a:spLocks noEditPoints="1"/>
            </p:cNvSpPr>
            <p:nvPr/>
          </p:nvSpPr>
          <p:spPr bwMode="auto">
            <a:xfrm>
              <a:off x="4503738" y="4791075"/>
              <a:ext cx="112713" cy="112713"/>
            </a:xfrm>
            <a:custGeom>
              <a:gdLst>
                <a:gd name="T0" fmla="*/ 42 w 71"/>
                <a:gd name="T1" fmla="*/ 71 h 71"/>
                <a:gd name="T2" fmla="*/ 30 w 71"/>
                <a:gd name="T3" fmla="*/ 52 h 71"/>
                <a:gd name="T4" fmla="*/ 9 w 71"/>
                <a:gd name="T5" fmla="*/ 61 h 71"/>
                <a:gd name="T6" fmla="*/ 16 w 71"/>
                <a:gd name="T7" fmla="*/ 40 h 71"/>
                <a:gd name="T8" fmla="*/ 0 w 71"/>
                <a:gd name="T9" fmla="*/ 26 h 71"/>
                <a:gd name="T10" fmla="*/ 21 w 71"/>
                <a:gd name="T11" fmla="*/ 21 h 71"/>
                <a:gd name="T12" fmla="*/ 26 w 71"/>
                <a:gd name="T13" fmla="*/ 0 h 71"/>
                <a:gd name="T14" fmla="*/ 40 w 71"/>
                <a:gd name="T15" fmla="*/ 16 h 71"/>
                <a:gd name="T16" fmla="*/ 61 w 71"/>
                <a:gd name="T17" fmla="*/ 9 h 71"/>
                <a:gd name="T18" fmla="*/ 52 w 71"/>
                <a:gd name="T19" fmla="*/ 31 h 71"/>
                <a:gd name="T20" fmla="*/ 71 w 71"/>
                <a:gd name="T21" fmla="*/ 45 h 71"/>
                <a:gd name="T22" fmla="*/ 47 w 71"/>
                <a:gd name="T23" fmla="*/ 47 h 71"/>
                <a:gd name="T24" fmla="*/ 42 w 71"/>
                <a:gd name="T25" fmla="*/ 71 h 71"/>
                <a:gd name="T26" fmla="*/ 30 w 71"/>
                <a:gd name="T27" fmla="*/ 47 h 71"/>
                <a:gd name="T28" fmla="*/ 30 w 71"/>
                <a:gd name="T29" fmla="*/ 47 h 71"/>
                <a:gd name="T30" fmla="*/ 40 w 71"/>
                <a:gd name="T31" fmla="*/ 61 h 71"/>
                <a:gd name="T32" fmla="*/ 45 w 71"/>
                <a:gd name="T33" fmla="*/ 45 h 71"/>
                <a:gd name="T34" fmla="*/ 61 w 71"/>
                <a:gd name="T35" fmla="*/ 42 h 71"/>
                <a:gd name="T36" fmla="*/ 47 w 71"/>
                <a:gd name="T37" fmla="*/ 33 h 71"/>
                <a:gd name="T38" fmla="*/ 54 w 71"/>
                <a:gd name="T39" fmla="*/ 16 h 71"/>
                <a:gd name="T40" fmla="*/ 38 w 71"/>
                <a:gd name="T41" fmla="*/ 21 h 71"/>
                <a:gd name="T42" fmla="*/ 28 w 71"/>
                <a:gd name="T43" fmla="*/ 9 h 71"/>
                <a:gd name="T44" fmla="*/ 26 w 71"/>
                <a:gd name="T45" fmla="*/ 26 h 71"/>
                <a:gd name="T46" fmla="*/ 9 w 71"/>
                <a:gd name="T47" fmla="*/ 28 h 71"/>
                <a:gd name="T48" fmla="*/ 21 w 71"/>
                <a:gd name="T49" fmla="*/ 38 h 71"/>
                <a:gd name="T50" fmla="*/ 16 w 71"/>
                <a:gd name="T51" fmla="*/ 54 h 71"/>
                <a:gd name="T52" fmla="*/ 30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2" y="71"/>
                  </a:moveTo>
                  <a:lnTo>
                    <a:pt x="30" y="52"/>
                  </a:lnTo>
                  <a:lnTo>
                    <a:pt x="9" y="61"/>
                  </a:lnTo>
                  <a:lnTo>
                    <a:pt x="16" y="40"/>
                  </a:lnTo>
                  <a:lnTo>
                    <a:pt x="0" y="26"/>
                  </a:lnTo>
                  <a:lnTo>
                    <a:pt x="21" y="21"/>
                  </a:lnTo>
                  <a:lnTo>
                    <a:pt x="26" y="0"/>
                  </a:lnTo>
                  <a:lnTo>
                    <a:pt x="40" y="16"/>
                  </a:lnTo>
                  <a:lnTo>
                    <a:pt x="61" y="9"/>
                  </a:lnTo>
                  <a:lnTo>
                    <a:pt x="52" y="31"/>
                  </a:lnTo>
                  <a:lnTo>
                    <a:pt x="71" y="45"/>
                  </a:lnTo>
                  <a:lnTo>
                    <a:pt x="47" y="47"/>
                  </a:lnTo>
                  <a:lnTo>
                    <a:pt x="42" y="71"/>
                  </a:lnTo>
                  <a:close/>
                  <a:moveTo>
                    <a:pt x="30" y="47"/>
                  </a:moveTo>
                  <a:lnTo>
                    <a:pt x="30" y="47"/>
                  </a:lnTo>
                  <a:lnTo>
                    <a:pt x="40" y="61"/>
                  </a:lnTo>
                  <a:lnTo>
                    <a:pt x="45" y="45"/>
                  </a:lnTo>
                  <a:lnTo>
                    <a:pt x="61" y="42"/>
                  </a:lnTo>
                  <a:lnTo>
                    <a:pt x="47" y="33"/>
                  </a:lnTo>
                  <a:lnTo>
                    <a:pt x="54" y="16"/>
                  </a:lnTo>
                  <a:lnTo>
                    <a:pt x="38" y="21"/>
                  </a:lnTo>
                  <a:lnTo>
                    <a:pt x="28" y="9"/>
                  </a:lnTo>
                  <a:lnTo>
                    <a:pt x="26" y="26"/>
                  </a:lnTo>
                  <a:lnTo>
                    <a:pt x="9" y="28"/>
                  </a:lnTo>
                  <a:lnTo>
                    <a:pt x="21" y="38"/>
                  </a:lnTo>
                  <a:lnTo>
                    <a:pt x="16" y="54"/>
                  </a:lnTo>
                  <a:lnTo>
                    <a:pt x="30"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20"/>
            <p:cNvSpPr>
              <a:spLocks noEditPoints="1"/>
            </p:cNvSpPr>
            <p:nvPr/>
          </p:nvSpPr>
          <p:spPr bwMode="auto">
            <a:xfrm>
              <a:off x="4529138" y="4816475"/>
              <a:ext cx="60325" cy="60325"/>
            </a:xfrm>
            <a:custGeom>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4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7 w 38"/>
                <a:gd name="T27" fmla="*/ 24 h 38"/>
                <a:gd name="T28" fmla="*/ 17 w 38"/>
                <a:gd name="T29" fmla="*/ 24 h 38"/>
                <a:gd name="T30" fmla="*/ 22 w 38"/>
                <a:gd name="T31" fmla="*/ 29 h 38"/>
                <a:gd name="T32" fmla="*/ 22 w 38"/>
                <a:gd name="T33" fmla="*/ 22 h 38"/>
                <a:gd name="T34" fmla="*/ 29 w 38"/>
                <a:gd name="T35" fmla="*/ 22 h 38"/>
                <a:gd name="T36" fmla="*/ 24 w 38"/>
                <a:gd name="T37" fmla="*/ 17 h 38"/>
                <a:gd name="T38" fmla="*/ 26 w 38"/>
                <a:gd name="T39" fmla="*/ 12 h 38"/>
                <a:gd name="T40" fmla="*/ 19 w 38"/>
                <a:gd name="T41" fmla="*/ 15 h 38"/>
                <a:gd name="T42" fmla="*/ 17 w 38"/>
                <a:gd name="T43" fmla="*/ 10 h 38"/>
                <a:gd name="T44" fmla="*/ 14 w 38"/>
                <a:gd name="T45" fmla="*/ 15 h 38"/>
                <a:gd name="T46" fmla="*/ 10 w 38"/>
                <a:gd name="T47" fmla="*/ 17 h 38"/>
                <a:gd name="T48" fmla="*/ 14 w 38"/>
                <a:gd name="T49" fmla="*/ 19 h 38"/>
                <a:gd name="T50" fmla="*/ 12 w 38"/>
                <a:gd name="T51" fmla="*/ 26 h 38"/>
                <a:gd name="T52" fmla="*/ 17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4" y="0"/>
                  </a:lnTo>
                  <a:lnTo>
                    <a:pt x="22" y="10"/>
                  </a:lnTo>
                  <a:lnTo>
                    <a:pt x="33" y="5"/>
                  </a:lnTo>
                  <a:lnTo>
                    <a:pt x="29" y="17"/>
                  </a:lnTo>
                  <a:lnTo>
                    <a:pt x="38" y="24"/>
                  </a:lnTo>
                  <a:lnTo>
                    <a:pt x="26" y="26"/>
                  </a:lnTo>
                  <a:lnTo>
                    <a:pt x="24" y="38"/>
                  </a:lnTo>
                  <a:close/>
                  <a:moveTo>
                    <a:pt x="17" y="24"/>
                  </a:moveTo>
                  <a:lnTo>
                    <a:pt x="17" y="24"/>
                  </a:lnTo>
                  <a:lnTo>
                    <a:pt x="22" y="29"/>
                  </a:lnTo>
                  <a:lnTo>
                    <a:pt x="22" y="22"/>
                  </a:lnTo>
                  <a:lnTo>
                    <a:pt x="29" y="22"/>
                  </a:lnTo>
                  <a:lnTo>
                    <a:pt x="24" y="17"/>
                  </a:lnTo>
                  <a:lnTo>
                    <a:pt x="26" y="12"/>
                  </a:lnTo>
                  <a:lnTo>
                    <a:pt x="19" y="15"/>
                  </a:lnTo>
                  <a:lnTo>
                    <a:pt x="17" y="10"/>
                  </a:lnTo>
                  <a:lnTo>
                    <a:pt x="14" y="15"/>
                  </a:lnTo>
                  <a:lnTo>
                    <a:pt x="10" y="17"/>
                  </a:lnTo>
                  <a:lnTo>
                    <a:pt x="14" y="19"/>
                  </a:lnTo>
                  <a:lnTo>
                    <a:pt x="12" y="26"/>
                  </a:lnTo>
                  <a:lnTo>
                    <a:pt x="17"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21"/>
            <p:cNvSpPr>
              <a:spLocks noEditPoints="1"/>
            </p:cNvSpPr>
            <p:nvPr/>
          </p:nvSpPr>
          <p:spPr bwMode="auto">
            <a:xfrm>
              <a:off x="4506913" y="48768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2"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22"/>
            <p:cNvSpPr>
              <a:spLocks noEditPoints="1"/>
            </p:cNvSpPr>
            <p:nvPr/>
          </p:nvSpPr>
          <p:spPr bwMode="auto">
            <a:xfrm>
              <a:off x="4592638" y="4794250"/>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4" y="1"/>
                    <a:pt x="5" y="2"/>
                    <a:pt x="5" y="3"/>
                  </a:cubicBezTo>
                  <a:cubicBezTo>
                    <a:pt x="4" y="5"/>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23"/>
            <p:cNvSpPr>
              <a:spLocks noEditPoints="1"/>
            </p:cNvSpPr>
            <p:nvPr/>
          </p:nvSpPr>
          <p:spPr bwMode="auto">
            <a:xfrm>
              <a:off x="4533901" y="4775200"/>
              <a:ext cx="17463" cy="23813"/>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3"/>
                    <a:pt x="5" y="4"/>
                  </a:cubicBezTo>
                  <a:cubicBezTo>
                    <a:pt x="5" y="5"/>
                    <a:pt x="3" y="6"/>
                    <a:pt x="2" y="5"/>
                  </a:cubicBezTo>
                  <a:close/>
                  <a:moveTo>
                    <a:pt x="3" y="2"/>
                  </a:moveTo>
                  <a:cubicBezTo>
                    <a:pt x="3" y="2"/>
                    <a:pt x="3" y="2"/>
                    <a:pt x="3" y="2"/>
                  </a:cubicBezTo>
                  <a:cubicBezTo>
                    <a:pt x="3"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24"/>
            <p:cNvSpPr>
              <a:spLocks noEditPoints="1"/>
            </p:cNvSpPr>
            <p:nvPr/>
          </p:nvSpPr>
          <p:spPr bwMode="auto">
            <a:xfrm>
              <a:off x="4492626" y="4821237"/>
              <a:ext cx="17463" cy="19050"/>
            </a:xfrm>
            <a:custGeom>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3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4" y="3"/>
                  </a:cubicBezTo>
                  <a:cubicBezTo>
                    <a:pt x="4" y="5"/>
                    <a:pt x="3" y="5"/>
                    <a:pt x="2" y="5"/>
                  </a:cubicBezTo>
                  <a:close/>
                  <a:moveTo>
                    <a:pt x="2" y="2"/>
                  </a:moveTo>
                  <a:cubicBezTo>
                    <a:pt x="2" y="2"/>
                    <a:pt x="2" y="2"/>
                    <a:pt x="2" y="2"/>
                  </a:cubicBezTo>
                  <a:cubicBezTo>
                    <a:pt x="2" y="2"/>
                    <a:pt x="2" y="2"/>
                    <a:pt x="2" y="3"/>
                  </a:cubicBezTo>
                  <a:cubicBezTo>
                    <a:pt x="1" y="3"/>
                    <a:pt x="2" y="3"/>
                    <a:pt x="2" y="3"/>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25"/>
            <p:cNvSpPr>
              <a:spLocks noEditPoints="1"/>
            </p:cNvSpPr>
            <p:nvPr/>
          </p:nvSpPr>
          <p:spPr bwMode="auto">
            <a:xfrm>
              <a:off x="4605338" y="4854575"/>
              <a:ext cx="22225" cy="19050"/>
            </a:xfrm>
            <a:custGeom>
              <a:gdLst>
                <a:gd name="T0" fmla="*/ 2 w 6"/>
                <a:gd name="T1" fmla="*/ 4 h 5"/>
                <a:gd name="T2" fmla="*/ 1 w 6"/>
                <a:gd name="T3" fmla="*/ 2 h 5"/>
                <a:gd name="T4" fmla="*/ 4 w 6"/>
                <a:gd name="T5" fmla="*/ 0 h 5"/>
                <a:gd name="T6" fmla="*/ 5 w 6"/>
                <a:gd name="T7" fmla="*/ 3 h 5"/>
                <a:gd name="T8" fmla="*/ 2 w 6"/>
                <a:gd name="T9" fmla="*/ 4 h 5"/>
                <a:gd name="T10" fmla="*/ 3 w 6"/>
                <a:gd name="T11" fmla="*/ 2 h 5"/>
                <a:gd name="T12" fmla="*/ 3 w 6"/>
                <a:gd name="T13" fmla="*/ 2 h 5"/>
                <a:gd name="T14" fmla="*/ 2 w 6"/>
                <a:gd name="T15" fmla="*/ 2 h 5"/>
                <a:gd name="T16" fmla="*/ 3 w 6"/>
                <a:gd name="T17" fmla="*/ 3 h 5"/>
                <a:gd name="T18" fmla="*/ 4 w 6"/>
                <a:gd name="T19" fmla="*/ 2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4"/>
                  </a:moveTo>
                  <a:cubicBezTo>
                    <a:pt x="1" y="4"/>
                    <a:pt x="0" y="3"/>
                    <a:pt x="1" y="2"/>
                  </a:cubicBezTo>
                  <a:cubicBezTo>
                    <a:pt x="1" y="0"/>
                    <a:pt x="2" y="0"/>
                    <a:pt x="4" y="0"/>
                  </a:cubicBezTo>
                  <a:cubicBezTo>
                    <a:pt x="5" y="0"/>
                    <a:pt x="6" y="2"/>
                    <a:pt x="5" y="3"/>
                  </a:cubicBezTo>
                  <a:cubicBezTo>
                    <a:pt x="5" y="4"/>
                    <a:pt x="4" y="5"/>
                    <a:pt x="2" y="4"/>
                  </a:cubicBezTo>
                  <a:close/>
                  <a:moveTo>
                    <a:pt x="3" y="2"/>
                  </a:moveTo>
                  <a:cubicBezTo>
                    <a:pt x="3" y="2"/>
                    <a:pt x="3" y="2"/>
                    <a:pt x="3" y="2"/>
                  </a:cubicBezTo>
                  <a:cubicBezTo>
                    <a:pt x="3" y="1"/>
                    <a:pt x="2" y="2"/>
                    <a:pt x="2" y="2"/>
                  </a:cubicBezTo>
                  <a:cubicBezTo>
                    <a:pt x="2" y="2"/>
                    <a:pt x="2" y="3"/>
                    <a:pt x="3" y="3"/>
                  </a:cubicBezTo>
                  <a:cubicBezTo>
                    <a:pt x="3" y="3"/>
                    <a:pt x="4" y="3"/>
                    <a:pt x="4" y="2"/>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26"/>
            <p:cNvSpPr/>
            <p:nvPr/>
          </p:nvSpPr>
          <p:spPr bwMode="auto">
            <a:xfrm>
              <a:off x="4848226" y="4768850"/>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27"/>
            <p:cNvSpPr/>
            <p:nvPr/>
          </p:nvSpPr>
          <p:spPr bwMode="auto">
            <a:xfrm>
              <a:off x="4845051" y="4772025"/>
              <a:ext cx="19050" cy="26988"/>
            </a:xfrm>
            <a:custGeom>
              <a:gdLst>
                <a:gd name="T0" fmla="*/ 7 w 12"/>
                <a:gd name="T1" fmla="*/ 17 h 17"/>
                <a:gd name="T2" fmla="*/ 0 w 12"/>
                <a:gd name="T3" fmla="*/ 2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2"/>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28"/>
            <p:cNvSpPr/>
            <p:nvPr/>
          </p:nvSpPr>
          <p:spPr bwMode="auto">
            <a:xfrm>
              <a:off x="4859338" y="4779962"/>
              <a:ext cx="26988" cy="19050"/>
            </a:xfrm>
            <a:custGeom>
              <a:gdLst>
                <a:gd name="T0" fmla="*/ 3 w 17"/>
                <a:gd name="T1" fmla="*/ 12 h 12"/>
                <a:gd name="T2" fmla="*/ 0 w 17"/>
                <a:gd name="T3" fmla="*/ 9 h 12"/>
                <a:gd name="T4" fmla="*/ 15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9"/>
                  </a:lnTo>
                  <a:lnTo>
                    <a:pt x="15"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29"/>
            <p:cNvSpPr/>
            <p:nvPr/>
          </p:nvSpPr>
          <p:spPr bwMode="auto">
            <a:xfrm>
              <a:off x="4822826" y="4870450"/>
              <a:ext cx="19050" cy="52388"/>
            </a:xfrm>
            <a:custGeom>
              <a:gdLst>
                <a:gd name="T0" fmla="*/ 2 w 12"/>
                <a:gd name="T1" fmla="*/ 33 h 33"/>
                <a:gd name="T2" fmla="*/ 0 w 12"/>
                <a:gd name="T3" fmla="*/ 33 h 33"/>
                <a:gd name="T4" fmla="*/ 7 w 12"/>
                <a:gd name="T5" fmla="*/ 0 h 33"/>
                <a:gd name="T6" fmla="*/ 12 w 12"/>
                <a:gd name="T7" fmla="*/ 2 h 33"/>
                <a:gd name="T8" fmla="*/ 2 w 12"/>
                <a:gd name="T9" fmla="*/ 33 h 33"/>
              </a:gdLst>
              <a:cxnLst>
                <a:cxn ang="0">
                  <a:pos x="T0" y="T1"/>
                </a:cxn>
                <a:cxn ang="0">
                  <a:pos x="T2" y="T3"/>
                </a:cxn>
                <a:cxn ang="0">
                  <a:pos x="T4" y="T5"/>
                </a:cxn>
                <a:cxn ang="0">
                  <a:pos x="T6" y="T7"/>
                </a:cxn>
                <a:cxn ang="0">
                  <a:pos x="T8" y="T9"/>
                </a:cxn>
              </a:cxnLst>
              <a:rect l="0" t="0" r="r" b="b"/>
              <a:pathLst>
                <a:path w="12" h="33">
                  <a:moveTo>
                    <a:pt x="2" y="33"/>
                  </a:moveTo>
                  <a:lnTo>
                    <a:pt x="0" y="33"/>
                  </a:lnTo>
                  <a:lnTo>
                    <a:pt x="7"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30"/>
            <p:cNvSpPr/>
            <p:nvPr/>
          </p:nvSpPr>
          <p:spPr bwMode="auto">
            <a:xfrm>
              <a:off x="4829176" y="4895850"/>
              <a:ext cx="15875" cy="22225"/>
            </a:xfrm>
            <a:custGeom>
              <a:gdLst>
                <a:gd name="T0" fmla="*/ 8 w 10"/>
                <a:gd name="T1" fmla="*/ 14 h 14"/>
                <a:gd name="T2" fmla="*/ 0 w 10"/>
                <a:gd name="T3" fmla="*/ 0 h 14"/>
                <a:gd name="T4" fmla="*/ 3 w 10"/>
                <a:gd name="T5" fmla="*/ 0 h 14"/>
                <a:gd name="T6" fmla="*/ 10 w 10"/>
                <a:gd name="T7" fmla="*/ 14 h 14"/>
                <a:gd name="T8" fmla="*/ 8 w 10"/>
                <a:gd name="T9" fmla="*/ 14 h 14"/>
              </a:gdLst>
              <a:cxnLst>
                <a:cxn ang="0">
                  <a:pos x="T0" y="T1"/>
                </a:cxn>
                <a:cxn ang="0">
                  <a:pos x="T2" y="T3"/>
                </a:cxn>
                <a:cxn ang="0">
                  <a:pos x="T4" y="T5"/>
                </a:cxn>
                <a:cxn ang="0">
                  <a:pos x="T6" y="T7"/>
                </a:cxn>
                <a:cxn ang="0">
                  <a:pos x="T8" y="T9"/>
                </a:cxn>
              </a:cxnLst>
              <a:rect l="0" t="0" r="r" b="b"/>
              <a:pathLst>
                <a:path w="10" h="14">
                  <a:moveTo>
                    <a:pt x="8" y="14"/>
                  </a:moveTo>
                  <a:lnTo>
                    <a:pt x="0" y="0"/>
                  </a:lnTo>
                  <a:lnTo>
                    <a:pt x="3" y="0"/>
                  </a:lnTo>
                  <a:lnTo>
                    <a:pt x="10" y="14"/>
                  </a:lnTo>
                  <a:lnTo>
                    <a:pt x="8"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31"/>
            <p:cNvSpPr/>
            <p:nvPr/>
          </p:nvSpPr>
          <p:spPr bwMode="auto">
            <a:xfrm>
              <a:off x="4806951" y="4892675"/>
              <a:ext cx="26988" cy="17463"/>
            </a:xfrm>
            <a:custGeom>
              <a:gdLst>
                <a:gd name="T0" fmla="*/ 3 w 17"/>
                <a:gd name="T1" fmla="*/ 11 h 11"/>
                <a:gd name="T2" fmla="*/ 0 w 17"/>
                <a:gd name="T3" fmla="*/ 9 h 11"/>
                <a:gd name="T4" fmla="*/ 14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32"/>
            <p:cNvSpPr/>
            <p:nvPr/>
          </p:nvSpPr>
          <p:spPr bwMode="auto">
            <a:xfrm>
              <a:off x="4781551" y="4794250"/>
              <a:ext cx="47625" cy="38100"/>
            </a:xfrm>
            <a:custGeom>
              <a:gdLst>
                <a:gd name="T0" fmla="*/ 28 w 30"/>
                <a:gd name="T1" fmla="*/ 24 h 24"/>
                <a:gd name="T2" fmla="*/ 0 w 30"/>
                <a:gd name="T3" fmla="*/ 5 h 24"/>
                <a:gd name="T4" fmla="*/ 2 w 30"/>
                <a:gd name="T5" fmla="*/ 0 h 24"/>
                <a:gd name="T6" fmla="*/ 30 w 30"/>
                <a:gd name="T7" fmla="*/ 19 h 24"/>
                <a:gd name="T8" fmla="*/ 28 w 30"/>
                <a:gd name="T9" fmla="*/ 24 h 24"/>
              </a:gdLst>
              <a:cxnLst>
                <a:cxn ang="0">
                  <a:pos x="T0" y="T1"/>
                </a:cxn>
                <a:cxn ang="0">
                  <a:pos x="T2" y="T3"/>
                </a:cxn>
                <a:cxn ang="0">
                  <a:pos x="T4" y="T5"/>
                </a:cxn>
                <a:cxn ang="0">
                  <a:pos x="T6" y="T7"/>
                </a:cxn>
                <a:cxn ang="0">
                  <a:pos x="T8" y="T9"/>
                </a:cxn>
              </a:cxnLst>
              <a:rect l="0" t="0" r="r" b="b"/>
              <a:pathLst>
                <a:path w="30" h="24">
                  <a:moveTo>
                    <a:pt x="28" y="24"/>
                  </a:moveTo>
                  <a:lnTo>
                    <a:pt x="0" y="5"/>
                  </a:lnTo>
                  <a:lnTo>
                    <a:pt x="2" y="0"/>
                  </a:lnTo>
                  <a:lnTo>
                    <a:pt x="30"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33"/>
            <p:cNvSpPr/>
            <p:nvPr/>
          </p:nvSpPr>
          <p:spPr bwMode="auto">
            <a:xfrm>
              <a:off x="4781551" y="4810125"/>
              <a:ext cx="25400" cy="11113"/>
            </a:xfrm>
            <a:custGeom>
              <a:gdLst>
                <a:gd name="T0" fmla="*/ 0 w 16"/>
                <a:gd name="T1" fmla="*/ 7 h 7"/>
                <a:gd name="T2" fmla="*/ 0 w 16"/>
                <a:gd name="T3" fmla="*/ 4 h 7"/>
                <a:gd name="T4" fmla="*/ 16 w 16"/>
                <a:gd name="T5" fmla="*/ 0 h 7"/>
                <a:gd name="T6" fmla="*/ 16 w 16"/>
                <a:gd name="T7" fmla="*/ 4 h 7"/>
                <a:gd name="T8" fmla="*/ 0 w 16"/>
                <a:gd name="T9" fmla="*/ 7 h 7"/>
              </a:gdLst>
              <a:cxnLst>
                <a:cxn ang="0">
                  <a:pos x="T0" y="T1"/>
                </a:cxn>
                <a:cxn ang="0">
                  <a:pos x="T2" y="T3"/>
                </a:cxn>
                <a:cxn ang="0">
                  <a:pos x="T4" y="T5"/>
                </a:cxn>
                <a:cxn ang="0">
                  <a:pos x="T6" y="T7"/>
                </a:cxn>
                <a:cxn ang="0">
                  <a:pos x="T8" y="T9"/>
                </a:cxn>
              </a:cxnLst>
              <a:rect l="0" t="0" r="r" b="b"/>
              <a:pathLst>
                <a:path w="16" h="7">
                  <a:moveTo>
                    <a:pt x="0" y="7"/>
                  </a:moveTo>
                  <a:lnTo>
                    <a:pt x="0" y="4"/>
                  </a:lnTo>
                  <a:lnTo>
                    <a:pt x="16" y="0"/>
                  </a:lnTo>
                  <a:lnTo>
                    <a:pt x="16"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34"/>
            <p:cNvSpPr/>
            <p:nvPr/>
          </p:nvSpPr>
          <p:spPr bwMode="auto">
            <a:xfrm>
              <a:off x="4800601" y="4787900"/>
              <a:ext cx="11113" cy="25400"/>
            </a:xfrm>
            <a:custGeom>
              <a:gdLst>
                <a:gd name="T0" fmla="*/ 2 w 7"/>
                <a:gd name="T1" fmla="*/ 16 h 16"/>
                <a:gd name="T2" fmla="*/ 0 w 7"/>
                <a:gd name="T3" fmla="*/ 2 h 16"/>
                <a:gd name="T4" fmla="*/ 2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35"/>
            <p:cNvSpPr/>
            <p:nvPr/>
          </p:nvSpPr>
          <p:spPr bwMode="auto">
            <a:xfrm>
              <a:off x="4770438" y="4851400"/>
              <a:ext cx="52388" cy="19050"/>
            </a:xfrm>
            <a:custGeom>
              <a:gdLst>
                <a:gd name="T0" fmla="*/ 0 w 33"/>
                <a:gd name="T1" fmla="*/ 12 h 12"/>
                <a:gd name="T2" fmla="*/ 0 w 33"/>
                <a:gd name="T3" fmla="*/ 7 h 12"/>
                <a:gd name="T4" fmla="*/ 30 w 33"/>
                <a:gd name="T5" fmla="*/ 0 h 12"/>
                <a:gd name="T6" fmla="*/ 33 w 33"/>
                <a:gd name="T7" fmla="*/ 4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7"/>
                  </a:lnTo>
                  <a:lnTo>
                    <a:pt x="30"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36"/>
            <p:cNvSpPr/>
            <p:nvPr/>
          </p:nvSpPr>
          <p:spPr bwMode="auto">
            <a:xfrm>
              <a:off x="4781551" y="4857750"/>
              <a:ext cx="19050" cy="26988"/>
            </a:xfrm>
            <a:custGeom>
              <a:gdLst>
                <a:gd name="T0" fmla="*/ 2 w 12"/>
                <a:gd name="T1" fmla="*/ 17 h 17"/>
                <a:gd name="T2" fmla="*/ 0 w 12"/>
                <a:gd name="T3" fmla="*/ 15 h 17"/>
                <a:gd name="T4" fmla="*/ 7 w 12"/>
                <a:gd name="T5" fmla="*/ 0 h 17"/>
                <a:gd name="T6" fmla="*/ 12 w 12"/>
                <a:gd name="T7" fmla="*/ 3 h 17"/>
                <a:gd name="T8" fmla="*/ 2 w 12"/>
                <a:gd name="T9" fmla="*/ 17 h 17"/>
              </a:gd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37"/>
            <p:cNvSpPr/>
            <p:nvPr/>
          </p:nvSpPr>
          <p:spPr bwMode="auto">
            <a:xfrm>
              <a:off x="4773613" y="4843462"/>
              <a:ext cx="22225" cy="19050"/>
            </a:xfrm>
            <a:custGeom>
              <a:gdLst>
                <a:gd name="T0" fmla="*/ 14 w 14"/>
                <a:gd name="T1" fmla="*/ 12 h 12"/>
                <a:gd name="T2" fmla="*/ 0 w 14"/>
                <a:gd name="T3" fmla="*/ 5 h 12"/>
                <a:gd name="T4" fmla="*/ 2 w 14"/>
                <a:gd name="T5" fmla="*/ 0 h 12"/>
                <a:gd name="T6" fmla="*/ 14 w 14"/>
                <a:gd name="T7" fmla="*/ 9 h 12"/>
                <a:gd name="T8" fmla="*/ 14 w 14"/>
                <a:gd name="T9" fmla="*/ 12 h 12"/>
              </a:gdLst>
              <a:cxnLst>
                <a:cxn ang="0">
                  <a:pos x="T0" y="T1"/>
                </a:cxn>
                <a:cxn ang="0">
                  <a:pos x="T2" y="T3"/>
                </a:cxn>
                <a:cxn ang="0">
                  <a:pos x="T4" y="T5"/>
                </a:cxn>
                <a:cxn ang="0">
                  <a:pos x="T6" y="T7"/>
                </a:cxn>
                <a:cxn ang="0">
                  <a:pos x="T8" y="T9"/>
                </a:cxn>
              </a:cxnLst>
              <a:rect l="0" t="0" r="r" b="b"/>
              <a:pathLst>
                <a:path w="14" h="12">
                  <a:moveTo>
                    <a:pt x="14" y="12"/>
                  </a:moveTo>
                  <a:lnTo>
                    <a:pt x="0" y="5"/>
                  </a:lnTo>
                  <a:lnTo>
                    <a:pt x="2" y="0"/>
                  </a:lnTo>
                  <a:lnTo>
                    <a:pt x="14"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38"/>
            <p:cNvSpPr/>
            <p:nvPr/>
          </p:nvSpPr>
          <p:spPr bwMode="auto">
            <a:xfrm>
              <a:off x="4859338" y="4862512"/>
              <a:ext cx="38100" cy="44450"/>
            </a:xfrm>
            <a:custGeom>
              <a:gdLst>
                <a:gd name="T0" fmla="*/ 22 w 24"/>
                <a:gd name="T1" fmla="*/ 28 h 28"/>
                <a:gd name="T2" fmla="*/ 0 w 24"/>
                <a:gd name="T3" fmla="*/ 2 h 28"/>
                <a:gd name="T4" fmla="*/ 5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5"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39"/>
            <p:cNvSpPr/>
            <p:nvPr/>
          </p:nvSpPr>
          <p:spPr bwMode="auto">
            <a:xfrm>
              <a:off x="4878388" y="4881562"/>
              <a:ext cx="26988" cy="6350"/>
            </a:xfrm>
            <a:custGeom>
              <a:gdLst>
                <a:gd name="T0" fmla="*/ 0 w 17"/>
                <a:gd name="T1" fmla="*/ 4 h 4"/>
                <a:gd name="T2" fmla="*/ 0 w 17"/>
                <a:gd name="T3" fmla="*/ 0 h 4"/>
                <a:gd name="T4" fmla="*/ 17 w 17"/>
                <a:gd name="T5" fmla="*/ 2 h 4"/>
                <a:gd name="T6" fmla="*/ 17 w 17"/>
                <a:gd name="T7" fmla="*/ 4 h 4"/>
                <a:gd name="T8" fmla="*/ 0 w 17"/>
                <a:gd name="T9" fmla="*/ 4 h 4"/>
              </a:gd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40"/>
            <p:cNvSpPr/>
            <p:nvPr/>
          </p:nvSpPr>
          <p:spPr bwMode="auto">
            <a:xfrm>
              <a:off x="4875213" y="4884737"/>
              <a:ext cx="7938" cy="25400"/>
            </a:xfrm>
            <a:custGeom>
              <a:gdLst>
                <a:gd name="T0" fmla="*/ 0 w 5"/>
                <a:gd name="T1" fmla="*/ 16 h 16"/>
                <a:gd name="T2" fmla="*/ 0 w 5"/>
                <a:gd name="T3" fmla="*/ 0 h 16"/>
                <a:gd name="T4" fmla="*/ 5 w 5"/>
                <a:gd name="T5" fmla="*/ 0 h 16"/>
                <a:gd name="T6" fmla="*/ 2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2"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Rectangle 641"/>
            <p:cNvSpPr>
              <a:spLocks noChangeArrowheads="1"/>
            </p:cNvSpPr>
            <p:nvPr/>
          </p:nvSpPr>
          <p:spPr bwMode="auto">
            <a:xfrm>
              <a:off x="4870451" y="4835525"/>
              <a:ext cx="53975"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42"/>
            <p:cNvSpPr/>
            <p:nvPr/>
          </p:nvSpPr>
          <p:spPr bwMode="auto">
            <a:xfrm>
              <a:off x="4894263" y="4816475"/>
              <a:ext cx="22225" cy="23813"/>
            </a:xfrm>
            <a:custGeom>
              <a:gdLst>
                <a:gd name="T0" fmla="*/ 2 w 14"/>
                <a:gd name="T1" fmla="*/ 15 h 15"/>
                <a:gd name="T2" fmla="*/ 0 w 14"/>
                <a:gd name="T3" fmla="*/ 12 h 15"/>
                <a:gd name="T4" fmla="*/ 11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11"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43"/>
            <p:cNvSpPr/>
            <p:nvPr/>
          </p:nvSpPr>
          <p:spPr bwMode="auto">
            <a:xfrm>
              <a:off x="4894263" y="4835525"/>
              <a:ext cx="22225" cy="22225"/>
            </a:xfrm>
            <a:custGeom>
              <a:gdLst>
                <a:gd name="T0" fmla="*/ 11 w 14"/>
                <a:gd name="T1" fmla="*/ 14 h 14"/>
                <a:gd name="T2" fmla="*/ 0 w 14"/>
                <a:gd name="T3" fmla="*/ 5 h 14"/>
                <a:gd name="T4" fmla="*/ 2 w 14"/>
                <a:gd name="T5" fmla="*/ 0 h 14"/>
                <a:gd name="T6" fmla="*/ 14 w 14"/>
                <a:gd name="T7" fmla="*/ 12 h 14"/>
                <a:gd name="T8" fmla="*/ 11 w 14"/>
                <a:gd name="T9" fmla="*/ 14 h 14"/>
              </a:gdLst>
              <a:cxnLst>
                <a:cxn ang="0">
                  <a:pos x="T0" y="T1"/>
                </a:cxn>
                <a:cxn ang="0">
                  <a:pos x="T2" y="T3"/>
                </a:cxn>
                <a:cxn ang="0">
                  <a:pos x="T4" y="T5"/>
                </a:cxn>
                <a:cxn ang="0">
                  <a:pos x="T6" y="T7"/>
                </a:cxn>
                <a:cxn ang="0">
                  <a:pos x="T8" y="T9"/>
                </a:cxn>
              </a:cxnLst>
              <a:rect l="0" t="0" r="r" b="b"/>
              <a:pathLst>
                <a:path w="14" h="14">
                  <a:moveTo>
                    <a:pt x="11" y="14"/>
                  </a:moveTo>
                  <a:lnTo>
                    <a:pt x="0" y="5"/>
                  </a:lnTo>
                  <a:lnTo>
                    <a:pt x="2" y="0"/>
                  </a:lnTo>
                  <a:lnTo>
                    <a:pt x="14" y="12"/>
                  </a:lnTo>
                  <a:lnTo>
                    <a:pt x="11"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44"/>
            <p:cNvSpPr>
              <a:spLocks noEditPoints="1"/>
            </p:cNvSpPr>
            <p:nvPr/>
          </p:nvSpPr>
          <p:spPr bwMode="auto">
            <a:xfrm>
              <a:off x="4787901" y="4791075"/>
              <a:ext cx="112713" cy="112713"/>
            </a:xfrm>
            <a:custGeom>
              <a:gdLst>
                <a:gd name="T0" fmla="*/ 45 w 71"/>
                <a:gd name="T1" fmla="*/ 71 h 71"/>
                <a:gd name="T2" fmla="*/ 31 w 71"/>
                <a:gd name="T3" fmla="*/ 52 h 71"/>
                <a:gd name="T4" fmla="*/ 10 w 71"/>
                <a:gd name="T5" fmla="*/ 61 h 71"/>
                <a:gd name="T6" fmla="*/ 19 w 71"/>
                <a:gd name="T7" fmla="*/ 40 h 71"/>
                <a:gd name="T8" fmla="*/ 0 w 71"/>
                <a:gd name="T9" fmla="*/ 26 h 71"/>
                <a:gd name="T10" fmla="*/ 24 w 71"/>
                <a:gd name="T11" fmla="*/ 21 h 71"/>
                <a:gd name="T12" fmla="*/ 29 w 71"/>
                <a:gd name="T13" fmla="*/ 0 h 71"/>
                <a:gd name="T14" fmla="*/ 41 w 71"/>
                <a:gd name="T15" fmla="*/ 16 h 71"/>
                <a:gd name="T16" fmla="*/ 62 w 71"/>
                <a:gd name="T17" fmla="*/ 9 h 71"/>
                <a:gd name="T18" fmla="*/ 55 w 71"/>
                <a:gd name="T19" fmla="*/ 31 h 71"/>
                <a:gd name="T20" fmla="*/ 71 w 71"/>
                <a:gd name="T21" fmla="*/ 45 h 71"/>
                <a:gd name="T22" fmla="*/ 50 w 71"/>
                <a:gd name="T23" fmla="*/ 47 h 71"/>
                <a:gd name="T24" fmla="*/ 45 w 71"/>
                <a:gd name="T25" fmla="*/ 71 h 71"/>
                <a:gd name="T26" fmla="*/ 34 w 71"/>
                <a:gd name="T27" fmla="*/ 47 h 71"/>
                <a:gd name="T28" fmla="*/ 34 w 71"/>
                <a:gd name="T29" fmla="*/ 47 h 71"/>
                <a:gd name="T30" fmla="*/ 43 w 71"/>
                <a:gd name="T31" fmla="*/ 61 h 71"/>
                <a:gd name="T32" fmla="*/ 45 w 71"/>
                <a:gd name="T33" fmla="*/ 45 h 71"/>
                <a:gd name="T34" fmla="*/ 62 w 71"/>
                <a:gd name="T35" fmla="*/ 42 h 71"/>
                <a:gd name="T36" fmla="*/ 50 w 71"/>
                <a:gd name="T37" fmla="*/ 33 h 71"/>
                <a:gd name="T38" fmla="*/ 55 w 71"/>
                <a:gd name="T39" fmla="*/ 16 h 71"/>
                <a:gd name="T40" fmla="*/ 41 w 71"/>
                <a:gd name="T41" fmla="*/ 21 h 71"/>
                <a:gd name="T42" fmla="*/ 29 w 71"/>
                <a:gd name="T43" fmla="*/ 9 h 71"/>
                <a:gd name="T44" fmla="*/ 26 w 71"/>
                <a:gd name="T45" fmla="*/ 26 h 71"/>
                <a:gd name="T46" fmla="*/ 10 w 71"/>
                <a:gd name="T47" fmla="*/ 28 h 71"/>
                <a:gd name="T48" fmla="*/ 24 w 71"/>
                <a:gd name="T49" fmla="*/ 38 h 71"/>
                <a:gd name="T50" fmla="*/ 17 w 71"/>
                <a:gd name="T51" fmla="*/ 54 h 71"/>
                <a:gd name="T52" fmla="*/ 34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10" y="61"/>
                  </a:lnTo>
                  <a:lnTo>
                    <a:pt x="19" y="40"/>
                  </a:lnTo>
                  <a:lnTo>
                    <a:pt x="0" y="26"/>
                  </a:lnTo>
                  <a:lnTo>
                    <a:pt x="24" y="21"/>
                  </a:lnTo>
                  <a:lnTo>
                    <a:pt x="29" y="0"/>
                  </a:lnTo>
                  <a:lnTo>
                    <a:pt x="41" y="16"/>
                  </a:lnTo>
                  <a:lnTo>
                    <a:pt x="62" y="9"/>
                  </a:lnTo>
                  <a:lnTo>
                    <a:pt x="55" y="31"/>
                  </a:lnTo>
                  <a:lnTo>
                    <a:pt x="71" y="45"/>
                  </a:lnTo>
                  <a:lnTo>
                    <a:pt x="50" y="47"/>
                  </a:lnTo>
                  <a:lnTo>
                    <a:pt x="45" y="71"/>
                  </a:lnTo>
                  <a:close/>
                  <a:moveTo>
                    <a:pt x="34" y="47"/>
                  </a:moveTo>
                  <a:lnTo>
                    <a:pt x="34" y="47"/>
                  </a:lnTo>
                  <a:lnTo>
                    <a:pt x="43" y="61"/>
                  </a:lnTo>
                  <a:lnTo>
                    <a:pt x="45" y="45"/>
                  </a:lnTo>
                  <a:lnTo>
                    <a:pt x="62" y="42"/>
                  </a:lnTo>
                  <a:lnTo>
                    <a:pt x="50" y="33"/>
                  </a:lnTo>
                  <a:lnTo>
                    <a:pt x="55" y="16"/>
                  </a:lnTo>
                  <a:lnTo>
                    <a:pt x="41" y="21"/>
                  </a:lnTo>
                  <a:lnTo>
                    <a:pt x="29" y="9"/>
                  </a:lnTo>
                  <a:lnTo>
                    <a:pt x="26" y="26"/>
                  </a:lnTo>
                  <a:lnTo>
                    <a:pt x="10" y="28"/>
                  </a:lnTo>
                  <a:lnTo>
                    <a:pt x="24" y="38"/>
                  </a:lnTo>
                  <a:lnTo>
                    <a:pt x="17" y="54"/>
                  </a:lnTo>
                  <a:lnTo>
                    <a:pt x="34"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45"/>
            <p:cNvSpPr>
              <a:spLocks noEditPoints="1"/>
            </p:cNvSpPr>
            <p:nvPr/>
          </p:nvSpPr>
          <p:spPr bwMode="auto">
            <a:xfrm>
              <a:off x="4814888" y="4816475"/>
              <a:ext cx="60325" cy="60325"/>
            </a:xfrm>
            <a:custGeom>
              <a:gdLst>
                <a:gd name="T0" fmla="*/ 24 w 38"/>
                <a:gd name="T1" fmla="*/ 38 h 38"/>
                <a:gd name="T2" fmla="*/ 17 w 38"/>
                <a:gd name="T3" fmla="*/ 29 h 38"/>
                <a:gd name="T4" fmla="*/ 5 w 38"/>
                <a:gd name="T5" fmla="*/ 34 h 38"/>
                <a:gd name="T6" fmla="*/ 9 w 38"/>
                <a:gd name="T7" fmla="*/ 22 h 38"/>
                <a:gd name="T8" fmla="*/ 0 w 38"/>
                <a:gd name="T9" fmla="*/ 15 h 38"/>
                <a:gd name="T10" fmla="*/ 12 w 38"/>
                <a:gd name="T11" fmla="*/ 12 h 38"/>
                <a:gd name="T12" fmla="*/ 14 w 38"/>
                <a:gd name="T13" fmla="*/ 0 h 38"/>
                <a:gd name="T14" fmla="*/ 21 w 38"/>
                <a:gd name="T15" fmla="*/ 10 h 38"/>
                <a:gd name="T16" fmla="*/ 33 w 38"/>
                <a:gd name="T17" fmla="*/ 5 h 38"/>
                <a:gd name="T18" fmla="*/ 28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1 w 38"/>
                <a:gd name="T31" fmla="*/ 29 h 38"/>
                <a:gd name="T32" fmla="*/ 24 w 38"/>
                <a:gd name="T33" fmla="*/ 22 h 38"/>
                <a:gd name="T34" fmla="*/ 28 w 38"/>
                <a:gd name="T35" fmla="*/ 22 h 38"/>
                <a:gd name="T36" fmla="*/ 24 w 38"/>
                <a:gd name="T37" fmla="*/ 17 h 38"/>
                <a:gd name="T38" fmla="*/ 26 w 38"/>
                <a:gd name="T39" fmla="*/ 12 h 38"/>
                <a:gd name="T40" fmla="*/ 21 w 38"/>
                <a:gd name="T41" fmla="*/ 15 h 38"/>
                <a:gd name="T42" fmla="*/ 17 w 38"/>
                <a:gd name="T43" fmla="*/ 10 h 38"/>
                <a:gd name="T44" fmla="*/ 17 w 38"/>
                <a:gd name="T45" fmla="*/ 15 h 38"/>
                <a:gd name="T46" fmla="*/ 9 w 38"/>
                <a:gd name="T47" fmla="*/ 17 h 38"/>
                <a:gd name="T48" fmla="*/ 14 w 38"/>
                <a:gd name="T49" fmla="*/ 19 h 38"/>
                <a:gd name="T50" fmla="*/ 12 w 38"/>
                <a:gd name="T51" fmla="*/ 26 h 38"/>
                <a:gd name="T52" fmla="*/ 19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9" y="22"/>
                  </a:lnTo>
                  <a:lnTo>
                    <a:pt x="0" y="15"/>
                  </a:lnTo>
                  <a:lnTo>
                    <a:pt x="12" y="12"/>
                  </a:lnTo>
                  <a:lnTo>
                    <a:pt x="14" y="0"/>
                  </a:lnTo>
                  <a:lnTo>
                    <a:pt x="21" y="10"/>
                  </a:lnTo>
                  <a:lnTo>
                    <a:pt x="33" y="5"/>
                  </a:lnTo>
                  <a:lnTo>
                    <a:pt x="28" y="17"/>
                  </a:lnTo>
                  <a:lnTo>
                    <a:pt x="38" y="24"/>
                  </a:lnTo>
                  <a:lnTo>
                    <a:pt x="26" y="26"/>
                  </a:lnTo>
                  <a:lnTo>
                    <a:pt x="24" y="38"/>
                  </a:lnTo>
                  <a:close/>
                  <a:moveTo>
                    <a:pt x="19" y="24"/>
                  </a:moveTo>
                  <a:lnTo>
                    <a:pt x="19" y="24"/>
                  </a:lnTo>
                  <a:lnTo>
                    <a:pt x="21" y="29"/>
                  </a:lnTo>
                  <a:lnTo>
                    <a:pt x="24" y="22"/>
                  </a:lnTo>
                  <a:lnTo>
                    <a:pt x="28" y="22"/>
                  </a:lnTo>
                  <a:lnTo>
                    <a:pt x="24" y="17"/>
                  </a:lnTo>
                  <a:lnTo>
                    <a:pt x="26" y="12"/>
                  </a:lnTo>
                  <a:lnTo>
                    <a:pt x="21" y="15"/>
                  </a:lnTo>
                  <a:lnTo>
                    <a:pt x="17" y="10"/>
                  </a:lnTo>
                  <a:lnTo>
                    <a:pt x="17" y="15"/>
                  </a:lnTo>
                  <a:lnTo>
                    <a:pt x="9" y="17"/>
                  </a:lnTo>
                  <a:lnTo>
                    <a:pt x="14"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46"/>
            <p:cNvSpPr>
              <a:spLocks noEditPoints="1"/>
            </p:cNvSpPr>
            <p:nvPr/>
          </p:nvSpPr>
          <p:spPr bwMode="auto">
            <a:xfrm>
              <a:off x="4792663" y="4876800"/>
              <a:ext cx="19050" cy="22225"/>
            </a:xfrm>
            <a:custGeom>
              <a:gdLst>
                <a:gd name="T0" fmla="*/ 2 w 5"/>
                <a:gd name="T1" fmla="*/ 5 h 6"/>
                <a:gd name="T2" fmla="*/ 1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1"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47"/>
            <p:cNvSpPr>
              <a:spLocks noEditPoints="1"/>
            </p:cNvSpPr>
            <p:nvPr/>
          </p:nvSpPr>
          <p:spPr bwMode="auto">
            <a:xfrm>
              <a:off x="4878388" y="4794250"/>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48"/>
            <p:cNvSpPr>
              <a:spLocks noEditPoints="1"/>
            </p:cNvSpPr>
            <p:nvPr/>
          </p:nvSpPr>
          <p:spPr bwMode="auto">
            <a:xfrm>
              <a:off x="4822826" y="4775200"/>
              <a:ext cx="19050" cy="23813"/>
            </a:xfrm>
            <a:custGeom>
              <a:gdLst>
                <a:gd name="T0" fmla="*/ 1 w 5"/>
                <a:gd name="T1" fmla="*/ 5 h 6"/>
                <a:gd name="T2" fmla="*/ 0 w 5"/>
                <a:gd name="T3" fmla="*/ 2 h 6"/>
                <a:gd name="T4" fmla="*/ 3 w 5"/>
                <a:gd name="T5" fmla="*/ 1 h 6"/>
                <a:gd name="T6" fmla="*/ 4 w 5"/>
                <a:gd name="T7" fmla="*/ 4 h 6"/>
                <a:gd name="T8" fmla="*/ 1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5"/>
                  </a:moveTo>
                  <a:cubicBezTo>
                    <a:pt x="0" y="5"/>
                    <a:pt x="0" y="4"/>
                    <a:pt x="0" y="2"/>
                  </a:cubicBezTo>
                  <a:cubicBezTo>
                    <a:pt x="0" y="1"/>
                    <a:pt x="2" y="0"/>
                    <a:pt x="3" y="1"/>
                  </a:cubicBezTo>
                  <a:cubicBezTo>
                    <a:pt x="4" y="1"/>
                    <a:pt x="5" y="3"/>
                    <a:pt x="4" y="4"/>
                  </a:cubicBezTo>
                  <a:cubicBezTo>
                    <a:pt x="4" y="5"/>
                    <a:pt x="3" y="6"/>
                    <a:pt x="1" y="5"/>
                  </a:cubicBezTo>
                  <a:close/>
                  <a:moveTo>
                    <a:pt x="2" y="2"/>
                  </a:moveTo>
                  <a:cubicBezTo>
                    <a:pt x="2" y="2"/>
                    <a:pt x="2" y="2"/>
                    <a:pt x="2" y="2"/>
                  </a:cubicBezTo>
                  <a:cubicBezTo>
                    <a:pt x="2" y="2"/>
                    <a:pt x="2" y="3"/>
                    <a:pt x="1" y="3"/>
                  </a:cubicBezTo>
                  <a:cubicBezTo>
                    <a:pt x="1" y="3"/>
                    <a:pt x="2" y="4"/>
                    <a:pt x="2" y="4"/>
                  </a:cubicBezTo>
                  <a:cubicBezTo>
                    <a:pt x="2" y="4"/>
                    <a:pt x="3" y="4"/>
                    <a:pt x="3" y="3"/>
                  </a:cubicBezTo>
                  <a:cubicBezTo>
                    <a:pt x="3" y="3"/>
                    <a:pt x="3" y="3"/>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49"/>
            <p:cNvSpPr>
              <a:spLocks noEditPoints="1"/>
            </p:cNvSpPr>
            <p:nvPr/>
          </p:nvSpPr>
          <p:spPr bwMode="auto">
            <a:xfrm>
              <a:off x="4776788" y="4821237"/>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50"/>
            <p:cNvSpPr>
              <a:spLocks noEditPoints="1"/>
            </p:cNvSpPr>
            <p:nvPr/>
          </p:nvSpPr>
          <p:spPr bwMode="auto">
            <a:xfrm>
              <a:off x="4894263" y="4854575"/>
              <a:ext cx="17463"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51"/>
            <p:cNvSpPr/>
            <p:nvPr/>
          </p:nvSpPr>
          <p:spPr bwMode="auto">
            <a:xfrm>
              <a:off x="3024188" y="4760912"/>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52"/>
            <p:cNvSpPr/>
            <p:nvPr/>
          </p:nvSpPr>
          <p:spPr bwMode="auto">
            <a:xfrm>
              <a:off x="3021013" y="4764087"/>
              <a:ext cx="19050" cy="26988"/>
            </a:xfrm>
            <a:custGeom>
              <a:gdLst>
                <a:gd name="T0" fmla="*/ 7 w 12"/>
                <a:gd name="T1" fmla="*/ 17 h 17"/>
                <a:gd name="T2" fmla="*/ 0 w 12"/>
                <a:gd name="T3" fmla="*/ 3 h 17"/>
                <a:gd name="T4" fmla="*/ 2 w 12"/>
                <a:gd name="T5" fmla="*/ 0 h 17"/>
                <a:gd name="T6" fmla="*/ 12 w 12"/>
                <a:gd name="T7" fmla="*/ 15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2"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53"/>
            <p:cNvSpPr/>
            <p:nvPr/>
          </p:nvSpPr>
          <p:spPr bwMode="auto">
            <a:xfrm>
              <a:off x="3035301" y="4772025"/>
              <a:ext cx="23813" cy="19050"/>
            </a:xfrm>
            <a:custGeom>
              <a:gdLst>
                <a:gd name="T0" fmla="*/ 0 w 15"/>
                <a:gd name="T1" fmla="*/ 12 h 12"/>
                <a:gd name="T2" fmla="*/ 0 w 15"/>
                <a:gd name="T3" fmla="*/ 10 h 12"/>
                <a:gd name="T4" fmla="*/ 12 w 15"/>
                <a:gd name="T5" fmla="*/ 0 h 12"/>
                <a:gd name="T6" fmla="*/ 15 w 15"/>
                <a:gd name="T7" fmla="*/ 5 h 12"/>
                <a:gd name="T8" fmla="*/ 0 w 15"/>
                <a:gd name="T9" fmla="*/ 12 h 12"/>
              </a:gdLst>
              <a:cxnLst>
                <a:cxn ang="0">
                  <a:pos x="T0" y="T1"/>
                </a:cxn>
                <a:cxn ang="0">
                  <a:pos x="T2" y="T3"/>
                </a:cxn>
                <a:cxn ang="0">
                  <a:pos x="T4" y="T5"/>
                </a:cxn>
                <a:cxn ang="0">
                  <a:pos x="T6" y="T7"/>
                </a:cxn>
                <a:cxn ang="0">
                  <a:pos x="T8" y="T9"/>
                </a:cxn>
              </a:cxnLst>
              <a:rect l="0" t="0" r="r" b="b"/>
              <a:pathLst>
                <a:path w="15" h="12">
                  <a:moveTo>
                    <a:pt x="0" y="12"/>
                  </a:moveTo>
                  <a:lnTo>
                    <a:pt x="0" y="10"/>
                  </a:lnTo>
                  <a:lnTo>
                    <a:pt x="12" y="0"/>
                  </a:lnTo>
                  <a:lnTo>
                    <a:pt x="15"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54"/>
            <p:cNvSpPr/>
            <p:nvPr/>
          </p:nvSpPr>
          <p:spPr bwMode="auto">
            <a:xfrm>
              <a:off x="2994026" y="4862512"/>
              <a:ext cx="23813" cy="52388"/>
            </a:xfrm>
            <a:custGeom>
              <a:gdLst>
                <a:gd name="T0" fmla="*/ 5 w 15"/>
                <a:gd name="T1" fmla="*/ 33 h 33"/>
                <a:gd name="T2" fmla="*/ 0 w 15"/>
                <a:gd name="T3" fmla="*/ 33 h 33"/>
                <a:gd name="T4" fmla="*/ 10 w 15"/>
                <a:gd name="T5" fmla="*/ 0 h 33"/>
                <a:gd name="T6" fmla="*/ 15 w 15"/>
                <a:gd name="T7" fmla="*/ 2 h 33"/>
                <a:gd name="T8" fmla="*/ 5 w 15"/>
                <a:gd name="T9" fmla="*/ 33 h 33"/>
              </a:gdLst>
              <a:cxnLst>
                <a:cxn ang="0">
                  <a:pos x="T0" y="T1"/>
                </a:cxn>
                <a:cxn ang="0">
                  <a:pos x="T2" y="T3"/>
                </a:cxn>
                <a:cxn ang="0">
                  <a:pos x="T4" y="T5"/>
                </a:cxn>
                <a:cxn ang="0">
                  <a:pos x="T6" y="T7"/>
                </a:cxn>
                <a:cxn ang="0">
                  <a:pos x="T8" y="T9"/>
                </a:cxn>
              </a:cxnLst>
              <a:rect l="0" t="0" r="r" b="b"/>
              <a:pathLst>
                <a:path w="15" h="33">
                  <a:moveTo>
                    <a:pt x="5" y="33"/>
                  </a:moveTo>
                  <a:lnTo>
                    <a:pt x="0" y="33"/>
                  </a:lnTo>
                  <a:lnTo>
                    <a:pt x="10" y="0"/>
                  </a:lnTo>
                  <a:lnTo>
                    <a:pt x="15"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55"/>
            <p:cNvSpPr/>
            <p:nvPr/>
          </p:nvSpPr>
          <p:spPr bwMode="auto">
            <a:xfrm>
              <a:off x="3001963" y="4887912"/>
              <a:ext cx="19050" cy="26988"/>
            </a:xfrm>
            <a:custGeom>
              <a:gdLst>
                <a:gd name="T0" fmla="*/ 10 w 12"/>
                <a:gd name="T1" fmla="*/ 17 h 17"/>
                <a:gd name="T2" fmla="*/ 0 w 12"/>
                <a:gd name="T3" fmla="*/ 3 h 17"/>
                <a:gd name="T4" fmla="*/ 5 w 12"/>
                <a:gd name="T5" fmla="*/ 0 h 17"/>
                <a:gd name="T6" fmla="*/ 12 w 12"/>
                <a:gd name="T7" fmla="*/ 14 h 17"/>
                <a:gd name="T8" fmla="*/ 10 w 12"/>
                <a:gd name="T9" fmla="*/ 17 h 17"/>
              </a:gdLst>
              <a:cxnLst>
                <a:cxn ang="0">
                  <a:pos x="T0" y="T1"/>
                </a:cxn>
                <a:cxn ang="0">
                  <a:pos x="T2" y="T3"/>
                </a:cxn>
                <a:cxn ang="0">
                  <a:pos x="T4" y="T5"/>
                </a:cxn>
                <a:cxn ang="0">
                  <a:pos x="T6" y="T7"/>
                </a:cxn>
                <a:cxn ang="0">
                  <a:pos x="T8" y="T9"/>
                </a:cxn>
              </a:cxnLst>
              <a:rect l="0" t="0" r="r" b="b"/>
              <a:pathLst>
                <a:path w="12" h="17">
                  <a:moveTo>
                    <a:pt x="10" y="17"/>
                  </a:moveTo>
                  <a:lnTo>
                    <a:pt x="0" y="3"/>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56"/>
            <p:cNvSpPr/>
            <p:nvPr/>
          </p:nvSpPr>
          <p:spPr bwMode="auto">
            <a:xfrm>
              <a:off x="2982913" y="4887912"/>
              <a:ext cx="22225" cy="15875"/>
            </a:xfrm>
            <a:custGeom>
              <a:gdLst>
                <a:gd name="T0" fmla="*/ 0 w 14"/>
                <a:gd name="T1" fmla="*/ 10 h 10"/>
                <a:gd name="T2" fmla="*/ 0 w 14"/>
                <a:gd name="T3" fmla="*/ 7 h 10"/>
                <a:gd name="T4" fmla="*/ 14 w 14"/>
                <a:gd name="T5" fmla="*/ 0 h 10"/>
                <a:gd name="T6" fmla="*/ 14 w 14"/>
                <a:gd name="T7" fmla="*/ 3 h 10"/>
                <a:gd name="T8" fmla="*/ 0 w 14"/>
                <a:gd name="T9" fmla="*/ 10 h 10"/>
              </a:gdLst>
              <a:cxnLst>
                <a:cxn ang="0">
                  <a:pos x="T0" y="T1"/>
                </a:cxn>
                <a:cxn ang="0">
                  <a:pos x="T2" y="T3"/>
                </a:cxn>
                <a:cxn ang="0">
                  <a:pos x="T4" y="T5"/>
                </a:cxn>
                <a:cxn ang="0">
                  <a:pos x="T6" y="T7"/>
                </a:cxn>
                <a:cxn ang="0">
                  <a:pos x="T8" y="T9"/>
                </a:cxn>
              </a:cxnLst>
              <a:rect l="0" t="0" r="r" b="b"/>
              <a:pathLst>
                <a:path w="14" h="10">
                  <a:moveTo>
                    <a:pt x="0" y="10"/>
                  </a:moveTo>
                  <a:lnTo>
                    <a:pt x="0" y="7"/>
                  </a:lnTo>
                  <a:lnTo>
                    <a:pt x="14" y="0"/>
                  </a:lnTo>
                  <a:lnTo>
                    <a:pt x="14" y="3"/>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57"/>
            <p:cNvSpPr/>
            <p:nvPr/>
          </p:nvSpPr>
          <p:spPr bwMode="auto">
            <a:xfrm>
              <a:off x="2957513" y="4791075"/>
              <a:ext cx="47625" cy="33338"/>
            </a:xfrm>
            <a:custGeom>
              <a:gdLst>
                <a:gd name="T0" fmla="*/ 28 w 30"/>
                <a:gd name="T1" fmla="*/ 21 h 21"/>
                <a:gd name="T2" fmla="*/ 0 w 30"/>
                <a:gd name="T3" fmla="*/ 2 h 21"/>
                <a:gd name="T4" fmla="*/ 2 w 30"/>
                <a:gd name="T5" fmla="*/ 0 h 21"/>
                <a:gd name="T6" fmla="*/ 30 w 30"/>
                <a:gd name="T7" fmla="*/ 16 h 21"/>
                <a:gd name="T8" fmla="*/ 28 w 30"/>
                <a:gd name="T9" fmla="*/ 21 h 21"/>
              </a:gd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58"/>
            <p:cNvSpPr/>
            <p:nvPr/>
          </p:nvSpPr>
          <p:spPr bwMode="auto">
            <a:xfrm>
              <a:off x="2957513" y="4805362"/>
              <a:ext cx="25400" cy="7938"/>
            </a:xfrm>
            <a:custGeom>
              <a:gdLst>
                <a:gd name="T0" fmla="*/ 0 w 16"/>
                <a:gd name="T1" fmla="*/ 5 h 5"/>
                <a:gd name="T2" fmla="*/ 0 w 16"/>
                <a:gd name="T3" fmla="*/ 3 h 5"/>
                <a:gd name="T4" fmla="*/ 14 w 16"/>
                <a:gd name="T5" fmla="*/ 0 h 5"/>
                <a:gd name="T6" fmla="*/ 16 w 16"/>
                <a:gd name="T7" fmla="*/ 3 h 5"/>
                <a:gd name="T8" fmla="*/ 0 w 16"/>
                <a:gd name="T9" fmla="*/ 5 h 5"/>
              </a:gdLst>
              <a:cxnLst>
                <a:cxn ang="0">
                  <a:pos x="T0" y="T1"/>
                </a:cxn>
                <a:cxn ang="0">
                  <a:pos x="T2" y="T3"/>
                </a:cxn>
                <a:cxn ang="0">
                  <a:pos x="T4" y="T5"/>
                </a:cxn>
                <a:cxn ang="0">
                  <a:pos x="T6" y="T7"/>
                </a:cxn>
                <a:cxn ang="0">
                  <a:pos x="T8" y="T9"/>
                </a:cxn>
              </a:cxnLst>
              <a:rect l="0" t="0" r="r" b="b"/>
              <a:pathLst>
                <a:path w="16" h="5">
                  <a:moveTo>
                    <a:pt x="0" y="5"/>
                  </a:moveTo>
                  <a:lnTo>
                    <a:pt x="0" y="3"/>
                  </a:lnTo>
                  <a:lnTo>
                    <a:pt x="14"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59"/>
            <p:cNvSpPr/>
            <p:nvPr/>
          </p:nvSpPr>
          <p:spPr bwMode="auto">
            <a:xfrm>
              <a:off x="2976563" y="4779962"/>
              <a:ext cx="6350" cy="25400"/>
            </a:xfrm>
            <a:custGeom>
              <a:gdLst>
                <a:gd name="T0" fmla="*/ 2 w 4"/>
                <a:gd name="T1" fmla="*/ 16 h 16"/>
                <a:gd name="T2" fmla="*/ 0 w 4"/>
                <a:gd name="T3" fmla="*/ 2 h 16"/>
                <a:gd name="T4" fmla="*/ 2 w 4"/>
                <a:gd name="T5" fmla="*/ 0 h 16"/>
                <a:gd name="T6" fmla="*/ 4 w 4"/>
                <a:gd name="T7" fmla="*/ 16 h 16"/>
                <a:gd name="T8" fmla="*/ 2 w 4"/>
                <a:gd name="T9" fmla="*/ 16 h 16"/>
              </a:gdLst>
              <a:cxnLst>
                <a:cxn ang="0">
                  <a:pos x="T0" y="T1"/>
                </a:cxn>
                <a:cxn ang="0">
                  <a:pos x="T2" y="T3"/>
                </a:cxn>
                <a:cxn ang="0">
                  <a:pos x="T4" y="T5"/>
                </a:cxn>
                <a:cxn ang="0">
                  <a:pos x="T6" y="T7"/>
                </a:cxn>
                <a:cxn ang="0">
                  <a:pos x="T8" y="T9"/>
                </a:cxn>
              </a:cxnLst>
              <a:rect l="0" t="0" r="r" b="b"/>
              <a:pathLst>
                <a:path w="4" h="16">
                  <a:moveTo>
                    <a:pt x="2" y="16"/>
                  </a:moveTo>
                  <a:lnTo>
                    <a:pt x="0" y="2"/>
                  </a:lnTo>
                  <a:lnTo>
                    <a:pt x="2" y="0"/>
                  </a:lnTo>
                  <a:lnTo>
                    <a:pt x="4"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60"/>
            <p:cNvSpPr/>
            <p:nvPr/>
          </p:nvSpPr>
          <p:spPr bwMode="auto">
            <a:xfrm>
              <a:off x="2946401" y="4843462"/>
              <a:ext cx="52388" cy="19050"/>
            </a:xfrm>
            <a:custGeom>
              <a:gdLst>
                <a:gd name="T0" fmla="*/ 0 w 33"/>
                <a:gd name="T1" fmla="*/ 12 h 12"/>
                <a:gd name="T2" fmla="*/ 0 w 33"/>
                <a:gd name="T3" fmla="*/ 9 h 12"/>
                <a:gd name="T4" fmla="*/ 30 w 33"/>
                <a:gd name="T5" fmla="*/ 0 h 12"/>
                <a:gd name="T6" fmla="*/ 33 w 33"/>
                <a:gd name="T7" fmla="*/ 5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9"/>
                  </a:lnTo>
                  <a:lnTo>
                    <a:pt x="30" y="0"/>
                  </a:lnTo>
                  <a:lnTo>
                    <a:pt x="33"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61"/>
            <p:cNvSpPr/>
            <p:nvPr/>
          </p:nvSpPr>
          <p:spPr bwMode="auto">
            <a:xfrm>
              <a:off x="2957513" y="4851400"/>
              <a:ext cx="14288" cy="25400"/>
            </a:xfrm>
            <a:custGeom>
              <a:gdLst>
                <a:gd name="T0" fmla="*/ 2 w 9"/>
                <a:gd name="T1" fmla="*/ 16 h 16"/>
                <a:gd name="T2" fmla="*/ 0 w 9"/>
                <a:gd name="T3" fmla="*/ 14 h 16"/>
                <a:gd name="T4" fmla="*/ 7 w 9"/>
                <a:gd name="T5" fmla="*/ 0 h 16"/>
                <a:gd name="T6" fmla="*/ 9 w 9"/>
                <a:gd name="T7" fmla="*/ 2 h 16"/>
                <a:gd name="T8" fmla="*/ 2 w 9"/>
                <a:gd name="T9" fmla="*/ 16 h 16"/>
              </a:gdLst>
              <a:cxnLst>
                <a:cxn ang="0">
                  <a:pos x="T0" y="T1"/>
                </a:cxn>
                <a:cxn ang="0">
                  <a:pos x="T2" y="T3"/>
                </a:cxn>
                <a:cxn ang="0">
                  <a:pos x="T4" y="T5"/>
                </a:cxn>
                <a:cxn ang="0">
                  <a:pos x="T6" y="T7"/>
                </a:cxn>
                <a:cxn ang="0">
                  <a:pos x="T8" y="T9"/>
                </a:cxn>
              </a:cxnLst>
              <a:rect l="0" t="0" r="r" b="b"/>
              <a:pathLst>
                <a:path w="9" h="16">
                  <a:moveTo>
                    <a:pt x="2" y="16"/>
                  </a:moveTo>
                  <a:lnTo>
                    <a:pt x="0" y="14"/>
                  </a:lnTo>
                  <a:lnTo>
                    <a:pt x="7" y="0"/>
                  </a:lnTo>
                  <a:lnTo>
                    <a:pt x="9"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62"/>
            <p:cNvSpPr/>
            <p:nvPr/>
          </p:nvSpPr>
          <p:spPr bwMode="auto">
            <a:xfrm>
              <a:off x="2946401" y="4840287"/>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3"/>
            <p:cNvSpPr/>
            <p:nvPr/>
          </p:nvSpPr>
          <p:spPr bwMode="auto">
            <a:xfrm>
              <a:off x="3035301" y="4854575"/>
              <a:ext cx="38100" cy="44450"/>
            </a:xfrm>
            <a:custGeom>
              <a:gdLst>
                <a:gd name="T0" fmla="*/ 22 w 24"/>
                <a:gd name="T1" fmla="*/ 28 h 28"/>
                <a:gd name="T2" fmla="*/ 0 w 24"/>
                <a:gd name="T3" fmla="*/ 2 h 28"/>
                <a:gd name="T4" fmla="*/ 3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64"/>
            <p:cNvSpPr/>
            <p:nvPr/>
          </p:nvSpPr>
          <p:spPr bwMode="auto">
            <a:xfrm>
              <a:off x="3054351" y="4873625"/>
              <a:ext cx="26988" cy="7938"/>
            </a:xfrm>
            <a:custGeom>
              <a:gdLst>
                <a:gd name="T0" fmla="*/ 0 w 17"/>
                <a:gd name="T1" fmla="*/ 5 h 5"/>
                <a:gd name="T2" fmla="*/ 0 w 17"/>
                <a:gd name="T3" fmla="*/ 0 h 5"/>
                <a:gd name="T4" fmla="*/ 17 w 17"/>
                <a:gd name="T5" fmla="*/ 2 h 5"/>
                <a:gd name="T6" fmla="*/ 17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65"/>
            <p:cNvSpPr/>
            <p:nvPr/>
          </p:nvSpPr>
          <p:spPr bwMode="auto">
            <a:xfrm>
              <a:off x="3051176" y="4876800"/>
              <a:ext cx="7938" cy="26988"/>
            </a:xfrm>
            <a:custGeom>
              <a:gdLst>
                <a:gd name="T0" fmla="*/ 0 w 5"/>
                <a:gd name="T1" fmla="*/ 17 h 17"/>
                <a:gd name="T2" fmla="*/ 0 w 5"/>
                <a:gd name="T3" fmla="*/ 0 h 17"/>
                <a:gd name="T4" fmla="*/ 5 w 5"/>
                <a:gd name="T5" fmla="*/ 0 h 17"/>
                <a:gd name="T6" fmla="*/ 2 w 5"/>
                <a:gd name="T7" fmla="*/ 17 h 17"/>
                <a:gd name="T8" fmla="*/ 0 w 5"/>
                <a:gd name="T9" fmla="*/ 17 h 17"/>
              </a:gdLst>
              <a:cxnLst>
                <a:cxn ang="0">
                  <a:pos x="T0" y="T1"/>
                </a:cxn>
                <a:cxn ang="0">
                  <a:pos x="T2" y="T3"/>
                </a:cxn>
                <a:cxn ang="0">
                  <a:pos x="T4" y="T5"/>
                </a:cxn>
                <a:cxn ang="0">
                  <a:pos x="T6" y="T7"/>
                </a:cxn>
                <a:cxn ang="0">
                  <a:pos x="T8" y="T9"/>
                </a:cxn>
              </a:cxnLst>
              <a:rect l="0" t="0" r="r" b="b"/>
              <a:pathLst>
                <a:path w="5" h="17">
                  <a:moveTo>
                    <a:pt x="0" y="17"/>
                  </a:moveTo>
                  <a:lnTo>
                    <a:pt x="0" y="0"/>
                  </a:lnTo>
                  <a:lnTo>
                    <a:pt x="5"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66"/>
            <p:cNvSpPr/>
            <p:nvPr/>
          </p:nvSpPr>
          <p:spPr bwMode="auto">
            <a:xfrm>
              <a:off x="3046413" y="4829175"/>
              <a:ext cx="53975" cy="6350"/>
            </a:xfrm>
            <a:custGeom>
              <a:gdLst>
                <a:gd name="T0" fmla="*/ 0 w 34"/>
                <a:gd name="T1" fmla="*/ 4 h 4"/>
                <a:gd name="T2" fmla="*/ 0 w 34"/>
                <a:gd name="T3" fmla="*/ 2 h 4"/>
                <a:gd name="T4" fmla="*/ 34 w 34"/>
                <a:gd name="T5" fmla="*/ 0 h 4"/>
                <a:gd name="T6" fmla="*/ 34 w 34"/>
                <a:gd name="T7" fmla="*/ 4 h 4"/>
                <a:gd name="T8" fmla="*/ 0 w 34"/>
                <a:gd name="T9" fmla="*/ 4 h 4"/>
              </a:gdLst>
              <a:cxnLst>
                <a:cxn ang="0">
                  <a:pos x="T0" y="T1"/>
                </a:cxn>
                <a:cxn ang="0">
                  <a:pos x="T2" y="T3"/>
                </a:cxn>
                <a:cxn ang="0">
                  <a:pos x="T4" y="T5"/>
                </a:cxn>
                <a:cxn ang="0">
                  <a:pos x="T6" y="T7"/>
                </a:cxn>
                <a:cxn ang="0">
                  <a:pos x="T8" y="T9"/>
                </a:cxn>
              </a:cxnLst>
              <a:rect l="0" t="0" r="r" b="b"/>
              <a:pathLst>
                <a:path w="34" h="4">
                  <a:moveTo>
                    <a:pt x="0" y="4"/>
                  </a:moveTo>
                  <a:lnTo>
                    <a:pt x="0" y="2"/>
                  </a:lnTo>
                  <a:lnTo>
                    <a:pt x="34" y="0"/>
                  </a:lnTo>
                  <a:lnTo>
                    <a:pt x="3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67"/>
            <p:cNvSpPr/>
            <p:nvPr/>
          </p:nvSpPr>
          <p:spPr bwMode="auto">
            <a:xfrm>
              <a:off x="3070226" y="4813300"/>
              <a:ext cx="22225" cy="22225"/>
            </a:xfrm>
            <a:custGeom>
              <a:gdLst>
                <a:gd name="T0" fmla="*/ 2 w 14"/>
                <a:gd name="T1" fmla="*/ 14 h 14"/>
                <a:gd name="T2" fmla="*/ 0 w 14"/>
                <a:gd name="T3" fmla="*/ 12 h 14"/>
                <a:gd name="T4" fmla="*/ 11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11"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68"/>
            <p:cNvSpPr/>
            <p:nvPr/>
          </p:nvSpPr>
          <p:spPr bwMode="auto">
            <a:xfrm>
              <a:off x="3070226" y="4832350"/>
              <a:ext cx="22225" cy="19050"/>
            </a:xfrm>
            <a:custGeom>
              <a:gdLst>
                <a:gd name="T0" fmla="*/ 11 w 14"/>
                <a:gd name="T1" fmla="*/ 12 h 12"/>
                <a:gd name="T2" fmla="*/ 0 w 14"/>
                <a:gd name="T3" fmla="*/ 2 h 12"/>
                <a:gd name="T4" fmla="*/ 2 w 14"/>
                <a:gd name="T5" fmla="*/ 0 h 12"/>
                <a:gd name="T6" fmla="*/ 14 w 14"/>
                <a:gd name="T7" fmla="*/ 9 h 12"/>
                <a:gd name="T8" fmla="*/ 11 w 14"/>
                <a:gd name="T9" fmla="*/ 12 h 12"/>
              </a:gd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69"/>
            <p:cNvSpPr>
              <a:spLocks noEditPoints="1"/>
            </p:cNvSpPr>
            <p:nvPr/>
          </p:nvSpPr>
          <p:spPr bwMode="auto">
            <a:xfrm>
              <a:off x="2963863" y="4783137"/>
              <a:ext cx="112713" cy="112713"/>
            </a:xfrm>
            <a:custGeom>
              <a:gdLst>
                <a:gd name="T0" fmla="*/ 45 w 71"/>
                <a:gd name="T1" fmla="*/ 71 h 71"/>
                <a:gd name="T2" fmla="*/ 31 w 71"/>
                <a:gd name="T3" fmla="*/ 55 h 71"/>
                <a:gd name="T4" fmla="*/ 10 w 71"/>
                <a:gd name="T5" fmla="*/ 62 h 71"/>
                <a:gd name="T6" fmla="*/ 17 w 71"/>
                <a:gd name="T7" fmla="*/ 40 h 71"/>
                <a:gd name="T8" fmla="*/ 0 w 71"/>
                <a:gd name="T9" fmla="*/ 26 h 71"/>
                <a:gd name="T10" fmla="*/ 24 w 71"/>
                <a:gd name="T11" fmla="*/ 24 h 71"/>
                <a:gd name="T12" fmla="*/ 26 w 71"/>
                <a:gd name="T13" fmla="*/ 0 h 71"/>
                <a:gd name="T14" fmla="*/ 41 w 71"/>
                <a:gd name="T15" fmla="*/ 19 h 71"/>
                <a:gd name="T16" fmla="*/ 62 w 71"/>
                <a:gd name="T17" fmla="*/ 10 h 71"/>
                <a:gd name="T18" fmla="*/ 52 w 71"/>
                <a:gd name="T19" fmla="*/ 31 h 71"/>
                <a:gd name="T20" fmla="*/ 71 w 71"/>
                <a:gd name="T21" fmla="*/ 45 h 71"/>
                <a:gd name="T22" fmla="*/ 48 w 71"/>
                <a:gd name="T23" fmla="*/ 50 h 71"/>
                <a:gd name="T24" fmla="*/ 45 w 71"/>
                <a:gd name="T25" fmla="*/ 71 h 71"/>
                <a:gd name="T26" fmla="*/ 31 w 71"/>
                <a:gd name="T27" fmla="*/ 50 h 71"/>
                <a:gd name="T28" fmla="*/ 31 w 71"/>
                <a:gd name="T29" fmla="*/ 50 h 71"/>
                <a:gd name="T30" fmla="*/ 43 w 71"/>
                <a:gd name="T31" fmla="*/ 62 h 71"/>
                <a:gd name="T32" fmla="*/ 45 w 71"/>
                <a:gd name="T33" fmla="*/ 45 h 71"/>
                <a:gd name="T34" fmla="*/ 62 w 71"/>
                <a:gd name="T35" fmla="*/ 43 h 71"/>
                <a:gd name="T36" fmla="*/ 48 w 71"/>
                <a:gd name="T37" fmla="*/ 33 h 71"/>
                <a:gd name="T38" fmla="*/ 55 w 71"/>
                <a:gd name="T39" fmla="*/ 17 h 71"/>
                <a:gd name="T40" fmla="*/ 41 w 71"/>
                <a:gd name="T41" fmla="*/ 24 h 71"/>
                <a:gd name="T42" fmla="*/ 29 w 71"/>
                <a:gd name="T43" fmla="*/ 10 h 71"/>
                <a:gd name="T44" fmla="*/ 26 w 71"/>
                <a:gd name="T45" fmla="*/ 26 h 71"/>
                <a:gd name="T46" fmla="*/ 10 w 71"/>
                <a:gd name="T47" fmla="*/ 29 h 71"/>
                <a:gd name="T48" fmla="*/ 22 w 71"/>
                <a:gd name="T49" fmla="*/ 38 h 71"/>
                <a:gd name="T50" fmla="*/ 17 w 71"/>
                <a:gd name="T51" fmla="*/ 55 h 71"/>
                <a:gd name="T52" fmla="*/ 31 w 71"/>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7" y="40"/>
                  </a:lnTo>
                  <a:lnTo>
                    <a:pt x="0" y="26"/>
                  </a:lnTo>
                  <a:lnTo>
                    <a:pt x="24" y="24"/>
                  </a:lnTo>
                  <a:lnTo>
                    <a:pt x="26" y="0"/>
                  </a:lnTo>
                  <a:lnTo>
                    <a:pt x="41" y="19"/>
                  </a:lnTo>
                  <a:lnTo>
                    <a:pt x="62" y="10"/>
                  </a:lnTo>
                  <a:lnTo>
                    <a:pt x="52" y="31"/>
                  </a:lnTo>
                  <a:lnTo>
                    <a:pt x="71" y="45"/>
                  </a:lnTo>
                  <a:lnTo>
                    <a:pt x="48" y="50"/>
                  </a:lnTo>
                  <a:lnTo>
                    <a:pt x="45" y="71"/>
                  </a:lnTo>
                  <a:close/>
                  <a:moveTo>
                    <a:pt x="31" y="50"/>
                  </a:moveTo>
                  <a:lnTo>
                    <a:pt x="31" y="50"/>
                  </a:lnTo>
                  <a:lnTo>
                    <a:pt x="43" y="62"/>
                  </a:lnTo>
                  <a:lnTo>
                    <a:pt x="45" y="45"/>
                  </a:lnTo>
                  <a:lnTo>
                    <a:pt x="62" y="43"/>
                  </a:lnTo>
                  <a:lnTo>
                    <a:pt x="48" y="33"/>
                  </a:lnTo>
                  <a:lnTo>
                    <a:pt x="55" y="17"/>
                  </a:lnTo>
                  <a:lnTo>
                    <a:pt x="41" y="24"/>
                  </a:lnTo>
                  <a:lnTo>
                    <a:pt x="29" y="10"/>
                  </a:lnTo>
                  <a:lnTo>
                    <a:pt x="26" y="26"/>
                  </a:lnTo>
                  <a:lnTo>
                    <a:pt x="10" y="29"/>
                  </a:lnTo>
                  <a:lnTo>
                    <a:pt x="22" y="38"/>
                  </a:lnTo>
                  <a:lnTo>
                    <a:pt x="17"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70"/>
            <p:cNvSpPr>
              <a:spLocks noEditPoints="1"/>
            </p:cNvSpPr>
            <p:nvPr/>
          </p:nvSpPr>
          <p:spPr bwMode="auto">
            <a:xfrm>
              <a:off x="2990851" y="4810125"/>
              <a:ext cx="60325" cy="60325"/>
            </a:xfrm>
            <a:custGeom>
              <a:gdLst>
                <a:gd name="T0" fmla="*/ 24 w 38"/>
                <a:gd name="T1" fmla="*/ 38 h 38"/>
                <a:gd name="T2" fmla="*/ 17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7 w 38"/>
                <a:gd name="T27" fmla="*/ 23 h 38"/>
                <a:gd name="T28" fmla="*/ 17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21 w 38"/>
                <a:gd name="T41" fmla="*/ 14 h 38"/>
                <a:gd name="T42" fmla="*/ 17 w 38"/>
                <a:gd name="T43" fmla="*/ 9 h 38"/>
                <a:gd name="T44" fmla="*/ 14 w 38"/>
                <a:gd name="T45" fmla="*/ 16 h 38"/>
                <a:gd name="T46" fmla="*/ 9 w 38"/>
                <a:gd name="T47" fmla="*/ 16 h 38"/>
                <a:gd name="T48" fmla="*/ 14 w 38"/>
                <a:gd name="T49" fmla="*/ 21 h 38"/>
                <a:gd name="T50" fmla="*/ 12 w 38"/>
                <a:gd name="T51" fmla="*/ 26 h 38"/>
                <a:gd name="T52" fmla="*/ 17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7" y="23"/>
                  </a:moveTo>
                  <a:lnTo>
                    <a:pt x="17" y="23"/>
                  </a:lnTo>
                  <a:lnTo>
                    <a:pt x="21" y="28"/>
                  </a:lnTo>
                  <a:lnTo>
                    <a:pt x="21" y="23"/>
                  </a:lnTo>
                  <a:lnTo>
                    <a:pt x="28" y="21"/>
                  </a:lnTo>
                  <a:lnTo>
                    <a:pt x="24" y="19"/>
                  </a:lnTo>
                  <a:lnTo>
                    <a:pt x="26" y="12"/>
                  </a:lnTo>
                  <a:lnTo>
                    <a:pt x="21" y="14"/>
                  </a:lnTo>
                  <a:lnTo>
                    <a:pt x="17" y="9"/>
                  </a:lnTo>
                  <a:lnTo>
                    <a:pt x="14" y="16"/>
                  </a:lnTo>
                  <a:lnTo>
                    <a:pt x="9" y="16"/>
                  </a:lnTo>
                  <a:lnTo>
                    <a:pt x="14" y="21"/>
                  </a:lnTo>
                  <a:lnTo>
                    <a:pt x="12"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71"/>
            <p:cNvSpPr>
              <a:spLocks noEditPoints="1"/>
            </p:cNvSpPr>
            <p:nvPr/>
          </p:nvSpPr>
          <p:spPr bwMode="auto">
            <a:xfrm>
              <a:off x="2968626" y="4873625"/>
              <a:ext cx="19050"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2 w 5"/>
                <a:gd name="T17" fmla="*/ 3 h 5"/>
                <a:gd name="T18" fmla="*/ 3 w 5"/>
                <a:gd name="T19" fmla="*/ 2 h 5"/>
                <a:gd name="T20" fmla="*/ 3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1"/>
                  </a:moveTo>
                  <a:cubicBezTo>
                    <a:pt x="3" y="1"/>
                    <a:pt x="3" y="1"/>
                    <a:pt x="3" y="1"/>
                  </a:cubicBezTo>
                  <a:cubicBezTo>
                    <a:pt x="2" y="1"/>
                    <a:pt x="2" y="2"/>
                    <a:pt x="2" y="2"/>
                  </a:cubicBezTo>
                  <a:cubicBezTo>
                    <a:pt x="2" y="2"/>
                    <a:pt x="2" y="3"/>
                    <a:pt x="2" y="3"/>
                  </a:cubicBezTo>
                  <a:cubicBezTo>
                    <a:pt x="3" y="3"/>
                    <a:pt x="3" y="3"/>
                    <a:pt x="3" y="2"/>
                  </a:cubicBezTo>
                  <a:cubicBezTo>
                    <a:pt x="3"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672"/>
            <p:cNvSpPr>
              <a:spLocks noEditPoints="1"/>
            </p:cNvSpPr>
            <p:nvPr/>
          </p:nvSpPr>
          <p:spPr bwMode="auto">
            <a:xfrm>
              <a:off x="3054351"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73"/>
            <p:cNvSpPr>
              <a:spLocks noEditPoints="1"/>
            </p:cNvSpPr>
            <p:nvPr/>
          </p:nvSpPr>
          <p:spPr bwMode="auto">
            <a:xfrm>
              <a:off x="2994026" y="4772025"/>
              <a:ext cx="23813"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0"/>
                    <a:pt x="2" y="0"/>
                    <a:pt x="4" y="0"/>
                  </a:cubicBezTo>
                  <a:cubicBezTo>
                    <a:pt x="5" y="0"/>
                    <a:pt x="6" y="2"/>
                    <a:pt x="5" y="3"/>
                  </a:cubicBezTo>
                  <a:cubicBezTo>
                    <a:pt x="5" y="4"/>
                    <a:pt x="3" y="5"/>
                    <a:pt x="2" y="5"/>
                  </a:cubicBezTo>
                  <a:close/>
                  <a:moveTo>
                    <a:pt x="3" y="2"/>
                  </a:moveTo>
                  <a:cubicBezTo>
                    <a:pt x="3" y="2"/>
                    <a:pt x="3" y="2"/>
                    <a:pt x="3" y="2"/>
                  </a:cubicBezTo>
                  <a:cubicBezTo>
                    <a:pt x="3" y="2"/>
                    <a:pt x="2" y="2"/>
                    <a:pt x="2" y="2"/>
                  </a:cubicBezTo>
                  <a:cubicBezTo>
                    <a:pt x="2" y="2"/>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74"/>
            <p:cNvSpPr>
              <a:spLocks noEditPoints="1"/>
            </p:cNvSpPr>
            <p:nvPr/>
          </p:nvSpPr>
          <p:spPr bwMode="auto">
            <a:xfrm>
              <a:off x="2952751" y="48133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75"/>
            <p:cNvSpPr>
              <a:spLocks noEditPoints="1"/>
            </p:cNvSpPr>
            <p:nvPr/>
          </p:nvSpPr>
          <p:spPr bwMode="auto">
            <a:xfrm>
              <a:off x="3070226" y="4846637"/>
              <a:ext cx="17463" cy="19050"/>
            </a:xfrm>
            <a:custGeom>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4"/>
                    <a:pt x="0" y="3"/>
                    <a:pt x="0" y="2"/>
                  </a:cubicBezTo>
                  <a:cubicBezTo>
                    <a:pt x="0" y="1"/>
                    <a:pt x="2" y="0"/>
                    <a:pt x="3" y="0"/>
                  </a:cubicBezTo>
                  <a:cubicBezTo>
                    <a:pt x="4" y="1"/>
                    <a:pt x="5" y="2"/>
                    <a:pt x="4" y="3"/>
                  </a:cubicBezTo>
                  <a:cubicBezTo>
                    <a:pt x="4" y="4"/>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76"/>
            <p:cNvSpPr/>
            <p:nvPr/>
          </p:nvSpPr>
          <p:spPr bwMode="auto">
            <a:xfrm>
              <a:off x="3494088" y="4768850"/>
              <a:ext cx="19050" cy="52388"/>
            </a:xfrm>
            <a:custGeom>
              <a:gdLst>
                <a:gd name="T0" fmla="*/ 2 w 12"/>
                <a:gd name="T1" fmla="*/ 33 h 33"/>
                <a:gd name="T2" fmla="*/ 0 w 12"/>
                <a:gd name="T3" fmla="*/ 33 h 33"/>
                <a:gd name="T4" fmla="*/ 9 w 12"/>
                <a:gd name="T5" fmla="*/ 0 h 33"/>
                <a:gd name="T6" fmla="*/ 12 w 12"/>
                <a:gd name="T7" fmla="*/ 2 h 33"/>
                <a:gd name="T8" fmla="*/ 2 w 12"/>
                <a:gd name="T9" fmla="*/ 33 h 33"/>
              </a:gdLst>
              <a:cxnLst>
                <a:cxn ang="0">
                  <a:pos x="T0" y="T1"/>
                </a:cxn>
                <a:cxn ang="0">
                  <a:pos x="T2" y="T3"/>
                </a:cxn>
                <a:cxn ang="0">
                  <a:pos x="T4" y="T5"/>
                </a:cxn>
                <a:cxn ang="0">
                  <a:pos x="T6" y="T7"/>
                </a:cxn>
                <a:cxn ang="0">
                  <a:pos x="T8" y="T9"/>
                </a:cxn>
              </a:cxnLst>
              <a:rect l="0" t="0" r="r" b="b"/>
              <a:pathLst>
                <a:path w="12" h="33">
                  <a:moveTo>
                    <a:pt x="2" y="33"/>
                  </a:moveTo>
                  <a:lnTo>
                    <a:pt x="0" y="33"/>
                  </a:lnTo>
                  <a:lnTo>
                    <a:pt x="9"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77"/>
            <p:cNvSpPr/>
            <p:nvPr/>
          </p:nvSpPr>
          <p:spPr bwMode="auto">
            <a:xfrm>
              <a:off x="3486151" y="4772025"/>
              <a:ext cx="19050" cy="26988"/>
            </a:xfrm>
            <a:custGeom>
              <a:gdLst>
                <a:gd name="T0" fmla="*/ 10 w 12"/>
                <a:gd name="T1" fmla="*/ 17 h 17"/>
                <a:gd name="T2" fmla="*/ 0 w 12"/>
                <a:gd name="T3" fmla="*/ 2 h 17"/>
                <a:gd name="T4" fmla="*/ 5 w 12"/>
                <a:gd name="T5" fmla="*/ 0 h 17"/>
                <a:gd name="T6" fmla="*/ 12 w 12"/>
                <a:gd name="T7" fmla="*/ 14 h 17"/>
                <a:gd name="T8" fmla="*/ 10 w 12"/>
                <a:gd name="T9" fmla="*/ 17 h 17"/>
              </a:gdLst>
              <a:cxnLst>
                <a:cxn ang="0">
                  <a:pos x="T0" y="T1"/>
                </a:cxn>
                <a:cxn ang="0">
                  <a:pos x="T2" y="T3"/>
                </a:cxn>
                <a:cxn ang="0">
                  <a:pos x="T4" y="T5"/>
                </a:cxn>
                <a:cxn ang="0">
                  <a:pos x="T6" y="T7"/>
                </a:cxn>
                <a:cxn ang="0">
                  <a:pos x="T8" y="T9"/>
                </a:cxn>
              </a:cxnLst>
              <a:rect l="0" t="0" r="r" b="b"/>
              <a:pathLst>
                <a:path w="12" h="17">
                  <a:moveTo>
                    <a:pt x="10" y="17"/>
                  </a:moveTo>
                  <a:lnTo>
                    <a:pt x="0" y="2"/>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78"/>
            <p:cNvSpPr/>
            <p:nvPr/>
          </p:nvSpPr>
          <p:spPr bwMode="auto">
            <a:xfrm>
              <a:off x="3502026" y="4779962"/>
              <a:ext cx="25400" cy="19050"/>
            </a:xfrm>
            <a:custGeom>
              <a:gdLst>
                <a:gd name="T0" fmla="*/ 2 w 16"/>
                <a:gd name="T1" fmla="*/ 12 h 12"/>
                <a:gd name="T2" fmla="*/ 0 w 16"/>
                <a:gd name="T3" fmla="*/ 9 h 12"/>
                <a:gd name="T4" fmla="*/ 14 w 16"/>
                <a:gd name="T5" fmla="*/ 0 h 12"/>
                <a:gd name="T6" fmla="*/ 16 w 16"/>
                <a:gd name="T7" fmla="*/ 5 h 12"/>
                <a:gd name="T8" fmla="*/ 2 w 16"/>
                <a:gd name="T9" fmla="*/ 12 h 12"/>
              </a:gdLst>
              <a:cxnLst>
                <a:cxn ang="0">
                  <a:pos x="T0" y="T1"/>
                </a:cxn>
                <a:cxn ang="0">
                  <a:pos x="T2" y="T3"/>
                </a:cxn>
                <a:cxn ang="0">
                  <a:pos x="T4" y="T5"/>
                </a:cxn>
                <a:cxn ang="0">
                  <a:pos x="T6" y="T7"/>
                </a:cxn>
                <a:cxn ang="0">
                  <a:pos x="T8" y="T9"/>
                </a:cxn>
              </a:cxnLst>
              <a:rect l="0" t="0" r="r" b="b"/>
              <a:pathLst>
                <a:path w="16" h="12">
                  <a:moveTo>
                    <a:pt x="2" y="12"/>
                  </a:moveTo>
                  <a:lnTo>
                    <a:pt x="0" y="9"/>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79"/>
            <p:cNvSpPr/>
            <p:nvPr/>
          </p:nvSpPr>
          <p:spPr bwMode="auto">
            <a:xfrm>
              <a:off x="3463926" y="4870450"/>
              <a:ext cx="19050" cy="52388"/>
            </a:xfrm>
            <a:custGeom>
              <a:gdLst>
                <a:gd name="T0" fmla="*/ 5 w 12"/>
                <a:gd name="T1" fmla="*/ 33 h 33"/>
                <a:gd name="T2" fmla="*/ 0 w 12"/>
                <a:gd name="T3" fmla="*/ 33 h 33"/>
                <a:gd name="T4" fmla="*/ 9 w 12"/>
                <a:gd name="T5" fmla="*/ 0 h 33"/>
                <a:gd name="T6" fmla="*/ 12 w 12"/>
                <a:gd name="T7" fmla="*/ 2 h 33"/>
                <a:gd name="T8" fmla="*/ 5 w 12"/>
                <a:gd name="T9" fmla="*/ 33 h 33"/>
              </a:gdLst>
              <a:cxnLst>
                <a:cxn ang="0">
                  <a:pos x="T0" y="T1"/>
                </a:cxn>
                <a:cxn ang="0">
                  <a:pos x="T2" y="T3"/>
                </a:cxn>
                <a:cxn ang="0">
                  <a:pos x="T4" y="T5"/>
                </a:cxn>
                <a:cxn ang="0">
                  <a:pos x="T6" y="T7"/>
                </a:cxn>
                <a:cxn ang="0">
                  <a:pos x="T8" y="T9"/>
                </a:cxn>
              </a:cxnLst>
              <a:rect l="0" t="0" r="r" b="b"/>
              <a:pathLst>
                <a:path w="12" h="33">
                  <a:moveTo>
                    <a:pt x="5" y="33"/>
                  </a:moveTo>
                  <a:lnTo>
                    <a:pt x="0" y="33"/>
                  </a:lnTo>
                  <a:lnTo>
                    <a:pt x="9"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80"/>
            <p:cNvSpPr/>
            <p:nvPr/>
          </p:nvSpPr>
          <p:spPr bwMode="auto">
            <a:xfrm>
              <a:off x="3471863" y="4895850"/>
              <a:ext cx="17463" cy="22225"/>
            </a:xfrm>
            <a:custGeom>
              <a:gdLst>
                <a:gd name="T0" fmla="*/ 7 w 11"/>
                <a:gd name="T1" fmla="*/ 14 h 14"/>
                <a:gd name="T2" fmla="*/ 0 w 11"/>
                <a:gd name="T3" fmla="*/ 0 h 14"/>
                <a:gd name="T4" fmla="*/ 4 w 11"/>
                <a:gd name="T5" fmla="*/ 0 h 14"/>
                <a:gd name="T6" fmla="*/ 11 w 11"/>
                <a:gd name="T7" fmla="*/ 14 h 14"/>
                <a:gd name="T8" fmla="*/ 7 w 11"/>
                <a:gd name="T9" fmla="*/ 14 h 14"/>
              </a:gdLst>
              <a:cxnLst>
                <a:cxn ang="0">
                  <a:pos x="T0" y="T1"/>
                </a:cxn>
                <a:cxn ang="0">
                  <a:pos x="T2" y="T3"/>
                </a:cxn>
                <a:cxn ang="0">
                  <a:pos x="T4" y="T5"/>
                </a:cxn>
                <a:cxn ang="0">
                  <a:pos x="T6" y="T7"/>
                </a:cxn>
                <a:cxn ang="0">
                  <a:pos x="T8" y="T9"/>
                </a:cxn>
              </a:cxnLst>
              <a:rect l="0" t="0" r="r" b="b"/>
              <a:pathLst>
                <a:path w="11" h="14">
                  <a:moveTo>
                    <a:pt x="7" y="14"/>
                  </a:moveTo>
                  <a:lnTo>
                    <a:pt x="0" y="0"/>
                  </a:lnTo>
                  <a:lnTo>
                    <a:pt x="4" y="0"/>
                  </a:lnTo>
                  <a:lnTo>
                    <a:pt x="11"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81"/>
            <p:cNvSpPr/>
            <p:nvPr/>
          </p:nvSpPr>
          <p:spPr bwMode="auto">
            <a:xfrm>
              <a:off x="3448051" y="4892675"/>
              <a:ext cx="26988" cy="17463"/>
            </a:xfrm>
            <a:custGeom>
              <a:gdLst>
                <a:gd name="T0" fmla="*/ 3 w 17"/>
                <a:gd name="T1" fmla="*/ 11 h 11"/>
                <a:gd name="T2" fmla="*/ 0 w 17"/>
                <a:gd name="T3" fmla="*/ 9 h 11"/>
                <a:gd name="T4" fmla="*/ 15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5"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82"/>
            <p:cNvSpPr/>
            <p:nvPr/>
          </p:nvSpPr>
          <p:spPr bwMode="auto">
            <a:xfrm>
              <a:off x="3425826" y="4794250"/>
              <a:ext cx="46038" cy="38100"/>
            </a:xfrm>
            <a:custGeom>
              <a:gdLst>
                <a:gd name="T0" fmla="*/ 26 w 29"/>
                <a:gd name="T1" fmla="*/ 24 h 24"/>
                <a:gd name="T2" fmla="*/ 0 w 29"/>
                <a:gd name="T3" fmla="*/ 5 h 24"/>
                <a:gd name="T4" fmla="*/ 3 w 29"/>
                <a:gd name="T5" fmla="*/ 0 h 24"/>
                <a:gd name="T6" fmla="*/ 29 w 29"/>
                <a:gd name="T7" fmla="*/ 19 h 24"/>
                <a:gd name="T8" fmla="*/ 26 w 29"/>
                <a:gd name="T9" fmla="*/ 24 h 24"/>
              </a:gdLst>
              <a:cxnLst>
                <a:cxn ang="0">
                  <a:pos x="T0" y="T1"/>
                </a:cxn>
                <a:cxn ang="0">
                  <a:pos x="T2" y="T3"/>
                </a:cxn>
                <a:cxn ang="0">
                  <a:pos x="T4" y="T5"/>
                </a:cxn>
                <a:cxn ang="0">
                  <a:pos x="T6" y="T7"/>
                </a:cxn>
                <a:cxn ang="0">
                  <a:pos x="T8" y="T9"/>
                </a:cxn>
              </a:cxnLst>
              <a:rect l="0" t="0" r="r" b="b"/>
              <a:pathLst>
                <a:path w="28" h="24">
                  <a:moveTo>
                    <a:pt x="26" y="24"/>
                  </a:moveTo>
                  <a:lnTo>
                    <a:pt x="0" y="5"/>
                  </a:lnTo>
                  <a:lnTo>
                    <a:pt x="3" y="0"/>
                  </a:lnTo>
                  <a:lnTo>
                    <a:pt x="29" y="19"/>
                  </a:lnTo>
                  <a:lnTo>
                    <a:pt x="2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83"/>
            <p:cNvSpPr/>
            <p:nvPr/>
          </p:nvSpPr>
          <p:spPr bwMode="auto">
            <a:xfrm>
              <a:off x="3422651" y="4810125"/>
              <a:ext cx="25400" cy="11113"/>
            </a:xfrm>
            <a:custGeom>
              <a:gdLst>
                <a:gd name="T0" fmla="*/ 2 w 16"/>
                <a:gd name="T1" fmla="*/ 7 h 7"/>
                <a:gd name="T2" fmla="*/ 0 w 16"/>
                <a:gd name="T3" fmla="*/ 4 h 7"/>
                <a:gd name="T4" fmla="*/ 16 w 16"/>
                <a:gd name="T5" fmla="*/ 0 h 7"/>
                <a:gd name="T6" fmla="*/ 16 w 16"/>
                <a:gd name="T7" fmla="*/ 4 h 7"/>
                <a:gd name="T8" fmla="*/ 2 w 16"/>
                <a:gd name="T9" fmla="*/ 7 h 7"/>
              </a:gdLst>
              <a:cxnLst>
                <a:cxn ang="0">
                  <a:pos x="T0" y="T1"/>
                </a:cxn>
                <a:cxn ang="0">
                  <a:pos x="T2" y="T3"/>
                </a:cxn>
                <a:cxn ang="0">
                  <a:pos x="T4" y="T5"/>
                </a:cxn>
                <a:cxn ang="0">
                  <a:pos x="T6" y="T7"/>
                </a:cxn>
                <a:cxn ang="0">
                  <a:pos x="T8" y="T9"/>
                </a:cxn>
              </a:cxnLst>
              <a:rect l="0" t="0" r="r" b="b"/>
              <a:pathLst>
                <a:path w="16" h="7">
                  <a:moveTo>
                    <a:pt x="2" y="7"/>
                  </a:moveTo>
                  <a:lnTo>
                    <a:pt x="0" y="4"/>
                  </a:lnTo>
                  <a:lnTo>
                    <a:pt x="16" y="0"/>
                  </a:lnTo>
                  <a:lnTo>
                    <a:pt x="16" y="4"/>
                  </a:lnTo>
                  <a:lnTo>
                    <a:pt x="2"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84"/>
            <p:cNvSpPr/>
            <p:nvPr/>
          </p:nvSpPr>
          <p:spPr bwMode="auto">
            <a:xfrm>
              <a:off x="3441701" y="4787900"/>
              <a:ext cx="11113" cy="25400"/>
            </a:xfrm>
            <a:custGeom>
              <a:gdLst>
                <a:gd name="T0" fmla="*/ 2 w 7"/>
                <a:gd name="T1" fmla="*/ 16 h 16"/>
                <a:gd name="T2" fmla="*/ 0 w 7"/>
                <a:gd name="T3" fmla="*/ 2 h 16"/>
                <a:gd name="T4" fmla="*/ 4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4"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85"/>
            <p:cNvSpPr/>
            <p:nvPr/>
          </p:nvSpPr>
          <p:spPr bwMode="auto">
            <a:xfrm>
              <a:off x="3411538" y="4851400"/>
              <a:ext cx="52388" cy="19050"/>
            </a:xfrm>
            <a:custGeom>
              <a:gdLst>
                <a:gd name="T0" fmla="*/ 2 w 33"/>
                <a:gd name="T1" fmla="*/ 12 h 12"/>
                <a:gd name="T2" fmla="*/ 0 w 33"/>
                <a:gd name="T3" fmla="*/ 7 h 12"/>
                <a:gd name="T4" fmla="*/ 33 w 33"/>
                <a:gd name="T5" fmla="*/ 0 h 12"/>
                <a:gd name="T6" fmla="*/ 33 w 33"/>
                <a:gd name="T7" fmla="*/ 4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86"/>
            <p:cNvSpPr/>
            <p:nvPr/>
          </p:nvSpPr>
          <p:spPr bwMode="auto">
            <a:xfrm>
              <a:off x="3422651" y="4857750"/>
              <a:ext cx="19050" cy="26988"/>
            </a:xfrm>
            <a:custGeom>
              <a:gdLst>
                <a:gd name="T0" fmla="*/ 5 w 12"/>
                <a:gd name="T1" fmla="*/ 17 h 17"/>
                <a:gd name="T2" fmla="*/ 0 w 12"/>
                <a:gd name="T3" fmla="*/ 15 h 17"/>
                <a:gd name="T4" fmla="*/ 9 w 12"/>
                <a:gd name="T5" fmla="*/ 0 h 17"/>
                <a:gd name="T6" fmla="*/ 12 w 12"/>
                <a:gd name="T7" fmla="*/ 3 h 17"/>
                <a:gd name="T8" fmla="*/ 5 w 12"/>
                <a:gd name="T9" fmla="*/ 17 h 17"/>
              </a:gdLst>
              <a:cxnLst>
                <a:cxn ang="0">
                  <a:pos x="T0" y="T1"/>
                </a:cxn>
                <a:cxn ang="0">
                  <a:pos x="T2" y="T3"/>
                </a:cxn>
                <a:cxn ang="0">
                  <a:pos x="T4" y="T5"/>
                </a:cxn>
                <a:cxn ang="0">
                  <a:pos x="T6" y="T7"/>
                </a:cxn>
                <a:cxn ang="0">
                  <a:pos x="T8" y="T9"/>
                </a:cxn>
              </a:cxnLst>
              <a:rect l="0" t="0" r="r" b="b"/>
              <a:pathLst>
                <a:path w="12" h="17">
                  <a:moveTo>
                    <a:pt x="5" y="17"/>
                  </a:moveTo>
                  <a:lnTo>
                    <a:pt x="0" y="15"/>
                  </a:lnTo>
                  <a:lnTo>
                    <a:pt x="9" y="0"/>
                  </a:lnTo>
                  <a:lnTo>
                    <a:pt x="12" y="3"/>
                  </a:lnTo>
                  <a:lnTo>
                    <a:pt x="5"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87"/>
            <p:cNvSpPr/>
            <p:nvPr/>
          </p:nvSpPr>
          <p:spPr bwMode="auto">
            <a:xfrm>
              <a:off x="3414713" y="4843462"/>
              <a:ext cx="26988" cy="19050"/>
            </a:xfrm>
            <a:custGeom>
              <a:gdLst>
                <a:gd name="T0" fmla="*/ 14 w 17"/>
                <a:gd name="T1" fmla="*/ 12 h 12"/>
                <a:gd name="T2" fmla="*/ 0 w 17"/>
                <a:gd name="T3" fmla="*/ 5 h 12"/>
                <a:gd name="T4" fmla="*/ 3 w 17"/>
                <a:gd name="T5" fmla="*/ 0 h 12"/>
                <a:gd name="T6" fmla="*/ 17 w 17"/>
                <a:gd name="T7" fmla="*/ 9 h 12"/>
                <a:gd name="T8" fmla="*/ 14 w 17"/>
                <a:gd name="T9" fmla="*/ 12 h 12"/>
              </a:gdLst>
              <a:cxnLst>
                <a:cxn ang="0">
                  <a:pos x="T0" y="T1"/>
                </a:cxn>
                <a:cxn ang="0">
                  <a:pos x="T2" y="T3"/>
                </a:cxn>
                <a:cxn ang="0">
                  <a:pos x="T4" y="T5"/>
                </a:cxn>
                <a:cxn ang="0">
                  <a:pos x="T6" y="T7"/>
                </a:cxn>
                <a:cxn ang="0">
                  <a:pos x="T8" y="T9"/>
                </a:cxn>
              </a:cxnLst>
              <a:rect l="0" t="0" r="r" b="b"/>
              <a:pathLst>
                <a:path w="17" h="12">
                  <a:moveTo>
                    <a:pt x="14" y="12"/>
                  </a:moveTo>
                  <a:lnTo>
                    <a:pt x="0" y="5"/>
                  </a:lnTo>
                  <a:lnTo>
                    <a:pt x="3" y="0"/>
                  </a:lnTo>
                  <a:lnTo>
                    <a:pt x="17"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88"/>
            <p:cNvSpPr/>
            <p:nvPr/>
          </p:nvSpPr>
          <p:spPr bwMode="auto">
            <a:xfrm>
              <a:off x="3505201" y="4862512"/>
              <a:ext cx="38100" cy="44450"/>
            </a:xfrm>
            <a:custGeom>
              <a:gdLst>
                <a:gd name="T0" fmla="*/ 21 w 24"/>
                <a:gd name="T1" fmla="*/ 28 h 28"/>
                <a:gd name="T2" fmla="*/ 0 w 24"/>
                <a:gd name="T3" fmla="*/ 2 h 28"/>
                <a:gd name="T4" fmla="*/ 2 w 24"/>
                <a:gd name="T5" fmla="*/ 0 h 28"/>
                <a:gd name="T6" fmla="*/ 24 w 24"/>
                <a:gd name="T7" fmla="*/ 26 h 28"/>
                <a:gd name="T8" fmla="*/ 21 w 24"/>
                <a:gd name="T9" fmla="*/ 28 h 28"/>
              </a:gdLst>
              <a:cxnLst>
                <a:cxn ang="0">
                  <a:pos x="T0" y="T1"/>
                </a:cxn>
                <a:cxn ang="0">
                  <a:pos x="T2" y="T3"/>
                </a:cxn>
                <a:cxn ang="0">
                  <a:pos x="T4" y="T5"/>
                </a:cxn>
                <a:cxn ang="0">
                  <a:pos x="T6" y="T7"/>
                </a:cxn>
                <a:cxn ang="0">
                  <a:pos x="T8" y="T9"/>
                </a:cxn>
              </a:cxnLst>
              <a:rect l="0" t="0" r="r" b="b"/>
              <a:pathLst>
                <a:path w="24" h="28">
                  <a:moveTo>
                    <a:pt x="21" y="28"/>
                  </a:moveTo>
                  <a:lnTo>
                    <a:pt x="0" y="2"/>
                  </a:lnTo>
                  <a:lnTo>
                    <a:pt x="2"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89"/>
            <p:cNvSpPr/>
            <p:nvPr/>
          </p:nvSpPr>
          <p:spPr bwMode="auto">
            <a:xfrm>
              <a:off x="3524251" y="4881562"/>
              <a:ext cx="25400" cy="6350"/>
            </a:xfrm>
            <a:custGeom>
              <a:gdLst>
                <a:gd name="T0" fmla="*/ 0 w 16"/>
                <a:gd name="T1" fmla="*/ 4 h 4"/>
                <a:gd name="T2" fmla="*/ 0 w 16"/>
                <a:gd name="T3" fmla="*/ 0 h 4"/>
                <a:gd name="T4" fmla="*/ 16 w 16"/>
                <a:gd name="T5" fmla="*/ 2 h 4"/>
                <a:gd name="T6" fmla="*/ 14 w 16"/>
                <a:gd name="T7" fmla="*/ 4 h 4"/>
                <a:gd name="T8" fmla="*/ 0 w 16"/>
                <a:gd name="T9" fmla="*/ 4 h 4"/>
              </a:gd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90"/>
            <p:cNvSpPr/>
            <p:nvPr/>
          </p:nvSpPr>
          <p:spPr bwMode="auto">
            <a:xfrm>
              <a:off x="3516313" y="4884737"/>
              <a:ext cx="7938" cy="25400"/>
            </a:xfrm>
            <a:custGeom>
              <a:gdLst>
                <a:gd name="T0" fmla="*/ 0 w 5"/>
                <a:gd name="T1" fmla="*/ 16 h 16"/>
                <a:gd name="T2" fmla="*/ 2 w 5"/>
                <a:gd name="T3" fmla="*/ 0 h 16"/>
                <a:gd name="T4" fmla="*/ 5 w 5"/>
                <a:gd name="T5" fmla="*/ 0 h 16"/>
                <a:gd name="T6" fmla="*/ 5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2" y="0"/>
                  </a:lnTo>
                  <a:lnTo>
                    <a:pt x="5" y="0"/>
                  </a:lnTo>
                  <a:lnTo>
                    <a:pt x="5"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91"/>
            <p:cNvSpPr/>
            <p:nvPr/>
          </p:nvSpPr>
          <p:spPr bwMode="auto">
            <a:xfrm>
              <a:off x="3513138" y="4835525"/>
              <a:ext cx="52388" cy="7938"/>
            </a:xfrm>
            <a:custGeom>
              <a:gdLst>
                <a:gd name="T0" fmla="*/ 2 w 33"/>
                <a:gd name="T1" fmla="*/ 5 h 5"/>
                <a:gd name="T2" fmla="*/ 0 w 33"/>
                <a:gd name="T3" fmla="*/ 0 h 5"/>
                <a:gd name="T4" fmla="*/ 33 w 33"/>
                <a:gd name="T5" fmla="*/ 0 h 5"/>
                <a:gd name="T6" fmla="*/ 33 w 33"/>
                <a:gd name="T7" fmla="*/ 5 h 5"/>
                <a:gd name="T8" fmla="*/ 2 w 33"/>
                <a:gd name="T9" fmla="*/ 5 h 5"/>
              </a:gdLst>
              <a:cxnLst>
                <a:cxn ang="0">
                  <a:pos x="T0" y="T1"/>
                </a:cxn>
                <a:cxn ang="0">
                  <a:pos x="T2" y="T3"/>
                </a:cxn>
                <a:cxn ang="0">
                  <a:pos x="T4" y="T5"/>
                </a:cxn>
                <a:cxn ang="0">
                  <a:pos x="T6" y="T7"/>
                </a:cxn>
                <a:cxn ang="0">
                  <a:pos x="T8" y="T9"/>
                </a:cxn>
              </a:cxnLst>
              <a:rect l="0" t="0" r="r" b="b"/>
              <a:pathLst>
                <a:path w="33" h="5">
                  <a:moveTo>
                    <a:pt x="2" y="5"/>
                  </a:moveTo>
                  <a:lnTo>
                    <a:pt x="0" y="0"/>
                  </a:lnTo>
                  <a:lnTo>
                    <a:pt x="33" y="0"/>
                  </a:lnTo>
                  <a:lnTo>
                    <a:pt x="33" y="5"/>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92"/>
            <p:cNvSpPr/>
            <p:nvPr/>
          </p:nvSpPr>
          <p:spPr bwMode="auto">
            <a:xfrm>
              <a:off x="3538538" y="4816475"/>
              <a:ext cx="22225" cy="23813"/>
            </a:xfrm>
            <a:custGeom>
              <a:gdLst>
                <a:gd name="T0" fmla="*/ 3 w 14"/>
                <a:gd name="T1" fmla="*/ 15 h 15"/>
                <a:gd name="T2" fmla="*/ 0 w 14"/>
                <a:gd name="T3" fmla="*/ 12 h 15"/>
                <a:gd name="T4" fmla="*/ 10 w 14"/>
                <a:gd name="T5" fmla="*/ 0 h 15"/>
                <a:gd name="T6" fmla="*/ 14 w 14"/>
                <a:gd name="T7" fmla="*/ 5 h 15"/>
                <a:gd name="T8" fmla="*/ 3 w 14"/>
                <a:gd name="T9" fmla="*/ 15 h 15"/>
              </a:gdLst>
              <a:cxnLst>
                <a:cxn ang="0">
                  <a:pos x="T0" y="T1"/>
                </a:cxn>
                <a:cxn ang="0">
                  <a:pos x="T2" y="T3"/>
                </a:cxn>
                <a:cxn ang="0">
                  <a:pos x="T4" y="T5"/>
                </a:cxn>
                <a:cxn ang="0">
                  <a:pos x="T6" y="T7"/>
                </a:cxn>
                <a:cxn ang="0">
                  <a:pos x="T8" y="T9"/>
                </a:cxn>
              </a:cxnLst>
              <a:rect l="0" t="0" r="r" b="b"/>
              <a:pathLst>
                <a:path w="14" h="15">
                  <a:moveTo>
                    <a:pt x="3" y="15"/>
                  </a:moveTo>
                  <a:lnTo>
                    <a:pt x="0" y="12"/>
                  </a:lnTo>
                  <a:lnTo>
                    <a:pt x="10" y="0"/>
                  </a:lnTo>
                  <a:lnTo>
                    <a:pt x="14" y="5"/>
                  </a:lnTo>
                  <a:lnTo>
                    <a:pt x="3"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93"/>
            <p:cNvSpPr/>
            <p:nvPr/>
          </p:nvSpPr>
          <p:spPr bwMode="auto">
            <a:xfrm>
              <a:off x="3538538" y="4835525"/>
              <a:ext cx="22225" cy="22225"/>
            </a:xfrm>
            <a:custGeom>
              <a:gdLst>
                <a:gd name="T0" fmla="*/ 12 w 14"/>
                <a:gd name="T1" fmla="*/ 14 h 14"/>
                <a:gd name="T2" fmla="*/ 0 w 14"/>
                <a:gd name="T3" fmla="*/ 5 h 14"/>
                <a:gd name="T4" fmla="*/ 3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3"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94"/>
            <p:cNvSpPr>
              <a:spLocks noEditPoints="1"/>
            </p:cNvSpPr>
            <p:nvPr/>
          </p:nvSpPr>
          <p:spPr bwMode="auto">
            <a:xfrm>
              <a:off x="3433763" y="4791075"/>
              <a:ext cx="109538" cy="112713"/>
            </a:xfrm>
            <a:custGeom>
              <a:gdLst>
                <a:gd name="T0" fmla="*/ 43 w 69"/>
                <a:gd name="T1" fmla="*/ 71 h 71"/>
                <a:gd name="T2" fmla="*/ 28 w 69"/>
                <a:gd name="T3" fmla="*/ 52 h 71"/>
                <a:gd name="T4" fmla="*/ 7 w 69"/>
                <a:gd name="T5" fmla="*/ 61 h 71"/>
                <a:gd name="T6" fmla="*/ 17 w 69"/>
                <a:gd name="T7" fmla="*/ 40 h 71"/>
                <a:gd name="T8" fmla="*/ 0 w 69"/>
                <a:gd name="T9" fmla="*/ 26 h 71"/>
                <a:gd name="T10" fmla="*/ 21 w 69"/>
                <a:gd name="T11" fmla="*/ 21 h 71"/>
                <a:gd name="T12" fmla="*/ 26 w 69"/>
                <a:gd name="T13" fmla="*/ 0 h 71"/>
                <a:gd name="T14" fmla="*/ 40 w 69"/>
                <a:gd name="T15" fmla="*/ 16 h 71"/>
                <a:gd name="T16" fmla="*/ 61 w 69"/>
                <a:gd name="T17" fmla="*/ 9 h 71"/>
                <a:gd name="T18" fmla="*/ 52 w 69"/>
                <a:gd name="T19" fmla="*/ 31 h 71"/>
                <a:gd name="T20" fmla="*/ 69 w 69"/>
                <a:gd name="T21" fmla="*/ 45 h 71"/>
                <a:gd name="T22" fmla="*/ 47 w 69"/>
                <a:gd name="T23" fmla="*/ 47 h 71"/>
                <a:gd name="T24" fmla="*/ 43 w 69"/>
                <a:gd name="T25" fmla="*/ 71 h 71"/>
                <a:gd name="T26" fmla="*/ 31 w 69"/>
                <a:gd name="T27" fmla="*/ 47 h 71"/>
                <a:gd name="T28" fmla="*/ 31 w 69"/>
                <a:gd name="T29" fmla="*/ 47 h 71"/>
                <a:gd name="T30" fmla="*/ 40 w 69"/>
                <a:gd name="T31" fmla="*/ 61 h 71"/>
                <a:gd name="T32" fmla="*/ 45 w 69"/>
                <a:gd name="T33" fmla="*/ 45 h 71"/>
                <a:gd name="T34" fmla="*/ 61 w 69"/>
                <a:gd name="T35" fmla="*/ 42 h 71"/>
                <a:gd name="T36" fmla="*/ 47 w 69"/>
                <a:gd name="T37" fmla="*/ 33 h 71"/>
                <a:gd name="T38" fmla="*/ 54 w 69"/>
                <a:gd name="T39" fmla="*/ 16 h 71"/>
                <a:gd name="T40" fmla="*/ 38 w 69"/>
                <a:gd name="T41" fmla="*/ 21 h 71"/>
                <a:gd name="T42" fmla="*/ 28 w 69"/>
                <a:gd name="T43" fmla="*/ 9 h 71"/>
                <a:gd name="T44" fmla="*/ 26 w 69"/>
                <a:gd name="T45" fmla="*/ 26 h 71"/>
                <a:gd name="T46" fmla="*/ 9 w 69"/>
                <a:gd name="T47" fmla="*/ 28 h 71"/>
                <a:gd name="T48" fmla="*/ 21 w 69"/>
                <a:gd name="T49" fmla="*/ 38 h 71"/>
                <a:gd name="T50" fmla="*/ 14 w 69"/>
                <a:gd name="T51" fmla="*/ 54 h 71"/>
                <a:gd name="T52" fmla="*/ 31 w 69"/>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8" y="52"/>
                  </a:lnTo>
                  <a:lnTo>
                    <a:pt x="7" y="61"/>
                  </a:lnTo>
                  <a:lnTo>
                    <a:pt x="17" y="40"/>
                  </a:lnTo>
                  <a:lnTo>
                    <a:pt x="0" y="26"/>
                  </a:lnTo>
                  <a:lnTo>
                    <a:pt x="21" y="21"/>
                  </a:lnTo>
                  <a:lnTo>
                    <a:pt x="26" y="0"/>
                  </a:lnTo>
                  <a:lnTo>
                    <a:pt x="40" y="16"/>
                  </a:lnTo>
                  <a:lnTo>
                    <a:pt x="61" y="9"/>
                  </a:lnTo>
                  <a:lnTo>
                    <a:pt x="52" y="31"/>
                  </a:lnTo>
                  <a:lnTo>
                    <a:pt x="69" y="45"/>
                  </a:lnTo>
                  <a:lnTo>
                    <a:pt x="47" y="47"/>
                  </a:lnTo>
                  <a:lnTo>
                    <a:pt x="43" y="71"/>
                  </a:lnTo>
                  <a:close/>
                  <a:moveTo>
                    <a:pt x="31" y="47"/>
                  </a:moveTo>
                  <a:lnTo>
                    <a:pt x="31" y="47"/>
                  </a:lnTo>
                  <a:lnTo>
                    <a:pt x="40" y="61"/>
                  </a:lnTo>
                  <a:lnTo>
                    <a:pt x="45" y="45"/>
                  </a:lnTo>
                  <a:lnTo>
                    <a:pt x="61" y="42"/>
                  </a:lnTo>
                  <a:lnTo>
                    <a:pt x="47" y="33"/>
                  </a:lnTo>
                  <a:lnTo>
                    <a:pt x="54" y="16"/>
                  </a:lnTo>
                  <a:lnTo>
                    <a:pt x="38" y="21"/>
                  </a:lnTo>
                  <a:lnTo>
                    <a:pt x="28" y="9"/>
                  </a:lnTo>
                  <a:lnTo>
                    <a:pt x="26" y="26"/>
                  </a:lnTo>
                  <a:lnTo>
                    <a:pt x="9" y="28"/>
                  </a:lnTo>
                  <a:lnTo>
                    <a:pt x="21" y="38"/>
                  </a:lnTo>
                  <a:lnTo>
                    <a:pt x="14" y="54"/>
                  </a:lnTo>
                  <a:lnTo>
                    <a:pt x="31"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95"/>
            <p:cNvSpPr>
              <a:spLocks noEditPoints="1"/>
            </p:cNvSpPr>
            <p:nvPr/>
          </p:nvSpPr>
          <p:spPr bwMode="auto">
            <a:xfrm>
              <a:off x="3460751" y="4816475"/>
              <a:ext cx="58738" cy="60325"/>
            </a:xfrm>
            <a:custGeom>
              <a:gdLst>
                <a:gd name="T0" fmla="*/ 23 w 37"/>
                <a:gd name="T1" fmla="*/ 38 h 38"/>
                <a:gd name="T2" fmla="*/ 14 w 37"/>
                <a:gd name="T3" fmla="*/ 29 h 38"/>
                <a:gd name="T4" fmla="*/ 4 w 37"/>
                <a:gd name="T5" fmla="*/ 34 h 38"/>
                <a:gd name="T6" fmla="*/ 9 w 37"/>
                <a:gd name="T7" fmla="*/ 22 h 38"/>
                <a:gd name="T8" fmla="*/ 0 w 37"/>
                <a:gd name="T9" fmla="*/ 15 h 38"/>
                <a:gd name="T10" fmla="*/ 11 w 37"/>
                <a:gd name="T11" fmla="*/ 12 h 38"/>
                <a:gd name="T12" fmla="*/ 14 w 37"/>
                <a:gd name="T13" fmla="*/ 0 h 38"/>
                <a:gd name="T14" fmla="*/ 21 w 37"/>
                <a:gd name="T15" fmla="*/ 10 h 38"/>
                <a:gd name="T16" fmla="*/ 33 w 37"/>
                <a:gd name="T17" fmla="*/ 5 h 38"/>
                <a:gd name="T18" fmla="*/ 28 w 37"/>
                <a:gd name="T19" fmla="*/ 17 h 38"/>
                <a:gd name="T20" fmla="*/ 37 w 37"/>
                <a:gd name="T21" fmla="*/ 24 h 38"/>
                <a:gd name="T22" fmla="*/ 23 w 37"/>
                <a:gd name="T23" fmla="*/ 26 h 38"/>
                <a:gd name="T24" fmla="*/ 23 w 37"/>
                <a:gd name="T25" fmla="*/ 38 h 38"/>
                <a:gd name="T26" fmla="*/ 16 w 37"/>
                <a:gd name="T27" fmla="*/ 24 h 38"/>
                <a:gd name="T28" fmla="*/ 16 w 37"/>
                <a:gd name="T29" fmla="*/ 24 h 38"/>
                <a:gd name="T30" fmla="*/ 21 w 37"/>
                <a:gd name="T31" fmla="*/ 29 h 38"/>
                <a:gd name="T32" fmla="*/ 21 w 37"/>
                <a:gd name="T33" fmla="*/ 22 h 38"/>
                <a:gd name="T34" fmla="*/ 28 w 37"/>
                <a:gd name="T35" fmla="*/ 22 h 38"/>
                <a:gd name="T36" fmla="*/ 23 w 37"/>
                <a:gd name="T37" fmla="*/ 17 h 38"/>
                <a:gd name="T38" fmla="*/ 26 w 37"/>
                <a:gd name="T39" fmla="*/ 12 h 38"/>
                <a:gd name="T40" fmla="*/ 18 w 37"/>
                <a:gd name="T41" fmla="*/ 15 h 38"/>
                <a:gd name="T42" fmla="*/ 16 w 37"/>
                <a:gd name="T43" fmla="*/ 10 h 38"/>
                <a:gd name="T44" fmla="*/ 14 w 37"/>
                <a:gd name="T45" fmla="*/ 15 h 38"/>
                <a:gd name="T46" fmla="*/ 7 w 37"/>
                <a:gd name="T47" fmla="*/ 17 h 38"/>
                <a:gd name="T48" fmla="*/ 14 w 37"/>
                <a:gd name="T49" fmla="*/ 19 h 38"/>
                <a:gd name="T50" fmla="*/ 9 w 37"/>
                <a:gd name="T51" fmla="*/ 26 h 38"/>
                <a:gd name="T52" fmla="*/ 16 w 37"/>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38">
                  <a:moveTo>
                    <a:pt x="23" y="38"/>
                  </a:moveTo>
                  <a:lnTo>
                    <a:pt x="14" y="29"/>
                  </a:lnTo>
                  <a:lnTo>
                    <a:pt x="4" y="34"/>
                  </a:lnTo>
                  <a:lnTo>
                    <a:pt x="9" y="22"/>
                  </a:lnTo>
                  <a:lnTo>
                    <a:pt x="0" y="15"/>
                  </a:lnTo>
                  <a:lnTo>
                    <a:pt x="11" y="12"/>
                  </a:lnTo>
                  <a:lnTo>
                    <a:pt x="14" y="0"/>
                  </a:lnTo>
                  <a:lnTo>
                    <a:pt x="21" y="10"/>
                  </a:lnTo>
                  <a:lnTo>
                    <a:pt x="33" y="5"/>
                  </a:lnTo>
                  <a:lnTo>
                    <a:pt x="28" y="17"/>
                  </a:lnTo>
                  <a:lnTo>
                    <a:pt x="37" y="24"/>
                  </a:lnTo>
                  <a:lnTo>
                    <a:pt x="23" y="26"/>
                  </a:lnTo>
                  <a:lnTo>
                    <a:pt x="23" y="38"/>
                  </a:lnTo>
                  <a:close/>
                  <a:moveTo>
                    <a:pt x="16" y="24"/>
                  </a:moveTo>
                  <a:lnTo>
                    <a:pt x="16" y="24"/>
                  </a:lnTo>
                  <a:lnTo>
                    <a:pt x="21" y="29"/>
                  </a:lnTo>
                  <a:lnTo>
                    <a:pt x="21" y="22"/>
                  </a:lnTo>
                  <a:lnTo>
                    <a:pt x="28" y="22"/>
                  </a:lnTo>
                  <a:lnTo>
                    <a:pt x="23" y="17"/>
                  </a:lnTo>
                  <a:lnTo>
                    <a:pt x="26" y="12"/>
                  </a:lnTo>
                  <a:lnTo>
                    <a:pt x="18" y="15"/>
                  </a:lnTo>
                  <a:lnTo>
                    <a:pt x="16" y="10"/>
                  </a:lnTo>
                  <a:lnTo>
                    <a:pt x="14" y="15"/>
                  </a:lnTo>
                  <a:lnTo>
                    <a:pt x="7" y="17"/>
                  </a:lnTo>
                  <a:lnTo>
                    <a:pt x="14" y="19"/>
                  </a:lnTo>
                  <a:lnTo>
                    <a:pt x="9" y="26"/>
                  </a:lnTo>
                  <a:lnTo>
                    <a:pt x="1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96"/>
            <p:cNvSpPr>
              <a:spLocks noEditPoints="1"/>
            </p:cNvSpPr>
            <p:nvPr/>
          </p:nvSpPr>
          <p:spPr bwMode="auto">
            <a:xfrm>
              <a:off x="3436938" y="4876800"/>
              <a:ext cx="19050" cy="22225"/>
            </a:xfrm>
            <a:custGeom>
              <a:gdLst>
                <a:gd name="T0" fmla="*/ 2 w 5"/>
                <a:gd name="T1" fmla="*/ 5 h 6"/>
                <a:gd name="T2" fmla="*/ 0 w 5"/>
                <a:gd name="T3" fmla="*/ 2 h 6"/>
                <a:gd name="T4" fmla="*/ 3 w 5"/>
                <a:gd name="T5" fmla="*/ 1 h 6"/>
                <a:gd name="T6" fmla="*/ 4 w 5"/>
                <a:gd name="T7" fmla="*/ 4 h 6"/>
                <a:gd name="T8" fmla="*/ 2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4" y="4"/>
                  </a:cubicBezTo>
                  <a:cubicBezTo>
                    <a:pt x="4" y="5"/>
                    <a:pt x="3" y="6"/>
                    <a:pt x="2" y="5"/>
                  </a:cubicBezTo>
                  <a:close/>
                  <a:moveTo>
                    <a:pt x="2" y="2"/>
                  </a:moveTo>
                  <a:cubicBezTo>
                    <a:pt x="2" y="2"/>
                    <a:pt x="2" y="2"/>
                    <a:pt x="2" y="2"/>
                  </a:cubicBezTo>
                  <a:cubicBezTo>
                    <a:pt x="2" y="2"/>
                    <a:pt x="2" y="2"/>
                    <a:pt x="1" y="3"/>
                  </a:cubicBezTo>
                  <a:cubicBezTo>
                    <a:pt x="1"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97"/>
            <p:cNvSpPr>
              <a:spLocks noEditPoints="1"/>
            </p:cNvSpPr>
            <p:nvPr/>
          </p:nvSpPr>
          <p:spPr bwMode="auto">
            <a:xfrm>
              <a:off x="3524251" y="4794250"/>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5" y="3"/>
                  </a:cubicBezTo>
                  <a:cubicBezTo>
                    <a:pt x="4" y="5"/>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98"/>
            <p:cNvSpPr>
              <a:spLocks noEditPoints="1"/>
            </p:cNvSpPr>
            <p:nvPr/>
          </p:nvSpPr>
          <p:spPr bwMode="auto">
            <a:xfrm>
              <a:off x="3463926" y="4775200"/>
              <a:ext cx="19050" cy="23813"/>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4" y="1"/>
                    <a:pt x="5" y="3"/>
                    <a:pt x="5" y="4"/>
                  </a:cubicBezTo>
                  <a:cubicBezTo>
                    <a:pt x="4" y="5"/>
                    <a:pt x="3" y="6"/>
                    <a:pt x="2" y="5"/>
                  </a:cubicBezTo>
                  <a:close/>
                  <a:moveTo>
                    <a:pt x="3" y="2"/>
                  </a:moveTo>
                  <a:cubicBezTo>
                    <a:pt x="3" y="2"/>
                    <a:pt x="3" y="2"/>
                    <a:pt x="3" y="2"/>
                  </a:cubicBezTo>
                  <a:cubicBezTo>
                    <a:pt x="2"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9"/>
            <p:cNvSpPr>
              <a:spLocks noEditPoints="1"/>
            </p:cNvSpPr>
            <p:nvPr/>
          </p:nvSpPr>
          <p:spPr bwMode="auto">
            <a:xfrm>
              <a:off x="3419476" y="4821237"/>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3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4" y="5"/>
                    <a:pt x="2" y="5"/>
                  </a:cubicBezTo>
                  <a:close/>
                  <a:moveTo>
                    <a:pt x="3" y="2"/>
                  </a:moveTo>
                  <a:cubicBezTo>
                    <a:pt x="3" y="2"/>
                    <a:pt x="3" y="2"/>
                    <a:pt x="3" y="2"/>
                  </a:cubicBezTo>
                  <a:cubicBezTo>
                    <a:pt x="3" y="2"/>
                    <a:pt x="2" y="2"/>
                    <a:pt x="2" y="3"/>
                  </a:cubicBezTo>
                  <a:cubicBezTo>
                    <a:pt x="2" y="3"/>
                    <a:pt x="2" y="3"/>
                    <a:pt x="3" y="3"/>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0"/>
            <p:cNvSpPr>
              <a:spLocks noEditPoints="1"/>
            </p:cNvSpPr>
            <p:nvPr/>
          </p:nvSpPr>
          <p:spPr bwMode="auto">
            <a:xfrm>
              <a:off x="3535363" y="4854575"/>
              <a:ext cx="19050" cy="19050"/>
            </a:xfrm>
            <a:custGeom>
              <a:gdLst>
                <a:gd name="T0" fmla="*/ 2 w 5"/>
                <a:gd name="T1" fmla="*/ 4 h 5"/>
                <a:gd name="T2" fmla="*/ 1 w 5"/>
                <a:gd name="T3" fmla="*/ 2 h 5"/>
                <a:gd name="T4" fmla="*/ 4 w 5"/>
                <a:gd name="T5" fmla="*/ 0 h 5"/>
                <a:gd name="T6" fmla="*/ 5 w 5"/>
                <a:gd name="T7" fmla="*/ 3 h 5"/>
                <a:gd name="T8" fmla="*/ 2 w 5"/>
                <a:gd name="T9" fmla="*/ 4 h 5"/>
                <a:gd name="T10" fmla="*/ 3 w 5"/>
                <a:gd name="T11" fmla="*/ 2 h 5"/>
                <a:gd name="T12" fmla="*/ 3 w 5"/>
                <a:gd name="T13" fmla="*/ 2 h 5"/>
                <a:gd name="T14" fmla="*/ 2 w 5"/>
                <a:gd name="T15" fmla="*/ 2 h 5"/>
                <a:gd name="T16" fmla="*/ 3 w 5"/>
                <a:gd name="T17" fmla="*/ 3 h 5"/>
                <a:gd name="T18" fmla="*/ 4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1" y="2"/>
                  </a:cubicBezTo>
                  <a:cubicBezTo>
                    <a:pt x="1" y="0"/>
                    <a:pt x="2" y="0"/>
                    <a:pt x="4" y="0"/>
                  </a:cubicBezTo>
                  <a:cubicBezTo>
                    <a:pt x="5" y="0"/>
                    <a:pt x="5" y="2"/>
                    <a:pt x="5" y="3"/>
                  </a:cubicBezTo>
                  <a:cubicBezTo>
                    <a:pt x="5" y="4"/>
                    <a:pt x="3" y="5"/>
                    <a:pt x="2" y="4"/>
                  </a:cubicBezTo>
                  <a:close/>
                  <a:moveTo>
                    <a:pt x="3" y="2"/>
                  </a:moveTo>
                  <a:cubicBezTo>
                    <a:pt x="3" y="2"/>
                    <a:pt x="3" y="2"/>
                    <a:pt x="3" y="2"/>
                  </a:cubicBezTo>
                  <a:cubicBezTo>
                    <a:pt x="3" y="1"/>
                    <a:pt x="2" y="2"/>
                    <a:pt x="2" y="2"/>
                  </a:cubicBezTo>
                  <a:cubicBezTo>
                    <a:pt x="2" y="2"/>
                    <a:pt x="2" y="3"/>
                    <a:pt x="3" y="3"/>
                  </a:cubicBezTo>
                  <a:cubicBezTo>
                    <a:pt x="3" y="3"/>
                    <a:pt x="3" y="3"/>
                    <a:pt x="4" y="2"/>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 name="组合 1"/>
          <p:cNvGrpSpPr/>
          <p:nvPr/>
        </p:nvGrpSpPr>
        <p:grpSpPr>
          <a:xfrm>
            <a:off x="0" y="6123294"/>
            <a:ext cx="12192000" cy="758865"/>
            <a:chOff x="0" y="6123294"/>
            <a:chExt cx="12192000" cy="758865"/>
          </a:xfrm>
        </p:grpSpPr>
        <p:sp>
          <p:nvSpPr>
            <p:cNvPr id="923"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4" name="矩形 14"/>
            <p:cNvSpPr/>
            <p:nvPr/>
          </p:nvSpPr>
          <p:spPr>
            <a:xfrm>
              <a:off x="0" y="6502589"/>
              <a:ext cx="3829050" cy="355410"/>
            </a:xfrm>
            <a:custGeom>
              <a:gdLst>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5" name="任意多边形 924"/>
            <p:cNvSpPr/>
            <p:nvPr/>
          </p:nvSpPr>
          <p:spPr>
            <a:xfrm>
              <a:off x="5407288" y="6563496"/>
              <a:ext cx="5346174" cy="318663"/>
            </a:xfrm>
            <a:custGeom>
              <a:gdLst>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14" name="组合 1113"/>
          <p:cNvGrpSpPr/>
          <p:nvPr/>
        </p:nvGrpSpPr>
        <p:grpSpPr>
          <a:xfrm>
            <a:off x="345447" y="5365097"/>
            <a:ext cx="1066722" cy="1253377"/>
            <a:chOff x="398463" y="5010964"/>
            <a:chExt cx="1066722" cy="1253377"/>
          </a:xfrm>
          <a:effectLst>
            <a:outerShdw blurRad="76200" dir="18900000" sy="23000" kx="-1200000" algn="bl" rotWithShape="0">
              <a:prstClr val="black">
                <a:alpha val="20000"/>
              </a:prstClr>
            </a:outerShdw>
          </a:effectLst>
        </p:grpSpPr>
        <p:sp>
          <p:nvSpPr>
            <p:cNvPr id="926" name="Freeform 542"/>
            <p:cNvSpPr/>
            <p:nvPr/>
          </p:nvSpPr>
          <p:spPr bwMode="auto">
            <a:xfrm>
              <a:off x="398463" y="5010964"/>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542"/>
            <p:cNvSpPr/>
            <p:nvPr/>
          </p:nvSpPr>
          <p:spPr bwMode="auto">
            <a:xfrm>
              <a:off x="1057277" y="5623738"/>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任意多边形 927"/>
            <p:cNvSpPr/>
            <p:nvPr/>
          </p:nvSpPr>
          <p:spPr>
            <a:xfrm rot="19750896">
              <a:off x="431564" y="581736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9" name="任意多边形 928"/>
            <p:cNvSpPr/>
            <p:nvPr/>
          </p:nvSpPr>
          <p:spPr>
            <a:xfrm rot="19750896">
              <a:off x="491582" y="552389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0" name="任意多边形 929"/>
            <p:cNvSpPr/>
            <p:nvPr/>
          </p:nvSpPr>
          <p:spPr>
            <a:xfrm rot="593634">
              <a:off x="623156" y="587559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1" name="任意多边形 930"/>
            <p:cNvSpPr/>
            <p:nvPr/>
          </p:nvSpPr>
          <p:spPr>
            <a:xfrm rot="593634">
              <a:off x="790411" y="5778860"/>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2" name="任意多边形 931"/>
            <p:cNvSpPr/>
            <p:nvPr/>
          </p:nvSpPr>
          <p:spPr>
            <a:xfrm rot="593634">
              <a:off x="743518" y="554333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3" name="任意多边形 932"/>
            <p:cNvSpPr/>
            <p:nvPr/>
          </p:nvSpPr>
          <p:spPr>
            <a:xfrm rot="593634">
              <a:off x="656746" y="53146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4" name="任意多边形 933"/>
            <p:cNvSpPr/>
            <p:nvPr/>
          </p:nvSpPr>
          <p:spPr>
            <a:xfrm rot="18532124">
              <a:off x="547207" y="51741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5" name="任意多边形 934"/>
            <p:cNvSpPr/>
            <p:nvPr/>
          </p:nvSpPr>
          <p:spPr>
            <a:xfrm rot="20988464">
              <a:off x="1100088"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6" name="任意多边形 935"/>
            <p:cNvSpPr/>
            <p:nvPr/>
          </p:nvSpPr>
          <p:spPr>
            <a:xfrm rot="18532124">
              <a:off x="1087546" y="5884213"/>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7" name="任意多边形 936"/>
            <p:cNvSpPr/>
            <p:nvPr/>
          </p:nvSpPr>
          <p:spPr>
            <a:xfrm rot="20988464">
              <a:off x="1283064"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8" name="任意多边形 937"/>
            <p:cNvSpPr/>
            <p:nvPr/>
          </p:nvSpPr>
          <p:spPr>
            <a:xfrm rot="1602689">
              <a:off x="1252693" y="589944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9" name="任意多边形 938"/>
            <p:cNvSpPr/>
            <p:nvPr/>
          </p:nvSpPr>
          <p:spPr>
            <a:xfrm rot="1602689">
              <a:off x="1181544" y="5766534"/>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0" name="任意多边形 939"/>
            <p:cNvSpPr/>
            <p:nvPr/>
          </p:nvSpPr>
          <p:spPr>
            <a:xfrm rot="1602689">
              <a:off x="1190612" y="566968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1" name="组合 940"/>
          <p:cNvGrpSpPr/>
          <p:nvPr/>
        </p:nvGrpSpPr>
        <p:grpSpPr>
          <a:xfrm rot="838030">
            <a:off x="9854550" y="5400270"/>
            <a:ext cx="1927213" cy="1277483"/>
            <a:chOff x="-12764294" y="-9883775"/>
            <a:chExt cx="7378700" cy="4891087"/>
          </a:xfrm>
          <a:effectLst>
            <a:outerShdw blurRad="76200" dir="18900000" sy="23000" kx="-1200000" algn="bl" rotWithShape="0">
              <a:prstClr val="black">
                <a:alpha val="20000"/>
              </a:prstClr>
            </a:outerShdw>
          </a:effectLst>
        </p:grpSpPr>
        <p:sp>
          <p:nvSpPr>
            <p:cNvPr id="942" name="Freeform 3542"/>
            <p:cNvSpPr/>
            <p:nvPr/>
          </p:nvSpPr>
          <p:spPr bwMode="auto">
            <a:xfrm>
              <a:off x="-8370094" y="-6991350"/>
              <a:ext cx="1166813" cy="495300"/>
            </a:xfrm>
            <a:custGeom>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543"/>
            <p:cNvSpPr/>
            <p:nvPr/>
          </p:nvSpPr>
          <p:spPr bwMode="auto">
            <a:xfrm>
              <a:off x="-8381207" y="-7010400"/>
              <a:ext cx="1166813" cy="495300"/>
            </a:xfrm>
            <a:custGeom>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544"/>
            <p:cNvSpPr>
              <a:spLocks noEditPoints="1"/>
            </p:cNvSpPr>
            <p:nvPr/>
          </p:nvSpPr>
          <p:spPr bwMode="auto">
            <a:xfrm>
              <a:off x="-7314407" y="-9020175"/>
              <a:ext cx="242888" cy="303213"/>
            </a:xfrm>
            <a:custGeom>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545"/>
            <p:cNvSpPr>
              <a:spLocks noEditPoints="1"/>
            </p:cNvSpPr>
            <p:nvPr/>
          </p:nvSpPr>
          <p:spPr bwMode="auto">
            <a:xfrm>
              <a:off x="-7131844" y="-8956675"/>
              <a:ext cx="417513" cy="266700"/>
            </a:xfrm>
            <a:custGeom>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546"/>
            <p:cNvSpPr/>
            <p:nvPr/>
          </p:nvSpPr>
          <p:spPr bwMode="auto">
            <a:xfrm>
              <a:off x="-7176294" y="-8890000"/>
              <a:ext cx="269875" cy="176213"/>
            </a:xfrm>
            <a:custGeom>
              <a:gdLst>
                <a:gd name="T0" fmla="*/ 31 w 72"/>
                <a:gd name="T1" fmla="*/ 47 h 47"/>
                <a:gd name="T2" fmla="*/ 19 w 72"/>
                <a:gd name="T3" fmla="*/ 24 h 47"/>
                <a:gd name="T4" fmla="*/ 12 w 72"/>
                <a:gd name="T5" fmla="*/ 26 h 47"/>
                <a:gd name="T6" fmla="*/ 3 w 72"/>
                <a:gd name="T7" fmla="*/ 37 h 47"/>
                <a:gd name="T8" fmla="*/ 31 w 72"/>
                <a:gd name="T9" fmla="*/ 47 h 47"/>
              </a:gd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547"/>
            <p:cNvSpPr/>
            <p:nvPr/>
          </p:nvSpPr>
          <p:spPr bwMode="auto">
            <a:xfrm>
              <a:off x="-7363619" y="-8761413"/>
              <a:ext cx="520700" cy="412750"/>
            </a:xfrm>
            <a:custGeom>
              <a:gdLst>
                <a:gd name="T0" fmla="*/ 14 w 328"/>
                <a:gd name="T1" fmla="*/ 0 h 260"/>
                <a:gd name="T2" fmla="*/ 328 w 328"/>
                <a:gd name="T3" fmla="*/ 47 h 260"/>
                <a:gd name="T4" fmla="*/ 291 w 328"/>
                <a:gd name="T5" fmla="*/ 260 h 260"/>
                <a:gd name="T6" fmla="*/ 0 w 328"/>
                <a:gd name="T7" fmla="*/ 219 h 260"/>
                <a:gd name="T8" fmla="*/ 14 w 328"/>
                <a:gd name="T9" fmla="*/ 0 h 260"/>
              </a:gd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548"/>
            <p:cNvSpPr/>
            <p:nvPr/>
          </p:nvSpPr>
          <p:spPr bwMode="auto">
            <a:xfrm>
              <a:off x="-7368382" y="-8796338"/>
              <a:ext cx="571500" cy="161925"/>
            </a:xfrm>
            <a:custGeom>
              <a:gdLst>
                <a:gd name="T0" fmla="*/ 0 w 360"/>
                <a:gd name="T1" fmla="*/ 0 h 102"/>
                <a:gd name="T2" fmla="*/ 360 w 360"/>
                <a:gd name="T3" fmla="*/ 64 h 102"/>
                <a:gd name="T4" fmla="*/ 346 w 360"/>
                <a:gd name="T5" fmla="*/ 102 h 102"/>
                <a:gd name="T6" fmla="*/ 3 w 360"/>
                <a:gd name="T7" fmla="*/ 50 h 102"/>
                <a:gd name="T8" fmla="*/ 0 w 360"/>
                <a:gd name="T9" fmla="*/ 0 h 102"/>
              </a:gd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549"/>
            <p:cNvSpPr/>
            <p:nvPr/>
          </p:nvSpPr>
          <p:spPr bwMode="auto">
            <a:xfrm>
              <a:off x="-7190582" y="-8761413"/>
              <a:ext cx="187325" cy="393700"/>
            </a:xfrm>
            <a:custGeom>
              <a:gdLst>
                <a:gd name="T0" fmla="*/ 26 w 118"/>
                <a:gd name="T1" fmla="*/ 0 h 248"/>
                <a:gd name="T2" fmla="*/ 118 w 118"/>
                <a:gd name="T3" fmla="*/ 16 h 248"/>
                <a:gd name="T4" fmla="*/ 80 w 118"/>
                <a:gd name="T5" fmla="*/ 248 h 248"/>
                <a:gd name="T6" fmla="*/ 0 w 118"/>
                <a:gd name="T7" fmla="*/ 236 h 248"/>
                <a:gd name="T8" fmla="*/ 26 w 118"/>
                <a:gd name="T9" fmla="*/ 0 h 248"/>
              </a:gd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550"/>
            <p:cNvSpPr/>
            <p:nvPr/>
          </p:nvSpPr>
          <p:spPr bwMode="auto">
            <a:xfrm>
              <a:off x="-7173119" y="-8758238"/>
              <a:ext cx="147638" cy="385763"/>
            </a:xfrm>
            <a:custGeom>
              <a:gdLst>
                <a:gd name="T0" fmla="*/ 26 w 93"/>
                <a:gd name="T1" fmla="*/ 0 h 243"/>
                <a:gd name="T2" fmla="*/ 93 w 93"/>
                <a:gd name="T3" fmla="*/ 12 h 243"/>
                <a:gd name="T4" fmla="*/ 57 w 93"/>
                <a:gd name="T5" fmla="*/ 243 h 243"/>
                <a:gd name="T6" fmla="*/ 0 w 93"/>
                <a:gd name="T7" fmla="*/ 236 h 243"/>
                <a:gd name="T8" fmla="*/ 26 w 93"/>
                <a:gd name="T9" fmla="*/ 0 h 243"/>
              </a:gd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551"/>
            <p:cNvSpPr/>
            <p:nvPr/>
          </p:nvSpPr>
          <p:spPr bwMode="auto">
            <a:xfrm>
              <a:off x="-7187407" y="-8769350"/>
              <a:ext cx="203200" cy="107950"/>
            </a:xfrm>
            <a:custGeom>
              <a:gdLst>
                <a:gd name="T0" fmla="*/ 5 w 128"/>
                <a:gd name="T1" fmla="*/ 0 h 68"/>
                <a:gd name="T2" fmla="*/ 128 w 128"/>
                <a:gd name="T3" fmla="*/ 21 h 68"/>
                <a:gd name="T4" fmla="*/ 118 w 128"/>
                <a:gd name="T5" fmla="*/ 68 h 68"/>
                <a:gd name="T6" fmla="*/ 0 w 128"/>
                <a:gd name="T7" fmla="*/ 50 h 68"/>
                <a:gd name="T8" fmla="*/ 5 w 128"/>
                <a:gd name="T9" fmla="*/ 0 h 68"/>
              </a:gd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552"/>
            <p:cNvSpPr/>
            <p:nvPr/>
          </p:nvSpPr>
          <p:spPr bwMode="auto">
            <a:xfrm>
              <a:off x="-7162007" y="-8761413"/>
              <a:ext cx="150813" cy="96838"/>
            </a:xfrm>
            <a:custGeom>
              <a:gdLst>
                <a:gd name="T0" fmla="*/ 8 w 95"/>
                <a:gd name="T1" fmla="*/ 0 h 61"/>
                <a:gd name="T2" fmla="*/ 95 w 95"/>
                <a:gd name="T3" fmla="*/ 14 h 61"/>
                <a:gd name="T4" fmla="*/ 86 w 95"/>
                <a:gd name="T5" fmla="*/ 61 h 61"/>
                <a:gd name="T6" fmla="*/ 0 w 95"/>
                <a:gd name="T7" fmla="*/ 49 h 61"/>
                <a:gd name="T8" fmla="*/ 8 w 95"/>
                <a:gd name="T9" fmla="*/ 0 h 61"/>
              </a:gd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553"/>
            <p:cNvSpPr>
              <a:spLocks noEditPoints="1"/>
            </p:cNvSpPr>
            <p:nvPr/>
          </p:nvSpPr>
          <p:spPr bwMode="auto">
            <a:xfrm>
              <a:off x="-6719094" y="-8507413"/>
              <a:ext cx="200025" cy="192088"/>
            </a:xfrm>
            <a:custGeom>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554"/>
            <p:cNvSpPr>
              <a:spLocks noEditPoints="1"/>
            </p:cNvSpPr>
            <p:nvPr/>
          </p:nvSpPr>
          <p:spPr bwMode="auto">
            <a:xfrm>
              <a:off x="-6722269" y="-8361363"/>
              <a:ext cx="206375" cy="300038"/>
            </a:xfrm>
            <a:custGeom>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555"/>
            <p:cNvSpPr/>
            <p:nvPr/>
          </p:nvSpPr>
          <p:spPr bwMode="auto">
            <a:xfrm>
              <a:off x="-6722269" y="-8397875"/>
              <a:ext cx="127000" cy="206375"/>
            </a:xfrm>
            <a:custGeom>
              <a:gdLst>
                <a:gd name="T0" fmla="*/ 1 w 34"/>
                <a:gd name="T1" fmla="*/ 25 h 55"/>
                <a:gd name="T2" fmla="*/ 15 w 34"/>
                <a:gd name="T3" fmla="*/ 13 h 55"/>
                <a:gd name="T4" fmla="*/ 13 w 34"/>
                <a:gd name="T5" fmla="*/ 9 h 55"/>
                <a:gd name="T6" fmla="*/ 4 w 34"/>
                <a:gd name="T7" fmla="*/ 4 h 55"/>
                <a:gd name="T8" fmla="*/ 1 w 34"/>
                <a:gd name="T9" fmla="*/ 25 h 55"/>
              </a:gd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556"/>
            <p:cNvSpPr/>
            <p:nvPr/>
          </p:nvSpPr>
          <p:spPr bwMode="auto">
            <a:xfrm>
              <a:off x="-7096919" y="-8513763"/>
              <a:ext cx="374650" cy="371475"/>
            </a:xfrm>
            <a:custGeom>
              <a:gdLst>
                <a:gd name="T0" fmla="*/ 229 w 236"/>
                <a:gd name="T1" fmla="*/ 0 h 234"/>
                <a:gd name="T2" fmla="*/ 236 w 236"/>
                <a:gd name="T3" fmla="*/ 234 h 234"/>
                <a:gd name="T4" fmla="*/ 7 w 236"/>
                <a:gd name="T5" fmla="*/ 224 h 234"/>
                <a:gd name="T6" fmla="*/ 0 w 236"/>
                <a:gd name="T7" fmla="*/ 44 h 234"/>
                <a:gd name="T8" fmla="*/ 229 w 236"/>
                <a:gd name="T9" fmla="*/ 0 h 234"/>
              </a:gd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557"/>
            <p:cNvSpPr/>
            <p:nvPr/>
          </p:nvSpPr>
          <p:spPr bwMode="auto">
            <a:xfrm>
              <a:off x="-6763544" y="-8537575"/>
              <a:ext cx="63500" cy="428625"/>
            </a:xfrm>
            <a:custGeom>
              <a:gdLst>
                <a:gd name="T0" fmla="*/ 38 w 40"/>
                <a:gd name="T1" fmla="*/ 0 h 270"/>
                <a:gd name="T2" fmla="*/ 40 w 40"/>
                <a:gd name="T3" fmla="*/ 270 h 270"/>
                <a:gd name="T4" fmla="*/ 12 w 40"/>
                <a:gd name="T5" fmla="*/ 265 h 270"/>
                <a:gd name="T6" fmla="*/ 0 w 40"/>
                <a:gd name="T7" fmla="*/ 7 h 270"/>
                <a:gd name="T8" fmla="*/ 38 w 40"/>
                <a:gd name="T9" fmla="*/ 0 h 270"/>
              </a:gd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558"/>
            <p:cNvSpPr/>
            <p:nvPr/>
          </p:nvSpPr>
          <p:spPr bwMode="auto">
            <a:xfrm>
              <a:off x="-7096919" y="-8375650"/>
              <a:ext cx="396875" cy="112713"/>
            </a:xfrm>
            <a:custGeom>
              <a:gdLst>
                <a:gd name="T0" fmla="*/ 250 w 250"/>
                <a:gd name="T1" fmla="*/ 0 h 71"/>
                <a:gd name="T2" fmla="*/ 250 w 250"/>
                <a:gd name="T3" fmla="*/ 69 h 71"/>
                <a:gd name="T4" fmla="*/ 2 w 250"/>
                <a:gd name="T5" fmla="*/ 71 h 71"/>
                <a:gd name="T6" fmla="*/ 0 w 250"/>
                <a:gd name="T7" fmla="*/ 19 h 71"/>
                <a:gd name="T8" fmla="*/ 250 w 250"/>
                <a:gd name="T9" fmla="*/ 0 h 71"/>
              </a:gd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559"/>
            <p:cNvSpPr/>
            <p:nvPr/>
          </p:nvSpPr>
          <p:spPr bwMode="auto">
            <a:xfrm>
              <a:off x="-7096919" y="-8361363"/>
              <a:ext cx="401638" cy="87313"/>
            </a:xfrm>
            <a:custGeom>
              <a:gdLst>
                <a:gd name="T0" fmla="*/ 250 w 253"/>
                <a:gd name="T1" fmla="*/ 0 h 55"/>
                <a:gd name="T2" fmla="*/ 253 w 253"/>
                <a:gd name="T3" fmla="*/ 50 h 55"/>
                <a:gd name="T4" fmla="*/ 2 w 253"/>
                <a:gd name="T5" fmla="*/ 55 h 55"/>
                <a:gd name="T6" fmla="*/ 0 w 253"/>
                <a:gd name="T7" fmla="*/ 19 h 55"/>
                <a:gd name="T8" fmla="*/ 250 w 253"/>
                <a:gd name="T9" fmla="*/ 0 h 55"/>
              </a:gd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560"/>
            <p:cNvSpPr/>
            <p:nvPr/>
          </p:nvSpPr>
          <p:spPr bwMode="auto">
            <a:xfrm>
              <a:off x="-6755607" y="-8397875"/>
              <a:ext cx="60325" cy="146050"/>
            </a:xfrm>
            <a:custGeom>
              <a:gdLst>
                <a:gd name="T0" fmla="*/ 35 w 38"/>
                <a:gd name="T1" fmla="*/ 0 h 92"/>
                <a:gd name="T2" fmla="*/ 38 w 38"/>
                <a:gd name="T3" fmla="*/ 92 h 92"/>
                <a:gd name="T4" fmla="*/ 2 w 38"/>
                <a:gd name="T5" fmla="*/ 92 h 92"/>
                <a:gd name="T6" fmla="*/ 0 w 38"/>
                <a:gd name="T7" fmla="*/ 5 h 92"/>
                <a:gd name="T8" fmla="*/ 35 w 38"/>
                <a:gd name="T9" fmla="*/ 0 h 92"/>
              </a:gd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561"/>
            <p:cNvSpPr/>
            <p:nvPr/>
          </p:nvSpPr>
          <p:spPr bwMode="auto">
            <a:xfrm>
              <a:off x="-6755607" y="-8375650"/>
              <a:ext cx="60325" cy="104775"/>
            </a:xfrm>
            <a:custGeom>
              <a:gdLst>
                <a:gd name="T0" fmla="*/ 35 w 38"/>
                <a:gd name="T1" fmla="*/ 0 h 66"/>
                <a:gd name="T2" fmla="*/ 38 w 38"/>
                <a:gd name="T3" fmla="*/ 66 h 66"/>
                <a:gd name="T4" fmla="*/ 2 w 38"/>
                <a:gd name="T5" fmla="*/ 66 h 66"/>
                <a:gd name="T6" fmla="*/ 0 w 38"/>
                <a:gd name="T7" fmla="*/ 2 h 66"/>
                <a:gd name="T8" fmla="*/ 35 w 38"/>
                <a:gd name="T9" fmla="*/ 0 h 66"/>
              </a:gd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562"/>
            <p:cNvSpPr/>
            <p:nvPr/>
          </p:nvSpPr>
          <p:spPr bwMode="auto">
            <a:xfrm>
              <a:off x="-8797132" y="-9883775"/>
              <a:ext cx="3411538" cy="3151188"/>
            </a:xfrm>
            <a:custGeom>
              <a:gdLst>
                <a:gd name="T0" fmla="*/ 116 w 909"/>
                <a:gd name="T1" fmla="*/ 752 h 840"/>
                <a:gd name="T2" fmla="*/ 0 w 909"/>
                <a:gd name="T3" fmla="*/ 506 h 840"/>
                <a:gd name="T4" fmla="*/ 110 w 909"/>
                <a:gd name="T5" fmla="*/ 448 h 840"/>
                <a:gd name="T6" fmla="*/ 342 w 909"/>
                <a:gd name="T7" fmla="*/ 823 h 840"/>
                <a:gd name="T8" fmla="*/ 116 w 909"/>
                <a:gd name="T9" fmla="*/ 752 h 840"/>
              </a:gd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563"/>
            <p:cNvSpPr>
              <a:spLocks noEditPoints="1"/>
            </p:cNvSpPr>
            <p:nvPr/>
          </p:nvSpPr>
          <p:spPr bwMode="auto">
            <a:xfrm>
              <a:off x="-9605169" y="-8791575"/>
              <a:ext cx="2278063" cy="1897063"/>
            </a:xfrm>
            <a:custGeom>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564"/>
            <p:cNvSpPr/>
            <p:nvPr/>
          </p:nvSpPr>
          <p:spPr bwMode="auto">
            <a:xfrm>
              <a:off x="-7327107" y="-7794625"/>
              <a:ext cx="796925" cy="987425"/>
            </a:xfrm>
            <a:custGeom>
              <a:gdLst>
                <a:gd name="T0" fmla="*/ 2 w 212"/>
                <a:gd name="T1" fmla="*/ 219 h 263"/>
                <a:gd name="T2" fmla="*/ 148 w 212"/>
                <a:gd name="T3" fmla="*/ 41 h 263"/>
                <a:gd name="T4" fmla="*/ 174 w 212"/>
                <a:gd name="T5" fmla="*/ 21 h 263"/>
                <a:gd name="T6" fmla="*/ 2 w 212"/>
                <a:gd name="T7" fmla="*/ 219 h 263"/>
              </a:gdLst>
              <a:cxnLst>
                <a:cxn ang="0">
                  <a:pos x="T0" y="T1"/>
                </a:cxn>
                <a:cxn ang="0">
                  <a:pos x="T2" y="T3"/>
                </a:cxn>
                <a:cxn ang="0">
                  <a:pos x="T4" y="T5"/>
                </a:cxn>
                <a:cxn ang="0">
                  <a:pos x="T6" y="T7"/>
                </a:cxn>
              </a:cxnLst>
              <a:rect l="0" t="0" r="r" b="b"/>
              <a:pathLst>
                <a:path w="211"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565"/>
            <p:cNvSpPr/>
            <p:nvPr/>
          </p:nvSpPr>
          <p:spPr bwMode="auto">
            <a:xfrm>
              <a:off x="-7355682" y="-7756525"/>
              <a:ext cx="476250" cy="798513"/>
            </a:xfrm>
            <a:custGeom>
              <a:gdLst>
                <a:gd name="T0" fmla="*/ 0 w 127"/>
                <a:gd name="T1" fmla="*/ 181 h 213"/>
                <a:gd name="T2" fmla="*/ 73 w 127"/>
                <a:gd name="T3" fmla="*/ 32 h 213"/>
                <a:gd name="T4" fmla="*/ 88 w 127"/>
                <a:gd name="T5" fmla="*/ 13 h 213"/>
                <a:gd name="T6" fmla="*/ 0 w 127"/>
                <a:gd name="T7" fmla="*/ 181 h 213"/>
              </a:gd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566"/>
            <p:cNvSpPr/>
            <p:nvPr/>
          </p:nvSpPr>
          <p:spPr bwMode="auto">
            <a:xfrm>
              <a:off x="-7525544" y="-8653463"/>
              <a:ext cx="923925" cy="866775"/>
            </a:xfrm>
            <a:custGeom>
              <a:gdLst>
                <a:gd name="T0" fmla="*/ 200 w 246"/>
                <a:gd name="T1" fmla="*/ 220 h 231"/>
                <a:gd name="T2" fmla="*/ 41 w 246"/>
                <a:gd name="T3" fmla="*/ 50 h 231"/>
                <a:gd name="T4" fmla="*/ 24 w 246"/>
                <a:gd name="T5" fmla="*/ 22 h 231"/>
                <a:gd name="T6" fmla="*/ 200 w 246"/>
                <a:gd name="T7" fmla="*/ 220 h 231"/>
              </a:gd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567"/>
            <p:cNvSpPr/>
            <p:nvPr/>
          </p:nvSpPr>
          <p:spPr bwMode="auto">
            <a:xfrm>
              <a:off x="-7108032" y="-7861300"/>
              <a:ext cx="377825" cy="738188"/>
            </a:xfrm>
            <a:custGeom>
              <a:gdLst>
                <a:gd name="T0" fmla="*/ 0 w 101"/>
                <a:gd name="T1" fmla="*/ 169 h 197"/>
                <a:gd name="T2" fmla="*/ 50 w 101"/>
                <a:gd name="T3" fmla="*/ 29 h 197"/>
                <a:gd name="T4" fmla="*/ 61 w 101"/>
                <a:gd name="T5" fmla="*/ 11 h 197"/>
                <a:gd name="T6" fmla="*/ 0 w 101"/>
                <a:gd name="T7" fmla="*/ 169 h 197"/>
              </a:gdLst>
              <a:cxnLst>
                <a:cxn ang="0">
                  <a:pos x="T0" y="T1"/>
                </a:cxn>
                <a:cxn ang="0">
                  <a:pos x="T2" y="T3"/>
                </a:cxn>
                <a:cxn ang="0">
                  <a:pos x="T4" y="T5"/>
                </a:cxn>
                <a:cxn ang="0">
                  <a:pos x="T6" y="T7"/>
                </a:cxn>
              </a:cxnLst>
              <a:rect l="0" t="0" r="r" b="b"/>
              <a:pathLst>
                <a:path w="100"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568"/>
            <p:cNvSpPr/>
            <p:nvPr/>
          </p:nvSpPr>
          <p:spPr bwMode="auto">
            <a:xfrm>
              <a:off x="-7404894" y="-8320088"/>
              <a:ext cx="727075" cy="461963"/>
            </a:xfrm>
            <a:custGeom>
              <a:gdLst>
                <a:gd name="T0" fmla="*/ 163 w 194"/>
                <a:gd name="T1" fmla="*/ 123 h 123"/>
                <a:gd name="T2" fmla="*/ 30 w 194"/>
                <a:gd name="T3" fmla="*/ 42 h 123"/>
                <a:gd name="T4" fmla="*/ 14 w 194"/>
                <a:gd name="T5" fmla="*/ 27 h 123"/>
                <a:gd name="T6" fmla="*/ 163 w 194"/>
                <a:gd name="T7" fmla="*/ 123 h 123"/>
              </a:gd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569"/>
            <p:cNvSpPr/>
            <p:nvPr/>
          </p:nvSpPr>
          <p:spPr bwMode="auto">
            <a:xfrm>
              <a:off x="-12081669" y="-6030913"/>
              <a:ext cx="971550" cy="828675"/>
            </a:xfrm>
            <a:custGeom>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570"/>
            <p:cNvSpPr/>
            <p:nvPr/>
          </p:nvSpPr>
          <p:spPr bwMode="auto">
            <a:xfrm>
              <a:off x="-10298907" y="-5846763"/>
              <a:ext cx="404813" cy="749300"/>
            </a:xfrm>
            <a:custGeom>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571"/>
            <p:cNvSpPr/>
            <p:nvPr/>
          </p:nvSpPr>
          <p:spPr bwMode="auto">
            <a:xfrm>
              <a:off x="-10230644" y="-8128000"/>
              <a:ext cx="1485900" cy="1609725"/>
            </a:xfrm>
            <a:custGeom>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572"/>
            <p:cNvSpPr/>
            <p:nvPr/>
          </p:nvSpPr>
          <p:spPr bwMode="auto">
            <a:xfrm>
              <a:off x="-9822657" y="-8078788"/>
              <a:ext cx="2417763" cy="1379538"/>
            </a:xfrm>
            <a:custGeom>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573"/>
            <p:cNvSpPr/>
            <p:nvPr/>
          </p:nvSpPr>
          <p:spPr bwMode="auto">
            <a:xfrm>
              <a:off x="-10197307" y="-8120063"/>
              <a:ext cx="1485900" cy="1612900"/>
            </a:xfrm>
            <a:custGeom>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574"/>
            <p:cNvSpPr/>
            <p:nvPr/>
          </p:nvSpPr>
          <p:spPr bwMode="auto">
            <a:xfrm>
              <a:off x="-9019382" y="-7137400"/>
              <a:ext cx="973138" cy="306388"/>
            </a:xfrm>
            <a:custGeom>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575"/>
            <p:cNvSpPr/>
            <p:nvPr/>
          </p:nvSpPr>
          <p:spPr bwMode="auto">
            <a:xfrm>
              <a:off x="-8838407" y="-7494588"/>
              <a:ext cx="460375" cy="622300"/>
            </a:xfrm>
            <a:custGeom>
              <a:gdLst>
                <a:gd name="T0" fmla="*/ 123 w 123"/>
                <a:gd name="T1" fmla="*/ 47 h 166"/>
                <a:gd name="T2" fmla="*/ 57 w 123"/>
                <a:gd name="T3" fmla="*/ 166 h 166"/>
                <a:gd name="T4" fmla="*/ 32 w 123"/>
                <a:gd name="T5" fmla="*/ 57 h 166"/>
                <a:gd name="T6" fmla="*/ 114 w 123"/>
                <a:gd name="T7" fmla="*/ 42 h 166"/>
                <a:gd name="T8" fmla="*/ 123 w 123"/>
                <a:gd name="T9" fmla="*/ 47 h 166"/>
              </a:gd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576"/>
            <p:cNvSpPr/>
            <p:nvPr/>
          </p:nvSpPr>
          <p:spPr bwMode="auto">
            <a:xfrm>
              <a:off x="-9109869" y="-6950075"/>
              <a:ext cx="484188" cy="465138"/>
            </a:xfrm>
            <a:custGeom>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577"/>
            <p:cNvSpPr/>
            <p:nvPr/>
          </p:nvSpPr>
          <p:spPr bwMode="auto">
            <a:xfrm>
              <a:off x="-8835232" y="-7070725"/>
              <a:ext cx="368300" cy="252413"/>
            </a:xfrm>
            <a:custGeom>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578"/>
            <p:cNvSpPr/>
            <p:nvPr/>
          </p:nvSpPr>
          <p:spPr bwMode="auto">
            <a:xfrm>
              <a:off x="-9127332" y="-8089900"/>
              <a:ext cx="1695450" cy="884238"/>
            </a:xfrm>
            <a:custGeom>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3579"/>
            <p:cNvSpPr/>
            <p:nvPr/>
          </p:nvSpPr>
          <p:spPr bwMode="auto">
            <a:xfrm>
              <a:off x="-9192419" y="-8154988"/>
              <a:ext cx="1812925" cy="671513"/>
            </a:xfrm>
            <a:custGeom>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2"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3580"/>
            <p:cNvSpPr/>
            <p:nvPr/>
          </p:nvSpPr>
          <p:spPr bwMode="auto">
            <a:xfrm>
              <a:off x="-8598694" y="-7332663"/>
              <a:ext cx="555625" cy="633413"/>
            </a:xfrm>
            <a:custGeom>
              <a:gdLst>
                <a:gd name="T0" fmla="*/ 148 w 148"/>
                <a:gd name="T1" fmla="*/ 69 h 169"/>
                <a:gd name="T2" fmla="*/ 54 w 148"/>
                <a:gd name="T3" fmla="*/ 166 h 169"/>
                <a:gd name="T4" fmla="*/ 57 w 148"/>
                <a:gd name="T5" fmla="*/ 54 h 169"/>
                <a:gd name="T6" fmla="*/ 140 w 148"/>
                <a:gd name="T7" fmla="*/ 61 h 169"/>
                <a:gd name="T8" fmla="*/ 148 w 148"/>
                <a:gd name="T9" fmla="*/ 69 h 169"/>
              </a:gd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3581"/>
            <p:cNvSpPr/>
            <p:nvPr/>
          </p:nvSpPr>
          <p:spPr bwMode="auto">
            <a:xfrm>
              <a:off x="-8936832" y="-6815138"/>
              <a:ext cx="547688" cy="442913"/>
            </a:xfrm>
            <a:custGeom>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3582"/>
            <p:cNvSpPr/>
            <p:nvPr/>
          </p:nvSpPr>
          <p:spPr bwMode="auto">
            <a:xfrm>
              <a:off x="-8579644" y="-6938963"/>
              <a:ext cx="344488" cy="319088"/>
            </a:xfrm>
            <a:custGeom>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3583"/>
            <p:cNvSpPr/>
            <p:nvPr/>
          </p:nvSpPr>
          <p:spPr bwMode="auto">
            <a:xfrm>
              <a:off x="-9982994" y="-7381875"/>
              <a:ext cx="1398588" cy="657225"/>
            </a:xfrm>
            <a:custGeom>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2">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3584"/>
            <p:cNvSpPr/>
            <p:nvPr/>
          </p:nvSpPr>
          <p:spPr bwMode="auto">
            <a:xfrm>
              <a:off x="-9071769" y="-8307388"/>
              <a:ext cx="401638" cy="490538"/>
            </a:xfrm>
            <a:custGeom>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3585"/>
            <p:cNvSpPr/>
            <p:nvPr/>
          </p:nvSpPr>
          <p:spPr bwMode="auto">
            <a:xfrm>
              <a:off x="-8632032" y="-8604250"/>
              <a:ext cx="963613" cy="495300"/>
            </a:xfrm>
            <a:custGeom>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3586"/>
            <p:cNvSpPr/>
            <p:nvPr/>
          </p:nvSpPr>
          <p:spPr bwMode="auto">
            <a:xfrm>
              <a:off x="-9220994" y="-7340600"/>
              <a:ext cx="1522413" cy="368300"/>
            </a:xfrm>
            <a:custGeom>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3587"/>
            <p:cNvSpPr/>
            <p:nvPr/>
          </p:nvSpPr>
          <p:spPr bwMode="auto">
            <a:xfrm>
              <a:off x="-9116219" y="-7442200"/>
              <a:ext cx="1343025" cy="360363"/>
            </a:xfrm>
            <a:custGeom>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3588"/>
            <p:cNvSpPr/>
            <p:nvPr/>
          </p:nvSpPr>
          <p:spPr bwMode="auto">
            <a:xfrm>
              <a:off x="-9097169" y="-8108950"/>
              <a:ext cx="1368425" cy="908050"/>
            </a:xfrm>
            <a:custGeom>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cxnLst>
                <a:cxn ang="0">
                  <a:pos x="T0" y="T1"/>
                </a:cxn>
                <a:cxn ang="0">
                  <a:pos x="T2" y="T3"/>
                </a:cxn>
                <a:cxn ang="0">
                  <a:pos x="T4" y="T5"/>
                </a:cxn>
                <a:cxn ang="0">
                  <a:pos x="T6" y="T7"/>
                </a:cxn>
                <a:cxn ang="0">
                  <a:pos x="T8" y="T9"/>
                </a:cxn>
                <a:cxn ang="0">
                  <a:pos x="T10" y="T11"/>
                </a:cxn>
                <a:cxn ang="0">
                  <a:pos x="T12" y="T13"/>
                </a:cxn>
              </a:cxnLst>
              <a:rect l="0" t="0" r="r" b="b"/>
              <a:pathLst>
                <a:path w="365" h="241">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3589"/>
            <p:cNvSpPr>
              <a:spLocks noEditPoints="1"/>
            </p:cNvSpPr>
            <p:nvPr/>
          </p:nvSpPr>
          <p:spPr bwMode="auto">
            <a:xfrm>
              <a:off x="-8670132" y="-7569200"/>
              <a:ext cx="198438" cy="198438"/>
            </a:xfrm>
            <a:custGeom>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3590"/>
            <p:cNvSpPr>
              <a:spLocks noEditPoints="1"/>
            </p:cNvSpPr>
            <p:nvPr/>
          </p:nvSpPr>
          <p:spPr bwMode="auto">
            <a:xfrm>
              <a:off x="-8628857" y="-7794625"/>
              <a:ext cx="184150" cy="180975"/>
            </a:xfrm>
            <a:custGeom>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3591"/>
            <p:cNvSpPr/>
            <p:nvPr/>
          </p:nvSpPr>
          <p:spPr bwMode="auto">
            <a:xfrm>
              <a:off x="-8095457" y="-7389813"/>
              <a:ext cx="300038" cy="203200"/>
            </a:xfrm>
            <a:custGeom>
              <a:gdLst>
                <a:gd name="T0" fmla="*/ 7 w 80"/>
                <a:gd name="T1" fmla="*/ 9 h 54"/>
                <a:gd name="T2" fmla="*/ 72 w 80"/>
                <a:gd name="T3" fmla="*/ 0 h 54"/>
                <a:gd name="T4" fmla="*/ 31 w 80"/>
                <a:gd name="T5" fmla="*/ 48 h 54"/>
                <a:gd name="T6" fmla="*/ 7 w 80"/>
                <a:gd name="T7" fmla="*/ 9 h 54"/>
              </a:gd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3592"/>
            <p:cNvSpPr/>
            <p:nvPr/>
          </p:nvSpPr>
          <p:spPr bwMode="auto">
            <a:xfrm>
              <a:off x="-8103394" y="-7513638"/>
              <a:ext cx="288925" cy="117475"/>
            </a:xfrm>
            <a:custGeom>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3593"/>
            <p:cNvSpPr/>
            <p:nvPr/>
          </p:nvSpPr>
          <p:spPr bwMode="auto">
            <a:xfrm>
              <a:off x="-8128794" y="-7489825"/>
              <a:ext cx="388938" cy="217488"/>
            </a:xfrm>
            <a:custGeom>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cxnLst>
                <a:cxn ang="0">
                  <a:pos x="T0" y="T1"/>
                </a:cxn>
                <a:cxn ang="0">
                  <a:pos x="T2" y="T3"/>
                </a:cxn>
                <a:cxn ang="0">
                  <a:pos x="T4" y="T5"/>
                </a:cxn>
                <a:cxn ang="0">
                  <a:pos x="T6" y="T7"/>
                </a:cxn>
                <a:cxn ang="0">
                  <a:pos x="T8" y="T9"/>
                </a:cxn>
                <a:cxn ang="0">
                  <a:pos x="T10" y="T11"/>
                </a:cxn>
              </a:cxnLst>
              <a:rect l="0" t="0" r="r" b="b"/>
              <a:pathLst>
                <a:path w="104" h="57">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3594"/>
            <p:cNvSpPr/>
            <p:nvPr/>
          </p:nvSpPr>
          <p:spPr bwMode="auto">
            <a:xfrm>
              <a:off x="-8865394" y="-8124825"/>
              <a:ext cx="420688" cy="323850"/>
            </a:xfrm>
            <a:custGeom>
              <a:gdLst>
                <a:gd name="T0" fmla="*/ 112 w 112"/>
                <a:gd name="T1" fmla="*/ 52 h 86"/>
                <a:gd name="T2" fmla="*/ 94 w 112"/>
                <a:gd name="T3" fmla="*/ 0 h 86"/>
                <a:gd name="T4" fmla="*/ 6 w 112"/>
                <a:gd name="T5" fmla="*/ 72 h 86"/>
                <a:gd name="T6" fmla="*/ 76 w 112"/>
                <a:gd name="T7" fmla="*/ 66 h 86"/>
                <a:gd name="T8" fmla="*/ 112 w 112"/>
                <a:gd name="T9" fmla="*/ 52 h 86"/>
              </a:gd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3595"/>
            <p:cNvSpPr/>
            <p:nvPr/>
          </p:nvSpPr>
          <p:spPr bwMode="auto">
            <a:xfrm>
              <a:off x="-8873332" y="-8672513"/>
              <a:ext cx="1157288" cy="830263"/>
            </a:xfrm>
            <a:custGeom>
              <a:gdLst>
                <a:gd name="T0" fmla="*/ 226 w 308"/>
                <a:gd name="T1" fmla="*/ 19 h 221"/>
                <a:gd name="T2" fmla="*/ 257 w 308"/>
                <a:gd name="T3" fmla="*/ 167 h 221"/>
                <a:gd name="T4" fmla="*/ 120 w 308"/>
                <a:gd name="T5" fmla="*/ 61 h 221"/>
                <a:gd name="T6" fmla="*/ 226 w 308"/>
                <a:gd name="T7" fmla="*/ 19 h 221"/>
              </a:gd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3596"/>
            <p:cNvSpPr/>
            <p:nvPr/>
          </p:nvSpPr>
          <p:spPr bwMode="auto">
            <a:xfrm>
              <a:off x="-8114507" y="-8042275"/>
              <a:ext cx="393700" cy="473075"/>
            </a:xfrm>
            <a:custGeom>
              <a:gdLst>
                <a:gd name="T0" fmla="*/ 62 w 105"/>
                <a:gd name="T1" fmla="*/ 0 h 126"/>
                <a:gd name="T2" fmla="*/ 0 w 105"/>
                <a:gd name="T3" fmla="*/ 43 h 126"/>
                <a:gd name="T4" fmla="*/ 58 w 105"/>
                <a:gd name="T5" fmla="*/ 94 h 126"/>
                <a:gd name="T6" fmla="*/ 62 w 105"/>
                <a:gd name="T7" fmla="*/ 0 h 126"/>
              </a:gdLst>
              <a:cxnLst>
                <a:cxn ang="0">
                  <a:pos x="T0" y="T1"/>
                </a:cxn>
                <a:cxn ang="0">
                  <a:pos x="T2" y="T3"/>
                </a:cxn>
                <a:cxn ang="0">
                  <a:pos x="T4" y="T5"/>
                </a:cxn>
                <a:cxn ang="0">
                  <a:pos x="T6" y="T7"/>
                </a:cxn>
              </a:cxnLst>
              <a:rect l="0" t="0" r="r" b="b"/>
              <a:pathLst>
                <a:path w="105" h="125">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3597"/>
            <p:cNvSpPr/>
            <p:nvPr/>
          </p:nvSpPr>
          <p:spPr bwMode="auto">
            <a:xfrm>
              <a:off x="-8722519" y="-8593138"/>
              <a:ext cx="915988" cy="671513"/>
            </a:xfrm>
            <a:custGeom>
              <a:gdLst>
                <a:gd name="T0" fmla="*/ 179 w 244"/>
                <a:gd name="T1" fmla="*/ 15 h 179"/>
                <a:gd name="T2" fmla="*/ 203 w 244"/>
                <a:gd name="T3" fmla="*/ 135 h 179"/>
                <a:gd name="T4" fmla="*/ 95 w 244"/>
                <a:gd name="T5" fmla="*/ 50 h 179"/>
                <a:gd name="T6" fmla="*/ 179 w 244"/>
                <a:gd name="T7" fmla="*/ 15 h 179"/>
              </a:gd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3598"/>
            <p:cNvSpPr/>
            <p:nvPr/>
          </p:nvSpPr>
          <p:spPr bwMode="auto">
            <a:xfrm>
              <a:off x="-8673307" y="-8405813"/>
              <a:ext cx="1185863" cy="1304925"/>
            </a:xfrm>
            <a:custGeom>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3599"/>
            <p:cNvSpPr/>
            <p:nvPr/>
          </p:nvSpPr>
          <p:spPr bwMode="auto">
            <a:xfrm>
              <a:off x="-8452644" y="-8424863"/>
              <a:ext cx="200025" cy="200025"/>
            </a:xfrm>
            <a:custGeom>
              <a:gdLst>
                <a:gd name="T0" fmla="*/ 29 w 53"/>
                <a:gd name="T1" fmla="*/ 2 h 53"/>
                <a:gd name="T2" fmla="*/ 1 w 53"/>
                <a:gd name="T3" fmla="*/ 23 h 53"/>
                <a:gd name="T4" fmla="*/ 23 w 53"/>
                <a:gd name="T5" fmla="*/ 51 h 53"/>
                <a:gd name="T6" fmla="*/ 51 w 53"/>
                <a:gd name="T7" fmla="*/ 30 h 53"/>
                <a:gd name="T8" fmla="*/ 29 w 53"/>
                <a:gd name="T9" fmla="*/ 2 h 53"/>
              </a:gdLst>
              <a:cxnLst>
                <a:cxn ang="0">
                  <a:pos x="T0" y="T1"/>
                </a:cxn>
                <a:cxn ang="0">
                  <a:pos x="T2" y="T3"/>
                </a:cxn>
                <a:cxn ang="0">
                  <a:pos x="T4" y="T5"/>
                </a:cxn>
                <a:cxn ang="0">
                  <a:pos x="T6" y="T7"/>
                </a:cxn>
                <a:cxn ang="0">
                  <a:pos x="T8" y="T9"/>
                </a:cxn>
              </a:cxnLst>
              <a:rect l="0" t="0" r="r" b="b"/>
              <a:pathLst>
                <a:path w="52" h="52">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3600"/>
            <p:cNvSpPr/>
            <p:nvPr/>
          </p:nvSpPr>
          <p:spPr bwMode="auto">
            <a:xfrm>
              <a:off x="-8073232" y="-8345488"/>
              <a:ext cx="203200" cy="198438"/>
            </a:xfrm>
            <a:custGeom>
              <a:gdLst>
                <a:gd name="T0" fmla="*/ 30 w 54"/>
                <a:gd name="T1" fmla="*/ 2 h 53"/>
                <a:gd name="T2" fmla="*/ 2 w 54"/>
                <a:gd name="T3" fmla="*/ 24 h 53"/>
                <a:gd name="T4" fmla="*/ 24 w 54"/>
                <a:gd name="T5" fmla="*/ 52 h 53"/>
                <a:gd name="T6" fmla="*/ 52 w 54"/>
                <a:gd name="T7" fmla="*/ 30 h 53"/>
                <a:gd name="T8" fmla="*/ 30 w 54"/>
                <a:gd name="T9" fmla="*/ 2 h 53"/>
              </a:gdLst>
              <a:cxnLst>
                <a:cxn ang="0">
                  <a:pos x="T0" y="T1"/>
                </a:cxn>
                <a:cxn ang="0">
                  <a:pos x="T2" y="T3"/>
                </a:cxn>
                <a:cxn ang="0">
                  <a:pos x="T4" y="T5"/>
                </a:cxn>
                <a:cxn ang="0">
                  <a:pos x="T6" y="T7"/>
                </a:cxn>
                <a:cxn ang="0">
                  <a:pos x="T8" y="T9"/>
                </a:cxn>
              </a:cxnLst>
              <a:rect l="0" t="0" r="r" b="b"/>
              <a:pathLst>
                <a:path w="54" h="52">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3601"/>
            <p:cNvSpPr/>
            <p:nvPr/>
          </p:nvSpPr>
          <p:spPr bwMode="auto">
            <a:xfrm>
              <a:off x="-8227219" y="-8510588"/>
              <a:ext cx="82550" cy="44450"/>
            </a:xfrm>
            <a:custGeom>
              <a:gdLst>
                <a:gd name="T0" fmla="*/ 22 w 22"/>
                <a:gd name="T1" fmla="*/ 8 h 12"/>
                <a:gd name="T2" fmla="*/ 10 w 22"/>
                <a:gd name="T3" fmla="*/ 0 h 12"/>
                <a:gd name="T4" fmla="*/ 2 w 22"/>
                <a:gd name="T5" fmla="*/ 11 h 12"/>
                <a:gd name="T6" fmla="*/ 13 w 22"/>
                <a:gd name="T7" fmla="*/ 5 h 12"/>
                <a:gd name="T8" fmla="*/ 22 w 22"/>
                <a:gd name="T9" fmla="*/ 8 h 12"/>
              </a:gd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3602"/>
            <p:cNvSpPr/>
            <p:nvPr/>
          </p:nvSpPr>
          <p:spPr bwMode="auto">
            <a:xfrm>
              <a:off x="-8081169" y="-8480425"/>
              <a:ext cx="76200" cy="71438"/>
            </a:xfrm>
            <a:custGeom>
              <a:gdLst>
                <a:gd name="T0" fmla="*/ 18 w 20"/>
                <a:gd name="T1" fmla="*/ 16 h 19"/>
                <a:gd name="T2" fmla="*/ 13 w 20"/>
                <a:gd name="T3" fmla="*/ 3 h 19"/>
                <a:gd name="T4" fmla="*/ 0 w 20"/>
                <a:gd name="T5" fmla="*/ 6 h 19"/>
                <a:gd name="T6" fmla="*/ 13 w 20"/>
                <a:gd name="T7" fmla="*/ 8 h 19"/>
                <a:gd name="T8" fmla="*/ 18 w 20"/>
                <a:gd name="T9" fmla="*/ 16 h 19"/>
              </a:gd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3603"/>
            <p:cNvSpPr/>
            <p:nvPr/>
          </p:nvSpPr>
          <p:spPr bwMode="auto">
            <a:xfrm>
              <a:off x="-8714582" y="-8435975"/>
              <a:ext cx="596900" cy="330200"/>
            </a:xfrm>
            <a:custGeom>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3604"/>
            <p:cNvSpPr/>
            <p:nvPr/>
          </p:nvSpPr>
          <p:spPr bwMode="auto">
            <a:xfrm>
              <a:off x="-8241507" y="-8356600"/>
              <a:ext cx="619125" cy="366713"/>
            </a:xfrm>
            <a:custGeom>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3605"/>
            <p:cNvSpPr/>
            <p:nvPr/>
          </p:nvSpPr>
          <p:spPr bwMode="auto">
            <a:xfrm>
              <a:off x="-8241507" y="-8166100"/>
              <a:ext cx="77788" cy="112713"/>
            </a:xfrm>
            <a:custGeom>
              <a:gdLst>
                <a:gd name="T0" fmla="*/ 11 w 21"/>
                <a:gd name="T1" fmla="*/ 0 h 30"/>
                <a:gd name="T2" fmla="*/ 0 w 21"/>
                <a:gd name="T3" fmla="*/ 14 h 30"/>
                <a:gd name="T4" fmla="*/ 9 w 21"/>
                <a:gd name="T5" fmla="*/ 29 h 30"/>
                <a:gd name="T6" fmla="*/ 20 w 21"/>
                <a:gd name="T7" fmla="*/ 15 h 30"/>
                <a:gd name="T8" fmla="*/ 11 w 21"/>
                <a:gd name="T9" fmla="*/ 0 h 30"/>
              </a:gd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3606"/>
            <p:cNvSpPr/>
            <p:nvPr/>
          </p:nvSpPr>
          <p:spPr bwMode="auto">
            <a:xfrm>
              <a:off x="-8246269" y="-8169275"/>
              <a:ext cx="82550" cy="115888"/>
            </a:xfrm>
            <a:custGeom>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3607"/>
            <p:cNvSpPr/>
            <p:nvPr/>
          </p:nvSpPr>
          <p:spPr bwMode="auto">
            <a:xfrm>
              <a:off x="-8516144" y="-8507413"/>
              <a:ext cx="120650" cy="120650"/>
            </a:xfrm>
            <a:custGeom>
              <a:gdLst>
                <a:gd name="T0" fmla="*/ 18 w 32"/>
                <a:gd name="T1" fmla="*/ 1 h 32"/>
                <a:gd name="T2" fmla="*/ 2 w 32"/>
                <a:gd name="T3" fmla="*/ 14 h 32"/>
                <a:gd name="T4" fmla="*/ 15 w 32"/>
                <a:gd name="T5" fmla="*/ 31 h 32"/>
                <a:gd name="T6" fmla="*/ 31 w 32"/>
                <a:gd name="T7" fmla="*/ 18 h 32"/>
                <a:gd name="T8" fmla="*/ 18 w 32"/>
                <a:gd name="T9" fmla="*/ 1 h 32"/>
              </a:gd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3608"/>
            <p:cNvSpPr/>
            <p:nvPr/>
          </p:nvSpPr>
          <p:spPr bwMode="auto">
            <a:xfrm>
              <a:off x="-8279607" y="-8078788"/>
              <a:ext cx="123825" cy="93663"/>
            </a:xfrm>
            <a:custGeom>
              <a:gdLst>
                <a:gd name="T0" fmla="*/ 33 w 33"/>
                <a:gd name="T1" fmla="*/ 6 h 25"/>
                <a:gd name="T2" fmla="*/ 4 w 33"/>
                <a:gd name="T3" fmla="*/ 0 h 25"/>
                <a:gd name="T4" fmla="*/ 17 w 33"/>
                <a:gd name="T5" fmla="*/ 10 h 25"/>
                <a:gd name="T6" fmla="*/ 33 w 33"/>
                <a:gd name="T7" fmla="*/ 6 h 25"/>
              </a:gd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3609"/>
            <p:cNvSpPr/>
            <p:nvPr/>
          </p:nvSpPr>
          <p:spPr bwMode="auto">
            <a:xfrm>
              <a:off x="-8257382" y="-8147050"/>
              <a:ext cx="120650" cy="63500"/>
            </a:xfrm>
            <a:custGeom>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3610"/>
            <p:cNvSpPr/>
            <p:nvPr/>
          </p:nvSpPr>
          <p:spPr bwMode="auto">
            <a:xfrm>
              <a:off x="-8158957" y="-8128000"/>
              <a:ext cx="33338" cy="30163"/>
            </a:xfrm>
            <a:custGeom>
              <a:gdLst>
                <a:gd name="T0" fmla="*/ 0 w 9"/>
                <a:gd name="T1" fmla="*/ 2 h 8"/>
                <a:gd name="T2" fmla="*/ 4 w 9"/>
                <a:gd name="T3" fmla="*/ 8 h 8"/>
                <a:gd name="T4" fmla="*/ 4 w 9"/>
                <a:gd name="T5" fmla="*/ 4 h 8"/>
                <a:gd name="T6" fmla="*/ 0 w 9"/>
                <a:gd name="T7" fmla="*/ 2 h 8"/>
              </a:gd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3611"/>
            <p:cNvSpPr/>
            <p:nvPr/>
          </p:nvSpPr>
          <p:spPr bwMode="auto">
            <a:xfrm>
              <a:off x="-8265319" y="-8158163"/>
              <a:ext cx="30163" cy="30163"/>
            </a:xfrm>
            <a:custGeom>
              <a:gdLst>
                <a:gd name="T0" fmla="*/ 3 w 8"/>
                <a:gd name="T1" fmla="*/ 8 h 8"/>
                <a:gd name="T2" fmla="*/ 8 w 8"/>
                <a:gd name="T3" fmla="*/ 4 h 8"/>
                <a:gd name="T4" fmla="*/ 4 w 8"/>
                <a:gd name="T5" fmla="*/ 5 h 8"/>
                <a:gd name="T6" fmla="*/ 3 w 8"/>
                <a:gd name="T7" fmla="*/ 8 h 8"/>
              </a:gd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3612"/>
            <p:cNvSpPr>
              <a:spLocks noEditPoints="1"/>
            </p:cNvSpPr>
            <p:nvPr/>
          </p:nvSpPr>
          <p:spPr bwMode="auto">
            <a:xfrm>
              <a:off x="-8197057" y="-9088438"/>
              <a:ext cx="1001713" cy="952500"/>
            </a:xfrm>
            <a:custGeom>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3613"/>
            <p:cNvSpPr/>
            <p:nvPr/>
          </p:nvSpPr>
          <p:spPr bwMode="auto">
            <a:xfrm>
              <a:off x="-8411369" y="-8713788"/>
              <a:ext cx="747713" cy="311150"/>
            </a:xfrm>
            <a:custGeom>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3614"/>
            <p:cNvSpPr>
              <a:spLocks noEditPoints="1"/>
            </p:cNvSpPr>
            <p:nvPr/>
          </p:nvSpPr>
          <p:spPr bwMode="auto">
            <a:xfrm>
              <a:off x="-9090819" y="-7302500"/>
              <a:ext cx="1276350" cy="201613"/>
            </a:xfrm>
            <a:custGeom>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3615"/>
            <p:cNvSpPr>
              <a:spLocks noEditPoints="1"/>
            </p:cNvSpPr>
            <p:nvPr/>
          </p:nvSpPr>
          <p:spPr bwMode="auto">
            <a:xfrm>
              <a:off x="-9071769" y="-7392988"/>
              <a:ext cx="1273175" cy="217488"/>
            </a:xfrm>
            <a:custGeom>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3616"/>
            <p:cNvSpPr>
              <a:spLocks noEditPoints="1"/>
            </p:cNvSpPr>
            <p:nvPr/>
          </p:nvSpPr>
          <p:spPr bwMode="auto">
            <a:xfrm>
              <a:off x="-8797132" y="-7354888"/>
              <a:ext cx="374650" cy="288925"/>
            </a:xfrm>
            <a:custGeom>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3617"/>
            <p:cNvSpPr/>
            <p:nvPr/>
          </p:nvSpPr>
          <p:spPr bwMode="auto">
            <a:xfrm>
              <a:off x="-8482807" y="-8472488"/>
              <a:ext cx="63500" cy="58738"/>
            </a:xfrm>
            <a:custGeom>
              <a:gdLst>
                <a:gd name="T0" fmla="*/ 9 w 17"/>
                <a:gd name="T1" fmla="*/ 0 h 16"/>
                <a:gd name="T2" fmla="*/ 1 w 17"/>
                <a:gd name="T3" fmla="*/ 7 h 16"/>
                <a:gd name="T4" fmla="*/ 7 w 17"/>
                <a:gd name="T5" fmla="*/ 16 h 16"/>
                <a:gd name="T6" fmla="*/ 16 w 17"/>
                <a:gd name="T7" fmla="*/ 9 h 16"/>
                <a:gd name="T8" fmla="*/ 9 w 17"/>
                <a:gd name="T9" fmla="*/ 0 h 16"/>
              </a:gd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3618"/>
            <p:cNvSpPr/>
            <p:nvPr/>
          </p:nvSpPr>
          <p:spPr bwMode="auto">
            <a:xfrm>
              <a:off x="-7863682" y="-8402638"/>
              <a:ext cx="128588" cy="123825"/>
            </a:xfrm>
            <a:custGeom>
              <a:gdLst>
                <a:gd name="T0" fmla="*/ 19 w 34"/>
                <a:gd name="T1" fmla="*/ 1 h 33"/>
                <a:gd name="T2" fmla="*/ 1 w 34"/>
                <a:gd name="T3" fmla="*/ 14 h 33"/>
                <a:gd name="T4" fmla="*/ 15 w 34"/>
                <a:gd name="T5" fmla="*/ 32 h 33"/>
                <a:gd name="T6" fmla="*/ 32 w 34"/>
                <a:gd name="T7" fmla="*/ 19 h 33"/>
                <a:gd name="T8" fmla="*/ 19 w 34"/>
                <a:gd name="T9" fmla="*/ 1 h 33"/>
              </a:gd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3619"/>
            <p:cNvSpPr/>
            <p:nvPr/>
          </p:nvSpPr>
          <p:spPr bwMode="auto">
            <a:xfrm>
              <a:off x="-8290719" y="-8593138"/>
              <a:ext cx="123825" cy="74613"/>
            </a:xfrm>
            <a:custGeom>
              <a:gdLst>
                <a:gd name="T0" fmla="*/ 32 w 33"/>
                <a:gd name="T1" fmla="*/ 5 h 20"/>
                <a:gd name="T2" fmla="*/ 4 w 33"/>
                <a:gd name="T3" fmla="*/ 18 h 20"/>
                <a:gd name="T4" fmla="*/ 16 w 33"/>
                <a:gd name="T5" fmla="*/ 3 h 20"/>
                <a:gd name="T6" fmla="*/ 32 w 33"/>
                <a:gd name="T7" fmla="*/ 5 h 20"/>
              </a:gd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3620"/>
            <p:cNvSpPr/>
            <p:nvPr/>
          </p:nvSpPr>
          <p:spPr bwMode="auto">
            <a:xfrm>
              <a:off x="-8039894" y="-8551863"/>
              <a:ext cx="120650" cy="90488"/>
            </a:xfrm>
            <a:custGeom>
              <a:gdLst>
                <a:gd name="T0" fmla="*/ 1 w 32"/>
                <a:gd name="T1" fmla="*/ 4 h 24"/>
                <a:gd name="T2" fmla="*/ 26 w 32"/>
                <a:gd name="T3" fmla="*/ 22 h 24"/>
                <a:gd name="T4" fmla="*/ 17 w 32"/>
                <a:gd name="T5" fmla="*/ 5 h 24"/>
                <a:gd name="T6" fmla="*/ 1 w 32"/>
                <a:gd name="T7" fmla="*/ 4 h 24"/>
              </a:gd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3621"/>
            <p:cNvSpPr/>
            <p:nvPr/>
          </p:nvSpPr>
          <p:spPr bwMode="auto">
            <a:xfrm>
              <a:off x="-8182769" y="-8455025"/>
              <a:ext cx="87313" cy="41275"/>
            </a:xfrm>
            <a:custGeom>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3623"/>
            <p:cNvSpPr/>
            <p:nvPr/>
          </p:nvSpPr>
          <p:spPr bwMode="auto">
            <a:xfrm>
              <a:off x="-8265319" y="-8477251"/>
              <a:ext cx="101600" cy="98425"/>
            </a:xfrm>
            <a:custGeom>
              <a:gdLst>
                <a:gd name="T0" fmla="*/ 15 w 27"/>
                <a:gd name="T1" fmla="*/ 1 h 26"/>
                <a:gd name="T2" fmla="*/ 1 w 27"/>
                <a:gd name="T3" fmla="*/ 12 h 26"/>
                <a:gd name="T4" fmla="*/ 13 w 27"/>
                <a:gd name="T5" fmla="*/ 26 h 26"/>
                <a:gd name="T6" fmla="*/ 27 w 27"/>
                <a:gd name="T7" fmla="*/ 14 h 26"/>
                <a:gd name="T8" fmla="*/ 15 w 27"/>
                <a:gd name="T9" fmla="*/ 1 h 26"/>
              </a:gd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3624"/>
            <p:cNvSpPr/>
            <p:nvPr/>
          </p:nvSpPr>
          <p:spPr bwMode="auto">
            <a:xfrm>
              <a:off x="-8257381" y="-8480426"/>
              <a:ext cx="57150" cy="119063"/>
            </a:xfrm>
            <a:custGeom>
              <a:gdLst>
                <a:gd name="T0" fmla="*/ 0 w 36"/>
                <a:gd name="T1" fmla="*/ 7 h 75"/>
                <a:gd name="T2" fmla="*/ 10 w 36"/>
                <a:gd name="T3" fmla="*/ 0 h 75"/>
                <a:gd name="T4" fmla="*/ 36 w 36"/>
                <a:gd name="T5" fmla="*/ 73 h 75"/>
                <a:gd name="T6" fmla="*/ 21 w 36"/>
                <a:gd name="T7" fmla="*/ 75 h 75"/>
                <a:gd name="T8" fmla="*/ 0 w 36"/>
                <a:gd name="T9" fmla="*/ 7 h 75"/>
              </a:gd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3625"/>
            <p:cNvSpPr/>
            <p:nvPr/>
          </p:nvSpPr>
          <p:spPr bwMode="auto">
            <a:xfrm>
              <a:off x="-8227219" y="-8480426"/>
              <a:ext cx="44450" cy="104775"/>
            </a:xfrm>
            <a:custGeom>
              <a:gdLst>
                <a:gd name="T0" fmla="*/ 5 w 28"/>
                <a:gd name="T1" fmla="*/ 0 h 66"/>
                <a:gd name="T2" fmla="*/ 0 w 28"/>
                <a:gd name="T3" fmla="*/ 0 h 66"/>
                <a:gd name="T4" fmla="*/ 21 w 28"/>
                <a:gd name="T5" fmla="*/ 66 h 66"/>
                <a:gd name="T6" fmla="*/ 28 w 28"/>
                <a:gd name="T7" fmla="*/ 64 h 66"/>
                <a:gd name="T8" fmla="*/ 5 w 28"/>
                <a:gd name="T9" fmla="*/ 0 h 66"/>
              </a:gd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3626"/>
            <p:cNvSpPr/>
            <p:nvPr/>
          </p:nvSpPr>
          <p:spPr bwMode="auto">
            <a:xfrm>
              <a:off x="-8122444" y="-8439151"/>
              <a:ext cx="104775" cy="101600"/>
            </a:xfrm>
            <a:custGeom>
              <a:gdLst>
                <a:gd name="T0" fmla="*/ 15 w 28"/>
                <a:gd name="T1" fmla="*/ 0 h 27"/>
                <a:gd name="T2" fmla="*/ 1 w 28"/>
                <a:gd name="T3" fmla="*/ 12 h 27"/>
                <a:gd name="T4" fmla="*/ 13 w 28"/>
                <a:gd name="T5" fmla="*/ 26 h 27"/>
                <a:gd name="T6" fmla="*/ 27 w 28"/>
                <a:gd name="T7" fmla="*/ 14 h 27"/>
                <a:gd name="T8" fmla="*/ 15 w 28"/>
                <a:gd name="T9" fmla="*/ 0 h 27"/>
              </a:gd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3627"/>
            <p:cNvSpPr/>
            <p:nvPr/>
          </p:nvSpPr>
          <p:spPr bwMode="auto">
            <a:xfrm>
              <a:off x="-8114506" y="-8443913"/>
              <a:ext cx="55563" cy="120650"/>
            </a:xfrm>
            <a:custGeom>
              <a:gdLst>
                <a:gd name="T0" fmla="*/ 0 w 35"/>
                <a:gd name="T1" fmla="*/ 8 h 76"/>
                <a:gd name="T2" fmla="*/ 9 w 35"/>
                <a:gd name="T3" fmla="*/ 0 h 76"/>
                <a:gd name="T4" fmla="*/ 35 w 35"/>
                <a:gd name="T5" fmla="*/ 76 h 76"/>
                <a:gd name="T6" fmla="*/ 24 w 35"/>
                <a:gd name="T7" fmla="*/ 76 h 76"/>
                <a:gd name="T8" fmla="*/ 0 w 35"/>
                <a:gd name="T9" fmla="*/ 8 h 76"/>
              </a:gd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3628"/>
            <p:cNvSpPr/>
            <p:nvPr/>
          </p:nvSpPr>
          <p:spPr bwMode="auto">
            <a:xfrm>
              <a:off x="-8084344" y="-8447088"/>
              <a:ext cx="44450" cy="112713"/>
            </a:xfrm>
            <a:custGeom>
              <a:gdLst>
                <a:gd name="T0" fmla="*/ 7 w 28"/>
                <a:gd name="T1" fmla="*/ 2 h 71"/>
                <a:gd name="T2" fmla="*/ 0 w 28"/>
                <a:gd name="T3" fmla="*/ 0 h 71"/>
                <a:gd name="T4" fmla="*/ 24 w 28"/>
                <a:gd name="T5" fmla="*/ 71 h 71"/>
                <a:gd name="T6" fmla="*/ 28 w 28"/>
                <a:gd name="T7" fmla="*/ 66 h 71"/>
                <a:gd name="T8" fmla="*/ 7 w 28"/>
                <a:gd name="T9" fmla="*/ 2 h 71"/>
              </a:gd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3629"/>
            <p:cNvSpPr/>
            <p:nvPr/>
          </p:nvSpPr>
          <p:spPr bwMode="auto">
            <a:xfrm>
              <a:off x="-7844631" y="-8372476"/>
              <a:ext cx="63500" cy="65088"/>
            </a:xfrm>
            <a:custGeom>
              <a:gdLst>
                <a:gd name="T0" fmla="*/ 9 w 17"/>
                <a:gd name="T1" fmla="*/ 1 h 17"/>
                <a:gd name="T2" fmla="*/ 1 w 17"/>
                <a:gd name="T3" fmla="*/ 8 h 17"/>
                <a:gd name="T4" fmla="*/ 7 w 17"/>
                <a:gd name="T5" fmla="*/ 17 h 17"/>
                <a:gd name="T6" fmla="*/ 16 w 17"/>
                <a:gd name="T7" fmla="*/ 10 h 17"/>
                <a:gd name="T8" fmla="*/ 9 w 17"/>
                <a:gd name="T9" fmla="*/ 1 h 17"/>
              </a:gd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3630"/>
            <p:cNvSpPr/>
            <p:nvPr/>
          </p:nvSpPr>
          <p:spPr bwMode="auto">
            <a:xfrm>
              <a:off x="-8246269" y="-8416926"/>
              <a:ext cx="176213" cy="176213"/>
            </a:xfrm>
            <a:custGeom>
              <a:gdLst>
                <a:gd name="T0" fmla="*/ 28 w 47"/>
                <a:gd name="T1" fmla="*/ 2 h 47"/>
                <a:gd name="T2" fmla="*/ 2 w 47"/>
                <a:gd name="T3" fmla="*/ 20 h 47"/>
                <a:gd name="T4" fmla="*/ 20 w 47"/>
                <a:gd name="T5" fmla="*/ 45 h 47"/>
                <a:gd name="T6" fmla="*/ 45 w 47"/>
                <a:gd name="T7" fmla="*/ 28 h 47"/>
                <a:gd name="T8" fmla="*/ 28 w 47"/>
                <a:gd name="T9" fmla="*/ 2 h 47"/>
              </a:gd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3631"/>
            <p:cNvSpPr/>
            <p:nvPr/>
          </p:nvSpPr>
          <p:spPr bwMode="auto">
            <a:xfrm>
              <a:off x="-8152606" y="-8378826"/>
              <a:ext cx="57150" cy="55563"/>
            </a:xfrm>
            <a:custGeom>
              <a:gdLst>
                <a:gd name="T0" fmla="*/ 9 w 15"/>
                <a:gd name="T1" fmla="*/ 1 h 15"/>
                <a:gd name="T2" fmla="*/ 1 w 15"/>
                <a:gd name="T3" fmla="*/ 7 h 15"/>
                <a:gd name="T4" fmla="*/ 6 w 15"/>
                <a:gd name="T5" fmla="*/ 15 h 15"/>
                <a:gd name="T6" fmla="*/ 15 w 15"/>
                <a:gd name="T7" fmla="*/ 9 h 15"/>
                <a:gd name="T8" fmla="*/ 9 w 15"/>
                <a:gd name="T9" fmla="*/ 1 h 15"/>
              </a:gd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3632"/>
            <p:cNvSpPr/>
            <p:nvPr/>
          </p:nvSpPr>
          <p:spPr bwMode="auto">
            <a:xfrm>
              <a:off x="-8287544" y="-8361363"/>
              <a:ext cx="101600" cy="101600"/>
            </a:xfrm>
            <a:custGeom>
              <a:gdLst>
                <a:gd name="T0" fmla="*/ 16 w 27"/>
                <a:gd name="T1" fmla="*/ 1 h 27"/>
                <a:gd name="T2" fmla="*/ 1 w 27"/>
                <a:gd name="T3" fmla="*/ 11 h 27"/>
                <a:gd name="T4" fmla="*/ 11 w 27"/>
                <a:gd name="T5" fmla="*/ 26 h 27"/>
                <a:gd name="T6" fmla="*/ 26 w 27"/>
                <a:gd name="T7" fmla="*/ 16 h 27"/>
                <a:gd name="T8" fmla="*/ 16 w 27"/>
                <a:gd name="T9" fmla="*/ 1 h 27"/>
              </a:gd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3633"/>
            <p:cNvSpPr/>
            <p:nvPr/>
          </p:nvSpPr>
          <p:spPr bwMode="auto">
            <a:xfrm>
              <a:off x="-8152606" y="-8331201"/>
              <a:ext cx="101600" cy="98425"/>
            </a:xfrm>
            <a:custGeom>
              <a:gdLst>
                <a:gd name="T0" fmla="*/ 16 w 27"/>
                <a:gd name="T1" fmla="*/ 1 h 26"/>
                <a:gd name="T2" fmla="*/ 1 w 27"/>
                <a:gd name="T3" fmla="*/ 11 h 26"/>
                <a:gd name="T4" fmla="*/ 11 w 27"/>
                <a:gd name="T5" fmla="*/ 25 h 26"/>
                <a:gd name="T6" fmla="*/ 26 w 27"/>
                <a:gd name="T7" fmla="*/ 15 h 26"/>
                <a:gd name="T8" fmla="*/ 16 w 27"/>
                <a:gd name="T9" fmla="*/ 1 h 26"/>
              </a:gd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3634"/>
            <p:cNvSpPr/>
            <p:nvPr/>
          </p:nvSpPr>
          <p:spPr bwMode="auto">
            <a:xfrm>
              <a:off x="-8265319" y="-8289926"/>
              <a:ext cx="46038" cy="19050"/>
            </a:xfrm>
            <a:custGeom>
              <a:gdLst>
                <a:gd name="T0" fmla="*/ 6 w 12"/>
                <a:gd name="T1" fmla="*/ 1 h 5"/>
                <a:gd name="T2" fmla="*/ 0 w 12"/>
                <a:gd name="T3" fmla="*/ 1 h 5"/>
                <a:gd name="T4" fmla="*/ 6 w 12"/>
                <a:gd name="T5" fmla="*/ 4 h 5"/>
                <a:gd name="T6" fmla="*/ 12 w 12"/>
                <a:gd name="T7" fmla="*/ 4 h 5"/>
                <a:gd name="T8" fmla="*/ 6 w 12"/>
                <a:gd name="T9" fmla="*/ 1 h 5"/>
              </a:gd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3635"/>
            <p:cNvSpPr/>
            <p:nvPr/>
          </p:nvSpPr>
          <p:spPr bwMode="auto">
            <a:xfrm>
              <a:off x="-8128794" y="-8262938"/>
              <a:ext cx="47625" cy="19050"/>
            </a:xfrm>
            <a:custGeom>
              <a:gdLst>
                <a:gd name="T0" fmla="*/ 7 w 13"/>
                <a:gd name="T1" fmla="*/ 1 h 5"/>
                <a:gd name="T2" fmla="*/ 0 w 13"/>
                <a:gd name="T3" fmla="*/ 1 h 5"/>
                <a:gd name="T4" fmla="*/ 6 w 13"/>
                <a:gd name="T5" fmla="*/ 4 h 5"/>
                <a:gd name="T6" fmla="*/ 12 w 13"/>
                <a:gd name="T7" fmla="*/ 4 h 5"/>
                <a:gd name="T8" fmla="*/ 7 w 13"/>
                <a:gd name="T9" fmla="*/ 1 h 5"/>
              </a:gd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3636"/>
            <p:cNvSpPr/>
            <p:nvPr/>
          </p:nvSpPr>
          <p:spPr bwMode="auto">
            <a:xfrm>
              <a:off x="-9151144" y="-7591426"/>
              <a:ext cx="274638" cy="239713"/>
            </a:xfrm>
            <a:custGeom>
              <a:gdLst>
                <a:gd name="T0" fmla="*/ 73 w 73"/>
                <a:gd name="T1" fmla="*/ 26 h 64"/>
                <a:gd name="T2" fmla="*/ 13 w 73"/>
                <a:gd name="T3" fmla="*/ 0 h 64"/>
                <a:gd name="T4" fmla="*/ 38 w 73"/>
                <a:gd name="T5" fmla="*/ 57 h 64"/>
                <a:gd name="T6" fmla="*/ 73 w 73"/>
                <a:gd name="T7" fmla="*/ 26 h 64"/>
              </a:gd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3637"/>
            <p:cNvSpPr/>
            <p:nvPr/>
          </p:nvSpPr>
          <p:spPr bwMode="auto">
            <a:xfrm>
              <a:off x="-9090819" y="-7693026"/>
              <a:ext cx="255588" cy="168275"/>
            </a:xfrm>
            <a:custGeom>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3638"/>
            <p:cNvSpPr/>
            <p:nvPr/>
          </p:nvSpPr>
          <p:spPr bwMode="auto">
            <a:xfrm>
              <a:off x="-9187656" y="-7689851"/>
              <a:ext cx="390525" cy="258763"/>
            </a:xfrm>
            <a:custGeom>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3639"/>
            <p:cNvSpPr/>
            <p:nvPr/>
          </p:nvSpPr>
          <p:spPr bwMode="auto">
            <a:xfrm>
              <a:off x="-8928894" y="-8656638"/>
              <a:ext cx="203200" cy="231775"/>
            </a:xfrm>
            <a:custGeom>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3640"/>
            <p:cNvSpPr/>
            <p:nvPr/>
          </p:nvSpPr>
          <p:spPr bwMode="auto">
            <a:xfrm>
              <a:off x="-9052719" y="-8450263"/>
              <a:ext cx="239713" cy="360363"/>
            </a:xfrm>
            <a:custGeom>
              <a:gdLst>
                <a:gd name="T0" fmla="*/ 40 w 64"/>
                <a:gd name="T1" fmla="*/ 0 h 96"/>
                <a:gd name="T2" fmla="*/ 0 w 64"/>
                <a:gd name="T3" fmla="*/ 80 h 96"/>
                <a:gd name="T4" fmla="*/ 49 w 64"/>
                <a:gd name="T5" fmla="*/ 92 h 96"/>
                <a:gd name="T6" fmla="*/ 64 w 64"/>
                <a:gd name="T7" fmla="*/ 6 h 96"/>
                <a:gd name="T8" fmla="*/ 40 w 64"/>
                <a:gd name="T9" fmla="*/ 0 h 96"/>
              </a:gd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3641"/>
            <p:cNvSpPr/>
            <p:nvPr/>
          </p:nvSpPr>
          <p:spPr bwMode="auto">
            <a:xfrm>
              <a:off x="-7473156" y="-9126538"/>
              <a:ext cx="139700" cy="139700"/>
            </a:xfrm>
            <a:custGeom>
              <a:gdLst>
                <a:gd name="T0" fmla="*/ 20 w 37"/>
                <a:gd name="T1" fmla="*/ 1 h 37"/>
                <a:gd name="T2" fmla="*/ 36 w 37"/>
                <a:gd name="T3" fmla="*/ 20 h 37"/>
                <a:gd name="T4" fmla="*/ 17 w 37"/>
                <a:gd name="T5" fmla="*/ 36 h 37"/>
                <a:gd name="T6" fmla="*/ 1 w 37"/>
                <a:gd name="T7" fmla="*/ 16 h 37"/>
                <a:gd name="T8" fmla="*/ 20 w 37"/>
                <a:gd name="T9" fmla="*/ 1 h 37"/>
              </a:gd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3642"/>
            <p:cNvSpPr/>
            <p:nvPr/>
          </p:nvSpPr>
          <p:spPr bwMode="auto">
            <a:xfrm>
              <a:off x="-7442994" y="-9099551"/>
              <a:ext cx="93663" cy="93663"/>
            </a:xfrm>
            <a:custGeom>
              <a:gdLst>
                <a:gd name="T0" fmla="*/ 14 w 25"/>
                <a:gd name="T1" fmla="*/ 1 h 25"/>
                <a:gd name="T2" fmla="*/ 24 w 25"/>
                <a:gd name="T3" fmla="*/ 14 h 25"/>
                <a:gd name="T4" fmla="*/ 11 w 25"/>
                <a:gd name="T5" fmla="*/ 24 h 25"/>
                <a:gd name="T6" fmla="*/ 1 w 25"/>
                <a:gd name="T7" fmla="*/ 11 h 25"/>
                <a:gd name="T8" fmla="*/ 14 w 25"/>
                <a:gd name="T9" fmla="*/ 1 h 25"/>
              </a:gd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3643"/>
            <p:cNvSpPr/>
            <p:nvPr/>
          </p:nvSpPr>
          <p:spPr bwMode="auto">
            <a:xfrm>
              <a:off x="-10257631" y="-7381876"/>
              <a:ext cx="1576388" cy="1208088"/>
            </a:xfrm>
            <a:custGeom>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3644"/>
            <p:cNvSpPr/>
            <p:nvPr/>
          </p:nvSpPr>
          <p:spPr bwMode="auto">
            <a:xfrm>
              <a:off x="-9608344" y="-6327776"/>
              <a:ext cx="1295400" cy="547688"/>
            </a:xfrm>
            <a:custGeom>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3645"/>
            <p:cNvSpPr/>
            <p:nvPr/>
          </p:nvSpPr>
          <p:spPr bwMode="auto">
            <a:xfrm>
              <a:off x="-9619456" y="-6350001"/>
              <a:ext cx="1295400" cy="550863"/>
            </a:xfrm>
            <a:custGeom>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3646"/>
            <p:cNvSpPr/>
            <p:nvPr/>
          </p:nvSpPr>
          <p:spPr bwMode="auto">
            <a:xfrm>
              <a:off x="-10208419" y="-6567488"/>
              <a:ext cx="1290638" cy="550863"/>
            </a:xfrm>
            <a:custGeom>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3647"/>
            <p:cNvSpPr/>
            <p:nvPr/>
          </p:nvSpPr>
          <p:spPr bwMode="auto">
            <a:xfrm>
              <a:off x="-10219531" y="-6586538"/>
              <a:ext cx="1290638" cy="547688"/>
            </a:xfrm>
            <a:custGeom>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3648"/>
            <p:cNvSpPr/>
            <p:nvPr/>
          </p:nvSpPr>
          <p:spPr bwMode="auto">
            <a:xfrm>
              <a:off x="-9124156" y="-7842251"/>
              <a:ext cx="1733550" cy="1792288"/>
            </a:xfrm>
            <a:custGeom>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3649"/>
            <p:cNvSpPr/>
            <p:nvPr/>
          </p:nvSpPr>
          <p:spPr bwMode="auto">
            <a:xfrm>
              <a:off x="-9079706" y="-7835901"/>
              <a:ext cx="1735138" cy="1793875"/>
            </a:xfrm>
            <a:custGeom>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3650"/>
            <p:cNvSpPr/>
            <p:nvPr/>
          </p:nvSpPr>
          <p:spPr bwMode="auto">
            <a:xfrm>
              <a:off x="-10310019" y="-7580313"/>
              <a:ext cx="1812925" cy="1450975"/>
            </a:xfrm>
            <a:custGeom>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cxnLst>
                <a:cxn ang="0">
                  <a:pos x="T0" y="T1"/>
                </a:cxn>
                <a:cxn ang="0">
                  <a:pos x="T2" y="T3"/>
                </a:cxn>
                <a:cxn ang="0">
                  <a:pos x="T4" y="T5"/>
                </a:cxn>
                <a:cxn ang="0">
                  <a:pos x="T6" y="T7"/>
                </a:cxn>
                <a:cxn ang="0">
                  <a:pos x="T8" y="T9"/>
                </a:cxn>
                <a:cxn ang="0">
                  <a:pos x="T10" y="T11"/>
                </a:cxn>
                <a:cxn ang="0">
                  <a:pos x="T12" y="T13"/>
                </a:cxn>
              </a:cxnLst>
              <a:rect l="0" t="0" r="r" b="b"/>
              <a:pathLst>
                <a:path w="482"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3651"/>
            <p:cNvSpPr/>
            <p:nvPr/>
          </p:nvSpPr>
          <p:spPr bwMode="auto">
            <a:xfrm>
              <a:off x="-10354469" y="-7572376"/>
              <a:ext cx="1811338" cy="1525588"/>
            </a:xfrm>
            <a:custGeom>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cxnLst>
                <a:cxn ang="0">
                  <a:pos x="T0" y="T1"/>
                </a:cxn>
                <a:cxn ang="0">
                  <a:pos x="T2" y="T3"/>
                </a:cxn>
                <a:cxn ang="0">
                  <a:pos x="T4" y="T5"/>
                </a:cxn>
                <a:cxn ang="0">
                  <a:pos x="T6" y="T7"/>
                </a:cxn>
                <a:cxn ang="0">
                  <a:pos x="T8" y="T9"/>
                </a:cxn>
                <a:cxn ang="0">
                  <a:pos x="T10" y="T11"/>
                </a:cxn>
                <a:cxn ang="0">
                  <a:pos x="T12" y="T13"/>
                </a:cxn>
              </a:cxnLst>
              <a:rect l="0" t="0" r="r" b="b"/>
              <a:pathLst>
                <a:path w="482"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3652"/>
            <p:cNvSpPr/>
            <p:nvPr/>
          </p:nvSpPr>
          <p:spPr bwMode="auto">
            <a:xfrm>
              <a:off x="-8906669" y="-7778751"/>
              <a:ext cx="1543050" cy="1646238"/>
            </a:xfrm>
            <a:custGeom>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3653"/>
            <p:cNvSpPr/>
            <p:nvPr/>
          </p:nvSpPr>
          <p:spPr bwMode="auto">
            <a:xfrm>
              <a:off x="-11533981" y="-6691313"/>
              <a:ext cx="1636713" cy="1027113"/>
            </a:xfrm>
            <a:custGeom>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3654"/>
            <p:cNvSpPr/>
            <p:nvPr/>
          </p:nvSpPr>
          <p:spPr bwMode="auto">
            <a:xfrm>
              <a:off x="-11822906" y="-5876926"/>
              <a:ext cx="908050" cy="884238"/>
            </a:xfrm>
            <a:custGeom>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cxnLst>
                <a:cxn ang="0">
                  <a:pos x="T0" y="T1"/>
                </a:cxn>
                <a:cxn ang="0">
                  <a:pos x="T2" y="T3"/>
                </a:cxn>
                <a:cxn ang="0">
                  <a:pos x="T4" y="T5"/>
                </a:cxn>
                <a:cxn ang="0">
                  <a:pos x="T6" y="T7"/>
                </a:cxn>
                <a:cxn ang="0">
                  <a:pos x="T8" y="T9"/>
                </a:cxn>
                <a:cxn ang="0">
                  <a:pos x="T10" y="T11"/>
                </a:cxn>
                <a:cxn ang="0">
                  <a:pos x="T12" y="T13"/>
                </a:cxn>
              </a:cxnLst>
              <a:rect l="0" t="0" r="r" b="b"/>
              <a:pathLst>
                <a:path w="241"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3655"/>
            <p:cNvSpPr/>
            <p:nvPr/>
          </p:nvSpPr>
          <p:spPr bwMode="auto">
            <a:xfrm>
              <a:off x="-10505281" y="-6600826"/>
              <a:ext cx="979488" cy="1390650"/>
            </a:xfrm>
            <a:custGeom>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3656"/>
            <p:cNvSpPr/>
            <p:nvPr/>
          </p:nvSpPr>
          <p:spPr bwMode="auto">
            <a:xfrm>
              <a:off x="-10332244" y="-7010401"/>
              <a:ext cx="412750" cy="401638"/>
            </a:xfrm>
            <a:custGeom>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3657"/>
            <p:cNvSpPr/>
            <p:nvPr/>
          </p:nvSpPr>
          <p:spPr bwMode="auto">
            <a:xfrm>
              <a:off x="-11300619" y="-6983413"/>
              <a:ext cx="2716213" cy="985838"/>
            </a:xfrm>
            <a:custGeom>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3658"/>
            <p:cNvSpPr/>
            <p:nvPr/>
          </p:nvSpPr>
          <p:spPr bwMode="auto">
            <a:xfrm>
              <a:off x="-8981281" y="-6657976"/>
              <a:ext cx="273050" cy="415925"/>
            </a:xfrm>
            <a:custGeom>
              <a:gdLst>
                <a:gd name="T0" fmla="*/ 66 w 73"/>
                <a:gd name="T1" fmla="*/ 21 h 111"/>
                <a:gd name="T2" fmla="*/ 61 w 73"/>
                <a:gd name="T3" fmla="*/ 110 h 111"/>
                <a:gd name="T4" fmla="*/ 37 w 73"/>
                <a:gd name="T5" fmla="*/ 45 h 111"/>
                <a:gd name="T6" fmla="*/ 53 w 73"/>
                <a:gd name="T7" fmla="*/ 7 h 111"/>
                <a:gd name="T8" fmla="*/ 66 w 73"/>
                <a:gd name="T9" fmla="*/ 21 h 111"/>
              </a:gdLst>
              <a:cxnLst>
                <a:cxn ang="0">
                  <a:pos x="T0" y="T1"/>
                </a:cxn>
                <a:cxn ang="0">
                  <a:pos x="T2" y="T3"/>
                </a:cxn>
                <a:cxn ang="0">
                  <a:pos x="T4" y="T5"/>
                </a:cxn>
                <a:cxn ang="0">
                  <a:pos x="T6" y="T7"/>
                </a:cxn>
                <a:cxn ang="0">
                  <a:pos x="T8" y="T9"/>
                </a:cxn>
              </a:cxnLst>
              <a:rect l="0" t="0" r="r" b="b"/>
              <a:pathLst>
                <a:path w="73" h="110">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3659"/>
            <p:cNvSpPr/>
            <p:nvPr/>
          </p:nvSpPr>
          <p:spPr bwMode="auto">
            <a:xfrm>
              <a:off x="-9184481" y="-6646863"/>
              <a:ext cx="338138" cy="506413"/>
            </a:xfrm>
            <a:custGeom>
              <a:gdLst>
                <a:gd name="T0" fmla="*/ 0 w 90"/>
                <a:gd name="T1" fmla="*/ 32 h 135"/>
                <a:gd name="T2" fmla="*/ 45 w 90"/>
                <a:gd name="T3" fmla="*/ 0 h 135"/>
                <a:gd name="T4" fmla="*/ 47 w 90"/>
                <a:gd name="T5" fmla="*/ 117 h 135"/>
                <a:gd name="T6" fmla="*/ 35 w 90"/>
                <a:gd name="T7" fmla="*/ 100 h 135"/>
                <a:gd name="T8" fmla="*/ 0 w 90"/>
                <a:gd name="T9" fmla="*/ 32 h 135"/>
              </a:gd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3660"/>
            <p:cNvSpPr/>
            <p:nvPr/>
          </p:nvSpPr>
          <p:spPr bwMode="auto">
            <a:xfrm>
              <a:off x="-9548019" y="-6570663"/>
              <a:ext cx="307975" cy="434975"/>
            </a:xfrm>
            <a:custGeom>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cxnLst>
                <a:cxn ang="0">
                  <a:pos x="T0" y="T1"/>
                </a:cxn>
                <a:cxn ang="0">
                  <a:pos x="T2" y="T3"/>
                </a:cxn>
                <a:cxn ang="0">
                  <a:pos x="T4" y="T5"/>
                </a:cxn>
                <a:cxn ang="0">
                  <a:pos x="T6" y="T7"/>
                </a:cxn>
                <a:cxn ang="0">
                  <a:pos x="T8" y="T9"/>
                </a:cxn>
                <a:cxn ang="0">
                  <a:pos x="T10" y="T11"/>
                </a:cxn>
              </a:cxnLst>
              <a:rect l="0" t="0" r="r" b="b"/>
              <a:pathLst>
                <a:path w="82" h="115">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3661"/>
            <p:cNvSpPr/>
            <p:nvPr/>
          </p:nvSpPr>
          <p:spPr bwMode="auto">
            <a:xfrm>
              <a:off x="-9765506" y="-6845301"/>
              <a:ext cx="284163" cy="498475"/>
            </a:xfrm>
            <a:custGeom>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3662"/>
            <p:cNvSpPr/>
            <p:nvPr/>
          </p:nvSpPr>
          <p:spPr bwMode="auto">
            <a:xfrm>
              <a:off x="-9990931" y="-6680201"/>
              <a:ext cx="239713" cy="514350"/>
            </a:xfrm>
            <a:custGeom>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3663"/>
            <p:cNvSpPr/>
            <p:nvPr/>
          </p:nvSpPr>
          <p:spPr bwMode="auto">
            <a:xfrm>
              <a:off x="-10230644" y="-6402388"/>
              <a:ext cx="360363" cy="333375"/>
            </a:xfrm>
            <a:custGeom>
              <a:gdLst>
                <a:gd name="T0" fmla="*/ 35 w 96"/>
                <a:gd name="T1" fmla="*/ 0 h 89"/>
                <a:gd name="T2" fmla="*/ 70 w 96"/>
                <a:gd name="T3" fmla="*/ 75 h 89"/>
                <a:gd name="T4" fmla="*/ 21 w 96"/>
                <a:gd name="T5" fmla="*/ 37 h 89"/>
                <a:gd name="T6" fmla="*/ 34 w 96"/>
                <a:gd name="T7" fmla="*/ 1 h 89"/>
                <a:gd name="T8" fmla="*/ 35 w 96"/>
                <a:gd name="T9" fmla="*/ 0 h 89"/>
              </a:gd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3664"/>
            <p:cNvSpPr/>
            <p:nvPr/>
          </p:nvSpPr>
          <p:spPr bwMode="auto">
            <a:xfrm>
              <a:off x="-10419556" y="-6316663"/>
              <a:ext cx="192088" cy="368300"/>
            </a:xfrm>
            <a:custGeom>
              <a:gdLst>
                <a:gd name="T0" fmla="*/ 28 w 51"/>
                <a:gd name="T1" fmla="*/ 1 h 98"/>
                <a:gd name="T2" fmla="*/ 49 w 51"/>
                <a:gd name="T3" fmla="*/ 76 h 98"/>
                <a:gd name="T4" fmla="*/ 9 w 51"/>
                <a:gd name="T5" fmla="*/ 94 h 98"/>
                <a:gd name="T6" fmla="*/ 1 w 51"/>
                <a:gd name="T7" fmla="*/ 11 h 98"/>
                <a:gd name="T8" fmla="*/ 28 w 51"/>
                <a:gd name="T9" fmla="*/ 1 h 98"/>
              </a:gd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3665"/>
            <p:cNvSpPr/>
            <p:nvPr/>
          </p:nvSpPr>
          <p:spPr bwMode="auto">
            <a:xfrm>
              <a:off x="-10764044" y="-6316663"/>
              <a:ext cx="266700" cy="322263"/>
            </a:xfrm>
            <a:custGeom>
              <a:gdLst>
                <a:gd name="T0" fmla="*/ 62 w 71"/>
                <a:gd name="T1" fmla="*/ 4 h 86"/>
                <a:gd name="T2" fmla="*/ 41 w 71"/>
                <a:gd name="T3" fmla="*/ 86 h 86"/>
                <a:gd name="T4" fmla="*/ 1 w 71"/>
                <a:gd name="T5" fmla="*/ 78 h 86"/>
                <a:gd name="T6" fmla="*/ 24 w 71"/>
                <a:gd name="T7" fmla="*/ 5 h 86"/>
                <a:gd name="T8" fmla="*/ 62 w 71"/>
                <a:gd name="T9" fmla="*/ 4 h 86"/>
              </a:gd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3666"/>
            <p:cNvSpPr/>
            <p:nvPr/>
          </p:nvSpPr>
          <p:spPr bwMode="auto">
            <a:xfrm>
              <a:off x="-11206956" y="-6383338"/>
              <a:ext cx="390525" cy="322263"/>
            </a:xfrm>
            <a:custGeom>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3667"/>
            <p:cNvSpPr/>
            <p:nvPr/>
          </p:nvSpPr>
          <p:spPr bwMode="auto">
            <a:xfrm>
              <a:off x="-8670131" y="-6553201"/>
              <a:ext cx="192088" cy="277813"/>
            </a:xfrm>
            <a:custGeom>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3668"/>
            <p:cNvSpPr/>
            <p:nvPr/>
          </p:nvSpPr>
          <p:spPr bwMode="auto">
            <a:xfrm>
              <a:off x="-11575256" y="-6619876"/>
              <a:ext cx="434975" cy="377825"/>
            </a:xfrm>
            <a:custGeom>
              <a:gdLst>
                <a:gd name="T0" fmla="*/ 23 w 116"/>
                <a:gd name="T1" fmla="*/ 78 h 101"/>
                <a:gd name="T2" fmla="*/ 94 w 116"/>
                <a:gd name="T3" fmla="*/ 38 h 101"/>
                <a:gd name="T4" fmla="*/ 99 w 116"/>
                <a:gd name="T5" fmla="*/ 96 h 101"/>
                <a:gd name="T6" fmla="*/ 25 w 116"/>
                <a:gd name="T7" fmla="*/ 86 h 101"/>
                <a:gd name="T8" fmla="*/ 23 w 116"/>
                <a:gd name="T9" fmla="*/ 78 h 101"/>
              </a:gdLst>
              <a:cxnLst>
                <a:cxn ang="0">
                  <a:pos x="T0" y="T1"/>
                </a:cxn>
                <a:cxn ang="0">
                  <a:pos x="T2" y="T3"/>
                </a:cxn>
                <a:cxn ang="0">
                  <a:pos x="T4" y="T5"/>
                </a:cxn>
                <a:cxn ang="0">
                  <a:pos x="T6" y="T7"/>
                </a:cxn>
                <a:cxn ang="0">
                  <a:pos x="T8" y="T9"/>
                </a:cxn>
              </a:cxnLst>
              <a:rect l="0" t="0" r="r" b="b"/>
              <a:pathLst>
                <a:path w="115" h="100">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3669"/>
            <p:cNvSpPr/>
            <p:nvPr/>
          </p:nvSpPr>
          <p:spPr bwMode="auto">
            <a:xfrm>
              <a:off x="-11248231" y="-8555038"/>
              <a:ext cx="2495550" cy="2163763"/>
            </a:xfrm>
            <a:custGeom>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3670"/>
            <p:cNvSpPr/>
            <p:nvPr/>
          </p:nvSpPr>
          <p:spPr bwMode="auto">
            <a:xfrm>
              <a:off x="-11151394" y="-7861301"/>
              <a:ext cx="3270250" cy="1574800"/>
            </a:xfrm>
            <a:custGeom>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3671"/>
            <p:cNvSpPr/>
            <p:nvPr/>
          </p:nvSpPr>
          <p:spPr bwMode="auto">
            <a:xfrm>
              <a:off x="-7993856" y="-7959726"/>
              <a:ext cx="419100" cy="709613"/>
            </a:xfrm>
            <a:custGeom>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3672"/>
            <p:cNvSpPr/>
            <p:nvPr/>
          </p:nvSpPr>
          <p:spPr bwMode="auto">
            <a:xfrm>
              <a:off x="-8122444" y="-7583488"/>
              <a:ext cx="442913" cy="411163"/>
            </a:xfrm>
            <a:custGeom>
              <a:gdLst>
                <a:gd name="T0" fmla="*/ 72 w 118"/>
                <a:gd name="T1" fmla="*/ 7 h 110"/>
                <a:gd name="T2" fmla="*/ 51 w 118"/>
                <a:gd name="T3" fmla="*/ 84 h 110"/>
                <a:gd name="T4" fmla="*/ 45 w 118"/>
                <a:gd name="T5" fmla="*/ 77 h 110"/>
                <a:gd name="T6" fmla="*/ 34 w 118"/>
                <a:gd name="T7" fmla="*/ 79 h 110"/>
                <a:gd name="T8" fmla="*/ 72 w 118"/>
                <a:gd name="T9" fmla="*/ 7 h 110"/>
              </a:gd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3673"/>
            <p:cNvSpPr/>
            <p:nvPr/>
          </p:nvSpPr>
          <p:spPr bwMode="auto">
            <a:xfrm>
              <a:off x="-8163719" y="-7929563"/>
              <a:ext cx="315913" cy="525463"/>
            </a:xfrm>
            <a:custGeom>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3674"/>
            <p:cNvSpPr/>
            <p:nvPr/>
          </p:nvSpPr>
          <p:spPr bwMode="auto">
            <a:xfrm>
              <a:off x="-11630819" y="-5862638"/>
              <a:ext cx="288925" cy="250825"/>
            </a:xfrm>
            <a:custGeom>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3675"/>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3676"/>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3677"/>
            <p:cNvSpPr/>
            <p:nvPr/>
          </p:nvSpPr>
          <p:spPr bwMode="auto">
            <a:xfrm>
              <a:off x="-11605419" y="-6424613"/>
              <a:ext cx="461963" cy="236538"/>
            </a:xfrm>
            <a:custGeom>
              <a:gdLst>
                <a:gd name="T0" fmla="*/ 97 w 123"/>
                <a:gd name="T1" fmla="*/ 62 h 63"/>
                <a:gd name="T2" fmla="*/ 2 w 123"/>
                <a:gd name="T3" fmla="*/ 35 h 63"/>
                <a:gd name="T4" fmla="*/ 18 w 123"/>
                <a:gd name="T5" fmla="*/ 0 h 63"/>
                <a:gd name="T6" fmla="*/ 108 w 123"/>
                <a:gd name="T7" fmla="*/ 28 h 63"/>
                <a:gd name="T8" fmla="*/ 97 w 123"/>
                <a:gd name="T9" fmla="*/ 62 h 63"/>
              </a:gdLst>
              <a:cxnLst>
                <a:cxn ang="0">
                  <a:pos x="T0" y="T1"/>
                </a:cxn>
                <a:cxn ang="0">
                  <a:pos x="T2" y="T3"/>
                </a:cxn>
                <a:cxn ang="0">
                  <a:pos x="T4" y="T5"/>
                </a:cxn>
                <a:cxn ang="0">
                  <a:pos x="T6" y="T7"/>
                </a:cxn>
                <a:cxn ang="0">
                  <a:pos x="T8" y="T9"/>
                </a:cxn>
              </a:cxnLst>
              <a:rect l="0" t="0" r="r" b="b"/>
              <a:pathLst>
                <a:path w="123" h="62">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3678"/>
            <p:cNvSpPr/>
            <p:nvPr/>
          </p:nvSpPr>
          <p:spPr bwMode="auto">
            <a:xfrm>
              <a:off x="-11649869" y="-6173788"/>
              <a:ext cx="450850" cy="195263"/>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3679"/>
            <p:cNvSpPr/>
            <p:nvPr/>
          </p:nvSpPr>
          <p:spPr bwMode="auto">
            <a:xfrm>
              <a:off x="-11672094" y="-5929313"/>
              <a:ext cx="449263" cy="193675"/>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3680"/>
            <p:cNvSpPr/>
            <p:nvPr/>
          </p:nvSpPr>
          <p:spPr bwMode="auto">
            <a:xfrm>
              <a:off x="-12453144" y="-8513763"/>
              <a:ext cx="1054100" cy="989013"/>
            </a:xfrm>
            <a:custGeom>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3681"/>
            <p:cNvSpPr/>
            <p:nvPr/>
          </p:nvSpPr>
          <p:spPr bwMode="auto">
            <a:xfrm>
              <a:off x="-11954669" y="-6991351"/>
              <a:ext cx="131763" cy="112713"/>
            </a:xfrm>
            <a:custGeom>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3682"/>
            <p:cNvSpPr/>
            <p:nvPr/>
          </p:nvSpPr>
          <p:spPr bwMode="auto">
            <a:xfrm>
              <a:off x="-12062619" y="-7648576"/>
              <a:ext cx="682625" cy="552450"/>
            </a:xfrm>
            <a:custGeom>
              <a:gdLst>
                <a:gd name="T0" fmla="*/ 178 w 182"/>
                <a:gd name="T1" fmla="*/ 142 h 147"/>
                <a:gd name="T2" fmla="*/ 182 w 182"/>
                <a:gd name="T3" fmla="*/ 113 h 147"/>
                <a:gd name="T4" fmla="*/ 28 w 182"/>
                <a:gd name="T5" fmla="*/ 54 h 147"/>
                <a:gd name="T6" fmla="*/ 171 w 182"/>
                <a:gd name="T7" fmla="*/ 146 h 147"/>
                <a:gd name="T8" fmla="*/ 178 w 182"/>
                <a:gd name="T9" fmla="*/ 142 h 147"/>
              </a:gd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3683"/>
            <p:cNvSpPr/>
            <p:nvPr/>
          </p:nvSpPr>
          <p:spPr bwMode="auto">
            <a:xfrm>
              <a:off x="-11837194" y="-7434263"/>
              <a:ext cx="366713" cy="280988"/>
            </a:xfrm>
            <a:custGeom>
              <a:gdLst>
                <a:gd name="T0" fmla="*/ 85 w 98"/>
                <a:gd name="T1" fmla="*/ 45 h 75"/>
                <a:gd name="T2" fmla="*/ 10 w 98"/>
                <a:gd name="T3" fmla="*/ 20 h 75"/>
                <a:gd name="T4" fmla="*/ 63 w 98"/>
                <a:gd name="T5" fmla="*/ 69 h 75"/>
                <a:gd name="T6" fmla="*/ 85 w 98"/>
                <a:gd name="T7" fmla="*/ 45 h 75"/>
              </a:gd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3684"/>
            <p:cNvSpPr/>
            <p:nvPr/>
          </p:nvSpPr>
          <p:spPr bwMode="auto">
            <a:xfrm>
              <a:off x="-11308556" y="-6889751"/>
              <a:ext cx="258763" cy="550863"/>
            </a:xfrm>
            <a:custGeom>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3685"/>
            <p:cNvSpPr/>
            <p:nvPr/>
          </p:nvSpPr>
          <p:spPr bwMode="auto">
            <a:xfrm>
              <a:off x="-11653044" y="-6831013"/>
              <a:ext cx="655638" cy="327025"/>
            </a:xfrm>
            <a:custGeom>
              <a:gdLst>
                <a:gd name="T0" fmla="*/ 160 w 175"/>
                <a:gd name="T1" fmla="*/ 0 h 87"/>
                <a:gd name="T2" fmla="*/ 1 w 175"/>
                <a:gd name="T3" fmla="*/ 23 h 87"/>
                <a:gd name="T4" fmla="*/ 9 w 175"/>
                <a:gd name="T5" fmla="*/ 61 h 87"/>
                <a:gd name="T6" fmla="*/ 70 w 175"/>
                <a:gd name="T7" fmla="*/ 70 h 87"/>
                <a:gd name="T8" fmla="*/ 160 w 175"/>
                <a:gd name="T9" fmla="*/ 0 h 87"/>
              </a:gd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3686"/>
            <p:cNvSpPr/>
            <p:nvPr/>
          </p:nvSpPr>
          <p:spPr bwMode="auto">
            <a:xfrm>
              <a:off x="-11600656" y="-6740526"/>
              <a:ext cx="431800" cy="165100"/>
            </a:xfrm>
            <a:custGeom>
              <a:gdLst>
                <a:gd name="T0" fmla="*/ 107 w 115"/>
                <a:gd name="T1" fmla="*/ 0 h 44"/>
                <a:gd name="T2" fmla="*/ 4 w 115"/>
                <a:gd name="T3" fmla="*/ 10 h 44"/>
                <a:gd name="T4" fmla="*/ 57 w 115"/>
                <a:gd name="T5" fmla="*/ 34 h 44"/>
                <a:gd name="T6" fmla="*/ 105 w 115"/>
                <a:gd name="T7" fmla="*/ 14 h 44"/>
                <a:gd name="T8" fmla="*/ 107 w 115"/>
                <a:gd name="T9" fmla="*/ 0 h 44"/>
              </a:gd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3687"/>
            <p:cNvSpPr/>
            <p:nvPr/>
          </p:nvSpPr>
          <p:spPr bwMode="auto">
            <a:xfrm>
              <a:off x="-12603956" y="-7902576"/>
              <a:ext cx="1892300" cy="1384300"/>
            </a:xfrm>
            <a:custGeom>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2"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3688"/>
            <p:cNvSpPr/>
            <p:nvPr/>
          </p:nvSpPr>
          <p:spPr bwMode="auto">
            <a:xfrm>
              <a:off x="-12764294" y="-7673976"/>
              <a:ext cx="825500" cy="784225"/>
            </a:xfrm>
            <a:custGeom>
              <a:gdLst>
                <a:gd name="T0" fmla="*/ 130 w 220"/>
                <a:gd name="T1" fmla="*/ 12 h 209"/>
                <a:gd name="T2" fmla="*/ 208 w 220"/>
                <a:gd name="T3" fmla="*/ 126 h 209"/>
                <a:gd name="T4" fmla="*/ 89 w 220"/>
                <a:gd name="T5" fmla="*/ 197 h 209"/>
                <a:gd name="T6" fmla="*/ 11 w 220"/>
                <a:gd name="T7" fmla="*/ 83 h 209"/>
                <a:gd name="T8" fmla="*/ 130 w 220"/>
                <a:gd name="T9" fmla="*/ 12 h 209"/>
              </a:gd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3689"/>
            <p:cNvSpPr/>
            <p:nvPr/>
          </p:nvSpPr>
          <p:spPr bwMode="auto">
            <a:xfrm>
              <a:off x="-12569031" y="-7583488"/>
              <a:ext cx="341313" cy="325438"/>
            </a:xfrm>
            <a:custGeom>
              <a:gdLst>
                <a:gd name="T0" fmla="*/ 54 w 91"/>
                <a:gd name="T1" fmla="*/ 5 h 87"/>
                <a:gd name="T2" fmla="*/ 86 w 91"/>
                <a:gd name="T3" fmla="*/ 53 h 87"/>
                <a:gd name="T4" fmla="*/ 37 w 91"/>
                <a:gd name="T5" fmla="*/ 82 h 87"/>
                <a:gd name="T6" fmla="*/ 4 w 91"/>
                <a:gd name="T7" fmla="*/ 35 h 87"/>
                <a:gd name="T8" fmla="*/ 54 w 91"/>
                <a:gd name="T9" fmla="*/ 5 h 87"/>
              </a:gd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3690"/>
            <p:cNvSpPr/>
            <p:nvPr/>
          </p:nvSpPr>
          <p:spPr bwMode="auto">
            <a:xfrm>
              <a:off x="-11176794" y="-7531101"/>
              <a:ext cx="184150" cy="88900"/>
            </a:xfrm>
            <a:custGeom>
              <a:gdLst>
                <a:gd name="T0" fmla="*/ 2 w 49"/>
                <a:gd name="T1" fmla="*/ 8 h 24"/>
                <a:gd name="T2" fmla="*/ 44 w 49"/>
                <a:gd name="T3" fmla="*/ 22 h 24"/>
                <a:gd name="T4" fmla="*/ 25 w 49"/>
                <a:gd name="T5" fmla="*/ 3 h 24"/>
                <a:gd name="T6" fmla="*/ 2 w 49"/>
                <a:gd name="T7" fmla="*/ 8 h 24"/>
              </a:gd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3691"/>
            <p:cNvSpPr/>
            <p:nvPr/>
          </p:nvSpPr>
          <p:spPr bwMode="auto">
            <a:xfrm>
              <a:off x="-11003756" y="-6935788"/>
              <a:ext cx="85725" cy="71438"/>
            </a:xfrm>
            <a:custGeom>
              <a:gdLst>
                <a:gd name="T0" fmla="*/ 1 w 23"/>
                <a:gd name="T1" fmla="*/ 4 h 19"/>
                <a:gd name="T2" fmla="*/ 11 w 23"/>
                <a:gd name="T3" fmla="*/ 8 h 19"/>
                <a:gd name="T4" fmla="*/ 16 w 23"/>
                <a:gd name="T5" fmla="*/ 18 h 19"/>
                <a:gd name="T6" fmla="*/ 14 w 23"/>
                <a:gd name="T7" fmla="*/ 4 h 19"/>
                <a:gd name="T8" fmla="*/ 1 w 23"/>
                <a:gd name="T9" fmla="*/ 4 h 19"/>
              </a:gd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3692"/>
            <p:cNvSpPr/>
            <p:nvPr/>
          </p:nvSpPr>
          <p:spPr bwMode="auto">
            <a:xfrm>
              <a:off x="-11581606" y="-6919913"/>
              <a:ext cx="633413" cy="303213"/>
            </a:xfrm>
            <a:custGeom>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3693"/>
            <p:cNvSpPr/>
            <p:nvPr/>
          </p:nvSpPr>
          <p:spPr bwMode="auto">
            <a:xfrm>
              <a:off x="-10973594" y="-7329488"/>
              <a:ext cx="828675" cy="412750"/>
            </a:xfrm>
            <a:custGeom>
              <a:gdLst>
                <a:gd name="T0" fmla="*/ 0 w 221"/>
                <a:gd name="T1" fmla="*/ 74 h 110"/>
                <a:gd name="T2" fmla="*/ 9 w 221"/>
                <a:gd name="T3" fmla="*/ 46 h 110"/>
                <a:gd name="T4" fmla="*/ 173 w 221"/>
                <a:gd name="T5" fmla="*/ 57 h 110"/>
                <a:gd name="T6" fmla="*/ 5 w 221"/>
                <a:gd name="T7" fmla="*/ 79 h 110"/>
                <a:gd name="T8" fmla="*/ 0 w 221"/>
                <a:gd name="T9" fmla="*/ 74 h 110"/>
              </a:gd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3694"/>
            <p:cNvSpPr/>
            <p:nvPr/>
          </p:nvSpPr>
          <p:spPr bwMode="auto">
            <a:xfrm>
              <a:off x="-10921206" y="-7254876"/>
              <a:ext cx="449263" cy="219075"/>
            </a:xfrm>
            <a:custGeom>
              <a:gdLst>
                <a:gd name="T0" fmla="*/ 24 w 120"/>
                <a:gd name="T1" fmla="*/ 25 h 58"/>
                <a:gd name="T2" fmla="*/ 102 w 120"/>
                <a:gd name="T3" fmla="*/ 34 h 58"/>
                <a:gd name="T4" fmla="*/ 33 w 120"/>
                <a:gd name="T5" fmla="*/ 55 h 58"/>
                <a:gd name="T6" fmla="*/ 24 w 120"/>
                <a:gd name="T7" fmla="*/ 25 h 58"/>
              </a:gdLst>
              <a:cxnLst>
                <a:cxn ang="0">
                  <a:pos x="T0" y="T1"/>
                </a:cxn>
                <a:cxn ang="0">
                  <a:pos x="T2" y="T3"/>
                </a:cxn>
                <a:cxn ang="0">
                  <a:pos x="T4" y="T5"/>
                </a:cxn>
                <a:cxn ang="0">
                  <a:pos x="T6" y="T7"/>
                </a:cxn>
              </a:cxnLst>
              <a:rect l="0" t="0" r="r" b="b"/>
              <a:pathLst>
                <a:path w="120" h="57">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3695"/>
            <p:cNvSpPr/>
            <p:nvPr/>
          </p:nvSpPr>
          <p:spPr bwMode="auto">
            <a:xfrm>
              <a:off x="-11611769" y="-7519988"/>
              <a:ext cx="295275" cy="446088"/>
            </a:xfrm>
            <a:custGeom>
              <a:gdLst>
                <a:gd name="T0" fmla="*/ 0 w 79"/>
                <a:gd name="T1" fmla="*/ 104 h 119"/>
                <a:gd name="T2" fmla="*/ 6 w 79"/>
                <a:gd name="T3" fmla="*/ 13 h 119"/>
                <a:gd name="T4" fmla="*/ 68 w 79"/>
                <a:gd name="T5" fmla="*/ 28 h 119"/>
                <a:gd name="T6" fmla="*/ 37 w 79"/>
                <a:gd name="T7" fmla="*/ 119 h 119"/>
                <a:gd name="T8" fmla="*/ 0 w 79"/>
                <a:gd name="T9" fmla="*/ 104 h 119"/>
              </a:gd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3696"/>
            <p:cNvSpPr/>
            <p:nvPr/>
          </p:nvSpPr>
          <p:spPr bwMode="auto">
            <a:xfrm>
              <a:off x="-11859419" y="-7948613"/>
              <a:ext cx="1450975" cy="1223963"/>
            </a:xfrm>
            <a:custGeom>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3697"/>
            <p:cNvSpPr/>
            <p:nvPr/>
          </p:nvSpPr>
          <p:spPr bwMode="auto">
            <a:xfrm>
              <a:off x="-11710194" y="-7497763"/>
              <a:ext cx="322263" cy="407988"/>
            </a:xfrm>
            <a:custGeom>
              <a:gdLst>
                <a:gd name="T0" fmla="*/ 52 w 86"/>
                <a:gd name="T1" fmla="*/ 3 h 109"/>
                <a:gd name="T2" fmla="*/ 81 w 86"/>
                <a:gd name="T3" fmla="*/ 60 h 109"/>
                <a:gd name="T4" fmla="*/ 35 w 86"/>
                <a:gd name="T5" fmla="*/ 105 h 109"/>
                <a:gd name="T6" fmla="*/ 5 w 86"/>
                <a:gd name="T7" fmla="*/ 48 h 109"/>
                <a:gd name="T8" fmla="*/ 52 w 86"/>
                <a:gd name="T9" fmla="*/ 3 h 109"/>
              </a:gd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3698"/>
            <p:cNvSpPr/>
            <p:nvPr/>
          </p:nvSpPr>
          <p:spPr bwMode="auto">
            <a:xfrm>
              <a:off x="-11680031" y="-7459663"/>
              <a:ext cx="263525" cy="333375"/>
            </a:xfrm>
            <a:custGeom>
              <a:gdLst>
                <a:gd name="T0" fmla="*/ 42 w 70"/>
                <a:gd name="T1" fmla="*/ 3 h 89"/>
                <a:gd name="T2" fmla="*/ 66 w 70"/>
                <a:gd name="T3" fmla="*/ 49 h 89"/>
                <a:gd name="T4" fmla="*/ 29 w 70"/>
                <a:gd name="T5" fmla="*/ 86 h 89"/>
                <a:gd name="T6" fmla="*/ 4 w 70"/>
                <a:gd name="T7" fmla="*/ 39 h 89"/>
                <a:gd name="T8" fmla="*/ 42 w 70"/>
                <a:gd name="T9" fmla="*/ 3 h 89"/>
              </a:gd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3699"/>
            <p:cNvSpPr/>
            <p:nvPr/>
          </p:nvSpPr>
          <p:spPr bwMode="auto">
            <a:xfrm>
              <a:off x="-11638756" y="-7340601"/>
              <a:ext cx="131763" cy="127000"/>
            </a:xfrm>
            <a:custGeom>
              <a:gdLst>
                <a:gd name="T0" fmla="*/ 21 w 35"/>
                <a:gd name="T1" fmla="*/ 2 h 34"/>
                <a:gd name="T2" fmla="*/ 33 w 35"/>
                <a:gd name="T3" fmla="*/ 21 h 34"/>
                <a:gd name="T4" fmla="*/ 14 w 35"/>
                <a:gd name="T5" fmla="*/ 33 h 34"/>
                <a:gd name="T6" fmla="*/ 2 w 35"/>
                <a:gd name="T7" fmla="*/ 14 h 34"/>
                <a:gd name="T8" fmla="*/ 21 w 35"/>
                <a:gd name="T9" fmla="*/ 2 h 34"/>
              </a:gd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3700"/>
            <p:cNvSpPr/>
            <p:nvPr/>
          </p:nvSpPr>
          <p:spPr bwMode="auto">
            <a:xfrm>
              <a:off x="-11410156" y="-7396163"/>
              <a:ext cx="228600" cy="212725"/>
            </a:xfrm>
            <a:custGeom>
              <a:gdLst>
                <a:gd name="T0" fmla="*/ 12 w 61"/>
                <a:gd name="T1" fmla="*/ 3 h 57"/>
                <a:gd name="T2" fmla="*/ 37 w 61"/>
                <a:gd name="T3" fmla="*/ 21 h 57"/>
                <a:gd name="T4" fmla="*/ 26 w 61"/>
                <a:gd name="T5" fmla="*/ 56 h 57"/>
                <a:gd name="T6" fmla="*/ 14 w 61"/>
                <a:gd name="T7" fmla="*/ 27 h 57"/>
                <a:gd name="T8" fmla="*/ 12 w 61"/>
                <a:gd name="T9" fmla="*/ 3 h 57"/>
              </a:gd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3701"/>
            <p:cNvSpPr/>
            <p:nvPr/>
          </p:nvSpPr>
          <p:spPr bwMode="auto">
            <a:xfrm>
              <a:off x="-11237119" y="-7459663"/>
              <a:ext cx="300038" cy="446088"/>
            </a:xfrm>
            <a:custGeom>
              <a:gdLst>
                <a:gd name="T0" fmla="*/ 0 w 80"/>
                <a:gd name="T1" fmla="*/ 104 h 119"/>
                <a:gd name="T2" fmla="*/ 7 w 80"/>
                <a:gd name="T3" fmla="*/ 12 h 119"/>
                <a:gd name="T4" fmla="*/ 69 w 80"/>
                <a:gd name="T5" fmla="*/ 28 h 119"/>
                <a:gd name="T6" fmla="*/ 38 w 80"/>
                <a:gd name="T7" fmla="*/ 118 h 119"/>
                <a:gd name="T8" fmla="*/ 0 w 80"/>
                <a:gd name="T9" fmla="*/ 104 h 119"/>
              </a:gd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3702"/>
            <p:cNvSpPr/>
            <p:nvPr/>
          </p:nvSpPr>
          <p:spPr bwMode="auto">
            <a:xfrm>
              <a:off x="-11333956" y="-7442201"/>
              <a:ext cx="325438" cy="417513"/>
            </a:xfrm>
            <a:custGeom>
              <a:gdLst>
                <a:gd name="T0" fmla="*/ 52 w 87"/>
                <a:gd name="T1" fmla="*/ 4 h 111"/>
                <a:gd name="T2" fmla="*/ 82 w 87"/>
                <a:gd name="T3" fmla="*/ 62 h 111"/>
                <a:gd name="T4" fmla="*/ 35 w 87"/>
                <a:gd name="T5" fmla="*/ 107 h 111"/>
                <a:gd name="T6" fmla="*/ 5 w 87"/>
                <a:gd name="T7" fmla="*/ 49 h 111"/>
                <a:gd name="T8" fmla="*/ 52 w 87"/>
                <a:gd name="T9" fmla="*/ 4 h 111"/>
              </a:gdLst>
              <a:cxnLst>
                <a:cxn ang="0">
                  <a:pos x="T0" y="T1"/>
                </a:cxn>
                <a:cxn ang="0">
                  <a:pos x="T2" y="T3"/>
                </a:cxn>
                <a:cxn ang="0">
                  <a:pos x="T4" y="T5"/>
                </a:cxn>
                <a:cxn ang="0">
                  <a:pos x="T6" y="T7"/>
                </a:cxn>
                <a:cxn ang="0">
                  <a:pos x="T8" y="T9"/>
                </a:cxn>
              </a:cxnLst>
              <a:rect l="0" t="0" r="r" b="b"/>
              <a:pathLst>
                <a:path w="87" h="110">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3703"/>
            <p:cNvSpPr/>
            <p:nvPr/>
          </p:nvSpPr>
          <p:spPr bwMode="auto">
            <a:xfrm>
              <a:off x="-11300619" y="-7400926"/>
              <a:ext cx="258763" cy="334963"/>
            </a:xfrm>
            <a:custGeom>
              <a:gdLst>
                <a:gd name="T0" fmla="*/ 41 w 69"/>
                <a:gd name="T1" fmla="*/ 3 h 89"/>
                <a:gd name="T2" fmla="*/ 66 w 69"/>
                <a:gd name="T3" fmla="*/ 49 h 89"/>
                <a:gd name="T4" fmla="*/ 28 w 69"/>
                <a:gd name="T5" fmla="*/ 86 h 89"/>
                <a:gd name="T6" fmla="*/ 4 w 69"/>
                <a:gd name="T7" fmla="*/ 39 h 89"/>
                <a:gd name="T8" fmla="*/ 41 w 69"/>
                <a:gd name="T9" fmla="*/ 3 h 89"/>
              </a:gd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3704"/>
            <p:cNvSpPr/>
            <p:nvPr/>
          </p:nvSpPr>
          <p:spPr bwMode="auto">
            <a:xfrm>
              <a:off x="-11278394" y="-7269163"/>
              <a:ext cx="138113" cy="138113"/>
            </a:xfrm>
            <a:custGeom>
              <a:gdLst>
                <a:gd name="T0" fmla="*/ 23 w 37"/>
                <a:gd name="T1" fmla="*/ 2 h 37"/>
                <a:gd name="T2" fmla="*/ 35 w 37"/>
                <a:gd name="T3" fmla="*/ 22 h 37"/>
                <a:gd name="T4" fmla="*/ 15 w 37"/>
                <a:gd name="T5" fmla="*/ 35 h 37"/>
                <a:gd name="T6" fmla="*/ 2 w 37"/>
                <a:gd name="T7" fmla="*/ 15 h 37"/>
                <a:gd name="T8" fmla="*/ 23 w 37"/>
                <a:gd name="T9" fmla="*/ 2 h 37"/>
              </a:gd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3705"/>
            <p:cNvSpPr/>
            <p:nvPr/>
          </p:nvSpPr>
          <p:spPr bwMode="auto">
            <a:xfrm>
              <a:off x="-11600656" y="-7554913"/>
              <a:ext cx="190500" cy="65088"/>
            </a:xfrm>
            <a:custGeom>
              <a:gdLst>
                <a:gd name="T0" fmla="*/ 1 w 51"/>
                <a:gd name="T1" fmla="*/ 17 h 17"/>
                <a:gd name="T2" fmla="*/ 46 w 51"/>
                <a:gd name="T3" fmla="*/ 16 h 17"/>
                <a:gd name="T4" fmla="*/ 22 w 51"/>
                <a:gd name="T5" fmla="*/ 5 h 17"/>
                <a:gd name="T6" fmla="*/ 1 w 51"/>
                <a:gd name="T7" fmla="*/ 17 h 17"/>
              </a:gd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3706"/>
            <p:cNvSpPr/>
            <p:nvPr/>
          </p:nvSpPr>
          <p:spPr bwMode="auto">
            <a:xfrm>
              <a:off x="-10997406" y="-7400926"/>
              <a:ext cx="176213" cy="311150"/>
            </a:xfrm>
            <a:custGeom>
              <a:gdLst>
                <a:gd name="T0" fmla="*/ 0 w 47"/>
                <a:gd name="T1" fmla="*/ 25 h 83"/>
                <a:gd name="T2" fmla="*/ 43 w 47"/>
                <a:gd name="T3" fmla="*/ 29 h 83"/>
                <a:gd name="T4" fmla="*/ 2 w 47"/>
                <a:gd name="T5" fmla="*/ 71 h 83"/>
                <a:gd name="T6" fmla="*/ 5 w 47"/>
                <a:gd name="T7" fmla="*/ 49 h 83"/>
                <a:gd name="T8" fmla="*/ 0 w 47"/>
                <a:gd name="T9" fmla="*/ 25 h 83"/>
              </a:gd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3707"/>
            <p:cNvSpPr/>
            <p:nvPr/>
          </p:nvSpPr>
          <p:spPr bwMode="auto">
            <a:xfrm>
              <a:off x="-10967244" y="-7337426"/>
              <a:ext cx="311150" cy="555625"/>
            </a:xfrm>
            <a:custGeom>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3708"/>
            <p:cNvSpPr/>
            <p:nvPr/>
          </p:nvSpPr>
          <p:spPr bwMode="auto">
            <a:xfrm>
              <a:off x="-10749756" y="-7085013"/>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3709"/>
            <p:cNvSpPr/>
            <p:nvPr/>
          </p:nvSpPr>
          <p:spPr bwMode="auto">
            <a:xfrm>
              <a:off x="-10659269" y="-7142163"/>
              <a:ext cx="60325" cy="60325"/>
            </a:xfrm>
            <a:custGeom>
              <a:gdLst>
                <a:gd name="T0" fmla="*/ 10 w 16"/>
                <a:gd name="T1" fmla="*/ 1 h 16"/>
                <a:gd name="T2" fmla="*/ 15 w 16"/>
                <a:gd name="T3" fmla="*/ 10 h 16"/>
                <a:gd name="T4" fmla="*/ 6 w 16"/>
                <a:gd name="T5" fmla="*/ 15 h 16"/>
                <a:gd name="T6" fmla="*/ 1 w 16"/>
                <a:gd name="T7" fmla="*/ 7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3710"/>
            <p:cNvSpPr/>
            <p:nvPr/>
          </p:nvSpPr>
          <p:spPr bwMode="auto">
            <a:xfrm>
              <a:off x="-10625931" y="-7035801"/>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3711"/>
            <p:cNvSpPr/>
            <p:nvPr/>
          </p:nvSpPr>
          <p:spPr bwMode="auto">
            <a:xfrm>
              <a:off x="-10714831" y="-6965951"/>
              <a:ext cx="58738" cy="60325"/>
            </a:xfrm>
            <a:custGeom>
              <a:gdLst>
                <a:gd name="T0" fmla="*/ 10 w 16"/>
                <a:gd name="T1" fmla="*/ 1 h 16"/>
                <a:gd name="T2" fmla="*/ 15 w 16"/>
                <a:gd name="T3" fmla="*/ 9 h 16"/>
                <a:gd name="T4" fmla="*/ 7 w 16"/>
                <a:gd name="T5" fmla="*/ 15 h 16"/>
                <a:gd name="T6" fmla="*/ 1 w 16"/>
                <a:gd name="T7" fmla="*/ 6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3712"/>
            <p:cNvSpPr/>
            <p:nvPr/>
          </p:nvSpPr>
          <p:spPr bwMode="auto">
            <a:xfrm>
              <a:off x="-11635581" y="-7842251"/>
              <a:ext cx="758825" cy="352425"/>
            </a:xfrm>
            <a:custGeom>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cxnLst>
                <a:cxn ang="0">
                  <a:pos x="T0" y="T1"/>
                </a:cxn>
                <a:cxn ang="0">
                  <a:pos x="T2" y="T3"/>
                </a:cxn>
                <a:cxn ang="0">
                  <a:pos x="T4" y="T5"/>
                </a:cxn>
                <a:cxn ang="0">
                  <a:pos x="T6" y="T7"/>
                </a:cxn>
                <a:cxn ang="0">
                  <a:pos x="T8" y="T9"/>
                </a:cxn>
                <a:cxn ang="0">
                  <a:pos x="T10" y="T11"/>
                </a:cxn>
              </a:cxnLst>
              <a:rect l="0" t="0" r="r" b="b"/>
              <a:pathLst>
                <a:path w="201"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3713"/>
            <p:cNvSpPr/>
            <p:nvPr/>
          </p:nvSpPr>
          <p:spPr bwMode="auto">
            <a:xfrm>
              <a:off x="-11822906" y="-7299326"/>
              <a:ext cx="500063" cy="280988"/>
            </a:xfrm>
            <a:custGeom>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3714"/>
            <p:cNvSpPr/>
            <p:nvPr/>
          </p:nvSpPr>
          <p:spPr bwMode="auto">
            <a:xfrm>
              <a:off x="-10868819" y="-8304213"/>
              <a:ext cx="1249363" cy="1012825"/>
            </a:xfrm>
            <a:custGeom>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26" name="组合 1125"/>
          <p:cNvGrpSpPr/>
          <p:nvPr/>
        </p:nvGrpSpPr>
        <p:grpSpPr>
          <a:xfrm>
            <a:off x="6161949" y="1836722"/>
            <a:ext cx="3753152" cy="617238"/>
            <a:chOff x="6282219" y="1202019"/>
            <a:chExt cx="4343825" cy="782652"/>
          </a:xfrm>
          <a:solidFill>
            <a:schemeClr val="accent6">
              <a:lumMod val="60000"/>
              <a:lumOff val="40000"/>
            </a:schemeClr>
          </a:solidFill>
        </p:grpSpPr>
        <p:sp>
          <p:nvSpPr>
            <p:cNvPr id="1115" name="圆角矩形 1114"/>
            <p:cNvSpPr/>
            <p:nvPr/>
          </p:nvSpPr>
          <p:spPr>
            <a:xfrm>
              <a:off x="6282219" y="1202019"/>
              <a:ext cx="4343825" cy="7826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9" name="圆角矩形 1118"/>
            <p:cNvSpPr/>
            <p:nvPr/>
          </p:nvSpPr>
          <p:spPr>
            <a:xfrm>
              <a:off x="6341269" y="1256399"/>
              <a:ext cx="4209998" cy="673893"/>
            </a:xfrm>
            <a:prstGeom prst="roundRect">
              <a:avLst>
                <a:gd name="adj" fmla="val 13134"/>
              </a:avLst>
            </a:prstGeom>
            <a:grp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7" name="组合 1126"/>
          <p:cNvGrpSpPr/>
          <p:nvPr/>
        </p:nvGrpSpPr>
        <p:grpSpPr>
          <a:xfrm>
            <a:off x="6161949" y="2639650"/>
            <a:ext cx="3753152" cy="617238"/>
            <a:chOff x="6282219" y="2187559"/>
            <a:chExt cx="4343825" cy="782652"/>
          </a:xfrm>
        </p:grpSpPr>
        <p:sp>
          <p:nvSpPr>
            <p:cNvPr id="1120" name="圆角矩形 1119"/>
            <p:cNvSpPr/>
            <p:nvPr/>
          </p:nvSpPr>
          <p:spPr>
            <a:xfrm>
              <a:off x="6282219" y="2187559"/>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1" name="圆角矩形 1120"/>
            <p:cNvSpPr/>
            <p:nvPr/>
          </p:nvSpPr>
          <p:spPr>
            <a:xfrm>
              <a:off x="6341269" y="224193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8" name="组合 1127"/>
          <p:cNvGrpSpPr/>
          <p:nvPr/>
        </p:nvGrpSpPr>
        <p:grpSpPr>
          <a:xfrm>
            <a:off x="6161949" y="3442578"/>
            <a:ext cx="3753152" cy="617238"/>
            <a:chOff x="6282219" y="3065042"/>
            <a:chExt cx="4343825" cy="782652"/>
          </a:xfrm>
        </p:grpSpPr>
        <p:sp>
          <p:nvSpPr>
            <p:cNvPr id="1122" name="圆角矩形 1121"/>
            <p:cNvSpPr/>
            <p:nvPr/>
          </p:nvSpPr>
          <p:spPr>
            <a:xfrm>
              <a:off x="6282219" y="3065042"/>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3" name="圆角矩形 1122"/>
            <p:cNvSpPr/>
            <p:nvPr/>
          </p:nvSpPr>
          <p:spPr>
            <a:xfrm>
              <a:off x="6341269" y="3119422"/>
              <a:ext cx="4209998" cy="673893"/>
            </a:xfrm>
            <a:prstGeom prst="roundRect">
              <a:avLst>
                <a:gd name="adj" fmla="val 13134"/>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9" name="组合 1128"/>
          <p:cNvGrpSpPr/>
          <p:nvPr/>
        </p:nvGrpSpPr>
        <p:grpSpPr>
          <a:xfrm>
            <a:off x="6161949" y="4245507"/>
            <a:ext cx="3753152" cy="617238"/>
            <a:chOff x="6282219" y="4004446"/>
            <a:chExt cx="4343825" cy="782652"/>
          </a:xfrm>
        </p:grpSpPr>
        <p:sp>
          <p:nvSpPr>
            <p:cNvPr id="1124" name="圆角矩形 1123"/>
            <p:cNvSpPr/>
            <p:nvPr/>
          </p:nvSpPr>
          <p:spPr>
            <a:xfrm>
              <a:off x="6282219" y="4004446"/>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5" name="圆角矩形 1124"/>
            <p:cNvSpPr/>
            <p:nvPr/>
          </p:nvSpPr>
          <p:spPr>
            <a:xfrm>
              <a:off x="6341269" y="4058826"/>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30" name="组合 1129"/>
          <p:cNvGrpSpPr/>
          <p:nvPr/>
        </p:nvGrpSpPr>
        <p:grpSpPr>
          <a:xfrm>
            <a:off x="2406716" y="3180242"/>
            <a:ext cx="1962363" cy="784944"/>
            <a:chOff x="6282219" y="1202019"/>
            <a:chExt cx="4343825" cy="782652"/>
          </a:xfrm>
        </p:grpSpPr>
        <p:sp>
          <p:nvSpPr>
            <p:cNvPr id="1131" name="圆角矩形 1130"/>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2" name="圆角矩形 1131"/>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2" name="文本框 561"/>
          <p:cNvSpPr txBox="1"/>
          <p:nvPr/>
        </p:nvSpPr>
        <p:spPr>
          <a:xfrm>
            <a:off x="2696041" y="3249549"/>
            <a:ext cx="1422184" cy="646331"/>
          </a:xfrm>
          <a:prstGeom prst="rect">
            <a:avLst/>
          </a:prstGeom>
          <a:noFill/>
        </p:spPr>
        <p:txBody>
          <a:bodyPr wrap="none" rtlCol="0">
            <a:spAutoFit/>
          </a:bodyPr>
          <a:lstStyle/>
          <a:p>
            <a:r>
              <a:rPr lang="zh-CN" altLang="en-US" sz="2000" b="1" smtClean="0">
                <a:solidFill>
                  <a:schemeClr val="bg1"/>
                </a:solidFill>
                <a:latin typeface="+mn-ea"/>
              </a:rPr>
              <a:t>目          录</a:t>
            </a:r>
            <a:endParaRPr lang="en-US" altLang="zh-CN" sz="2000" b="1" smtClean="0">
              <a:solidFill>
                <a:schemeClr val="bg1"/>
              </a:solidFill>
              <a:latin typeface="+mn-ea"/>
            </a:endParaRPr>
          </a:p>
          <a:p>
            <a:pPr algn="ctr"/>
            <a:r>
              <a:rPr lang="en-US" altLang="zh-CN" sz="1600" smtClean="0">
                <a:solidFill>
                  <a:schemeClr val="bg1">
                    <a:lumMod val="50000"/>
                  </a:schemeClr>
                </a:solidFill>
                <a:latin typeface="+mn-ea"/>
              </a:rPr>
              <a:t>CONTENT</a:t>
            </a:r>
            <a:endParaRPr lang="zh-CN" altLang="en-US" sz="1600">
              <a:solidFill>
                <a:schemeClr val="bg1">
                  <a:lumMod val="50000"/>
                </a:schemeClr>
              </a:solidFill>
              <a:latin typeface="+mn-ea"/>
            </a:endParaRPr>
          </a:p>
        </p:txBody>
      </p:sp>
      <p:cxnSp>
        <p:nvCxnSpPr>
          <p:cNvPr id="1135" name="直接连接符 1134"/>
          <p:cNvCxnSpPr/>
          <p:nvPr/>
        </p:nvCxnSpPr>
        <p:spPr>
          <a:xfrm flipH="1">
            <a:off x="6781800" y="1879609"/>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6" name="直接连接符 1135"/>
          <p:cNvCxnSpPr/>
          <p:nvPr/>
        </p:nvCxnSpPr>
        <p:spPr>
          <a:xfrm flipH="1">
            <a:off x="6781800" y="2682537"/>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7" name="直接连接符 1136"/>
          <p:cNvCxnSpPr/>
          <p:nvPr/>
        </p:nvCxnSpPr>
        <p:spPr>
          <a:xfrm flipH="1">
            <a:off x="6781800" y="3485465"/>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8" name="直接连接符 1137"/>
          <p:cNvCxnSpPr/>
          <p:nvPr/>
        </p:nvCxnSpPr>
        <p:spPr>
          <a:xfrm flipH="1">
            <a:off x="6781800" y="4288394"/>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sp>
        <p:nvSpPr>
          <p:cNvPr id="1139" name="文本框 1138"/>
          <p:cNvSpPr txBox="1"/>
          <p:nvPr/>
        </p:nvSpPr>
        <p:spPr>
          <a:xfrm>
            <a:off x="6324577" y="199184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1</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0" name="文本框 1139"/>
          <p:cNvSpPr txBox="1"/>
          <p:nvPr/>
        </p:nvSpPr>
        <p:spPr>
          <a:xfrm>
            <a:off x="6324577" y="2765379"/>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2</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1" name="文本框 1140"/>
          <p:cNvSpPr txBox="1"/>
          <p:nvPr/>
        </p:nvSpPr>
        <p:spPr>
          <a:xfrm>
            <a:off x="6324577" y="356507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3</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2" name="文本框 1141"/>
          <p:cNvSpPr txBox="1"/>
          <p:nvPr/>
        </p:nvSpPr>
        <p:spPr>
          <a:xfrm>
            <a:off x="6324577" y="4365725"/>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4</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3" name="文本框 1142"/>
          <p:cNvSpPr txBox="1"/>
          <p:nvPr/>
        </p:nvSpPr>
        <p:spPr>
          <a:xfrm>
            <a:off x="6846294" y="1969645"/>
            <a:ext cx="1861407" cy="400110"/>
          </a:xfrm>
          <a:prstGeom prst="rect">
            <a:avLst/>
          </a:prstGeom>
          <a:noFill/>
        </p:spPr>
        <p:txBody>
          <a:bodyPr wrap="none" rtlCol="0">
            <a:spAutoFit/>
          </a:bodyPr>
          <a:lstStyle/>
          <a:p>
            <a:pPr>
              <a:spcBef>
                <a:spcPct val="0"/>
              </a:spcBef>
              <a:buFontTx/>
              <a:buNone/>
            </a:pPr>
            <a:r>
              <a:rPr lang="en-US" altLang="zh-CN" sz="2000" b="1">
                <a:solidFill>
                  <a:schemeClr val="bg1"/>
                </a:solidFill>
                <a:latin typeface="方正少儿简体" panose="03000509000000000000" pitchFamily="65" charset="-122"/>
                <a:ea typeface="方正少儿简体" panose="03000509000000000000" pitchFamily="65" charset="-122"/>
              </a:rPr>
              <a:t>Christmas tree</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4" name="文本框 1143"/>
          <p:cNvSpPr txBox="1"/>
          <p:nvPr/>
        </p:nvSpPr>
        <p:spPr>
          <a:xfrm>
            <a:off x="6846294" y="2778903"/>
            <a:ext cx="2052165"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Christmas carols</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5" name="文本框 1144"/>
          <p:cNvSpPr txBox="1"/>
          <p:nvPr/>
        </p:nvSpPr>
        <p:spPr>
          <a:xfrm>
            <a:off x="6846294" y="3568150"/>
            <a:ext cx="1519968"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Santa Claus</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6" name="文本框 1145"/>
          <p:cNvSpPr txBox="1"/>
          <p:nvPr/>
        </p:nvSpPr>
        <p:spPr>
          <a:xfrm>
            <a:off x="6846294" y="4384025"/>
            <a:ext cx="2087431"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Christmas dinner</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576" name="任意多边形 575"/>
          <p:cNvSpPr/>
          <p:nvPr/>
        </p:nvSpPr>
        <p:spPr>
          <a:xfrm rot="20595056">
            <a:off x="6065710" y="177618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576"/>
          <p:cNvSpPr/>
          <p:nvPr/>
        </p:nvSpPr>
        <p:spPr>
          <a:xfrm>
            <a:off x="6917109" y="174938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577"/>
          <p:cNvSpPr/>
          <p:nvPr/>
        </p:nvSpPr>
        <p:spPr>
          <a:xfrm rot="20595056">
            <a:off x="6065710" y="258694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578"/>
          <p:cNvSpPr/>
          <p:nvPr/>
        </p:nvSpPr>
        <p:spPr>
          <a:xfrm>
            <a:off x="6917109" y="2560137"/>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579"/>
          <p:cNvSpPr/>
          <p:nvPr/>
        </p:nvSpPr>
        <p:spPr>
          <a:xfrm rot="20595056">
            <a:off x="6065710" y="338712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580"/>
          <p:cNvSpPr/>
          <p:nvPr/>
        </p:nvSpPr>
        <p:spPr>
          <a:xfrm>
            <a:off x="6917109" y="336032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581"/>
          <p:cNvSpPr/>
          <p:nvPr/>
        </p:nvSpPr>
        <p:spPr>
          <a:xfrm rot="20595056">
            <a:off x="6065710" y="419639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582"/>
          <p:cNvSpPr/>
          <p:nvPr/>
        </p:nvSpPr>
        <p:spPr>
          <a:xfrm>
            <a:off x="6917109" y="416959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val="213301253"/>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63"/>
                                        </p:tgtEl>
                                        <p:attrNameLst>
                                          <p:attrName>style.visibility</p:attrName>
                                        </p:attrNameLst>
                                      </p:cBhvr>
                                      <p:to>
                                        <p:strVal val="visible"/>
                                      </p:to>
                                    </p:set>
                                    <p:anim calcmode="lin" valueType="num">
                                      <p:cBhvr additive="base">
                                        <p:cTn id="7" dur="500" fill="hold"/>
                                        <p:tgtEl>
                                          <p:spTgt spid="563"/>
                                        </p:tgtEl>
                                        <p:attrNameLst>
                                          <p:attrName>ppt_x</p:attrName>
                                        </p:attrNameLst>
                                      </p:cBhvr>
                                      <p:tavLst>
                                        <p:tav tm="0">
                                          <p:val>
                                            <p:strVal val="0-#ppt_w/2"/>
                                          </p:val>
                                        </p:tav>
                                        <p:tav tm="100000">
                                          <p:val>
                                            <p:strVal val="#ppt_x"/>
                                          </p:val>
                                        </p:tav>
                                      </p:tavLst>
                                    </p:anim>
                                    <p:anim calcmode="lin" valueType="num">
                                      <p:cBhvr additive="base">
                                        <p:cTn id="8" dur="500" fill="hold"/>
                                        <p:tgtEl>
                                          <p:spTgt spid="5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0"/>
                                        </p:tgtEl>
                                        <p:attrNameLst>
                                          <p:attrName>style.visibility</p:attrName>
                                        </p:attrNameLst>
                                      </p:cBhvr>
                                      <p:to>
                                        <p:strVal val="visible"/>
                                      </p:to>
                                    </p:set>
                                    <p:anim calcmode="lin" valueType="num">
                                      <p:cBhvr additive="base">
                                        <p:cTn id="11" dur="500" fill="hold"/>
                                        <p:tgtEl>
                                          <p:spTgt spid="1130"/>
                                        </p:tgtEl>
                                        <p:attrNameLst>
                                          <p:attrName>ppt_x</p:attrName>
                                        </p:attrNameLst>
                                      </p:cBhvr>
                                      <p:tavLst>
                                        <p:tav tm="0">
                                          <p:val>
                                            <p:strVal val="0-#ppt_w/2"/>
                                          </p:val>
                                        </p:tav>
                                        <p:tav tm="100000">
                                          <p:val>
                                            <p:strVal val="#ppt_x"/>
                                          </p:val>
                                        </p:tav>
                                      </p:tavLst>
                                    </p:anim>
                                    <p:anim calcmode="lin" valueType="num">
                                      <p:cBhvr additive="base">
                                        <p:cTn id="12" dur="500" fill="hold"/>
                                        <p:tgtEl>
                                          <p:spTgt spid="113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62"/>
                                        </p:tgtEl>
                                        <p:attrNameLst>
                                          <p:attrName>style.visibility</p:attrName>
                                        </p:attrNameLst>
                                      </p:cBhvr>
                                      <p:to>
                                        <p:strVal val="visible"/>
                                      </p:to>
                                    </p:set>
                                    <p:anim calcmode="lin" valueType="num">
                                      <p:cBhvr additive="base">
                                        <p:cTn id="15" dur="500" fill="hold"/>
                                        <p:tgtEl>
                                          <p:spTgt spid="562"/>
                                        </p:tgtEl>
                                        <p:attrNameLst>
                                          <p:attrName>ppt_x</p:attrName>
                                        </p:attrNameLst>
                                      </p:cBhvr>
                                      <p:tavLst>
                                        <p:tav tm="0">
                                          <p:val>
                                            <p:strVal val="0-#ppt_w/2"/>
                                          </p:val>
                                        </p:tav>
                                        <p:tav tm="100000">
                                          <p:val>
                                            <p:strVal val="#ppt_x"/>
                                          </p:val>
                                        </p:tav>
                                      </p:tavLst>
                                    </p:anim>
                                    <p:anim calcmode="lin" valueType="num">
                                      <p:cBhvr additive="base">
                                        <p:cTn id="16" dur="500" fill="hold"/>
                                        <p:tgtEl>
                                          <p:spTgt spid="562"/>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1126"/>
                                        </p:tgtEl>
                                        <p:attrNameLst>
                                          <p:attrName>style.visibility</p:attrName>
                                        </p:attrNameLst>
                                      </p:cBhvr>
                                      <p:to>
                                        <p:strVal val="visible"/>
                                      </p:to>
                                    </p:set>
                                    <p:anim calcmode="lin" valueType="num">
                                      <p:cBhvr additive="base">
                                        <p:cTn id="21" dur="500" fill="hold"/>
                                        <p:tgtEl>
                                          <p:spTgt spid="1126"/>
                                        </p:tgtEl>
                                        <p:attrNameLst>
                                          <p:attrName>ppt_x</p:attrName>
                                        </p:attrNameLst>
                                      </p:cBhvr>
                                      <p:tavLst>
                                        <p:tav tm="0">
                                          <p:val>
                                            <p:strVal val="1+#ppt_w/2"/>
                                          </p:val>
                                        </p:tav>
                                        <p:tav tm="100000">
                                          <p:val>
                                            <p:strVal val="#ppt_x"/>
                                          </p:val>
                                        </p:tav>
                                      </p:tavLst>
                                    </p:anim>
                                    <p:anim calcmode="lin" valueType="num">
                                      <p:cBhvr additive="base">
                                        <p:cTn id="22" dur="500" fill="hold"/>
                                        <p:tgtEl>
                                          <p:spTgt spid="1126"/>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127"/>
                                        </p:tgtEl>
                                        <p:attrNameLst>
                                          <p:attrName>style.visibility</p:attrName>
                                        </p:attrNameLst>
                                      </p:cBhvr>
                                      <p:to>
                                        <p:strVal val="visible"/>
                                      </p:to>
                                    </p:set>
                                    <p:anim calcmode="lin" valueType="num">
                                      <p:cBhvr additive="base">
                                        <p:cTn id="25" dur="500" fill="hold"/>
                                        <p:tgtEl>
                                          <p:spTgt spid="1127"/>
                                        </p:tgtEl>
                                        <p:attrNameLst>
                                          <p:attrName>ppt_x</p:attrName>
                                        </p:attrNameLst>
                                      </p:cBhvr>
                                      <p:tavLst>
                                        <p:tav tm="0">
                                          <p:val>
                                            <p:strVal val="1+#ppt_w/2"/>
                                          </p:val>
                                        </p:tav>
                                        <p:tav tm="100000">
                                          <p:val>
                                            <p:strVal val="#ppt_x"/>
                                          </p:val>
                                        </p:tav>
                                      </p:tavLst>
                                    </p:anim>
                                    <p:anim calcmode="lin" valueType="num">
                                      <p:cBhvr additive="base">
                                        <p:cTn id="26" dur="500" fill="hold"/>
                                        <p:tgtEl>
                                          <p:spTgt spid="1127"/>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128"/>
                                        </p:tgtEl>
                                        <p:attrNameLst>
                                          <p:attrName>style.visibility</p:attrName>
                                        </p:attrNameLst>
                                      </p:cBhvr>
                                      <p:to>
                                        <p:strVal val="visible"/>
                                      </p:to>
                                    </p:set>
                                    <p:anim calcmode="lin" valueType="num">
                                      <p:cBhvr additive="base">
                                        <p:cTn id="29" dur="500" fill="hold"/>
                                        <p:tgtEl>
                                          <p:spTgt spid="1128"/>
                                        </p:tgtEl>
                                        <p:attrNameLst>
                                          <p:attrName>ppt_x</p:attrName>
                                        </p:attrNameLst>
                                      </p:cBhvr>
                                      <p:tavLst>
                                        <p:tav tm="0">
                                          <p:val>
                                            <p:strVal val="1+#ppt_w/2"/>
                                          </p:val>
                                        </p:tav>
                                        <p:tav tm="100000">
                                          <p:val>
                                            <p:strVal val="#ppt_x"/>
                                          </p:val>
                                        </p:tav>
                                      </p:tavLst>
                                    </p:anim>
                                    <p:anim calcmode="lin" valueType="num">
                                      <p:cBhvr additive="base">
                                        <p:cTn id="30" dur="500" fill="hold"/>
                                        <p:tgtEl>
                                          <p:spTgt spid="1128"/>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1129"/>
                                        </p:tgtEl>
                                        <p:attrNameLst>
                                          <p:attrName>style.visibility</p:attrName>
                                        </p:attrNameLst>
                                      </p:cBhvr>
                                      <p:to>
                                        <p:strVal val="visible"/>
                                      </p:to>
                                    </p:set>
                                    <p:anim calcmode="lin" valueType="num">
                                      <p:cBhvr additive="base">
                                        <p:cTn id="33" dur="500" fill="hold"/>
                                        <p:tgtEl>
                                          <p:spTgt spid="1129"/>
                                        </p:tgtEl>
                                        <p:attrNameLst>
                                          <p:attrName>ppt_x</p:attrName>
                                        </p:attrNameLst>
                                      </p:cBhvr>
                                      <p:tavLst>
                                        <p:tav tm="0">
                                          <p:val>
                                            <p:strVal val="1+#ppt_w/2"/>
                                          </p:val>
                                        </p:tav>
                                        <p:tav tm="100000">
                                          <p:val>
                                            <p:strVal val="#ppt_x"/>
                                          </p:val>
                                        </p:tav>
                                      </p:tavLst>
                                    </p:anim>
                                    <p:anim calcmode="lin" valueType="num">
                                      <p:cBhvr additive="base">
                                        <p:cTn id="34" dur="500" fill="hold"/>
                                        <p:tgtEl>
                                          <p:spTgt spid="1129"/>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1135"/>
                                        </p:tgtEl>
                                        <p:attrNameLst>
                                          <p:attrName>style.visibility</p:attrName>
                                        </p:attrNameLst>
                                      </p:cBhvr>
                                      <p:to>
                                        <p:strVal val="visible"/>
                                      </p:to>
                                    </p:set>
                                    <p:anim calcmode="lin" valueType="num">
                                      <p:cBhvr additive="base">
                                        <p:cTn id="37" dur="500" fill="hold"/>
                                        <p:tgtEl>
                                          <p:spTgt spid="1135"/>
                                        </p:tgtEl>
                                        <p:attrNameLst>
                                          <p:attrName>ppt_x</p:attrName>
                                        </p:attrNameLst>
                                      </p:cBhvr>
                                      <p:tavLst>
                                        <p:tav tm="0">
                                          <p:val>
                                            <p:strVal val="1+#ppt_w/2"/>
                                          </p:val>
                                        </p:tav>
                                        <p:tav tm="100000">
                                          <p:val>
                                            <p:strVal val="#ppt_x"/>
                                          </p:val>
                                        </p:tav>
                                      </p:tavLst>
                                    </p:anim>
                                    <p:anim calcmode="lin" valueType="num">
                                      <p:cBhvr additive="base">
                                        <p:cTn id="38" dur="500" fill="hold"/>
                                        <p:tgtEl>
                                          <p:spTgt spid="1135"/>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1136"/>
                                        </p:tgtEl>
                                        <p:attrNameLst>
                                          <p:attrName>style.visibility</p:attrName>
                                        </p:attrNameLst>
                                      </p:cBhvr>
                                      <p:to>
                                        <p:strVal val="visible"/>
                                      </p:to>
                                    </p:set>
                                    <p:anim calcmode="lin" valueType="num">
                                      <p:cBhvr additive="base">
                                        <p:cTn id="41" dur="500" fill="hold"/>
                                        <p:tgtEl>
                                          <p:spTgt spid="1136"/>
                                        </p:tgtEl>
                                        <p:attrNameLst>
                                          <p:attrName>ppt_x</p:attrName>
                                        </p:attrNameLst>
                                      </p:cBhvr>
                                      <p:tavLst>
                                        <p:tav tm="0">
                                          <p:val>
                                            <p:strVal val="1+#ppt_w/2"/>
                                          </p:val>
                                        </p:tav>
                                        <p:tav tm="100000">
                                          <p:val>
                                            <p:strVal val="#ppt_x"/>
                                          </p:val>
                                        </p:tav>
                                      </p:tavLst>
                                    </p:anim>
                                    <p:anim calcmode="lin" valueType="num">
                                      <p:cBhvr additive="base">
                                        <p:cTn id="42" dur="500" fill="hold"/>
                                        <p:tgtEl>
                                          <p:spTgt spid="1136"/>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1137"/>
                                        </p:tgtEl>
                                        <p:attrNameLst>
                                          <p:attrName>style.visibility</p:attrName>
                                        </p:attrNameLst>
                                      </p:cBhvr>
                                      <p:to>
                                        <p:strVal val="visible"/>
                                      </p:to>
                                    </p:set>
                                    <p:anim calcmode="lin" valueType="num">
                                      <p:cBhvr additive="base">
                                        <p:cTn id="45" dur="500" fill="hold"/>
                                        <p:tgtEl>
                                          <p:spTgt spid="1137"/>
                                        </p:tgtEl>
                                        <p:attrNameLst>
                                          <p:attrName>ppt_x</p:attrName>
                                        </p:attrNameLst>
                                      </p:cBhvr>
                                      <p:tavLst>
                                        <p:tav tm="0">
                                          <p:val>
                                            <p:strVal val="1+#ppt_w/2"/>
                                          </p:val>
                                        </p:tav>
                                        <p:tav tm="100000">
                                          <p:val>
                                            <p:strVal val="#ppt_x"/>
                                          </p:val>
                                        </p:tav>
                                      </p:tavLst>
                                    </p:anim>
                                    <p:anim calcmode="lin" valueType="num">
                                      <p:cBhvr additive="base">
                                        <p:cTn id="46" dur="500" fill="hold"/>
                                        <p:tgtEl>
                                          <p:spTgt spid="1137"/>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1138"/>
                                        </p:tgtEl>
                                        <p:attrNameLst>
                                          <p:attrName>style.visibility</p:attrName>
                                        </p:attrNameLst>
                                      </p:cBhvr>
                                      <p:to>
                                        <p:strVal val="visible"/>
                                      </p:to>
                                    </p:set>
                                    <p:anim calcmode="lin" valueType="num">
                                      <p:cBhvr additive="base">
                                        <p:cTn id="49" dur="500" fill="hold"/>
                                        <p:tgtEl>
                                          <p:spTgt spid="1138"/>
                                        </p:tgtEl>
                                        <p:attrNameLst>
                                          <p:attrName>ppt_x</p:attrName>
                                        </p:attrNameLst>
                                      </p:cBhvr>
                                      <p:tavLst>
                                        <p:tav tm="0">
                                          <p:val>
                                            <p:strVal val="1+#ppt_w/2"/>
                                          </p:val>
                                        </p:tav>
                                        <p:tav tm="100000">
                                          <p:val>
                                            <p:strVal val="#ppt_x"/>
                                          </p:val>
                                        </p:tav>
                                      </p:tavLst>
                                    </p:anim>
                                    <p:anim calcmode="lin" valueType="num">
                                      <p:cBhvr additive="base">
                                        <p:cTn id="50" dur="500" fill="hold"/>
                                        <p:tgtEl>
                                          <p:spTgt spid="1138"/>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1139"/>
                                        </p:tgtEl>
                                        <p:attrNameLst>
                                          <p:attrName>style.visibility</p:attrName>
                                        </p:attrNameLst>
                                      </p:cBhvr>
                                      <p:to>
                                        <p:strVal val="visible"/>
                                      </p:to>
                                    </p:set>
                                    <p:anim calcmode="lin" valueType="num">
                                      <p:cBhvr additive="base">
                                        <p:cTn id="53" dur="500" fill="hold"/>
                                        <p:tgtEl>
                                          <p:spTgt spid="1139"/>
                                        </p:tgtEl>
                                        <p:attrNameLst>
                                          <p:attrName>ppt_x</p:attrName>
                                        </p:attrNameLst>
                                      </p:cBhvr>
                                      <p:tavLst>
                                        <p:tav tm="0">
                                          <p:val>
                                            <p:strVal val="1+#ppt_w/2"/>
                                          </p:val>
                                        </p:tav>
                                        <p:tav tm="100000">
                                          <p:val>
                                            <p:strVal val="#ppt_x"/>
                                          </p:val>
                                        </p:tav>
                                      </p:tavLst>
                                    </p:anim>
                                    <p:anim calcmode="lin" valueType="num">
                                      <p:cBhvr additive="base">
                                        <p:cTn id="54" dur="500" fill="hold"/>
                                        <p:tgtEl>
                                          <p:spTgt spid="1139"/>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1140"/>
                                        </p:tgtEl>
                                        <p:attrNameLst>
                                          <p:attrName>style.visibility</p:attrName>
                                        </p:attrNameLst>
                                      </p:cBhvr>
                                      <p:to>
                                        <p:strVal val="visible"/>
                                      </p:to>
                                    </p:set>
                                    <p:anim calcmode="lin" valueType="num">
                                      <p:cBhvr additive="base">
                                        <p:cTn id="57" dur="500" fill="hold"/>
                                        <p:tgtEl>
                                          <p:spTgt spid="1140"/>
                                        </p:tgtEl>
                                        <p:attrNameLst>
                                          <p:attrName>ppt_x</p:attrName>
                                        </p:attrNameLst>
                                      </p:cBhvr>
                                      <p:tavLst>
                                        <p:tav tm="0">
                                          <p:val>
                                            <p:strVal val="1+#ppt_w/2"/>
                                          </p:val>
                                        </p:tav>
                                        <p:tav tm="100000">
                                          <p:val>
                                            <p:strVal val="#ppt_x"/>
                                          </p:val>
                                        </p:tav>
                                      </p:tavLst>
                                    </p:anim>
                                    <p:anim calcmode="lin" valueType="num">
                                      <p:cBhvr additive="base">
                                        <p:cTn id="58" dur="500" fill="hold"/>
                                        <p:tgtEl>
                                          <p:spTgt spid="1140"/>
                                        </p:tgtEl>
                                        <p:attrNameLst>
                                          <p:attrName>ppt_y</p:attrName>
                                        </p:attrNameLst>
                                      </p:cBhvr>
                                      <p:tavLst>
                                        <p:tav tm="0">
                                          <p:val>
                                            <p:strVal val="#ppt_y"/>
                                          </p:val>
                                        </p:tav>
                                        <p:tav tm="100000">
                                          <p:val>
                                            <p:strVal val="#ppt_y"/>
                                          </p:val>
                                        </p:tav>
                                      </p:tavLst>
                                    </p:anim>
                                  </p:childTnLst>
                                </p:cTn>
                              </p:par>
                              <p:par>
                                <p:cTn id="59" presetID="2" presetClass="entr" presetSubtype="2" fill="hold" grpId="0" nodeType="withEffect">
                                  <p:stCondLst>
                                    <p:cond delay="0"/>
                                  </p:stCondLst>
                                  <p:childTnLst>
                                    <p:set>
                                      <p:cBhvr>
                                        <p:cTn id="60" dur="1" fill="hold">
                                          <p:stCondLst>
                                            <p:cond delay="0"/>
                                          </p:stCondLst>
                                        </p:cTn>
                                        <p:tgtEl>
                                          <p:spTgt spid="1141"/>
                                        </p:tgtEl>
                                        <p:attrNameLst>
                                          <p:attrName>style.visibility</p:attrName>
                                        </p:attrNameLst>
                                      </p:cBhvr>
                                      <p:to>
                                        <p:strVal val="visible"/>
                                      </p:to>
                                    </p:set>
                                    <p:anim calcmode="lin" valueType="num">
                                      <p:cBhvr additive="base">
                                        <p:cTn id="61" dur="500" fill="hold"/>
                                        <p:tgtEl>
                                          <p:spTgt spid="1141"/>
                                        </p:tgtEl>
                                        <p:attrNameLst>
                                          <p:attrName>ppt_x</p:attrName>
                                        </p:attrNameLst>
                                      </p:cBhvr>
                                      <p:tavLst>
                                        <p:tav tm="0">
                                          <p:val>
                                            <p:strVal val="1+#ppt_w/2"/>
                                          </p:val>
                                        </p:tav>
                                        <p:tav tm="100000">
                                          <p:val>
                                            <p:strVal val="#ppt_x"/>
                                          </p:val>
                                        </p:tav>
                                      </p:tavLst>
                                    </p:anim>
                                    <p:anim calcmode="lin" valueType="num">
                                      <p:cBhvr additive="base">
                                        <p:cTn id="62" dur="500" fill="hold"/>
                                        <p:tgtEl>
                                          <p:spTgt spid="1141"/>
                                        </p:tgtEl>
                                        <p:attrNameLst>
                                          <p:attrName>ppt_y</p:attrName>
                                        </p:attrNameLst>
                                      </p:cBhvr>
                                      <p:tavLst>
                                        <p:tav tm="0">
                                          <p:val>
                                            <p:strVal val="#ppt_y"/>
                                          </p:val>
                                        </p:tav>
                                        <p:tav tm="100000">
                                          <p:val>
                                            <p:strVal val="#ppt_y"/>
                                          </p:val>
                                        </p:tav>
                                      </p:tavLst>
                                    </p:anim>
                                  </p:childTnLst>
                                </p:cTn>
                              </p:par>
                              <p:par>
                                <p:cTn id="63" presetID="2" presetClass="entr" presetSubtype="2" fill="hold" grpId="0" nodeType="withEffect">
                                  <p:stCondLst>
                                    <p:cond delay="0"/>
                                  </p:stCondLst>
                                  <p:childTnLst>
                                    <p:set>
                                      <p:cBhvr>
                                        <p:cTn id="64" dur="1" fill="hold">
                                          <p:stCondLst>
                                            <p:cond delay="0"/>
                                          </p:stCondLst>
                                        </p:cTn>
                                        <p:tgtEl>
                                          <p:spTgt spid="1142"/>
                                        </p:tgtEl>
                                        <p:attrNameLst>
                                          <p:attrName>style.visibility</p:attrName>
                                        </p:attrNameLst>
                                      </p:cBhvr>
                                      <p:to>
                                        <p:strVal val="visible"/>
                                      </p:to>
                                    </p:set>
                                    <p:anim calcmode="lin" valueType="num">
                                      <p:cBhvr additive="base">
                                        <p:cTn id="65" dur="500" fill="hold"/>
                                        <p:tgtEl>
                                          <p:spTgt spid="1142"/>
                                        </p:tgtEl>
                                        <p:attrNameLst>
                                          <p:attrName>ppt_x</p:attrName>
                                        </p:attrNameLst>
                                      </p:cBhvr>
                                      <p:tavLst>
                                        <p:tav tm="0">
                                          <p:val>
                                            <p:strVal val="1+#ppt_w/2"/>
                                          </p:val>
                                        </p:tav>
                                        <p:tav tm="100000">
                                          <p:val>
                                            <p:strVal val="#ppt_x"/>
                                          </p:val>
                                        </p:tav>
                                      </p:tavLst>
                                    </p:anim>
                                    <p:anim calcmode="lin" valueType="num">
                                      <p:cBhvr additive="base">
                                        <p:cTn id="66" dur="500" fill="hold"/>
                                        <p:tgtEl>
                                          <p:spTgt spid="1142"/>
                                        </p:tgtEl>
                                        <p:attrNameLst>
                                          <p:attrName>ppt_y</p:attrName>
                                        </p:attrNameLst>
                                      </p:cBhvr>
                                      <p:tavLst>
                                        <p:tav tm="0">
                                          <p:val>
                                            <p:strVal val="#ppt_y"/>
                                          </p:val>
                                        </p:tav>
                                        <p:tav tm="100000">
                                          <p:val>
                                            <p:strVal val="#ppt_y"/>
                                          </p:val>
                                        </p:tav>
                                      </p:tavLst>
                                    </p:anim>
                                  </p:childTnLst>
                                </p:cTn>
                              </p:par>
                              <p:par>
                                <p:cTn id="67" presetID="2" presetClass="entr" presetSubtype="2" fill="hold" grpId="0" nodeType="withEffect">
                                  <p:stCondLst>
                                    <p:cond delay="0"/>
                                  </p:stCondLst>
                                  <p:childTnLst>
                                    <p:set>
                                      <p:cBhvr>
                                        <p:cTn id="68" dur="1" fill="hold">
                                          <p:stCondLst>
                                            <p:cond delay="0"/>
                                          </p:stCondLst>
                                        </p:cTn>
                                        <p:tgtEl>
                                          <p:spTgt spid="1143"/>
                                        </p:tgtEl>
                                        <p:attrNameLst>
                                          <p:attrName>style.visibility</p:attrName>
                                        </p:attrNameLst>
                                      </p:cBhvr>
                                      <p:to>
                                        <p:strVal val="visible"/>
                                      </p:to>
                                    </p:set>
                                    <p:anim calcmode="lin" valueType="num">
                                      <p:cBhvr additive="base">
                                        <p:cTn id="69" dur="500" fill="hold"/>
                                        <p:tgtEl>
                                          <p:spTgt spid="1143"/>
                                        </p:tgtEl>
                                        <p:attrNameLst>
                                          <p:attrName>ppt_x</p:attrName>
                                        </p:attrNameLst>
                                      </p:cBhvr>
                                      <p:tavLst>
                                        <p:tav tm="0">
                                          <p:val>
                                            <p:strVal val="1+#ppt_w/2"/>
                                          </p:val>
                                        </p:tav>
                                        <p:tav tm="100000">
                                          <p:val>
                                            <p:strVal val="#ppt_x"/>
                                          </p:val>
                                        </p:tav>
                                      </p:tavLst>
                                    </p:anim>
                                    <p:anim calcmode="lin" valueType="num">
                                      <p:cBhvr additive="base">
                                        <p:cTn id="70" dur="500" fill="hold"/>
                                        <p:tgtEl>
                                          <p:spTgt spid="1143"/>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1144"/>
                                        </p:tgtEl>
                                        <p:attrNameLst>
                                          <p:attrName>style.visibility</p:attrName>
                                        </p:attrNameLst>
                                      </p:cBhvr>
                                      <p:to>
                                        <p:strVal val="visible"/>
                                      </p:to>
                                    </p:set>
                                    <p:anim calcmode="lin" valueType="num">
                                      <p:cBhvr additive="base">
                                        <p:cTn id="73" dur="500" fill="hold"/>
                                        <p:tgtEl>
                                          <p:spTgt spid="1144"/>
                                        </p:tgtEl>
                                        <p:attrNameLst>
                                          <p:attrName>ppt_x</p:attrName>
                                        </p:attrNameLst>
                                      </p:cBhvr>
                                      <p:tavLst>
                                        <p:tav tm="0">
                                          <p:val>
                                            <p:strVal val="1+#ppt_w/2"/>
                                          </p:val>
                                        </p:tav>
                                        <p:tav tm="100000">
                                          <p:val>
                                            <p:strVal val="#ppt_x"/>
                                          </p:val>
                                        </p:tav>
                                      </p:tavLst>
                                    </p:anim>
                                    <p:anim calcmode="lin" valueType="num">
                                      <p:cBhvr additive="base">
                                        <p:cTn id="74" dur="500" fill="hold"/>
                                        <p:tgtEl>
                                          <p:spTgt spid="1144"/>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0"/>
                                  </p:stCondLst>
                                  <p:childTnLst>
                                    <p:set>
                                      <p:cBhvr>
                                        <p:cTn id="76" dur="1" fill="hold">
                                          <p:stCondLst>
                                            <p:cond delay="0"/>
                                          </p:stCondLst>
                                        </p:cTn>
                                        <p:tgtEl>
                                          <p:spTgt spid="1145"/>
                                        </p:tgtEl>
                                        <p:attrNameLst>
                                          <p:attrName>style.visibility</p:attrName>
                                        </p:attrNameLst>
                                      </p:cBhvr>
                                      <p:to>
                                        <p:strVal val="visible"/>
                                      </p:to>
                                    </p:set>
                                    <p:anim calcmode="lin" valueType="num">
                                      <p:cBhvr additive="base">
                                        <p:cTn id="77" dur="500" fill="hold"/>
                                        <p:tgtEl>
                                          <p:spTgt spid="1145"/>
                                        </p:tgtEl>
                                        <p:attrNameLst>
                                          <p:attrName>ppt_x</p:attrName>
                                        </p:attrNameLst>
                                      </p:cBhvr>
                                      <p:tavLst>
                                        <p:tav tm="0">
                                          <p:val>
                                            <p:strVal val="1+#ppt_w/2"/>
                                          </p:val>
                                        </p:tav>
                                        <p:tav tm="100000">
                                          <p:val>
                                            <p:strVal val="#ppt_x"/>
                                          </p:val>
                                        </p:tav>
                                      </p:tavLst>
                                    </p:anim>
                                    <p:anim calcmode="lin" valueType="num">
                                      <p:cBhvr additive="base">
                                        <p:cTn id="78" dur="500" fill="hold"/>
                                        <p:tgtEl>
                                          <p:spTgt spid="1145"/>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0"/>
                                  </p:stCondLst>
                                  <p:childTnLst>
                                    <p:set>
                                      <p:cBhvr>
                                        <p:cTn id="80" dur="1" fill="hold">
                                          <p:stCondLst>
                                            <p:cond delay="0"/>
                                          </p:stCondLst>
                                        </p:cTn>
                                        <p:tgtEl>
                                          <p:spTgt spid="1146"/>
                                        </p:tgtEl>
                                        <p:attrNameLst>
                                          <p:attrName>style.visibility</p:attrName>
                                        </p:attrNameLst>
                                      </p:cBhvr>
                                      <p:to>
                                        <p:strVal val="visible"/>
                                      </p:to>
                                    </p:set>
                                    <p:anim calcmode="lin" valueType="num">
                                      <p:cBhvr additive="base">
                                        <p:cTn id="81" dur="500" fill="hold"/>
                                        <p:tgtEl>
                                          <p:spTgt spid="1146"/>
                                        </p:tgtEl>
                                        <p:attrNameLst>
                                          <p:attrName>ppt_x</p:attrName>
                                        </p:attrNameLst>
                                      </p:cBhvr>
                                      <p:tavLst>
                                        <p:tav tm="0">
                                          <p:val>
                                            <p:strVal val="1+#ppt_w/2"/>
                                          </p:val>
                                        </p:tav>
                                        <p:tav tm="100000">
                                          <p:val>
                                            <p:strVal val="#ppt_x"/>
                                          </p:val>
                                        </p:tav>
                                      </p:tavLst>
                                    </p:anim>
                                    <p:anim calcmode="lin" valueType="num">
                                      <p:cBhvr additive="base">
                                        <p:cTn id="82" dur="500" fill="hold"/>
                                        <p:tgtEl>
                                          <p:spTgt spid="1146"/>
                                        </p:tgtEl>
                                        <p:attrNameLst>
                                          <p:attrName>ppt_y</p:attrName>
                                        </p:attrNameLst>
                                      </p:cBhvr>
                                      <p:tavLst>
                                        <p:tav tm="0">
                                          <p:val>
                                            <p:strVal val="#ppt_y"/>
                                          </p:val>
                                        </p:tav>
                                        <p:tav tm="100000">
                                          <p:val>
                                            <p:strVal val="#ppt_y"/>
                                          </p:val>
                                        </p:tav>
                                      </p:tavLst>
                                    </p:anim>
                                  </p:childTnLst>
                                </p:cTn>
                              </p:par>
                              <p:par>
                                <p:cTn id="83" presetID="2" presetClass="entr" presetSubtype="2" fill="hold" grpId="0" nodeType="withEffect">
                                  <p:stCondLst>
                                    <p:cond delay="0"/>
                                  </p:stCondLst>
                                  <p:childTnLst>
                                    <p:set>
                                      <p:cBhvr>
                                        <p:cTn id="84" dur="1" fill="hold">
                                          <p:stCondLst>
                                            <p:cond delay="0"/>
                                          </p:stCondLst>
                                        </p:cTn>
                                        <p:tgtEl>
                                          <p:spTgt spid="576"/>
                                        </p:tgtEl>
                                        <p:attrNameLst>
                                          <p:attrName>style.visibility</p:attrName>
                                        </p:attrNameLst>
                                      </p:cBhvr>
                                      <p:to>
                                        <p:strVal val="visible"/>
                                      </p:to>
                                    </p:set>
                                    <p:anim calcmode="lin" valueType="num">
                                      <p:cBhvr additive="base">
                                        <p:cTn id="85" dur="500" fill="hold"/>
                                        <p:tgtEl>
                                          <p:spTgt spid="576"/>
                                        </p:tgtEl>
                                        <p:attrNameLst>
                                          <p:attrName>ppt_x</p:attrName>
                                        </p:attrNameLst>
                                      </p:cBhvr>
                                      <p:tavLst>
                                        <p:tav tm="0">
                                          <p:val>
                                            <p:strVal val="1+#ppt_w/2"/>
                                          </p:val>
                                        </p:tav>
                                        <p:tav tm="100000">
                                          <p:val>
                                            <p:strVal val="#ppt_x"/>
                                          </p:val>
                                        </p:tav>
                                      </p:tavLst>
                                    </p:anim>
                                    <p:anim calcmode="lin" valueType="num">
                                      <p:cBhvr additive="base">
                                        <p:cTn id="86" dur="500" fill="hold"/>
                                        <p:tgtEl>
                                          <p:spTgt spid="576"/>
                                        </p:tgtEl>
                                        <p:attrNameLst>
                                          <p:attrName>ppt_y</p:attrName>
                                        </p:attrNameLst>
                                      </p:cBhvr>
                                      <p:tavLst>
                                        <p:tav tm="0">
                                          <p:val>
                                            <p:strVal val="#ppt_y"/>
                                          </p:val>
                                        </p:tav>
                                        <p:tav tm="100000">
                                          <p:val>
                                            <p:strVal val="#ppt_y"/>
                                          </p:val>
                                        </p:tav>
                                      </p:tavLst>
                                    </p:anim>
                                  </p:childTnLst>
                                </p:cTn>
                              </p:par>
                              <p:par>
                                <p:cTn id="87" presetID="2" presetClass="entr" presetSubtype="2" fill="hold" grpId="0" nodeType="withEffect">
                                  <p:stCondLst>
                                    <p:cond delay="0"/>
                                  </p:stCondLst>
                                  <p:childTnLst>
                                    <p:set>
                                      <p:cBhvr>
                                        <p:cTn id="88" dur="1" fill="hold">
                                          <p:stCondLst>
                                            <p:cond delay="0"/>
                                          </p:stCondLst>
                                        </p:cTn>
                                        <p:tgtEl>
                                          <p:spTgt spid="577"/>
                                        </p:tgtEl>
                                        <p:attrNameLst>
                                          <p:attrName>style.visibility</p:attrName>
                                        </p:attrNameLst>
                                      </p:cBhvr>
                                      <p:to>
                                        <p:strVal val="visible"/>
                                      </p:to>
                                    </p:set>
                                    <p:anim calcmode="lin" valueType="num">
                                      <p:cBhvr additive="base">
                                        <p:cTn id="89" dur="500" fill="hold"/>
                                        <p:tgtEl>
                                          <p:spTgt spid="577"/>
                                        </p:tgtEl>
                                        <p:attrNameLst>
                                          <p:attrName>ppt_x</p:attrName>
                                        </p:attrNameLst>
                                      </p:cBhvr>
                                      <p:tavLst>
                                        <p:tav tm="0">
                                          <p:val>
                                            <p:strVal val="1+#ppt_w/2"/>
                                          </p:val>
                                        </p:tav>
                                        <p:tav tm="100000">
                                          <p:val>
                                            <p:strVal val="#ppt_x"/>
                                          </p:val>
                                        </p:tav>
                                      </p:tavLst>
                                    </p:anim>
                                    <p:anim calcmode="lin" valueType="num">
                                      <p:cBhvr additive="base">
                                        <p:cTn id="90" dur="500" fill="hold"/>
                                        <p:tgtEl>
                                          <p:spTgt spid="577"/>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578"/>
                                        </p:tgtEl>
                                        <p:attrNameLst>
                                          <p:attrName>style.visibility</p:attrName>
                                        </p:attrNameLst>
                                      </p:cBhvr>
                                      <p:to>
                                        <p:strVal val="visible"/>
                                      </p:to>
                                    </p:set>
                                    <p:anim calcmode="lin" valueType="num">
                                      <p:cBhvr additive="base">
                                        <p:cTn id="93" dur="500" fill="hold"/>
                                        <p:tgtEl>
                                          <p:spTgt spid="578"/>
                                        </p:tgtEl>
                                        <p:attrNameLst>
                                          <p:attrName>ppt_x</p:attrName>
                                        </p:attrNameLst>
                                      </p:cBhvr>
                                      <p:tavLst>
                                        <p:tav tm="0">
                                          <p:val>
                                            <p:strVal val="1+#ppt_w/2"/>
                                          </p:val>
                                        </p:tav>
                                        <p:tav tm="100000">
                                          <p:val>
                                            <p:strVal val="#ppt_x"/>
                                          </p:val>
                                        </p:tav>
                                      </p:tavLst>
                                    </p:anim>
                                    <p:anim calcmode="lin" valueType="num">
                                      <p:cBhvr additive="base">
                                        <p:cTn id="94" dur="500" fill="hold"/>
                                        <p:tgtEl>
                                          <p:spTgt spid="578"/>
                                        </p:tgtEl>
                                        <p:attrNameLst>
                                          <p:attrName>ppt_y</p:attrName>
                                        </p:attrNameLst>
                                      </p:cBhvr>
                                      <p:tavLst>
                                        <p:tav tm="0">
                                          <p:val>
                                            <p:strVal val="#ppt_y"/>
                                          </p:val>
                                        </p:tav>
                                        <p:tav tm="100000">
                                          <p:val>
                                            <p:strVal val="#ppt_y"/>
                                          </p:val>
                                        </p:tav>
                                      </p:tavLst>
                                    </p:anim>
                                  </p:childTnLst>
                                </p:cTn>
                              </p:par>
                              <p:par>
                                <p:cTn id="95" presetID="2" presetClass="entr" presetSubtype="2" fill="hold" grpId="0" nodeType="withEffect">
                                  <p:stCondLst>
                                    <p:cond delay="0"/>
                                  </p:stCondLst>
                                  <p:childTnLst>
                                    <p:set>
                                      <p:cBhvr>
                                        <p:cTn id="96" dur="1" fill="hold">
                                          <p:stCondLst>
                                            <p:cond delay="0"/>
                                          </p:stCondLst>
                                        </p:cTn>
                                        <p:tgtEl>
                                          <p:spTgt spid="579"/>
                                        </p:tgtEl>
                                        <p:attrNameLst>
                                          <p:attrName>style.visibility</p:attrName>
                                        </p:attrNameLst>
                                      </p:cBhvr>
                                      <p:to>
                                        <p:strVal val="visible"/>
                                      </p:to>
                                    </p:set>
                                    <p:anim calcmode="lin" valueType="num">
                                      <p:cBhvr additive="base">
                                        <p:cTn id="97" dur="500" fill="hold"/>
                                        <p:tgtEl>
                                          <p:spTgt spid="579"/>
                                        </p:tgtEl>
                                        <p:attrNameLst>
                                          <p:attrName>ppt_x</p:attrName>
                                        </p:attrNameLst>
                                      </p:cBhvr>
                                      <p:tavLst>
                                        <p:tav tm="0">
                                          <p:val>
                                            <p:strVal val="1+#ppt_w/2"/>
                                          </p:val>
                                        </p:tav>
                                        <p:tav tm="100000">
                                          <p:val>
                                            <p:strVal val="#ppt_x"/>
                                          </p:val>
                                        </p:tav>
                                      </p:tavLst>
                                    </p:anim>
                                    <p:anim calcmode="lin" valueType="num">
                                      <p:cBhvr additive="base">
                                        <p:cTn id="98" dur="500" fill="hold"/>
                                        <p:tgtEl>
                                          <p:spTgt spid="579"/>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580"/>
                                        </p:tgtEl>
                                        <p:attrNameLst>
                                          <p:attrName>style.visibility</p:attrName>
                                        </p:attrNameLst>
                                      </p:cBhvr>
                                      <p:to>
                                        <p:strVal val="visible"/>
                                      </p:to>
                                    </p:set>
                                    <p:anim calcmode="lin" valueType="num">
                                      <p:cBhvr additive="base">
                                        <p:cTn id="101" dur="500" fill="hold"/>
                                        <p:tgtEl>
                                          <p:spTgt spid="580"/>
                                        </p:tgtEl>
                                        <p:attrNameLst>
                                          <p:attrName>ppt_x</p:attrName>
                                        </p:attrNameLst>
                                      </p:cBhvr>
                                      <p:tavLst>
                                        <p:tav tm="0">
                                          <p:val>
                                            <p:strVal val="1+#ppt_w/2"/>
                                          </p:val>
                                        </p:tav>
                                        <p:tav tm="100000">
                                          <p:val>
                                            <p:strVal val="#ppt_x"/>
                                          </p:val>
                                        </p:tav>
                                      </p:tavLst>
                                    </p:anim>
                                    <p:anim calcmode="lin" valueType="num">
                                      <p:cBhvr additive="base">
                                        <p:cTn id="102" dur="500" fill="hold"/>
                                        <p:tgtEl>
                                          <p:spTgt spid="580"/>
                                        </p:tgtEl>
                                        <p:attrNameLst>
                                          <p:attrName>ppt_y</p:attrName>
                                        </p:attrNameLst>
                                      </p:cBhvr>
                                      <p:tavLst>
                                        <p:tav tm="0">
                                          <p:val>
                                            <p:strVal val="#ppt_y"/>
                                          </p:val>
                                        </p:tav>
                                        <p:tav tm="100000">
                                          <p:val>
                                            <p:strVal val="#ppt_y"/>
                                          </p:val>
                                        </p:tav>
                                      </p:tavLst>
                                    </p:anim>
                                  </p:childTnLst>
                                </p:cTn>
                              </p:par>
                              <p:par>
                                <p:cTn id="103" presetID="2" presetClass="entr" presetSubtype="2" fill="hold" grpId="0" nodeType="withEffect">
                                  <p:stCondLst>
                                    <p:cond delay="0"/>
                                  </p:stCondLst>
                                  <p:childTnLst>
                                    <p:set>
                                      <p:cBhvr>
                                        <p:cTn id="104" dur="1" fill="hold">
                                          <p:stCondLst>
                                            <p:cond delay="0"/>
                                          </p:stCondLst>
                                        </p:cTn>
                                        <p:tgtEl>
                                          <p:spTgt spid="581"/>
                                        </p:tgtEl>
                                        <p:attrNameLst>
                                          <p:attrName>style.visibility</p:attrName>
                                        </p:attrNameLst>
                                      </p:cBhvr>
                                      <p:to>
                                        <p:strVal val="visible"/>
                                      </p:to>
                                    </p:set>
                                    <p:anim calcmode="lin" valueType="num">
                                      <p:cBhvr additive="base">
                                        <p:cTn id="105" dur="500" fill="hold"/>
                                        <p:tgtEl>
                                          <p:spTgt spid="581"/>
                                        </p:tgtEl>
                                        <p:attrNameLst>
                                          <p:attrName>ppt_x</p:attrName>
                                        </p:attrNameLst>
                                      </p:cBhvr>
                                      <p:tavLst>
                                        <p:tav tm="0">
                                          <p:val>
                                            <p:strVal val="1+#ppt_w/2"/>
                                          </p:val>
                                        </p:tav>
                                        <p:tav tm="100000">
                                          <p:val>
                                            <p:strVal val="#ppt_x"/>
                                          </p:val>
                                        </p:tav>
                                      </p:tavLst>
                                    </p:anim>
                                    <p:anim calcmode="lin" valueType="num">
                                      <p:cBhvr additive="base">
                                        <p:cTn id="106" dur="500" fill="hold"/>
                                        <p:tgtEl>
                                          <p:spTgt spid="581"/>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582"/>
                                        </p:tgtEl>
                                        <p:attrNameLst>
                                          <p:attrName>style.visibility</p:attrName>
                                        </p:attrNameLst>
                                      </p:cBhvr>
                                      <p:to>
                                        <p:strVal val="visible"/>
                                      </p:to>
                                    </p:set>
                                    <p:anim calcmode="lin" valueType="num">
                                      <p:cBhvr additive="base">
                                        <p:cTn id="109" dur="500" fill="hold"/>
                                        <p:tgtEl>
                                          <p:spTgt spid="582"/>
                                        </p:tgtEl>
                                        <p:attrNameLst>
                                          <p:attrName>ppt_x</p:attrName>
                                        </p:attrNameLst>
                                      </p:cBhvr>
                                      <p:tavLst>
                                        <p:tav tm="0">
                                          <p:val>
                                            <p:strVal val="1+#ppt_w/2"/>
                                          </p:val>
                                        </p:tav>
                                        <p:tav tm="100000">
                                          <p:val>
                                            <p:strVal val="#ppt_x"/>
                                          </p:val>
                                        </p:tav>
                                      </p:tavLst>
                                    </p:anim>
                                    <p:anim calcmode="lin" valueType="num">
                                      <p:cBhvr additive="base">
                                        <p:cTn id="110" dur="500" fill="hold"/>
                                        <p:tgtEl>
                                          <p:spTgt spid="582"/>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583"/>
                                        </p:tgtEl>
                                        <p:attrNameLst>
                                          <p:attrName>style.visibility</p:attrName>
                                        </p:attrNameLst>
                                      </p:cBhvr>
                                      <p:to>
                                        <p:strVal val="visible"/>
                                      </p:to>
                                    </p:set>
                                    <p:anim calcmode="lin" valueType="num">
                                      <p:cBhvr additive="base">
                                        <p:cTn id="113" dur="500" fill="hold"/>
                                        <p:tgtEl>
                                          <p:spTgt spid="583"/>
                                        </p:tgtEl>
                                        <p:attrNameLst>
                                          <p:attrName>ppt_x</p:attrName>
                                        </p:attrNameLst>
                                      </p:cBhvr>
                                      <p:tavLst>
                                        <p:tav tm="0">
                                          <p:val>
                                            <p:strVal val="1+#ppt_w/2"/>
                                          </p:val>
                                        </p:tav>
                                        <p:tav tm="100000">
                                          <p:val>
                                            <p:strVal val="#ppt_x"/>
                                          </p:val>
                                        </p:tav>
                                      </p:tavLst>
                                    </p:anim>
                                    <p:anim calcmode="lin" valueType="num">
                                      <p:cBhvr additive="base">
                                        <p:cTn id="114" dur="500" fill="hold"/>
                                        <p:tgtEl>
                                          <p:spTgt spid="583"/>
                                        </p:tgtEl>
                                        <p:attrNameLst>
                                          <p:attrName>ppt_y</p:attrName>
                                        </p:attrNameLst>
                                      </p:cBhvr>
                                      <p:tavLst>
                                        <p:tav tm="0">
                                          <p:val>
                                            <p:strVal val="#ppt_y"/>
                                          </p:val>
                                        </p:tav>
                                        <p:tav tm="100000">
                                          <p:val>
                                            <p:strVal val="#ppt_y"/>
                                          </p:val>
                                        </p:tav>
                                      </p:tavLst>
                                    </p:anim>
                                  </p:childTnLst>
                                </p:cTn>
                              </p:par>
                            </p:childTnLst>
                          </p:cTn>
                        </p:par>
                      </p:childTnLst>
                    </p:cTn>
                  </p:par>
                  <p:par>
                    <p:cTn id="115" fill="hold" nodeType="clickPar">
                      <p:stCondLst>
                        <p:cond delay="indefinite"/>
                      </p:stCondLst>
                      <p:childTnLst>
                        <p:par>
                          <p:cTn id="116" fill="hold">
                            <p:stCondLst>
                              <p:cond delay="0"/>
                            </p:stCondLst>
                            <p:childTnLst>
                              <p:par>
                                <p:cTn id="117" presetID="26" presetClass="emph" presetSubtype="0" fill="hold" nodeType="clickEffect">
                                  <p:stCondLst>
                                    <p:cond delay="0"/>
                                  </p:stCondLst>
                                  <p:childTnLst>
                                    <p:animEffect transition="out" filter="fade">
                                      <p:cBhvr>
                                        <p:cTn id="118" dur="500" tmFilter="0, 0; .2, .5; .8, .5; 1, 0"/>
                                        <p:tgtEl>
                                          <p:spTgt spid="1128"/>
                                        </p:tgtEl>
                                      </p:cBhvr>
                                    </p:animEffect>
                                    <p:animScale>
                                      <p:cBhvr>
                                        <p:cTn id="119" dur="250" autoRev="1" fill="hold"/>
                                        <p:tgtEl>
                                          <p:spTgt spid="1128"/>
                                        </p:tgtEl>
                                      </p:cBhvr>
                                      <p:by x="105000" y="105000"/>
                                    </p:animScale>
                                  </p:childTnLst>
                                </p:cTn>
                              </p:par>
                              <p:par>
                                <p:cTn id="120" presetID="26" presetClass="emph" presetSubtype="0" fill="hold" nodeType="withEffect">
                                  <p:stCondLst>
                                    <p:cond delay="0"/>
                                  </p:stCondLst>
                                  <p:childTnLst>
                                    <p:animEffect transition="out" filter="fade">
                                      <p:cBhvr>
                                        <p:cTn id="121" dur="500" tmFilter="0, 0; .2, .5; .8, .5; 1, 0"/>
                                        <p:tgtEl>
                                          <p:spTgt spid="1137"/>
                                        </p:tgtEl>
                                      </p:cBhvr>
                                    </p:animEffect>
                                    <p:animScale>
                                      <p:cBhvr>
                                        <p:cTn id="122" dur="250" autoRev="1" fill="hold"/>
                                        <p:tgtEl>
                                          <p:spTgt spid="1137"/>
                                        </p:tgtEl>
                                      </p:cBhvr>
                                      <p:by x="105000" y="105000"/>
                                    </p:animScale>
                                  </p:childTnLst>
                                </p:cTn>
                              </p:par>
                              <p:par>
                                <p:cTn id="123" presetID="26" presetClass="emph" presetSubtype="0" fill="hold" grpId="1" nodeType="withEffect">
                                  <p:stCondLst>
                                    <p:cond delay="0"/>
                                  </p:stCondLst>
                                  <p:childTnLst>
                                    <p:animEffect transition="out" filter="fade">
                                      <p:cBhvr>
                                        <p:cTn id="124" dur="500" tmFilter="0, 0; .2, .5; .8, .5; 1, 0"/>
                                        <p:tgtEl>
                                          <p:spTgt spid="1141"/>
                                        </p:tgtEl>
                                      </p:cBhvr>
                                    </p:animEffect>
                                    <p:animScale>
                                      <p:cBhvr>
                                        <p:cTn id="125" dur="250" autoRev="1" fill="hold"/>
                                        <p:tgtEl>
                                          <p:spTgt spid="1141"/>
                                        </p:tgtEl>
                                      </p:cBhvr>
                                      <p:by x="105000" y="105000"/>
                                    </p:animScale>
                                  </p:childTnLst>
                                </p:cTn>
                              </p:par>
                              <p:par>
                                <p:cTn id="126" presetID="26" presetClass="emph" presetSubtype="0" fill="hold" grpId="1" nodeType="withEffect">
                                  <p:stCondLst>
                                    <p:cond delay="0"/>
                                  </p:stCondLst>
                                  <p:childTnLst>
                                    <p:animEffect transition="out" filter="fade">
                                      <p:cBhvr>
                                        <p:cTn id="127" dur="500" tmFilter="0, 0; .2, .5; .8, .5; 1, 0"/>
                                        <p:tgtEl>
                                          <p:spTgt spid="1145"/>
                                        </p:tgtEl>
                                      </p:cBhvr>
                                    </p:animEffect>
                                    <p:animScale>
                                      <p:cBhvr>
                                        <p:cTn id="128" dur="250" autoRev="1" fill="hold"/>
                                        <p:tgtEl>
                                          <p:spTgt spid="1145"/>
                                        </p:tgtEl>
                                      </p:cBhvr>
                                      <p:by x="105000" y="105000"/>
                                    </p:animScale>
                                  </p:childTnLst>
                                </p:cTn>
                              </p:par>
                              <p:par>
                                <p:cTn id="129" presetID="26" presetClass="emph" presetSubtype="0" fill="hold" grpId="1" nodeType="withEffect">
                                  <p:stCondLst>
                                    <p:cond delay="0"/>
                                  </p:stCondLst>
                                  <p:childTnLst>
                                    <p:animEffect transition="out" filter="fade">
                                      <p:cBhvr>
                                        <p:cTn id="130" dur="500" tmFilter="0, 0; .2, .5; .8, .5; 1, 0"/>
                                        <p:tgtEl>
                                          <p:spTgt spid="580"/>
                                        </p:tgtEl>
                                      </p:cBhvr>
                                    </p:animEffect>
                                    <p:animScale>
                                      <p:cBhvr>
                                        <p:cTn id="131" dur="250" autoRev="1" fill="hold"/>
                                        <p:tgtEl>
                                          <p:spTgt spid="580"/>
                                        </p:tgtEl>
                                      </p:cBhvr>
                                      <p:by x="105000" y="105000"/>
                                    </p:animScale>
                                  </p:childTnLst>
                                </p:cTn>
                              </p:par>
                              <p:par>
                                <p:cTn id="132" presetID="26" presetClass="emph" presetSubtype="0" fill="hold" grpId="1" nodeType="withEffect">
                                  <p:stCondLst>
                                    <p:cond delay="0"/>
                                  </p:stCondLst>
                                  <p:childTnLst>
                                    <p:animEffect transition="out" filter="fade">
                                      <p:cBhvr>
                                        <p:cTn id="133" dur="500" tmFilter="0, 0; .2, .5; .8, .5; 1, 0"/>
                                        <p:tgtEl>
                                          <p:spTgt spid="581"/>
                                        </p:tgtEl>
                                      </p:cBhvr>
                                    </p:animEffect>
                                    <p:animScale>
                                      <p:cBhvr>
                                        <p:cTn id="134" dur="250" autoRev="1" fill="hold"/>
                                        <p:tgtEl>
                                          <p:spTgt spid="581"/>
                                        </p:tgtEl>
                                      </p:cBhvr>
                                      <p:by x="105000" y="105000"/>
                                    </p:animScale>
                                  </p:childTnLst>
                                </p:cTn>
                              </p:par>
                            </p:childTnLst>
                          </p:cTn>
                        </p:par>
                      </p:childTnLst>
                    </p:cTn>
                  </p:par>
                  <p:par>
                    <p:cTn id="135" fill="hold" nodeType="clickPar">
                      <p:stCondLst>
                        <p:cond delay="indefinite"/>
                      </p:stCondLst>
                      <p:childTnLst>
                        <p:par>
                          <p:cTn id="136" fill="hold">
                            <p:stCondLst>
                              <p:cond delay="0"/>
                            </p:stCondLst>
                            <p:childTnLst>
                              <p:par>
                                <p:cTn id="137" presetID="42" presetClass="entr" presetSubtype="0" fill="hold" nodeType="clickEffect">
                                  <p:stCondLst>
                                    <p:cond delay="0"/>
                                  </p:stCondLst>
                                  <p:childTnLst>
                                    <p:set>
                                      <p:cBhvr>
                                        <p:cTn id="138" dur="1" fill="hold">
                                          <p:stCondLst>
                                            <p:cond delay="0"/>
                                          </p:stCondLst>
                                        </p:cTn>
                                        <p:tgtEl>
                                          <p:spTgt spid="2"/>
                                        </p:tgtEl>
                                        <p:attrNameLst>
                                          <p:attrName>style.visibility</p:attrName>
                                        </p:attrNameLst>
                                      </p:cBhvr>
                                      <p:to>
                                        <p:strVal val="visible"/>
                                      </p:to>
                                    </p:set>
                                    <p:animEffect transition="in" filter="fade">
                                      <p:cBhvr>
                                        <p:cTn id="139" dur="1000"/>
                                        <p:tgtEl>
                                          <p:spTgt spid="2"/>
                                        </p:tgtEl>
                                      </p:cBhvr>
                                    </p:animEffect>
                                    <p:anim calcmode="lin" valueType="num">
                                      <p:cBhvr>
                                        <p:cTn id="140" dur="1000" fill="hold"/>
                                        <p:tgtEl>
                                          <p:spTgt spid="2"/>
                                        </p:tgtEl>
                                        <p:attrNameLst>
                                          <p:attrName>ppt_x</p:attrName>
                                        </p:attrNameLst>
                                      </p:cBhvr>
                                      <p:tavLst>
                                        <p:tav tm="0">
                                          <p:val>
                                            <p:strVal val="#ppt_x"/>
                                          </p:val>
                                        </p:tav>
                                        <p:tav tm="100000">
                                          <p:val>
                                            <p:strVal val="#ppt_x"/>
                                          </p:val>
                                        </p:tav>
                                      </p:tavLst>
                                    </p:anim>
                                    <p:anim calcmode="lin" valueType="num">
                                      <p:cBhvr>
                                        <p:cTn id="14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42" fill="hold" nodeType="clickPar">
                      <p:stCondLst>
                        <p:cond delay="indefinite"/>
                      </p:stCondLst>
                      <p:childTnLst>
                        <p:par>
                          <p:cTn id="143" fill="hold">
                            <p:stCondLst>
                              <p:cond delay="0"/>
                            </p:stCondLst>
                            <p:childTnLst>
                              <p:par>
                                <p:cTn id="144" presetID="2" presetClass="entr" presetSubtype="4" fill="hold" nodeType="clickEffect">
                                  <p:stCondLst>
                                    <p:cond delay="0"/>
                                  </p:stCondLst>
                                  <p:childTnLst>
                                    <p:set>
                                      <p:cBhvr>
                                        <p:cTn id="145" dur="1" fill="hold">
                                          <p:stCondLst>
                                            <p:cond delay="0"/>
                                          </p:stCondLst>
                                        </p:cTn>
                                        <p:tgtEl>
                                          <p:spTgt spid="1114"/>
                                        </p:tgtEl>
                                        <p:attrNameLst>
                                          <p:attrName>style.visibility</p:attrName>
                                        </p:attrNameLst>
                                      </p:cBhvr>
                                      <p:to>
                                        <p:strVal val="visible"/>
                                      </p:to>
                                    </p:set>
                                    <p:anim calcmode="lin" valueType="num">
                                      <p:cBhvr additive="base">
                                        <p:cTn id="146" dur="500" fill="hold"/>
                                        <p:tgtEl>
                                          <p:spTgt spid="1114"/>
                                        </p:tgtEl>
                                        <p:attrNameLst>
                                          <p:attrName>ppt_x</p:attrName>
                                        </p:attrNameLst>
                                      </p:cBhvr>
                                      <p:tavLst>
                                        <p:tav tm="0">
                                          <p:val>
                                            <p:strVal val="#ppt_x"/>
                                          </p:val>
                                        </p:tav>
                                        <p:tav tm="100000">
                                          <p:val>
                                            <p:strVal val="#ppt_x"/>
                                          </p:val>
                                        </p:tav>
                                      </p:tavLst>
                                    </p:anim>
                                    <p:anim calcmode="lin" valueType="num">
                                      <p:cBhvr additive="base">
                                        <p:cTn id="147" dur="500" fill="hold"/>
                                        <p:tgtEl>
                                          <p:spTgt spid="1114"/>
                                        </p:tgtEl>
                                        <p:attrNameLst>
                                          <p:attrName>ppt_y</p:attrName>
                                        </p:attrNameLst>
                                      </p:cBhvr>
                                      <p:tavLst>
                                        <p:tav tm="0">
                                          <p:val>
                                            <p:strVal val="1+#ppt_h/2"/>
                                          </p:val>
                                        </p:tav>
                                        <p:tav tm="100000">
                                          <p:val>
                                            <p:strVal val="#ppt_y"/>
                                          </p:val>
                                        </p:tav>
                                      </p:tavLst>
                                    </p:anim>
                                  </p:childTnLst>
                                </p:cTn>
                              </p:par>
                            </p:childTnLst>
                          </p:cTn>
                        </p:par>
                      </p:childTnLst>
                    </p:cTn>
                  </p:par>
                  <p:par>
                    <p:cTn id="148" fill="hold" nodeType="clickPar">
                      <p:stCondLst>
                        <p:cond delay="indefinite"/>
                      </p:stCondLst>
                      <p:childTnLst>
                        <p:par>
                          <p:cTn id="149" fill="hold">
                            <p:stCondLst>
                              <p:cond delay="0"/>
                            </p:stCondLst>
                            <p:childTnLst>
                              <p:par>
                                <p:cTn id="150" presetID="2" presetClass="entr" presetSubtype="6" fill="hold" nodeType="clickEffect">
                                  <p:stCondLst>
                                    <p:cond delay="0"/>
                                  </p:stCondLst>
                                  <p:childTnLst>
                                    <p:set>
                                      <p:cBhvr>
                                        <p:cTn id="151" dur="1" fill="hold">
                                          <p:stCondLst>
                                            <p:cond delay="0"/>
                                          </p:stCondLst>
                                        </p:cTn>
                                        <p:tgtEl>
                                          <p:spTgt spid="941"/>
                                        </p:tgtEl>
                                        <p:attrNameLst>
                                          <p:attrName>style.visibility</p:attrName>
                                        </p:attrNameLst>
                                      </p:cBhvr>
                                      <p:to>
                                        <p:strVal val="visible"/>
                                      </p:to>
                                    </p:set>
                                    <p:anim calcmode="lin" valueType="num">
                                      <p:cBhvr additive="base">
                                        <p:cTn id="152" dur="500" fill="hold"/>
                                        <p:tgtEl>
                                          <p:spTgt spid="941"/>
                                        </p:tgtEl>
                                        <p:attrNameLst>
                                          <p:attrName>ppt_x</p:attrName>
                                        </p:attrNameLst>
                                      </p:cBhvr>
                                      <p:tavLst>
                                        <p:tav tm="0">
                                          <p:val>
                                            <p:strVal val="1+#ppt_w/2"/>
                                          </p:val>
                                        </p:tav>
                                        <p:tav tm="100000">
                                          <p:val>
                                            <p:strVal val="#ppt_x"/>
                                          </p:val>
                                        </p:tav>
                                      </p:tavLst>
                                    </p:anim>
                                    <p:anim calcmode="lin" valueType="num">
                                      <p:cBhvr additive="base">
                                        <p:cTn id="153" dur="500" fill="hold"/>
                                        <p:tgtEl>
                                          <p:spTgt spid="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 grpId="0"/>
      <p:bldP spid="1139" grpId="0"/>
      <p:bldP spid="1140" grpId="0"/>
      <p:bldP spid="1141" grpId="0"/>
      <p:bldP spid="1141" grpId="1"/>
      <p:bldP spid="1142" grpId="0"/>
      <p:bldP spid="1143" grpId="0"/>
      <p:bldP spid="1144" grpId="0"/>
      <p:bldP spid="1145" grpId="0"/>
      <p:bldP spid="1145" grpId="1"/>
      <p:bldP spid="1146" grpId="0"/>
      <p:bldP spid="576" grpId="0" animBg="1"/>
      <p:bldP spid="577" grpId="0" animBg="1"/>
      <p:bldP spid="578" grpId="0" animBg="1"/>
      <p:bldP spid="579" grpId="0" animBg="1"/>
      <p:bldP spid="580" grpId="0" animBg="1"/>
      <p:bldP spid="580" grpId="1" animBg="1"/>
      <p:bldP spid="581" grpId="0" animBg="1"/>
      <p:bldP spid="581" grpId="1" animBg="1"/>
      <p:bldP spid="582" grpId="0" animBg="1"/>
      <p:bldP spid="583" grpId="0" animBg="1"/>
    </p:bldLst>
  </p:timing>
</p:sld>
</file>

<file path=ppt/slides/slide1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pic>
        <p:nvPicPr>
          <p:cNvPr id="6" name="图片 5"/>
          <p:cNvPicPr>
            <a:picLocks noChangeAspect="1"/>
          </p:cNvPicPr>
          <p:nvPr/>
        </p:nvPicPr>
        <p:blipFill>
          <a:blip r:embed="rId3"/>
          <a:stretch>
            <a:fillRect/>
          </a:stretch>
        </p:blipFill>
        <p:spPr bwMode="auto">
          <a:xfrm>
            <a:off x="0" y="628650"/>
            <a:ext cx="7562850" cy="6229350"/>
          </a:xfrm>
          <a:prstGeom prst="rect">
            <a:avLst/>
          </a:prstGeom>
          <a:noFill/>
          <a:ln w="9525">
            <a:noFill/>
            <a:miter lim="800000"/>
          </a:ln>
        </p:spPr>
      </p:pic>
      <p:grpSp>
        <p:nvGrpSpPr>
          <p:cNvPr id="7" name="组合 6"/>
          <p:cNvGrpSpPr/>
          <p:nvPr/>
        </p:nvGrpSpPr>
        <p:grpSpPr>
          <a:xfrm rot="21428946">
            <a:off x="8516093" y="4631190"/>
            <a:ext cx="2033603" cy="2268072"/>
            <a:chOff x="5264377" y="910936"/>
            <a:chExt cx="2298123" cy="2563091"/>
          </a:xfrm>
        </p:grpSpPr>
        <p:sp>
          <p:nvSpPr>
            <p:cNvPr id="8" name="Freeform 156"/>
            <p:cNvSpPr/>
            <p:nvPr/>
          </p:nvSpPr>
          <p:spPr bwMode="auto">
            <a:xfrm>
              <a:off x="5910345" y="2866159"/>
              <a:ext cx="342900" cy="389659"/>
            </a:xfrm>
            <a:custGeom>
              <a:gdLst>
                <a:gd name="T0" fmla="*/ 62 w 66"/>
                <a:gd name="T1" fmla="*/ 66 h 75"/>
                <a:gd name="T2" fmla="*/ 58 w 66"/>
                <a:gd name="T3" fmla="*/ 65 h 75"/>
                <a:gd name="T4" fmla="*/ 53 w 66"/>
                <a:gd name="T5" fmla="*/ 54 h 75"/>
                <a:gd name="T6" fmla="*/ 42 w 66"/>
                <a:gd name="T7" fmla="*/ 42 h 75"/>
                <a:gd name="T8" fmla="*/ 25 w 66"/>
                <a:gd name="T9" fmla="*/ 16 h 75"/>
                <a:gd name="T10" fmla="*/ 17 w 66"/>
                <a:gd name="T11" fmla="*/ 0 h 75"/>
                <a:gd name="T12" fmla="*/ 0 w 66"/>
                <a:gd name="T13" fmla="*/ 42 h 75"/>
                <a:gd name="T14" fmla="*/ 6 w 66"/>
                <a:gd name="T15" fmla="*/ 46 h 75"/>
                <a:gd name="T16" fmla="*/ 30 w 66"/>
                <a:gd name="T17" fmla="*/ 60 h 75"/>
                <a:gd name="T18" fmla="*/ 43 w 66"/>
                <a:gd name="T19" fmla="*/ 65 h 75"/>
                <a:gd name="T20" fmla="*/ 43 w 66"/>
                <a:gd name="T21" fmla="*/ 65 h 75"/>
                <a:gd name="T22" fmla="*/ 61 w 66"/>
                <a:gd name="T23" fmla="*/ 74 h 75"/>
                <a:gd name="T24" fmla="*/ 63 w 66"/>
                <a:gd name="T25" fmla="*/ 75 h 75"/>
                <a:gd name="T26" fmla="*/ 66 w 66"/>
                <a:gd name="T27" fmla="*/ 72 h 75"/>
                <a:gd name="T28" fmla="*/ 66 w 66"/>
                <a:gd name="T29" fmla="*/ 72 h 75"/>
                <a:gd name="T30" fmla="*/ 66 w 66"/>
                <a:gd name="T31" fmla="*/ 71 h 75"/>
                <a:gd name="T32" fmla="*/ 62 w 66"/>
                <a:gd name="T33" fmla="*/ 66 h 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75">
                  <a:moveTo>
                    <a:pt x="62" y="66"/>
                  </a:moveTo>
                  <a:cubicBezTo>
                    <a:pt x="60" y="65"/>
                    <a:pt x="59" y="65"/>
                    <a:pt x="58" y="65"/>
                  </a:cubicBezTo>
                  <a:cubicBezTo>
                    <a:pt x="56" y="63"/>
                    <a:pt x="55" y="56"/>
                    <a:pt x="53" y="54"/>
                  </a:cubicBezTo>
                  <a:cubicBezTo>
                    <a:pt x="49" y="50"/>
                    <a:pt x="45" y="46"/>
                    <a:pt x="42" y="42"/>
                  </a:cubicBezTo>
                  <a:cubicBezTo>
                    <a:pt x="35" y="34"/>
                    <a:pt x="29" y="25"/>
                    <a:pt x="25" y="16"/>
                  </a:cubicBezTo>
                  <a:cubicBezTo>
                    <a:pt x="22" y="10"/>
                    <a:pt x="21" y="5"/>
                    <a:pt x="17" y="0"/>
                  </a:cubicBezTo>
                  <a:cubicBezTo>
                    <a:pt x="8" y="14"/>
                    <a:pt x="2" y="28"/>
                    <a:pt x="0" y="42"/>
                  </a:cubicBezTo>
                  <a:cubicBezTo>
                    <a:pt x="2" y="44"/>
                    <a:pt x="4" y="45"/>
                    <a:pt x="6" y="46"/>
                  </a:cubicBezTo>
                  <a:cubicBezTo>
                    <a:pt x="13" y="52"/>
                    <a:pt x="22" y="56"/>
                    <a:pt x="30" y="60"/>
                  </a:cubicBezTo>
                  <a:cubicBezTo>
                    <a:pt x="34" y="62"/>
                    <a:pt x="39" y="64"/>
                    <a:pt x="43" y="65"/>
                  </a:cubicBezTo>
                  <a:cubicBezTo>
                    <a:pt x="43" y="65"/>
                    <a:pt x="43" y="65"/>
                    <a:pt x="43" y="65"/>
                  </a:cubicBezTo>
                  <a:cubicBezTo>
                    <a:pt x="43" y="65"/>
                    <a:pt x="55" y="74"/>
                    <a:pt x="61" y="74"/>
                  </a:cubicBezTo>
                  <a:cubicBezTo>
                    <a:pt x="61" y="74"/>
                    <a:pt x="62" y="75"/>
                    <a:pt x="63" y="75"/>
                  </a:cubicBezTo>
                  <a:cubicBezTo>
                    <a:pt x="63" y="74"/>
                    <a:pt x="65" y="75"/>
                    <a:pt x="66" y="72"/>
                  </a:cubicBezTo>
                  <a:cubicBezTo>
                    <a:pt x="66" y="72"/>
                    <a:pt x="66" y="72"/>
                    <a:pt x="66" y="72"/>
                  </a:cubicBezTo>
                  <a:cubicBezTo>
                    <a:pt x="66" y="71"/>
                    <a:pt x="66" y="71"/>
                    <a:pt x="66" y="71"/>
                  </a:cubicBezTo>
                  <a:cubicBezTo>
                    <a:pt x="65" y="69"/>
                    <a:pt x="64" y="67"/>
                    <a:pt x="62" y="66"/>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57"/>
            <p:cNvSpPr/>
            <p:nvPr/>
          </p:nvSpPr>
          <p:spPr bwMode="auto">
            <a:xfrm>
              <a:off x="5837609" y="2341418"/>
              <a:ext cx="962891" cy="1065068"/>
            </a:xfrm>
            <a:custGeom>
              <a:gdLst>
                <a:gd name="T0" fmla="*/ 156 w 186"/>
                <a:gd name="T1" fmla="*/ 95 h 205"/>
                <a:gd name="T2" fmla="*/ 140 w 186"/>
                <a:gd name="T3" fmla="*/ 43 h 205"/>
                <a:gd name="T4" fmla="*/ 132 w 186"/>
                <a:gd name="T5" fmla="*/ 23 h 205"/>
                <a:gd name="T6" fmla="*/ 101 w 186"/>
                <a:gd name="T7" fmla="*/ 3 h 205"/>
                <a:gd name="T8" fmla="*/ 69 w 186"/>
                <a:gd name="T9" fmla="*/ 20 h 205"/>
                <a:gd name="T10" fmla="*/ 59 w 186"/>
                <a:gd name="T11" fmla="*/ 39 h 205"/>
                <a:gd name="T12" fmla="*/ 38 w 186"/>
                <a:gd name="T13" fmla="*/ 90 h 205"/>
                <a:gd name="T14" fmla="*/ 37 w 186"/>
                <a:gd name="T15" fmla="*/ 194 h 205"/>
                <a:gd name="T16" fmla="*/ 92 w 186"/>
                <a:gd name="T17" fmla="*/ 203 h 205"/>
                <a:gd name="T18" fmla="*/ 147 w 186"/>
                <a:gd name="T19" fmla="*/ 199 h 205"/>
                <a:gd name="T20" fmla="*/ 156 w 186"/>
                <a:gd name="T21" fmla="*/ 95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205">
                  <a:moveTo>
                    <a:pt x="156" y="95"/>
                  </a:moveTo>
                  <a:cubicBezTo>
                    <a:pt x="150" y="84"/>
                    <a:pt x="146" y="62"/>
                    <a:pt x="140" y="43"/>
                  </a:cubicBezTo>
                  <a:cubicBezTo>
                    <a:pt x="139" y="35"/>
                    <a:pt x="136" y="28"/>
                    <a:pt x="132" y="23"/>
                  </a:cubicBezTo>
                  <a:cubicBezTo>
                    <a:pt x="125" y="10"/>
                    <a:pt x="115" y="2"/>
                    <a:pt x="101" y="3"/>
                  </a:cubicBezTo>
                  <a:cubicBezTo>
                    <a:pt x="87" y="0"/>
                    <a:pt x="77" y="8"/>
                    <a:pt x="69" y="20"/>
                  </a:cubicBezTo>
                  <a:cubicBezTo>
                    <a:pt x="64" y="25"/>
                    <a:pt x="61" y="32"/>
                    <a:pt x="59" y="39"/>
                  </a:cubicBezTo>
                  <a:cubicBezTo>
                    <a:pt x="51" y="58"/>
                    <a:pt x="45" y="79"/>
                    <a:pt x="38" y="90"/>
                  </a:cubicBezTo>
                  <a:cubicBezTo>
                    <a:pt x="10" y="130"/>
                    <a:pt x="0" y="176"/>
                    <a:pt x="37" y="194"/>
                  </a:cubicBezTo>
                  <a:cubicBezTo>
                    <a:pt x="52" y="201"/>
                    <a:pt x="73" y="203"/>
                    <a:pt x="92" y="203"/>
                  </a:cubicBezTo>
                  <a:cubicBezTo>
                    <a:pt x="110" y="204"/>
                    <a:pt x="132" y="205"/>
                    <a:pt x="147" y="199"/>
                  </a:cubicBezTo>
                  <a:cubicBezTo>
                    <a:pt x="186" y="185"/>
                    <a:pt x="180" y="138"/>
                    <a:pt x="156" y="95"/>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58"/>
            <p:cNvSpPr/>
            <p:nvPr/>
          </p:nvSpPr>
          <p:spPr bwMode="auto">
            <a:xfrm>
              <a:off x="5931127" y="2850573"/>
              <a:ext cx="786246" cy="524741"/>
            </a:xfrm>
            <a:custGeom>
              <a:gdLst>
                <a:gd name="T0" fmla="*/ 20 w 152"/>
                <a:gd name="T1" fmla="*/ 0 h 101"/>
                <a:gd name="T2" fmla="*/ 16 w 152"/>
                <a:gd name="T3" fmla="*/ 7 h 101"/>
                <a:gd name="T4" fmla="*/ 21 w 152"/>
                <a:gd name="T5" fmla="*/ 19 h 101"/>
                <a:gd name="T6" fmla="*/ 38 w 152"/>
                <a:gd name="T7" fmla="*/ 45 h 101"/>
                <a:gd name="T8" fmla="*/ 49 w 152"/>
                <a:gd name="T9" fmla="*/ 57 h 101"/>
                <a:gd name="T10" fmla="*/ 54 w 152"/>
                <a:gd name="T11" fmla="*/ 68 h 101"/>
                <a:gd name="T12" fmla="*/ 58 w 152"/>
                <a:gd name="T13" fmla="*/ 69 h 101"/>
                <a:gd name="T14" fmla="*/ 62 w 152"/>
                <a:gd name="T15" fmla="*/ 74 h 101"/>
                <a:gd name="T16" fmla="*/ 62 w 152"/>
                <a:gd name="T17" fmla="*/ 75 h 101"/>
                <a:gd name="T18" fmla="*/ 62 w 152"/>
                <a:gd name="T19" fmla="*/ 75 h 101"/>
                <a:gd name="T20" fmla="*/ 59 w 152"/>
                <a:gd name="T21" fmla="*/ 78 h 101"/>
                <a:gd name="T22" fmla="*/ 58 w 152"/>
                <a:gd name="T23" fmla="*/ 78 h 101"/>
                <a:gd name="T24" fmla="*/ 57 w 152"/>
                <a:gd name="T25" fmla="*/ 77 h 101"/>
                <a:gd name="T26" fmla="*/ 39 w 152"/>
                <a:gd name="T27" fmla="*/ 68 h 101"/>
                <a:gd name="T28" fmla="*/ 39 w 152"/>
                <a:gd name="T29" fmla="*/ 68 h 101"/>
                <a:gd name="T30" fmla="*/ 26 w 152"/>
                <a:gd name="T31" fmla="*/ 63 h 101"/>
                <a:gd name="T32" fmla="*/ 2 w 152"/>
                <a:gd name="T33" fmla="*/ 49 h 101"/>
                <a:gd name="T34" fmla="*/ 1 w 152"/>
                <a:gd name="T35" fmla="*/ 49 h 101"/>
                <a:gd name="T36" fmla="*/ 1 w 152"/>
                <a:gd name="T37" fmla="*/ 69 h 101"/>
                <a:gd name="T38" fmla="*/ 21 w 152"/>
                <a:gd name="T39" fmla="*/ 91 h 101"/>
                <a:gd name="T40" fmla="*/ 21 w 152"/>
                <a:gd name="T41" fmla="*/ 91 h 101"/>
                <a:gd name="T42" fmla="*/ 63 w 152"/>
                <a:gd name="T43" fmla="*/ 99 h 101"/>
                <a:gd name="T44" fmla="*/ 74 w 152"/>
                <a:gd name="T45" fmla="*/ 100 h 101"/>
                <a:gd name="T46" fmla="*/ 74 w 152"/>
                <a:gd name="T47" fmla="*/ 100 h 101"/>
                <a:gd name="T48" fmla="*/ 74 w 152"/>
                <a:gd name="T49" fmla="*/ 100 h 101"/>
                <a:gd name="T50" fmla="*/ 85 w 152"/>
                <a:gd name="T51" fmla="*/ 100 h 101"/>
                <a:gd name="T52" fmla="*/ 95 w 152"/>
                <a:gd name="T53" fmla="*/ 101 h 101"/>
                <a:gd name="T54" fmla="*/ 127 w 152"/>
                <a:gd name="T55" fmla="*/ 96 h 101"/>
                <a:gd name="T56" fmla="*/ 127 w 152"/>
                <a:gd name="T57" fmla="*/ 96 h 101"/>
                <a:gd name="T58" fmla="*/ 149 w 152"/>
                <a:gd name="T59" fmla="*/ 75 h 101"/>
                <a:gd name="T60" fmla="*/ 152 w 152"/>
                <a:gd name="T61" fmla="*/ 56 h 101"/>
                <a:gd name="T62" fmla="*/ 129 w 152"/>
                <a:gd name="T63" fmla="*/ 66 h 101"/>
                <a:gd name="T64" fmla="*/ 116 w 152"/>
                <a:gd name="T65" fmla="*/ 70 h 101"/>
                <a:gd name="T66" fmla="*/ 116 w 152"/>
                <a:gd name="T67" fmla="*/ 70 h 101"/>
                <a:gd name="T68" fmla="*/ 97 w 152"/>
                <a:gd name="T69" fmla="*/ 79 h 101"/>
                <a:gd name="T70" fmla="*/ 96 w 152"/>
                <a:gd name="T71" fmla="*/ 79 h 101"/>
                <a:gd name="T72" fmla="*/ 95 w 152"/>
                <a:gd name="T73" fmla="*/ 79 h 101"/>
                <a:gd name="T74" fmla="*/ 92 w 152"/>
                <a:gd name="T75" fmla="*/ 76 h 101"/>
                <a:gd name="T76" fmla="*/ 92 w 152"/>
                <a:gd name="T77" fmla="*/ 76 h 101"/>
                <a:gd name="T78" fmla="*/ 92 w 152"/>
                <a:gd name="T79" fmla="*/ 75 h 101"/>
                <a:gd name="T80" fmla="*/ 96 w 152"/>
                <a:gd name="T81" fmla="*/ 70 h 101"/>
                <a:gd name="T82" fmla="*/ 100 w 152"/>
                <a:gd name="T83" fmla="*/ 69 h 101"/>
                <a:gd name="T84" fmla="*/ 106 w 152"/>
                <a:gd name="T85" fmla="*/ 59 h 101"/>
                <a:gd name="T86" fmla="*/ 118 w 152"/>
                <a:gd name="T87" fmla="*/ 47 h 101"/>
                <a:gd name="T88" fmla="*/ 137 w 152"/>
                <a:gd name="T89" fmla="*/ 23 h 101"/>
                <a:gd name="T90" fmla="*/ 141 w 152"/>
                <a:gd name="T91" fmla="*/ 14 h 101"/>
                <a:gd name="T92" fmla="*/ 137 w 152"/>
                <a:gd name="T93" fmla="*/ 5 h 101"/>
                <a:gd name="T94" fmla="*/ 85 w 152"/>
                <a:gd name="T95" fmla="*/ 14 h 101"/>
                <a:gd name="T96" fmla="*/ 78 w 152"/>
                <a:gd name="T97" fmla="*/ 14 h 101"/>
                <a:gd name="T98" fmla="*/ 20 w 152"/>
                <a:gd name="T99" fmla="*/ 0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100">
                  <a:moveTo>
                    <a:pt x="20" y="0"/>
                  </a:moveTo>
                  <a:cubicBezTo>
                    <a:pt x="19" y="2"/>
                    <a:pt x="17" y="5"/>
                    <a:pt x="16" y="7"/>
                  </a:cubicBezTo>
                  <a:cubicBezTo>
                    <a:pt x="18" y="11"/>
                    <a:pt x="19" y="15"/>
                    <a:pt x="21" y="19"/>
                  </a:cubicBezTo>
                  <a:cubicBezTo>
                    <a:pt x="25" y="28"/>
                    <a:pt x="31" y="37"/>
                    <a:pt x="38" y="45"/>
                  </a:cubicBezTo>
                  <a:cubicBezTo>
                    <a:pt x="41" y="49"/>
                    <a:pt x="45" y="53"/>
                    <a:pt x="49" y="57"/>
                  </a:cubicBezTo>
                  <a:cubicBezTo>
                    <a:pt x="51" y="59"/>
                    <a:pt x="52" y="66"/>
                    <a:pt x="54" y="68"/>
                  </a:cubicBezTo>
                  <a:cubicBezTo>
                    <a:pt x="55" y="68"/>
                    <a:pt x="56" y="68"/>
                    <a:pt x="58" y="69"/>
                  </a:cubicBezTo>
                  <a:cubicBezTo>
                    <a:pt x="60" y="70"/>
                    <a:pt x="61" y="72"/>
                    <a:pt x="62" y="74"/>
                  </a:cubicBezTo>
                  <a:cubicBezTo>
                    <a:pt x="62" y="75"/>
                    <a:pt x="62" y="75"/>
                    <a:pt x="62" y="75"/>
                  </a:cubicBezTo>
                  <a:cubicBezTo>
                    <a:pt x="62" y="75"/>
                    <a:pt x="62" y="75"/>
                    <a:pt x="62" y="75"/>
                  </a:cubicBezTo>
                  <a:cubicBezTo>
                    <a:pt x="61" y="78"/>
                    <a:pt x="59" y="77"/>
                    <a:pt x="59" y="78"/>
                  </a:cubicBezTo>
                  <a:cubicBezTo>
                    <a:pt x="59" y="78"/>
                    <a:pt x="59" y="78"/>
                    <a:pt x="58" y="78"/>
                  </a:cubicBezTo>
                  <a:cubicBezTo>
                    <a:pt x="58" y="78"/>
                    <a:pt x="57" y="77"/>
                    <a:pt x="57" y="77"/>
                  </a:cubicBezTo>
                  <a:cubicBezTo>
                    <a:pt x="51" y="77"/>
                    <a:pt x="39" y="68"/>
                    <a:pt x="39" y="68"/>
                  </a:cubicBezTo>
                  <a:cubicBezTo>
                    <a:pt x="39" y="68"/>
                    <a:pt x="39" y="68"/>
                    <a:pt x="39" y="68"/>
                  </a:cubicBezTo>
                  <a:cubicBezTo>
                    <a:pt x="35" y="67"/>
                    <a:pt x="30" y="65"/>
                    <a:pt x="26" y="63"/>
                  </a:cubicBezTo>
                  <a:cubicBezTo>
                    <a:pt x="18" y="59"/>
                    <a:pt x="9" y="55"/>
                    <a:pt x="2" y="49"/>
                  </a:cubicBezTo>
                  <a:cubicBezTo>
                    <a:pt x="1" y="49"/>
                    <a:pt x="1" y="49"/>
                    <a:pt x="1" y="49"/>
                  </a:cubicBezTo>
                  <a:cubicBezTo>
                    <a:pt x="0" y="56"/>
                    <a:pt x="0" y="63"/>
                    <a:pt x="1" y="69"/>
                  </a:cubicBezTo>
                  <a:cubicBezTo>
                    <a:pt x="4" y="79"/>
                    <a:pt x="11" y="86"/>
                    <a:pt x="21" y="91"/>
                  </a:cubicBezTo>
                  <a:cubicBezTo>
                    <a:pt x="21" y="91"/>
                    <a:pt x="21" y="91"/>
                    <a:pt x="21" y="91"/>
                  </a:cubicBezTo>
                  <a:cubicBezTo>
                    <a:pt x="34" y="97"/>
                    <a:pt x="51" y="99"/>
                    <a:pt x="63" y="99"/>
                  </a:cubicBezTo>
                  <a:cubicBezTo>
                    <a:pt x="66" y="100"/>
                    <a:pt x="70" y="100"/>
                    <a:pt x="74" y="100"/>
                  </a:cubicBezTo>
                  <a:cubicBezTo>
                    <a:pt x="74" y="100"/>
                    <a:pt x="74" y="100"/>
                    <a:pt x="74" y="100"/>
                  </a:cubicBezTo>
                  <a:cubicBezTo>
                    <a:pt x="74" y="100"/>
                    <a:pt x="74" y="100"/>
                    <a:pt x="74" y="100"/>
                  </a:cubicBezTo>
                  <a:cubicBezTo>
                    <a:pt x="78" y="100"/>
                    <a:pt x="82" y="100"/>
                    <a:pt x="85" y="100"/>
                  </a:cubicBezTo>
                  <a:cubicBezTo>
                    <a:pt x="88" y="101"/>
                    <a:pt x="92" y="101"/>
                    <a:pt x="95" y="101"/>
                  </a:cubicBezTo>
                  <a:cubicBezTo>
                    <a:pt x="106" y="101"/>
                    <a:pt x="118" y="100"/>
                    <a:pt x="127" y="96"/>
                  </a:cubicBezTo>
                  <a:cubicBezTo>
                    <a:pt x="127" y="96"/>
                    <a:pt x="127" y="96"/>
                    <a:pt x="127" y="96"/>
                  </a:cubicBezTo>
                  <a:cubicBezTo>
                    <a:pt x="138" y="92"/>
                    <a:pt x="145" y="85"/>
                    <a:pt x="149" y="75"/>
                  </a:cubicBezTo>
                  <a:cubicBezTo>
                    <a:pt x="151" y="70"/>
                    <a:pt x="152" y="63"/>
                    <a:pt x="152" y="56"/>
                  </a:cubicBezTo>
                  <a:cubicBezTo>
                    <a:pt x="144" y="60"/>
                    <a:pt x="136" y="63"/>
                    <a:pt x="129" y="66"/>
                  </a:cubicBezTo>
                  <a:cubicBezTo>
                    <a:pt x="125" y="68"/>
                    <a:pt x="120" y="69"/>
                    <a:pt x="116" y="70"/>
                  </a:cubicBezTo>
                  <a:cubicBezTo>
                    <a:pt x="116" y="70"/>
                    <a:pt x="116" y="70"/>
                    <a:pt x="116" y="70"/>
                  </a:cubicBezTo>
                  <a:cubicBezTo>
                    <a:pt x="115" y="70"/>
                    <a:pt x="103" y="78"/>
                    <a:pt x="97" y="79"/>
                  </a:cubicBezTo>
                  <a:cubicBezTo>
                    <a:pt x="97" y="79"/>
                    <a:pt x="96" y="79"/>
                    <a:pt x="96" y="79"/>
                  </a:cubicBezTo>
                  <a:cubicBezTo>
                    <a:pt x="96" y="79"/>
                    <a:pt x="95" y="79"/>
                    <a:pt x="95" y="79"/>
                  </a:cubicBezTo>
                  <a:cubicBezTo>
                    <a:pt x="95" y="78"/>
                    <a:pt x="93" y="79"/>
                    <a:pt x="92" y="76"/>
                  </a:cubicBezTo>
                  <a:cubicBezTo>
                    <a:pt x="92" y="76"/>
                    <a:pt x="92" y="76"/>
                    <a:pt x="92" y="76"/>
                  </a:cubicBezTo>
                  <a:cubicBezTo>
                    <a:pt x="92" y="75"/>
                    <a:pt x="92" y="75"/>
                    <a:pt x="92" y="75"/>
                  </a:cubicBezTo>
                  <a:cubicBezTo>
                    <a:pt x="93" y="73"/>
                    <a:pt x="95" y="71"/>
                    <a:pt x="96" y="70"/>
                  </a:cubicBezTo>
                  <a:cubicBezTo>
                    <a:pt x="98" y="70"/>
                    <a:pt x="99" y="70"/>
                    <a:pt x="100" y="69"/>
                  </a:cubicBezTo>
                  <a:cubicBezTo>
                    <a:pt x="102" y="68"/>
                    <a:pt x="104" y="61"/>
                    <a:pt x="106" y="59"/>
                  </a:cubicBezTo>
                  <a:cubicBezTo>
                    <a:pt x="111" y="55"/>
                    <a:pt x="115" y="51"/>
                    <a:pt x="118" y="47"/>
                  </a:cubicBezTo>
                  <a:cubicBezTo>
                    <a:pt x="125" y="40"/>
                    <a:pt x="132" y="31"/>
                    <a:pt x="137" y="23"/>
                  </a:cubicBezTo>
                  <a:cubicBezTo>
                    <a:pt x="138" y="20"/>
                    <a:pt x="139" y="17"/>
                    <a:pt x="141" y="14"/>
                  </a:cubicBezTo>
                  <a:cubicBezTo>
                    <a:pt x="140" y="11"/>
                    <a:pt x="138" y="8"/>
                    <a:pt x="137" y="5"/>
                  </a:cubicBezTo>
                  <a:cubicBezTo>
                    <a:pt x="122" y="11"/>
                    <a:pt x="104" y="14"/>
                    <a:pt x="85" y="14"/>
                  </a:cubicBezTo>
                  <a:cubicBezTo>
                    <a:pt x="83" y="14"/>
                    <a:pt x="80" y="14"/>
                    <a:pt x="78" y="14"/>
                  </a:cubicBezTo>
                  <a:cubicBezTo>
                    <a:pt x="56" y="13"/>
                    <a:pt x="37" y="8"/>
                    <a:pt x="20" y="0"/>
                  </a:cubicBezTo>
                </a:path>
              </a:pathLst>
            </a:custGeom>
            <a:solidFill>
              <a:srgbClr val="937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59"/>
            <p:cNvSpPr/>
            <p:nvPr/>
          </p:nvSpPr>
          <p:spPr bwMode="auto">
            <a:xfrm>
              <a:off x="6407377" y="2897332"/>
              <a:ext cx="335973" cy="363682"/>
            </a:xfrm>
            <a:custGeom>
              <a:gdLst>
                <a:gd name="T0" fmla="*/ 65 w 65"/>
                <a:gd name="T1" fmla="*/ 43 h 70"/>
                <a:gd name="T2" fmla="*/ 52 w 65"/>
                <a:gd name="T3" fmla="*/ 0 h 70"/>
                <a:gd name="T4" fmla="*/ 45 w 65"/>
                <a:gd name="T5" fmla="*/ 14 h 70"/>
                <a:gd name="T6" fmla="*/ 26 w 65"/>
                <a:gd name="T7" fmla="*/ 38 h 70"/>
                <a:gd name="T8" fmla="*/ 14 w 65"/>
                <a:gd name="T9" fmla="*/ 50 h 70"/>
                <a:gd name="T10" fmla="*/ 8 w 65"/>
                <a:gd name="T11" fmla="*/ 60 h 70"/>
                <a:gd name="T12" fmla="*/ 4 w 65"/>
                <a:gd name="T13" fmla="*/ 61 h 70"/>
                <a:gd name="T14" fmla="*/ 0 w 65"/>
                <a:gd name="T15" fmla="*/ 66 h 70"/>
                <a:gd name="T16" fmla="*/ 0 w 65"/>
                <a:gd name="T17" fmla="*/ 67 h 70"/>
                <a:gd name="T18" fmla="*/ 0 w 65"/>
                <a:gd name="T19" fmla="*/ 67 h 70"/>
                <a:gd name="T20" fmla="*/ 3 w 65"/>
                <a:gd name="T21" fmla="*/ 70 h 70"/>
                <a:gd name="T22" fmla="*/ 5 w 65"/>
                <a:gd name="T23" fmla="*/ 70 h 70"/>
                <a:gd name="T24" fmla="*/ 24 w 65"/>
                <a:gd name="T25" fmla="*/ 61 h 70"/>
                <a:gd name="T26" fmla="*/ 24 w 65"/>
                <a:gd name="T27" fmla="*/ 61 h 70"/>
                <a:gd name="T28" fmla="*/ 37 w 65"/>
                <a:gd name="T29" fmla="*/ 57 h 70"/>
                <a:gd name="T30" fmla="*/ 62 w 65"/>
                <a:gd name="T31" fmla="*/ 45 h 70"/>
                <a:gd name="T32" fmla="*/ 65 w 65"/>
                <a:gd name="T33" fmla="*/ 43 h 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70">
                  <a:moveTo>
                    <a:pt x="65" y="43"/>
                  </a:moveTo>
                  <a:cubicBezTo>
                    <a:pt x="64" y="30"/>
                    <a:pt x="59" y="15"/>
                    <a:pt x="52" y="0"/>
                  </a:cubicBezTo>
                  <a:cubicBezTo>
                    <a:pt x="49" y="4"/>
                    <a:pt x="47" y="9"/>
                    <a:pt x="45" y="14"/>
                  </a:cubicBezTo>
                  <a:cubicBezTo>
                    <a:pt x="40" y="22"/>
                    <a:pt x="33" y="31"/>
                    <a:pt x="26" y="38"/>
                  </a:cubicBezTo>
                  <a:cubicBezTo>
                    <a:pt x="23" y="42"/>
                    <a:pt x="19" y="46"/>
                    <a:pt x="14" y="50"/>
                  </a:cubicBezTo>
                  <a:cubicBezTo>
                    <a:pt x="12" y="52"/>
                    <a:pt x="10" y="59"/>
                    <a:pt x="8" y="60"/>
                  </a:cubicBezTo>
                  <a:cubicBezTo>
                    <a:pt x="7" y="61"/>
                    <a:pt x="6" y="61"/>
                    <a:pt x="4" y="61"/>
                  </a:cubicBezTo>
                  <a:cubicBezTo>
                    <a:pt x="3" y="62"/>
                    <a:pt x="1" y="64"/>
                    <a:pt x="0" y="66"/>
                  </a:cubicBezTo>
                  <a:cubicBezTo>
                    <a:pt x="0" y="67"/>
                    <a:pt x="0" y="67"/>
                    <a:pt x="0" y="67"/>
                  </a:cubicBezTo>
                  <a:cubicBezTo>
                    <a:pt x="0" y="67"/>
                    <a:pt x="0" y="67"/>
                    <a:pt x="0" y="67"/>
                  </a:cubicBezTo>
                  <a:cubicBezTo>
                    <a:pt x="1" y="70"/>
                    <a:pt x="3" y="69"/>
                    <a:pt x="3" y="70"/>
                  </a:cubicBezTo>
                  <a:cubicBezTo>
                    <a:pt x="4" y="70"/>
                    <a:pt x="4" y="70"/>
                    <a:pt x="5" y="70"/>
                  </a:cubicBezTo>
                  <a:cubicBezTo>
                    <a:pt x="11" y="69"/>
                    <a:pt x="23" y="61"/>
                    <a:pt x="24" y="61"/>
                  </a:cubicBezTo>
                  <a:cubicBezTo>
                    <a:pt x="24" y="61"/>
                    <a:pt x="24" y="61"/>
                    <a:pt x="24" y="61"/>
                  </a:cubicBezTo>
                  <a:cubicBezTo>
                    <a:pt x="28" y="60"/>
                    <a:pt x="33" y="59"/>
                    <a:pt x="37" y="57"/>
                  </a:cubicBezTo>
                  <a:cubicBezTo>
                    <a:pt x="45" y="54"/>
                    <a:pt x="54" y="50"/>
                    <a:pt x="62" y="45"/>
                  </a:cubicBezTo>
                  <a:cubicBezTo>
                    <a:pt x="63" y="45"/>
                    <a:pt x="64" y="44"/>
                    <a:pt x="65" y="43"/>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60"/>
            <p:cNvSpPr/>
            <p:nvPr/>
          </p:nvSpPr>
          <p:spPr bwMode="auto">
            <a:xfrm>
              <a:off x="6407377" y="2897332"/>
              <a:ext cx="335973" cy="363682"/>
            </a:xfrm>
            <a:custGeom>
              <a:gdLst>
                <a:gd name="T0" fmla="*/ 52 w 65"/>
                <a:gd name="T1" fmla="*/ 0 h 70"/>
                <a:gd name="T2" fmla="*/ 49 w 65"/>
                <a:gd name="T3" fmla="*/ 5 h 70"/>
                <a:gd name="T4" fmla="*/ 45 w 65"/>
                <a:gd name="T5" fmla="*/ 14 h 70"/>
                <a:gd name="T6" fmla="*/ 26 w 65"/>
                <a:gd name="T7" fmla="*/ 38 h 70"/>
                <a:gd name="T8" fmla="*/ 14 w 65"/>
                <a:gd name="T9" fmla="*/ 50 h 70"/>
                <a:gd name="T10" fmla="*/ 8 w 65"/>
                <a:gd name="T11" fmla="*/ 60 h 70"/>
                <a:gd name="T12" fmla="*/ 4 w 65"/>
                <a:gd name="T13" fmla="*/ 61 h 70"/>
                <a:gd name="T14" fmla="*/ 0 w 65"/>
                <a:gd name="T15" fmla="*/ 66 h 70"/>
                <a:gd name="T16" fmla="*/ 0 w 65"/>
                <a:gd name="T17" fmla="*/ 67 h 70"/>
                <a:gd name="T18" fmla="*/ 0 w 65"/>
                <a:gd name="T19" fmla="*/ 67 h 70"/>
                <a:gd name="T20" fmla="*/ 3 w 65"/>
                <a:gd name="T21" fmla="*/ 70 h 70"/>
                <a:gd name="T22" fmla="*/ 4 w 65"/>
                <a:gd name="T23" fmla="*/ 70 h 70"/>
                <a:gd name="T24" fmla="*/ 5 w 65"/>
                <a:gd name="T25" fmla="*/ 70 h 70"/>
                <a:gd name="T26" fmla="*/ 24 w 65"/>
                <a:gd name="T27" fmla="*/ 61 h 70"/>
                <a:gd name="T28" fmla="*/ 24 w 65"/>
                <a:gd name="T29" fmla="*/ 61 h 70"/>
                <a:gd name="T30" fmla="*/ 37 w 65"/>
                <a:gd name="T31" fmla="*/ 57 h 70"/>
                <a:gd name="T32" fmla="*/ 62 w 65"/>
                <a:gd name="T33" fmla="*/ 45 h 70"/>
                <a:gd name="T34" fmla="*/ 65 w 65"/>
                <a:gd name="T35" fmla="*/ 43 h 70"/>
                <a:gd name="T36" fmla="*/ 52 w 65"/>
                <a:gd name="T37" fmla="*/ 0 h 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0">
                  <a:moveTo>
                    <a:pt x="52" y="0"/>
                  </a:moveTo>
                  <a:cubicBezTo>
                    <a:pt x="51" y="2"/>
                    <a:pt x="50" y="3"/>
                    <a:pt x="49" y="5"/>
                  </a:cubicBezTo>
                  <a:cubicBezTo>
                    <a:pt x="47" y="8"/>
                    <a:pt x="46" y="11"/>
                    <a:pt x="45" y="14"/>
                  </a:cubicBezTo>
                  <a:cubicBezTo>
                    <a:pt x="40" y="22"/>
                    <a:pt x="33" y="31"/>
                    <a:pt x="26" y="38"/>
                  </a:cubicBezTo>
                  <a:cubicBezTo>
                    <a:pt x="23" y="42"/>
                    <a:pt x="19" y="46"/>
                    <a:pt x="14" y="50"/>
                  </a:cubicBezTo>
                  <a:cubicBezTo>
                    <a:pt x="12" y="52"/>
                    <a:pt x="10" y="59"/>
                    <a:pt x="8" y="60"/>
                  </a:cubicBezTo>
                  <a:cubicBezTo>
                    <a:pt x="7" y="61"/>
                    <a:pt x="6" y="61"/>
                    <a:pt x="4" y="61"/>
                  </a:cubicBezTo>
                  <a:cubicBezTo>
                    <a:pt x="3" y="62"/>
                    <a:pt x="1" y="64"/>
                    <a:pt x="0" y="66"/>
                  </a:cubicBezTo>
                  <a:cubicBezTo>
                    <a:pt x="0" y="67"/>
                    <a:pt x="0" y="67"/>
                    <a:pt x="0" y="67"/>
                  </a:cubicBezTo>
                  <a:cubicBezTo>
                    <a:pt x="0" y="67"/>
                    <a:pt x="0" y="67"/>
                    <a:pt x="0" y="67"/>
                  </a:cubicBezTo>
                  <a:cubicBezTo>
                    <a:pt x="1" y="70"/>
                    <a:pt x="3" y="69"/>
                    <a:pt x="3" y="70"/>
                  </a:cubicBezTo>
                  <a:cubicBezTo>
                    <a:pt x="3" y="70"/>
                    <a:pt x="4" y="70"/>
                    <a:pt x="4" y="70"/>
                  </a:cubicBezTo>
                  <a:cubicBezTo>
                    <a:pt x="4" y="70"/>
                    <a:pt x="5" y="70"/>
                    <a:pt x="5" y="70"/>
                  </a:cubicBezTo>
                  <a:cubicBezTo>
                    <a:pt x="11" y="69"/>
                    <a:pt x="23" y="61"/>
                    <a:pt x="24" y="61"/>
                  </a:cubicBezTo>
                  <a:cubicBezTo>
                    <a:pt x="24" y="61"/>
                    <a:pt x="24" y="61"/>
                    <a:pt x="24" y="61"/>
                  </a:cubicBezTo>
                  <a:cubicBezTo>
                    <a:pt x="28" y="60"/>
                    <a:pt x="33" y="59"/>
                    <a:pt x="37" y="57"/>
                  </a:cubicBezTo>
                  <a:cubicBezTo>
                    <a:pt x="45" y="54"/>
                    <a:pt x="54" y="50"/>
                    <a:pt x="62" y="45"/>
                  </a:cubicBezTo>
                  <a:cubicBezTo>
                    <a:pt x="63" y="45"/>
                    <a:pt x="64" y="44"/>
                    <a:pt x="65" y="43"/>
                  </a:cubicBezTo>
                  <a:cubicBezTo>
                    <a:pt x="64" y="30"/>
                    <a:pt x="59" y="15"/>
                    <a:pt x="52" y="0"/>
                  </a:cubicBezTo>
                </a:path>
              </a:pathLst>
            </a:custGeom>
            <a:solidFill>
              <a:srgbClr val="715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61"/>
            <p:cNvSpPr/>
            <p:nvPr/>
          </p:nvSpPr>
          <p:spPr bwMode="auto">
            <a:xfrm>
              <a:off x="5910345" y="2866159"/>
              <a:ext cx="342900" cy="389659"/>
            </a:xfrm>
            <a:custGeom>
              <a:gdLst>
                <a:gd name="T0" fmla="*/ 62 w 66"/>
                <a:gd name="T1" fmla="*/ 66 h 75"/>
                <a:gd name="T2" fmla="*/ 58 w 66"/>
                <a:gd name="T3" fmla="*/ 65 h 75"/>
                <a:gd name="T4" fmla="*/ 53 w 66"/>
                <a:gd name="T5" fmla="*/ 54 h 75"/>
                <a:gd name="T6" fmla="*/ 42 w 66"/>
                <a:gd name="T7" fmla="*/ 42 h 75"/>
                <a:gd name="T8" fmla="*/ 25 w 66"/>
                <a:gd name="T9" fmla="*/ 16 h 75"/>
                <a:gd name="T10" fmla="*/ 17 w 66"/>
                <a:gd name="T11" fmla="*/ 0 h 75"/>
                <a:gd name="T12" fmla="*/ 0 w 66"/>
                <a:gd name="T13" fmla="*/ 42 h 75"/>
                <a:gd name="T14" fmla="*/ 6 w 66"/>
                <a:gd name="T15" fmla="*/ 46 h 75"/>
                <a:gd name="T16" fmla="*/ 30 w 66"/>
                <a:gd name="T17" fmla="*/ 60 h 75"/>
                <a:gd name="T18" fmla="*/ 43 w 66"/>
                <a:gd name="T19" fmla="*/ 65 h 75"/>
                <a:gd name="T20" fmla="*/ 43 w 66"/>
                <a:gd name="T21" fmla="*/ 65 h 75"/>
                <a:gd name="T22" fmla="*/ 61 w 66"/>
                <a:gd name="T23" fmla="*/ 74 h 75"/>
                <a:gd name="T24" fmla="*/ 63 w 66"/>
                <a:gd name="T25" fmla="*/ 75 h 75"/>
                <a:gd name="T26" fmla="*/ 66 w 66"/>
                <a:gd name="T27" fmla="*/ 72 h 75"/>
                <a:gd name="T28" fmla="*/ 66 w 66"/>
                <a:gd name="T29" fmla="*/ 72 h 75"/>
                <a:gd name="T30" fmla="*/ 66 w 66"/>
                <a:gd name="T31" fmla="*/ 71 h 75"/>
                <a:gd name="T32" fmla="*/ 62 w 66"/>
                <a:gd name="T33" fmla="*/ 66 h 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75">
                  <a:moveTo>
                    <a:pt x="62" y="66"/>
                  </a:moveTo>
                  <a:cubicBezTo>
                    <a:pt x="60" y="65"/>
                    <a:pt x="59" y="65"/>
                    <a:pt x="58" y="65"/>
                  </a:cubicBezTo>
                  <a:cubicBezTo>
                    <a:pt x="56" y="63"/>
                    <a:pt x="55" y="56"/>
                    <a:pt x="53" y="54"/>
                  </a:cubicBezTo>
                  <a:cubicBezTo>
                    <a:pt x="49" y="50"/>
                    <a:pt x="45" y="46"/>
                    <a:pt x="42" y="42"/>
                  </a:cubicBezTo>
                  <a:cubicBezTo>
                    <a:pt x="35" y="34"/>
                    <a:pt x="29" y="25"/>
                    <a:pt x="25" y="16"/>
                  </a:cubicBezTo>
                  <a:cubicBezTo>
                    <a:pt x="22" y="10"/>
                    <a:pt x="21" y="5"/>
                    <a:pt x="17" y="0"/>
                  </a:cubicBezTo>
                  <a:cubicBezTo>
                    <a:pt x="8" y="14"/>
                    <a:pt x="2" y="28"/>
                    <a:pt x="0" y="42"/>
                  </a:cubicBezTo>
                  <a:cubicBezTo>
                    <a:pt x="2" y="44"/>
                    <a:pt x="4" y="45"/>
                    <a:pt x="6" y="46"/>
                  </a:cubicBezTo>
                  <a:cubicBezTo>
                    <a:pt x="13" y="52"/>
                    <a:pt x="22" y="56"/>
                    <a:pt x="30" y="60"/>
                  </a:cubicBezTo>
                  <a:cubicBezTo>
                    <a:pt x="34" y="62"/>
                    <a:pt x="39" y="64"/>
                    <a:pt x="43" y="65"/>
                  </a:cubicBezTo>
                  <a:cubicBezTo>
                    <a:pt x="43" y="65"/>
                    <a:pt x="43" y="65"/>
                    <a:pt x="43" y="65"/>
                  </a:cubicBezTo>
                  <a:cubicBezTo>
                    <a:pt x="43" y="65"/>
                    <a:pt x="55" y="74"/>
                    <a:pt x="61" y="74"/>
                  </a:cubicBezTo>
                  <a:cubicBezTo>
                    <a:pt x="61" y="74"/>
                    <a:pt x="62" y="75"/>
                    <a:pt x="63" y="75"/>
                  </a:cubicBezTo>
                  <a:cubicBezTo>
                    <a:pt x="63" y="74"/>
                    <a:pt x="65" y="75"/>
                    <a:pt x="66" y="72"/>
                  </a:cubicBezTo>
                  <a:cubicBezTo>
                    <a:pt x="66" y="72"/>
                    <a:pt x="66" y="72"/>
                    <a:pt x="66" y="72"/>
                  </a:cubicBezTo>
                  <a:cubicBezTo>
                    <a:pt x="66" y="71"/>
                    <a:pt x="66" y="71"/>
                    <a:pt x="66" y="71"/>
                  </a:cubicBezTo>
                  <a:cubicBezTo>
                    <a:pt x="65" y="69"/>
                    <a:pt x="64" y="67"/>
                    <a:pt x="62" y="66"/>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62"/>
            <p:cNvSpPr/>
            <p:nvPr/>
          </p:nvSpPr>
          <p:spPr bwMode="auto">
            <a:xfrm>
              <a:off x="5910345" y="2866159"/>
              <a:ext cx="342900" cy="389659"/>
            </a:xfrm>
            <a:custGeom>
              <a:gdLst>
                <a:gd name="T0" fmla="*/ 17 w 66"/>
                <a:gd name="T1" fmla="*/ 0 h 75"/>
                <a:gd name="T2" fmla="*/ 0 w 66"/>
                <a:gd name="T3" fmla="*/ 42 h 75"/>
                <a:gd name="T4" fmla="*/ 6 w 66"/>
                <a:gd name="T5" fmla="*/ 46 h 75"/>
                <a:gd name="T6" fmla="*/ 30 w 66"/>
                <a:gd name="T7" fmla="*/ 60 h 75"/>
                <a:gd name="T8" fmla="*/ 43 w 66"/>
                <a:gd name="T9" fmla="*/ 65 h 75"/>
                <a:gd name="T10" fmla="*/ 43 w 66"/>
                <a:gd name="T11" fmla="*/ 65 h 75"/>
                <a:gd name="T12" fmla="*/ 61 w 66"/>
                <a:gd name="T13" fmla="*/ 74 h 75"/>
                <a:gd name="T14" fmla="*/ 62 w 66"/>
                <a:gd name="T15" fmla="*/ 75 h 75"/>
                <a:gd name="T16" fmla="*/ 63 w 66"/>
                <a:gd name="T17" fmla="*/ 75 h 75"/>
                <a:gd name="T18" fmla="*/ 66 w 66"/>
                <a:gd name="T19" fmla="*/ 72 h 75"/>
                <a:gd name="T20" fmla="*/ 66 w 66"/>
                <a:gd name="T21" fmla="*/ 72 h 75"/>
                <a:gd name="T22" fmla="*/ 66 w 66"/>
                <a:gd name="T23" fmla="*/ 71 h 75"/>
                <a:gd name="T24" fmla="*/ 62 w 66"/>
                <a:gd name="T25" fmla="*/ 66 h 75"/>
                <a:gd name="T26" fmla="*/ 58 w 66"/>
                <a:gd name="T27" fmla="*/ 65 h 75"/>
                <a:gd name="T28" fmla="*/ 53 w 66"/>
                <a:gd name="T29" fmla="*/ 54 h 75"/>
                <a:gd name="T30" fmla="*/ 42 w 66"/>
                <a:gd name="T31" fmla="*/ 42 h 75"/>
                <a:gd name="T32" fmla="*/ 25 w 66"/>
                <a:gd name="T33" fmla="*/ 16 h 75"/>
                <a:gd name="T34" fmla="*/ 20 w 66"/>
                <a:gd name="T35" fmla="*/ 4 h 75"/>
                <a:gd name="T36" fmla="*/ 17 w 66"/>
                <a:gd name="T37" fmla="*/ 0 h 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75">
                  <a:moveTo>
                    <a:pt x="17" y="0"/>
                  </a:moveTo>
                  <a:cubicBezTo>
                    <a:pt x="8" y="14"/>
                    <a:pt x="2" y="28"/>
                    <a:pt x="0" y="42"/>
                  </a:cubicBezTo>
                  <a:cubicBezTo>
                    <a:pt x="2" y="44"/>
                    <a:pt x="4" y="45"/>
                    <a:pt x="6" y="46"/>
                  </a:cubicBezTo>
                  <a:cubicBezTo>
                    <a:pt x="13" y="52"/>
                    <a:pt x="22" y="56"/>
                    <a:pt x="30" y="60"/>
                  </a:cubicBezTo>
                  <a:cubicBezTo>
                    <a:pt x="34" y="62"/>
                    <a:pt x="39" y="64"/>
                    <a:pt x="43" y="65"/>
                  </a:cubicBezTo>
                  <a:cubicBezTo>
                    <a:pt x="43" y="65"/>
                    <a:pt x="43" y="65"/>
                    <a:pt x="43" y="65"/>
                  </a:cubicBezTo>
                  <a:cubicBezTo>
                    <a:pt x="43" y="65"/>
                    <a:pt x="55" y="74"/>
                    <a:pt x="61" y="74"/>
                  </a:cubicBezTo>
                  <a:cubicBezTo>
                    <a:pt x="61" y="74"/>
                    <a:pt x="62" y="75"/>
                    <a:pt x="62" y="75"/>
                  </a:cubicBezTo>
                  <a:cubicBezTo>
                    <a:pt x="63" y="75"/>
                    <a:pt x="63" y="75"/>
                    <a:pt x="63" y="75"/>
                  </a:cubicBezTo>
                  <a:cubicBezTo>
                    <a:pt x="63" y="74"/>
                    <a:pt x="65" y="75"/>
                    <a:pt x="66" y="72"/>
                  </a:cubicBezTo>
                  <a:cubicBezTo>
                    <a:pt x="66" y="72"/>
                    <a:pt x="66" y="72"/>
                    <a:pt x="66" y="72"/>
                  </a:cubicBezTo>
                  <a:cubicBezTo>
                    <a:pt x="66" y="71"/>
                    <a:pt x="66" y="71"/>
                    <a:pt x="66" y="71"/>
                  </a:cubicBezTo>
                  <a:cubicBezTo>
                    <a:pt x="65" y="69"/>
                    <a:pt x="64" y="67"/>
                    <a:pt x="62" y="66"/>
                  </a:cubicBezTo>
                  <a:cubicBezTo>
                    <a:pt x="60" y="65"/>
                    <a:pt x="59" y="65"/>
                    <a:pt x="58" y="65"/>
                  </a:cubicBezTo>
                  <a:cubicBezTo>
                    <a:pt x="56" y="63"/>
                    <a:pt x="55" y="56"/>
                    <a:pt x="53" y="54"/>
                  </a:cubicBezTo>
                  <a:cubicBezTo>
                    <a:pt x="49" y="50"/>
                    <a:pt x="45" y="46"/>
                    <a:pt x="42" y="42"/>
                  </a:cubicBezTo>
                  <a:cubicBezTo>
                    <a:pt x="35" y="34"/>
                    <a:pt x="29" y="25"/>
                    <a:pt x="25" y="16"/>
                  </a:cubicBezTo>
                  <a:cubicBezTo>
                    <a:pt x="23" y="12"/>
                    <a:pt x="22" y="8"/>
                    <a:pt x="20" y="4"/>
                  </a:cubicBezTo>
                  <a:cubicBezTo>
                    <a:pt x="19" y="3"/>
                    <a:pt x="18" y="1"/>
                    <a:pt x="17" y="0"/>
                  </a:cubicBezTo>
                </a:path>
              </a:pathLst>
            </a:custGeom>
            <a:solidFill>
              <a:srgbClr val="715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63"/>
            <p:cNvSpPr/>
            <p:nvPr/>
          </p:nvSpPr>
          <p:spPr bwMode="auto">
            <a:xfrm>
              <a:off x="6371009" y="3110345"/>
              <a:ext cx="233795" cy="202623"/>
            </a:xfrm>
            <a:custGeom>
              <a:gdLst>
                <a:gd name="T0" fmla="*/ 29 w 45"/>
                <a:gd name="T1" fmla="*/ 24 h 39"/>
                <a:gd name="T2" fmla="*/ 38 w 45"/>
                <a:gd name="T3" fmla="*/ 17 h 39"/>
                <a:gd name="T4" fmla="*/ 40 w 45"/>
                <a:gd name="T5" fmla="*/ 14 h 39"/>
                <a:gd name="T6" fmla="*/ 44 w 45"/>
                <a:gd name="T7" fmla="*/ 11 h 39"/>
                <a:gd name="T8" fmla="*/ 41 w 45"/>
                <a:gd name="T9" fmla="*/ 4 h 39"/>
                <a:gd name="T10" fmla="*/ 34 w 45"/>
                <a:gd name="T11" fmla="*/ 2 h 39"/>
                <a:gd name="T12" fmla="*/ 27 w 45"/>
                <a:gd name="T13" fmla="*/ 3 h 39"/>
                <a:gd name="T14" fmla="*/ 19 w 45"/>
                <a:gd name="T15" fmla="*/ 3 h 39"/>
                <a:gd name="T16" fmla="*/ 9 w 45"/>
                <a:gd name="T17" fmla="*/ 6 h 39"/>
                <a:gd name="T18" fmla="*/ 6 w 45"/>
                <a:gd name="T19" fmla="*/ 12 h 39"/>
                <a:gd name="T20" fmla="*/ 13 w 45"/>
                <a:gd name="T21" fmla="*/ 13 h 39"/>
                <a:gd name="T22" fmla="*/ 2 w 45"/>
                <a:gd name="T23" fmla="*/ 20 h 39"/>
                <a:gd name="T24" fmla="*/ 5 w 45"/>
                <a:gd name="T25" fmla="*/ 31 h 39"/>
                <a:gd name="T26" fmla="*/ 29 w 45"/>
                <a:gd name="T27" fmla="*/ 24 h 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9">
                  <a:moveTo>
                    <a:pt x="29" y="24"/>
                  </a:moveTo>
                  <a:cubicBezTo>
                    <a:pt x="31" y="21"/>
                    <a:pt x="35" y="20"/>
                    <a:pt x="38" y="17"/>
                  </a:cubicBezTo>
                  <a:cubicBezTo>
                    <a:pt x="39" y="15"/>
                    <a:pt x="39" y="15"/>
                    <a:pt x="40" y="14"/>
                  </a:cubicBezTo>
                  <a:cubicBezTo>
                    <a:pt x="41" y="13"/>
                    <a:pt x="43" y="12"/>
                    <a:pt x="44" y="11"/>
                  </a:cubicBezTo>
                  <a:cubicBezTo>
                    <a:pt x="45" y="8"/>
                    <a:pt x="42" y="5"/>
                    <a:pt x="41" y="4"/>
                  </a:cubicBezTo>
                  <a:cubicBezTo>
                    <a:pt x="38" y="0"/>
                    <a:pt x="38" y="1"/>
                    <a:pt x="34" y="2"/>
                  </a:cubicBezTo>
                  <a:cubicBezTo>
                    <a:pt x="32" y="3"/>
                    <a:pt x="29" y="3"/>
                    <a:pt x="27" y="3"/>
                  </a:cubicBezTo>
                  <a:cubicBezTo>
                    <a:pt x="25" y="3"/>
                    <a:pt x="22" y="3"/>
                    <a:pt x="19" y="3"/>
                  </a:cubicBezTo>
                  <a:cubicBezTo>
                    <a:pt x="16" y="3"/>
                    <a:pt x="12" y="5"/>
                    <a:pt x="9" y="6"/>
                  </a:cubicBezTo>
                  <a:cubicBezTo>
                    <a:pt x="7" y="7"/>
                    <a:pt x="5" y="9"/>
                    <a:pt x="6" y="12"/>
                  </a:cubicBezTo>
                  <a:cubicBezTo>
                    <a:pt x="8" y="14"/>
                    <a:pt x="11" y="13"/>
                    <a:pt x="13" y="13"/>
                  </a:cubicBezTo>
                  <a:cubicBezTo>
                    <a:pt x="9" y="15"/>
                    <a:pt x="4" y="16"/>
                    <a:pt x="2" y="20"/>
                  </a:cubicBezTo>
                  <a:cubicBezTo>
                    <a:pt x="0" y="24"/>
                    <a:pt x="2" y="29"/>
                    <a:pt x="5" y="31"/>
                  </a:cubicBezTo>
                  <a:cubicBezTo>
                    <a:pt x="13" y="39"/>
                    <a:pt x="23" y="28"/>
                    <a:pt x="29"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4"/>
            <p:cNvSpPr/>
            <p:nvPr/>
          </p:nvSpPr>
          <p:spPr bwMode="auto">
            <a:xfrm>
              <a:off x="6474918" y="3068782"/>
              <a:ext cx="145473" cy="166255"/>
            </a:xfrm>
            <a:custGeom>
              <a:gdLst>
                <a:gd name="T0" fmla="*/ 6 w 28"/>
                <a:gd name="T1" fmla="*/ 16 h 32"/>
                <a:gd name="T2" fmla="*/ 3 w 28"/>
                <a:gd name="T3" fmla="*/ 11 h 32"/>
                <a:gd name="T4" fmla="*/ 14 w 28"/>
                <a:gd name="T5" fmla="*/ 2 h 32"/>
                <a:gd name="T6" fmla="*/ 22 w 28"/>
                <a:gd name="T7" fmla="*/ 12 h 32"/>
                <a:gd name="T8" fmla="*/ 25 w 28"/>
                <a:gd name="T9" fmla="*/ 28 h 32"/>
                <a:gd name="T10" fmla="*/ 13 w 28"/>
                <a:gd name="T11" fmla="*/ 29 h 32"/>
                <a:gd name="T12" fmla="*/ 6 w 28"/>
                <a:gd name="T13" fmla="*/ 16 h 32"/>
              </a:gdLst>
              <a:cxnLst>
                <a:cxn ang="0">
                  <a:pos x="T0" y="T1"/>
                </a:cxn>
                <a:cxn ang="0">
                  <a:pos x="T2" y="T3"/>
                </a:cxn>
                <a:cxn ang="0">
                  <a:pos x="T4" y="T5"/>
                </a:cxn>
                <a:cxn ang="0">
                  <a:pos x="T6" y="T7"/>
                </a:cxn>
                <a:cxn ang="0">
                  <a:pos x="T8" y="T9"/>
                </a:cxn>
                <a:cxn ang="0">
                  <a:pos x="T10" y="T11"/>
                </a:cxn>
                <a:cxn ang="0">
                  <a:pos x="T12" y="T13"/>
                </a:cxn>
              </a:cxnLst>
              <a:rect l="0" t="0" r="r" b="b"/>
              <a:pathLst>
                <a:path w="28" h="32">
                  <a:moveTo>
                    <a:pt x="6" y="16"/>
                  </a:moveTo>
                  <a:cubicBezTo>
                    <a:pt x="5" y="15"/>
                    <a:pt x="4" y="13"/>
                    <a:pt x="3" y="11"/>
                  </a:cubicBezTo>
                  <a:cubicBezTo>
                    <a:pt x="0" y="4"/>
                    <a:pt x="7" y="0"/>
                    <a:pt x="14" y="2"/>
                  </a:cubicBezTo>
                  <a:cubicBezTo>
                    <a:pt x="18" y="4"/>
                    <a:pt x="21" y="7"/>
                    <a:pt x="22" y="12"/>
                  </a:cubicBezTo>
                  <a:cubicBezTo>
                    <a:pt x="23" y="16"/>
                    <a:pt x="28" y="25"/>
                    <a:pt x="25" y="28"/>
                  </a:cubicBezTo>
                  <a:cubicBezTo>
                    <a:pt x="22" y="30"/>
                    <a:pt x="16" y="32"/>
                    <a:pt x="13" y="29"/>
                  </a:cubicBezTo>
                  <a:cubicBezTo>
                    <a:pt x="10" y="25"/>
                    <a:pt x="7" y="20"/>
                    <a:pt x="6"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5"/>
            <p:cNvSpPr/>
            <p:nvPr/>
          </p:nvSpPr>
          <p:spPr bwMode="auto">
            <a:xfrm>
              <a:off x="5641913" y="3011632"/>
              <a:ext cx="330777" cy="410441"/>
            </a:xfrm>
            <a:custGeom>
              <a:gdLst>
                <a:gd name="T0" fmla="*/ 62 w 64"/>
                <a:gd name="T1" fmla="*/ 42 h 79"/>
                <a:gd name="T2" fmla="*/ 64 w 64"/>
                <a:gd name="T3" fmla="*/ 28 h 79"/>
                <a:gd name="T4" fmla="*/ 58 w 64"/>
                <a:gd name="T5" fmla="*/ 30 h 79"/>
                <a:gd name="T6" fmla="*/ 35 w 64"/>
                <a:gd name="T7" fmla="*/ 31 h 79"/>
                <a:gd name="T8" fmla="*/ 24 w 64"/>
                <a:gd name="T9" fmla="*/ 18 h 79"/>
                <a:gd name="T10" fmla="*/ 13 w 64"/>
                <a:gd name="T11" fmla="*/ 2 h 79"/>
                <a:gd name="T12" fmla="*/ 4 w 64"/>
                <a:gd name="T13" fmla="*/ 33 h 79"/>
                <a:gd name="T14" fmla="*/ 11 w 64"/>
                <a:gd name="T15" fmla="*/ 42 h 79"/>
                <a:gd name="T16" fmla="*/ 8 w 64"/>
                <a:gd name="T17" fmla="*/ 46 h 79"/>
                <a:gd name="T18" fmla="*/ 9 w 64"/>
                <a:gd name="T19" fmla="*/ 57 h 79"/>
                <a:gd name="T20" fmla="*/ 43 w 64"/>
                <a:gd name="T21" fmla="*/ 61 h 79"/>
                <a:gd name="T22" fmla="*/ 63 w 64"/>
                <a:gd name="T23" fmla="*/ 60 h 79"/>
                <a:gd name="T24" fmla="*/ 62 w 64"/>
                <a:gd name="T25" fmla="*/ 42 h 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79">
                  <a:moveTo>
                    <a:pt x="62" y="42"/>
                  </a:moveTo>
                  <a:cubicBezTo>
                    <a:pt x="62" y="37"/>
                    <a:pt x="63" y="32"/>
                    <a:pt x="64" y="28"/>
                  </a:cubicBezTo>
                  <a:cubicBezTo>
                    <a:pt x="61" y="29"/>
                    <a:pt x="58" y="30"/>
                    <a:pt x="58" y="30"/>
                  </a:cubicBezTo>
                  <a:cubicBezTo>
                    <a:pt x="49" y="33"/>
                    <a:pt x="44" y="35"/>
                    <a:pt x="35" y="31"/>
                  </a:cubicBezTo>
                  <a:cubicBezTo>
                    <a:pt x="27" y="27"/>
                    <a:pt x="26" y="26"/>
                    <a:pt x="24" y="18"/>
                  </a:cubicBezTo>
                  <a:cubicBezTo>
                    <a:pt x="23" y="13"/>
                    <a:pt x="20" y="4"/>
                    <a:pt x="13" y="2"/>
                  </a:cubicBezTo>
                  <a:cubicBezTo>
                    <a:pt x="0" y="0"/>
                    <a:pt x="2" y="27"/>
                    <a:pt x="4" y="33"/>
                  </a:cubicBezTo>
                  <a:cubicBezTo>
                    <a:pt x="5" y="38"/>
                    <a:pt x="11" y="35"/>
                    <a:pt x="11" y="42"/>
                  </a:cubicBezTo>
                  <a:cubicBezTo>
                    <a:pt x="11" y="45"/>
                    <a:pt x="9" y="44"/>
                    <a:pt x="8" y="46"/>
                  </a:cubicBezTo>
                  <a:cubicBezTo>
                    <a:pt x="6" y="48"/>
                    <a:pt x="8" y="54"/>
                    <a:pt x="9" y="57"/>
                  </a:cubicBezTo>
                  <a:cubicBezTo>
                    <a:pt x="17" y="79"/>
                    <a:pt x="29" y="60"/>
                    <a:pt x="43" y="61"/>
                  </a:cubicBezTo>
                  <a:cubicBezTo>
                    <a:pt x="50" y="61"/>
                    <a:pt x="56" y="61"/>
                    <a:pt x="63" y="60"/>
                  </a:cubicBezTo>
                  <a:cubicBezTo>
                    <a:pt x="62" y="54"/>
                    <a:pt x="62" y="48"/>
                    <a:pt x="62"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6"/>
            <p:cNvSpPr/>
            <p:nvPr/>
          </p:nvSpPr>
          <p:spPr bwMode="auto">
            <a:xfrm>
              <a:off x="5832413" y="3079173"/>
              <a:ext cx="207818" cy="301336"/>
            </a:xfrm>
            <a:custGeom>
              <a:gdLst>
                <a:gd name="T0" fmla="*/ 5 w 40"/>
                <a:gd name="T1" fmla="*/ 27 h 58"/>
                <a:gd name="T2" fmla="*/ 3 w 40"/>
                <a:gd name="T3" fmla="*/ 18 h 58"/>
                <a:gd name="T4" fmla="*/ 24 w 40"/>
                <a:gd name="T5" fmla="*/ 6 h 58"/>
                <a:gd name="T6" fmla="*/ 35 w 40"/>
                <a:gd name="T7" fmla="*/ 26 h 58"/>
                <a:gd name="T8" fmla="*/ 33 w 40"/>
                <a:gd name="T9" fmla="*/ 55 h 58"/>
                <a:gd name="T10" fmla="*/ 13 w 40"/>
                <a:gd name="T11" fmla="*/ 52 h 58"/>
                <a:gd name="T12" fmla="*/ 5 w 40"/>
                <a:gd name="T13" fmla="*/ 27 h 58"/>
              </a:gdLst>
              <a:cxnLst>
                <a:cxn ang="0">
                  <a:pos x="T0" y="T1"/>
                </a:cxn>
                <a:cxn ang="0">
                  <a:pos x="T2" y="T3"/>
                </a:cxn>
                <a:cxn ang="0">
                  <a:pos x="T4" y="T5"/>
                </a:cxn>
                <a:cxn ang="0">
                  <a:pos x="T6" y="T7"/>
                </a:cxn>
                <a:cxn ang="0">
                  <a:pos x="T8" y="T9"/>
                </a:cxn>
                <a:cxn ang="0">
                  <a:pos x="T10" y="T11"/>
                </a:cxn>
                <a:cxn ang="0">
                  <a:pos x="T12" y="T13"/>
                </a:cxn>
              </a:cxnLst>
              <a:rect l="0" t="0" r="r" b="b"/>
              <a:pathLst>
                <a:path w="40" h="57">
                  <a:moveTo>
                    <a:pt x="5" y="27"/>
                  </a:moveTo>
                  <a:cubicBezTo>
                    <a:pt x="4" y="24"/>
                    <a:pt x="3" y="21"/>
                    <a:pt x="3" y="18"/>
                  </a:cubicBezTo>
                  <a:cubicBezTo>
                    <a:pt x="0" y="4"/>
                    <a:pt x="14" y="0"/>
                    <a:pt x="24" y="6"/>
                  </a:cubicBezTo>
                  <a:cubicBezTo>
                    <a:pt x="32" y="11"/>
                    <a:pt x="35" y="17"/>
                    <a:pt x="35" y="26"/>
                  </a:cubicBezTo>
                  <a:cubicBezTo>
                    <a:pt x="36" y="34"/>
                    <a:pt x="40" y="50"/>
                    <a:pt x="33" y="55"/>
                  </a:cubicBezTo>
                  <a:cubicBezTo>
                    <a:pt x="28" y="58"/>
                    <a:pt x="16" y="58"/>
                    <a:pt x="13" y="52"/>
                  </a:cubicBezTo>
                  <a:cubicBezTo>
                    <a:pt x="9" y="45"/>
                    <a:pt x="6" y="35"/>
                    <a:pt x="5"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7"/>
            <p:cNvSpPr/>
            <p:nvPr/>
          </p:nvSpPr>
          <p:spPr bwMode="auto">
            <a:xfrm>
              <a:off x="6682736" y="3068782"/>
              <a:ext cx="341168" cy="405245"/>
            </a:xfrm>
            <a:custGeom>
              <a:gdLst>
                <a:gd name="T0" fmla="*/ 53 w 66"/>
                <a:gd name="T1" fmla="*/ 1 h 78"/>
                <a:gd name="T2" fmla="*/ 40 w 66"/>
                <a:gd name="T3" fmla="*/ 16 h 78"/>
                <a:gd name="T4" fmla="*/ 28 w 66"/>
                <a:gd name="T5" fmla="*/ 28 h 78"/>
                <a:gd name="T6" fmla="*/ 5 w 66"/>
                <a:gd name="T7" fmla="*/ 25 h 78"/>
                <a:gd name="T8" fmla="*/ 0 w 66"/>
                <a:gd name="T9" fmla="*/ 23 h 78"/>
                <a:gd name="T10" fmla="*/ 2 w 66"/>
                <a:gd name="T11" fmla="*/ 44 h 78"/>
                <a:gd name="T12" fmla="*/ 1 w 66"/>
                <a:gd name="T13" fmla="*/ 56 h 78"/>
                <a:gd name="T14" fmla="*/ 17 w 66"/>
                <a:gd name="T15" fmla="*/ 58 h 78"/>
                <a:gd name="T16" fmla="*/ 52 w 66"/>
                <a:gd name="T17" fmla="*/ 57 h 78"/>
                <a:gd name="T18" fmla="*/ 54 w 66"/>
                <a:gd name="T19" fmla="*/ 46 h 78"/>
                <a:gd name="T20" fmla="*/ 51 w 66"/>
                <a:gd name="T21" fmla="*/ 41 h 78"/>
                <a:gd name="T22" fmla="*/ 60 w 66"/>
                <a:gd name="T23" fmla="*/ 33 h 78"/>
                <a:gd name="T24" fmla="*/ 53 w 66"/>
                <a:gd name="T25" fmla="*/ 1 h 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78">
                  <a:moveTo>
                    <a:pt x="53" y="1"/>
                  </a:moveTo>
                  <a:cubicBezTo>
                    <a:pt x="46" y="2"/>
                    <a:pt x="42" y="11"/>
                    <a:pt x="40" y="16"/>
                  </a:cubicBezTo>
                  <a:cubicBezTo>
                    <a:pt x="37" y="24"/>
                    <a:pt x="37" y="25"/>
                    <a:pt x="28" y="28"/>
                  </a:cubicBezTo>
                  <a:cubicBezTo>
                    <a:pt x="18" y="31"/>
                    <a:pt x="13" y="29"/>
                    <a:pt x="5" y="25"/>
                  </a:cubicBezTo>
                  <a:cubicBezTo>
                    <a:pt x="5" y="25"/>
                    <a:pt x="3" y="24"/>
                    <a:pt x="0" y="23"/>
                  </a:cubicBezTo>
                  <a:cubicBezTo>
                    <a:pt x="2" y="29"/>
                    <a:pt x="2" y="37"/>
                    <a:pt x="2" y="44"/>
                  </a:cubicBezTo>
                  <a:cubicBezTo>
                    <a:pt x="2" y="48"/>
                    <a:pt x="1" y="52"/>
                    <a:pt x="1" y="56"/>
                  </a:cubicBezTo>
                  <a:cubicBezTo>
                    <a:pt x="6" y="57"/>
                    <a:pt x="11" y="57"/>
                    <a:pt x="17" y="58"/>
                  </a:cubicBezTo>
                  <a:cubicBezTo>
                    <a:pt x="31" y="58"/>
                    <a:pt x="42" y="78"/>
                    <a:pt x="52" y="57"/>
                  </a:cubicBezTo>
                  <a:cubicBezTo>
                    <a:pt x="53" y="55"/>
                    <a:pt x="56" y="48"/>
                    <a:pt x="54" y="46"/>
                  </a:cubicBezTo>
                  <a:cubicBezTo>
                    <a:pt x="53" y="44"/>
                    <a:pt x="51" y="45"/>
                    <a:pt x="51" y="41"/>
                  </a:cubicBezTo>
                  <a:cubicBezTo>
                    <a:pt x="53" y="35"/>
                    <a:pt x="58" y="39"/>
                    <a:pt x="60" y="33"/>
                  </a:cubicBezTo>
                  <a:cubicBezTo>
                    <a:pt x="62" y="27"/>
                    <a:pt x="66" y="0"/>
                    <a:pt x="5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68"/>
            <p:cNvSpPr/>
            <p:nvPr/>
          </p:nvSpPr>
          <p:spPr bwMode="auto">
            <a:xfrm>
              <a:off x="6589218" y="3110345"/>
              <a:ext cx="237259" cy="306532"/>
            </a:xfrm>
            <a:custGeom>
              <a:gdLst>
                <a:gd name="T0" fmla="*/ 38 w 46"/>
                <a:gd name="T1" fmla="*/ 29 h 59"/>
                <a:gd name="T2" fmla="*/ 41 w 46"/>
                <a:gd name="T3" fmla="*/ 20 h 59"/>
                <a:gd name="T4" fmla="*/ 21 w 46"/>
                <a:gd name="T5" fmla="*/ 5 h 59"/>
                <a:gd name="T6" fmla="*/ 7 w 46"/>
                <a:gd name="T7" fmla="*/ 25 h 59"/>
                <a:gd name="T8" fmla="*/ 7 w 46"/>
                <a:gd name="T9" fmla="*/ 54 h 59"/>
                <a:gd name="T10" fmla="*/ 28 w 46"/>
                <a:gd name="T11" fmla="*/ 53 h 59"/>
                <a:gd name="T12" fmla="*/ 38 w 46"/>
                <a:gd name="T13" fmla="*/ 29 h 59"/>
              </a:gdLst>
              <a:cxnLst>
                <a:cxn ang="0">
                  <a:pos x="T0" y="T1"/>
                </a:cxn>
                <a:cxn ang="0">
                  <a:pos x="T2" y="T3"/>
                </a:cxn>
                <a:cxn ang="0">
                  <a:pos x="T4" y="T5"/>
                </a:cxn>
                <a:cxn ang="0">
                  <a:pos x="T6" y="T7"/>
                </a:cxn>
                <a:cxn ang="0">
                  <a:pos x="T8" y="T9"/>
                </a:cxn>
                <a:cxn ang="0">
                  <a:pos x="T10" y="T11"/>
                </a:cxn>
                <a:cxn ang="0">
                  <a:pos x="T12" y="T13"/>
                </a:cxn>
              </a:cxnLst>
              <a:rect l="0" t="0" r="r" b="b"/>
              <a:pathLst>
                <a:path w="46" h="59">
                  <a:moveTo>
                    <a:pt x="38" y="29"/>
                  </a:moveTo>
                  <a:cubicBezTo>
                    <a:pt x="39" y="26"/>
                    <a:pt x="40" y="23"/>
                    <a:pt x="41" y="20"/>
                  </a:cubicBezTo>
                  <a:cubicBezTo>
                    <a:pt x="46" y="6"/>
                    <a:pt x="31" y="0"/>
                    <a:pt x="21" y="5"/>
                  </a:cubicBezTo>
                  <a:cubicBezTo>
                    <a:pt x="12" y="10"/>
                    <a:pt x="9" y="16"/>
                    <a:pt x="7" y="25"/>
                  </a:cubicBezTo>
                  <a:cubicBezTo>
                    <a:pt x="6" y="33"/>
                    <a:pt x="0" y="49"/>
                    <a:pt x="7" y="54"/>
                  </a:cubicBezTo>
                  <a:cubicBezTo>
                    <a:pt x="11" y="58"/>
                    <a:pt x="24" y="59"/>
                    <a:pt x="28" y="53"/>
                  </a:cubicBezTo>
                  <a:cubicBezTo>
                    <a:pt x="33" y="46"/>
                    <a:pt x="36" y="37"/>
                    <a:pt x="38"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1" name="Picture 169"/>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5967495" y="2705100"/>
              <a:ext cx="744682"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Freeform 170"/>
            <p:cNvSpPr/>
            <p:nvPr/>
          </p:nvSpPr>
          <p:spPr bwMode="auto">
            <a:xfrm>
              <a:off x="5264377" y="910936"/>
              <a:ext cx="1007918" cy="1108364"/>
            </a:xfrm>
            <a:custGeom>
              <a:gdLst>
                <a:gd name="T0" fmla="*/ 174 w 195"/>
                <a:gd name="T1" fmla="*/ 163 h 213"/>
                <a:gd name="T2" fmla="*/ 173 w 195"/>
                <a:gd name="T3" fmla="*/ 210 h 213"/>
                <a:gd name="T4" fmla="*/ 162 w 195"/>
                <a:gd name="T5" fmla="*/ 200 h 213"/>
                <a:gd name="T6" fmla="*/ 152 w 195"/>
                <a:gd name="T7" fmla="*/ 169 h 213"/>
                <a:gd name="T8" fmla="*/ 142 w 195"/>
                <a:gd name="T9" fmla="*/ 153 h 213"/>
                <a:gd name="T10" fmla="*/ 70 w 195"/>
                <a:gd name="T11" fmla="*/ 113 h 213"/>
                <a:gd name="T12" fmla="*/ 15 w 195"/>
                <a:gd name="T13" fmla="*/ 84 h 213"/>
                <a:gd name="T14" fmla="*/ 38 w 195"/>
                <a:gd name="T15" fmla="*/ 1 h 213"/>
                <a:gd name="T16" fmla="*/ 43 w 195"/>
                <a:gd name="T17" fmla="*/ 24 h 213"/>
                <a:gd name="T18" fmla="*/ 47 w 195"/>
                <a:gd name="T19" fmla="*/ 67 h 213"/>
                <a:gd name="T20" fmla="*/ 71 w 195"/>
                <a:gd name="T21" fmla="*/ 73 h 213"/>
                <a:gd name="T22" fmla="*/ 88 w 195"/>
                <a:gd name="T23" fmla="*/ 38 h 213"/>
                <a:gd name="T24" fmla="*/ 98 w 195"/>
                <a:gd name="T25" fmla="*/ 56 h 213"/>
                <a:gd name="T26" fmla="*/ 95 w 195"/>
                <a:gd name="T27" fmla="*/ 89 h 213"/>
                <a:gd name="T28" fmla="*/ 123 w 195"/>
                <a:gd name="T29" fmla="*/ 102 h 213"/>
                <a:gd name="T30" fmla="*/ 148 w 195"/>
                <a:gd name="T31" fmla="*/ 48 h 213"/>
                <a:gd name="T32" fmla="*/ 162 w 195"/>
                <a:gd name="T33" fmla="*/ 67 h 213"/>
                <a:gd name="T34" fmla="*/ 151 w 195"/>
                <a:gd name="T35" fmla="*/ 98 h 213"/>
                <a:gd name="T36" fmla="*/ 180 w 195"/>
                <a:gd name="T37" fmla="*/ 146 h 213"/>
                <a:gd name="T38" fmla="*/ 174 w 195"/>
                <a:gd name="T39" fmla="*/ 163 h 2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5" h="213">
                  <a:moveTo>
                    <a:pt x="174" y="163"/>
                  </a:moveTo>
                  <a:cubicBezTo>
                    <a:pt x="169" y="176"/>
                    <a:pt x="195" y="199"/>
                    <a:pt x="173" y="210"/>
                  </a:cubicBezTo>
                  <a:cubicBezTo>
                    <a:pt x="164" y="213"/>
                    <a:pt x="164" y="207"/>
                    <a:pt x="162" y="200"/>
                  </a:cubicBezTo>
                  <a:cubicBezTo>
                    <a:pt x="160" y="189"/>
                    <a:pt x="156" y="179"/>
                    <a:pt x="152" y="169"/>
                  </a:cubicBezTo>
                  <a:cubicBezTo>
                    <a:pt x="149" y="163"/>
                    <a:pt x="145" y="158"/>
                    <a:pt x="142" y="153"/>
                  </a:cubicBezTo>
                  <a:cubicBezTo>
                    <a:pt x="125" y="126"/>
                    <a:pt x="99" y="119"/>
                    <a:pt x="70" y="113"/>
                  </a:cubicBezTo>
                  <a:cubicBezTo>
                    <a:pt x="47" y="107"/>
                    <a:pt x="31" y="105"/>
                    <a:pt x="15" y="84"/>
                  </a:cubicBezTo>
                  <a:cubicBezTo>
                    <a:pt x="0" y="64"/>
                    <a:pt x="4" y="6"/>
                    <a:pt x="38" y="1"/>
                  </a:cubicBezTo>
                  <a:cubicBezTo>
                    <a:pt x="51" y="0"/>
                    <a:pt x="45" y="15"/>
                    <a:pt x="43" y="24"/>
                  </a:cubicBezTo>
                  <a:cubicBezTo>
                    <a:pt x="39" y="41"/>
                    <a:pt x="39" y="52"/>
                    <a:pt x="47" y="67"/>
                  </a:cubicBezTo>
                  <a:cubicBezTo>
                    <a:pt x="53" y="78"/>
                    <a:pt x="63" y="89"/>
                    <a:pt x="71" y="73"/>
                  </a:cubicBezTo>
                  <a:cubicBezTo>
                    <a:pt x="77" y="61"/>
                    <a:pt x="75" y="43"/>
                    <a:pt x="88" y="38"/>
                  </a:cubicBezTo>
                  <a:cubicBezTo>
                    <a:pt x="105" y="31"/>
                    <a:pt x="104" y="46"/>
                    <a:pt x="98" y="56"/>
                  </a:cubicBezTo>
                  <a:cubicBezTo>
                    <a:pt x="92" y="66"/>
                    <a:pt x="88" y="79"/>
                    <a:pt x="95" y="89"/>
                  </a:cubicBezTo>
                  <a:cubicBezTo>
                    <a:pt x="100" y="96"/>
                    <a:pt x="113" y="106"/>
                    <a:pt x="123" y="102"/>
                  </a:cubicBezTo>
                  <a:cubicBezTo>
                    <a:pt x="145" y="92"/>
                    <a:pt x="125" y="59"/>
                    <a:pt x="148" y="48"/>
                  </a:cubicBezTo>
                  <a:cubicBezTo>
                    <a:pt x="163" y="41"/>
                    <a:pt x="167" y="55"/>
                    <a:pt x="162" y="67"/>
                  </a:cubicBezTo>
                  <a:cubicBezTo>
                    <a:pt x="158" y="77"/>
                    <a:pt x="154" y="87"/>
                    <a:pt x="151" y="98"/>
                  </a:cubicBezTo>
                  <a:cubicBezTo>
                    <a:pt x="144" y="126"/>
                    <a:pt x="172" y="125"/>
                    <a:pt x="180" y="146"/>
                  </a:cubicBezTo>
                  <a:cubicBezTo>
                    <a:pt x="184" y="155"/>
                    <a:pt x="177" y="157"/>
                    <a:pt x="174" y="163"/>
                  </a:cubicBezTo>
                </a:path>
              </a:pathLst>
            </a:custGeom>
            <a:solidFill>
              <a:srgbClr val="2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71"/>
            <p:cNvSpPr/>
            <p:nvPr/>
          </p:nvSpPr>
          <p:spPr bwMode="auto">
            <a:xfrm>
              <a:off x="5295550" y="926523"/>
              <a:ext cx="812223" cy="753341"/>
            </a:xfrm>
            <a:custGeom>
              <a:gdLst>
                <a:gd name="T0" fmla="*/ 34 w 157"/>
                <a:gd name="T1" fmla="*/ 0 h 145"/>
                <a:gd name="T2" fmla="*/ 32 w 157"/>
                <a:gd name="T3" fmla="*/ 0 h 145"/>
                <a:gd name="T4" fmla="*/ 8 w 157"/>
                <a:gd name="T5" fmla="*/ 21 h 145"/>
                <a:gd name="T6" fmla="*/ 11 w 157"/>
                <a:gd name="T7" fmla="*/ 81 h 145"/>
                <a:gd name="T8" fmla="*/ 57 w 157"/>
                <a:gd name="T9" fmla="*/ 106 h 145"/>
                <a:gd name="T10" fmla="*/ 65 w 157"/>
                <a:gd name="T11" fmla="*/ 108 h 145"/>
                <a:gd name="T12" fmla="*/ 135 w 157"/>
                <a:gd name="T13" fmla="*/ 145 h 145"/>
                <a:gd name="T14" fmla="*/ 153 w 157"/>
                <a:gd name="T15" fmla="*/ 123 h 145"/>
                <a:gd name="T16" fmla="*/ 144 w 157"/>
                <a:gd name="T17" fmla="*/ 95 h 145"/>
                <a:gd name="T18" fmla="*/ 155 w 157"/>
                <a:gd name="T19" fmla="*/ 63 h 145"/>
                <a:gd name="T20" fmla="*/ 155 w 157"/>
                <a:gd name="T21" fmla="*/ 48 h 145"/>
                <a:gd name="T22" fmla="*/ 150 w 157"/>
                <a:gd name="T23" fmla="*/ 45 h 145"/>
                <a:gd name="T24" fmla="*/ 149 w 157"/>
                <a:gd name="T25" fmla="*/ 45 h 145"/>
                <a:gd name="T26" fmla="*/ 142 w 157"/>
                <a:gd name="T27" fmla="*/ 47 h 145"/>
                <a:gd name="T28" fmla="*/ 131 w 157"/>
                <a:gd name="T29" fmla="*/ 73 h 145"/>
                <a:gd name="T30" fmla="*/ 117 w 157"/>
                <a:gd name="T31" fmla="*/ 101 h 145"/>
                <a:gd name="T32" fmla="*/ 112 w 157"/>
                <a:gd name="T33" fmla="*/ 102 h 145"/>
                <a:gd name="T34" fmla="*/ 111 w 157"/>
                <a:gd name="T35" fmla="*/ 102 h 145"/>
                <a:gd name="T36" fmla="*/ 87 w 157"/>
                <a:gd name="T37" fmla="*/ 87 h 145"/>
                <a:gd name="T38" fmla="*/ 91 w 157"/>
                <a:gd name="T39" fmla="*/ 52 h 145"/>
                <a:gd name="T40" fmla="*/ 94 w 157"/>
                <a:gd name="T41" fmla="*/ 37 h 145"/>
                <a:gd name="T42" fmla="*/ 90 w 157"/>
                <a:gd name="T43" fmla="*/ 35 h 145"/>
                <a:gd name="T44" fmla="*/ 89 w 157"/>
                <a:gd name="T45" fmla="*/ 35 h 145"/>
                <a:gd name="T46" fmla="*/ 83 w 157"/>
                <a:gd name="T47" fmla="*/ 36 h 145"/>
                <a:gd name="T48" fmla="*/ 71 w 157"/>
                <a:gd name="T49" fmla="*/ 57 h 145"/>
                <a:gd name="T50" fmla="*/ 67 w 157"/>
                <a:gd name="T51" fmla="*/ 70 h 145"/>
                <a:gd name="T52" fmla="*/ 56 w 157"/>
                <a:gd name="T53" fmla="*/ 80 h 145"/>
                <a:gd name="T54" fmla="*/ 55 w 157"/>
                <a:gd name="T55" fmla="*/ 80 h 145"/>
                <a:gd name="T56" fmla="*/ 40 w 157"/>
                <a:gd name="T57" fmla="*/ 65 h 145"/>
                <a:gd name="T58" fmla="*/ 35 w 157"/>
                <a:gd name="T59" fmla="*/ 21 h 145"/>
                <a:gd name="T60" fmla="*/ 36 w 157"/>
                <a:gd name="T61" fmla="*/ 17 h 145"/>
                <a:gd name="T62" fmla="*/ 38 w 157"/>
                <a:gd name="T63" fmla="*/ 1 h 145"/>
                <a:gd name="T64" fmla="*/ 35 w 157"/>
                <a:gd name="T65" fmla="*/ 0 h 145"/>
                <a:gd name="T66" fmla="*/ 34 w 157"/>
                <a:gd name="T67" fmla="*/ 0 h 1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45">
                  <a:moveTo>
                    <a:pt x="34" y="0"/>
                  </a:moveTo>
                  <a:cubicBezTo>
                    <a:pt x="34" y="0"/>
                    <a:pt x="33" y="0"/>
                    <a:pt x="32" y="0"/>
                  </a:cubicBezTo>
                  <a:cubicBezTo>
                    <a:pt x="19" y="2"/>
                    <a:pt x="11" y="13"/>
                    <a:pt x="8" y="21"/>
                  </a:cubicBezTo>
                  <a:cubicBezTo>
                    <a:pt x="0" y="40"/>
                    <a:pt x="1" y="68"/>
                    <a:pt x="11" y="81"/>
                  </a:cubicBezTo>
                  <a:cubicBezTo>
                    <a:pt x="24" y="99"/>
                    <a:pt x="37" y="102"/>
                    <a:pt x="57" y="106"/>
                  </a:cubicBezTo>
                  <a:cubicBezTo>
                    <a:pt x="60" y="107"/>
                    <a:pt x="62" y="107"/>
                    <a:pt x="65" y="108"/>
                  </a:cubicBezTo>
                  <a:cubicBezTo>
                    <a:pt x="92" y="114"/>
                    <a:pt x="118" y="121"/>
                    <a:pt x="135" y="145"/>
                  </a:cubicBezTo>
                  <a:cubicBezTo>
                    <a:pt x="139" y="137"/>
                    <a:pt x="145" y="130"/>
                    <a:pt x="153" y="123"/>
                  </a:cubicBezTo>
                  <a:cubicBezTo>
                    <a:pt x="145" y="117"/>
                    <a:pt x="140" y="110"/>
                    <a:pt x="144" y="95"/>
                  </a:cubicBezTo>
                  <a:cubicBezTo>
                    <a:pt x="147" y="83"/>
                    <a:pt x="151" y="72"/>
                    <a:pt x="155" y="63"/>
                  </a:cubicBezTo>
                  <a:cubicBezTo>
                    <a:pt x="157" y="57"/>
                    <a:pt x="157" y="51"/>
                    <a:pt x="155" y="48"/>
                  </a:cubicBezTo>
                  <a:cubicBezTo>
                    <a:pt x="154" y="46"/>
                    <a:pt x="152" y="45"/>
                    <a:pt x="150" y="45"/>
                  </a:cubicBezTo>
                  <a:cubicBezTo>
                    <a:pt x="150" y="45"/>
                    <a:pt x="149" y="45"/>
                    <a:pt x="149" y="45"/>
                  </a:cubicBezTo>
                  <a:cubicBezTo>
                    <a:pt x="147" y="45"/>
                    <a:pt x="145" y="46"/>
                    <a:pt x="142" y="47"/>
                  </a:cubicBezTo>
                  <a:cubicBezTo>
                    <a:pt x="132" y="52"/>
                    <a:pt x="131" y="62"/>
                    <a:pt x="131" y="73"/>
                  </a:cubicBezTo>
                  <a:cubicBezTo>
                    <a:pt x="130" y="84"/>
                    <a:pt x="129" y="95"/>
                    <a:pt x="117" y="101"/>
                  </a:cubicBezTo>
                  <a:cubicBezTo>
                    <a:pt x="116" y="101"/>
                    <a:pt x="114" y="102"/>
                    <a:pt x="112" y="102"/>
                  </a:cubicBezTo>
                  <a:cubicBezTo>
                    <a:pt x="111" y="102"/>
                    <a:pt x="111" y="102"/>
                    <a:pt x="111" y="102"/>
                  </a:cubicBezTo>
                  <a:cubicBezTo>
                    <a:pt x="102" y="101"/>
                    <a:pt x="92" y="94"/>
                    <a:pt x="87" y="87"/>
                  </a:cubicBezTo>
                  <a:cubicBezTo>
                    <a:pt x="79" y="75"/>
                    <a:pt x="86" y="60"/>
                    <a:pt x="91" y="52"/>
                  </a:cubicBezTo>
                  <a:cubicBezTo>
                    <a:pt x="94" y="47"/>
                    <a:pt x="95" y="40"/>
                    <a:pt x="94" y="37"/>
                  </a:cubicBezTo>
                  <a:cubicBezTo>
                    <a:pt x="93" y="35"/>
                    <a:pt x="92" y="35"/>
                    <a:pt x="90" y="35"/>
                  </a:cubicBezTo>
                  <a:cubicBezTo>
                    <a:pt x="90" y="35"/>
                    <a:pt x="90" y="35"/>
                    <a:pt x="89" y="35"/>
                  </a:cubicBezTo>
                  <a:cubicBezTo>
                    <a:pt x="88" y="35"/>
                    <a:pt x="85" y="35"/>
                    <a:pt x="83" y="36"/>
                  </a:cubicBezTo>
                  <a:cubicBezTo>
                    <a:pt x="75" y="40"/>
                    <a:pt x="73" y="48"/>
                    <a:pt x="71" y="57"/>
                  </a:cubicBezTo>
                  <a:cubicBezTo>
                    <a:pt x="70" y="62"/>
                    <a:pt x="69" y="66"/>
                    <a:pt x="67" y="70"/>
                  </a:cubicBezTo>
                  <a:cubicBezTo>
                    <a:pt x="64" y="77"/>
                    <a:pt x="60" y="80"/>
                    <a:pt x="56" y="80"/>
                  </a:cubicBezTo>
                  <a:cubicBezTo>
                    <a:pt x="56" y="80"/>
                    <a:pt x="56" y="80"/>
                    <a:pt x="55" y="80"/>
                  </a:cubicBezTo>
                  <a:cubicBezTo>
                    <a:pt x="50" y="79"/>
                    <a:pt x="45" y="74"/>
                    <a:pt x="40" y="65"/>
                  </a:cubicBezTo>
                  <a:cubicBezTo>
                    <a:pt x="31" y="49"/>
                    <a:pt x="31" y="37"/>
                    <a:pt x="35" y="21"/>
                  </a:cubicBezTo>
                  <a:cubicBezTo>
                    <a:pt x="35" y="20"/>
                    <a:pt x="36" y="18"/>
                    <a:pt x="36" y="17"/>
                  </a:cubicBezTo>
                  <a:cubicBezTo>
                    <a:pt x="38" y="11"/>
                    <a:pt x="40" y="4"/>
                    <a:pt x="38" y="1"/>
                  </a:cubicBezTo>
                  <a:cubicBezTo>
                    <a:pt x="37" y="1"/>
                    <a:pt x="36" y="0"/>
                    <a:pt x="35" y="0"/>
                  </a:cubicBezTo>
                  <a:cubicBezTo>
                    <a:pt x="34" y="0"/>
                    <a:pt x="34" y="0"/>
                    <a:pt x="34" y="0"/>
                  </a:cubicBezTo>
                </a:path>
              </a:pathLst>
            </a:custGeom>
            <a:solidFill>
              <a:srgbClr val="33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72"/>
            <p:cNvSpPr/>
            <p:nvPr/>
          </p:nvSpPr>
          <p:spPr bwMode="auto">
            <a:xfrm>
              <a:off x="6485309" y="994064"/>
              <a:ext cx="1077191" cy="1051214"/>
            </a:xfrm>
            <a:custGeom>
              <a:gdLst>
                <a:gd name="T0" fmla="*/ 24 w 208"/>
                <a:gd name="T1" fmla="*/ 151 h 202"/>
                <a:gd name="T2" fmla="*/ 21 w 208"/>
                <a:gd name="T3" fmla="*/ 197 h 202"/>
                <a:gd name="T4" fmla="*/ 33 w 208"/>
                <a:gd name="T5" fmla="*/ 189 h 202"/>
                <a:gd name="T6" fmla="*/ 46 w 208"/>
                <a:gd name="T7" fmla="*/ 159 h 202"/>
                <a:gd name="T8" fmla="*/ 57 w 208"/>
                <a:gd name="T9" fmla="*/ 144 h 202"/>
                <a:gd name="T10" fmla="*/ 132 w 208"/>
                <a:gd name="T11" fmla="*/ 110 h 202"/>
                <a:gd name="T12" fmla="*/ 190 w 208"/>
                <a:gd name="T13" fmla="*/ 87 h 202"/>
                <a:gd name="T14" fmla="*/ 175 w 208"/>
                <a:gd name="T15" fmla="*/ 3 h 202"/>
                <a:gd name="T16" fmla="*/ 168 w 208"/>
                <a:gd name="T17" fmla="*/ 25 h 202"/>
                <a:gd name="T18" fmla="*/ 160 w 208"/>
                <a:gd name="T19" fmla="*/ 67 h 202"/>
                <a:gd name="T20" fmla="*/ 135 w 208"/>
                <a:gd name="T21" fmla="*/ 71 h 202"/>
                <a:gd name="T22" fmla="*/ 121 w 208"/>
                <a:gd name="T23" fmla="*/ 34 h 202"/>
                <a:gd name="T24" fmla="*/ 110 w 208"/>
                <a:gd name="T25" fmla="*/ 52 h 202"/>
                <a:gd name="T26" fmla="*/ 110 w 208"/>
                <a:gd name="T27" fmla="*/ 84 h 202"/>
                <a:gd name="T28" fmla="*/ 81 w 208"/>
                <a:gd name="T29" fmla="*/ 95 h 202"/>
                <a:gd name="T30" fmla="*/ 61 w 208"/>
                <a:gd name="T31" fmla="*/ 39 h 202"/>
                <a:gd name="T32" fmla="*/ 45 w 208"/>
                <a:gd name="T33" fmla="*/ 56 h 202"/>
                <a:gd name="T34" fmla="*/ 53 w 208"/>
                <a:gd name="T35" fmla="*/ 88 h 202"/>
                <a:gd name="T36" fmla="*/ 20 w 208"/>
                <a:gd name="T37" fmla="*/ 134 h 202"/>
                <a:gd name="T38" fmla="*/ 24 w 208"/>
                <a:gd name="T39" fmla="*/ 151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8" h="201">
                  <a:moveTo>
                    <a:pt x="24" y="151"/>
                  </a:moveTo>
                  <a:cubicBezTo>
                    <a:pt x="28" y="165"/>
                    <a:pt x="0" y="185"/>
                    <a:pt x="21" y="197"/>
                  </a:cubicBezTo>
                  <a:cubicBezTo>
                    <a:pt x="29" y="202"/>
                    <a:pt x="30" y="196"/>
                    <a:pt x="33" y="189"/>
                  </a:cubicBezTo>
                  <a:cubicBezTo>
                    <a:pt x="36" y="178"/>
                    <a:pt x="41" y="168"/>
                    <a:pt x="46" y="159"/>
                  </a:cubicBezTo>
                  <a:cubicBezTo>
                    <a:pt x="49" y="153"/>
                    <a:pt x="53" y="148"/>
                    <a:pt x="57" y="144"/>
                  </a:cubicBezTo>
                  <a:cubicBezTo>
                    <a:pt x="76" y="119"/>
                    <a:pt x="103" y="115"/>
                    <a:pt x="132" y="110"/>
                  </a:cubicBezTo>
                  <a:cubicBezTo>
                    <a:pt x="156" y="107"/>
                    <a:pt x="172" y="107"/>
                    <a:pt x="190" y="87"/>
                  </a:cubicBezTo>
                  <a:cubicBezTo>
                    <a:pt x="207" y="69"/>
                    <a:pt x="208" y="10"/>
                    <a:pt x="175" y="3"/>
                  </a:cubicBezTo>
                  <a:cubicBezTo>
                    <a:pt x="162" y="0"/>
                    <a:pt x="166" y="16"/>
                    <a:pt x="168" y="25"/>
                  </a:cubicBezTo>
                  <a:cubicBezTo>
                    <a:pt x="170" y="42"/>
                    <a:pt x="170" y="53"/>
                    <a:pt x="160" y="67"/>
                  </a:cubicBezTo>
                  <a:cubicBezTo>
                    <a:pt x="152" y="78"/>
                    <a:pt x="142" y="87"/>
                    <a:pt x="135" y="71"/>
                  </a:cubicBezTo>
                  <a:cubicBezTo>
                    <a:pt x="131" y="59"/>
                    <a:pt x="134" y="41"/>
                    <a:pt x="121" y="34"/>
                  </a:cubicBezTo>
                  <a:cubicBezTo>
                    <a:pt x="106" y="26"/>
                    <a:pt x="105" y="41"/>
                    <a:pt x="110" y="52"/>
                  </a:cubicBezTo>
                  <a:cubicBezTo>
                    <a:pt x="115" y="62"/>
                    <a:pt x="118" y="75"/>
                    <a:pt x="110" y="84"/>
                  </a:cubicBezTo>
                  <a:cubicBezTo>
                    <a:pt x="105" y="92"/>
                    <a:pt x="90" y="100"/>
                    <a:pt x="81" y="95"/>
                  </a:cubicBezTo>
                  <a:cubicBezTo>
                    <a:pt x="60" y="83"/>
                    <a:pt x="83" y="52"/>
                    <a:pt x="61" y="39"/>
                  </a:cubicBezTo>
                  <a:cubicBezTo>
                    <a:pt x="46" y="31"/>
                    <a:pt x="41" y="44"/>
                    <a:pt x="45" y="56"/>
                  </a:cubicBezTo>
                  <a:cubicBezTo>
                    <a:pt x="48" y="67"/>
                    <a:pt x="51" y="77"/>
                    <a:pt x="53" y="88"/>
                  </a:cubicBezTo>
                  <a:cubicBezTo>
                    <a:pt x="58" y="117"/>
                    <a:pt x="30" y="114"/>
                    <a:pt x="20" y="134"/>
                  </a:cubicBezTo>
                  <a:cubicBezTo>
                    <a:pt x="16" y="142"/>
                    <a:pt x="22" y="145"/>
                    <a:pt x="24" y="151"/>
                  </a:cubicBezTo>
                </a:path>
              </a:pathLst>
            </a:custGeom>
            <a:solidFill>
              <a:srgbClr val="2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73"/>
            <p:cNvSpPr/>
            <p:nvPr/>
          </p:nvSpPr>
          <p:spPr bwMode="auto">
            <a:xfrm>
              <a:off x="6717373" y="1014845"/>
              <a:ext cx="819150" cy="670214"/>
            </a:xfrm>
            <a:custGeom>
              <a:gdLst>
                <a:gd name="T0" fmla="*/ 127 w 158"/>
                <a:gd name="T1" fmla="*/ 0 h 129"/>
                <a:gd name="T2" fmla="*/ 124 w 158"/>
                <a:gd name="T3" fmla="*/ 1 h 129"/>
                <a:gd name="T4" fmla="*/ 124 w 158"/>
                <a:gd name="T5" fmla="*/ 17 h 129"/>
                <a:gd name="T6" fmla="*/ 125 w 158"/>
                <a:gd name="T7" fmla="*/ 21 h 129"/>
                <a:gd name="T8" fmla="*/ 116 w 158"/>
                <a:gd name="T9" fmla="*/ 64 h 129"/>
                <a:gd name="T10" fmla="*/ 99 w 158"/>
                <a:gd name="T11" fmla="*/ 77 h 129"/>
                <a:gd name="T12" fmla="*/ 99 w 158"/>
                <a:gd name="T13" fmla="*/ 77 h 129"/>
                <a:gd name="T14" fmla="*/ 89 w 158"/>
                <a:gd name="T15" fmla="*/ 67 h 129"/>
                <a:gd name="T16" fmla="*/ 86 w 158"/>
                <a:gd name="T17" fmla="*/ 54 h 129"/>
                <a:gd name="T18" fmla="*/ 76 w 158"/>
                <a:gd name="T19" fmla="*/ 32 h 129"/>
                <a:gd name="T20" fmla="*/ 69 w 158"/>
                <a:gd name="T21" fmla="*/ 29 h 129"/>
                <a:gd name="T22" fmla="*/ 69 w 158"/>
                <a:gd name="T23" fmla="*/ 29 h 129"/>
                <a:gd name="T24" fmla="*/ 65 w 158"/>
                <a:gd name="T25" fmla="*/ 31 h 129"/>
                <a:gd name="T26" fmla="*/ 66 w 158"/>
                <a:gd name="T27" fmla="*/ 47 h 129"/>
                <a:gd name="T28" fmla="*/ 67 w 158"/>
                <a:gd name="T29" fmla="*/ 81 h 129"/>
                <a:gd name="T30" fmla="*/ 43 w 158"/>
                <a:gd name="T31" fmla="*/ 94 h 129"/>
                <a:gd name="T32" fmla="*/ 42 w 158"/>
                <a:gd name="T33" fmla="*/ 94 h 129"/>
                <a:gd name="T34" fmla="*/ 35 w 158"/>
                <a:gd name="T35" fmla="*/ 92 h 129"/>
                <a:gd name="T36" fmla="*/ 25 w 158"/>
                <a:gd name="T37" fmla="*/ 63 h 129"/>
                <a:gd name="T38" fmla="*/ 15 w 158"/>
                <a:gd name="T39" fmla="*/ 37 h 129"/>
                <a:gd name="T40" fmla="*/ 8 w 158"/>
                <a:gd name="T41" fmla="*/ 34 h 129"/>
                <a:gd name="T42" fmla="*/ 8 w 158"/>
                <a:gd name="T43" fmla="*/ 34 h 129"/>
                <a:gd name="T44" fmla="*/ 3 w 158"/>
                <a:gd name="T45" fmla="*/ 37 h 129"/>
                <a:gd name="T46" fmla="*/ 2 w 158"/>
                <a:gd name="T47" fmla="*/ 52 h 129"/>
                <a:gd name="T48" fmla="*/ 10 w 158"/>
                <a:gd name="T49" fmla="*/ 84 h 129"/>
                <a:gd name="T50" fmla="*/ 4 w 158"/>
                <a:gd name="T51" fmla="*/ 107 h 129"/>
                <a:gd name="T52" fmla="*/ 19 w 158"/>
                <a:gd name="T53" fmla="*/ 129 h 129"/>
                <a:gd name="T54" fmla="*/ 87 w 158"/>
                <a:gd name="T55" fmla="*/ 105 h 129"/>
                <a:gd name="T56" fmla="*/ 95 w 158"/>
                <a:gd name="T57" fmla="*/ 104 h 129"/>
                <a:gd name="T58" fmla="*/ 144 w 158"/>
                <a:gd name="T59" fmla="*/ 82 h 129"/>
                <a:gd name="T60" fmla="*/ 152 w 158"/>
                <a:gd name="T61" fmla="*/ 24 h 129"/>
                <a:gd name="T62" fmla="*/ 129 w 158"/>
                <a:gd name="T63" fmla="*/ 0 h 129"/>
                <a:gd name="T64" fmla="*/ 127 w 158"/>
                <a:gd name="T65" fmla="*/ 0 h 129"/>
                <a:gd name="T66" fmla="*/ 127 w 158"/>
                <a:gd name="T67" fmla="*/ 0 h 1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8" h="129">
                  <a:moveTo>
                    <a:pt x="127" y="0"/>
                  </a:moveTo>
                  <a:cubicBezTo>
                    <a:pt x="125" y="0"/>
                    <a:pt x="124" y="0"/>
                    <a:pt x="124" y="1"/>
                  </a:cubicBezTo>
                  <a:cubicBezTo>
                    <a:pt x="121" y="4"/>
                    <a:pt x="123" y="11"/>
                    <a:pt x="124" y="17"/>
                  </a:cubicBezTo>
                  <a:cubicBezTo>
                    <a:pt x="124" y="18"/>
                    <a:pt x="124" y="20"/>
                    <a:pt x="125" y="21"/>
                  </a:cubicBezTo>
                  <a:cubicBezTo>
                    <a:pt x="127" y="37"/>
                    <a:pt x="126" y="49"/>
                    <a:pt x="116" y="64"/>
                  </a:cubicBezTo>
                  <a:cubicBezTo>
                    <a:pt x="110" y="73"/>
                    <a:pt x="104" y="77"/>
                    <a:pt x="99" y="77"/>
                  </a:cubicBezTo>
                  <a:cubicBezTo>
                    <a:pt x="99" y="77"/>
                    <a:pt x="99" y="77"/>
                    <a:pt x="99" y="77"/>
                  </a:cubicBezTo>
                  <a:cubicBezTo>
                    <a:pt x="95" y="77"/>
                    <a:pt x="91" y="74"/>
                    <a:pt x="89" y="67"/>
                  </a:cubicBezTo>
                  <a:cubicBezTo>
                    <a:pt x="87" y="63"/>
                    <a:pt x="86" y="58"/>
                    <a:pt x="86" y="54"/>
                  </a:cubicBezTo>
                  <a:cubicBezTo>
                    <a:pt x="85" y="44"/>
                    <a:pt x="84" y="36"/>
                    <a:pt x="76" y="32"/>
                  </a:cubicBezTo>
                  <a:cubicBezTo>
                    <a:pt x="73" y="30"/>
                    <a:pt x="71" y="29"/>
                    <a:pt x="69" y="29"/>
                  </a:cubicBezTo>
                  <a:cubicBezTo>
                    <a:pt x="69" y="29"/>
                    <a:pt x="69" y="29"/>
                    <a:pt x="69" y="29"/>
                  </a:cubicBezTo>
                  <a:cubicBezTo>
                    <a:pt x="67" y="29"/>
                    <a:pt x="66" y="30"/>
                    <a:pt x="65" y="31"/>
                  </a:cubicBezTo>
                  <a:cubicBezTo>
                    <a:pt x="63" y="34"/>
                    <a:pt x="63" y="41"/>
                    <a:pt x="66" y="47"/>
                  </a:cubicBezTo>
                  <a:cubicBezTo>
                    <a:pt x="70" y="55"/>
                    <a:pt x="76" y="70"/>
                    <a:pt x="67" y="81"/>
                  </a:cubicBezTo>
                  <a:cubicBezTo>
                    <a:pt x="62" y="88"/>
                    <a:pt x="51" y="94"/>
                    <a:pt x="43" y="94"/>
                  </a:cubicBezTo>
                  <a:cubicBezTo>
                    <a:pt x="42" y="94"/>
                    <a:pt x="42" y="94"/>
                    <a:pt x="42" y="94"/>
                  </a:cubicBezTo>
                  <a:cubicBezTo>
                    <a:pt x="39" y="94"/>
                    <a:pt x="37" y="93"/>
                    <a:pt x="35" y="92"/>
                  </a:cubicBezTo>
                  <a:cubicBezTo>
                    <a:pt x="24" y="86"/>
                    <a:pt x="24" y="75"/>
                    <a:pt x="25" y="63"/>
                  </a:cubicBezTo>
                  <a:cubicBezTo>
                    <a:pt x="25" y="53"/>
                    <a:pt x="26" y="42"/>
                    <a:pt x="15" y="37"/>
                  </a:cubicBezTo>
                  <a:cubicBezTo>
                    <a:pt x="13" y="35"/>
                    <a:pt x="10" y="34"/>
                    <a:pt x="8" y="34"/>
                  </a:cubicBezTo>
                  <a:cubicBezTo>
                    <a:pt x="8" y="34"/>
                    <a:pt x="8" y="34"/>
                    <a:pt x="8" y="34"/>
                  </a:cubicBezTo>
                  <a:cubicBezTo>
                    <a:pt x="6" y="34"/>
                    <a:pt x="4" y="35"/>
                    <a:pt x="3" y="37"/>
                  </a:cubicBezTo>
                  <a:cubicBezTo>
                    <a:pt x="0" y="40"/>
                    <a:pt x="0" y="46"/>
                    <a:pt x="2" y="52"/>
                  </a:cubicBezTo>
                  <a:cubicBezTo>
                    <a:pt x="5" y="61"/>
                    <a:pt x="8" y="72"/>
                    <a:pt x="10" y="84"/>
                  </a:cubicBezTo>
                  <a:cubicBezTo>
                    <a:pt x="12" y="95"/>
                    <a:pt x="9" y="102"/>
                    <a:pt x="4" y="107"/>
                  </a:cubicBezTo>
                  <a:cubicBezTo>
                    <a:pt x="10" y="113"/>
                    <a:pt x="15" y="121"/>
                    <a:pt x="19" y="129"/>
                  </a:cubicBezTo>
                  <a:cubicBezTo>
                    <a:pt x="38" y="112"/>
                    <a:pt x="62" y="108"/>
                    <a:pt x="87" y="105"/>
                  </a:cubicBezTo>
                  <a:cubicBezTo>
                    <a:pt x="90" y="104"/>
                    <a:pt x="92" y="104"/>
                    <a:pt x="95" y="104"/>
                  </a:cubicBezTo>
                  <a:cubicBezTo>
                    <a:pt x="115" y="101"/>
                    <a:pt x="128" y="99"/>
                    <a:pt x="144" y="82"/>
                  </a:cubicBezTo>
                  <a:cubicBezTo>
                    <a:pt x="154" y="71"/>
                    <a:pt x="158" y="43"/>
                    <a:pt x="152" y="24"/>
                  </a:cubicBezTo>
                  <a:cubicBezTo>
                    <a:pt x="149" y="15"/>
                    <a:pt x="143" y="3"/>
                    <a:pt x="129" y="0"/>
                  </a:cubicBezTo>
                  <a:cubicBezTo>
                    <a:pt x="128" y="0"/>
                    <a:pt x="128" y="0"/>
                    <a:pt x="127" y="0"/>
                  </a:cubicBezTo>
                  <a:cubicBezTo>
                    <a:pt x="127" y="0"/>
                    <a:pt x="127" y="0"/>
                    <a:pt x="127" y="0"/>
                  </a:cubicBezTo>
                </a:path>
              </a:pathLst>
            </a:custGeom>
            <a:solidFill>
              <a:srgbClr val="39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74"/>
            <p:cNvSpPr/>
            <p:nvPr/>
          </p:nvSpPr>
          <p:spPr bwMode="auto">
            <a:xfrm>
              <a:off x="5423704" y="1627909"/>
              <a:ext cx="741218" cy="381000"/>
            </a:xfrm>
            <a:custGeom>
              <a:gdLst>
                <a:gd name="T0" fmla="*/ 0 w 143"/>
                <a:gd name="T1" fmla="*/ 30 h 73"/>
                <a:gd name="T2" fmla="*/ 85 w 143"/>
                <a:gd name="T3" fmla="*/ 61 h 73"/>
                <a:gd name="T4" fmla="*/ 106 w 143"/>
                <a:gd name="T5" fmla="*/ 46 h 73"/>
                <a:gd name="T6" fmla="*/ 143 w 143"/>
                <a:gd name="T7" fmla="*/ 37 h 73"/>
                <a:gd name="T8" fmla="*/ 81 w 143"/>
                <a:gd name="T9" fmla="*/ 1 h 73"/>
                <a:gd name="T10" fmla="*/ 42 w 143"/>
                <a:gd name="T11" fmla="*/ 7 h 73"/>
                <a:gd name="T12" fmla="*/ 0 w 143"/>
                <a:gd name="T13" fmla="*/ 30 h 73"/>
              </a:gdLst>
              <a:cxnLst>
                <a:cxn ang="0">
                  <a:pos x="T0" y="T1"/>
                </a:cxn>
                <a:cxn ang="0">
                  <a:pos x="T2" y="T3"/>
                </a:cxn>
                <a:cxn ang="0">
                  <a:pos x="T4" y="T5"/>
                </a:cxn>
                <a:cxn ang="0">
                  <a:pos x="T6" y="T7"/>
                </a:cxn>
                <a:cxn ang="0">
                  <a:pos x="T8" y="T9"/>
                </a:cxn>
                <a:cxn ang="0">
                  <a:pos x="T10" y="T11"/>
                </a:cxn>
                <a:cxn ang="0">
                  <a:pos x="T12" y="T13"/>
                </a:cxn>
              </a:cxnLst>
              <a:rect l="0" t="0" r="r" b="b"/>
              <a:pathLst>
                <a:path w="143" h="73">
                  <a:moveTo>
                    <a:pt x="0" y="30"/>
                  </a:moveTo>
                  <a:cubicBezTo>
                    <a:pt x="21" y="47"/>
                    <a:pt x="55" y="73"/>
                    <a:pt x="85" y="61"/>
                  </a:cubicBezTo>
                  <a:cubicBezTo>
                    <a:pt x="93" y="58"/>
                    <a:pt x="99" y="52"/>
                    <a:pt x="106" y="46"/>
                  </a:cubicBezTo>
                  <a:cubicBezTo>
                    <a:pt x="118" y="35"/>
                    <a:pt x="125" y="32"/>
                    <a:pt x="143" y="37"/>
                  </a:cubicBezTo>
                  <a:cubicBezTo>
                    <a:pt x="126" y="21"/>
                    <a:pt x="105" y="4"/>
                    <a:pt x="81" y="1"/>
                  </a:cubicBezTo>
                  <a:cubicBezTo>
                    <a:pt x="67" y="0"/>
                    <a:pt x="54" y="3"/>
                    <a:pt x="42" y="7"/>
                  </a:cubicBezTo>
                  <a:cubicBezTo>
                    <a:pt x="18" y="15"/>
                    <a:pt x="0" y="30"/>
                    <a:pt x="0" y="30"/>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75"/>
            <p:cNvSpPr/>
            <p:nvPr/>
          </p:nvSpPr>
          <p:spPr bwMode="auto">
            <a:xfrm>
              <a:off x="5527613" y="1690255"/>
              <a:ext cx="450273" cy="209550"/>
            </a:xfrm>
            <a:custGeom>
              <a:gdLst>
                <a:gd name="T0" fmla="*/ 56 w 87"/>
                <a:gd name="T1" fmla="*/ 0 h 40"/>
                <a:gd name="T2" fmla="*/ 51 w 87"/>
                <a:gd name="T3" fmla="*/ 0 h 40"/>
                <a:gd name="T4" fmla="*/ 0 w 87"/>
                <a:gd name="T5" fmla="*/ 19 h 40"/>
                <a:gd name="T6" fmla="*/ 49 w 87"/>
                <a:gd name="T7" fmla="*/ 40 h 40"/>
                <a:gd name="T8" fmla="*/ 54 w 87"/>
                <a:gd name="T9" fmla="*/ 40 h 40"/>
                <a:gd name="T10" fmla="*/ 80 w 87"/>
                <a:gd name="T11" fmla="*/ 26 h 40"/>
                <a:gd name="T12" fmla="*/ 84 w 87"/>
                <a:gd name="T13" fmla="*/ 24 h 40"/>
                <a:gd name="T14" fmla="*/ 87 w 87"/>
                <a:gd name="T15" fmla="*/ 6 h 40"/>
                <a:gd name="T16" fmla="*/ 56 w 87"/>
                <a:gd name="T17" fmla="*/ 0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40">
                  <a:moveTo>
                    <a:pt x="56" y="0"/>
                  </a:moveTo>
                  <a:cubicBezTo>
                    <a:pt x="54" y="0"/>
                    <a:pt x="53" y="0"/>
                    <a:pt x="51" y="0"/>
                  </a:cubicBezTo>
                  <a:cubicBezTo>
                    <a:pt x="21" y="2"/>
                    <a:pt x="9" y="12"/>
                    <a:pt x="0" y="19"/>
                  </a:cubicBezTo>
                  <a:cubicBezTo>
                    <a:pt x="14" y="27"/>
                    <a:pt x="30" y="40"/>
                    <a:pt x="49" y="40"/>
                  </a:cubicBezTo>
                  <a:cubicBezTo>
                    <a:pt x="51" y="40"/>
                    <a:pt x="52" y="40"/>
                    <a:pt x="54" y="40"/>
                  </a:cubicBezTo>
                  <a:cubicBezTo>
                    <a:pt x="65" y="38"/>
                    <a:pt x="72" y="31"/>
                    <a:pt x="80" y="26"/>
                  </a:cubicBezTo>
                  <a:cubicBezTo>
                    <a:pt x="82" y="25"/>
                    <a:pt x="83" y="25"/>
                    <a:pt x="84" y="24"/>
                  </a:cubicBezTo>
                  <a:cubicBezTo>
                    <a:pt x="83" y="19"/>
                    <a:pt x="85" y="12"/>
                    <a:pt x="87" y="6"/>
                  </a:cubicBezTo>
                  <a:cubicBezTo>
                    <a:pt x="77" y="2"/>
                    <a:pt x="67" y="0"/>
                    <a:pt x="56" y="0"/>
                  </a:cubicBezTo>
                </a:path>
              </a:pathLst>
            </a:custGeom>
            <a:solidFill>
              <a:srgbClr val="715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76"/>
            <p:cNvSpPr/>
            <p:nvPr/>
          </p:nvSpPr>
          <p:spPr bwMode="auto">
            <a:xfrm>
              <a:off x="6604804" y="1685059"/>
              <a:ext cx="744682" cy="386195"/>
            </a:xfrm>
            <a:custGeom>
              <a:gdLst>
                <a:gd name="T0" fmla="*/ 143 w 144"/>
                <a:gd name="T1" fmla="*/ 36 h 74"/>
                <a:gd name="T2" fmla="*/ 56 w 144"/>
                <a:gd name="T3" fmla="*/ 60 h 74"/>
                <a:gd name="T4" fmla="*/ 37 w 144"/>
                <a:gd name="T5" fmla="*/ 43 h 74"/>
                <a:gd name="T6" fmla="*/ 0 w 144"/>
                <a:gd name="T7" fmla="*/ 30 h 74"/>
                <a:gd name="T8" fmla="*/ 66 w 144"/>
                <a:gd name="T9" fmla="*/ 0 h 74"/>
                <a:gd name="T10" fmla="*/ 104 w 144"/>
                <a:gd name="T11" fmla="*/ 9 h 74"/>
                <a:gd name="T12" fmla="*/ 143 w 144"/>
                <a:gd name="T13" fmla="*/ 36 h 74"/>
              </a:gdLst>
              <a:cxnLst>
                <a:cxn ang="0">
                  <a:pos x="T0" y="T1"/>
                </a:cxn>
                <a:cxn ang="0">
                  <a:pos x="T2" y="T3"/>
                </a:cxn>
                <a:cxn ang="0">
                  <a:pos x="T4" y="T5"/>
                </a:cxn>
                <a:cxn ang="0">
                  <a:pos x="T6" y="T7"/>
                </a:cxn>
                <a:cxn ang="0">
                  <a:pos x="T8" y="T9"/>
                </a:cxn>
                <a:cxn ang="0">
                  <a:pos x="T10" y="T11"/>
                </a:cxn>
                <a:cxn ang="0">
                  <a:pos x="T12" y="T13"/>
                </a:cxn>
              </a:cxnLst>
              <a:rect l="0" t="0" r="r" b="b"/>
              <a:pathLst>
                <a:path w="144" h="74">
                  <a:moveTo>
                    <a:pt x="143" y="36"/>
                  </a:moveTo>
                  <a:cubicBezTo>
                    <a:pt x="121" y="52"/>
                    <a:pt x="84" y="74"/>
                    <a:pt x="56" y="60"/>
                  </a:cubicBezTo>
                  <a:cubicBezTo>
                    <a:pt x="48" y="56"/>
                    <a:pt x="42" y="49"/>
                    <a:pt x="37" y="43"/>
                  </a:cubicBezTo>
                  <a:cubicBezTo>
                    <a:pt x="25" y="30"/>
                    <a:pt x="19" y="26"/>
                    <a:pt x="0" y="30"/>
                  </a:cubicBezTo>
                  <a:cubicBezTo>
                    <a:pt x="19" y="16"/>
                    <a:pt x="41" y="0"/>
                    <a:pt x="66" y="0"/>
                  </a:cubicBezTo>
                  <a:cubicBezTo>
                    <a:pt x="79" y="0"/>
                    <a:pt x="92" y="4"/>
                    <a:pt x="104" y="9"/>
                  </a:cubicBezTo>
                  <a:cubicBezTo>
                    <a:pt x="126" y="19"/>
                    <a:pt x="144" y="36"/>
                    <a:pt x="143" y="36"/>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77"/>
            <p:cNvSpPr/>
            <p:nvPr/>
          </p:nvSpPr>
          <p:spPr bwMode="auto">
            <a:xfrm>
              <a:off x="6842063" y="1737014"/>
              <a:ext cx="398318" cy="219941"/>
            </a:xfrm>
            <a:custGeom>
              <a:gdLst>
                <a:gd name="T0" fmla="*/ 17 w 77"/>
                <a:gd name="T1" fmla="*/ 0 h 42"/>
                <a:gd name="T2" fmla="*/ 0 w 77"/>
                <a:gd name="T3" fmla="*/ 2 h 42"/>
                <a:gd name="T4" fmla="*/ 13 w 77"/>
                <a:gd name="T5" fmla="*/ 37 h 42"/>
                <a:gd name="T6" fmla="*/ 21 w 77"/>
                <a:gd name="T7" fmla="*/ 41 h 42"/>
                <a:gd name="T8" fmla="*/ 31 w 77"/>
                <a:gd name="T9" fmla="*/ 42 h 42"/>
                <a:gd name="T10" fmla="*/ 77 w 77"/>
                <a:gd name="T11" fmla="*/ 25 h 42"/>
                <a:gd name="T12" fmla="*/ 28 w 77"/>
                <a:gd name="T13" fmla="*/ 1 h 42"/>
                <a:gd name="T14" fmla="*/ 17 w 77"/>
                <a:gd name="T15" fmla="*/ 0 h 4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42">
                  <a:moveTo>
                    <a:pt x="17" y="0"/>
                  </a:moveTo>
                  <a:cubicBezTo>
                    <a:pt x="11" y="0"/>
                    <a:pt x="6" y="1"/>
                    <a:pt x="0" y="2"/>
                  </a:cubicBezTo>
                  <a:cubicBezTo>
                    <a:pt x="5" y="14"/>
                    <a:pt x="9" y="26"/>
                    <a:pt x="13" y="37"/>
                  </a:cubicBezTo>
                  <a:cubicBezTo>
                    <a:pt x="15" y="39"/>
                    <a:pt x="18" y="40"/>
                    <a:pt x="21" y="41"/>
                  </a:cubicBezTo>
                  <a:cubicBezTo>
                    <a:pt x="24" y="42"/>
                    <a:pt x="27" y="42"/>
                    <a:pt x="31" y="42"/>
                  </a:cubicBezTo>
                  <a:cubicBezTo>
                    <a:pt x="47" y="42"/>
                    <a:pt x="64" y="31"/>
                    <a:pt x="77" y="25"/>
                  </a:cubicBezTo>
                  <a:cubicBezTo>
                    <a:pt x="69" y="18"/>
                    <a:pt x="58" y="6"/>
                    <a:pt x="28" y="1"/>
                  </a:cubicBezTo>
                  <a:cubicBezTo>
                    <a:pt x="24" y="1"/>
                    <a:pt x="20" y="0"/>
                    <a:pt x="17" y="0"/>
                  </a:cubicBezTo>
                </a:path>
              </a:pathLst>
            </a:custGeom>
            <a:solidFill>
              <a:srgbClr val="715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78"/>
            <p:cNvSpPr/>
            <p:nvPr/>
          </p:nvSpPr>
          <p:spPr bwMode="auto">
            <a:xfrm>
              <a:off x="5920736" y="1570759"/>
              <a:ext cx="910936" cy="1040823"/>
            </a:xfrm>
            <a:custGeom>
              <a:gdLst>
                <a:gd name="T0" fmla="*/ 92 w 176"/>
                <a:gd name="T1" fmla="*/ 6 h 200"/>
                <a:gd name="T2" fmla="*/ 2 w 176"/>
                <a:gd name="T3" fmla="*/ 112 h 200"/>
                <a:gd name="T4" fmla="*/ 19 w 176"/>
                <a:gd name="T5" fmla="*/ 184 h 200"/>
                <a:gd name="T6" fmla="*/ 21 w 176"/>
                <a:gd name="T7" fmla="*/ 184 h 200"/>
                <a:gd name="T8" fmla="*/ 24 w 176"/>
                <a:gd name="T9" fmla="*/ 195 h 200"/>
                <a:gd name="T10" fmla="*/ 83 w 176"/>
                <a:gd name="T11" fmla="*/ 192 h 200"/>
                <a:gd name="T12" fmla="*/ 142 w 176"/>
                <a:gd name="T13" fmla="*/ 200 h 200"/>
                <a:gd name="T14" fmla="*/ 145 w 176"/>
                <a:gd name="T15" fmla="*/ 190 h 200"/>
                <a:gd name="T16" fmla="*/ 148 w 176"/>
                <a:gd name="T17" fmla="*/ 190 h 200"/>
                <a:gd name="T18" fmla="*/ 171 w 176"/>
                <a:gd name="T19" fmla="*/ 120 h 200"/>
                <a:gd name="T20" fmla="*/ 92 w 176"/>
                <a:gd name="T21" fmla="*/ 6 h 20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200">
                  <a:moveTo>
                    <a:pt x="92" y="6"/>
                  </a:moveTo>
                  <a:cubicBezTo>
                    <a:pt x="42" y="0"/>
                    <a:pt x="3" y="60"/>
                    <a:pt x="2" y="112"/>
                  </a:cubicBezTo>
                  <a:cubicBezTo>
                    <a:pt x="0" y="138"/>
                    <a:pt x="5" y="165"/>
                    <a:pt x="19" y="184"/>
                  </a:cubicBezTo>
                  <a:cubicBezTo>
                    <a:pt x="21" y="184"/>
                    <a:pt x="21" y="184"/>
                    <a:pt x="21" y="184"/>
                  </a:cubicBezTo>
                  <a:cubicBezTo>
                    <a:pt x="22" y="188"/>
                    <a:pt x="23" y="191"/>
                    <a:pt x="24" y="195"/>
                  </a:cubicBezTo>
                  <a:cubicBezTo>
                    <a:pt x="83" y="192"/>
                    <a:pt x="83" y="192"/>
                    <a:pt x="83" y="192"/>
                  </a:cubicBezTo>
                  <a:cubicBezTo>
                    <a:pt x="142" y="200"/>
                    <a:pt x="142" y="200"/>
                    <a:pt x="142" y="200"/>
                  </a:cubicBezTo>
                  <a:cubicBezTo>
                    <a:pt x="143" y="197"/>
                    <a:pt x="144" y="193"/>
                    <a:pt x="145" y="190"/>
                  </a:cubicBezTo>
                  <a:cubicBezTo>
                    <a:pt x="148" y="190"/>
                    <a:pt x="148" y="190"/>
                    <a:pt x="148" y="190"/>
                  </a:cubicBezTo>
                  <a:cubicBezTo>
                    <a:pt x="163" y="172"/>
                    <a:pt x="171" y="146"/>
                    <a:pt x="171" y="120"/>
                  </a:cubicBezTo>
                  <a:cubicBezTo>
                    <a:pt x="176" y="68"/>
                    <a:pt x="142" y="5"/>
                    <a:pt x="92" y="6"/>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79"/>
            <p:cNvSpPr/>
            <p:nvPr/>
          </p:nvSpPr>
          <p:spPr bwMode="auto">
            <a:xfrm>
              <a:off x="5957104" y="1835727"/>
              <a:ext cx="822614" cy="542059"/>
            </a:xfrm>
            <a:custGeom>
              <a:gdLst>
                <a:gd name="T0" fmla="*/ 93 w 159"/>
                <a:gd name="T1" fmla="*/ 0 h 104"/>
                <a:gd name="T2" fmla="*/ 21 w 159"/>
                <a:gd name="T3" fmla="*/ 7 h 104"/>
                <a:gd name="T4" fmla="*/ 19 w 159"/>
                <a:gd name="T5" fmla="*/ 7 h 104"/>
                <a:gd name="T6" fmla="*/ 15 w 159"/>
                <a:gd name="T7" fmla="*/ 7 h 104"/>
                <a:gd name="T8" fmla="*/ 1 w 159"/>
                <a:gd name="T9" fmla="*/ 60 h 104"/>
                <a:gd name="T10" fmla="*/ 4 w 159"/>
                <a:gd name="T11" fmla="*/ 97 h 104"/>
                <a:gd name="T12" fmla="*/ 29 w 159"/>
                <a:gd name="T13" fmla="*/ 86 h 104"/>
                <a:gd name="T14" fmla="*/ 75 w 159"/>
                <a:gd name="T15" fmla="*/ 71 h 104"/>
                <a:gd name="T16" fmla="*/ 79 w 159"/>
                <a:gd name="T17" fmla="*/ 71 h 104"/>
                <a:gd name="T18" fmla="*/ 128 w 159"/>
                <a:gd name="T19" fmla="*/ 91 h 104"/>
                <a:gd name="T20" fmla="*/ 152 w 159"/>
                <a:gd name="T21" fmla="*/ 104 h 104"/>
                <a:gd name="T22" fmla="*/ 158 w 159"/>
                <a:gd name="T23" fmla="*/ 68 h 104"/>
                <a:gd name="T24" fmla="*/ 152 w 159"/>
                <a:gd name="T25" fmla="*/ 21 h 104"/>
                <a:gd name="T26" fmla="*/ 93 w 159"/>
                <a:gd name="T27" fmla="*/ 0 h 1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9" h="104">
                  <a:moveTo>
                    <a:pt x="93" y="0"/>
                  </a:moveTo>
                  <a:cubicBezTo>
                    <a:pt x="71" y="0"/>
                    <a:pt x="49" y="5"/>
                    <a:pt x="21" y="7"/>
                  </a:cubicBezTo>
                  <a:cubicBezTo>
                    <a:pt x="21" y="7"/>
                    <a:pt x="20" y="7"/>
                    <a:pt x="19" y="7"/>
                  </a:cubicBezTo>
                  <a:cubicBezTo>
                    <a:pt x="18" y="7"/>
                    <a:pt x="16" y="7"/>
                    <a:pt x="15" y="7"/>
                  </a:cubicBezTo>
                  <a:cubicBezTo>
                    <a:pt x="7" y="23"/>
                    <a:pt x="2" y="42"/>
                    <a:pt x="1" y="60"/>
                  </a:cubicBezTo>
                  <a:cubicBezTo>
                    <a:pt x="0" y="73"/>
                    <a:pt x="1" y="86"/>
                    <a:pt x="4" y="97"/>
                  </a:cubicBezTo>
                  <a:cubicBezTo>
                    <a:pt x="11" y="93"/>
                    <a:pt x="20" y="89"/>
                    <a:pt x="29" y="86"/>
                  </a:cubicBezTo>
                  <a:cubicBezTo>
                    <a:pt x="39" y="77"/>
                    <a:pt x="56" y="71"/>
                    <a:pt x="75" y="71"/>
                  </a:cubicBezTo>
                  <a:cubicBezTo>
                    <a:pt x="76" y="71"/>
                    <a:pt x="78" y="71"/>
                    <a:pt x="79" y="71"/>
                  </a:cubicBezTo>
                  <a:cubicBezTo>
                    <a:pt x="100" y="72"/>
                    <a:pt x="118" y="80"/>
                    <a:pt x="128" y="91"/>
                  </a:cubicBezTo>
                  <a:cubicBezTo>
                    <a:pt x="137" y="94"/>
                    <a:pt x="145" y="99"/>
                    <a:pt x="152" y="104"/>
                  </a:cubicBezTo>
                  <a:cubicBezTo>
                    <a:pt x="156" y="93"/>
                    <a:pt x="158" y="80"/>
                    <a:pt x="158" y="68"/>
                  </a:cubicBezTo>
                  <a:cubicBezTo>
                    <a:pt x="159" y="52"/>
                    <a:pt x="157" y="36"/>
                    <a:pt x="152" y="21"/>
                  </a:cubicBezTo>
                  <a:cubicBezTo>
                    <a:pt x="131" y="4"/>
                    <a:pt x="112" y="0"/>
                    <a:pt x="93" y="0"/>
                  </a:cubicBezTo>
                </a:path>
              </a:pathLst>
            </a:custGeom>
            <a:solidFill>
              <a:srgbClr val="937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80"/>
            <p:cNvSpPr/>
            <p:nvPr/>
          </p:nvSpPr>
          <p:spPr bwMode="auto">
            <a:xfrm>
              <a:off x="5813363" y="2242705"/>
              <a:ext cx="1070264" cy="690995"/>
            </a:xfrm>
            <a:custGeom>
              <a:gdLst>
                <a:gd name="T0" fmla="*/ 107 w 207"/>
                <a:gd name="T1" fmla="*/ 3 h 133"/>
                <a:gd name="T2" fmla="*/ 206 w 207"/>
                <a:gd name="T3" fmla="*/ 71 h 133"/>
                <a:gd name="T4" fmla="*/ 101 w 207"/>
                <a:gd name="T5" fmla="*/ 131 h 133"/>
                <a:gd name="T6" fmla="*/ 2 w 207"/>
                <a:gd name="T7" fmla="*/ 62 h 133"/>
                <a:gd name="T8" fmla="*/ 107 w 207"/>
                <a:gd name="T9" fmla="*/ 3 h 133"/>
              </a:gdLst>
              <a:cxnLst>
                <a:cxn ang="0">
                  <a:pos x="T0" y="T1"/>
                </a:cxn>
                <a:cxn ang="0">
                  <a:pos x="T2" y="T3"/>
                </a:cxn>
                <a:cxn ang="0">
                  <a:pos x="T4" y="T5"/>
                </a:cxn>
                <a:cxn ang="0">
                  <a:pos x="T6" y="T7"/>
                </a:cxn>
                <a:cxn ang="0">
                  <a:pos x="T8" y="T9"/>
                </a:cxn>
              </a:cxnLst>
              <a:rect l="0" t="0" r="r" b="b"/>
              <a:pathLst>
                <a:path w="206" h="133">
                  <a:moveTo>
                    <a:pt x="107" y="3"/>
                  </a:moveTo>
                  <a:cubicBezTo>
                    <a:pt x="163" y="5"/>
                    <a:pt x="207" y="36"/>
                    <a:pt x="206" y="71"/>
                  </a:cubicBezTo>
                  <a:cubicBezTo>
                    <a:pt x="204" y="107"/>
                    <a:pt x="157" y="133"/>
                    <a:pt x="101" y="131"/>
                  </a:cubicBezTo>
                  <a:cubicBezTo>
                    <a:pt x="45" y="128"/>
                    <a:pt x="0" y="97"/>
                    <a:pt x="2" y="62"/>
                  </a:cubicBezTo>
                  <a:cubicBezTo>
                    <a:pt x="4" y="27"/>
                    <a:pt x="51" y="0"/>
                    <a:pt x="107" y="3"/>
                  </a:cubicBezTo>
                </a:path>
              </a:pathLst>
            </a:custGeom>
            <a:solidFill>
              <a:srgbClr val="CA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81"/>
            <p:cNvSpPr/>
            <p:nvPr/>
          </p:nvSpPr>
          <p:spPr bwMode="auto">
            <a:xfrm>
              <a:off x="6040232" y="2632364"/>
              <a:ext cx="611332" cy="161059"/>
            </a:xfrm>
            <a:custGeom>
              <a:gdLst>
                <a:gd name="T0" fmla="*/ 58 w 118"/>
                <a:gd name="T1" fmla="*/ 30 h 31"/>
                <a:gd name="T2" fmla="*/ 1 w 118"/>
                <a:gd name="T3" fmla="*/ 3 h 31"/>
                <a:gd name="T4" fmla="*/ 1 w 118"/>
                <a:gd name="T5" fmla="*/ 0 h 31"/>
                <a:gd name="T6" fmla="*/ 4 w 118"/>
                <a:gd name="T7" fmla="*/ 0 h 31"/>
                <a:gd name="T8" fmla="*/ 58 w 118"/>
                <a:gd name="T9" fmla="*/ 26 h 31"/>
                <a:gd name="T10" fmla="*/ 115 w 118"/>
                <a:gd name="T11" fmla="*/ 6 h 31"/>
                <a:gd name="T12" fmla="*/ 115 w 118"/>
                <a:gd name="T13" fmla="*/ 6 h 31"/>
                <a:gd name="T14" fmla="*/ 118 w 118"/>
                <a:gd name="T15" fmla="*/ 6 h 31"/>
                <a:gd name="T16" fmla="*/ 117 w 118"/>
                <a:gd name="T17" fmla="*/ 8 h 31"/>
                <a:gd name="T18" fmla="*/ 58 w 118"/>
                <a:gd name="T19" fmla="*/ 3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31">
                  <a:moveTo>
                    <a:pt x="58" y="30"/>
                  </a:moveTo>
                  <a:cubicBezTo>
                    <a:pt x="37" y="29"/>
                    <a:pt x="17" y="20"/>
                    <a:pt x="1" y="3"/>
                  </a:cubicBezTo>
                  <a:cubicBezTo>
                    <a:pt x="0" y="2"/>
                    <a:pt x="1" y="1"/>
                    <a:pt x="1" y="0"/>
                  </a:cubicBezTo>
                  <a:cubicBezTo>
                    <a:pt x="2" y="0"/>
                    <a:pt x="3" y="0"/>
                    <a:pt x="4" y="0"/>
                  </a:cubicBezTo>
                  <a:cubicBezTo>
                    <a:pt x="19" y="17"/>
                    <a:pt x="38" y="25"/>
                    <a:pt x="58" y="26"/>
                  </a:cubicBezTo>
                  <a:cubicBezTo>
                    <a:pt x="79" y="27"/>
                    <a:pt x="99" y="20"/>
                    <a:pt x="115" y="6"/>
                  </a:cubicBezTo>
                  <a:cubicBezTo>
                    <a:pt x="115" y="6"/>
                    <a:pt x="115" y="6"/>
                    <a:pt x="115" y="6"/>
                  </a:cubicBezTo>
                  <a:cubicBezTo>
                    <a:pt x="116" y="5"/>
                    <a:pt x="117" y="5"/>
                    <a:pt x="118" y="6"/>
                  </a:cubicBezTo>
                  <a:cubicBezTo>
                    <a:pt x="118" y="6"/>
                    <a:pt x="118" y="8"/>
                    <a:pt x="117" y="8"/>
                  </a:cubicBezTo>
                  <a:cubicBezTo>
                    <a:pt x="101" y="24"/>
                    <a:pt x="79" y="31"/>
                    <a:pt x="58" y="30"/>
                  </a:cubicBezTo>
                  <a:close/>
                </a:path>
              </a:pathLst>
            </a:custGeom>
            <a:solidFill>
              <a:srgbClr val="412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82"/>
            <p:cNvSpPr/>
            <p:nvPr/>
          </p:nvSpPr>
          <p:spPr bwMode="auto">
            <a:xfrm>
              <a:off x="6615195" y="2627168"/>
              <a:ext cx="72736" cy="46759"/>
            </a:xfrm>
            <a:custGeom>
              <a:gdLst>
                <a:gd name="T0" fmla="*/ 0 w 14"/>
                <a:gd name="T1" fmla="*/ 3 h 9"/>
                <a:gd name="T2" fmla="*/ 1 w 14"/>
                <a:gd name="T3" fmla="*/ 0 h 9"/>
                <a:gd name="T4" fmla="*/ 4 w 14"/>
                <a:gd name="T5" fmla="*/ 2 h 9"/>
                <a:gd name="T6" fmla="*/ 9 w 14"/>
                <a:gd name="T7" fmla="*/ 6 h 9"/>
                <a:gd name="T8" fmla="*/ 11 w 14"/>
                <a:gd name="T9" fmla="*/ 5 h 9"/>
                <a:gd name="T10" fmla="*/ 14 w 14"/>
                <a:gd name="T11" fmla="*/ 7 h 9"/>
                <a:gd name="T12" fmla="*/ 12 w 14"/>
                <a:gd name="T13" fmla="*/ 9 h 9"/>
                <a:gd name="T14" fmla="*/ 9 w 14"/>
                <a:gd name="T15" fmla="*/ 9 h 9"/>
                <a:gd name="T16" fmla="*/ 0 w 14"/>
                <a:gd name="T17" fmla="*/ 3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0" y="3"/>
                  </a:moveTo>
                  <a:cubicBezTo>
                    <a:pt x="0" y="2"/>
                    <a:pt x="0" y="1"/>
                    <a:pt x="1" y="0"/>
                  </a:cubicBezTo>
                  <a:cubicBezTo>
                    <a:pt x="2" y="0"/>
                    <a:pt x="3" y="1"/>
                    <a:pt x="4" y="2"/>
                  </a:cubicBezTo>
                  <a:cubicBezTo>
                    <a:pt x="5" y="4"/>
                    <a:pt x="7" y="6"/>
                    <a:pt x="9" y="6"/>
                  </a:cubicBezTo>
                  <a:cubicBezTo>
                    <a:pt x="10" y="6"/>
                    <a:pt x="11" y="6"/>
                    <a:pt x="11" y="5"/>
                  </a:cubicBezTo>
                  <a:cubicBezTo>
                    <a:pt x="12" y="5"/>
                    <a:pt x="13" y="6"/>
                    <a:pt x="14" y="7"/>
                  </a:cubicBezTo>
                  <a:cubicBezTo>
                    <a:pt x="14" y="8"/>
                    <a:pt x="13" y="9"/>
                    <a:pt x="12" y="9"/>
                  </a:cubicBezTo>
                  <a:cubicBezTo>
                    <a:pt x="11" y="9"/>
                    <a:pt x="10" y="9"/>
                    <a:pt x="9" y="9"/>
                  </a:cubicBezTo>
                  <a:cubicBezTo>
                    <a:pt x="5" y="9"/>
                    <a:pt x="1" y="7"/>
                    <a:pt x="0" y="3"/>
                  </a:cubicBezTo>
                  <a:close/>
                </a:path>
              </a:pathLst>
            </a:custGeom>
            <a:solidFill>
              <a:srgbClr val="412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83"/>
            <p:cNvSpPr/>
            <p:nvPr/>
          </p:nvSpPr>
          <p:spPr bwMode="auto">
            <a:xfrm>
              <a:off x="6009059" y="2601191"/>
              <a:ext cx="72736" cy="46759"/>
            </a:xfrm>
            <a:custGeom>
              <a:gdLst>
                <a:gd name="T0" fmla="*/ 5 w 14"/>
                <a:gd name="T1" fmla="*/ 9 h 9"/>
                <a:gd name="T2" fmla="*/ 1 w 14"/>
                <a:gd name="T3" fmla="*/ 8 h 9"/>
                <a:gd name="T4" fmla="*/ 0 w 14"/>
                <a:gd name="T5" fmla="*/ 6 h 9"/>
                <a:gd name="T6" fmla="*/ 3 w 14"/>
                <a:gd name="T7" fmla="*/ 5 h 9"/>
                <a:gd name="T8" fmla="*/ 5 w 14"/>
                <a:gd name="T9" fmla="*/ 5 h 9"/>
                <a:gd name="T10" fmla="*/ 11 w 14"/>
                <a:gd name="T11" fmla="*/ 1 h 9"/>
                <a:gd name="T12" fmla="*/ 13 w 14"/>
                <a:gd name="T13" fmla="*/ 0 h 9"/>
                <a:gd name="T14" fmla="*/ 14 w 14"/>
                <a:gd name="T15" fmla="*/ 3 h 9"/>
                <a:gd name="T16" fmla="*/ 5 w 14"/>
                <a:gd name="T17" fmla="*/ 9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5" y="9"/>
                  </a:moveTo>
                  <a:cubicBezTo>
                    <a:pt x="3" y="9"/>
                    <a:pt x="2" y="9"/>
                    <a:pt x="1" y="8"/>
                  </a:cubicBezTo>
                  <a:cubicBezTo>
                    <a:pt x="0" y="8"/>
                    <a:pt x="0" y="7"/>
                    <a:pt x="0" y="6"/>
                  </a:cubicBezTo>
                  <a:cubicBezTo>
                    <a:pt x="1" y="5"/>
                    <a:pt x="2" y="4"/>
                    <a:pt x="3" y="5"/>
                  </a:cubicBezTo>
                  <a:cubicBezTo>
                    <a:pt x="3" y="5"/>
                    <a:pt x="4" y="5"/>
                    <a:pt x="5" y="5"/>
                  </a:cubicBezTo>
                  <a:cubicBezTo>
                    <a:pt x="7" y="5"/>
                    <a:pt x="10" y="4"/>
                    <a:pt x="11" y="1"/>
                  </a:cubicBezTo>
                  <a:cubicBezTo>
                    <a:pt x="11" y="0"/>
                    <a:pt x="12" y="0"/>
                    <a:pt x="13" y="0"/>
                  </a:cubicBezTo>
                  <a:cubicBezTo>
                    <a:pt x="14" y="1"/>
                    <a:pt x="14" y="2"/>
                    <a:pt x="14" y="3"/>
                  </a:cubicBezTo>
                  <a:cubicBezTo>
                    <a:pt x="12" y="7"/>
                    <a:pt x="9" y="9"/>
                    <a:pt x="5" y="9"/>
                  </a:cubicBezTo>
                  <a:close/>
                </a:path>
              </a:pathLst>
            </a:custGeom>
            <a:solidFill>
              <a:srgbClr val="412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6" name="Picture 184"/>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6031572" y="2190750"/>
              <a:ext cx="651164" cy="422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185"/>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6052354" y="2194214"/>
              <a:ext cx="621723" cy="405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187"/>
            <p:cNvSpPr/>
            <p:nvPr/>
          </p:nvSpPr>
          <p:spPr bwMode="auto">
            <a:xfrm>
              <a:off x="5967495" y="1446068"/>
              <a:ext cx="1051214" cy="723900"/>
            </a:xfrm>
            <a:custGeom>
              <a:gdLst>
                <a:gd name="T0" fmla="*/ 88 w 203"/>
                <a:gd name="T1" fmla="*/ 0 h 139"/>
                <a:gd name="T2" fmla="*/ 50 w 203"/>
                <a:gd name="T3" fmla="*/ 7 h 139"/>
                <a:gd name="T4" fmla="*/ 22 w 203"/>
                <a:gd name="T5" fmla="*/ 26 h 139"/>
                <a:gd name="T6" fmla="*/ 5 w 203"/>
                <a:gd name="T7" fmla="*/ 51 h 139"/>
                <a:gd name="T8" fmla="*/ 3 w 203"/>
                <a:gd name="T9" fmla="*/ 75 h 139"/>
                <a:gd name="T10" fmla="*/ 15 w 203"/>
                <a:gd name="T11" fmla="*/ 80 h 139"/>
                <a:gd name="T12" fmla="*/ 19 w 203"/>
                <a:gd name="T13" fmla="*/ 80 h 139"/>
                <a:gd name="T14" fmla="*/ 54 w 203"/>
                <a:gd name="T15" fmla="*/ 76 h 139"/>
                <a:gd name="T16" fmla="*/ 96 w 203"/>
                <a:gd name="T17" fmla="*/ 73 h 139"/>
                <a:gd name="T18" fmla="*/ 160 w 203"/>
                <a:gd name="T19" fmla="*/ 101 h 139"/>
                <a:gd name="T20" fmla="*/ 172 w 203"/>
                <a:gd name="T21" fmla="*/ 114 h 139"/>
                <a:gd name="T22" fmla="*/ 200 w 203"/>
                <a:gd name="T23" fmla="*/ 139 h 139"/>
                <a:gd name="T24" fmla="*/ 203 w 203"/>
                <a:gd name="T25" fmla="*/ 135 h 139"/>
                <a:gd name="T26" fmla="*/ 175 w 203"/>
                <a:gd name="T27" fmla="*/ 80 h 139"/>
                <a:gd name="T28" fmla="*/ 142 w 203"/>
                <a:gd name="T29" fmla="*/ 21 h 139"/>
                <a:gd name="T30" fmla="*/ 117 w 203"/>
                <a:gd name="T31" fmla="*/ 6 h 139"/>
                <a:gd name="T32" fmla="*/ 88 w 203"/>
                <a:gd name="T33" fmla="*/ 0 h 1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39">
                  <a:moveTo>
                    <a:pt x="88" y="0"/>
                  </a:moveTo>
                  <a:cubicBezTo>
                    <a:pt x="75" y="0"/>
                    <a:pt x="61" y="2"/>
                    <a:pt x="50" y="7"/>
                  </a:cubicBezTo>
                  <a:cubicBezTo>
                    <a:pt x="40" y="12"/>
                    <a:pt x="30" y="19"/>
                    <a:pt x="22" y="26"/>
                  </a:cubicBezTo>
                  <a:cubicBezTo>
                    <a:pt x="14" y="34"/>
                    <a:pt x="8" y="43"/>
                    <a:pt x="5" y="51"/>
                  </a:cubicBezTo>
                  <a:cubicBezTo>
                    <a:pt x="1" y="62"/>
                    <a:pt x="0" y="70"/>
                    <a:pt x="3" y="75"/>
                  </a:cubicBezTo>
                  <a:cubicBezTo>
                    <a:pt x="5" y="78"/>
                    <a:pt x="9" y="80"/>
                    <a:pt x="15" y="80"/>
                  </a:cubicBezTo>
                  <a:cubicBezTo>
                    <a:pt x="16" y="80"/>
                    <a:pt x="18" y="80"/>
                    <a:pt x="19" y="80"/>
                  </a:cubicBezTo>
                  <a:cubicBezTo>
                    <a:pt x="32" y="79"/>
                    <a:pt x="43" y="78"/>
                    <a:pt x="54" y="76"/>
                  </a:cubicBezTo>
                  <a:cubicBezTo>
                    <a:pt x="69" y="74"/>
                    <a:pt x="83" y="72"/>
                    <a:pt x="96" y="73"/>
                  </a:cubicBezTo>
                  <a:cubicBezTo>
                    <a:pt x="120" y="74"/>
                    <a:pt x="139" y="83"/>
                    <a:pt x="160" y="101"/>
                  </a:cubicBezTo>
                  <a:cubicBezTo>
                    <a:pt x="165" y="106"/>
                    <a:pt x="168" y="110"/>
                    <a:pt x="172" y="114"/>
                  </a:cubicBezTo>
                  <a:cubicBezTo>
                    <a:pt x="178" y="122"/>
                    <a:pt x="184" y="129"/>
                    <a:pt x="200" y="139"/>
                  </a:cubicBezTo>
                  <a:cubicBezTo>
                    <a:pt x="201" y="137"/>
                    <a:pt x="202" y="136"/>
                    <a:pt x="203" y="135"/>
                  </a:cubicBezTo>
                  <a:cubicBezTo>
                    <a:pt x="189" y="121"/>
                    <a:pt x="182" y="101"/>
                    <a:pt x="175" y="80"/>
                  </a:cubicBezTo>
                  <a:cubicBezTo>
                    <a:pt x="168" y="58"/>
                    <a:pt x="160" y="35"/>
                    <a:pt x="142" y="21"/>
                  </a:cubicBezTo>
                  <a:cubicBezTo>
                    <a:pt x="135" y="15"/>
                    <a:pt x="126" y="10"/>
                    <a:pt x="117" y="6"/>
                  </a:cubicBezTo>
                  <a:cubicBezTo>
                    <a:pt x="108" y="3"/>
                    <a:pt x="98" y="1"/>
                    <a:pt x="88" y="0"/>
                  </a:cubicBezTo>
                </a:path>
              </a:pathLst>
            </a:custGeom>
            <a:solidFill>
              <a:srgbClr val="6D13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9" name="Picture 188"/>
            <p:cNvPicPr>
              <a:picLocks noChangeAspect="1" noChangeArrowheads="1"/>
            </p:cNvPicPr>
            <p:nvPr/>
          </p:nvPicPr>
          <p:blipFill>
            <a:blip r:embed="rId7">
              <a:extLst>
                <a:ext uri="{28A0092B-C50C-407E-A947-70E740481C1C}">
                  <a14:useLocalDpi xmlns:a14="http://schemas.microsoft.com/office/drawing/2010/main" val="0"/>
                </a:ext>
              </a:extLst>
            </a:blip>
            <a:stretch>
              <a:fillRect/>
            </a:stretch>
          </p:blipFill>
          <p:spPr bwMode="auto">
            <a:xfrm>
              <a:off x="6914800" y="2079914"/>
              <a:ext cx="233795" cy="233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89"/>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6975413" y="2079914"/>
              <a:ext cx="171450" cy="140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190"/>
            <p:cNvPicPr>
              <a:picLocks noChangeAspect="1" noChangeArrowheads="1"/>
            </p:cNvPicPr>
            <p:nvPr/>
          </p:nvPicPr>
          <p:blipFill>
            <a:blip r:embed="rId9">
              <a:extLst>
                <a:ext uri="{28A0092B-C50C-407E-A947-70E740481C1C}">
                  <a14:useLocalDpi xmlns:a14="http://schemas.microsoft.com/office/drawing/2010/main" val="0"/>
                </a:ext>
              </a:extLst>
            </a:blip>
            <a:stretch>
              <a:fillRect/>
            </a:stretch>
          </p:blipFill>
          <p:spPr bwMode="auto">
            <a:xfrm>
              <a:off x="5896491" y="1532659"/>
              <a:ext cx="978477" cy="529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Freeform 191"/>
            <p:cNvSpPr/>
            <p:nvPr/>
          </p:nvSpPr>
          <p:spPr bwMode="auto">
            <a:xfrm>
              <a:off x="6227268" y="1988127"/>
              <a:ext cx="71005" cy="161059"/>
            </a:xfrm>
            <a:custGeom>
              <a:gdLst>
                <a:gd name="T0" fmla="*/ 8 w 14"/>
                <a:gd name="T1" fmla="*/ 0 h 31"/>
                <a:gd name="T2" fmla="*/ 13 w 14"/>
                <a:gd name="T3" fmla="*/ 16 h 31"/>
                <a:gd name="T4" fmla="*/ 6 w 14"/>
                <a:gd name="T5" fmla="*/ 31 h 31"/>
                <a:gd name="T6" fmla="*/ 0 w 14"/>
                <a:gd name="T7" fmla="*/ 15 h 31"/>
                <a:gd name="T8" fmla="*/ 8 w 14"/>
                <a:gd name="T9" fmla="*/ 0 h 31"/>
              </a:gdLst>
              <a:cxnLst>
                <a:cxn ang="0">
                  <a:pos x="T0" y="T1"/>
                </a:cxn>
                <a:cxn ang="0">
                  <a:pos x="T2" y="T3"/>
                </a:cxn>
                <a:cxn ang="0">
                  <a:pos x="T4" y="T5"/>
                </a:cxn>
                <a:cxn ang="0">
                  <a:pos x="T6" y="T7"/>
                </a:cxn>
                <a:cxn ang="0">
                  <a:pos x="T8" y="T9"/>
                </a:cxn>
              </a:cxnLst>
              <a:rect l="0" t="0" r="r" b="b"/>
              <a:pathLst>
                <a:path w="14" h="31">
                  <a:moveTo>
                    <a:pt x="8" y="0"/>
                  </a:moveTo>
                  <a:cubicBezTo>
                    <a:pt x="11" y="1"/>
                    <a:pt x="14" y="8"/>
                    <a:pt x="13" y="16"/>
                  </a:cubicBezTo>
                  <a:cubicBezTo>
                    <a:pt x="13" y="24"/>
                    <a:pt x="10" y="31"/>
                    <a:pt x="6" y="31"/>
                  </a:cubicBezTo>
                  <a:cubicBezTo>
                    <a:pt x="3" y="31"/>
                    <a:pt x="0" y="24"/>
                    <a:pt x="0" y="15"/>
                  </a:cubicBezTo>
                  <a:cubicBezTo>
                    <a:pt x="1" y="7"/>
                    <a:pt x="4" y="0"/>
                    <a:pt x="8" y="0"/>
                  </a:cubicBezTo>
                  <a:close/>
                </a:path>
              </a:pathLst>
            </a:custGeom>
            <a:solidFill>
              <a:srgbClr val="412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92"/>
            <p:cNvSpPr/>
            <p:nvPr/>
          </p:nvSpPr>
          <p:spPr bwMode="auto">
            <a:xfrm>
              <a:off x="6448941" y="1998518"/>
              <a:ext cx="72736" cy="161059"/>
            </a:xfrm>
            <a:custGeom>
              <a:gdLst>
                <a:gd name="T0" fmla="*/ 8 w 14"/>
                <a:gd name="T1" fmla="*/ 0 h 31"/>
                <a:gd name="T2" fmla="*/ 13 w 14"/>
                <a:gd name="T3" fmla="*/ 16 h 31"/>
                <a:gd name="T4" fmla="*/ 6 w 14"/>
                <a:gd name="T5" fmla="*/ 31 h 31"/>
                <a:gd name="T6" fmla="*/ 1 w 14"/>
                <a:gd name="T7" fmla="*/ 15 h 31"/>
                <a:gd name="T8" fmla="*/ 8 w 14"/>
                <a:gd name="T9" fmla="*/ 0 h 31"/>
              </a:gdLst>
              <a:cxnLst>
                <a:cxn ang="0">
                  <a:pos x="T0" y="T1"/>
                </a:cxn>
                <a:cxn ang="0">
                  <a:pos x="T2" y="T3"/>
                </a:cxn>
                <a:cxn ang="0">
                  <a:pos x="T4" y="T5"/>
                </a:cxn>
                <a:cxn ang="0">
                  <a:pos x="T6" y="T7"/>
                </a:cxn>
                <a:cxn ang="0">
                  <a:pos x="T8" y="T9"/>
                </a:cxn>
              </a:cxnLst>
              <a:rect l="0" t="0" r="r" b="b"/>
              <a:pathLst>
                <a:path w="14" h="31">
                  <a:moveTo>
                    <a:pt x="8" y="0"/>
                  </a:moveTo>
                  <a:cubicBezTo>
                    <a:pt x="11" y="1"/>
                    <a:pt x="14" y="8"/>
                    <a:pt x="13" y="16"/>
                  </a:cubicBezTo>
                  <a:cubicBezTo>
                    <a:pt x="13" y="24"/>
                    <a:pt x="10" y="31"/>
                    <a:pt x="6" y="31"/>
                  </a:cubicBezTo>
                  <a:cubicBezTo>
                    <a:pt x="3" y="31"/>
                    <a:pt x="0" y="24"/>
                    <a:pt x="1" y="15"/>
                  </a:cubicBezTo>
                  <a:cubicBezTo>
                    <a:pt x="1" y="7"/>
                    <a:pt x="4" y="0"/>
                    <a:pt x="8" y="0"/>
                  </a:cubicBezTo>
                  <a:close/>
                </a:path>
              </a:pathLst>
            </a:custGeom>
            <a:solidFill>
              <a:srgbClr val="412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93"/>
            <p:cNvSpPr/>
            <p:nvPr/>
          </p:nvSpPr>
          <p:spPr bwMode="auto">
            <a:xfrm>
              <a:off x="6066209" y="3099955"/>
              <a:ext cx="221673" cy="207818"/>
            </a:xfrm>
            <a:custGeom>
              <a:gdLst>
                <a:gd name="T0" fmla="*/ 15 w 43"/>
                <a:gd name="T1" fmla="*/ 23 h 40"/>
                <a:gd name="T2" fmla="*/ 6 w 43"/>
                <a:gd name="T3" fmla="*/ 16 h 40"/>
                <a:gd name="T4" fmla="*/ 4 w 43"/>
                <a:gd name="T5" fmla="*/ 13 h 40"/>
                <a:gd name="T6" fmla="*/ 0 w 43"/>
                <a:gd name="T7" fmla="*/ 9 h 40"/>
                <a:gd name="T8" fmla="*/ 4 w 43"/>
                <a:gd name="T9" fmla="*/ 3 h 40"/>
                <a:gd name="T10" fmla="*/ 10 w 43"/>
                <a:gd name="T11" fmla="*/ 2 h 40"/>
                <a:gd name="T12" fmla="*/ 17 w 43"/>
                <a:gd name="T13" fmla="*/ 3 h 40"/>
                <a:gd name="T14" fmla="*/ 26 w 43"/>
                <a:gd name="T15" fmla="*/ 3 h 40"/>
                <a:gd name="T16" fmla="*/ 35 w 43"/>
                <a:gd name="T17" fmla="*/ 7 h 40"/>
                <a:gd name="T18" fmla="*/ 38 w 43"/>
                <a:gd name="T19" fmla="*/ 13 h 40"/>
                <a:gd name="T20" fmla="*/ 31 w 43"/>
                <a:gd name="T21" fmla="*/ 13 h 40"/>
                <a:gd name="T22" fmla="*/ 42 w 43"/>
                <a:gd name="T23" fmla="*/ 22 h 40"/>
                <a:gd name="T24" fmla="*/ 38 w 43"/>
                <a:gd name="T25" fmla="*/ 33 h 40"/>
                <a:gd name="T26" fmla="*/ 15 w 43"/>
                <a:gd name="T27" fmla="*/ 23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0">
                  <a:moveTo>
                    <a:pt x="15" y="23"/>
                  </a:moveTo>
                  <a:cubicBezTo>
                    <a:pt x="12" y="21"/>
                    <a:pt x="8" y="19"/>
                    <a:pt x="6" y="16"/>
                  </a:cubicBezTo>
                  <a:cubicBezTo>
                    <a:pt x="5" y="14"/>
                    <a:pt x="5" y="14"/>
                    <a:pt x="4" y="13"/>
                  </a:cubicBezTo>
                  <a:cubicBezTo>
                    <a:pt x="3" y="12"/>
                    <a:pt x="1" y="11"/>
                    <a:pt x="0" y="9"/>
                  </a:cubicBezTo>
                  <a:cubicBezTo>
                    <a:pt x="0" y="7"/>
                    <a:pt x="2" y="4"/>
                    <a:pt x="4" y="3"/>
                  </a:cubicBezTo>
                  <a:cubicBezTo>
                    <a:pt x="7" y="0"/>
                    <a:pt x="7" y="1"/>
                    <a:pt x="10" y="2"/>
                  </a:cubicBezTo>
                  <a:cubicBezTo>
                    <a:pt x="12" y="2"/>
                    <a:pt x="15" y="2"/>
                    <a:pt x="17" y="3"/>
                  </a:cubicBezTo>
                  <a:cubicBezTo>
                    <a:pt x="20" y="3"/>
                    <a:pt x="23" y="3"/>
                    <a:pt x="26" y="3"/>
                  </a:cubicBezTo>
                  <a:cubicBezTo>
                    <a:pt x="29" y="4"/>
                    <a:pt x="32" y="5"/>
                    <a:pt x="35" y="7"/>
                  </a:cubicBezTo>
                  <a:cubicBezTo>
                    <a:pt x="37" y="8"/>
                    <a:pt x="39" y="11"/>
                    <a:pt x="38" y="13"/>
                  </a:cubicBezTo>
                  <a:cubicBezTo>
                    <a:pt x="36" y="15"/>
                    <a:pt x="33" y="14"/>
                    <a:pt x="31" y="13"/>
                  </a:cubicBezTo>
                  <a:cubicBezTo>
                    <a:pt x="35" y="16"/>
                    <a:pt x="40" y="18"/>
                    <a:pt x="42" y="22"/>
                  </a:cubicBezTo>
                  <a:cubicBezTo>
                    <a:pt x="43" y="25"/>
                    <a:pt x="41" y="30"/>
                    <a:pt x="38" y="33"/>
                  </a:cubicBezTo>
                  <a:cubicBezTo>
                    <a:pt x="30" y="40"/>
                    <a:pt x="20" y="29"/>
                    <a:pt x="15"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94"/>
            <p:cNvSpPr/>
            <p:nvPr/>
          </p:nvSpPr>
          <p:spPr bwMode="auto">
            <a:xfrm>
              <a:off x="6045427" y="3058391"/>
              <a:ext cx="150668" cy="161059"/>
            </a:xfrm>
            <a:custGeom>
              <a:gdLst>
                <a:gd name="T0" fmla="*/ 23 w 29"/>
                <a:gd name="T1" fmla="*/ 16 h 31"/>
                <a:gd name="T2" fmla="*/ 25 w 29"/>
                <a:gd name="T3" fmla="*/ 11 h 31"/>
                <a:gd name="T4" fmla="*/ 16 w 29"/>
                <a:gd name="T5" fmla="*/ 2 h 31"/>
                <a:gd name="T6" fmla="*/ 6 w 29"/>
                <a:gd name="T7" fmla="*/ 11 h 31"/>
                <a:gd name="T8" fmla="*/ 3 w 29"/>
                <a:gd name="T9" fmla="*/ 27 h 31"/>
                <a:gd name="T10" fmla="*/ 14 w 29"/>
                <a:gd name="T11" fmla="*/ 28 h 31"/>
                <a:gd name="T12" fmla="*/ 23 w 29"/>
                <a:gd name="T13" fmla="*/ 16 h 31"/>
              </a:gdLst>
              <a:cxnLst>
                <a:cxn ang="0">
                  <a:pos x="T0" y="T1"/>
                </a:cxn>
                <a:cxn ang="0">
                  <a:pos x="T2" y="T3"/>
                </a:cxn>
                <a:cxn ang="0">
                  <a:pos x="T4" y="T5"/>
                </a:cxn>
                <a:cxn ang="0">
                  <a:pos x="T6" y="T7"/>
                </a:cxn>
                <a:cxn ang="0">
                  <a:pos x="T8" y="T9"/>
                </a:cxn>
                <a:cxn ang="0">
                  <a:pos x="T10" y="T11"/>
                </a:cxn>
                <a:cxn ang="0">
                  <a:pos x="T12" y="T13"/>
                </a:cxn>
              </a:cxnLst>
              <a:rect l="0" t="0" r="r" b="b"/>
              <a:pathLst>
                <a:path w="28" h="31">
                  <a:moveTo>
                    <a:pt x="23" y="16"/>
                  </a:moveTo>
                  <a:cubicBezTo>
                    <a:pt x="23" y="14"/>
                    <a:pt x="24" y="13"/>
                    <a:pt x="25" y="11"/>
                  </a:cubicBezTo>
                  <a:cubicBezTo>
                    <a:pt x="29" y="5"/>
                    <a:pt x="22" y="0"/>
                    <a:pt x="16" y="2"/>
                  </a:cubicBezTo>
                  <a:cubicBezTo>
                    <a:pt x="11" y="3"/>
                    <a:pt x="8" y="6"/>
                    <a:pt x="6" y="11"/>
                  </a:cubicBezTo>
                  <a:cubicBezTo>
                    <a:pt x="5" y="15"/>
                    <a:pt x="0" y="23"/>
                    <a:pt x="3" y="27"/>
                  </a:cubicBezTo>
                  <a:cubicBezTo>
                    <a:pt x="5" y="29"/>
                    <a:pt x="12" y="31"/>
                    <a:pt x="14" y="28"/>
                  </a:cubicBezTo>
                  <a:cubicBezTo>
                    <a:pt x="18" y="25"/>
                    <a:pt x="21" y="20"/>
                    <a:pt x="23"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95"/>
            <p:cNvSpPr/>
            <p:nvPr/>
          </p:nvSpPr>
          <p:spPr bwMode="auto">
            <a:xfrm>
              <a:off x="6222072" y="3011632"/>
              <a:ext cx="232064" cy="254577"/>
            </a:xfrm>
            <a:custGeom>
              <a:gdLst>
                <a:gd name="T0" fmla="*/ 42 w 45"/>
                <a:gd name="T1" fmla="*/ 7 h 49"/>
                <a:gd name="T2" fmla="*/ 25 w 45"/>
                <a:gd name="T3" fmla="*/ 5 h 49"/>
                <a:gd name="T4" fmla="*/ 6 w 45"/>
                <a:gd name="T5" fmla="*/ 4 h 49"/>
                <a:gd name="T6" fmla="*/ 4 w 45"/>
                <a:gd name="T7" fmla="*/ 43 h 49"/>
                <a:gd name="T8" fmla="*/ 20 w 45"/>
                <a:gd name="T9" fmla="*/ 47 h 49"/>
                <a:gd name="T10" fmla="*/ 40 w 45"/>
                <a:gd name="T11" fmla="*/ 46 h 49"/>
                <a:gd name="T12" fmla="*/ 42 w 45"/>
                <a:gd name="T13" fmla="*/ 28 h 49"/>
                <a:gd name="T14" fmla="*/ 42 w 45"/>
                <a:gd name="T15" fmla="*/ 7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9">
                  <a:moveTo>
                    <a:pt x="42" y="7"/>
                  </a:moveTo>
                  <a:cubicBezTo>
                    <a:pt x="40" y="2"/>
                    <a:pt x="30" y="5"/>
                    <a:pt x="25" y="5"/>
                  </a:cubicBezTo>
                  <a:cubicBezTo>
                    <a:pt x="19" y="4"/>
                    <a:pt x="13" y="0"/>
                    <a:pt x="6" y="4"/>
                  </a:cubicBezTo>
                  <a:cubicBezTo>
                    <a:pt x="0" y="8"/>
                    <a:pt x="0" y="38"/>
                    <a:pt x="4" y="43"/>
                  </a:cubicBezTo>
                  <a:cubicBezTo>
                    <a:pt x="7" y="48"/>
                    <a:pt x="15" y="47"/>
                    <a:pt x="20" y="47"/>
                  </a:cubicBezTo>
                  <a:cubicBezTo>
                    <a:pt x="24" y="47"/>
                    <a:pt x="36" y="49"/>
                    <a:pt x="40" y="46"/>
                  </a:cubicBezTo>
                  <a:cubicBezTo>
                    <a:pt x="44" y="43"/>
                    <a:pt x="42" y="33"/>
                    <a:pt x="42" y="28"/>
                  </a:cubicBezTo>
                  <a:cubicBezTo>
                    <a:pt x="41" y="23"/>
                    <a:pt x="45" y="11"/>
                    <a:pt x="42" y="7"/>
                  </a:cubicBezTo>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96"/>
            <p:cNvSpPr>
              <a:spLocks noEditPoints="1"/>
            </p:cNvSpPr>
            <p:nvPr/>
          </p:nvSpPr>
          <p:spPr bwMode="auto">
            <a:xfrm>
              <a:off x="6222072" y="2938895"/>
              <a:ext cx="221673" cy="316923"/>
            </a:xfrm>
            <a:custGeom>
              <a:gdLst>
                <a:gd name="T0" fmla="*/ 43 w 43"/>
                <a:gd name="T1" fmla="*/ 36 h 61"/>
                <a:gd name="T2" fmla="*/ 41 w 43"/>
                <a:gd name="T3" fmla="*/ 35 h 61"/>
                <a:gd name="T4" fmla="*/ 22 w 43"/>
                <a:gd name="T5" fmla="*/ 37 h 61"/>
                <a:gd name="T6" fmla="*/ 22 w 43"/>
                <a:gd name="T7" fmla="*/ 20 h 61"/>
                <a:gd name="T8" fmla="*/ 22 w 43"/>
                <a:gd name="T9" fmla="*/ 20 h 61"/>
                <a:gd name="T10" fmla="*/ 35 w 43"/>
                <a:gd name="T11" fmla="*/ 7 h 61"/>
                <a:gd name="T12" fmla="*/ 34 w 43"/>
                <a:gd name="T13" fmla="*/ 3 h 61"/>
                <a:gd name="T14" fmla="*/ 30 w 43"/>
                <a:gd name="T15" fmla="*/ 2 h 61"/>
                <a:gd name="T16" fmla="*/ 24 w 43"/>
                <a:gd name="T17" fmla="*/ 6 h 61"/>
                <a:gd name="T18" fmla="*/ 21 w 43"/>
                <a:gd name="T19" fmla="*/ 12 h 61"/>
                <a:gd name="T20" fmla="*/ 21 w 43"/>
                <a:gd name="T21" fmla="*/ 8 h 61"/>
                <a:gd name="T22" fmla="*/ 19 w 43"/>
                <a:gd name="T23" fmla="*/ 2 h 61"/>
                <a:gd name="T24" fmla="*/ 15 w 43"/>
                <a:gd name="T25" fmla="*/ 0 h 61"/>
                <a:gd name="T26" fmla="*/ 10 w 43"/>
                <a:gd name="T27" fmla="*/ 3 h 61"/>
                <a:gd name="T28" fmla="*/ 8 w 43"/>
                <a:gd name="T29" fmla="*/ 7 h 61"/>
                <a:gd name="T30" fmla="*/ 13 w 43"/>
                <a:gd name="T31" fmla="*/ 16 h 61"/>
                <a:gd name="T32" fmla="*/ 20 w 43"/>
                <a:gd name="T33" fmla="*/ 20 h 61"/>
                <a:gd name="T34" fmla="*/ 20 w 43"/>
                <a:gd name="T35" fmla="*/ 20 h 61"/>
                <a:gd name="T36" fmla="*/ 20 w 43"/>
                <a:gd name="T37" fmla="*/ 37 h 61"/>
                <a:gd name="T38" fmla="*/ 2 w 43"/>
                <a:gd name="T39" fmla="*/ 34 h 61"/>
                <a:gd name="T40" fmla="*/ 1 w 43"/>
                <a:gd name="T41" fmla="*/ 35 h 61"/>
                <a:gd name="T42" fmla="*/ 1 w 43"/>
                <a:gd name="T43" fmla="*/ 36 h 61"/>
                <a:gd name="T44" fmla="*/ 20 w 43"/>
                <a:gd name="T45" fmla="*/ 39 h 61"/>
                <a:gd name="T46" fmla="*/ 21 w 43"/>
                <a:gd name="T47" fmla="*/ 60 h 61"/>
                <a:gd name="T48" fmla="*/ 22 w 43"/>
                <a:gd name="T49" fmla="*/ 61 h 61"/>
                <a:gd name="T50" fmla="*/ 23 w 43"/>
                <a:gd name="T51" fmla="*/ 61 h 61"/>
                <a:gd name="T52" fmla="*/ 23 w 43"/>
                <a:gd name="T53" fmla="*/ 60 h 61"/>
                <a:gd name="T54" fmla="*/ 22 w 43"/>
                <a:gd name="T55" fmla="*/ 39 h 61"/>
                <a:gd name="T56" fmla="*/ 42 w 43"/>
                <a:gd name="T57" fmla="*/ 37 h 61"/>
                <a:gd name="T58" fmla="*/ 43 w 43"/>
                <a:gd name="T59" fmla="*/ 36 h 61"/>
                <a:gd name="T60" fmla="*/ 14 w 43"/>
                <a:gd name="T61" fmla="*/ 14 h 61"/>
                <a:gd name="T62" fmla="*/ 10 w 43"/>
                <a:gd name="T63" fmla="*/ 7 h 61"/>
                <a:gd name="T64" fmla="*/ 11 w 43"/>
                <a:gd name="T65" fmla="*/ 4 h 61"/>
                <a:gd name="T66" fmla="*/ 15 w 43"/>
                <a:gd name="T67" fmla="*/ 2 h 61"/>
                <a:gd name="T68" fmla="*/ 15 w 43"/>
                <a:gd name="T69" fmla="*/ 2 h 61"/>
                <a:gd name="T70" fmla="*/ 17 w 43"/>
                <a:gd name="T71" fmla="*/ 3 h 61"/>
                <a:gd name="T72" fmla="*/ 20 w 43"/>
                <a:gd name="T73" fmla="*/ 18 h 61"/>
                <a:gd name="T74" fmla="*/ 14 w 43"/>
                <a:gd name="T75" fmla="*/ 14 h 61"/>
                <a:gd name="T76" fmla="*/ 25 w 43"/>
                <a:gd name="T77" fmla="*/ 7 h 61"/>
                <a:gd name="T78" fmla="*/ 30 w 43"/>
                <a:gd name="T79" fmla="*/ 4 h 61"/>
                <a:gd name="T80" fmla="*/ 33 w 43"/>
                <a:gd name="T81" fmla="*/ 7 h 61"/>
                <a:gd name="T82" fmla="*/ 23 w 43"/>
                <a:gd name="T83" fmla="*/ 17 h 61"/>
                <a:gd name="T84" fmla="*/ 25 w 43"/>
                <a:gd name="T85" fmla="*/ 7 h 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61">
                  <a:moveTo>
                    <a:pt x="43" y="36"/>
                  </a:moveTo>
                  <a:cubicBezTo>
                    <a:pt x="42" y="35"/>
                    <a:pt x="42" y="35"/>
                    <a:pt x="41" y="35"/>
                  </a:cubicBezTo>
                  <a:cubicBezTo>
                    <a:pt x="35" y="36"/>
                    <a:pt x="29" y="37"/>
                    <a:pt x="22" y="37"/>
                  </a:cubicBezTo>
                  <a:cubicBezTo>
                    <a:pt x="22" y="31"/>
                    <a:pt x="22" y="25"/>
                    <a:pt x="22" y="20"/>
                  </a:cubicBezTo>
                  <a:cubicBezTo>
                    <a:pt x="22" y="20"/>
                    <a:pt x="22" y="20"/>
                    <a:pt x="22" y="20"/>
                  </a:cubicBezTo>
                  <a:cubicBezTo>
                    <a:pt x="32" y="16"/>
                    <a:pt x="35" y="11"/>
                    <a:pt x="35" y="7"/>
                  </a:cubicBezTo>
                  <a:cubicBezTo>
                    <a:pt x="35" y="6"/>
                    <a:pt x="35" y="4"/>
                    <a:pt x="34" y="3"/>
                  </a:cubicBezTo>
                  <a:cubicBezTo>
                    <a:pt x="33" y="2"/>
                    <a:pt x="32" y="2"/>
                    <a:pt x="30" y="2"/>
                  </a:cubicBezTo>
                  <a:cubicBezTo>
                    <a:pt x="28" y="2"/>
                    <a:pt x="26" y="3"/>
                    <a:pt x="24" y="6"/>
                  </a:cubicBezTo>
                  <a:cubicBezTo>
                    <a:pt x="23" y="7"/>
                    <a:pt x="22" y="9"/>
                    <a:pt x="21" y="12"/>
                  </a:cubicBezTo>
                  <a:cubicBezTo>
                    <a:pt x="21" y="10"/>
                    <a:pt x="21" y="9"/>
                    <a:pt x="21" y="8"/>
                  </a:cubicBezTo>
                  <a:cubicBezTo>
                    <a:pt x="20" y="6"/>
                    <a:pt x="20" y="4"/>
                    <a:pt x="19" y="2"/>
                  </a:cubicBezTo>
                  <a:cubicBezTo>
                    <a:pt x="18" y="1"/>
                    <a:pt x="17" y="0"/>
                    <a:pt x="15" y="0"/>
                  </a:cubicBezTo>
                  <a:cubicBezTo>
                    <a:pt x="13" y="0"/>
                    <a:pt x="12" y="1"/>
                    <a:pt x="10" y="3"/>
                  </a:cubicBezTo>
                  <a:cubicBezTo>
                    <a:pt x="8" y="4"/>
                    <a:pt x="8" y="6"/>
                    <a:pt x="8" y="7"/>
                  </a:cubicBezTo>
                  <a:cubicBezTo>
                    <a:pt x="8" y="11"/>
                    <a:pt x="10" y="14"/>
                    <a:pt x="13" y="16"/>
                  </a:cubicBezTo>
                  <a:cubicBezTo>
                    <a:pt x="15" y="18"/>
                    <a:pt x="18" y="19"/>
                    <a:pt x="20" y="20"/>
                  </a:cubicBezTo>
                  <a:cubicBezTo>
                    <a:pt x="20" y="20"/>
                    <a:pt x="20" y="20"/>
                    <a:pt x="20" y="20"/>
                  </a:cubicBezTo>
                  <a:cubicBezTo>
                    <a:pt x="20" y="25"/>
                    <a:pt x="20" y="31"/>
                    <a:pt x="20" y="37"/>
                  </a:cubicBezTo>
                  <a:cubicBezTo>
                    <a:pt x="14" y="36"/>
                    <a:pt x="8" y="35"/>
                    <a:pt x="2" y="34"/>
                  </a:cubicBezTo>
                  <a:cubicBezTo>
                    <a:pt x="1" y="34"/>
                    <a:pt x="1" y="35"/>
                    <a:pt x="1" y="35"/>
                  </a:cubicBezTo>
                  <a:cubicBezTo>
                    <a:pt x="0" y="36"/>
                    <a:pt x="1" y="36"/>
                    <a:pt x="1" y="36"/>
                  </a:cubicBezTo>
                  <a:cubicBezTo>
                    <a:pt x="7" y="37"/>
                    <a:pt x="14" y="38"/>
                    <a:pt x="20" y="39"/>
                  </a:cubicBezTo>
                  <a:cubicBezTo>
                    <a:pt x="20" y="46"/>
                    <a:pt x="20" y="54"/>
                    <a:pt x="21" y="60"/>
                  </a:cubicBezTo>
                  <a:cubicBezTo>
                    <a:pt x="22" y="61"/>
                    <a:pt x="22" y="61"/>
                    <a:pt x="22" y="61"/>
                  </a:cubicBezTo>
                  <a:cubicBezTo>
                    <a:pt x="23" y="61"/>
                    <a:pt x="23" y="61"/>
                    <a:pt x="23" y="61"/>
                  </a:cubicBezTo>
                  <a:cubicBezTo>
                    <a:pt x="23" y="61"/>
                    <a:pt x="23" y="61"/>
                    <a:pt x="23" y="60"/>
                  </a:cubicBezTo>
                  <a:cubicBezTo>
                    <a:pt x="22" y="54"/>
                    <a:pt x="22" y="46"/>
                    <a:pt x="22" y="39"/>
                  </a:cubicBezTo>
                  <a:cubicBezTo>
                    <a:pt x="29" y="39"/>
                    <a:pt x="35" y="38"/>
                    <a:pt x="42" y="37"/>
                  </a:cubicBezTo>
                  <a:cubicBezTo>
                    <a:pt x="42" y="37"/>
                    <a:pt x="43" y="36"/>
                    <a:pt x="43" y="36"/>
                  </a:cubicBezTo>
                  <a:close/>
                  <a:moveTo>
                    <a:pt x="14" y="14"/>
                  </a:moveTo>
                  <a:cubicBezTo>
                    <a:pt x="12" y="12"/>
                    <a:pt x="10" y="10"/>
                    <a:pt x="10" y="7"/>
                  </a:cubicBezTo>
                  <a:cubicBezTo>
                    <a:pt x="10" y="6"/>
                    <a:pt x="10" y="5"/>
                    <a:pt x="11" y="4"/>
                  </a:cubicBezTo>
                  <a:cubicBezTo>
                    <a:pt x="13" y="2"/>
                    <a:pt x="14" y="2"/>
                    <a:pt x="15" y="2"/>
                  </a:cubicBezTo>
                  <a:cubicBezTo>
                    <a:pt x="15" y="2"/>
                    <a:pt x="15" y="2"/>
                    <a:pt x="15" y="2"/>
                  </a:cubicBezTo>
                  <a:cubicBezTo>
                    <a:pt x="16" y="2"/>
                    <a:pt x="16" y="2"/>
                    <a:pt x="17" y="3"/>
                  </a:cubicBezTo>
                  <a:cubicBezTo>
                    <a:pt x="19" y="7"/>
                    <a:pt x="20" y="14"/>
                    <a:pt x="20" y="18"/>
                  </a:cubicBezTo>
                  <a:cubicBezTo>
                    <a:pt x="18" y="17"/>
                    <a:pt x="16" y="16"/>
                    <a:pt x="14" y="14"/>
                  </a:cubicBezTo>
                  <a:close/>
                  <a:moveTo>
                    <a:pt x="25" y="7"/>
                  </a:moveTo>
                  <a:cubicBezTo>
                    <a:pt x="27" y="5"/>
                    <a:pt x="29" y="4"/>
                    <a:pt x="30" y="4"/>
                  </a:cubicBezTo>
                  <a:cubicBezTo>
                    <a:pt x="32" y="4"/>
                    <a:pt x="33" y="5"/>
                    <a:pt x="33" y="7"/>
                  </a:cubicBezTo>
                  <a:cubicBezTo>
                    <a:pt x="33" y="10"/>
                    <a:pt x="31" y="14"/>
                    <a:pt x="23" y="17"/>
                  </a:cubicBezTo>
                  <a:cubicBezTo>
                    <a:pt x="23" y="12"/>
                    <a:pt x="24" y="9"/>
                    <a:pt x="25" y="7"/>
                  </a:cubicBez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231571">
            <a:off x="7286714" y="4966203"/>
            <a:ext cx="1443597" cy="1914069"/>
            <a:chOff x="9874478" y="1420091"/>
            <a:chExt cx="1631372" cy="2163041"/>
          </a:xfrm>
        </p:grpSpPr>
        <p:sp>
          <p:nvSpPr>
            <p:cNvPr id="49" name="Freeform 124"/>
            <p:cNvSpPr/>
            <p:nvPr/>
          </p:nvSpPr>
          <p:spPr bwMode="auto">
            <a:xfrm>
              <a:off x="10082296" y="2351809"/>
              <a:ext cx="1236518" cy="1168977"/>
            </a:xfrm>
            <a:custGeom>
              <a:gdLst>
                <a:gd name="T0" fmla="*/ 191 w 239"/>
                <a:gd name="T1" fmla="*/ 98 h 225"/>
                <a:gd name="T2" fmla="*/ 165 w 239"/>
                <a:gd name="T3" fmla="*/ 43 h 225"/>
                <a:gd name="T4" fmla="*/ 152 w 239"/>
                <a:gd name="T5" fmla="*/ 21 h 225"/>
                <a:gd name="T6" fmla="*/ 111 w 239"/>
                <a:gd name="T7" fmla="*/ 4 h 225"/>
                <a:gd name="T8" fmla="*/ 71 w 239"/>
                <a:gd name="T9" fmla="*/ 25 h 225"/>
                <a:gd name="T10" fmla="*/ 61 w 239"/>
                <a:gd name="T11" fmla="*/ 47 h 225"/>
                <a:gd name="T12" fmla="*/ 39 w 239"/>
                <a:gd name="T13" fmla="*/ 105 h 225"/>
                <a:gd name="T14" fmla="*/ 50 w 239"/>
                <a:gd name="T15" fmla="*/ 219 h 225"/>
                <a:gd name="T16" fmla="*/ 121 w 239"/>
                <a:gd name="T17" fmla="*/ 223 h 225"/>
                <a:gd name="T18" fmla="*/ 191 w 239"/>
                <a:gd name="T19" fmla="*/ 213 h 225"/>
                <a:gd name="T20" fmla="*/ 191 w 239"/>
                <a:gd name="T21" fmla="*/ 98 h 2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5">
                  <a:moveTo>
                    <a:pt x="191" y="98"/>
                  </a:moveTo>
                  <a:cubicBezTo>
                    <a:pt x="182" y="86"/>
                    <a:pt x="175" y="63"/>
                    <a:pt x="165" y="43"/>
                  </a:cubicBezTo>
                  <a:cubicBezTo>
                    <a:pt x="162" y="34"/>
                    <a:pt x="159" y="27"/>
                    <a:pt x="152" y="21"/>
                  </a:cubicBezTo>
                  <a:cubicBezTo>
                    <a:pt x="142" y="9"/>
                    <a:pt x="129" y="0"/>
                    <a:pt x="111" y="4"/>
                  </a:cubicBezTo>
                  <a:cubicBezTo>
                    <a:pt x="93" y="2"/>
                    <a:pt x="80" y="11"/>
                    <a:pt x="71" y="25"/>
                  </a:cubicBezTo>
                  <a:cubicBezTo>
                    <a:pt x="66" y="31"/>
                    <a:pt x="63" y="39"/>
                    <a:pt x="61" y="47"/>
                  </a:cubicBezTo>
                  <a:cubicBezTo>
                    <a:pt x="53" y="69"/>
                    <a:pt x="48" y="92"/>
                    <a:pt x="39" y="105"/>
                  </a:cubicBezTo>
                  <a:cubicBezTo>
                    <a:pt x="9" y="152"/>
                    <a:pt x="0" y="203"/>
                    <a:pt x="50" y="219"/>
                  </a:cubicBezTo>
                  <a:cubicBezTo>
                    <a:pt x="70" y="225"/>
                    <a:pt x="97" y="224"/>
                    <a:pt x="121" y="223"/>
                  </a:cubicBezTo>
                  <a:cubicBezTo>
                    <a:pt x="145" y="222"/>
                    <a:pt x="172" y="221"/>
                    <a:pt x="191" y="213"/>
                  </a:cubicBezTo>
                  <a:cubicBezTo>
                    <a:pt x="239" y="193"/>
                    <a:pt x="226" y="143"/>
                    <a:pt x="191" y="9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5"/>
            <p:cNvSpPr/>
            <p:nvPr/>
          </p:nvSpPr>
          <p:spPr bwMode="auto">
            <a:xfrm>
              <a:off x="9874478" y="3172691"/>
              <a:ext cx="361950" cy="410441"/>
            </a:xfrm>
            <a:custGeom>
              <a:gdLst>
                <a:gd name="T0" fmla="*/ 67 w 70"/>
                <a:gd name="T1" fmla="*/ 38 h 79"/>
                <a:gd name="T2" fmla="*/ 68 w 70"/>
                <a:gd name="T3" fmla="*/ 23 h 79"/>
                <a:gd name="T4" fmla="*/ 62 w 70"/>
                <a:gd name="T5" fmla="*/ 26 h 79"/>
                <a:gd name="T6" fmla="*/ 38 w 70"/>
                <a:gd name="T7" fmla="*/ 29 h 79"/>
                <a:gd name="T8" fmla="*/ 26 w 70"/>
                <a:gd name="T9" fmla="*/ 17 h 79"/>
                <a:gd name="T10" fmla="*/ 13 w 70"/>
                <a:gd name="T11" fmla="*/ 2 h 79"/>
                <a:gd name="T12" fmla="*/ 6 w 70"/>
                <a:gd name="T13" fmla="*/ 34 h 79"/>
                <a:gd name="T14" fmla="*/ 15 w 70"/>
                <a:gd name="T15" fmla="*/ 42 h 79"/>
                <a:gd name="T16" fmla="*/ 12 w 70"/>
                <a:gd name="T17" fmla="*/ 47 h 79"/>
                <a:gd name="T18" fmla="*/ 14 w 70"/>
                <a:gd name="T19" fmla="*/ 58 h 79"/>
                <a:gd name="T20" fmla="*/ 50 w 70"/>
                <a:gd name="T21" fmla="*/ 59 h 79"/>
                <a:gd name="T22" fmla="*/ 70 w 70"/>
                <a:gd name="T23" fmla="*/ 56 h 79"/>
                <a:gd name="T24" fmla="*/ 67 w 70"/>
                <a:gd name="T25" fmla="*/ 38 h 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79">
                  <a:moveTo>
                    <a:pt x="67" y="38"/>
                  </a:moveTo>
                  <a:cubicBezTo>
                    <a:pt x="67" y="33"/>
                    <a:pt x="67" y="28"/>
                    <a:pt x="68" y="23"/>
                  </a:cubicBezTo>
                  <a:cubicBezTo>
                    <a:pt x="65" y="24"/>
                    <a:pt x="62" y="26"/>
                    <a:pt x="62" y="26"/>
                  </a:cubicBezTo>
                  <a:cubicBezTo>
                    <a:pt x="53" y="30"/>
                    <a:pt x="48" y="32"/>
                    <a:pt x="38" y="29"/>
                  </a:cubicBezTo>
                  <a:cubicBezTo>
                    <a:pt x="29" y="26"/>
                    <a:pt x="29" y="25"/>
                    <a:pt x="26" y="17"/>
                  </a:cubicBezTo>
                  <a:cubicBezTo>
                    <a:pt x="24" y="12"/>
                    <a:pt x="20" y="2"/>
                    <a:pt x="13" y="2"/>
                  </a:cubicBezTo>
                  <a:cubicBezTo>
                    <a:pt x="0" y="0"/>
                    <a:pt x="4" y="28"/>
                    <a:pt x="6" y="34"/>
                  </a:cubicBezTo>
                  <a:cubicBezTo>
                    <a:pt x="8" y="39"/>
                    <a:pt x="14" y="35"/>
                    <a:pt x="15" y="42"/>
                  </a:cubicBezTo>
                  <a:cubicBezTo>
                    <a:pt x="15" y="46"/>
                    <a:pt x="13" y="44"/>
                    <a:pt x="12" y="47"/>
                  </a:cubicBezTo>
                  <a:cubicBezTo>
                    <a:pt x="10" y="49"/>
                    <a:pt x="13" y="56"/>
                    <a:pt x="14" y="58"/>
                  </a:cubicBezTo>
                  <a:cubicBezTo>
                    <a:pt x="25" y="79"/>
                    <a:pt x="35" y="59"/>
                    <a:pt x="50" y="59"/>
                  </a:cubicBezTo>
                  <a:cubicBezTo>
                    <a:pt x="57" y="58"/>
                    <a:pt x="63" y="57"/>
                    <a:pt x="70" y="56"/>
                  </a:cubicBezTo>
                  <a:cubicBezTo>
                    <a:pt x="68" y="50"/>
                    <a:pt x="67" y="44"/>
                    <a:pt x="67" y="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6"/>
            <p:cNvSpPr/>
            <p:nvPr/>
          </p:nvSpPr>
          <p:spPr bwMode="auto">
            <a:xfrm>
              <a:off x="10077100" y="3219450"/>
              <a:ext cx="232064" cy="306532"/>
            </a:xfrm>
            <a:custGeom>
              <a:gdLst>
                <a:gd name="T0" fmla="*/ 7 w 45"/>
                <a:gd name="T1" fmla="*/ 29 h 59"/>
                <a:gd name="T2" fmla="*/ 4 w 45"/>
                <a:gd name="T3" fmla="*/ 19 h 59"/>
                <a:gd name="T4" fmla="*/ 25 w 45"/>
                <a:gd name="T5" fmla="*/ 5 h 59"/>
                <a:gd name="T6" fmla="*/ 38 w 45"/>
                <a:gd name="T7" fmla="*/ 25 h 59"/>
                <a:gd name="T8" fmla="*/ 39 w 45"/>
                <a:gd name="T9" fmla="*/ 54 h 59"/>
                <a:gd name="T10" fmla="*/ 17 w 45"/>
                <a:gd name="T11" fmla="*/ 53 h 59"/>
                <a:gd name="T12" fmla="*/ 7 w 45"/>
                <a:gd name="T13" fmla="*/ 29 h 59"/>
              </a:gdLst>
              <a:cxnLst>
                <a:cxn ang="0">
                  <a:pos x="T0" y="T1"/>
                </a:cxn>
                <a:cxn ang="0">
                  <a:pos x="T2" y="T3"/>
                </a:cxn>
                <a:cxn ang="0">
                  <a:pos x="T4" y="T5"/>
                </a:cxn>
                <a:cxn ang="0">
                  <a:pos x="T6" y="T7"/>
                </a:cxn>
                <a:cxn ang="0">
                  <a:pos x="T8" y="T9"/>
                </a:cxn>
                <a:cxn ang="0">
                  <a:pos x="T10" y="T11"/>
                </a:cxn>
                <a:cxn ang="0">
                  <a:pos x="T12" y="T13"/>
                </a:cxn>
              </a:cxnLst>
              <a:rect l="0" t="0" r="r" b="b"/>
              <a:pathLst>
                <a:path w="45" h="59">
                  <a:moveTo>
                    <a:pt x="7" y="29"/>
                  </a:moveTo>
                  <a:cubicBezTo>
                    <a:pt x="6" y="26"/>
                    <a:pt x="5" y="23"/>
                    <a:pt x="4" y="19"/>
                  </a:cubicBezTo>
                  <a:cubicBezTo>
                    <a:pt x="0" y="6"/>
                    <a:pt x="14" y="0"/>
                    <a:pt x="25" y="5"/>
                  </a:cubicBezTo>
                  <a:cubicBezTo>
                    <a:pt x="33" y="10"/>
                    <a:pt x="37" y="16"/>
                    <a:pt x="38" y="25"/>
                  </a:cubicBezTo>
                  <a:cubicBezTo>
                    <a:pt x="39" y="33"/>
                    <a:pt x="45" y="49"/>
                    <a:pt x="39" y="54"/>
                  </a:cubicBezTo>
                  <a:cubicBezTo>
                    <a:pt x="34" y="58"/>
                    <a:pt x="22" y="59"/>
                    <a:pt x="17" y="53"/>
                  </a:cubicBezTo>
                  <a:cubicBezTo>
                    <a:pt x="13" y="46"/>
                    <a:pt x="9" y="37"/>
                    <a:pt x="7" y="29"/>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7"/>
            <p:cNvSpPr/>
            <p:nvPr/>
          </p:nvSpPr>
          <p:spPr bwMode="auto">
            <a:xfrm>
              <a:off x="11173341" y="3099955"/>
              <a:ext cx="332509" cy="420832"/>
            </a:xfrm>
            <a:custGeom>
              <a:gdLst>
                <a:gd name="T0" fmla="*/ 51 w 64"/>
                <a:gd name="T1" fmla="*/ 3 h 81"/>
                <a:gd name="T2" fmla="*/ 40 w 64"/>
                <a:gd name="T3" fmla="*/ 19 h 81"/>
                <a:gd name="T4" fmla="*/ 28 w 64"/>
                <a:gd name="T5" fmla="*/ 32 h 81"/>
                <a:gd name="T6" fmla="*/ 5 w 64"/>
                <a:gd name="T7" fmla="*/ 31 h 81"/>
                <a:gd name="T8" fmla="*/ 0 w 64"/>
                <a:gd name="T9" fmla="*/ 29 h 81"/>
                <a:gd name="T10" fmla="*/ 4 w 64"/>
                <a:gd name="T11" fmla="*/ 51 h 81"/>
                <a:gd name="T12" fmla="*/ 3 w 64"/>
                <a:gd name="T13" fmla="*/ 63 h 81"/>
                <a:gd name="T14" fmla="*/ 20 w 64"/>
                <a:gd name="T15" fmla="*/ 63 h 81"/>
                <a:gd name="T16" fmla="*/ 55 w 64"/>
                <a:gd name="T17" fmla="*/ 59 h 81"/>
                <a:gd name="T18" fmla="*/ 56 w 64"/>
                <a:gd name="T19" fmla="*/ 47 h 81"/>
                <a:gd name="T20" fmla="*/ 53 w 64"/>
                <a:gd name="T21" fmla="*/ 43 h 81"/>
                <a:gd name="T22" fmla="*/ 61 w 64"/>
                <a:gd name="T23" fmla="*/ 35 h 81"/>
                <a:gd name="T24" fmla="*/ 51 w 64"/>
                <a:gd name="T25" fmla="*/ 3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81">
                  <a:moveTo>
                    <a:pt x="51" y="3"/>
                  </a:moveTo>
                  <a:cubicBezTo>
                    <a:pt x="44" y="4"/>
                    <a:pt x="41" y="14"/>
                    <a:pt x="40" y="19"/>
                  </a:cubicBezTo>
                  <a:cubicBezTo>
                    <a:pt x="37" y="27"/>
                    <a:pt x="37" y="28"/>
                    <a:pt x="28" y="32"/>
                  </a:cubicBezTo>
                  <a:cubicBezTo>
                    <a:pt x="19" y="36"/>
                    <a:pt x="14" y="34"/>
                    <a:pt x="5" y="31"/>
                  </a:cubicBezTo>
                  <a:cubicBezTo>
                    <a:pt x="4" y="31"/>
                    <a:pt x="2" y="30"/>
                    <a:pt x="0" y="29"/>
                  </a:cubicBezTo>
                  <a:cubicBezTo>
                    <a:pt x="2" y="36"/>
                    <a:pt x="3" y="43"/>
                    <a:pt x="4" y="51"/>
                  </a:cubicBezTo>
                  <a:cubicBezTo>
                    <a:pt x="4" y="55"/>
                    <a:pt x="4" y="59"/>
                    <a:pt x="3" y="63"/>
                  </a:cubicBezTo>
                  <a:cubicBezTo>
                    <a:pt x="9" y="63"/>
                    <a:pt x="14" y="63"/>
                    <a:pt x="20" y="63"/>
                  </a:cubicBezTo>
                  <a:cubicBezTo>
                    <a:pt x="34" y="62"/>
                    <a:pt x="47" y="81"/>
                    <a:pt x="55" y="59"/>
                  </a:cubicBezTo>
                  <a:cubicBezTo>
                    <a:pt x="56" y="57"/>
                    <a:pt x="58" y="50"/>
                    <a:pt x="56" y="47"/>
                  </a:cubicBezTo>
                  <a:cubicBezTo>
                    <a:pt x="55" y="45"/>
                    <a:pt x="53" y="47"/>
                    <a:pt x="53" y="43"/>
                  </a:cubicBezTo>
                  <a:cubicBezTo>
                    <a:pt x="54" y="37"/>
                    <a:pt x="60" y="40"/>
                    <a:pt x="61" y="35"/>
                  </a:cubicBezTo>
                  <a:cubicBezTo>
                    <a:pt x="62" y="28"/>
                    <a:pt x="64" y="0"/>
                    <a:pt x="51"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8"/>
            <p:cNvSpPr/>
            <p:nvPr/>
          </p:nvSpPr>
          <p:spPr bwMode="auto">
            <a:xfrm>
              <a:off x="11095409" y="3167495"/>
              <a:ext cx="218209" cy="316923"/>
            </a:xfrm>
            <a:custGeom>
              <a:gdLst>
                <a:gd name="T0" fmla="*/ 36 w 42"/>
                <a:gd name="T1" fmla="*/ 29 h 61"/>
                <a:gd name="T2" fmla="*/ 39 w 42"/>
                <a:gd name="T3" fmla="*/ 19 h 61"/>
                <a:gd name="T4" fmla="*/ 17 w 42"/>
                <a:gd name="T5" fmla="*/ 7 h 61"/>
                <a:gd name="T6" fmla="*/ 5 w 42"/>
                <a:gd name="T7" fmla="*/ 28 h 61"/>
                <a:gd name="T8" fmla="*/ 7 w 42"/>
                <a:gd name="T9" fmla="*/ 57 h 61"/>
                <a:gd name="T10" fmla="*/ 28 w 42"/>
                <a:gd name="T11" fmla="*/ 54 h 61"/>
                <a:gd name="T12" fmla="*/ 36 w 42"/>
                <a:gd name="T13" fmla="*/ 29 h 61"/>
              </a:gdLst>
              <a:cxnLst>
                <a:cxn ang="0">
                  <a:pos x="T0" y="T1"/>
                </a:cxn>
                <a:cxn ang="0">
                  <a:pos x="T2" y="T3"/>
                </a:cxn>
                <a:cxn ang="0">
                  <a:pos x="T4" y="T5"/>
                </a:cxn>
                <a:cxn ang="0">
                  <a:pos x="T6" y="T7"/>
                </a:cxn>
                <a:cxn ang="0">
                  <a:pos x="T8" y="T9"/>
                </a:cxn>
                <a:cxn ang="0">
                  <a:pos x="T10" y="T11"/>
                </a:cxn>
                <a:cxn ang="0">
                  <a:pos x="T12" y="T13"/>
                </a:cxn>
              </a:cxnLst>
              <a:rect l="0" t="0" r="r" b="b"/>
              <a:pathLst>
                <a:path w="42" h="61">
                  <a:moveTo>
                    <a:pt x="36" y="29"/>
                  </a:moveTo>
                  <a:cubicBezTo>
                    <a:pt x="37" y="25"/>
                    <a:pt x="38" y="22"/>
                    <a:pt x="39" y="19"/>
                  </a:cubicBezTo>
                  <a:cubicBezTo>
                    <a:pt x="42" y="5"/>
                    <a:pt x="27" y="0"/>
                    <a:pt x="17" y="7"/>
                  </a:cubicBezTo>
                  <a:cubicBezTo>
                    <a:pt x="9" y="12"/>
                    <a:pt x="5" y="18"/>
                    <a:pt x="5" y="28"/>
                  </a:cubicBezTo>
                  <a:cubicBezTo>
                    <a:pt x="4" y="36"/>
                    <a:pt x="0" y="53"/>
                    <a:pt x="7" y="57"/>
                  </a:cubicBezTo>
                  <a:cubicBezTo>
                    <a:pt x="12" y="61"/>
                    <a:pt x="25" y="61"/>
                    <a:pt x="28" y="54"/>
                  </a:cubicBezTo>
                  <a:cubicBezTo>
                    <a:pt x="32" y="47"/>
                    <a:pt x="35" y="37"/>
                    <a:pt x="36" y="29"/>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Oval 129"/>
            <p:cNvSpPr>
              <a:spLocks noChangeArrowheads="1"/>
            </p:cNvSpPr>
            <p:nvPr/>
          </p:nvSpPr>
          <p:spPr bwMode="auto">
            <a:xfrm>
              <a:off x="10645137" y="3167495"/>
              <a:ext cx="93518" cy="9351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5" name="Picture 130"/>
            <p:cNvPicPr>
              <a:picLocks noChangeAspect="1" noChangeArrowheads="1"/>
            </p:cNvPicPr>
            <p:nvPr/>
          </p:nvPicPr>
          <p:blipFill>
            <a:blip r:embed="rId10">
              <a:extLst>
                <a:ext uri="{28A0092B-C50C-407E-A947-70E740481C1C}">
                  <a14:useLocalDpi xmlns:a14="http://schemas.microsoft.com/office/drawing/2010/main" val="0"/>
                </a:ext>
              </a:extLst>
            </a:blip>
            <a:stretch>
              <a:fillRect/>
            </a:stretch>
          </p:blipFill>
          <p:spPr bwMode="auto">
            <a:xfrm>
              <a:off x="10239891" y="2663536"/>
              <a:ext cx="869373" cy="42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Oval 131"/>
            <p:cNvSpPr>
              <a:spLocks noChangeArrowheads="1"/>
            </p:cNvSpPr>
            <p:nvPr/>
          </p:nvSpPr>
          <p:spPr bwMode="auto">
            <a:xfrm>
              <a:off x="10118664" y="1899805"/>
              <a:ext cx="1065068" cy="10702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Oval 132"/>
            <p:cNvSpPr>
              <a:spLocks noChangeArrowheads="1"/>
            </p:cNvSpPr>
            <p:nvPr/>
          </p:nvSpPr>
          <p:spPr bwMode="auto">
            <a:xfrm>
              <a:off x="10636478" y="2715491"/>
              <a:ext cx="65809" cy="6754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Oval 133"/>
            <p:cNvSpPr>
              <a:spLocks noChangeArrowheads="1"/>
            </p:cNvSpPr>
            <p:nvPr/>
          </p:nvSpPr>
          <p:spPr bwMode="auto">
            <a:xfrm>
              <a:off x="10444246" y="2653145"/>
              <a:ext cx="41564" cy="4156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Oval 134"/>
            <p:cNvSpPr>
              <a:spLocks noChangeArrowheads="1"/>
            </p:cNvSpPr>
            <p:nvPr/>
          </p:nvSpPr>
          <p:spPr bwMode="auto">
            <a:xfrm>
              <a:off x="10842564" y="2632364"/>
              <a:ext cx="41564" cy="4156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Oval 135"/>
            <p:cNvSpPr>
              <a:spLocks noChangeArrowheads="1"/>
            </p:cNvSpPr>
            <p:nvPr/>
          </p:nvSpPr>
          <p:spPr bwMode="auto">
            <a:xfrm>
              <a:off x="10884128" y="2601191"/>
              <a:ext cx="31173" cy="3117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Oval 136"/>
            <p:cNvSpPr>
              <a:spLocks noChangeArrowheads="1"/>
            </p:cNvSpPr>
            <p:nvPr/>
          </p:nvSpPr>
          <p:spPr bwMode="auto">
            <a:xfrm>
              <a:off x="10407878" y="2627168"/>
              <a:ext cx="31173" cy="3117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Oval 137"/>
            <p:cNvSpPr>
              <a:spLocks noChangeArrowheads="1"/>
            </p:cNvSpPr>
            <p:nvPr/>
          </p:nvSpPr>
          <p:spPr bwMode="auto">
            <a:xfrm>
              <a:off x="10553350" y="2710295"/>
              <a:ext cx="62345" cy="5715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Oval 138"/>
            <p:cNvSpPr>
              <a:spLocks noChangeArrowheads="1"/>
            </p:cNvSpPr>
            <p:nvPr/>
          </p:nvSpPr>
          <p:spPr bwMode="auto">
            <a:xfrm>
              <a:off x="10717873" y="2699905"/>
              <a:ext cx="57150" cy="5715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Oval 139"/>
            <p:cNvSpPr>
              <a:spLocks noChangeArrowheads="1"/>
            </p:cNvSpPr>
            <p:nvPr/>
          </p:nvSpPr>
          <p:spPr bwMode="auto">
            <a:xfrm>
              <a:off x="10491005" y="2684318"/>
              <a:ext cx="51955" cy="4675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Oval 140"/>
            <p:cNvSpPr>
              <a:spLocks noChangeArrowheads="1"/>
            </p:cNvSpPr>
            <p:nvPr/>
          </p:nvSpPr>
          <p:spPr bwMode="auto">
            <a:xfrm>
              <a:off x="10790609" y="2668732"/>
              <a:ext cx="46759" cy="4675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66" name="Picture 141"/>
            <p:cNvPicPr>
              <a:picLocks noChangeAspect="1" noChangeArrowheads="1"/>
            </p:cNvPicPr>
            <p:nvPr/>
          </p:nvPicPr>
          <p:blipFill>
            <a:blip r:embed="rId11">
              <a:extLst>
                <a:ext uri="{28A0092B-C50C-407E-A947-70E740481C1C}">
                  <a14:useLocalDpi xmlns:a14="http://schemas.microsoft.com/office/drawing/2010/main" val="0"/>
                </a:ext>
              </a:extLst>
            </a:blip>
            <a:stretch>
              <a:fillRect/>
            </a:stretch>
          </p:blipFill>
          <p:spPr bwMode="auto">
            <a:xfrm>
              <a:off x="10563741" y="2438400"/>
              <a:ext cx="185305" cy="187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142"/>
            <p:cNvPicPr>
              <a:picLocks noChangeAspect="1" noChangeArrowheads="1"/>
            </p:cNvPicPr>
            <p:nvPr/>
          </p:nvPicPr>
          <p:blipFill>
            <a:blip r:embed="rId12">
              <a:extLst>
                <a:ext uri="{28A0092B-C50C-407E-A947-70E740481C1C}">
                  <a14:useLocalDpi xmlns:a14="http://schemas.microsoft.com/office/drawing/2010/main" val="0"/>
                </a:ext>
              </a:extLst>
            </a:blip>
            <a:stretch>
              <a:fillRect/>
            </a:stretch>
          </p:blipFill>
          <p:spPr bwMode="auto">
            <a:xfrm>
              <a:off x="10567205" y="2448791"/>
              <a:ext cx="171450" cy="17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Freeform 143"/>
            <p:cNvSpPr/>
            <p:nvPr/>
          </p:nvSpPr>
          <p:spPr bwMode="auto">
            <a:xfrm>
              <a:off x="10491005" y="2279073"/>
              <a:ext cx="72736" cy="166255"/>
            </a:xfrm>
            <a:custGeom>
              <a:gdLst>
                <a:gd name="T0" fmla="*/ 7 w 14"/>
                <a:gd name="T1" fmla="*/ 0 h 32"/>
                <a:gd name="T2" fmla="*/ 14 w 14"/>
                <a:gd name="T3" fmla="*/ 15 h 32"/>
                <a:gd name="T4" fmla="*/ 8 w 14"/>
                <a:gd name="T5" fmla="*/ 32 h 32"/>
                <a:gd name="T6" fmla="*/ 1 w 14"/>
                <a:gd name="T7" fmla="*/ 16 h 32"/>
                <a:gd name="T8" fmla="*/ 7 w 14"/>
                <a:gd name="T9" fmla="*/ 0 h 32"/>
              </a:gdLst>
              <a:cxnLst>
                <a:cxn ang="0">
                  <a:pos x="T0" y="T1"/>
                </a:cxn>
                <a:cxn ang="0">
                  <a:pos x="T2" y="T3"/>
                </a:cxn>
                <a:cxn ang="0">
                  <a:pos x="T4" y="T5"/>
                </a:cxn>
                <a:cxn ang="0">
                  <a:pos x="T6" y="T7"/>
                </a:cxn>
                <a:cxn ang="0">
                  <a:pos x="T8" y="T9"/>
                </a:cxn>
              </a:cxnLst>
              <a:rect l="0" t="0" r="r" b="b"/>
              <a:pathLst>
                <a:path w="14" h="32">
                  <a:moveTo>
                    <a:pt x="7" y="0"/>
                  </a:moveTo>
                  <a:cubicBezTo>
                    <a:pt x="10" y="0"/>
                    <a:pt x="14" y="7"/>
                    <a:pt x="14" y="15"/>
                  </a:cubicBezTo>
                  <a:cubicBezTo>
                    <a:pt x="14" y="24"/>
                    <a:pt x="11" y="32"/>
                    <a:pt x="8" y="32"/>
                  </a:cubicBezTo>
                  <a:cubicBezTo>
                    <a:pt x="4" y="32"/>
                    <a:pt x="1" y="25"/>
                    <a:pt x="1" y="16"/>
                  </a:cubicBezTo>
                  <a:cubicBezTo>
                    <a:pt x="0" y="7"/>
                    <a:pt x="3"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44"/>
            <p:cNvSpPr/>
            <p:nvPr/>
          </p:nvSpPr>
          <p:spPr bwMode="auto">
            <a:xfrm>
              <a:off x="10728264" y="2268682"/>
              <a:ext cx="72736" cy="166255"/>
            </a:xfrm>
            <a:custGeom>
              <a:gdLst>
                <a:gd name="T0" fmla="*/ 6 w 14"/>
                <a:gd name="T1" fmla="*/ 0 h 32"/>
                <a:gd name="T2" fmla="*/ 13 w 14"/>
                <a:gd name="T3" fmla="*/ 16 h 32"/>
                <a:gd name="T4" fmla="*/ 7 w 14"/>
                <a:gd name="T5" fmla="*/ 32 h 32"/>
                <a:gd name="T6" fmla="*/ 0 w 14"/>
                <a:gd name="T7" fmla="*/ 16 h 32"/>
                <a:gd name="T8" fmla="*/ 6 w 14"/>
                <a:gd name="T9" fmla="*/ 0 h 32"/>
              </a:gdLst>
              <a:cxnLst>
                <a:cxn ang="0">
                  <a:pos x="T0" y="T1"/>
                </a:cxn>
                <a:cxn ang="0">
                  <a:pos x="T2" y="T3"/>
                </a:cxn>
                <a:cxn ang="0">
                  <a:pos x="T4" y="T5"/>
                </a:cxn>
                <a:cxn ang="0">
                  <a:pos x="T6" y="T7"/>
                </a:cxn>
                <a:cxn ang="0">
                  <a:pos x="T8" y="T9"/>
                </a:cxn>
              </a:cxnLst>
              <a:rect l="0" t="0" r="r" b="b"/>
              <a:pathLst>
                <a:path w="14" h="32">
                  <a:moveTo>
                    <a:pt x="6" y="0"/>
                  </a:moveTo>
                  <a:cubicBezTo>
                    <a:pt x="10" y="0"/>
                    <a:pt x="13" y="7"/>
                    <a:pt x="13" y="16"/>
                  </a:cubicBezTo>
                  <a:cubicBezTo>
                    <a:pt x="14" y="25"/>
                    <a:pt x="11" y="32"/>
                    <a:pt x="7" y="32"/>
                  </a:cubicBezTo>
                  <a:cubicBezTo>
                    <a:pt x="3" y="32"/>
                    <a:pt x="0" y="25"/>
                    <a:pt x="0" y="16"/>
                  </a:cubicBezTo>
                  <a:cubicBezTo>
                    <a:pt x="0" y="7"/>
                    <a:pt x="2" y="0"/>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45"/>
            <p:cNvSpPr/>
            <p:nvPr/>
          </p:nvSpPr>
          <p:spPr bwMode="auto">
            <a:xfrm>
              <a:off x="10155032" y="1420091"/>
              <a:ext cx="905741" cy="807027"/>
            </a:xfrm>
            <a:custGeom>
              <a:gdLst>
                <a:gd name="T0" fmla="*/ 173 w 175"/>
                <a:gd name="T1" fmla="*/ 36 h 155"/>
                <a:gd name="T2" fmla="*/ 163 w 175"/>
                <a:gd name="T3" fmla="*/ 6 h 155"/>
                <a:gd name="T4" fmla="*/ 85 w 175"/>
                <a:gd name="T5" fmla="*/ 3 h 155"/>
                <a:gd name="T6" fmla="*/ 8 w 175"/>
                <a:gd name="T7" fmla="*/ 15 h 155"/>
                <a:gd name="T8" fmla="*/ 1 w 175"/>
                <a:gd name="T9" fmla="*/ 46 h 155"/>
                <a:gd name="T10" fmla="*/ 14 w 175"/>
                <a:gd name="T11" fmla="*/ 149 h 155"/>
                <a:gd name="T12" fmla="*/ 13 w 175"/>
                <a:gd name="T13" fmla="*/ 155 h 155"/>
                <a:gd name="T14" fmla="*/ 173 w 175"/>
                <a:gd name="T15" fmla="*/ 146 h 155"/>
                <a:gd name="T16" fmla="*/ 172 w 175"/>
                <a:gd name="T17" fmla="*/ 140 h 155"/>
                <a:gd name="T18" fmla="*/ 173 w 175"/>
                <a:gd name="T19" fmla="*/ 36 h 1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155">
                  <a:moveTo>
                    <a:pt x="173" y="36"/>
                  </a:moveTo>
                  <a:cubicBezTo>
                    <a:pt x="172" y="23"/>
                    <a:pt x="170" y="11"/>
                    <a:pt x="163" y="6"/>
                  </a:cubicBezTo>
                  <a:cubicBezTo>
                    <a:pt x="154" y="0"/>
                    <a:pt x="96" y="1"/>
                    <a:pt x="85" y="3"/>
                  </a:cubicBezTo>
                  <a:cubicBezTo>
                    <a:pt x="74" y="3"/>
                    <a:pt x="16" y="8"/>
                    <a:pt x="8" y="15"/>
                  </a:cubicBezTo>
                  <a:cubicBezTo>
                    <a:pt x="1" y="21"/>
                    <a:pt x="0" y="33"/>
                    <a:pt x="1" y="46"/>
                  </a:cubicBezTo>
                  <a:cubicBezTo>
                    <a:pt x="3" y="82"/>
                    <a:pt x="11" y="112"/>
                    <a:pt x="14" y="149"/>
                  </a:cubicBezTo>
                  <a:cubicBezTo>
                    <a:pt x="13" y="151"/>
                    <a:pt x="13" y="153"/>
                    <a:pt x="13" y="155"/>
                  </a:cubicBezTo>
                  <a:cubicBezTo>
                    <a:pt x="173" y="146"/>
                    <a:pt x="173" y="146"/>
                    <a:pt x="173" y="146"/>
                  </a:cubicBezTo>
                  <a:cubicBezTo>
                    <a:pt x="173" y="144"/>
                    <a:pt x="173" y="142"/>
                    <a:pt x="172" y="140"/>
                  </a:cubicBezTo>
                  <a:cubicBezTo>
                    <a:pt x="170" y="103"/>
                    <a:pt x="175" y="72"/>
                    <a:pt x="173"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46"/>
            <p:cNvSpPr/>
            <p:nvPr/>
          </p:nvSpPr>
          <p:spPr bwMode="auto">
            <a:xfrm>
              <a:off x="10170618" y="1440873"/>
              <a:ext cx="874568" cy="526473"/>
            </a:xfrm>
            <a:custGeom>
              <a:gdLst>
                <a:gd name="T0" fmla="*/ 114 w 169"/>
                <a:gd name="T1" fmla="*/ 0 h 101"/>
                <a:gd name="T2" fmla="*/ 91 w 169"/>
                <a:gd name="T3" fmla="*/ 1 h 101"/>
                <a:gd name="T4" fmla="*/ 82 w 169"/>
                <a:gd name="T5" fmla="*/ 2 h 101"/>
                <a:gd name="T6" fmla="*/ 82 w 169"/>
                <a:gd name="T7" fmla="*/ 2 h 101"/>
                <a:gd name="T8" fmla="*/ 82 w 169"/>
                <a:gd name="T9" fmla="*/ 2 h 101"/>
                <a:gd name="T10" fmla="*/ 81 w 169"/>
                <a:gd name="T11" fmla="*/ 2 h 101"/>
                <a:gd name="T12" fmla="*/ 74 w 169"/>
                <a:gd name="T13" fmla="*/ 2 h 101"/>
                <a:gd name="T14" fmla="*/ 35 w 169"/>
                <a:gd name="T15" fmla="*/ 6 h 101"/>
                <a:gd name="T16" fmla="*/ 7 w 169"/>
                <a:gd name="T17" fmla="*/ 13 h 101"/>
                <a:gd name="T18" fmla="*/ 1 w 169"/>
                <a:gd name="T19" fmla="*/ 42 h 101"/>
                <a:gd name="T20" fmla="*/ 1 w 169"/>
                <a:gd name="T21" fmla="*/ 42 h 101"/>
                <a:gd name="T22" fmla="*/ 1 w 169"/>
                <a:gd name="T23" fmla="*/ 42 h 101"/>
                <a:gd name="T24" fmla="*/ 7 w 169"/>
                <a:gd name="T25" fmla="*/ 93 h 101"/>
                <a:gd name="T26" fmla="*/ 8 w 169"/>
                <a:gd name="T27" fmla="*/ 101 h 101"/>
                <a:gd name="T28" fmla="*/ 31 w 169"/>
                <a:gd name="T29" fmla="*/ 100 h 101"/>
                <a:gd name="T30" fmla="*/ 57 w 169"/>
                <a:gd name="T31" fmla="*/ 101 h 101"/>
                <a:gd name="T32" fmla="*/ 79 w 169"/>
                <a:gd name="T33" fmla="*/ 101 h 101"/>
                <a:gd name="T34" fmla="*/ 82 w 169"/>
                <a:gd name="T35" fmla="*/ 101 h 101"/>
                <a:gd name="T36" fmla="*/ 88 w 169"/>
                <a:gd name="T37" fmla="*/ 101 h 101"/>
                <a:gd name="T38" fmla="*/ 93 w 169"/>
                <a:gd name="T39" fmla="*/ 100 h 101"/>
                <a:gd name="T40" fmla="*/ 167 w 169"/>
                <a:gd name="T41" fmla="*/ 92 h 101"/>
                <a:gd name="T42" fmla="*/ 167 w 169"/>
                <a:gd name="T43" fmla="*/ 84 h 101"/>
                <a:gd name="T44" fmla="*/ 167 w 169"/>
                <a:gd name="T45" fmla="*/ 32 h 101"/>
                <a:gd name="T46" fmla="*/ 167 w 169"/>
                <a:gd name="T47" fmla="*/ 32 h 101"/>
                <a:gd name="T48" fmla="*/ 167 w 169"/>
                <a:gd name="T49" fmla="*/ 32 h 101"/>
                <a:gd name="T50" fmla="*/ 159 w 169"/>
                <a:gd name="T51" fmla="*/ 5 h 101"/>
                <a:gd name="T52" fmla="*/ 130 w 169"/>
                <a:gd name="T53" fmla="*/ 1 h 101"/>
                <a:gd name="T54" fmla="*/ 114 w 169"/>
                <a:gd name="T55" fmla="*/ 0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9" h="100">
                  <a:moveTo>
                    <a:pt x="114" y="0"/>
                  </a:moveTo>
                  <a:cubicBezTo>
                    <a:pt x="105" y="0"/>
                    <a:pt x="96" y="1"/>
                    <a:pt x="91" y="1"/>
                  </a:cubicBezTo>
                  <a:cubicBezTo>
                    <a:pt x="87" y="1"/>
                    <a:pt x="84" y="1"/>
                    <a:pt x="82" y="2"/>
                  </a:cubicBezTo>
                  <a:cubicBezTo>
                    <a:pt x="82" y="2"/>
                    <a:pt x="82" y="2"/>
                    <a:pt x="82" y="2"/>
                  </a:cubicBezTo>
                  <a:cubicBezTo>
                    <a:pt x="82" y="2"/>
                    <a:pt x="82" y="2"/>
                    <a:pt x="82" y="2"/>
                  </a:cubicBezTo>
                  <a:cubicBezTo>
                    <a:pt x="82" y="2"/>
                    <a:pt x="81" y="2"/>
                    <a:pt x="81" y="2"/>
                  </a:cubicBezTo>
                  <a:cubicBezTo>
                    <a:pt x="79" y="2"/>
                    <a:pt x="77" y="2"/>
                    <a:pt x="74" y="2"/>
                  </a:cubicBezTo>
                  <a:cubicBezTo>
                    <a:pt x="65" y="2"/>
                    <a:pt x="50" y="4"/>
                    <a:pt x="35" y="6"/>
                  </a:cubicBezTo>
                  <a:cubicBezTo>
                    <a:pt x="13" y="9"/>
                    <a:pt x="8" y="12"/>
                    <a:pt x="7" y="13"/>
                  </a:cubicBezTo>
                  <a:cubicBezTo>
                    <a:pt x="2" y="17"/>
                    <a:pt x="0" y="26"/>
                    <a:pt x="1" y="42"/>
                  </a:cubicBezTo>
                  <a:cubicBezTo>
                    <a:pt x="1" y="42"/>
                    <a:pt x="1" y="42"/>
                    <a:pt x="1" y="42"/>
                  </a:cubicBezTo>
                  <a:cubicBezTo>
                    <a:pt x="1" y="42"/>
                    <a:pt x="1" y="42"/>
                    <a:pt x="1" y="42"/>
                  </a:cubicBezTo>
                  <a:cubicBezTo>
                    <a:pt x="2" y="60"/>
                    <a:pt x="4" y="77"/>
                    <a:pt x="7" y="93"/>
                  </a:cubicBezTo>
                  <a:cubicBezTo>
                    <a:pt x="7" y="96"/>
                    <a:pt x="8" y="98"/>
                    <a:pt x="8" y="101"/>
                  </a:cubicBezTo>
                  <a:cubicBezTo>
                    <a:pt x="15" y="100"/>
                    <a:pt x="23" y="100"/>
                    <a:pt x="31" y="100"/>
                  </a:cubicBezTo>
                  <a:cubicBezTo>
                    <a:pt x="40" y="100"/>
                    <a:pt x="49" y="100"/>
                    <a:pt x="57" y="101"/>
                  </a:cubicBezTo>
                  <a:cubicBezTo>
                    <a:pt x="66" y="101"/>
                    <a:pt x="73" y="101"/>
                    <a:pt x="79" y="101"/>
                  </a:cubicBezTo>
                  <a:cubicBezTo>
                    <a:pt x="80" y="101"/>
                    <a:pt x="81" y="101"/>
                    <a:pt x="82" y="101"/>
                  </a:cubicBezTo>
                  <a:cubicBezTo>
                    <a:pt x="84" y="101"/>
                    <a:pt x="86" y="101"/>
                    <a:pt x="88" y="101"/>
                  </a:cubicBezTo>
                  <a:cubicBezTo>
                    <a:pt x="89" y="101"/>
                    <a:pt x="91" y="101"/>
                    <a:pt x="93" y="100"/>
                  </a:cubicBezTo>
                  <a:cubicBezTo>
                    <a:pt x="107" y="99"/>
                    <a:pt x="140" y="93"/>
                    <a:pt x="167" y="92"/>
                  </a:cubicBezTo>
                  <a:cubicBezTo>
                    <a:pt x="167" y="89"/>
                    <a:pt x="167" y="87"/>
                    <a:pt x="167" y="84"/>
                  </a:cubicBezTo>
                  <a:cubicBezTo>
                    <a:pt x="168" y="68"/>
                    <a:pt x="169" y="51"/>
                    <a:pt x="167" y="32"/>
                  </a:cubicBezTo>
                  <a:cubicBezTo>
                    <a:pt x="167" y="32"/>
                    <a:pt x="167" y="32"/>
                    <a:pt x="167" y="32"/>
                  </a:cubicBezTo>
                  <a:cubicBezTo>
                    <a:pt x="167" y="32"/>
                    <a:pt x="167" y="32"/>
                    <a:pt x="167" y="32"/>
                  </a:cubicBezTo>
                  <a:cubicBezTo>
                    <a:pt x="167" y="17"/>
                    <a:pt x="164" y="8"/>
                    <a:pt x="159" y="5"/>
                  </a:cubicBezTo>
                  <a:cubicBezTo>
                    <a:pt x="157" y="4"/>
                    <a:pt x="152" y="1"/>
                    <a:pt x="130" y="1"/>
                  </a:cubicBezTo>
                  <a:cubicBezTo>
                    <a:pt x="124" y="0"/>
                    <a:pt x="119" y="0"/>
                    <a:pt x="114" y="0"/>
                  </a:cubicBezTo>
                </a:path>
              </a:pathLst>
            </a:custGeom>
            <a:solidFill>
              <a:srgbClr val="67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47"/>
            <p:cNvSpPr/>
            <p:nvPr/>
          </p:nvSpPr>
          <p:spPr bwMode="auto">
            <a:xfrm>
              <a:off x="10201791" y="1920586"/>
              <a:ext cx="843396" cy="238991"/>
            </a:xfrm>
            <a:custGeom>
              <a:gdLst>
                <a:gd name="T0" fmla="*/ 87 w 163"/>
                <a:gd name="T1" fmla="*/ 8 h 46"/>
                <a:gd name="T2" fmla="*/ 82 w 163"/>
                <a:gd name="T3" fmla="*/ 9 h 46"/>
                <a:gd name="T4" fmla="*/ 76 w 163"/>
                <a:gd name="T5" fmla="*/ 9 h 46"/>
                <a:gd name="T6" fmla="*/ 51 w 163"/>
                <a:gd name="T7" fmla="*/ 9 h 46"/>
                <a:gd name="T8" fmla="*/ 0 w 163"/>
                <a:gd name="T9" fmla="*/ 9 h 46"/>
                <a:gd name="T10" fmla="*/ 4 w 163"/>
                <a:gd name="T11" fmla="*/ 44 h 46"/>
                <a:gd name="T12" fmla="*/ 83 w 163"/>
                <a:gd name="T13" fmla="*/ 44 h 46"/>
                <a:gd name="T14" fmla="*/ 163 w 163"/>
                <a:gd name="T15" fmla="*/ 36 h 46"/>
                <a:gd name="T16" fmla="*/ 163 w 163"/>
                <a:gd name="T17" fmla="*/ 0 h 46"/>
                <a:gd name="T18" fmla="*/ 87 w 163"/>
                <a:gd name="T19" fmla="*/ 8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6">
                  <a:moveTo>
                    <a:pt x="87" y="8"/>
                  </a:moveTo>
                  <a:cubicBezTo>
                    <a:pt x="85" y="9"/>
                    <a:pt x="83" y="9"/>
                    <a:pt x="82" y="9"/>
                  </a:cubicBezTo>
                  <a:cubicBezTo>
                    <a:pt x="80" y="9"/>
                    <a:pt x="78" y="9"/>
                    <a:pt x="76" y="9"/>
                  </a:cubicBezTo>
                  <a:cubicBezTo>
                    <a:pt x="70" y="9"/>
                    <a:pt x="62" y="9"/>
                    <a:pt x="51" y="9"/>
                  </a:cubicBezTo>
                  <a:cubicBezTo>
                    <a:pt x="35" y="8"/>
                    <a:pt x="16" y="8"/>
                    <a:pt x="0" y="9"/>
                  </a:cubicBezTo>
                  <a:cubicBezTo>
                    <a:pt x="1" y="20"/>
                    <a:pt x="3" y="32"/>
                    <a:pt x="4" y="44"/>
                  </a:cubicBezTo>
                  <a:cubicBezTo>
                    <a:pt x="25" y="46"/>
                    <a:pt x="54" y="46"/>
                    <a:pt x="83" y="44"/>
                  </a:cubicBezTo>
                  <a:cubicBezTo>
                    <a:pt x="113" y="43"/>
                    <a:pt x="142" y="40"/>
                    <a:pt x="163" y="36"/>
                  </a:cubicBezTo>
                  <a:cubicBezTo>
                    <a:pt x="163" y="23"/>
                    <a:pt x="163" y="11"/>
                    <a:pt x="163" y="0"/>
                  </a:cubicBezTo>
                  <a:cubicBezTo>
                    <a:pt x="137" y="0"/>
                    <a:pt x="102" y="7"/>
                    <a:pt x="87" y="8"/>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48"/>
            <p:cNvSpPr/>
            <p:nvPr/>
          </p:nvSpPr>
          <p:spPr bwMode="auto">
            <a:xfrm>
              <a:off x="10019950" y="2050473"/>
              <a:ext cx="1226127" cy="207818"/>
            </a:xfrm>
            <a:custGeom>
              <a:gdLst>
                <a:gd name="T0" fmla="*/ 237 w 237"/>
                <a:gd name="T1" fmla="*/ 17 h 40"/>
                <a:gd name="T2" fmla="*/ 228 w 237"/>
                <a:gd name="T3" fmla="*/ 28 h 40"/>
                <a:gd name="T4" fmla="*/ 11 w 237"/>
                <a:gd name="T5" fmla="*/ 40 h 40"/>
                <a:gd name="T6" fmla="*/ 1 w 237"/>
                <a:gd name="T7" fmla="*/ 30 h 40"/>
                <a:gd name="T8" fmla="*/ 0 w 237"/>
                <a:gd name="T9" fmla="*/ 23 h 40"/>
                <a:gd name="T10" fmla="*/ 10 w 237"/>
                <a:gd name="T11" fmla="*/ 13 h 40"/>
                <a:gd name="T12" fmla="*/ 226 w 237"/>
                <a:gd name="T13" fmla="*/ 1 h 40"/>
                <a:gd name="T14" fmla="*/ 237 w 237"/>
                <a:gd name="T15" fmla="*/ 10 h 40"/>
                <a:gd name="T16" fmla="*/ 237 w 237"/>
                <a:gd name="T17" fmla="*/ 17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40">
                  <a:moveTo>
                    <a:pt x="237" y="17"/>
                  </a:moveTo>
                  <a:cubicBezTo>
                    <a:pt x="237" y="23"/>
                    <a:pt x="233" y="27"/>
                    <a:pt x="228" y="28"/>
                  </a:cubicBezTo>
                  <a:cubicBezTo>
                    <a:pt x="11" y="40"/>
                    <a:pt x="11" y="40"/>
                    <a:pt x="11" y="40"/>
                  </a:cubicBezTo>
                  <a:cubicBezTo>
                    <a:pt x="6" y="40"/>
                    <a:pt x="1" y="36"/>
                    <a:pt x="1" y="30"/>
                  </a:cubicBezTo>
                  <a:cubicBezTo>
                    <a:pt x="0" y="23"/>
                    <a:pt x="0" y="23"/>
                    <a:pt x="0" y="23"/>
                  </a:cubicBezTo>
                  <a:cubicBezTo>
                    <a:pt x="0" y="18"/>
                    <a:pt x="4" y="13"/>
                    <a:pt x="10" y="13"/>
                  </a:cubicBezTo>
                  <a:cubicBezTo>
                    <a:pt x="226" y="1"/>
                    <a:pt x="226" y="1"/>
                    <a:pt x="226" y="1"/>
                  </a:cubicBezTo>
                  <a:cubicBezTo>
                    <a:pt x="232" y="0"/>
                    <a:pt x="236" y="4"/>
                    <a:pt x="237" y="10"/>
                  </a:cubicBezTo>
                  <a:cubicBezTo>
                    <a:pt x="237" y="17"/>
                    <a:pt x="237" y="17"/>
                    <a:pt x="237"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49"/>
            <p:cNvSpPr/>
            <p:nvPr/>
          </p:nvSpPr>
          <p:spPr bwMode="auto">
            <a:xfrm>
              <a:off x="10035537" y="2066059"/>
              <a:ext cx="1200150" cy="176645"/>
            </a:xfrm>
            <a:custGeom>
              <a:gdLst>
                <a:gd name="T0" fmla="*/ 224 w 232"/>
                <a:gd name="T1" fmla="*/ 0 h 34"/>
                <a:gd name="T2" fmla="*/ 223 w 232"/>
                <a:gd name="T3" fmla="*/ 0 h 34"/>
                <a:gd name="T4" fmla="*/ 7 w 232"/>
                <a:gd name="T5" fmla="*/ 12 h 34"/>
                <a:gd name="T6" fmla="*/ 0 w 232"/>
                <a:gd name="T7" fmla="*/ 20 h 34"/>
                <a:gd name="T8" fmla="*/ 1 w 232"/>
                <a:gd name="T9" fmla="*/ 27 h 34"/>
                <a:gd name="T10" fmla="*/ 8 w 232"/>
                <a:gd name="T11" fmla="*/ 34 h 34"/>
                <a:gd name="T12" fmla="*/ 8 w 232"/>
                <a:gd name="T13" fmla="*/ 34 h 34"/>
                <a:gd name="T14" fmla="*/ 225 w 232"/>
                <a:gd name="T15" fmla="*/ 22 h 34"/>
                <a:gd name="T16" fmla="*/ 231 w 232"/>
                <a:gd name="T17" fmla="*/ 14 h 34"/>
                <a:gd name="T18" fmla="*/ 231 w 232"/>
                <a:gd name="T19" fmla="*/ 7 h 34"/>
                <a:gd name="T20" fmla="*/ 224 w 232"/>
                <a:gd name="T21" fmla="*/ 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34">
                  <a:moveTo>
                    <a:pt x="224" y="0"/>
                  </a:moveTo>
                  <a:cubicBezTo>
                    <a:pt x="224" y="0"/>
                    <a:pt x="224" y="0"/>
                    <a:pt x="223" y="0"/>
                  </a:cubicBezTo>
                  <a:cubicBezTo>
                    <a:pt x="7" y="12"/>
                    <a:pt x="7" y="12"/>
                    <a:pt x="7" y="12"/>
                  </a:cubicBezTo>
                  <a:cubicBezTo>
                    <a:pt x="3" y="13"/>
                    <a:pt x="0" y="16"/>
                    <a:pt x="0" y="20"/>
                  </a:cubicBezTo>
                  <a:cubicBezTo>
                    <a:pt x="1" y="27"/>
                    <a:pt x="1" y="27"/>
                    <a:pt x="1" y="27"/>
                  </a:cubicBezTo>
                  <a:cubicBezTo>
                    <a:pt x="1" y="31"/>
                    <a:pt x="4" y="34"/>
                    <a:pt x="8" y="34"/>
                  </a:cubicBezTo>
                  <a:cubicBezTo>
                    <a:pt x="8" y="34"/>
                    <a:pt x="8" y="34"/>
                    <a:pt x="8" y="34"/>
                  </a:cubicBezTo>
                  <a:cubicBezTo>
                    <a:pt x="225" y="22"/>
                    <a:pt x="225" y="22"/>
                    <a:pt x="225" y="22"/>
                  </a:cubicBezTo>
                  <a:cubicBezTo>
                    <a:pt x="229" y="22"/>
                    <a:pt x="232" y="18"/>
                    <a:pt x="231" y="14"/>
                  </a:cubicBezTo>
                  <a:cubicBezTo>
                    <a:pt x="231" y="7"/>
                    <a:pt x="231" y="7"/>
                    <a:pt x="231" y="7"/>
                  </a:cubicBezTo>
                  <a:cubicBezTo>
                    <a:pt x="231" y="3"/>
                    <a:pt x="228" y="0"/>
                    <a:pt x="224" y="0"/>
                  </a:cubicBezTo>
                </a:path>
              </a:pathLst>
            </a:custGeom>
            <a:solidFill>
              <a:srgbClr val="2E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50"/>
            <p:cNvSpPr/>
            <p:nvPr/>
          </p:nvSpPr>
          <p:spPr bwMode="auto">
            <a:xfrm>
              <a:off x="10371509" y="3203864"/>
              <a:ext cx="299605" cy="228600"/>
            </a:xfrm>
            <a:custGeom>
              <a:gdLst>
                <a:gd name="T0" fmla="*/ 22 w 58"/>
                <a:gd name="T1" fmla="*/ 28 h 44"/>
                <a:gd name="T2" fmla="*/ 10 w 58"/>
                <a:gd name="T3" fmla="*/ 21 h 44"/>
                <a:gd name="T4" fmla="*/ 6 w 58"/>
                <a:gd name="T5" fmla="*/ 18 h 44"/>
                <a:gd name="T6" fmla="*/ 1 w 58"/>
                <a:gd name="T7" fmla="*/ 15 h 44"/>
                <a:gd name="T8" fmla="*/ 3 w 58"/>
                <a:gd name="T9" fmla="*/ 5 h 44"/>
                <a:gd name="T10" fmla="*/ 11 w 58"/>
                <a:gd name="T11" fmla="*/ 2 h 44"/>
                <a:gd name="T12" fmla="*/ 20 w 58"/>
                <a:gd name="T13" fmla="*/ 2 h 44"/>
                <a:gd name="T14" fmla="*/ 31 w 58"/>
                <a:gd name="T15" fmla="*/ 1 h 44"/>
                <a:gd name="T16" fmla="*/ 43 w 58"/>
                <a:gd name="T17" fmla="*/ 2 h 44"/>
                <a:gd name="T18" fmla="*/ 48 w 58"/>
                <a:gd name="T19" fmla="*/ 9 h 44"/>
                <a:gd name="T20" fmla="*/ 40 w 58"/>
                <a:gd name="T21" fmla="*/ 11 h 44"/>
                <a:gd name="T22" fmla="*/ 55 w 58"/>
                <a:gd name="T23" fmla="*/ 19 h 44"/>
                <a:gd name="T24" fmla="*/ 54 w 58"/>
                <a:gd name="T25" fmla="*/ 33 h 44"/>
                <a:gd name="T26" fmla="*/ 22 w 58"/>
                <a:gd name="T27" fmla="*/ 28 h 4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44">
                  <a:moveTo>
                    <a:pt x="22" y="28"/>
                  </a:moveTo>
                  <a:cubicBezTo>
                    <a:pt x="18" y="26"/>
                    <a:pt x="13" y="24"/>
                    <a:pt x="10" y="21"/>
                  </a:cubicBezTo>
                  <a:cubicBezTo>
                    <a:pt x="8" y="20"/>
                    <a:pt x="8" y="19"/>
                    <a:pt x="6" y="18"/>
                  </a:cubicBezTo>
                  <a:cubicBezTo>
                    <a:pt x="4" y="17"/>
                    <a:pt x="2" y="17"/>
                    <a:pt x="1" y="15"/>
                  </a:cubicBezTo>
                  <a:cubicBezTo>
                    <a:pt x="0" y="12"/>
                    <a:pt x="2" y="8"/>
                    <a:pt x="3" y="5"/>
                  </a:cubicBezTo>
                  <a:cubicBezTo>
                    <a:pt x="6" y="1"/>
                    <a:pt x="7" y="2"/>
                    <a:pt x="11" y="2"/>
                  </a:cubicBezTo>
                  <a:cubicBezTo>
                    <a:pt x="14" y="3"/>
                    <a:pt x="17" y="2"/>
                    <a:pt x="20" y="2"/>
                  </a:cubicBezTo>
                  <a:cubicBezTo>
                    <a:pt x="24" y="2"/>
                    <a:pt x="27" y="1"/>
                    <a:pt x="31" y="1"/>
                  </a:cubicBezTo>
                  <a:cubicBezTo>
                    <a:pt x="35" y="0"/>
                    <a:pt x="40" y="1"/>
                    <a:pt x="43" y="2"/>
                  </a:cubicBezTo>
                  <a:cubicBezTo>
                    <a:pt x="46" y="3"/>
                    <a:pt x="50" y="6"/>
                    <a:pt x="48" y="9"/>
                  </a:cubicBezTo>
                  <a:cubicBezTo>
                    <a:pt x="47" y="12"/>
                    <a:pt x="43" y="11"/>
                    <a:pt x="40" y="11"/>
                  </a:cubicBezTo>
                  <a:cubicBezTo>
                    <a:pt x="45" y="14"/>
                    <a:pt x="52" y="14"/>
                    <a:pt x="55" y="19"/>
                  </a:cubicBezTo>
                  <a:cubicBezTo>
                    <a:pt x="58" y="23"/>
                    <a:pt x="57" y="29"/>
                    <a:pt x="54" y="33"/>
                  </a:cubicBezTo>
                  <a:cubicBezTo>
                    <a:pt x="45" y="44"/>
                    <a:pt x="30" y="33"/>
                    <a:pt x="22"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51"/>
            <p:cNvSpPr/>
            <p:nvPr/>
          </p:nvSpPr>
          <p:spPr bwMode="auto">
            <a:xfrm>
              <a:off x="10355923" y="3141518"/>
              <a:ext cx="161059" cy="218209"/>
            </a:xfrm>
            <a:custGeom>
              <a:gdLst>
                <a:gd name="T0" fmla="*/ 26 w 31"/>
                <a:gd name="T1" fmla="*/ 20 h 42"/>
                <a:gd name="T2" fmla="*/ 28 w 31"/>
                <a:gd name="T3" fmla="*/ 14 h 42"/>
                <a:gd name="T4" fmla="*/ 14 w 31"/>
                <a:gd name="T5" fmla="*/ 4 h 42"/>
                <a:gd name="T6" fmla="*/ 5 w 31"/>
                <a:gd name="T7" fmla="*/ 18 h 42"/>
                <a:gd name="T8" fmla="*/ 4 w 31"/>
                <a:gd name="T9" fmla="*/ 38 h 42"/>
                <a:gd name="T10" fmla="*/ 19 w 31"/>
                <a:gd name="T11" fmla="*/ 37 h 42"/>
                <a:gd name="T12" fmla="*/ 26 w 31"/>
                <a:gd name="T13" fmla="*/ 20 h 42"/>
              </a:gdLst>
              <a:cxnLst>
                <a:cxn ang="0">
                  <a:pos x="T0" y="T1"/>
                </a:cxn>
                <a:cxn ang="0">
                  <a:pos x="T2" y="T3"/>
                </a:cxn>
                <a:cxn ang="0">
                  <a:pos x="T4" y="T5"/>
                </a:cxn>
                <a:cxn ang="0">
                  <a:pos x="T6" y="T7"/>
                </a:cxn>
                <a:cxn ang="0">
                  <a:pos x="T8" y="T9"/>
                </a:cxn>
                <a:cxn ang="0">
                  <a:pos x="T10" y="T11"/>
                </a:cxn>
                <a:cxn ang="0">
                  <a:pos x="T12" y="T13"/>
                </a:cxn>
              </a:cxnLst>
              <a:rect l="0" t="0" r="r" b="b"/>
              <a:pathLst>
                <a:path w="31" h="42">
                  <a:moveTo>
                    <a:pt x="26" y="20"/>
                  </a:moveTo>
                  <a:cubicBezTo>
                    <a:pt x="27" y="18"/>
                    <a:pt x="28" y="16"/>
                    <a:pt x="28" y="14"/>
                  </a:cubicBezTo>
                  <a:cubicBezTo>
                    <a:pt x="31" y="4"/>
                    <a:pt x="21" y="0"/>
                    <a:pt x="14" y="4"/>
                  </a:cubicBezTo>
                  <a:cubicBezTo>
                    <a:pt x="8" y="7"/>
                    <a:pt x="5" y="11"/>
                    <a:pt x="5" y="18"/>
                  </a:cubicBezTo>
                  <a:cubicBezTo>
                    <a:pt x="4" y="23"/>
                    <a:pt x="0" y="35"/>
                    <a:pt x="4" y="38"/>
                  </a:cubicBezTo>
                  <a:cubicBezTo>
                    <a:pt x="8" y="41"/>
                    <a:pt x="16" y="42"/>
                    <a:pt x="19" y="37"/>
                  </a:cubicBezTo>
                  <a:cubicBezTo>
                    <a:pt x="23" y="33"/>
                    <a:pt x="25" y="26"/>
                    <a:pt x="26" y="20"/>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52"/>
            <p:cNvSpPr/>
            <p:nvPr/>
          </p:nvSpPr>
          <p:spPr bwMode="auto">
            <a:xfrm>
              <a:off x="10723069" y="3183082"/>
              <a:ext cx="301336" cy="244186"/>
            </a:xfrm>
            <a:custGeom>
              <a:gdLst>
                <a:gd name="T0" fmla="*/ 36 w 58"/>
                <a:gd name="T1" fmla="*/ 28 h 47"/>
                <a:gd name="T2" fmla="*/ 48 w 58"/>
                <a:gd name="T3" fmla="*/ 20 h 47"/>
                <a:gd name="T4" fmla="*/ 51 w 58"/>
                <a:gd name="T5" fmla="*/ 16 h 47"/>
                <a:gd name="T6" fmla="*/ 56 w 58"/>
                <a:gd name="T7" fmla="*/ 13 h 47"/>
                <a:gd name="T8" fmla="*/ 53 w 58"/>
                <a:gd name="T9" fmla="*/ 4 h 47"/>
                <a:gd name="T10" fmla="*/ 45 w 58"/>
                <a:gd name="T11" fmla="*/ 2 h 47"/>
                <a:gd name="T12" fmla="*/ 36 w 58"/>
                <a:gd name="T13" fmla="*/ 2 h 47"/>
                <a:gd name="T14" fmla="*/ 25 w 58"/>
                <a:gd name="T15" fmla="*/ 2 h 47"/>
                <a:gd name="T16" fmla="*/ 13 w 58"/>
                <a:gd name="T17" fmla="*/ 4 h 47"/>
                <a:gd name="T18" fmla="*/ 9 w 58"/>
                <a:gd name="T19" fmla="*/ 12 h 47"/>
                <a:gd name="T20" fmla="*/ 17 w 58"/>
                <a:gd name="T21" fmla="*/ 13 h 47"/>
                <a:gd name="T22" fmla="*/ 3 w 58"/>
                <a:gd name="T23" fmla="*/ 22 h 47"/>
                <a:gd name="T24" fmla="*/ 5 w 58"/>
                <a:gd name="T25" fmla="*/ 36 h 47"/>
                <a:gd name="T26" fmla="*/ 36 w 58"/>
                <a:gd name="T27" fmla="*/ 28 h 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47">
                  <a:moveTo>
                    <a:pt x="36" y="28"/>
                  </a:moveTo>
                  <a:cubicBezTo>
                    <a:pt x="40" y="25"/>
                    <a:pt x="45" y="24"/>
                    <a:pt x="48" y="20"/>
                  </a:cubicBezTo>
                  <a:cubicBezTo>
                    <a:pt x="50" y="19"/>
                    <a:pt x="50" y="18"/>
                    <a:pt x="51" y="16"/>
                  </a:cubicBezTo>
                  <a:cubicBezTo>
                    <a:pt x="53" y="15"/>
                    <a:pt x="56" y="15"/>
                    <a:pt x="56" y="13"/>
                  </a:cubicBezTo>
                  <a:cubicBezTo>
                    <a:pt x="58" y="10"/>
                    <a:pt x="55" y="6"/>
                    <a:pt x="53" y="4"/>
                  </a:cubicBezTo>
                  <a:cubicBezTo>
                    <a:pt x="50" y="0"/>
                    <a:pt x="49" y="1"/>
                    <a:pt x="45" y="2"/>
                  </a:cubicBezTo>
                  <a:cubicBezTo>
                    <a:pt x="42" y="2"/>
                    <a:pt x="39" y="2"/>
                    <a:pt x="36" y="2"/>
                  </a:cubicBezTo>
                  <a:cubicBezTo>
                    <a:pt x="33" y="2"/>
                    <a:pt x="29" y="1"/>
                    <a:pt x="25" y="2"/>
                  </a:cubicBezTo>
                  <a:cubicBezTo>
                    <a:pt x="22" y="2"/>
                    <a:pt x="17" y="3"/>
                    <a:pt x="13" y="4"/>
                  </a:cubicBezTo>
                  <a:cubicBezTo>
                    <a:pt x="11" y="5"/>
                    <a:pt x="7" y="9"/>
                    <a:pt x="9" y="12"/>
                  </a:cubicBezTo>
                  <a:cubicBezTo>
                    <a:pt x="11" y="15"/>
                    <a:pt x="15" y="13"/>
                    <a:pt x="17" y="13"/>
                  </a:cubicBezTo>
                  <a:cubicBezTo>
                    <a:pt x="12" y="16"/>
                    <a:pt x="6" y="17"/>
                    <a:pt x="3" y="22"/>
                  </a:cubicBezTo>
                  <a:cubicBezTo>
                    <a:pt x="0" y="26"/>
                    <a:pt x="2" y="33"/>
                    <a:pt x="5" y="36"/>
                  </a:cubicBezTo>
                  <a:cubicBezTo>
                    <a:pt x="15" y="47"/>
                    <a:pt x="29" y="34"/>
                    <a:pt x="36"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53"/>
            <p:cNvSpPr/>
            <p:nvPr/>
          </p:nvSpPr>
          <p:spPr bwMode="auto">
            <a:xfrm>
              <a:off x="10863346" y="3120736"/>
              <a:ext cx="176645" cy="213014"/>
            </a:xfrm>
            <a:custGeom>
              <a:gdLst>
                <a:gd name="T0" fmla="*/ 7 w 34"/>
                <a:gd name="T1" fmla="*/ 21 h 41"/>
                <a:gd name="T2" fmla="*/ 4 w 34"/>
                <a:gd name="T3" fmla="*/ 14 h 41"/>
                <a:gd name="T4" fmla="*/ 18 w 34"/>
                <a:gd name="T5" fmla="*/ 3 h 41"/>
                <a:gd name="T6" fmla="*/ 28 w 34"/>
                <a:gd name="T7" fmla="*/ 16 h 41"/>
                <a:gd name="T8" fmla="*/ 30 w 34"/>
                <a:gd name="T9" fmla="*/ 37 h 41"/>
                <a:gd name="T10" fmla="*/ 15 w 34"/>
                <a:gd name="T11" fmla="*/ 37 h 41"/>
                <a:gd name="T12" fmla="*/ 7 w 34"/>
                <a:gd name="T13" fmla="*/ 21 h 41"/>
              </a:gdLst>
              <a:cxnLst>
                <a:cxn ang="0">
                  <a:pos x="T0" y="T1"/>
                </a:cxn>
                <a:cxn ang="0">
                  <a:pos x="T2" y="T3"/>
                </a:cxn>
                <a:cxn ang="0">
                  <a:pos x="T4" y="T5"/>
                </a:cxn>
                <a:cxn ang="0">
                  <a:pos x="T6" y="T7"/>
                </a:cxn>
                <a:cxn ang="0">
                  <a:pos x="T8" y="T9"/>
                </a:cxn>
                <a:cxn ang="0">
                  <a:pos x="T10" y="T11"/>
                </a:cxn>
                <a:cxn ang="0">
                  <a:pos x="T12" y="T13"/>
                </a:cxn>
              </a:cxnLst>
              <a:rect l="0" t="0" r="r" b="b"/>
              <a:pathLst>
                <a:path w="34" h="41">
                  <a:moveTo>
                    <a:pt x="7" y="21"/>
                  </a:moveTo>
                  <a:cubicBezTo>
                    <a:pt x="6" y="18"/>
                    <a:pt x="5" y="16"/>
                    <a:pt x="4" y="14"/>
                  </a:cubicBezTo>
                  <a:cubicBezTo>
                    <a:pt x="0" y="5"/>
                    <a:pt x="10" y="0"/>
                    <a:pt x="18" y="3"/>
                  </a:cubicBezTo>
                  <a:cubicBezTo>
                    <a:pt x="24" y="6"/>
                    <a:pt x="27" y="10"/>
                    <a:pt x="28" y="16"/>
                  </a:cubicBezTo>
                  <a:cubicBezTo>
                    <a:pt x="29" y="22"/>
                    <a:pt x="34" y="33"/>
                    <a:pt x="30" y="37"/>
                  </a:cubicBezTo>
                  <a:cubicBezTo>
                    <a:pt x="27" y="40"/>
                    <a:pt x="18" y="41"/>
                    <a:pt x="15" y="37"/>
                  </a:cubicBezTo>
                  <a:cubicBezTo>
                    <a:pt x="11" y="33"/>
                    <a:pt x="9" y="26"/>
                    <a:pt x="7" y="21"/>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54"/>
            <p:cNvSpPr/>
            <p:nvPr/>
          </p:nvSpPr>
          <p:spPr bwMode="auto">
            <a:xfrm>
              <a:off x="10568937" y="3099955"/>
              <a:ext cx="247650" cy="254577"/>
            </a:xfrm>
            <a:custGeom>
              <a:gdLst>
                <a:gd name="T0" fmla="*/ 44 w 48"/>
                <a:gd name="T1" fmla="*/ 5 h 49"/>
                <a:gd name="T2" fmla="*/ 26 w 48"/>
                <a:gd name="T3" fmla="*/ 3 h 49"/>
                <a:gd name="T4" fmla="*/ 7 w 48"/>
                <a:gd name="T5" fmla="*/ 4 h 49"/>
                <a:gd name="T6" fmla="*/ 7 w 48"/>
                <a:gd name="T7" fmla="*/ 45 h 49"/>
                <a:gd name="T8" fmla="*/ 24 w 48"/>
                <a:gd name="T9" fmla="*/ 47 h 49"/>
                <a:gd name="T10" fmla="*/ 44 w 48"/>
                <a:gd name="T11" fmla="*/ 45 h 49"/>
                <a:gd name="T12" fmla="*/ 44 w 48"/>
                <a:gd name="T13" fmla="*/ 26 h 49"/>
                <a:gd name="T14" fmla="*/ 44 w 48"/>
                <a:gd name="T15" fmla="*/ 5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4" y="5"/>
                  </a:moveTo>
                  <a:cubicBezTo>
                    <a:pt x="40" y="0"/>
                    <a:pt x="31" y="3"/>
                    <a:pt x="26" y="3"/>
                  </a:cubicBezTo>
                  <a:cubicBezTo>
                    <a:pt x="20" y="4"/>
                    <a:pt x="13" y="0"/>
                    <a:pt x="7" y="4"/>
                  </a:cubicBezTo>
                  <a:cubicBezTo>
                    <a:pt x="0" y="9"/>
                    <a:pt x="3" y="39"/>
                    <a:pt x="7" y="45"/>
                  </a:cubicBezTo>
                  <a:cubicBezTo>
                    <a:pt x="11" y="49"/>
                    <a:pt x="19" y="47"/>
                    <a:pt x="24" y="47"/>
                  </a:cubicBezTo>
                  <a:cubicBezTo>
                    <a:pt x="28" y="46"/>
                    <a:pt x="40" y="48"/>
                    <a:pt x="44" y="45"/>
                  </a:cubicBezTo>
                  <a:cubicBezTo>
                    <a:pt x="48" y="41"/>
                    <a:pt x="45" y="31"/>
                    <a:pt x="44" y="26"/>
                  </a:cubicBezTo>
                  <a:cubicBezTo>
                    <a:pt x="43" y="21"/>
                    <a:pt x="47" y="9"/>
                    <a:pt x="44" y="5"/>
                  </a:cubicBezTo>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55"/>
            <p:cNvSpPr>
              <a:spLocks noEditPoints="1"/>
            </p:cNvSpPr>
            <p:nvPr/>
          </p:nvSpPr>
          <p:spPr bwMode="auto">
            <a:xfrm>
              <a:off x="10579328" y="3022023"/>
              <a:ext cx="221673" cy="322118"/>
            </a:xfrm>
            <a:custGeom>
              <a:gdLst>
                <a:gd name="T0" fmla="*/ 43 w 43"/>
                <a:gd name="T1" fmla="*/ 35 h 62"/>
                <a:gd name="T2" fmla="*/ 42 w 43"/>
                <a:gd name="T3" fmla="*/ 34 h 62"/>
                <a:gd name="T4" fmla="*/ 22 w 43"/>
                <a:gd name="T5" fmla="*/ 37 h 62"/>
                <a:gd name="T6" fmla="*/ 21 w 43"/>
                <a:gd name="T7" fmla="*/ 20 h 62"/>
                <a:gd name="T8" fmla="*/ 21 w 43"/>
                <a:gd name="T9" fmla="*/ 20 h 62"/>
                <a:gd name="T10" fmla="*/ 33 w 43"/>
                <a:gd name="T11" fmla="*/ 6 h 62"/>
                <a:gd name="T12" fmla="*/ 31 w 43"/>
                <a:gd name="T13" fmla="*/ 2 h 62"/>
                <a:gd name="T14" fmla="*/ 28 w 43"/>
                <a:gd name="T15" fmla="*/ 1 h 62"/>
                <a:gd name="T16" fmla="*/ 21 w 43"/>
                <a:gd name="T17" fmla="*/ 6 h 62"/>
                <a:gd name="T18" fmla="*/ 19 w 43"/>
                <a:gd name="T19" fmla="*/ 12 h 62"/>
                <a:gd name="T20" fmla="*/ 18 w 43"/>
                <a:gd name="T21" fmla="*/ 8 h 62"/>
                <a:gd name="T22" fmla="*/ 16 w 43"/>
                <a:gd name="T23" fmla="*/ 3 h 62"/>
                <a:gd name="T24" fmla="*/ 12 w 43"/>
                <a:gd name="T25" fmla="*/ 0 h 62"/>
                <a:gd name="T26" fmla="*/ 7 w 43"/>
                <a:gd name="T27" fmla="*/ 4 h 62"/>
                <a:gd name="T28" fmla="*/ 5 w 43"/>
                <a:gd name="T29" fmla="*/ 8 h 62"/>
                <a:gd name="T30" fmla="*/ 11 w 43"/>
                <a:gd name="T31" fmla="*/ 17 h 62"/>
                <a:gd name="T32" fmla="*/ 18 w 43"/>
                <a:gd name="T33" fmla="*/ 20 h 62"/>
                <a:gd name="T34" fmla="*/ 19 w 43"/>
                <a:gd name="T35" fmla="*/ 20 h 62"/>
                <a:gd name="T36" fmla="*/ 20 w 43"/>
                <a:gd name="T37" fmla="*/ 37 h 62"/>
                <a:gd name="T38" fmla="*/ 1 w 43"/>
                <a:gd name="T39" fmla="*/ 36 h 62"/>
                <a:gd name="T40" fmla="*/ 0 w 43"/>
                <a:gd name="T41" fmla="*/ 37 h 62"/>
                <a:gd name="T42" fmla="*/ 1 w 43"/>
                <a:gd name="T43" fmla="*/ 38 h 62"/>
                <a:gd name="T44" fmla="*/ 20 w 43"/>
                <a:gd name="T45" fmla="*/ 39 h 62"/>
                <a:gd name="T46" fmla="*/ 23 w 43"/>
                <a:gd name="T47" fmla="*/ 61 h 62"/>
                <a:gd name="T48" fmla="*/ 24 w 43"/>
                <a:gd name="T49" fmla="*/ 62 h 62"/>
                <a:gd name="T50" fmla="*/ 25 w 43"/>
                <a:gd name="T51" fmla="*/ 62 h 62"/>
                <a:gd name="T52" fmla="*/ 25 w 43"/>
                <a:gd name="T53" fmla="*/ 61 h 62"/>
                <a:gd name="T54" fmla="*/ 22 w 43"/>
                <a:gd name="T55" fmla="*/ 39 h 62"/>
                <a:gd name="T56" fmla="*/ 42 w 43"/>
                <a:gd name="T57" fmla="*/ 36 h 62"/>
                <a:gd name="T58" fmla="*/ 43 w 43"/>
                <a:gd name="T59" fmla="*/ 35 h 62"/>
                <a:gd name="T60" fmla="*/ 12 w 43"/>
                <a:gd name="T61" fmla="*/ 15 h 62"/>
                <a:gd name="T62" fmla="*/ 7 w 43"/>
                <a:gd name="T63" fmla="*/ 8 h 62"/>
                <a:gd name="T64" fmla="*/ 8 w 43"/>
                <a:gd name="T65" fmla="*/ 5 h 62"/>
                <a:gd name="T66" fmla="*/ 12 w 43"/>
                <a:gd name="T67" fmla="*/ 2 h 62"/>
                <a:gd name="T68" fmla="*/ 12 w 43"/>
                <a:gd name="T69" fmla="*/ 2 h 62"/>
                <a:gd name="T70" fmla="*/ 14 w 43"/>
                <a:gd name="T71" fmla="*/ 4 h 62"/>
                <a:gd name="T72" fmla="*/ 18 w 43"/>
                <a:gd name="T73" fmla="*/ 18 h 62"/>
                <a:gd name="T74" fmla="*/ 12 w 43"/>
                <a:gd name="T75" fmla="*/ 15 h 62"/>
                <a:gd name="T76" fmla="*/ 23 w 43"/>
                <a:gd name="T77" fmla="*/ 7 h 62"/>
                <a:gd name="T78" fmla="*/ 28 w 43"/>
                <a:gd name="T79" fmla="*/ 3 h 62"/>
                <a:gd name="T80" fmla="*/ 31 w 43"/>
                <a:gd name="T81" fmla="*/ 6 h 62"/>
                <a:gd name="T82" fmla="*/ 21 w 43"/>
                <a:gd name="T83" fmla="*/ 18 h 62"/>
                <a:gd name="T84" fmla="*/ 23 w 43"/>
                <a:gd name="T85" fmla="*/ 7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62">
                  <a:moveTo>
                    <a:pt x="43" y="35"/>
                  </a:moveTo>
                  <a:cubicBezTo>
                    <a:pt x="43" y="34"/>
                    <a:pt x="42" y="34"/>
                    <a:pt x="42" y="34"/>
                  </a:cubicBezTo>
                  <a:cubicBezTo>
                    <a:pt x="35" y="36"/>
                    <a:pt x="29" y="37"/>
                    <a:pt x="22" y="37"/>
                  </a:cubicBezTo>
                  <a:cubicBezTo>
                    <a:pt x="21" y="31"/>
                    <a:pt x="21" y="26"/>
                    <a:pt x="21" y="20"/>
                  </a:cubicBezTo>
                  <a:cubicBezTo>
                    <a:pt x="21" y="20"/>
                    <a:pt x="21" y="20"/>
                    <a:pt x="21" y="20"/>
                  </a:cubicBezTo>
                  <a:cubicBezTo>
                    <a:pt x="30" y="15"/>
                    <a:pt x="33" y="10"/>
                    <a:pt x="33" y="6"/>
                  </a:cubicBezTo>
                  <a:cubicBezTo>
                    <a:pt x="33" y="5"/>
                    <a:pt x="32" y="3"/>
                    <a:pt x="31" y="2"/>
                  </a:cubicBezTo>
                  <a:cubicBezTo>
                    <a:pt x="30" y="1"/>
                    <a:pt x="29" y="1"/>
                    <a:pt x="28" y="1"/>
                  </a:cubicBezTo>
                  <a:cubicBezTo>
                    <a:pt x="25" y="1"/>
                    <a:pt x="23" y="3"/>
                    <a:pt x="21" y="6"/>
                  </a:cubicBezTo>
                  <a:cubicBezTo>
                    <a:pt x="20" y="7"/>
                    <a:pt x="20" y="9"/>
                    <a:pt x="19" y="12"/>
                  </a:cubicBezTo>
                  <a:cubicBezTo>
                    <a:pt x="19" y="11"/>
                    <a:pt x="19" y="9"/>
                    <a:pt x="18" y="8"/>
                  </a:cubicBezTo>
                  <a:cubicBezTo>
                    <a:pt x="18" y="6"/>
                    <a:pt x="17" y="4"/>
                    <a:pt x="16" y="3"/>
                  </a:cubicBezTo>
                  <a:cubicBezTo>
                    <a:pt x="15" y="1"/>
                    <a:pt x="14" y="0"/>
                    <a:pt x="12" y="0"/>
                  </a:cubicBezTo>
                  <a:cubicBezTo>
                    <a:pt x="10" y="0"/>
                    <a:pt x="9" y="1"/>
                    <a:pt x="7" y="4"/>
                  </a:cubicBezTo>
                  <a:cubicBezTo>
                    <a:pt x="6" y="5"/>
                    <a:pt x="5" y="7"/>
                    <a:pt x="5" y="8"/>
                  </a:cubicBezTo>
                  <a:cubicBezTo>
                    <a:pt x="5" y="12"/>
                    <a:pt x="8" y="15"/>
                    <a:pt x="11" y="17"/>
                  </a:cubicBezTo>
                  <a:cubicBezTo>
                    <a:pt x="14" y="18"/>
                    <a:pt x="16" y="20"/>
                    <a:pt x="18" y="20"/>
                  </a:cubicBezTo>
                  <a:cubicBezTo>
                    <a:pt x="19" y="20"/>
                    <a:pt x="19" y="20"/>
                    <a:pt x="19" y="20"/>
                  </a:cubicBezTo>
                  <a:cubicBezTo>
                    <a:pt x="19" y="26"/>
                    <a:pt x="19" y="31"/>
                    <a:pt x="20" y="37"/>
                  </a:cubicBezTo>
                  <a:cubicBezTo>
                    <a:pt x="14" y="37"/>
                    <a:pt x="7" y="37"/>
                    <a:pt x="1" y="36"/>
                  </a:cubicBezTo>
                  <a:cubicBezTo>
                    <a:pt x="1" y="36"/>
                    <a:pt x="0" y="37"/>
                    <a:pt x="0" y="37"/>
                  </a:cubicBezTo>
                  <a:cubicBezTo>
                    <a:pt x="0" y="38"/>
                    <a:pt x="0" y="38"/>
                    <a:pt x="1" y="38"/>
                  </a:cubicBezTo>
                  <a:cubicBezTo>
                    <a:pt x="7" y="39"/>
                    <a:pt x="14" y="39"/>
                    <a:pt x="20" y="39"/>
                  </a:cubicBezTo>
                  <a:cubicBezTo>
                    <a:pt x="21" y="47"/>
                    <a:pt x="22" y="55"/>
                    <a:pt x="23" y="61"/>
                  </a:cubicBezTo>
                  <a:cubicBezTo>
                    <a:pt x="23" y="62"/>
                    <a:pt x="24" y="62"/>
                    <a:pt x="24" y="62"/>
                  </a:cubicBezTo>
                  <a:cubicBezTo>
                    <a:pt x="25" y="62"/>
                    <a:pt x="25" y="62"/>
                    <a:pt x="25" y="62"/>
                  </a:cubicBezTo>
                  <a:cubicBezTo>
                    <a:pt x="25" y="62"/>
                    <a:pt x="25" y="61"/>
                    <a:pt x="25" y="61"/>
                  </a:cubicBezTo>
                  <a:cubicBezTo>
                    <a:pt x="24" y="54"/>
                    <a:pt x="23" y="47"/>
                    <a:pt x="22" y="39"/>
                  </a:cubicBezTo>
                  <a:cubicBezTo>
                    <a:pt x="29" y="39"/>
                    <a:pt x="36" y="38"/>
                    <a:pt x="42" y="36"/>
                  </a:cubicBezTo>
                  <a:cubicBezTo>
                    <a:pt x="43" y="36"/>
                    <a:pt x="43" y="35"/>
                    <a:pt x="43" y="35"/>
                  </a:cubicBezTo>
                  <a:close/>
                  <a:moveTo>
                    <a:pt x="12" y="15"/>
                  </a:moveTo>
                  <a:cubicBezTo>
                    <a:pt x="10" y="13"/>
                    <a:pt x="7" y="10"/>
                    <a:pt x="7" y="8"/>
                  </a:cubicBezTo>
                  <a:cubicBezTo>
                    <a:pt x="7" y="7"/>
                    <a:pt x="8" y="6"/>
                    <a:pt x="8" y="5"/>
                  </a:cubicBezTo>
                  <a:cubicBezTo>
                    <a:pt x="10" y="3"/>
                    <a:pt x="11" y="2"/>
                    <a:pt x="12" y="2"/>
                  </a:cubicBezTo>
                  <a:cubicBezTo>
                    <a:pt x="12" y="2"/>
                    <a:pt x="12" y="2"/>
                    <a:pt x="12" y="2"/>
                  </a:cubicBezTo>
                  <a:cubicBezTo>
                    <a:pt x="13" y="2"/>
                    <a:pt x="14" y="3"/>
                    <a:pt x="14" y="4"/>
                  </a:cubicBezTo>
                  <a:cubicBezTo>
                    <a:pt x="17" y="7"/>
                    <a:pt x="18" y="15"/>
                    <a:pt x="18" y="18"/>
                  </a:cubicBezTo>
                  <a:cubicBezTo>
                    <a:pt x="16" y="17"/>
                    <a:pt x="14" y="16"/>
                    <a:pt x="12" y="15"/>
                  </a:cubicBezTo>
                  <a:close/>
                  <a:moveTo>
                    <a:pt x="23" y="7"/>
                  </a:moveTo>
                  <a:cubicBezTo>
                    <a:pt x="25" y="4"/>
                    <a:pt x="26" y="3"/>
                    <a:pt x="28" y="3"/>
                  </a:cubicBezTo>
                  <a:cubicBezTo>
                    <a:pt x="29" y="3"/>
                    <a:pt x="31" y="4"/>
                    <a:pt x="31" y="6"/>
                  </a:cubicBezTo>
                  <a:cubicBezTo>
                    <a:pt x="31" y="9"/>
                    <a:pt x="29" y="13"/>
                    <a:pt x="21" y="18"/>
                  </a:cubicBezTo>
                  <a:cubicBezTo>
                    <a:pt x="21" y="12"/>
                    <a:pt x="22" y="9"/>
                    <a:pt x="23" y="7"/>
                  </a:cubicBez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p:cNvGrpSpPr/>
          <p:nvPr/>
        </p:nvGrpSpPr>
        <p:grpSpPr>
          <a:xfrm rot="203369">
            <a:off x="10406964" y="4977357"/>
            <a:ext cx="1659302" cy="1920279"/>
            <a:chOff x="772040" y="1316182"/>
            <a:chExt cx="1783773" cy="2064327"/>
          </a:xfrm>
        </p:grpSpPr>
        <p:sp>
          <p:nvSpPr>
            <p:cNvPr id="82" name="Freeform 80"/>
            <p:cNvSpPr/>
            <p:nvPr/>
          </p:nvSpPr>
          <p:spPr bwMode="auto">
            <a:xfrm>
              <a:off x="974663" y="1962150"/>
              <a:ext cx="1231323" cy="1361209"/>
            </a:xfrm>
            <a:custGeom>
              <a:gdLst>
                <a:gd name="T0" fmla="*/ 191 w 238"/>
                <a:gd name="T1" fmla="*/ 115 h 262"/>
                <a:gd name="T2" fmla="*/ 165 w 238"/>
                <a:gd name="T3" fmla="*/ 50 h 262"/>
                <a:gd name="T4" fmla="*/ 152 w 238"/>
                <a:gd name="T5" fmla="*/ 25 h 262"/>
                <a:gd name="T6" fmla="*/ 111 w 238"/>
                <a:gd name="T7" fmla="*/ 4 h 262"/>
                <a:gd name="T8" fmla="*/ 71 w 238"/>
                <a:gd name="T9" fmla="*/ 28 h 262"/>
                <a:gd name="T10" fmla="*/ 60 w 238"/>
                <a:gd name="T11" fmla="*/ 54 h 262"/>
                <a:gd name="T12" fmla="*/ 39 w 238"/>
                <a:gd name="T13" fmla="*/ 121 h 262"/>
                <a:gd name="T14" fmla="*/ 50 w 238"/>
                <a:gd name="T15" fmla="*/ 254 h 262"/>
                <a:gd name="T16" fmla="*/ 120 w 238"/>
                <a:gd name="T17" fmla="*/ 260 h 262"/>
                <a:gd name="T18" fmla="*/ 190 w 238"/>
                <a:gd name="T19" fmla="*/ 249 h 262"/>
                <a:gd name="T20" fmla="*/ 191 w 238"/>
                <a:gd name="T21" fmla="*/ 115 h 2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62">
                  <a:moveTo>
                    <a:pt x="191" y="115"/>
                  </a:moveTo>
                  <a:cubicBezTo>
                    <a:pt x="182" y="101"/>
                    <a:pt x="175" y="74"/>
                    <a:pt x="165" y="50"/>
                  </a:cubicBezTo>
                  <a:cubicBezTo>
                    <a:pt x="162" y="41"/>
                    <a:pt x="158" y="32"/>
                    <a:pt x="152" y="25"/>
                  </a:cubicBezTo>
                  <a:cubicBezTo>
                    <a:pt x="142" y="10"/>
                    <a:pt x="129" y="0"/>
                    <a:pt x="111" y="4"/>
                  </a:cubicBezTo>
                  <a:cubicBezTo>
                    <a:pt x="92" y="2"/>
                    <a:pt x="80" y="12"/>
                    <a:pt x="71" y="28"/>
                  </a:cubicBezTo>
                  <a:cubicBezTo>
                    <a:pt x="65" y="35"/>
                    <a:pt x="62" y="44"/>
                    <a:pt x="60" y="54"/>
                  </a:cubicBezTo>
                  <a:cubicBezTo>
                    <a:pt x="52" y="79"/>
                    <a:pt x="47" y="106"/>
                    <a:pt x="39" y="121"/>
                  </a:cubicBezTo>
                  <a:cubicBezTo>
                    <a:pt x="8" y="176"/>
                    <a:pt x="0" y="235"/>
                    <a:pt x="50" y="254"/>
                  </a:cubicBezTo>
                  <a:cubicBezTo>
                    <a:pt x="69" y="262"/>
                    <a:pt x="96" y="261"/>
                    <a:pt x="120" y="260"/>
                  </a:cubicBezTo>
                  <a:cubicBezTo>
                    <a:pt x="144" y="260"/>
                    <a:pt x="171" y="258"/>
                    <a:pt x="190" y="249"/>
                  </a:cubicBezTo>
                  <a:cubicBezTo>
                    <a:pt x="238" y="226"/>
                    <a:pt x="226" y="168"/>
                    <a:pt x="191" y="11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1"/>
            <p:cNvSpPr/>
            <p:nvPr/>
          </p:nvSpPr>
          <p:spPr bwMode="auto">
            <a:xfrm>
              <a:off x="1035276" y="2788227"/>
              <a:ext cx="491836" cy="436418"/>
            </a:xfrm>
            <a:custGeom>
              <a:gdLst>
                <a:gd name="T0" fmla="*/ 10 w 95"/>
                <a:gd name="T1" fmla="*/ 0 h 84"/>
                <a:gd name="T2" fmla="*/ 4 w 95"/>
                <a:gd name="T3" fmla="*/ 59 h 84"/>
                <a:gd name="T4" fmla="*/ 14 w 95"/>
                <a:gd name="T5" fmla="*/ 64 h 84"/>
                <a:gd name="T6" fmla="*/ 48 w 95"/>
                <a:gd name="T7" fmla="*/ 74 h 84"/>
                <a:gd name="T8" fmla="*/ 64 w 95"/>
                <a:gd name="T9" fmla="*/ 77 h 84"/>
                <a:gd name="T10" fmla="*/ 64 w 95"/>
                <a:gd name="T11" fmla="*/ 77 h 84"/>
                <a:gd name="T12" fmla="*/ 88 w 95"/>
                <a:gd name="T13" fmla="*/ 84 h 84"/>
                <a:gd name="T14" fmla="*/ 89 w 95"/>
                <a:gd name="T15" fmla="*/ 84 h 84"/>
                <a:gd name="T16" fmla="*/ 92 w 95"/>
                <a:gd name="T17" fmla="*/ 83 h 84"/>
                <a:gd name="T18" fmla="*/ 95 w 95"/>
                <a:gd name="T19" fmla="*/ 79 h 84"/>
                <a:gd name="T20" fmla="*/ 95 w 95"/>
                <a:gd name="T21" fmla="*/ 79 h 84"/>
                <a:gd name="T22" fmla="*/ 95 w 95"/>
                <a:gd name="T23" fmla="*/ 78 h 84"/>
                <a:gd name="T24" fmla="*/ 89 w 95"/>
                <a:gd name="T25" fmla="*/ 73 h 84"/>
                <a:gd name="T26" fmla="*/ 84 w 95"/>
                <a:gd name="T27" fmla="*/ 72 h 84"/>
                <a:gd name="T28" fmla="*/ 74 w 95"/>
                <a:gd name="T29" fmla="*/ 60 h 84"/>
                <a:gd name="T30" fmla="*/ 57 w 95"/>
                <a:gd name="T31" fmla="*/ 48 h 84"/>
                <a:gd name="T32" fmla="*/ 41 w 95"/>
                <a:gd name="T33" fmla="*/ 34 h 84"/>
                <a:gd name="T34" fmla="*/ 41 w 95"/>
                <a:gd name="T35" fmla="*/ 34 h 84"/>
                <a:gd name="T36" fmla="*/ 34 w 95"/>
                <a:gd name="T37" fmla="*/ 34 h 84"/>
                <a:gd name="T38" fmla="*/ 16 w 95"/>
                <a:gd name="T39" fmla="*/ 8 h 84"/>
                <a:gd name="T40" fmla="*/ 12 w 95"/>
                <a:gd name="T41" fmla="*/ 1 h 84"/>
                <a:gd name="T42" fmla="*/ 10 w 95"/>
                <a:gd name="T43" fmla="*/ 0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84">
                  <a:moveTo>
                    <a:pt x="10" y="0"/>
                  </a:moveTo>
                  <a:cubicBezTo>
                    <a:pt x="2" y="21"/>
                    <a:pt x="0" y="42"/>
                    <a:pt x="4" y="59"/>
                  </a:cubicBezTo>
                  <a:cubicBezTo>
                    <a:pt x="7" y="61"/>
                    <a:pt x="11" y="62"/>
                    <a:pt x="14" y="64"/>
                  </a:cubicBezTo>
                  <a:cubicBezTo>
                    <a:pt x="25" y="69"/>
                    <a:pt x="37" y="71"/>
                    <a:pt x="48" y="74"/>
                  </a:cubicBezTo>
                  <a:cubicBezTo>
                    <a:pt x="53" y="75"/>
                    <a:pt x="59" y="76"/>
                    <a:pt x="64" y="77"/>
                  </a:cubicBezTo>
                  <a:cubicBezTo>
                    <a:pt x="64" y="77"/>
                    <a:pt x="64" y="77"/>
                    <a:pt x="64" y="77"/>
                  </a:cubicBezTo>
                  <a:cubicBezTo>
                    <a:pt x="65" y="77"/>
                    <a:pt x="81" y="84"/>
                    <a:pt x="88" y="84"/>
                  </a:cubicBezTo>
                  <a:cubicBezTo>
                    <a:pt x="89" y="84"/>
                    <a:pt x="89" y="84"/>
                    <a:pt x="89" y="84"/>
                  </a:cubicBezTo>
                  <a:cubicBezTo>
                    <a:pt x="90" y="84"/>
                    <a:pt x="91" y="84"/>
                    <a:pt x="92" y="83"/>
                  </a:cubicBezTo>
                  <a:cubicBezTo>
                    <a:pt x="93" y="83"/>
                    <a:pt x="95" y="83"/>
                    <a:pt x="95" y="79"/>
                  </a:cubicBezTo>
                  <a:cubicBezTo>
                    <a:pt x="95" y="79"/>
                    <a:pt x="95" y="79"/>
                    <a:pt x="95" y="79"/>
                  </a:cubicBezTo>
                  <a:cubicBezTo>
                    <a:pt x="95" y="78"/>
                    <a:pt x="95" y="78"/>
                    <a:pt x="95" y="78"/>
                  </a:cubicBezTo>
                  <a:cubicBezTo>
                    <a:pt x="94" y="75"/>
                    <a:pt x="91" y="74"/>
                    <a:pt x="89" y="73"/>
                  </a:cubicBezTo>
                  <a:cubicBezTo>
                    <a:pt x="87" y="73"/>
                    <a:pt x="85" y="73"/>
                    <a:pt x="84" y="72"/>
                  </a:cubicBezTo>
                  <a:cubicBezTo>
                    <a:pt x="81" y="71"/>
                    <a:pt x="78" y="62"/>
                    <a:pt x="74" y="60"/>
                  </a:cubicBezTo>
                  <a:cubicBezTo>
                    <a:pt x="68" y="56"/>
                    <a:pt x="62" y="53"/>
                    <a:pt x="57" y="48"/>
                  </a:cubicBezTo>
                  <a:cubicBezTo>
                    <a:pt x="52" y="44"/>
                    <a:pt x="46" y="39"/>
                    <a:pt x="41" y="34"/>
                  </a:cubicBezTo>
                  <a:cubicBezTo>
                    <a:pt x="41" y="34"/>
                    <a:pt x="41" y="34"/>
                    <a:pt x="41" y="34"/>
                  </a:cubicBezTo>
                  <a:cubicBezTo>
                    <a:pt x="39" y="34"/>
                    <a:pt x="37" y="34"/>
                    <a:pt x="34" y="34"/>
                  </a:cubicBezTo>
                  <a:cubicBezTo>
                    <a:pt x="21" y="31"/>
                    <a:pt x="21" y="20"/>
                    <a:pt x="16" y="8"/>
                  </a:cubicBezTo>
                  <a:cubicBezTo>
                    <a:pt x="15" y="6"/>
                    <a:pt x="14" y="3"/>
                    <a:pt x="12" y="1"/>
                  </a:cubicBezTo>
                  <a:cubicBezTo>
                    <a:pt x="12" y="1"/>
                    <a:pt x="11" y="0"/>
                    <a:pt x="10" y="0"/>
                  </a:cubicBezTo>
                </a:path>
              </a:pathLst>
            </a:custGeom>
            <a:solidFill>
              <a:srgbClr val="D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2"/>
            <p:cNvSpPr/>
            <p:nvPr/>
          </p:nvSpPr>
          <p:spPr bwMode="auto">
            <a:xfrm>
              <a:off x="1667390" y="2741468"/>
              <a:ext cx="465859" cy="472786"/>
            </a:xfrm>
            <a:custGeom>
              <a:gdLst>
                <a:gd name="T0" fmla="*/ 76 w 90"/>
                <a:gd name="T1" fmla="*/ 0 h 91"/>
                <a:gd name="T2" fmla="*/ 74 w 90"/>
                <a:gd name="T3" fmla="*/ 2 h 91"/>
                <a:gd name="T4" fmla="*/ 70 w 90"/>
                <a:gd name="T5" fmla="*/ 11 h 91"/>
                <a:gd name="T6" fmla="*/ 54 w 90"/>
                <a:gd name="T7" fmla="*/ 37 h 91"/>
                <a:gd name="T8" fmla="*/ 48 w 90"/>
                <a:gd name="T9" fmla="*/ 39 h 91"/>
                <a:gd name="T10" fmla="*/ 36 w 90"/>
                <a:gd name="T11" fmla="*/ 52 h 91"/>
                <a:gd name="T12" fmla="*/ 19 w 90"/>
                <a:gd name="T13" fmla="*/ 66 h 91"/>
                <a:gd name="T14" fmla="*/ 11 w 90"/>
                <a:gd name="T15" fmla="*/ 79 h 91"/>
                <a:gd name="T16" fmla="*/ 6 w 90"/>
                <a:gd name="T17" fmla="*/ 80 h 91"/>
                <a:gd name="T18" fmla="*/ 1 w 90"/>
                <a:gd name="T19" fmla="*/ 86 h 91"/>
                <a:gd name="T20" fmla="*/ 0 w 90"/>
                <a:gd name="T21" fmla="*/ 87 h 91"/>
                <a:gd name="T22" fmla="*/ 0 w 90"/>
                <a:gd name="T23" fmla="*/ 87 h 91"/>
                <a:gd name="T24" fmla="*/ 4 w 90"/>
                <a:gd name="T25" fmla="*/ 91 h 91"/>
                <a:gd name="T26" fmla="*/ 6 w 90"/>
                <a:gd name="T27" fmla="*/ 91 h 91"/>
                <a:gd name="T28" fmla="*/ 7 w 90"/>
                <a:gd name="T29" fmla="*/ 91 h 91"/>
                <a:gd name="T30" fmla="*/ 31 w 90"/>
                <a:gd name="T31" fmla="*/ 81 h 91"/>
                <a:gd name="T32" fmla="*/ 31 w 90"/>
                <a:gd name="T33" fmla="*/ 81 h 91"/>
                <a:gd name="T34" fmla="*/ 47 w 90"/>
                <a:gd name="T35" fmla="*/ 77 h 91"/>
                <a:gd name="T36" fmla="*/ 80 w 90"/>
                <a:gd name="T37" fmla="*/ 63 h 91"/>
                <a:gd name="T38" fmla="*/ 87 w 90"/>
                <a:gd name="T39" fmla="*/ 59 h 91"/>
                <a:gd name="T40" fmla="*/ 76 w 90"/>
                <a:gd name="T41"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91">
                  <a:moveTo>
                    <a:pt x="76" y="0"/>
                  </a:moveTo>
                  <a:cubicBezTo>
                    <a:pt x="75" y="1"/>
                    <a:pt x="75" y="2"/>
                    <a:pt x="74" y="2"/>
                  </a:cubicBezTo>
                  <a:cubicBezTo>
                    <a:pt x="72" y="5"/>
                    <a:pt x="71" y="8"/>
                    <a:pt x="70" y="11"/>
                  </a:cubicBezTo>
                  <a:cubicBezTo>
                    <a:pt x="66" y="23"/>
                    <a:pt x="67" y="33"/>
                    <a:pt x="54" y="37"/>
                  </a:cubicBezTo>
                  <a:cubicBezTo>
                    <a:pt x="52" y="38"/>
                    <a:pt x="50" y="38"/>
                    <a:pt x="48" y="39"/>
                  </a:cubicBezTo>
                  <a:cubicBezTo>
                    <a:pt x="44" y="43"/>
                    <a:pt x="40" y="48"/>
                    <a:pt x="36" y="52"/>
                  </a:cubicBezTo>
                  <a:cubicBezTo>
                    <a:pt x="31" y="57"/>
                    <a:pt x="25" y="62"/>
                    <a:pt x="19" y="66"/>
                  </a:cubicBezTo>
                  <a:cubicBezTo>
                    <a:pt x="16" y="68"/>
                    <a:pt x="14" y="77"/>
                    <a:pt x="11" y="79"/>
                  </a:cubicBezTo>
                  <a:cubicBezTo>
                    <a:pt x="10" y="79"/>
                    <a:pt x="8" y="80"/>
                    <a:pt x="6" y="80"/>
                  </a:cubicBezTo>
                  <a:cubicBezTo>
                    <a:pt x="4" y="81"/>
                    <a:pt x="2" y="83"/>
                    <a:pt x="1" y="86"/>
                  </a:cubicBezTo>
                  <a:cubicBezTo>
                    <a:pt x="0" y="87"/>
                    <a:pt x="0" y="87"/>
                    <a:pt x="0" y="87"/>
                  </a:cubicBezTo>
                  <a:cubicBezTo>
                    <a:pt x="0" y="87"/>
                    <a:pt x="0" y="87"/>
                    <a:pt x="0" y="87"/>
                  </a:cubicBezTo>
                  <a:cubicBezTo>
                    <a:pt x="1" y="91"/>
                    <a:pt x="4" y="90"/>
                    <a:pt x="4" y="91"/>
                  </a:cubicBezTo>
                  <a:cubicBezTo>
                    <a:pt x="5" y="91"/>
                    <a:pt x="5" y="91"/>
                    <a:pt x="6" y="91"/>
                  </a:cubicBezTo>
                  <a:cubicBezTo>
                    <a:pt x="6" y="91"/>
                    <a:pt x="7" y="91"/>
                    <a:pt x="7" y="91"/>
                  </a:cubicBezTo>
                  <a:cubicBezTo>
                    <a:pt x="14" y="91"/>
                    <a:pt x="30" y="81"/>
                    <a:pt x="31" y="81"/>
                  </a:cubicBezTo>
                  <a:cubicBezTo>
                    <a:pt x="31" y="81"/>
                    <a:pt x="31" y="81"/>
                    <a:pt x="31" y="81"/>
                  </a:cubicBezTo>
                  <a:cubicBezTo>
                    <a:pt x="36" y="80"/>
                    <a:pt x="42" y="79"/>
                    <a:pt x="47" y="77"/>
                  </a:cubicBezTo>
                  <a:cubicBezTo>
                    <a:pt x="58" y="73"/>
                    <a:pt x="70" y="69"/>
                    <a:pt x="80" y="63"/>
                  </a:cubicBezTo>
                  <a:cubicBezTo>
                    <a:pt x="82" y="62"/>
                    <a:pt x="85" y="61"/>
                    <a:pt x="87" y="59"/>
                  </a:cubicBezTo>
                  <a:cubicBezTo>
                    <a:pt x="90" y="42"/>
                    <a:pt x="85" y="21"/>
                    <a:pt x="76" y="0"/>
                  </a:cubicBezTo>
                </a:path>
              </a:pathLst>
            </a:custGeom>
            <a:solidFill>
              <a:srgbClr val="D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Oval 83"/>
            <p:cNvSpPr>
              <a:spLocks noChangeArrowheads="1"/>
            </p:cNvSpPr>
            <p:nvPr/>
          </p:nvSpPr>
          <p:spPr bwMode="auto">
            <a:xfrm>
              <a:off x="964272" y="1998518"/>
              <a:ext cx="174914" cy="176645"/>
            </a:xfrm>
            <a:prstGeom prst="ellipse">
              <a:avLst/>
            </a:prstGeom>
            <a:solidFill>
              <a:srgbClr val="F8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Oval 84"/>
            <p:cNvSpPr>
              <a:spLocks noChangeArrowheads="1"/>
            </p:cNvSpPr>
            <p:nvPr/>
          </p:nvSpPr>
          <p:spPr bwMode="auto">
            <a:xfrm>
              <a:off x="995445" y="2034886"/>
              <a:ext cx="112568" cy="109105"/>
            </a:xfrm>
            <a:prstGeom prst="ellipse">
              <a:avLst/>
            </a:prstGeom>
            <a:solidFill>
              <a:srgbClr val="D0B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Oval 85"/>
            <p:cNvSpPr>
              <a:spLocks noChangeArrowheads="1"/>
            </p:cNvSpPr>
            <p:nvPr/>
          </p:nvSpPr>
          <p:spPr bwMode="auto">
            <a:xfrm>
              <a:off x="1951408" y="1962150"/>
              <a:ext cx="176645" cy="176645"/>
            </a:xfrm>
            <a:prstGeom prst="ellipse">
              <a:avLst/>
            </a:prstGeom>
            <a:solidFill>
              <a:srgbClr val="F8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Oval 86"/>
            <p:cNvSpPr>
              <a:spLocks noChangeArrowheads="1"/>
            </p:cNvSpPr>
            <p:nvPr/>
          </p:nvSpPr>
          <p:spPr bwMode="auto">
            <a:xfrm>
              <a:off x="1987776" y="1998518"/>
              <a:ext cx="109105" cy="109105"/>
            </a:xfrm>
            <a:prstGeom prst="ellipse">
              <a:avLst/>
            </a:prstGeom>
            <a:solidFill>
              <a:srgbClr val="D0B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7"/>
            <p:cNvSpPr/>
            <p:nvPr/>
          </p:nvSpPr>
          <p:spPr bwMode="auto">
            <a:xfrm>
              <a:off x="1061254" y="1638300"/>
              <a:ext cx="1004455" cy="1066800"/>
            </a:xfrm>
            <a:custGeom>
              <a:gdLst>
                <a:gd name="T0" fmla="*/ 91 w 194"/>
                <a:gd name="T1" fmla="*/ 5 h 205"/>
                <a:gd name="T2" fmla="*/ 8 w 194"/>
                <a:gd name="T3" fmla="*/ 121 h 205"/>
                <a:gd name="T4" fmla="*/ 18 w 194"/>
                <a:gd name="T5" fmla="*/ 192 h 205"/>
                <a:gd name="T6" fmla="*/ 22 w 194"/>
                <a:gd name="T7" fmla="*/ 192 h 205"/>
                <a:gd name="T8" fmla="*/ 26 w 194"/>
                <a:gd name="T9" fmla="*/ 205 h 205"/>
                <a:gd name="T10" fmla="*/ 98 w 194"/>
                <a:gd name="T11" fmla="*/ 196 h 205"/>
                <a:gd name="T12" fmla="*/ 170 w 194"/>
                <a:gd name="T13" fmla="*/ 200 h 205"/>
                <a:gd name="T14" fmla="*/ 174 w 194"/>
                <a:gd name="T15" fmla="*/ 186 h 205"/>
                <a:gd name="T16" fmla="*/ 177 w 194"/>
                <a:gd name="T17" fmla="*/ 186 h 205"/>
                <a:gd name="T18" fmla="*/ 182 w 194"/>
                <a:gd name="T19" fmla="*/ 115 h 205"/>
                <a:gd name="T20" fmla="*/ 91 w 194"/>
                <a:gd name="T21" fmla="*/ 5 h 2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205">
                  <a:moveTo>
                    <a:pt x="91" y="5"/>
                  </a:moveTo>
                  <a:cubicBezTo>
                    <a:pt x="39" y="4"/>
                    <a:pt x="5" y="68"/>
                    <a:pt x="8" y="121"/>
                  </a:cubicBezTo>
                  <a:cubicBezTo>
                    <a:pt x="9" y="148"/>
                    <a:pt x="0" y="170"/>
                    <a:pt x="18" y="192"/>
                  </a:cubicBezTo>
                  <a:cubicBezTo>
                    <a:pt x="22" y="192"/>
                    <a:pt x="22" y="192"/>
                    <a:pt x="22" y="192"/>
                  </a:cubicBezTo>
                  <a:cubicBezTo>
                    <a:pt x="23" y="196"/>
                    <a:pt x="25" y="201"/>
                    <a:pt x="26" y="205"/>
                  </a:cubicBezTo>
                  <a:cubicBezTo>
                    <a:pt x="98" y="196"/>
                    <a:pt x="98" y="196"/>
                    <a:pt x="98" y="196"/>
                  </a:cubicBezTo>
                  <a:cubicBezTo>
                    <a:pt x="170" y="200"/>
                    <a:pt x="170" y="200"/>
                    <a:pt x="170" y="200"/>
                  </a:cubicBezTo>
                  <a:cubicBezTo>
                    <a:pt x="171" y="195"/>
                    <a:pt x="173" y="191"/>
                    <a:pt x="174" y="186"/>
                  </a:cubicBezTo>
                  <a:cubicBezTo>
                    <a:pt x="177" y="186"/>
                    <a:pt x="177" y="186"/>
                    <a:pt x="177" y="186"/>
                  </a:cubicBezTo>
                  <a:cubicBezTo>
                    <a:pt x="194" y="163"/>
                    <a:pt x="183" y="142"/>
                    <a:pt x="182" y="115"/>
                  </a:cubicBezTo>
                  <a:cubicBezTo>
                    <a:pt x="182" y="61"/>
                    <a:pt x="142" y="0"/>
                    <a:pt x="91" y="5"/>
                  </a:cubicBezTo>
                </a:path>
              </a:pathLst>
            </a:custGeom>
            <a:solidFill>
              <a:srgbClr val="F8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
            <p:cNvSpPr/>
            <p:nvPr/>
          </p:nvSpPr>
          <p:spPr bwMode="auto">
            <a:xfrm>
              <a:off x="1175554" y="2398568"/>
              <a:ext cx="770659" cy="207818"/>
            </a:xfrm>
            <a:custGeom>
              <a:gdLst>
                <a:gd name="T0" fmla="*/ 126 w 149"/>
                <a:gd name="T1" fmla="*/ 4 h 40"/>
                <a:gd name="T2" fmla="*/ 105 w 149"/>
                <a:gd name="T3" fmla="*/ 11 h 40"/>
                <a:gd name="T4" fmla="*/ 82 w 149"/>
                <a:gd name="T5" fmla="*/ 4 h 40"/>
                <a:gd name="T6" fmla="*/ 67 w 149"/>
                <a:gd name="T7" fmla="*/ 5 h 40"/>
                <a:gd name="T8" fmla="*/ 42 w 149"/>
                <a:gd name="T9" fmla="*/ 14 h 40"/>
                <a:gd name="T10" fmla="*/ 23 w 149"/>
                <a:gd name="T11" fmla="*/ 8 h 40"/>
                <a:gd name="T12" fmla="*/ 4 w 149"/>
                <a:gd name="T13" fmla="*/ 12 h 40"/>
                <a:gd name="T14" fmla="*/ 8 w 149"/>
                <a:gd name="T15" fmla="*/ 30 h 40"/>
                <a:gd name="T16" fmla="*/ 42 w 149"/>
                <a:gd name="T17" fmla="*/ 40 h 40"/>
                <a:gd name="T18" fmla="*/ 83 w 149"/>
                <a:gd name="T19" fmla="*/ 26 h 40"/>
                <a:gd name="T20" fmla="*/ 75 w 149"/>
                <a:gd name="T21" fmla="*/ 15 h 40"/>
                <a:gd name="T22" fmla="*/ 68 w 149"/>
                <a:gd name="T23" fmla="*/ 27 h 40"/>
                <a:gd name="T24" fmla="*/ 105 w 149"/>
                <a:gd name="T25" fmla="*/ 37 h 40"/>
                <a:gd name="T26" fmla="*/ 142 w 149"/>
                <a:gd name="T27" fmla="*/ 25 h 40"/>
                <a:gd name="T28" fmla="*/ 145 w 149"/>
                <a:gd name="T29" fmla="*/ 6 h 40"/>
                <a:gd name="T30" fmla="*/ 126 w 149"/>
                <a:gd name="T31" fmla="*/ 4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9" h="40">
                  <a:moveTo>
                    <a:pt x="126" y="4"/>
                  </a:moveTo>
                  <a:cubicBezTo>
                    <a:pt x="121" y="8"/>
                    <a:pt x="113" y="11"/>
                    <a:pt x="105" y="11"/>
                  </a:cubicBezTo>
                  <a:cubicBezTo>
                    <a:pt x="97" y="11"/>
                    <a:pt x="88" y="8"/>
                    <a:pt x="82" y="4"/>
                  </a:cubicBezTo>
                  <a:cubicBezTo>
                    <a:pt x="78" y="1"/>
                    <a:pt x="71" y="1"/>
                    <a:pt x="67" y="5"/>
                  </a:cubicBezTo>
                  <a:cubicBezTo>
                    <a:pt x="60" y="11"/>
                    <a:pt x="51" y="14"/>
                    <a:pt x="42" y="14"/>
                  </a:cubicBezTo>
                  <a:cubicBezTo>
                    <a:pt x="35" y="14"/>
                    <a:pt x="28" y="12"/>
                    <a:pt x="23" y="8"/>
                  </a:cubicBezTo>
                  <a:cubicBezTo>
                    <a:pt x="16" y="4"/>
                    <a:pt x="8" y="6"/>
                    <a:pt x="4" y="12"/>
                  </a:cubicBezTo>
                  <a:cubicBezTo>
                    <a:pt x="0" y="18"/>
                    <a:pt x="2" y="26"/>
                    <a:pt x="8" y="30"/>
                  </a:cubicBezTo>
                  <a:cubicBezTo>
                    <a:pt x="18" y="37"/>
                    <a:pt x="30" y="40"/>
                    <a:pt x="42" y="40"/>
                  </a:cubicBezTo>
                  <a:cubicBezTo>
                    <a:pt x="56" y="40"/>
                    <a:pt x="71" y="35"/>
                    <a:pt x="83" y="26"/>
                  </a:cubicBezTo>
                  <a:cubicBezTo>
                    <a:pt x="75" y="15"/>
                    <a:pt x="75" y="15"/>
                    <a:pt x="75" y="15"/>
                  </a:cubicBezTo>
                  <a:cubicBezTo>
                    <a:pt x="68" y="27"/>
                    <a:pt x="68" y="27"/>
                    <a:pt x="68" y="27"/>
                  </a:cubicBezTo>
                  <a:cubicBezTo>
                    <a:pt x="79" y="34"/>
                    <a:pt x="92" y="37"/>
                    <a:pt x="105" y="37"/>
                  </a:cubicBezTo>
                  <a:cubicBezTo>
                    <a:pt x="118" y="37"/>
                    <a:pt x="131" y="34"/>
                    <a:pt x="142" y="25"/>
                  </a:cubicBezTo>
                  <a:cubicBezTo>
                    <a:pt x="148" y="21"/>
                    <a:pt x="149" y="12"/>
                    <a:pt x="145" y="6"/>
                  </a:cubicBezTo>
                  <a:cubicBezTo>
                    <a:pt x="140" y="1"/>
                    <a:pt x="132" y="0"/>
                    <a:pt x="126" y="4"/>
                  </a:cubicBezTo>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9"/>
            <p:cNvSpPr/>
            <p:nvPr/>
          </p:nvSpPr>
          <p:spPr bwMode="auto">
            <a:xfrm>
              <a:off x="1854426" y="2450523"/>
              <a:ext cx="50223" cy="25977"/>
            </a:xfrm>
            <a:custGeom>
              <a:gdLst>
                <a:gd name="T0" fmla="*/ 10 w 10"/>
                <a:gd name="T1" fmla="*/ 4 h 5"/>
                <a:gd name="T2" fmla="*/ 0 w 10"/>
                <a:gd name="T3" fmla="*/ 0 h 5"/>
              </a:gdLst>
              <a:cxnLst>
                <a:cxn ang="0">
                  <a:pos x="T0" y="T1"/>
                </a:cxn>
                <a:cxn ang="0">
                  <a:pos x="T2" y="T3"/>
                </a:cxn>
              </a:cxnLst>
              <a:rect l="0" t="0" r="r" b="b"/>
              <a:pathLst>
                <a:path w="10" h="5">
                  <a:moveTo>
                    <a:pt x="10" y="4"/>
                  </a:moveTo>
                  <a:cubicBezTo>
                    <a:pt x="6" y="5"/>
                    <a:pt x="1" y="3"/>
                    <a:pt x="0" y="0"/>
                  </a:cubicBezTo>
                </a:path>
              </a:pathLst>
            </a:custGeom>
            <a:noFill/>
            <a:ln w="128588" cap="rnd">
              <a:solidFill>
                <a:srgbClr val="960000"/>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0"/>
            <p:cNvSpPr/>
            <p:nvPr/>
          </p:nvSpPr>
          <p:spPr bwMode="auto">
            <a:xfrm>
              <a:off x="1217117" y="2476500"/>
              <a:ext cx="57150" cy="25977"/>
            </a:xfrm>
            <a:custGeom>
              <a:gdLst>
                <a:gd name="T0" fmla="*/ 0 w 11"/>
                <a:gd name="T1" fmla="*/ 4 h 5"/>
                <a:gd name="T2" fmla="*/ 11 w 11"/>
                <a:gd name="T3" fmla="*/ 0 h 5"/>
              </a:gdLst>
              <a:cxnLst>
                <a:cxn ang="0">
                  <a:pos x="T0" y="T1"/>
                </a:cxn>
                <a:cxn ang="0">
                  <a:pos x="T2" y="T3"/>
                </a:cxn>
              </a:cxnLst>
              <a:rect l="0" t="0" r="r" b="b"/>
              <a:pathLst>
                <a:path w="11" h="5">
                  <a:moveTo>
                    <a:pt x="0" y="4"/>
                  </a:moveTo>
                  <a:cubicBezTo>
                    <a:pt x="5" y="5"/>
                    <a:pt x="9" y="3"/>
                    <a:pt x="11" y="0"/>
                  </a:cubicBezTo>
                </a:path>
              </a:pathLst>
            </a:custGeom>
            <a:noFill/>
            <a:ln w="128588" cap="rnd">
              <a:solidFill>
                <a:srgbClr val="960000"/>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1"/>
            <p:cNvSpPr/>
            <p:nvPr/>
          </p:nvSpPr>
          <p:spPr bwMode="auto">
            <a:xfrm>
              <a:off x="1506331" y="2486891"/>
              <a:ext cx="114300" cy="72736"/>
            </a:xfrm>
            <a:custGeom>
              <a:gdLst>
                <a:gd name="T0" fmla="*/ 11 w 22"/>
                <a:gd name="T1" fmla="*/ 1 h 14"/>
                <a:gd name="T2" fmla="*/ 21 w 22"/>
                <a:gd name="T3" fmla="*/ 7 h 14"/>
                <a:gd name="T4" fmla="*/ 11 w 22"/>
                <a:gd name="T5" fmla="*/ 14 h 14"/>
                <a:gd name="T6" fmla="*/ 1 w 22"/>
                <a:gd name="T7" fmla="*/ 8 h 14"/>
                <a:gd name="T8" fmla="*/ 11 w 22"/>
                <a:gd name="T9" fmla="*/ 1 h 14"/>
              </a:gdLst>
              <a:cxnLst>
                <a:cxn ang="0">
                  <a:pos x="T0" y="T1"/>
                </a:cxn>
                <a:cxn ang="0">
                  <a:pos x="T2" y="T3"/>
                </a:cxn>
                <a:cxn ang="0">
                  <a:pos x="T4" y="T5"/>
                </a:cxn>
                <a:cxn ang="0">
                  <a:pos x="T6" y="T7"/>
                </a:cxn>
                <a:cxn ang="0">
                  <a:pos x="T8" y="T9"/>
                </a:cxn>
              </a:cxnLst>
              <a:rect l="0" t="0" r="r" b="b"/>
              <a:pathLst>
                <a:path w="22" h="14">
                  <a:moveTo>
                    <a:pt x="11" y="1"/>
                  </a:moveTo>
                  <a:cubicBezTo>
                    <a:pt x="17" y="0"/>
                    <a:pt x="21" y="3"/>
                    <a:pt x="21" y="7"/>
                  </a:cubicBezTo>
                  <a:cubicBezTo>
                    <a:pt x="22" y="11"/>
                    <a:pt x="17" y="14"/>
                    <a:pt x="11" y="14"/>
                  </a:cubicBezTo>
                  <a:cubicBezTo>
                    <a:pt x="5" y="14"/>
                    <a:pt x="1" y="11"/>
                    <a:pt x="1" y="8"/>
                  </a:cubicBezTo>
                  <a:cubicBezTo>
                    <a:pt x="0" y="4"/>
                    <a:pt x="5" y="1"/>
                    <a:pt x="11" y="1"/>
                  </a:cubicBezTo>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Oval 92"/>
            <p:cNvSpPr>
              <a:spLocks noChangeArrowheads="1"/>
            </p:cNvSpPr>
            <p:nvPr/>
          </p:nvSpPr>
          <p:spPr bwMode="auto">
            <a:xfrm>
              <a:off x="1180749" y="2227118"/>
              <a:ext cx="135082" cy="135082"/>
            </a:xfrm>
            <a:prstGeom prst="ellipse">
              <a:avLst/>
            </a:prstGeom>
            <a:solidFill>
              <a:srgbClr val="EBA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Oval 93"/>
            <p:cNvSpPr>
              <a:spLocks noChangeArrowheads="1"/>
            </p:cNvSpPr>
            <p:nvPr/>
          </p:nvSpPr>
          <p:spPr bwMode="auto">
            <a:xfrm>
              <a:off x="1792081" y="2201141"/>
              <a:ext cx="133350" cy="135082"/>
            </a:xfrm>
            <a:prstGeom prst="ellipse">
              <a:avLst/>
            </a:prstGeom>
            <a:solidFill>
              <a:srgbClr val="EBAE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4"/>
            <p:cNvSpPr/>
            <p:nvPr/>
          </p:nvSpPr>
          <p:spPr bwMode="auto">
            <a:xfrm>
              <a:off x="855167" y="1752600"/>
              <a:ext cx="1413164" cy="1300595"/>
            </a:xfrm>
            <a:custGeom>
              <a:gdLst>
                <a:gd name="T0" fmla="*/ 262 w 273"/>
                <a:gd name="T1" fmla="*/ 117 h 250"/>
                <a:gd name="T2" fmla="*/ 233 w 273"/>
                <a:gd name="T3" fmla="*/ 69 h 250"/>
                <a:gd name="T4" fmla="*/ 233 w 273"/>
                <a:gd name="T5" fmla="*/ 42 h 250"/>
                <a:gd name="T6" fmla="*/ 216 w 273"/>
                <a:gd name="T7" fmla="*/ 8 h 250"/>
                <a:gd name="T8" fmla="*/ 205 w 273"/>
                <a:gd name="T9" fmla="*/ 40 h 250"/>
                <a:gd name="T10" fmla="*/ 212 w 273"/>
                <a:gd name="T11" fmla="*/ 72 h 250"/>
                <a:gd name="T12" fmla="*/ 215 w 273"/>
                <a:gd name="T13" fmla="*/ 97 h 250"/>
                <a:gd name="T14" fmla="*/ 190 w 273"/>
                <a:gd name="T15" fmla="*/ 105 h 250"/>
                <a:gd name="T16" fmla="*/ 167 w 273"/>
                <a:gd name="T17" fmla="*/ 114 h 250"/>
                <a:gd name="T18" fmla="*/ 151 w 273"/>
                <a:gd name="T19" fmla="*/ 105 h 250"/>
                <a:gd name="T20" fmla="*/ 143 w 273"/>
                <a:gd name="T21" fmla="*/ 101 h 250"/>
                <a:gd name="T22" fmla="*/ 141 w 273"/>
                <a:gd name="T23" fmla="*/ 100 h 250"/>
                <a:gd name="T24" fmla="*/ 139 w 273"/>
                <a:gd name="T25" fmla="*/ 98 h 250"/>
                <a:gd name="T26" fmla="*/ 136 w 273"/>
                <a:gd name="T27" fmla="*/ 96 h 250"/>
                <a:gd name="T28" fmla="*/ 135 w 273"/>
                <a:gd name="T29" fmla="*/ 96 h 250"/>
                <a:gd name="T30" fmla="*/ 135 w 273"/>
                <a:gd name="T31" fmla="*/ 96 h 250"/>
                <a:gd name="T32" fmla="*/ 131 w 273"/>
                <a:gd name="T33" fmla="*/ 98 h 250"/>
                <a:gd name="T34" fmla="*/ 130 w 273"/>
                <a:gd name="T35" fmla="*/ 100 h 250"/>
                <a:gd name="T36" fmla="*/ 128 w 273"/>
                <a:gd name="T37" fmla="*/ 102 h 250"/>
                <a:gd name="T38" fmla="*/ 120 w 273"/>
                <a:gd name="T39" fmla="*/ 106 h 250"/>
                <a:gd name="T40" fmla="*/ 104 w 273"/>
                <a:gd name="T41" fmla="*/ 116 h 250"/>
                <a:gd name="T42" fmla="*/ 80 w 273"/>
                <a:gd name="T43" fmla="*/ 109 h 250"/>
                <a:gd name="T44" fmla="*/ 55 w 273"/>
                <a:gd name="T45" fmla="*/ 102 h 250"/>
                <a:gd name="T46" fmla="*/ 57 w 273"/>
                <a:gd name="T47" fmla="*/ 78 h 250"/>
                <a:gd name="T48" fmla="*/ 61 w 273"/>
                <a:gd name="T49" fmla="*/ 45 h 250"/>
                <a:gd name="T50" fmla="*/ 48 w 273"/>
                <a:gd name="T51" fmla="*/ 14 h 250"/>
                <a:gd name="T52" fmla="*/ 33 w 273"/>
                <a:gd name="T53" fmla="*/ 49 h 250"/>
                <a:gd name="T54" fmla="*/ 35 w 273"/>
                <a:gd name="T55" fmla="*/ 77 h 250"/>
                <a:gd name="T56" fmla="*/ 10 w 273"/>
                <a:gd name="T57" fmla="*/ 126 h 250"/>
                <a:gd name="T58" fmla="*/ 4 w 273"/>
                <a:gd name="T59" fmla="*/ 158 h 250"/>
                <a:gd name="T60" fmla="*/ 51 w 273"/>
                <a:gd name="T61" fmla="*/ 207 h 250"/>
                <a:gd name="T62" fmla="*/ 69 w 273"/>
                <a:gd name="T63" fmla="*/ 233 h 250"/>
                <a:gd name="T64" fmla="*/ 84 w 273"/>
                <a:gd name="T65" fmla="*/ 233 h 250"/>
                <a:gd name="T66" fmla="*/ 104 w 273"/>
                <a:gd name="T67" fmla="*/ 236 h 250"/>
                <a:gd name="T68" fmla="*/ 107 w 273"/>
                <a:gd name="T69" fmla="*/ 238 h 250"/>
                <a:gd name="T70" fmla="*/ 113 w 273"/>
                <a:gd name="T71" fmla="*/ 241 h 250"/>
                <a:gd name="T72" fmla="*/ 127 w 273"/>
                <a:gd name="T73" fmla="*/ 247 h 250"/>
                <a:gd name="T74" fmla="*/ 141 w 273"/>
                <a:gd name="T75" fmla="*/ 249 h 250"/>
                <a:gd name="T76" fmla="*/ 154 w 273"/>
                <a:gd name="T77" fmla="*/ 246 h 250"/>
                <a:gd name="T78" fmla="*/ 168 w 273"/>
                <a:gd name="T79" fmla="*/ 239 h 250"/>
                <a:gd name="T80" fmla="*/ 173 w 273"/>
                <a:gd name="T81" fmla="*/ 235 h 250"/>
                <a:gd name="T82" fmla="*/ 177 w 273"/>
                <a:gd name="T83" fmla="*/ 233 h 250"/>
                <a:gd name="T84" fmla="*/ 196 w 273"/>
                <a:gd name="T85" fmla="*/ 229 h 250"/>
                <a:gd name="T86" fmla="*/ 211 w 273"/>
                <a:gd name="T87" fmla="*/ 227 h 250"/>
                <a:gd name="T88" fmla="*/ 227 w 273"/>
                <a:gd name="T89" fmla="*/ 201 h 250"/>
                <a:gd name="T90" fmla="*/ 270 w 273"/>
                <a:gd name="T91" fmla="*/ 148 h 250"/>
                <a:gd name="T92" fmla="*/ 262 w 273"/>
                <a:gd name="T93" fmla="*/ 117 h 2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3" h="250">
                  <a:moveTo>
                    <a:pt x="262" y="117"/>
                  </a:moveTo>
                  <a:cubicBezTo>
                    <a:pt x="251" y="95"/>
                    <a:pt x="229" y="105"/>
                    <a:pt x="233" y="69"/>
                  </a:cubicBezTo>
                  <a:cubicBezTo>
                    <a:pt x="234" y="59"/>
                    <a:pt x="236" y="52"/>
                    <a:pt x="233" y="42"/>
                  </a:cubicBezTo>
                  <a:cubicBezTo>
                    <a:pt x="230" y="32"/>
                    <a:pt x="227" y="13"/>
                    <a:pt x="216" y="8"/>
                  </a:cubicBezTo>
                  <a:cubicBezTo>
                    <a:pt x="196" y="0"/>
                    <a:pt x="200" y="30"/>
                    <a:pt x="205" y="40"/>
                  </a:cubicBezTo>
                  <a:cubicBezTo>
                    <a:pt x="211" y="52"/>
                    <a:pt x="209" y="59"/>
                    <a:pt x="212" y="72"/>
                  </a:cubicBezTo>
                  <a:cubicBezTo>
                    <a:pt x="213" y="79"/>
                    <a:pt x="220" y="89"/>
                    <a:pt x="215" y="97"/>
                  </a:cubicBezTo>
                  <a:cubicBezTo>
                    <a:pt x="210" y="104"/>
                    <a:pt x="198" y="101"/>
                    <a:pt x="190" y="105"/>
                  </a:cubicBezTo>
                  <a:cubicBezTo>
                    <a:pt x="182" y="108"/>
                    <a:pt x="178" y="117"/>
                    <a:pt x="167" y="114"/>
                  </a:cubicBezTo>
                  <a:cubicBezTo>
                    <a:pt x="163" y="113"/>
                    <a:pt x="155" y="107"/>
                    <a:pt x="151" y="105"/>
                  </a:cubicBezTo>
                  <a:cubicBezTo>
                    <a:pt x="151" y="105"/>
                    <a:pt x="143" y="101"/>
                    <a:pt x="143" y="101"/>
                  </a:cubicBezTo>
                  <a:cubicBezTo>
                    <a:pt x="142" y="101"/>
                    <a:pt x="141" y="100"/>
                    <a:pt x="141" y="100"/>
                  </a:cubicBezTo>
                  <a:cubicBezTo>
                    <a:pt x="140" y="99"/>
                    <a:pt x="140" y="99"/>
                    <a:pt x="139" y="98"/>
                  </a:cubicBezTo>
                  <a:cubicBezTo>
                    <a:pt x="138" y="97"/>
                    <a:pt x="137" y="96"/>
                    <a:pt x="136" y="96"/>
                  </a:cubicBezTo>
                  <a:cubicBezTo>
                    <a:pt x="135" y="96"/>
                    <a:pt x="135" y="96"/>
                    <a:pt x="135" y="96"/>
                  </a:cubicBezTo>
                  <a:cubicBezTo>
                    <a:pt x="135" y="96"/>
                    <a:pt x="135" y="96"/>
                    <a:pt x="135" y="96"/>
                  </a:cubicBezTo>
                  <a:cubicBezTo>
                    <a:pt x="133" y="96"/>
                    <a:pt x="132" y="97"/>
                    <a:pt x="131" y="98"/>
                  </a:cubicBezTo>
                  <a:cubicBezTo>
                    <a:pt x="131" y="99"/>
                    <a:pt x="130" y="100"/>
                    <a:pt x="130" y="100"/>
                  </a:cubicBezTo>
                  <a:cubicBezTo>
                    <a:pt x="129" y="101"/>
                    <a:pt x="129" y="101"/>
                    <a:pt x="128" y="102"/>
                  </a:cubicBezTo>
                  <a:cubicBezTo>
                    <a:pt x="127" y="102"/>
                    <a:pt x="120" y="106"/>
                    <a:pt x="120" y="106"/>
                  </a:cubicBezTo>
                  <a:cubicBezTo>
                    <a:pt x="116" y="109"/>
                    <a:pt x="109" y="115"/>
                    <a:pt x="104" y="116"/>
                  </a:cubicBezTo>
                  <a:cubicBezTo>
                    <a:pt x="94" y="120"/>
                    <a:pt x="89" y="112"/>
                    <a:pt x="80" y="109"/>
                  </a:cubicBezTo>
                  <a:cubicBezTo>
                    <a:pt x="73" y="106"/>
                    <a:pt x="60" y="109"/>
                    <a:pt x="55" y="102"/>
                  </a:cubicBezTo>
                  <a:cubicBezTo>
                    <a:pt x="50" y="95"/>
                    <a:pt x="56" y="85"/>
                    <a:pt x="57" y="78"/>
                  </a:cubicBezTo>
                  <a:cubicBezTo>
                    <a:pt x="59" y="65"/>
                    <a:pt x="56" y="57"/>
                    <a:pt x="61" y="45"/>
                  </a:cubicBezTo>
                  <a:cubicBezTo>
                    <a:pt x="65" y="35"/>
                    <a:pt x="67" y="4"/>
                    <a:pt x="48" y="14"/>
                  </a:cubicBezTo>
                  <a:cubicBezTo>
                    <a:pt x="38" y="20"/>
                    <a:pt x="35" y="39"/>
                    <a:pt x="33" y="49"/>
                  </a:cubicBezTo>
                  <a:cubicBezTo>
                    <a:pt x="31" y="60"/>
                    <a:pt x="34" y="66"/>
                    <a:pt x="35" y="77"/>
                  </a:cubicBezTo>
                  <a:cubicBezTo>
                    <a:pt x="42" y="112"/>
                    <a:pt x="19" y="104"/>
                    <a:pt x="10" y="126"/>
                  </a:cubicBezTo>
                  <a:cubicBezTo>
                    <a:pt x="6" y="138"/>
                    <a:pt x="0" y="144"/>
                    <a:pt x="4" y="158"/>
                  </a:cubicBezTo>
                  <a:cubicBezTo>
                    <a:pt x="12" y="187"/>
                    <a:pt x="42" y="182"/>
                    <a:pt x="51" y="207"/>
                  </a:cubicBezTo>
                  <a:cubicBezTo>
                    <a:pt x="56" y="219"/>
                    <a:pt x="56" y="230"/>
                    <a:pt x="69" y="233"/>
                  </a:cubicBezTo>
                  <a:cubicBezTo>
                    <a:pt x="74" y="234"/>
                    <a:pt x="79" y="233"/>
                    <a:pt x="84" y="233"/>
                  </a:cubicBezTo>
                  <a:cubicBezTo>
                    <a:pt x="90" y="232"/>
                    <a:pt x="96" y="232"/>
                    <a:pt x="104" y="236"/>
                  </a:cubicBezTo>
                  <a:cubicBezTo>
                    <a:pt x="105" y="236"/>
                    <a:pt x="106" y="237"/>
                    <a:pt x="107" y="238"/>
                  </a:cubicBezTo>
                  <a:cubicBezTo>
                    <a:pt x="109" y="239"/>
                    <a:pt x="111" y="240"/>
                    <a:pt x="113" y="241"/>
                  </a:cubicBezTo>
                  <a:cubicBezTo>
                    <a:pt x="118" y="244"/>
                    <a:pt x="123" y="246"/>
                    <a:pt x="127" y="247"/>
                  </a:cubicBezTo>
                  <a:cubicBezTo>
                    <a:pt x="132" y="249"/>
                    <a:pt x="136" y="250"/>
                    <a:pt x="141" y="249"/>
                  </a:cubicBezTo>
                  <a:cubicBezTo>
                    <a:pt x="146" y="249"/>
                    <a:pt x="150" y="248"/>
                    <a:pt x="154" y="246"/>
                  </a:cubicBezTo>
                  <a:cubicBezTo>
                    <a:pt x="158" y="244"/>
                    <a:pt x="163" y="242"/>
                    <a:pt x="168" y="239"/>
                  </a:cubicBezTo>
                  <a:cubicBezTo>
                    <a:pt x="170" y="238"/>
                    <a:pt x="172" y="236"/>
                    <a:pt x="173" y="235"/>
                  </a:cubicBezTo>
                  <a:cubicBezTo>
                    <a:pt x="174" y="234"/>
                    <a:pt x="176" y="234"/>
                    <a:pt x="177" y="233"/>
                  </a:cubicBezTo>
                  <a:cubicBezTo>
                    <a:pt x="184" y="228"/>
                    <a:pt x="190" y="229"/>
                    <a:pt x="196" y="229"/>
                  </a:cubicBezTo>
                  <a:cubicBezTo>
                    <a:pt x="201" y="229"/>
                    <a:pt x="206" y="229"/>
                    <a:pt x="211" y="227"/>
                  </a:cubicBezTo>
                  <a:cubicBezTo>
                    <a:pt x="224" y="223"/>
                    <a:pt x="223" y="213"/>
                    <a:pt x="227" y="201"/>
                  </a:cubicBezTo>
                  <a:cubicBezTo>
                    <a:pt x="235" y="175"/>
                    <a:pt x="264" y="177"/>
                    <a:pt x="270" y="148"/>
                  </a:cubicBezTo>
                  <a:cubicBezTo>
                    <a:pt x="273" y="134"/>
                    <a:pt x="267" y="128"/>
                    <a:pt x="262" y="117"/>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5"/>
            <p:cNvSpPr/>
            <p:nvPr/>
          </p:nvSpPr>
          <p:spPr bwMode="auto">
            <a:xfrm>
              <a:off x="875949" y="1773382"/>
              <a:ext cx="1371600" cy="1259032"/>
            </a:xfrm>
            <a:custGeom>
              <a:gdLst>
                <a:gd name="T0" fmla="*/ 254 w 265"/>
                <a:gd name="T1" fmla="*/ 113 h 242"/>
                <a:gd name="T2" fmla="*/ 227 w 265"/>
                <a:gd name="T3" fmla="*/ 67 h 242"/>
                <a:gd name="T4" fmla="*/ 227 w 265"/>
                <a:gd name="T5" fmla="*/ 41 h 242"/>
                <a:gd name="T6" fmla="*/ 210 w 265"/>
                <a:gd name="T7" fmla="*/ 8 h 242"/>
                <a:gd name="T8" fmla="*/ 200 w 265"/>
                <a:gd name="T9" fmla="*/ 39 h 242"/>
                <a:gd name="T10" fmla="*/ 206 w 265"/>
                <a:gd name="T11" fmla="*/ 70 h 242"/>
                <a:gd name="T12" fmla="*/ 209 w 265"/>
                <a:gd name="T13" fmla="*/ 94 h 242"/>
                <a:gd name="T14" fmla="*/ 185 w 265"/>
                <a:gd name="T15" fmla="*/ 102 h 242"/>
                <a:gd name="T16" fmla="*/ 163 w 265"/>
                <a:gd name="T17" fmla="*/ 110 h 242"/>
                <a:gd name="T18" fmla="*/ 147 w 265"/>
                <a:gd name="T19" fmla="*/ 102 h 242"/>
                <a:gd name="T20" fmla="*/ 138 w 265"/>
                <a:gd name="T21" fmla="*/ 98 h 242"/>
                <a:gd name="T22" fmla="*/ 137 w 265"/>
                <a:gd name="T23" fmla="*/ 97 h 242"/>
                <a:gd name="T24" fmla="*/ 135 w 265"/>
                <a:gd name="T25" fmla="*/ 95 h 242"/>
                <a:gd name="T26" fmla="*/ 132 w 265"/>
                <a:gd name="T27" fmla="*/ 94 h 242"/>
                <a:gd name="T28" fmla="*/ 131 w 265"/>
                <a:gd name="T29" fmla="*/ 94 h 242"/>
                <a:gd name="T30" fmla="*/ 131 w 265"/>
                <a:gd name="T31" fmla="*/ 94 h 242"/>
                <a:gd name="T32" fmla="*/ 127 w 265"/>
                <a:gd name="T33" fmla="*/ 95 h 242"/>
                <a:gd name="T34" fmla="*/ 126 w 265"/>
                <a:gd name="T35" fmla="*/ 97 h 242"/>
                <a:gd name="T36" fmla="*/ 124 w 265"/>
                <a:gd name="T37" fmla="*/ 99 h 242"/>
                <a:gd name="T38" fmla="*/ 116 w 265"/>
                <a:gd name="T39" fmla="*/ 103 h 242"/>
                <a:gd name="T40" fmla="*/ 101 w 265"/>
                <a:gd name="T41" fmla="*/ 113 h 242"/>
                <a:gd name="T42" fmla="*/ 78 w 265"/>
                <a:gd name="T43" fmla="*/ 106 h 242"/>
                <a:gd name="T44" fmla="*/ 53 w 265"/>
                <a:gd name="T45" fmla="*/ 100 h 242"/>
                <a:gd name="T46" fmla="*/ 55 w 265"/>
                <a:gd name="T47" fmla="*/ 76 h 242"/>
                <a:gd name="T48" fmla="*/ 59 w 265"/>
                <a:gd name="T49" fmla="*/ 44 h 242"/>
                <a:gd name="T50" fmla="*/ 46 w 265"/>
                <a:gd name="T51" fmla="*/ 15 h 242"/>
                <a:gd name="T52" fmla="*/ 32 w 265"/>
                <a:gd name="T53" fmla="*/ 48 h 242"/>
                <a:gd name="T54" fmla="*/ 34 w 265"/>
                <a:gd name="T55" fmla="*/ 74 h 242"/>
                <a:gd name="T56" fmla="*/ 10 w 265"/>
                <a:gd name="T57" fmla="*/ 122 h 242"/>
                <a:gd name="T58" fmla="*/ 4 w 265"/>
                <a:gd name="T59" fmla="*/ 153 h 242"/>
                <a:gd name="T60" fmla="*/ 49 w 265"/>
                <a:gd name="T61" fmla="*/ 201 h 242"/>
                <a:gd name="T62" fmla="*/ 67 w 265"/>
                <a:gd name="T63" fmla="*/ 225 h 242"/>
                <a:gd name="T64" fmla="*/ 81 w 265"/>
                <a:gd name="T65" fmla="*/ 225 h 242"/>
                <a:gd name="T66" fmla="*/ 100 w 265"/>
                <a:gd name="T67" fmla="*/ 228 h 242"/>
                <a:gd name="T68" fmla="*/ 104 w 265"/>
                <a:gd name="T69" fmla="*/ 230 h 242"/>
                <a:gd name="T70" fmla="*/ 110 w 265"/>
                <a:gd name="T71" fmla="*/ 233 h 242"/>
                <a:gd name="T72" fmla="*/ 123 w 265"/>
                <a:gd name="T73" fmla="*/ 239 h 242"/>
                <a:gd name="T74" fmla="*/ 137 w 265"/>
                <a:gd name="T75" fmla="*/ 241 h 242"/>
                <a:gd name="T76" fmla="*/ 150 w 265"/>
                <a:gd name="T77" fmla="*/ 238 h 242"/>
                <a:gd name="T78" fmla="*/ 163 w 265"/>
                <a:gd name="T79" fmla="*/ 231 h 242"/>
                <a:gd name="T80" fmla="*/ 168 w 265"/>
                <a:gd name="T81" fmla="*/ 228 h 242"/>
                <a:gd name="T82" fmla="*/ 172 w 265"/>
                <a:gd name="T83" fmla="*/ 225 h 242"/>
                <a:gd name="T84" fmla="*/ 191 w 265"/>
                <a:gd name="T85" fmla="*/ 221 h 242"/>
                <a:gd name="T86" fmla="*/ 205 w 265"/>
                <a:gd name="T87" fmla="*/ 220 h 242"/>
                <a:gd name="T88" fmla="*/ 221 w 265"/>
                <a:gd name="T89" fmla="*/ 194 h 242"/>
                <a:gd name="T90" fmla="*/ 263 w 265"/>
                <a:gd name="T91" fmla="*/ 143 h 242"/>
                <a:gd name="T92" fmla="*/ 254 w 265"/>
                <a:gd name="T93" fmla="*/ 113 h 24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5" h="241">
                  <a:moveTo>
                    <a:pt x="254" y="113"/>
                  </a:moveTo>
                  <a:cubicBezTo>
                    <a:pt x="244" y="93"/>
                    <a:pt x="223" y="102"/>
                    <a:pt x="227" y="67"/>
                  </a:cubicBezTo>
                  <a:cubicBezTo>
                    <a:pt x="227" y="57"/>
                    <a:pt x="230" y="51"/>
                    <a:pt x="227" y="41"/>
                  </a:cubicBezTo>
                  <a:cubicBezTo>
                    <a:pt x="224" y="31"/>
                    <a:pt x="220" y="13"/>
                    <a:pt x="210" y="8"/>
                  </a:cubicBezTo>
                  <a:cubicBezTo>
                    <a:pt x="190" y="0"/>
                    <a:pt x="195" y="29"/>
                    <a:pt x="200" y="39"/>
                  </a:cubicBezTo>
                  <a:cubicBezTo>
                    <a:pt x="205" y="50"/>
                    <a:pt x="203" y="58"/>
                    <a:pt x="206" y="70"/>
                  </a:cubicBezTo>
                  <a:cubicBezTo>
                    <a:pt x="207" y="77"/>
                    <a:pt x="214" y="86"/>
                    <a:pt x="209" y="94"/>
                  </a:cubicBezTo>
                  <a:cubicBezTo>
                    <a:pt x="205" y="101"/>
                    <a:pt x="192" y="98"/>
                    <a:pt x="185" y="102"/>
                  </a:cubicBezTo>
                  <a:cubicBezTo>
                    <a:pt x="177" y="105"/>
                    <a:pt x="173" y="113"/>
                    <a:pt x="163" y="110"/>
                  </a:cubicBezTo>
                  <a:cubicBezTo>
                    <a:pt x="158" y="109"/>
                    <a:pt x="151" y="104"/>
                    <a:pt x="147" y="102"/>
                  </a:cubicBezTo>
                  <a:cubicBezTo>
                    <a:pt x="146" y="102"/>
                    <a:pt x="139" y="98"/>
                    <a:pt x="138" y="98"/>
                  </a:cubicBezTo>
                  <a:cubicBezTo>
                    <a:pt x="138" y="98"/>
                    <a:pt x="137" y="98"/>
                    <a:pt x="137" y="97"/>
                  </a:cubicBezTo>
                  <a:cubicBezTo>
                    <a:pt x="136" y="96"/>
                    <a:pt x="136" y="96"/>
                    <a:pt x="135" y="95"/>
                  </a:cubicBezTo>
                  <a:cubicBezTo>
                    <a:pt x="134" y="94"/>
                    <a:pt x="133" y="94"/>
                    <a:pt x="132" y="94"/>
                  </a:cubicBezTo>
                  <a:cubicBezTo>
                    <a:pt x="131" y="94"/>
                    <a:pt x="131" y="94"/>
                    <a:pt x="131" y="94"/>
                  </a:cubicBezTo>
                  <a:cubicBezTo>
                    <a:pt x="131" y="94"/>
                    <a:pt x="131" y="94"/>
                    <a:pt x="131" y="94"/>
                  </a:cubicBezTo>
                  <a:cubicBezTo>
                    <a:pt x="129" y="94"/>
                    <a:pt x="128" y="94"/>
                    <a:pt x="127" y="95"/>
                  </a:cubicBezTo>
                  <a:cubicBezTo>
                    <a:pt x="127" y="96"/>
                    <a:pt x="126" y="97"/>
                    <a:pt x="126" y="97"/>
                  </a:cubicBezTo>
                  <a:cubicBezTo>
                    <a:pt x="125" y="98"/>
                    <a:pt x="125" y="98"/>
                    <a:pt x="124" y="99"/>
                  </a:cubicBezTo>
                  <a:cubicBezTo>
                    <a:pt x="123" y="99"/>
                    <a:pt x="117" y="103"/>
                    <a:pt x="116" y="103"/>
                  </a:cubicBezTo>
                  <a:cubicBezTo>
                    <a:pt x="112" y="105"/>
                    <a:pt x="106" y="111"/>
                    <a:pt x="101" y="113"/>
                  </a:cubicBezTo>
                  <a:cubicBezTo>
                    <a:pt x="91" y="116"/>
                    <a:pt x="86" y="109"/>
                    <a:pt x="78" y="106"/>
                  </a:cubicBezTo>
                  <a:cubicBezTo>
                    <a:pt x="70" y="103"/>
                    <a:pt x="58" y="106"/>
                    <a:pt x="53" y="100"/>
                  </a:cubicBezTo>
                  <a:cubicBezTo>
                    <a:pt x="48" y="93"/>
                    <a:pt x="54" y="83"/>
                    <a:pt x="55" y="76"/>
                  </a:cubicBezTo>
                  <a:cubicBezTo>
                    <a:pt x="57" y="63"/>
                    <a:pt x="54" y="56"/>
                    <a:pt x="59" y="44"/>
                  </a:cubicBezTo>
                  <a:cubicBezTo>
                    <a:pt x="63" y="34"/>
                    <a:pt x="65" y="5"/>
                    <a:pt x="46" y="15"/>
                  </a:cubicBezTo>
                  <a:cubicBezTo>
                    <a:pt x="36" y="20"/>
                    <a:pt x="34" y="39"/>
                    <a:pt x="32" y="48"/>
                  </a:cubicBezTo>
                  <a:cubicBezTo>
                    <a:pt x="30" y="58"/>
                    <a:pt x="32" y="65"/>
                    <a:pt x="34" y="74"/>
                  </a:cubicBezTo>
                  <a:cubicBezTo>
                    <a:pt x="40" y="108"/>
                    <a:pt x="18" y="101"/>
                    <a:pt x="10" y="122"/>
                  </a:cubicBezTo>
                  <a:cubicBezTo>
                    <a:pt x="5" y="133"/>
                    <a:pt x="0" y="140"/>
                    <a:pt x="4" y="153"/>
                  </a:cubicBezTo>
                  <a:cubicBezTo>
                    <a:pt x="11" y="181"/>
                    <a:pt x="40" y="176"/>
                    <a:pt x="49" y="201"/>
                  </a:cubicBezTo>
                  <a:cubicBezTo>
                    <a:pt x="54" y="212"/>
                    <a:pt x="54" y="222"/>
                    <a:pt x="67" y="225"/>
                  </a:cubicBezTo>
                  <a:cubicBezTo>
                    <a:pt x="72" y="226"/>
                    <a:pt x="76" y="226"/>
                    <a:pt x="81" y="225"/>
                  </a:cubicBezTo>
                  <a:cubicBezTo>
                    <a:pt x="87" y="225"/>
                    <a:pt x="93" y="224"/>
                    <a:pt x="100" y="228"/>
                  </a:cubicBezTo>
                  <a:cubicBezTo>
                    <a:pt x="102" y="229"/>
                    <a:pt x="103" y="229"/>
                    <a:pt x="104" y="230"/>
                  </a:cubicBezTo>
                  <a:cubicBezTo>
                    <a:pt x="106" y="231"/>
                    <a:pt x="107" y="232"/>
                    <a:pt x="110" y="233"/>
                  </a:cubicBezTo>
                  <a:cubicBezTo>
                    <a:pt x="115" y="236"/>
                    <a:pt x="119" y="238"/>
                    <a:pt x="123" y="239"/>
                  </a:cubicBezTo>
                  <a:cubicBezTo>
                    <a:pt x="128" y="241"/>
                    <a:pt x="132" y="242"/>
                    <a:pt x="137" y="241"/>
                  </a:cubicBezTo>
                  <a:cubicBezTo>
                    <a:pt x="141" y="241"/>
                    <a:pt x="145" y="240"/>
                    <a:pt x="150" y="238"/>
                  </a:cubicBezTo>
                  <a:cubicBezTo>
                    <a:pt x="154" y="236"/>
                    <a:pt x="158" y="234"/>
                    <a:pt x="163" y="231"/>
                  </a:cubicBezTo>
                  <a:cubicBezTo>
                    <a:pt x="165" y="230"/>
                    <a:pt x="167" y="229"/>
                    <a:pt x="168" y="228"/>
                  </a:cubicBezTo>
                  <a:cubicBezTo>
                    <a:pt x="169" y="227"/>
                    <a:pt x="171" y="226"/>
                    <a:pt x="172" y="225"/>
                  </a:cubicBezTo>
                  <a:cubicBezTo>
                    <a:pt x="178" y="221"/>
                    <a:pt x="185" y="221"/>
                    <a:pt x="191" y="221"/>
                  </a:cubicBezTo>
                  <a:cubicBezTo>
                    <a:pt x="195" y="221"/>
                    <a:pt x="200" y="222"/>
                    <a:pt x="205" y="220"/>
                  </a:cubicBezTo>
                  <a:cubicBezTo>
                    <a:pt x="218" y="216"/>
                    <a:pt x="217" y="206"/>
                    <a:pt x="221" y="194"/>
                  </a:cubicBezTo>
                  <a:cubicBezTo>
                    <a:pt x="228" y="169"/>
                    <a:pt x="257" y="172"/>
                    <a:pt x="263" y="143"/>
                  </a:cubicBezTo>
                  <a:cubicBezTo>
                    <a:pt x="265" y="130"/>
                    <a:pt x="260" y="124"/>
                    <a:pt x="254" y="1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6"/>
            <p:cNvSpPr/>
            <p:nvPr/>
          </p:nvSpPr>
          <p:spPr bwMode="auto">
            <a:xfrm>
              <a:off x="1393763" y="1988127"/>
              <a:ext cx="71005" cy="171450"/>
            </a:xfrm>
            <a:custGeom>
              <a:gdLst>
                <a:gd name="T0" fmla="*/ 6 w 14"/>
                <a:gd name="T1" fmla="*/ 1 h 33"/>
                <a:gd name="T2" fmla="*/ 14 w 14"/>
                <a:gd name="T3" fmla="*/ 16 h 33"/>
                <a:gd name="T4" fmla="*/ 8 w 14"/>
                <a:gd name="T5" fmla="*/ 32 h 33"/>
                <a:gd name="T6" fmla="*/ 0 w 14"/>
                <a:gd name="T7" fmla="*/ 17 h 33"/>
                <a:gd name="T8" fmla="*/ 6 w 14"/>
                <a:gd name="T9" fmla="*/ 1 h 33"/>
              </a:gdLst>
              <a:cxnLst>
                <a:cxn ang="0">
                  <a:pos x="T0" y="T1"/>
                </a:cxn>
                <a:cxn ang="0">
                  <a:pos x="T2" y="T3"/>
                </a:cxn>
                <a:cxn ang="0">
                  <a:pos x="T4" y="T5"/>
                </a:cxn>
                <a:cxn ang="0">
                  <a:pos x="T6" y="T7"/>
                </a:cxn>
                <a:cxn ang="0">
                  <a:pos x="T8" y="T9"/>
                </a:cxn>
              </a:cxnLst>
              <a:rect l="0" t="0" r="r" b="b"/>
              <a:pathLst>
                <a:path w="14" h="33">
                  <a:moveTo>
                    <a:pt x="6" y="1"/>
                  </a:moveTo>
                  <a:cubicBezTo>
                    <a:pt x="10" y="0"/>
                    <a:pt x="13" y="7"/>
                    <a:pt x="14" y="16"/>
                  </a:cubicBezTo>
                  <a:cubicBezTo>
                    <a:pt x="14" y="25"/>
                    <a:pt x="11" y="32"/>
                    <a:pt x="8" y="32"/>
                  </a:cubicBezTo>
                  <a:cubicBezTo>
                    <a:pt x="4" y="33"/>
                    <a:pt x="1" y="26"/>
                    <a:pt x="0" y="17"/>
                  </a:cubicBezTo>
                  <a:cubicBezTo>
                    <a:pt x="0" y="8"/>
                    <a:pt x="3" y="1"/>
                    <a:pt x="6" y="1"/>
                  </a:cubicBezTo>
                  <a:close/>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7"/>
            <p:cNvSpPr/>
            <p:nvPr/>
          </p:nvSpPr>
          <p:spPr bwMode="auto">
            <a:xfrm>
              <a:off x="1625826" y="1982932"/>
              <a:ext cx="72736" cy="166255"/>
            </a:xfrm>
            <a:custGeom>
              <a:gdLst>
                <a:gd name="T0" fmla="*/ 7 w 14"/>
                <a:gd name="T1" fmla="*/ 0 h 32"/>
                <a:gd name="T2" fmla="*/ 14 w 14"/>
                <a:gd name="T3" fmla="*/ 16 h 32"/>
                <a:gd name="T4" fmla="*/ 8 w 14"/>
                <a:gd name="T5" fmla="*/ 32 h 32"/>
                <a:gd name="T6" fmla="*/ 1 w 14"/>
                <a:gd name="T7" fmla="*/ 16 h 32"/>
                <a:gd name="T8" fmla="*/ 7 w 14"/>
                <a:gd name="T9" fmla="*/ 0 h 32"/>
              </a:gdLst>
              <a:cxnLst>
                <a:cxn ang="0">
                  <a:pos x="T0" y="T1"/>
                </a:cxn>
                <a:cxn ang="0">
                  <a:pos x="T2" y="T3"/>
                </a:cxn>
                <a:cxn ang="0">
                  <a:pos x="T4" y="T5"/>
                </a:cxn>
                <a:cxn ang="0">
                  <a:pos x="T6" y="T7"/>
                </a:cxn>
                <a:cxn ang="0">
                  <a:pos x="T8" y="T9"/>
                </a:cxn>
              </a:cxnLst>
              <a:rect l="0" t="0" r="r" b="b"/>
              <a:pathLst>
                <a:path w="14" h="32">
                  <a:moveTo>
                    <a:pt x="7" y="0"/>
                  </a:moveTo>
                  <a:cubicBezTo>
                    <a:pt x="11" y="0"/>
                    <a:pt x="14" y="7"/>
                    <a:pt x="14" y="16"/>
                  </a:cubicBezTo>
                  <a:cubicBezTo>
                    <a:pt x="14" y="24"/>
                    <a:pt x="12" y="32"/>
                    <a:pt x="8" y="32"/>
                  </a:cubicBezTo>
                  <a:cubicBezTo>
                    <a:pt x="4" y="32"/>
                    <a:pt x="1" y="25"/>
                    <a:pt x="1" y="16"/>
                  </a:cubicBezTo>
                  <a:cubicBezTo>
                    <a:pt x="0" y="7"/>
                    <a:pt x="3" y="0"/>
                    <a:pt x="7" y="0"/>
                  </a:cubicBezTo>
                  <a:close/>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8"/>
            <p:cNvSpPr/>
            <p:nvPr/>
          </p:nvSpPr>
          <p:spPr bwMode="auto">
            <a:xfrm>
              <a:off x="1485549" y="1794164"/>
              <a:ext cx="424296" cy="261505"/>
            </a:xfrm>
            <a:custGeom>
              <a:gdLst>
                <a:gd name="T0" fmla="*/ 21 w 82"/>
                <a:gd name="T1" fmla="*/ 34 h 50"/>
                <a:gd name="T2" fmla="*/ 51 w 82"/>
                <a:gd name="T3" fmla="*/ 27 h 50"/>
                <a:gd name="T4" fmla="*/ 77 w 82"/>
                <a:gd name="T5" fmla="*/ 50 h 50"/>
                <a:gd name="T6" fmla="*/ 39 w 82"/>
                <a:gd name="T7" fmla="*/ 0 h 50"/>
                <a:gd name="T8" fmla="*/ 11 w 82"/>
                <a:gd name="T9" fmla="*/ 10 h 50"/>
                <a:gd name="T10" fmla="*/ 21 w 82"/>
                <a:gd name="T11" fmla="*/ 34 h 50"/>
              </a:gdLst>
              <a:cxnLst>
                <a:cxn ang="0">
                  <a:pos x="T0" y="T1"/>
                </a:cxn>
                <a:cxn ang="0">
                  <a:pos x="T2" y="T3"/>
                </a:cxn>
                <a:cxn ang="0">
                  <a:pos x="T4" y="T5"/>
                </a:cxn>
                <a:cxn ang="0">
                  <a:pos x="T6" y="T7"/>
                </a:cxn>
                <a:cxn ang="0">
                  <a:pos x="T8" y="T9"/>
                </a:cxn>
                <a:cxn ang="0">
                  <a:pos x="T10" y="T11"/>
                </a:cxn>
              </a:cxnLst>
              <a:rect l="0" t="0" r="r" b="b"/>
              <a:pathLst>
                <a:path w="82" h="50">
                  <a:moveTo>
                    <a:pt x="21" y="34"/>
                  </a:moveTo>
                  <a:cubicBezTo>
                    <a:pt x="32" y="35"/>
                    <a:pt x="36" y="27"/>
                    <a:pt x="51" y="27"/>
                  </a:cubicBezTo>
                  <a:cubicBezTo>
                    <a:pt x="72" y="28"/>
                    <a:pt x="70" y="40"/>
                    <a:pt x="77" y="50"/>
                  </a:cubicBezTo>
                  <a:cubicBezTo>
                    <a:pt x="82" y="29"/>
                    <a:pt x="71" y="2"/>
                    <a:pt x="39" y="0"/>
                  </a:cubicBezTo>
                  <a:cubicBezTo>
                    <a:pt x="30" y="0"/>
                    <a:pt x="17" y="4"/>
                    <a:pt x="11" y="10"/>
                  </a:cubicBezTo>
                  <a:cubicBezTo>
                    <a:pt x="0" y="19"/>
                    <a:pt x="6" y="34"/>
                    <a:pt x="21"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9"/>
            <p:cNvSpPr/>
            <p:nvPr/>
          </p:nvSpPr>
          <p:spPr bwMode="auto">
            <a:xfrm>
              <a:off x="1170358" y="1799359"/>
              <a:ext cx="424296" cy="282286"/>
            </a:xfrm>
            <a:custGeom>
              <a:gdLst>
                <a:gd name="T0" fmla="*/ 62 w 82"/>
                <a:gd name="T1" fmla="*/ 34 h 54"/>
                <a:gd name="T2" fmla="*/ 32 w 82"/>
                <a:gd name="T3" fmla="*/ 29 h 54"/>
                <a:gd name="T4" fmla="*/ 7 w 82"/>
                <a:gd name="T5" fmla="*/ 54 h 54"/>
                <a:gd name="T6" fmla="*/ 41 w 82"/>
                <a:gd name="T7" fmla="*/ 1 h 54"/>
                <a:gd name="T8" fmla="*/ 71 w 82"/>
                <a:gd name="T9" fmla="*/ 9 h 54"/>
                <a:gd name="T10" fmla="*/ 62 w 82"/>
                <a:gd name="T11" fmla="*/ 34 h 54"/>
              </a:gdLst>
              <a:cxnLst>
                <a:cxn ang="0">
                  <a:pos x="T0" y="T1"/>
                </a:cxn>
                <a:cxn ang="0">
                  <a:pos x="T2" y="T3"/>
                </a:cxn>
                <a:cxn ang="0">
                  <a:pos x="T4" y="T5"/>
                </a:cxn>
                <a:cxn ang="0">
                  <a:pos x="T6" y="T7"/>
                </a:cxn>
                <a:cxn ang="0">
                  <a:pos x="T8" y="T9"/>
                </a:cxn>
                <a:cxn ang="0">
                  <a:pos x="T10" y="T11"/>
                </a:cxn>
              </a:cxnLst>
              <a:rect l="0" t="0" r="r" b="b"/>
              <a:pathLst>
                <a:path w="82" h="54">
                  <a:moveTo>
                    <a:pt x="62" y="34"/>
                  </a:moveTo>
                  <a:cubicBezTo>
                    <a:pt x="51" y="36"/>
                    <a:pt x="47" y="28"/>
                    <a:pt x="32" y="29"/>
                  </a:cubicBezTo>
                  <a:cubicBezTo>
                    <a:pt x="11" y="32"/>
                    <a:pt x="13" y="44"/>
                    <a:pt x="7" y="54"/>
                  </a:cubicBezTo>
                  <a:cubicBezTo>
                    <a:pt x="0" y="33"/>
                    <a:pt x="10" y="5"/>
                    <a:pt x="41" y="1"/>
                  </a:cubicBezTo>
                  <a:cubicBezTo>
                    <a:pt x="50" y="0"/>
                    <a:pt x="64" y="4"/>
                    <a:pt x="71" y="9"/>
                  </a:cubicBezTo>
                  <a:cubicBezTo>
                    <a:pt x="82" y="18"/>
                    <a:pt x="77" y="32"/>
                    <a:pt x="62"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1"/>
            <p:cNvSpPr/>
            <p:nvPr/>
          </p:nvSpPr>
          <p:spPr bwMode="auto">
            <a:xfrm>
              <a:off x="1000640" y="1316182"/>
              <a:ext cx="1385455" cy="874568"/>
            </a:xfrm>
            <a:custGeom>
              <a:gdLst>
                <a:gd name="T0" fmla="*/ 105 w 268"/>
                <a:gd name="T1" fmla="*/ 1 h 168"/>
                <a:gd name="T2" fmla="*/ 57 w 268"/>
                <a:gd name="T3" fmla="*/ 14 h 168"/>
                <a:gd name="T4" fmla="*/ 23 w 268"/>
                <a:gd name="T5" fmla="*/ 41 h 168"/>
                <a:gd name="T6" fmla="*/ 4 w 268"/>
                <a:gd name="T7" fmla="*/ 75 h 168"/>
                <a:gd name="T8" fmla="*/ 4 w 268"/>
                <a:gd name="T9" fmla="*/ 106 h 168"/>
                <a:gd name="T10" fmla="*/ 20 w 268"/>
                <a:gd name="T11" fmla="*/ 111 h 168"/>
                <a:gd name="T12" fmla="*/ 25 w 268"/>
                <a:gd name="T13" fmla="*/ 110 h 168"/>
                <a:gd name="T14" fmla="*/ 70 w 268"/>
                <a:gd name="T15" fmla="*/ 102 h 168"/>
                <a:gd name="T16" fmla="*/ 123 w 268"/>
                <a:gd name="T17" fmla="*/ 93 h 168"/>
                <a:gd name="T18" fmla="*/ 208 w 268"/>
                <a:gd name="T19" fmla="*/ 123 h 168"/>
                <a:gd name="T20" fmla="*/ 225 w 268"/>
                <a:gd name="T21" fmla="*/ 138 h 168"/>
                <a:gd name="T22" fmla="*/ 263 w 268"/>
                <a:gd name="T23" fmla="*/ 168 h 168"/>
                <a:gd name="T24" fmla="*/ 268 w 268"/>
                <a:gd name="T25" fmla="*/ 161 h 168"/>
                <a:gd name="T26" fmla="*/ 225 w 268"/>
                <a:gd name="T27" fmla="*/ 94 h 168"/>
                <a:gd name="T28" fmla="*/ 177 w 268"/>
                <a:gd name="T29" fmla="*/ 21 h 168"/>
                <a:gd name="T30" fmla="*/ 143 w 268"/>
                <a:gd name="T31" fmla="*/ 5 h 168"/>
                <a:gd name="T32" fmla="*/ 105 w 268"/>
                <a:gd name="T33" fmla="*/ 1 h 1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168">
                  <a:moveTo>
                    <a:pt x="105" y="1"/>
                  </a:moveTo>
                  <a:cubicBezTo>
                    <a:pt x="88" y="2"/>
                    <a:pt x="71" y="6"/>
                    <a:pt x="57" y="14"/>
                  </a:cubicBezTo>
                  <a:cubicBezTo>
                    <a:pt x="44" y="21"/>
                    <a:pt x="33" y="30"/>
                    <a:pt x="23" y="41"/>
                  </a:cubicBezTo>
                  <a:cubicBezTo>
                    <a:pt x="14" y="52"/>
                    <a:pt x="7" y="64"/>
                    <a:pt x="4" y="75"/>
                  </a:cubicBezTo>
                  <a:cubicBezTo>
                    <a:pt x="0" y="89"/>
                    <a:pt x="0" y="100"/>
                    <a:pt x="4" y="106"/>
                  </a:cubicBezTo>
                  <a:cubicBezTo>
                    <a:pt x="7" y="109"/>
                    <a:pt x="12" y="111"/>
                    <a:pt x="20" y="111"/>
                  </a:cubicBezTo>
                  <a:cubicBezTo>
                    <a:pt x="22" y="111"/>
                    <a:pt x="23" y="111"/>
                    <a:pt x="25" y="110"/>
                  </a:cubicBezTo>
                  <a:cubicBezTo>
                    <a:pt x="41" y="108"/>
                    <a:pt x="56" y="105"/>
                    <a:pt x="70" y="102"/>
                  </a:cubicBezTo>
                  <a:cubicBezTo>
                    <a:pt x="88" y="98"/>
                    <a:pt x="106" y="94"/>
                    <a:pt x="123" y="93"/>
                  </a:cubicBezTo>
                  <a:cubicBezTo>
                    <a:pt x="154" y="92"/>
                    <a:pt x="180" y="101"/>
                    <a:pt x="208" y="123"/>
                  </a:cubicBezTo>
                  <a:cubicBezTo>
                    <a:pt x="215" y="129"/>
                    <a:pt x="220" y="134"/>
                    <a:pt x="225" y="138"/>
                  </a:cubicBezTo>
                  <a:cubicBezTo>
                    <a:pt x="234" y="148"/>
                    <a:pt x="243" y="156"/>
                    <a:pt x="263" y="168"/>
                  </a:cubicBezTo>
                  <a:cubicBezTo>
                    <a:pt x="265" y="165"/>
                    <a:pt x="265" y="163"/>
                    <a:pt x="268" y="161"/>
                  </a:cubicBezTo>
                  <a:cubicBezTo>
                    <a:pt x="247" y="145"/>
                    <a:pt x="237" y="121"/>
                    <a:pt x="225" y="94"/>
                  </a:cubicBezTo>
                  <a:cubicBezTo>
                    <a:pt x="213" y="66"/>
                    <a:pt x="201" y="38"/>
                    <a:pt x="177" y="21"/>
                  </a:cubicBezTo>
                  <a:cubicBezTo>
                    <a:pt x="166" y="14"/>
                    <a:pt x="155" y="9"/>
                    <a:pt x="143" y="5"/>
                  </a:cubicBezTo>
                  <a:cubicBezTo>
                    <a:pt x="130" y="2"/>
                    <a:pt x="118" y="0"/>
                    <a:pt x="105" y="1"/>
                  </a:cubicBezTo>
                </a:path>
              </a:pathLst>
            </a:custGeom>
            <a:solidFill>
              <a:srgbClr val="51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03" name="Picture 102"/>
            <p:cNvPicPr>
              <a:picLocks noChangeAspect="1" noChangeArrowheads="1"/>
            </p:cNvPicPr>
            <p:nvPr/>
          </p:nvPicPr>
          <p:blipFill>
            <a:blip r:embed="rId13">
              <a:extLst>
                <a:ext uri="{28A0092B-C50C-407E-A947-70E740481C1C}">
                  <a14:useLocalDpi xmlns:a14="http://schemas.microsoft.com/office/drawing/2010/main" val="0"/>
                </a:ext>
              </a:extLst>
            </a:blip>
            <a:stretch>
              <a:fillRect/>
            </a:stretch>
          </p:blipFill>
          <p:spPr bwMode="auto">
            <a:xfrm>
              <a:off x="2259672" y="2064327"/>
              <a:ext cx="296141" cy="297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103"/>
            <p:cNvPicPr>
              <a:picLocks noChangeAspect="1" noChangeArrowheads="1"/>
            </p:cNvPicPr>
            <p:nvPr/>
          </p:nvPicPr>
          <p:blipFill>
            <a:blip r:embed="rId14">
              <a:extLst>
                <a:ext uri="{28A0092B-C50C-407E-A947-70E740481C1C}">
                  <a14:useLocalDpi xmlns:a14="http://schemas.microsoft.com/office/drawing/2010/main" val="0"/>
                </a:ext>
              </a:extLst>
            </a:blip>
            <a:stretch>
              <a:fillRect/>
            </a:stretch>
          </p:blipFill>
          <p:spPr bwMode="auto">
            <a:xfrm>
              <a:off x="2330677" y="2074718"/>
              <a:ext cx="216477" cy="155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 name="Freeform 105"/>
            <p:cNvSpPr/>
            <p:nvPr/>
          </p:nvSpPr>
          <p:spPr bwMode="auto">
            <a:xfrm>
              <a:off x="1269072" y="3063586"/>
              <a:ext cx="304800" cy="228600"/>
            </a:xfrm>
            <a:custGeom>
              <a:gdLst>
                <a:gd name="T0" fmla="*/ 23 w 59"/>
                <a:gd name="T1" fmla="*/ 28 h 44"/>
                <a:gd name="T2" fmla="*/ 10 w 59"/>
                <a:gd name="T3" fmla="*/ 20 h 44"/>
                <a:gd name="T4" fmla="*/ 7 w 59"/>
                <a:gd name="T5" fmla="*/ 17 h 44"/>
                <a:gd name="T6" fmla="*/ 1 w 59"/>
                <a:gd name="T7" fmla="*/ 14 h 44"/>
                <a:gd name="T8" fmla="*/ 4 w 59"/>
                <a:gd name="T9" fmla="*/ 5 h 44"/>
                <a:gd name="T10" fmla="*/ 12 w 59"/>
                <a:gd name="T11" fmla="*/ 2 h 44"/>
                <a:gd name="T12" fmla="*/ 20 w 59"/>
                <a:gd name="T13" fmla="*/ 1 h 44"/>
                <a:gd name="T14" fmla="*/ 31 w 59"/>
                <a:gd name="T15" fmla="*/ 0 h 44"/>
                <a:gd name="T16" fmla="*/ 44 w 59"/>
                <a:gd name="T17" fmla="*/ 1 h 44"/>
                <a:gd name="T18" fmla="*/ 49 w 59"/>
                <a:gd name="T19" fmla="*/ 8 h 44"/>
                <a:gd name="T20" fmla="*/ 41 w 59"/>
                <a:gd name="T21" fmla="*/ 11 h 44"/>
                <a:gd name="T22" fmla="*/ 56 w 59"/>
                <a:gd name="T23" fmla="*/ 18 h 44"/>
                <a:gd name="T24" fmla="*/ 54 w 59"/>
                <a:gd name="T25" fmla="*/ 33 h 44"/>
                <a:gd name="T26" fmla="*/ 23 w 59"/>
                <a:gd name="T27" fmla="*/ 28 h 4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44">
                  <a:moveTo>
                    <a:pt x="23" y="28"/>
                  </a:moveTo>
                  <a:cubicBezTo>
                    <a:pt x="19" y="25"/>
                    <a:pt x="14" y="24"/>
                    <a:pt x="10" y="20"/>
                  </a:cubicBezTo>
                  <a:cubicBezTo>
                    <a:pt x="9" y="19"/>
                    <a:pt x="9" y="18"/>
                    <a:pt x="7" y="17"/>
                  </a:cubicBezTo>
                  <a:cubicBezTo>
                    <a:pt x="5" y="16"/>
                    <a:pt x="3" y="16"/>
                    <a:pt x="1" y="14"/>
                  </a:cubicBezTo>
                  <a:cubicBezTo>
                    <a:pt x="0" y="11"/>
                    <a:pt x="2" y="7"/>
                    <a:pt x="4" y="5"/>
                  </a:cubicBezTo>
                  <a:cubicBezTo>
                    <a:pt x="7" y="0"/>
                    <a:pt x="7" y="1"/>
                    <a:pt x="12" y="2"/>
                  </a:cubicBezTo>
                  <a:cubicBezTo>
                    <a:pt x="14" y="2"/>
                    <a:pt x="18" y="1"/>
                    <a:pt x="20" y="1"/>
                  </a:cubicBezTo>
                  <a:cubicBezTo>
                    <a:pt x="24" y="1"/>
                    <a:pt x="28" y="0"/>
                    <a:pt x="31" y="0"/>
                  </a:cubicBezTo>
                  <a:cubicBezTo>
                    <a:pt x="35" y="0"/>
                    <a:pt x="40" y="0"/>
                    <a:pt x="44" y="1"/>
                  </a:cubicBezTo>
                  <a:cubicBezTo>
                    <a:pt x="46" y="2"/>
                    <a:pt x="50" y="5"/>
                    <a:pt x="49" y="8"/>
                  </a:cubicBezTo>
                  <a:cubicBezTo>
                    <a:pt x="47" y="12"/>
                    <a:pt x="43" y="11"/>
                    <a:pt x="41" y="11"/>
                  </a:cubicBezTo>
                  <a:cubicBezTo>
                    <a:pt x="46" y="13"/>
                    <a:pt x="52" y="14"/>
                    <a:pt x="56" y="18"/>
                  </a:cubicBezTo>
                  <a:cubicBezTo>
                    <a:pt x="59" y="22"/>
                    <a:pt x="58" y="29"/>
                    <a:pt x="54" y="33"/>
                  </a:cubicBezTo>
                  <a:cubicBezTo>
                    <a:pt x="46" y="44"/>
                    <a:pt x="31" y="32"/>
                    <a:pt x="23"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6"/>
            <p:cNvSpPr/>
            <p:nvPr/>
          </p:nvSpPr>
          <p:spPr bwMode="auto">
            <a:xfrm>
              <a:off x="1253485" y="3001241"/>
              <a:ext cx="166255" cy="213014"/>
            </a:xfrm>
            <a:custGeom>
              <a:gdLst>
                <a:gd name="T0" fmla="*/ 27 w 32"/>
                <a:gd name="T1" fmla="*/ 20 h 41"/>
                <a:gd name="T2" fmla="*/ 29 w 32"/>
                <a:gd name="T3" fmla="*/ 13 h 41"/>
                <a:gd name="T4" fmla="*/ 14 w 32"/>
                <a:gd name="T5" fmla="*/ 3 h 41"/>
                <a:gd name="T6" fmla="*/ 5 w 32"/>
                <a:gd name="T7" fmla="*/ 17 h 41"/>
                <a:gd name="T8" fmla="*/ 5 w 32"/>
                <a:gd name="T9" fmla="*/ 38 h 41"/>
                <a:gd name="T10" fmla="*/ 20 w 32"/>
                <a:gd name="T11" fmla="*/ 37 h 41"/>
                <a:gd name="T12" fmla="*/ 27 w 32"/>
                <a:gd name="T13" fmla="*/ 20 h 41"/>
              </a:gdLst>
              <a:cxnLst>
                <a:cxn ang="0">
                  <a:pos x="T0" y="T1"/>
                </a:cxn>
                <a:cxn ang="0">
                  <a:pos x="T2" y="T3"/>
                </a:cxn>
                <a:cxn ang="0">
                  <a:pos x="T4" y="T5"/>
                </a:cxn>
                <a:cxn ang="0">
                  <a:pos x="T6" y="T7"/>
                </a:cxn>
                <a:cxn ang="0">
                  <a:pos x="T8" y="T9"/>
                </a:cxn>
                <a:cxn ang="0">
                  <a:pos x="T10" y="T11"/>
                </a:cxn>
                <a:cxn ang="0">
                  <a:pos x="T12" y="T13"/>
                </a:cxn>
              </a:cxnLst>
              <a:rect l="0" t="0" r="r" b="b"/>
              <a:pathLst>
                <a:path w="32" h="41">
                  <a:moveTo>
                    <a:pt x="27" y="20"/>
                  </a:moveTo>
                  <a:cubicBezTo>
                    <a:pt x="27" y="17"/>
                    <a:pt x="28" y="15"/>
                    <a:pt x="29" y="13"/>
                  </a:cubicBezTo>
                  <a:cubicBezTo>
                    <a:pt x="32" y="4"/>
                    <a:pt x="21" y="0"/>
                    <a:pt x="14" y="3"/>
                  </a:cubicBezTo>
                  <a:cubicBezTo>
                    <a:pt x="8" y="7"/>
                    <a:pt x="6" y="11"/>
                    <a:pt x="5" y="17"/>
                  </a:cubicBezTo>
                  <a:cubicBezTo>
                    <a:pt x="4" y="23"/>
                    <a:pt x="0" y="34"/>
                    <a:pt x="5" y="38"/>
                  </a:cubicBezTo>
                  <a:cubicBezTo>
                    <a:pt x="8" y="40"/>
                    <a:pt x="17" y="41"/>
                    <a:pt x="20" y="37"/>
                  </a:cubicBezTo>
                  <a:cubicBezTo>
                    <a:pt x="23" y="32"/>
                    <a:pt x="25" y="25"/>
                    <a:pt x="27"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7"/>
            <p:cNvSpPr/>
            <p:nvPr/>
          </p:nvSpPr>
          <p:spPr bwMode="auto">
            <a:xfrm>
              <a:off x="1625826" y="3037609"/>
              <a:ext cx="294409" cy="244186"/>
            </a:xfrm>
            <a:custGeom>
              <a:gdLst>
                <a:gd name="T0" fmla="*/ 36 w 57"/>
                <a:gd name="T1" fmla="*/ 29 h 47"/>
                <a:gd name="T2" fmla="*/ 48 w 57"/>
                <a:gd name="T3" fmla="*/ 20 h 47"/>
                <a:gd name="T4" fmla="*/ 51 w 57"/>
                <a:gd name="T5" fmla="*/ 16 h 47"/>
                <a:gd name="T6" fmla="*/ 56 w 57"/>
                <a:gd name="T7" fmla="*/ 13 h 47"/>
                <a:gd name="T8" fmla="*/ 52 w 57"/>
                <a:gd name="T9" fmla="*/ 4 h 47"/>
                <a:gd name="T10" fmla="*/ 44 w 57"/>
                <a:gd name="T11" fmla="*/ 2 h 47"/>
                <a:gd name="T12" fmla="*/ 36 w 57"/>
                <a:gd name="T13" fmla="*/ 2 h 47"/>
                <a:gd name="T14" fmla="*/ 25 w 57"/>
                <a:gd name="T15" fmla="*/ 2 h 47"/>
                <a:gd name="T16" fmla="*/ 13 w 57"/>
                <a:gd name="T17" fmla="*/ 5 h 47"/>
                <a:gd name="T18" fmla="*/ 8 w 57"/>
                <a:gd name="T19" fmla="*/ 12 h 47"/>
                <a:gd name="T20" fmla="*/ 17 w 57"/>
                <a:gd name="T21" fmla="*/ 13 h 47"/>
                <a:gd name="T22" fmla="*/ 2 w 57"/>
                <a:gd name="T23" fmla="*/ 22 h 47"/>
                <a:gd name="T24" fmla="*/ 5 w 57"/>
                <a:gd name="T25" fmla="*/ 37 h 47"/>
                <a:gd name="T26" fmla="*/ 36 w 57"/>
                <a:gd name="T27" fmla="*/ 29 h 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47">
                  <a:moveTo>
                    <a:pt x="36" y="29"/>
                  </a:moveTo>
                  <a:cubicBezTo>
                    <a:pt x="40" y="25"/>
                    <a:pt x="45" y="24"/>
                    <a:pt x="48" y="20"/>
                  </a:cubicBezTo>
                  <a:cubicBezTo>
                    <a:pt x="49" y="19"/>
                    <a:pt x="49" y="18"/>
                    <a:pt x="51" y="16"/>
                  </a:cubicBezTo>
                  <a:cubicBezTo>
                    <a:pt x="53" y="15"/>
                    <a:pt x="55" y="15"/>
                    <a:pt x="56" y="13"/>
                  </a:cubicBezTo>
                  <a:cubicBezTo>
                    <a:pt x="57" y="10"/>
                    <a:pt x="54" y="6"/>
                    <a:pt x="52" y="4"/>
                  </a:cubicBezTo>
                  <a:cubicBezTo>
                    <a:pt x="49" y="0"/>
                    <a:pt x="49" y="1"/>
                    <a:pt x="44" y="2"/>
                  </a:cubicBezTo>
                  <a:cubicBezTo>
                    <a:pt x="42" y="2"/>
                    <a:pt x="38" y="2"/>
                    <a:pt x="36" y="2"/>
                  </a:cubicBezTo>
                  <a:cubicBezTo>
                    <a:pt x="32" y="2"/>
                    <a:pt x="28" y="2"/>
                    <a:pt x="25" y="2"/>
                  </a:cubicBezTo>
                  <a:cubicBezTo>
                    <a:pt x="21" y="2"/>
                    <a:pt x="16" y="3"/>
                    <a:pt x="13" y="5"/>
                  </a:cubicBezTo>
                  <a:cubicBezTo>
                    <a:pt x="10" y="6"/>
                    <a:pt x="6" y="9"/>
                    <a:pt x="8" y="12"/>
                  </a:cubicBezTo>
                  <a:cubicBezTo>
                    <a:pt x="10" y="15"/>
                    <a:pt x="14" y="14"/>
                    <a:pt x="17" y="13"/>
                  </a:cubicBezTo>
                  <a:cubicBezTo>
                    <a:pt x="12" y="16"/>
                    <a:pt x="5" y="18"/>
                    <a:pt x="2" y="22"/>
                  </a:cubicBezTo>
                  <a:cubicBezTo>
                    <a:pt x="0" y="27"/>
                    <a:pt x="1" y="33"/>
                    <a:pt x="5" y="37"/>
                  </a:cubicBezTo>
                  <a:cubicBezTo>
                    <a:pt x="15" y="47"/>
                    <a:pt x="28" y="34"/>
                    <a:pt x="36"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8"/>
            <p:cNvSpPr/>
            <p:nvPr/>
          </p:nvSpPr>
          <p:spPr bwMode="auto">
            <a:xfrm>
              <a:off x="1766104" y="2975264"/>
              <a:ext cx="174914" cy="213014"/>
            </a:xfrm>
            <a:custGeom>
              <a:gdLst>
                <a:gd name="T0" fmla="*/ 6 w 34"/>
                <a:gd name="T1" fmla="*/ 21 h 41"/>
                <a:gd name="T2" fmla="*/ 3 w 34"/>
                <a:gd name="T3" fmla="*/ 14 h 41"/>
                <a:gd name="T4" fmla="*/ 17 w 34"/>
                <a:gd name="T5" fmla="*/ 3 h 41"/>
                <a:gd name="T6" fmla="*/ 27 w 34"/>
                <a:gd name="T7" fmla="*/ 16 h 41"/>
                <a:gd name="T8" fmla="*/ 30 w 34"/>
                <a:gd name="T9" fmla="*/ 37 h 41"/>
                <a:gd name="T10" fmla="*/ 15 w 34"/>
                <a:gd name="T11" fmla="*/ 37 h 41"/>
                <a:gd name="T12" fmla="*/ 6 w 34"/>
                <a:gd name="T13" fmla="*/ 21 h 41"/>
              </a:gdLst>
              <a:cxnLst>
                <a:cxn ang="0">
                  <a:pos x="T0" y="T1"/>
                </a:cxn>
                <a:cxn ang="0">
                  <a:pos x="T2" y="T3"/>
                </a:cxn>
                <a:cxn ang="0">
                  <a:pos x="T4" y="T5"/>
                </a:cxn>
                <a:cxn ang="0">
                  <a:pos x="T6" y="T7"/>
                </a:cxn>
                <a:cxn ang="0">
                  <a:pos x="T8" y="T9"/>
                </a:cxn>
                <a:cxn ang="0">
                  <a:pos x="T10" y="T11"/>
                </a:cxn>
                <a:cxn ang="0">
                  <a:pos x="T12" y="T13"/>
                </a:cxn>
              </a:cxnLst>
              <a:rect l="0" t="0" r="r" b="b"/>
              <a:pathLst>
                <a:path w="34" h="41">
                  <a:moveTo>
                    <a:pt x="6" y="21"/>
                  </a:moveTo>
                  <a:cubicBezTo>
                    <a:pt x="5" y="18"/>
                    <a:pt x="4" y="17"/>
                    <a:pt x="3" y="14"/>
                  </a:cubicBezTo>
                  <a:cubicBezTo>
                    <a:pt x="0" y="5"/>
                    <a:pt x="9" y="0"/>
                    <a:pt x="17" y="3"/>
                  </a:cubicBezTo>
                  <a:cubicBezTo>
                    <a:pt x="23" y="6"/>
                    <a:pt x="26" y="10"/>
                    <a:pt x="27" y="16"/>
                  </a:cubicBezTo>
                  <a:cubicBezTo>
                    <a:pt x="29" y="22"/>
                    <a:pt x="34" y="33"/>
                    <a:pt x="30" y="37"/>
                  </a:cubicBezTo>
                  <a:cubicBezTo>
                    <a:pt x="26" y="40"/>
                    <a:pt x="18" y="41"/>
                    <a:pt x="15" y="37"/>
                  </a:cubicBezTo>
                  <a:cubicBezTo>
                    <a:pt x="11" y="33"/>
                    <a:pt x="8" y="26"/>
                    <a:pt x="6"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9"/>
            <p:cNvSpPr/>
            <p:nvPr/>
          </p:nvSpPr>
          <p:spPr bwMode="auto">
            <a:xfrm>
              <a:off x="1469963" y="2954482"/>
              <a:ext cx="244186" cy="254577"/>
            </a:xfrm>
            <a:custGeom>
              <a:gdLst>
                <a:gd name="T0" fmla="*/ 43 w 47"/>
                <a:gd name="T1" fmla="*/ 5 h 49"/>
                <a:gd name="T2" fmla="*/ 25 w 47"/>
                <a:gd name="T3" fmla="*/ 4 h 49"/>
                <a:gd name="T4" fmla="*/ 6 w 47"/>
                <a:gd name="T5" fmla="*/ 4 h 49"/>
                <a:gd name="T6" fmla="*/ 7 w 47"/>
                <a:gd name="T7" fmla="*/ 45 h 49"/>
                <a:gd name="T8" fmla="*/ 23 w 47"/>
                <a:gd name="T9" fmla="*/ 47 h 49"/>
                <a:gd name="T10" fmla="*/ 43 w 47"/>
                <a:gd name="T11" fmla="*/ 45 h 49"/>
                <a:gd name="T12" fmla="*/ 44 w 47"/>
                <a:gd name="T13" fmla="*/ 27 h 49"/>
                <a:gd name="T14" fmla="*/ 43 w 47"/>
                <a:gd name="T15" fmla="*/ 5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9">
                  <a:moveTo>
                    <a:pt x="43" y="5"/>
                  </a:moveTo>
                  <a:cubicBezTo>
                    <a:pt x="40" y="0"/>
                    <a:pt x="30" y="4"/>
                    <a:pt x="25" y="4"/>
                  </a:cubicBezTo>
                  <a:cubicBezTo>
                    <a:pt x="19" y="4"/>
                    <a:pt x="12" y="0"/>
                    <a:pt x="6" y="4"/>
                  </a:cubicBezTo>
                  <a:cubicBezTo>
                    <a:pt x="0" y="9"/>
                    <a:pt x="2" y="40"/>
                    <a:pt x="7" y="45"/>
                  </a:cubicBezTo>
                  <a:cubicBezTo>
                    <a:pt x="11" y="49"/>
                    <a:pt x="18" y="47"/>
                    <a:pt x="23" y="47"/>
                  </a:cubicBezTo>
                  <a:cubicBezTo>
                    <a:pt x="28" y="46"/>
                    <a:pt x="40" y="48"/>
                    <a:pt x="43" y="45"/>
                  </a:cubicBezTo>
                  <a:cubicBezTo>
                    <a:pt x="47" y="41"/>
                    <a:pt x="45" y="31"/>
                    <a:pt x="44" y="27"/>
                  </a:cubicBezTo>
                  <a:cubicBezTo>
                    <a:pt x="43" y="21"/>
                    <a:pt x="46" y="9"/>
                    <a:pt x="43" y="5"/>
                  </a:cubicBezTo>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10"/>
            <p:cNvSpPr>
              <a:spLocks noEditPoints="1"/>
            </p:cNvSpPr>
            <p:nvPr/>
          </p:nvSpPr>
          <p:spPr bwMode="auto">
            <a:xfrm>
              <a:off x="1480354" y="2876550"/>
              <a:ext cx="218209" cy="322118"/>
            </a:xfrm>
            <a:custGeom>
              <a:gdLst>
                <a:gd name="T0" fmla="*/ 42 w 42"/>
                <a:gd name="T1" fmla="*/ 35 h 62"/>
                <a:gd name="T2" fmla="*/ 41 w 42"/>
                <a:gd name="T3" fmla="*/ 34 h 62"/>
                <a:gd name="T4" fmla="*/ 21 w 42"/>
                <a:gd name="T5" fmla="*/ 37 h 62"/>
                <a:gd name="T6" fmla="*/ 20 w 42"/>
                <a:gd name="T7" fmla="*/ 20 h 62"/>
                <a:gd name="T8" fmla="*/ 21 w 42"/>
                <a:gd name="T9" fmla="*/ 20 h 62"/>
                <a:gd name="T10" fmla="*/ 33 w 42"/>
                <a:gd name="T11" fmla="*/ 7 h 62"/>
                <a:gd name="T12" fmla="*/ 31 w 42"/>
                <a:gd name="T13" fmla="*/ 3 h 62"/>
                <a:gd name="T14" fmla="*/ 27 w 42"/>
                <a:gd name="T15" fmla="*/ 1 h 62"/>
                <a:gd name="T16" fmla="*/ 21 w 42"/>
                <a:gd name="T17" fmla="*/ 6 h 62"/>
                <a:gd name="T18" fmla="*/ 19 w 42"/>
                <a:gd name="T19" fmla="*/ 12 h 62"/>
                <a:gd name="T20" fmla="*/ 18 w 42"/>
                <a:gd name="T21" fmla="*/ 8 h 62"/>
                <a:gd name="T22" fmla="*/ 15 w 42"/>
                <a:gd name="T23" fmla="*/ 3 h 62"/>
                <a:gd name="T24" fmla="*/ 11 w 42"/>
                <a:gd name="T25" fmla="*/ 0 h 62"/>
                <a:gd name="T26" fmla="*/ 6 w 42"/>
                <a:gd name="T27" fmla="*/ 4 h 62"/>
                <a:gd name="T28" fmla="*/ 5 w 42"/>
                <a:gd name="T29" fmla="*/ 9 h 62"/>
                <a:gd name="T30" fmla="*/ 11 w 42"/>
                <a:gd name="T31" fmla="*/ 17 h 62"/>
                <a:gd name="T32" fmla="*/ 18 w 42"/>
                <a:gd name="T33" fmla="*/ 20 h 62"/>
                <a:gd name="T34" fmla="*/ 18 w 42"/>
                <a:gd name="T35" fmla="*/ 21 h 62"/>
                <a:gd name="T36" fmla="*/ 19 w 42"/>
                <a:gd name="T37" fmla="*/ 37 h 62"/>
                <a:gd name="T38" fmla="*/ 1 w 42"/>
                <a:gd name="T39" fmla="*/ 37 h 62"/>
                <a:gd name="T40" fmla="*/ 0 w 42"/>
                <a:gd name="T41" fmla="*/ 38 h 62"/>
                <a:gd name="T42" fmla="*/ 0 w 42"/>
                <a:gd name="T43" fmla="*/ 39 h 62"/>
                <a:gd name="T44" fmla="*/ 19 w 42"/>
                <a:gd name="T45" fmla="*/ 39 h 62"/>
                <a:gd name="T46" fmla="*/ 23 w 42"/>
                <a:gd name="T47" fmla="*/ 61 h 62"/>
                <a:gd name="T48" fmla="*/ 24 w 42"/>
                <a:gd name="T49" fmla="*/ 62 h 62"/>
                <a:gd name="T50" fmla="*/ 24 w 42"/>
                <a:gd name="T51" fmla="*/ 62 h 62"/>
                <a:gd name="T52" fmla="*/ 25 w 42"/>
                <a:gd name="T53" fmla="*/ 61 h 62"/>
                <a:gd name="T54" fmla="*/ 22 w 42"/>
                <a:gd name="T55" fmla="*/ 39 h 62"/>
                <a:gd name="T56" fmla="*/ 42 w 42"/>
                <a:gd name="T57" fmla="*/ 36 h 62"/>
                <a:gd name="T58" fmla="*/ 42 w 42"/>
                <a:gd name="T59" fmla="*/ 35 h 62"/>
                <a:gd name="T60" fmla="*/ 12 w 42"/>
                <a:gd name="T61" fmla="*/ 15 h 62"/>
                <a:gd name="T62" fmla="*/ 7 w 42"/>
                <a:gd name="T63" fmla="*/ 8 h 62"/>
                <a:gd name="T64" fmla="*/ 8 w 42"/>
                <a:gd name="T65" fmla="*/ 5 h 62"/>
                <a:gd name="T66" fmla="*/ 11 w 42"/>
                <a:gd name="T67" fmla="*/ 2 h 62"/>
                <a:gd name="T68" fmla="*/ 11 w 42"/>
                <a:gd name="T69" fmla="*/ 2 h 62"/>
                <a:gd name="T70" fmla="*/ 14 w 42"/>
                <a:gd name="T71" fmla="*/ 4 h 62"/>
                <a:gd name="T72" fmla="*/ 18 w 42"/>
                <a:gd name="T73" fmla="*/ 18 h 62"/>
                <a:gd name="T74" fmla="*/ 12 w 42"/>
                <a:gd name="T75" fmla="*/ 15 h 62"/>
                <a:gd name="T76" fmla="*/ 23 w 42"/>
                <a:gd name="T77" fmla="*/ 7 h 62"/>
                <a:gd name="T78" fmla="*/ 27 w 42"/>
                <a:gd name="T79" fmla="*/ 3 h 62"/>
                <a:gd name="T80" fmla="*/ 30 w 42"/>
                <a:gd name="T81" fmla="*/ 7 h 62"/>
                <a:gd name="T82" fmla="*/ 20 w 42"/>
                <a:gd name="T83" fmla="*/ 18 h 62"/>
                <a:gd name="T84" fmla="*/ 23 w 42"/>
                <a:gd name="T85" fmla="*/ 7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62">
                  <a:moveTo>
                    <a:pt x="42" y="35"/>
                  </a:moveTo>
                  <a:cubicBezTo>
                    <a:pt x="42" y="34"/>
                    <a:pt x="42" y="34"/>
                    <a:pt x="41" y="34"/>
                  </a:cubicBezTo>
                  <a:cubicBezTo>
                    <a:pt x="35" y="36"/>
                    <a:pt x="28" y="37"/>
                    <a:pt x="21" y="37"/>
                  </a:cubicBezTo>
                  <a:cubicBezTo>
                    <a:pt x="21" y="32"/>
                    <a:pt x="21" y="26"/>
                    <a:pt x="20" y="20"/>
                  </a:cubicBezTo>
                  <a:cubicBezTo>
                    <a:pt x="21" y="20"/>
                    <a:pt x="21" y="20"/>
                    <a:pt x="21" y="20"/>
                  </a:cubicBezTo>
                  <a:cubicBezTo>
                    <a:pt x="29" y="16"/>
                    <a:pt x="33" y="11"/>
                    <a:pt x="33" y="7"/>
                  </a:cubicBezTo>
                  <a:cubicBezTo>
                    <a:pt x="32" y="5"/>
                    <a:pt x="32" y="4"/>
                    <a:pt x="31" y="3"/>
                  </a:cubicBezTo>
                  <a:cubicBezTo>
                    <a:pt x="30" y="2"/>
                    <a:pt x="28" y="1"/>
                    <a:pt x="27" y="1"/>
                  </a:cubicBezTo>
                  <a:cubicBezTo>
                    <a:pt x="25" y="1"/>
                    <a:pt x="22" y="3"/>
                    <a:pt x="21" y="6"/>
                  </a:cubicBezTo>
                  <a:cubicBezTo>
                    <a:pt x="20" y="7"/>
                    <a:pt x="19" y="10"/>
                    <a:pt x="19" y="12"/>
                  </a:cubicBezTo>
                  <a:cubicBezTo>
                    <a:pt x="19" y="11"/>
                    <a:pt x="18" y="9"/>
                    <a:pt x="18" y="8"/>
                  </a:cubicBezTo>
                  <a:cubicBezTo>
                    <a:pt x="17" y="6"/>
                    <a:pt x="16" y="4"/>
                    <a:pt x="15" y="3"/>
                  </a:cubicBezTo>
                  <a:cubicBezTo>
                    <a:pt x="14" y="1"/>
                    <a:pt x="13" y="0"/>
                    <a:pt x="11" y="0"/>
                  </a:cubicBezTo>
                  <a:cubicBezTo>
                    <a:pt x="10" y="0"/>
                    <a:pt x="8" y="2"/>
                    <a:pt x="6" y="4"/>
                  </a:cubicBezTo>
                  <a:cubicBezTo>
                    <a:pt x="5" y="5"/>
                    <a:pt x="5" y="7"/>
                    <a:pt x="5" y="9"/>
                  </a:cubicBezTo>
                  <a:cubicBezTo>
                    <a:pt x="5" y="12"/>
                    <a:pt x="8" y="15"/>
                    <a:pt x="11" y="17"/>
                  </a:cubicBezTo>
                  <a:cubicBezTo>
                    <a:pt x="13" y="19"/>
                    <a:pt x="16" y="20"/>
                    <a:pt x="18" y="20"/>
                  </a:cubicBezTo>
                  <a:cubicBezTo>
                    <a:pt x="18" y="21"/>
                    <a:pt x="18" y="21"/>
                    <a:pt x="18" y="21"/>
                  </a:cubicBezTo>
                  <a:cubicBezTo>
                    <a:pt x="19" y="26"/>
                    <a:pt x="19" y="32"/>
                    <a:pt x="19" y="37"/>
                  </a:cubicBezTo>
                  <a:cubicBezTo>
                    <a:pt x="13" y="38"/>
                    <a:pt x="7" y="37"/>
                    <a:pt x="1" y="37"/>
                  </a:cubicBezTo>
                  <a:cubicBezTo>
                    <a:pt x="0" y="37"/>
                    <a:pt x="0" y="37"/>
                    <a:pt x="0" y="38"/>
                  </a:cubicBezTo>
                  <a:cubicBezTo>
                    <a:pt x="0" y="38"/>
                    <a:pt x="0" y="39"/>
                    <a:pt x="0" y="39"/>
                  </a:cubicBezTo>
                  <a:cubicBezTo>
                    <a:pt x="7" y="39"/>
                    <a:pt x="13" y="40"/>
                    <a:pt x="19" y="39"/>
                  </a:cubicBezTo>
                  <a:cubicBezTo>
                    <a:pt x="20" y="47"/>
                    <a:pt x="21" y="55"/>
                    <a:pt x="23" y="61"/>
                  </a:cubicBezTo>
                  <a:cubicBezTo>
                    <a:pt x="23" y="62"/>
                    <a:pt x="23" y="62"/>
                    <a:pt x="24" y="62"/>
                  </a:cubicBezTo>
                  <a:cubicBezTo>
                    <a:pt x="24" y="62"/>
                    <a:pt x="24" y="62"/>
                    <a:pt x="24" y="62"/>
                  </a:cubicBezTo>
                  <a:cubicBezTo>
                    <a:pt x="25" y="62"/>
                    <a:pt x="25" y="62"/>
                    <a:pt x="25" y="61"/>
                  </a:cubicBezTo>
                  <a:cubicBezTo>
                    <a:pt x="23" y="55"/>
                    <a:pt x="22" y="47"/>
                    <a:pt x="22" y="39"/>
                  </a:cubicBezTo>
                  <a:cubicBezTo>
                    <a:pt x="28" y="39"/>
                    <a:pt x="35" y="38"/>
                    <a:pt x="42" y="36"/>
                  </a:cubicBezTo>
                  <a:cubicBezTo>
                    <a:pt x="42" y="36"/>
                    <a:pt x="42" y="35"/>
                    <a:pt x="42" y="35"/>
                  </a:cubicBezTo>
                  <a:close/>
                  <a:moveTo>
                    <a:pt x="12" y="15"/>
                  </a:moveTo>
                  <a:cubicBezTo>
                    <a:pt x="9" y="13"/>
                    <a:pt x="7" y="11"/>
                    <a:pt x="7" y="8"/>
                  </a:cubicBezTo>
                  <a:cubicBezTo>
                    <a:pt x="7" y="7"/>
                    <a:pt x="7" y="6"/>
                    <a:pt x="8" y="5"/>
                  </a:cubicBezTo>
                  <a:cubicBezTo>
                    <a:pt x="9" y="3"/>
                    <a:pt x="11" y="2"/>
                    <a:pt x="11" y="2"/>
                  </a:cubicBezTo>
                  <a:cubicBezTo>
                    <a:pt x="11" y="2"/>
                    <a:pt x="11" y="2"/>
                    <a:pt x="11" y="2"/>
                  </a:cubicBezTo>
                  <a:cubicBezTo>
                    <a:pt x="12" y="2"/>
                    <a:pt x="13" y="3"/>
                    <a:pt x="14" y="4"/>
                  </a:cubicBezTo>
                  <a:cubicBezTo>
                    <a:pt x="16" y="7"/>
                    <a:pt x="17" y="15"/>
                    <a:pt x="18" y="18"/>
                  </a:cubicBezTo>
                  <a:cubicBezTo>
                    <a:pt x="16" y="18"/>
                    <a:pt x="14" y="17"/>
                    <a:pt x="12" y="15"/>
                  </a:cubicBezTo>
                  <a:close/>
                  <a:moveTo>
                    <a:pt x="23" y="7"/>
                  </a:moveTo>
                  <a:cubicBezTo>
                    <a:pt x="24" y="4"/>
                    <a:pt x="26" y="3"/>
                    <a:pt x="27" y="3"/>
                  </a:cubicBezTo>
                  <a:cubicBezTo>
                    <a:pt x="29" y="3"/>
                    <a:pt x="30" y="5"/>
                    <a:pt x="30" y="7"/>
                  </a:cubicBezTo>
                  <a:cubicBezTo>
                    <a:pt x="31" y="9"/>
                    <a:pt x="28" y="14"/>
                    <a:pt x="20" y="18"/>
                  </a:cubicBezTo>
                  <a:cubicBezTo>
                    <a:pt x="20" y="13"/>
                    <a:pt x="21" y="9"/>
                    <a:pt x="23" y="7"/>
                  </a:cubicBez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1"/>
            <p:cNvSpPr/>
            <p:nvPr/>
          </p:nvSpPr>
          <p:spPr bwMode="auto">
            <a:xfrm>
              <a:off x="772040" y="2975264"/>
              <a:ext cx="356755" cy="405245"/>
            </a:xfrm>
            <a:custGeom>
              <a:gdLst>
                <a:gd name="T0" fmla="*/ 66 w 69"/>
                <a:gd name="T1" fmla="*/ 38 h 78"/>
                <a:gd name="T2" fmla="*/ 67 w 69"/>
                <a:gd name="T3" fmla="*/ 22 h 78"/>
                <a:gd name="T4" fmla="*/ 61 w 69"/>
                <a:gd name="T5" fmla="*/ 26 h 78"/>
                <a:gd name="T6" fmla="*/ 38 w 69"/>
                <a:gd name="T7" fmla="*/ 28 h 78"/>
                <a:gd name="T8" fmla="*/ 25 w 69"/>
                <a:gd name="T9" fmla="*/ 16 h 78"/>
                <a:gd name="T10" fmla="*/ 13 w 69"/>
                <a:gd name="T11" fmla="*/ 1 h 78"/>
                <a:gd name="T12" fmla="*/ 6 w 69"/>
                <a:gd name="T13" fmla="*/ 33 h 78"/>
                <a:gd name="T14" fmla="*/ 14 w 69"/>
                <a:gd name="T15" fmla="*/ 41 h 78"/>
                <a:gd name="T16" fmla="*/ 11 w 69"/>
                <a:gd name="T17" fmla="*/ 46 h 78"/>
                <a:gd name="T18" fmla="*/ 14 w 69"/>
                <a:gd name="T19" fmla="*/ 57 h 78"/>
                <a:gd name="T20" fmla="*/ 49 w 69"/>
                <a:gd name="T21" fmla="*/ 58 h 78"/>
                <a:gd name="T22" fmla="*/ 69 w 69"/>
                <a:gd name="T23" fmla="*/ 56 h 78"/>
                <a:gd name="T24" fmla="*/ 66 w 69"/>
                <a:gd name="T25" fmla="*/ 38 h 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78">
                  <a:moveTo>
                    <a:pt x="66" y="38"/>
                  </a:moveTo>
                  <a:cubicBezTo>
                    <a:pt x="66" y="32"/>
                    <a:pt x="66" y="27"/>
                    <a:pt x="67" y="22"/>
                  </a:cubicBezTo>
                  <a:cubicBezTo>
                    <a:pt x="64" y="24"/>
                    <a:pt x="61" y="26"/>
                    <a:pt x="61" y="26"/>
                  </a:cubicBezTo>
                  <a:cubicBezTo>
                    <a:pt x="52" y="29"/>
                    <a:pt x="47" y="32"/>
                    <a:pt x="38" y="28"/>
                  </a:cubicBezTo>
                  <a:cubicBezTo>
                    <a:pt x="29" y="25"/>
                    <a:pt x="28" y="24"/>
                    <a:pt x="25" y="16"/>
                  </a:cubicBezTo>
                  <a:cubicBezTo>
                    <a:pt x="23" y="11"/>
                    <a:pt x="19" y="2"/>
                    <a:pt x="13" y="1"/>
                  </a:cubicBezTo>
                  <a:cubicBezTo>
                    <a:pt x="0" y="0"/>
                    <a:pt x="4" y="27"/>
                    <a:pt x="6" y="33"/>
                  </a:cubicBezTo>
                  <a:cubicBezTo>
                    <a:pt x="8" y="39"/>
                    <a:pt x="13" y="35"/>
                    <a:pt x="14" y="41"/>
                  </a:cubicBezTo>
                  <a:cubicBezTo>
                    <a:pt x="15" y="45"/>
                    <a:pt x="13" y="44"/>
                    <a:pt x="11" y="46"/>
                  </a:cubicBezTo>
                  <a:cubicBezTo>
                    <a:pt x="10" y="48"/>
                    <a:pt x="13" y="55"/>
                    <a:pt x="14" y="57"/>
                  </a:cubicBezTo>
                  <a:cubicBezTo>
                    <a:pt x="24" y="78"/>
                    <a:pt x="34" y="59"/>
                    <a:pt x="49" y="58"/>
                  </a:cubicBezTo>
                  <a:cubicBezTo>
                    <a:pt x="56" y="58"/>
                    <a:pt x="62" y="57"/>
                    <a:pt x="69" y="56"/>
                  </a:cubicBezTo>
                  <a:cubicBezTo>
                    <a:pt x="67" y="50"/>
                    <a:pt x="66" y="44"/>
                    <a:pt x="66" y="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2"/>
            <p:cNvSpPr/>
            <p:nvPr/>
          </p:nvSpPr>
          <p:spPr bwMode="auto">
            <a:xfrm>
              <a:off x="969467" y="3022023"/>
              <a:ext cx="232064" cy="306532"/>
            </a:xfrm>
            <a:custGeom>
              <a:gdLst>
                <a:gd name="T0" fmla="*/ 7 w 45"/>
                <a:gd name="T1" fmla="*/ 28 h 59"/>
                <a:gd name="T2" fmla="*/ 4 w 45"/>
                <a:gd name="T3" fmla="*/ 19 h 59"/>
                <a:gd name="T4" fmla="*/ 25 w 45"/>
                <a:gd name="T5" fmla="*/ 5 h 59"/>
                <a:gd name="T6" fmla="*/ 38 w 45"/>
                <a:gd name="T7" fmla="*/ 25 h 59"/>
                <a:gd name="T8" fmla="*/ 39 w 45"/>
                <a:gd name="T9" fmla="*/ 54 h 59"/>
                <a:gd name="T10" fmla="*/ 17 w 45"/>
                <a:gd name="T11" fmla="*/ 53 h 59"/>
                <a:gd name="T12" fmla="*/ 7 w 45"/>
                <a:gd name="T13" fmla="*/ 28 h 59"/>
              </a:gdLst>
              <a:cxnLst>
                <a:cxn ang="0">
                  <a:pos x="T0" y="T1"/>
                </a:cxn>
                <a:cxn ang="0">
                  <a:pos x="T2" y="T3"/>
                </a:cxn>
                <a:cxn ang="0">
                  <a:pos x="T4" y="T5"/>
                </a:cxn>
                <a:cxn ang="0">
                  <a:pos x="T6" y="T7"/>
                </a:cxn>
                <a:cxn ang="0">
                  <a:pos x="T8" y="T9"/>
                </a:cxn>
                <a:cxn ang="0">
                  <a:pos x="T10" y="T11"/>
                </a:cxn>
                <a:cxn ang="0">
                  <a:pos x="T12" y="T13"/>
                </a:cxn>
              </a:cxnLst>
              <a:rect l="0" t="0" r="r" b="b"/>
              <a:pathLst>
                <a:path w="45" h="59">
                  <a:moveTo>
                    <a:pt x="7" y="28"/>
                  </a:moveTo>
                  <a:cubicBezTo>
                    <a:pt x="7" y="25"/>
                    <a:pt x="5" y="22"/>
                    <a:pt x="4" y="19"/>
                  </a:cubicBezTo>
                  <a:cubicBezTo>
                    <a:pt x="0" y="5"/>
                    <a:pt x="14" y="0"/>
                    <a:pt x="25" y="5"/>
                  </a:cubicBezTo>
                  <a:cubicBezTo>
                    <a:pt x="33" y="9"/>
                    <a:pt x="37" y="16"/>
                    <a:pt x="38" y="25"/>
                  </a:cubicBezTo>
                  <a:cubicBezTo>
                    <a:pt x="39" y="32"/>
                    <a:pt x="45" y="49"/>
                    <a:pt x="39" y="54"/>
                  </a:cubicBezTo>
                  <a:cubicBezTo>
                    <a:pt x="34" y="58"/>
                    <a:pt x="21" y="59"/>
                    <a:pt x="17" y="53"/>
                  </a:cubicBezTo>
                  <a:cubicBezTo>
                    <a:pt x="13" y="46"/>
                    <a:pt x="9" y="36"/>
                    <a:pt x="7"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3"/>
            <p:cNvSpPr/>
            <p:nvPr/>
          </p:nvSpPr>
          <p:spPr bwMode="auto">
            <a:xfrm>
              <a:off x="2065708" y="2907723"/>
              <a:ext cx="335973" cy="420832"/>
            </a:xfrm>
            <a:custGeom>
              <a:gdLst>
                <a:gd name="T0" fmla="*/ 51 w 65"/>
                <a:gd name="T1" fmla="*/ 2 h 81"/>
                <a:gd name="T2" fmla="*/ 40 w 65"/>
                <a:gd name="T3" fmla="*/ 18 h 81"/>
                <a:gd name="T4" fmla="*/ 29 w 65"/>
                <a:gd name="T5" fmla="*/ 32 h 81"/>
                <a:gd name="T6" fmla="*/ 5 w 65"/>
                <a:gd name="T7" fmla="*/ 31 h 81"/>
                <a:gd name="T8" fmla="*/ 0 w 65"/>
                <a:gd name="T9" fmla="*/ 28 h 81"/>
                <a:gd name="T10" fmla="*/ 4 w 65"/>
                <a:gd name="T11" fmla="*/ 50 h 81"/>
                <a:gd name="T12" fmla="*/ 3 w 65"/>
                <a:gd name="T13" fmla="*/ 62 h 81"/>
                <a:gd name="T14" fmla="*/ 20 w 65"/>
                <a:gd name="T15" fmla="*/ 63 h 81"/>
                <a:gd name="T16" fmla="*/ 55 w 65"/>
                <a:gd name="T17" fmla="*/ 59 h 81"/>
                <a:gd name="T18" fmla="*/ 57 w 65"/>
                <a:gd name="T19" fmla="*/ 47 h 81"/>
                <a:gd name="T20" fmla="*/ 53 w 65"/>
                <a:gd name="T21" fmla="*/ 43 h 81"/>
                <a:gd name="T22" fmla="*/ 61 w 65"/>
                <a:gd name="T23" fmla="*/ 34 h 81"/>
                <a:gd name="T24" fmla="*/ 51 w 65"/>
                <a:gd name="T25" fmla="*/ 2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81">
                  <a:moveTo>
                    <a:pt x="51" y="2"/>
                  </a:moveTo>
                  <a:cubicBezTo>
                    <a:pt x="45" y="3"/>
                    <a:pt x="42" y="13"/>
                    <a:pt x="40" y="18"/>
                  </a:cubicBezTo>
                  <a:cubicBezTo>
                    <a:pt x="38" y="27"/>
                    <a:pt x="37" y="28"/>
                    <a:pt x="29" y="32"/>
                  </a:cubicBezTo>
                  <a:cubicBezTo>
                    <a:pt x="19" y="36"/>
                    <a:pt x="14" y="34"/>
                    <a:pt x="5" y="31"/>
                  </a:cubicBezTo>
                  <a:cubicBezTo>
                    <a:pt x="5" y="31"/>
                    <a:pt x="2" y="30"/>
                    <a:pt x="0" y="28"/>
                  </a:cubicBezTo>
                  <a:cubicBezTo>
                    <a:pt x="2" y="35"/>
                    <a:pt x="3" y="43"/>
                    <a:pt x="4" y="50"/>
                  </a:cubicBezTo>
                  <a:cubicBezTo>
                    <a:pt x="4" y="54"/>
                    <a:pt x="4" y="58"/>
                    <a:pt x="3" y="62"/>
                  </a:cubicBezTo>
                  <a:cubicBezTo>
                    <a:pt x="9" y="63"/>
                    <a:pt x="14" y="63"/>
                    <a:pt x="20" y="63"/>
                  </a:cubicBezTo>
                  <a:cubicBezTo>
                    <a:pt x="34" y="62"/>
                    <a:pt x="47" y="81"/>
                    <a:pt x="55" y="59"/>
                  </a:cubicBezTo>
                  <a:cubicBezTo>
                    <a:pt x="56" y="56"/>
                    <a:pt x="59" y="50"/>
                    <a:pt x="57" y="47"/>
                  </a:cubicBezTo>
                  <a:cubicBezTo>
                    <a:pt x="55" y="45"/>
                    <a:pt x="53" y="47"/>
                    <a:pt x="53" y="43"/>
                  </a:cubicBezTo>
                  <a:cubicBezTo>
                    <a:pt x="54" y="36"/>
                    <a:pt x="60" y="40"/>
                    <a:pt x="61" y="34"/>
                  </a:cubicBezTo>
                  <a:cubicBezTo>
                    <a:pt x="63" y="28"/>
                    <a:pt x="65" y="0"/>
                    <a:pt x="5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4"/>
            <p:cNvSpPr/>
            <p:nvPr/>
          </p:nvSpPr>
          <p:spPr bwMode="auto">
            <a:xfrm>
              <a:off x="1987776" y="2975264"/>
              <a:ext cx="218209" cy="311727"/>
            </a:xfrm>
            <a:custGeom>
              <a:gdLst>
                <a:gd name="T0" fmla="*/ 36 w 42"/>
                <a:gd name="T1" fmla="*/ 28 h 60"/>
                <a:gd name="T2" fmla="*/ 39 w 42"/>
                <a:gd name="T3" fmla="*/ 19 h 60"/>
                <a:gd name="T4" fmla="*/ 17 w 42"/>
                <a:gd name="T5" fmla="*/ 6 h 60"/>
                <a:gd name="T6" fmla="*/ 5 w 42"/>
                <a:gd name="T7" fmla="*/ 27 h 60"/>
                <a:gd name="T8" fmla="*/ 7 w 42"/>
                <a:gd name="T9" fmla="*/ 57 h 60"/>
                <a:gd name="T10" fmla="*/ 28 w 42"/>
                <a:gd name="T11" fmla="*/ 54 h 60"/>
                <a:gd name="T12" fmla="*/ 36 w 42"/>
                <a:gd name="T13" fmla="*/ 28 h 60"/>
              </a:gdLst>
              <a:cxnLst>
                <a:cxn ang="0">
                  <a:pos x="T0" y="T1"/>
                </a:cxn>
                <a:cxn ang="0">
                  <a:pos x="T2" y="T3"/>
                </a:cxn>
                <a:cxn ang="0">
                  <a:pos x="T4" y="T5"/>
                </a:cxn>
                <a:cxn ang="0">
                  <a:pos x="T6" y="T7"/>
                </a:cxn>
                <a:cxn ang="0">
                  <a:pos x="T8" y="T9"/>
                </a:cxn>
                <a:cxn ang="0">
                  <a:pos x="T10" y="T11"/>
                </a:cxn>
                <a:cxn ang="0">
                  <a:pos x="T12" y="T13"/>
                </a:cxn>
              </a:cxnLst>
              <a:rect l="0" t="0" r="r" b="b"/>
              <a:pathLst>
                <a:path w="42" h="60">
                  <a:moveTo>
                    <a:pt x="36" y="28"/>
                  </a:moveTo>
                  <a:cubicBezTo>
                    <a:pt x="37" y="25"/>
                    <a:pt x="38" y="22"/>
                    <a:pt x="39" y="19"/>
                  </a:cubicBezTo>
                  <a:cubicBezTo>
                    <a:pt x="42" y="4"/>
                    <a:pt x="27" y="0"/>
                    <a:pt x="17" y="6"/>
                  </a:cubicBezTo>
                  <a:cubicBezTo>
                    <a:pt x="9" y="11"/>
                    <a:pt x="5" y="18"/>
                    <a:pt x="5" y="27"/>
                  </a:cubicBezTo>
                  <a:cubicBezTo>
                    <a:pt x="4" y="35"/>
                    <a:pt x="0" y="52"/>
                    <a:pt x="7" y="57"/>
                  </a:cubicBezTo>
                  <a:cubicBezTo>
                    <a:pt x="12" y="60"/>
                    <a:pt x="24" y="60"/>
                    <a:pt x="28" y="54"/>
                  </a:cubicBezTo>
                  <a:cubicBezTo>
                    <a:pt x="32" y="47"/>
                    <a:pt x="35" y="37"/>
                    <a:pt x="36"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5"/>
            <p:cNvSpPr>
              <a:spLocks noEditPoints="1"/>
            </p:cNvSpPr>
            <p:nvPr/>
          </p:nvSpPr>
          <p:spPr bwMode="auto">
            <a:xfrm>
              <a:off x="1222313" y="2040082"/>
              <a:ext cx="658091" cy="275359"/>
            </a:xfrm>
            <a:custGeom>
              <a:gdLst>
                <a:gd name="T0" fmla="*/ 124 w 127"/>
                <a:gd name="T1" fmla="*/ 10 h 53"/>
                <a:gd name="T2" fmla="*/ 97 w 127"/>
                <a:gd name="T3" fmla="*/ 1 h 53"/>
                <a:gd name="T4" fmla="*/ 70 w 127"/>
                <a:gd name="T5" fmla="*/ 11 h 53"/>
                <a:gd name="T6" fmla="*/ 56 w 127"/>
                <a:gd name="T7" fmla="*/ 12 h 53"/>
                <a:gd name="T8" fmla="*/ 28 w 127"/>
                <a:gd name="T9" fmla="*/ 4 h 53"/>
                <a:gd name="T10" fmla="*/ 2 w 127"/>
                <a:gd name="T11" fmla="*/ 14 h 53"/>
                <a:gd name="T12" fmla="*/ 0 w 127"/>
                <a:gd name="T13" fmla="*/ 25 h 53"/>
                <a:gd name="T14" fmla="*/ 18 w 127"/>
                <a:gd name="T15" fmla="*/ 52 h 53"/>
                <a:gd name="T16" fmla="*/ 29 w 127"/>
                <a:gd name="T17" fmla="*/ 53 h 53"/>
                <a:gd name="T18" fmla="*/ 55 w 127"/>
                <a:gd name="T19" fmla="*/ 34 h 53"/>
                <a:gd name="T20" fmla="*/ 58 w 127"/>
                <a:gd name="T21" fmla="*/ 19 h 53"/>
                <a:gd name="T22" fmla="*/ 68 w 127"/>
                <a:gd name="T23" fmla="*/ 19 h 53"/>
                <a:gd name="T24" fmla="*/ 72 w 127"/>
                <a:gd name="T25" fmla="*/ 33 h 53"/>
                <a:gd name="T26" fmla="*/ 100 w 127"/>
                <a:gd name="T27" fmla="*/ 50 h 53"/>
                <a:gd name="T28" fmla="*/ 111 w 127"/>
                <a:gd name="T29" fmla="*/ 48 h 53"/>
                <a:gd name="T30" fmla="*/ 126 w 127"/>
                <a:gd name="T31" fmla="*/ 20 h 53"/>
                <a:gd name="T32" fmla="*/ 124 w 127"/>
                <a:gd name="T33" fmla="*/ 10 h 53"/>
                <a:gd name="T34" fmla="*/ 54 w 127"/>
                <a:gd name="T35" fmla="*/ 25 h 53"/>
                <a:gd name="T36" fmla="*/ 35 w 127"/>
                <a:gd name="T37" fmla="*/ 49 h 53"/>
                <a:gd name="T38" fmla="*/ 28 w 127"/>
                <a:gd name="T39" fmla="*/ 50 h 53"/>
                <a:gd name="T40" fmla="*/ 4 w 127"/>
                <a:gd name="T41" fmla="*/ 32 h 53"/>
                <a:gd name="T42" fmla="*/ 4 w 127"/>
                <a:gd name="T43" fmla="*/ 28 h 53"/>
                <a:gd name="T44" fmla="*/ 12 w 127"/>
                <a:gd name="T45" fmla="*/ 9 h 53"/>
                <a:gd name="T46" fmla="*/ 27 w 127"/>
                <a:gd name="T47" fmla="*/ 6 h 53"/>
                <a:gd name="T48" fmla="*/ 28 w 127"/>
                <a:gd name="T49" fmla="*/ 6 h 53"/>
                <a:gd name="T50" fmla="*/ 44 w 127"/>
                <a:gd name="T51" fmla="*/ 9 h 53"/>
                <a:gd name="T52" fmla="*/ 46 w 127"/>
                <a:gd name="T53" fmla="*/ 10 h 53"/>
                <a:gd name="T54" fmla="*/ 55 w 127"/>
                <a:gd name="T55" fmla="*/ 21 h 53"/>
                <a:gd name="T56" fmla="*/ 54 w 127"/>
                <a:gd name="T57" fmla="*/ 25 h 53"/>
                <a:gd name="T58" fmla="*/ 123 w 127"/>
                <a:gd name="T59" fmla="*/ 28 h 53"/>
                <a:gd name="T60" fmla="*/ 101 w 127"/>
                <a:gd name="T61" fmla="*/ 48 h 53"/>
                <a:gd name="T62" fmla="*/ 93 w 127"/>
                <a:gd name="T63" fmla="*/ 47 h 53"/>
                <a:gd name="T64" fmla="*/ 73 w 127"/>
                <a:gd name="T65" fmla="*/ 24 h 53"/>
                <a:gd name="T66" fmla="*/ 72 w 127"/>
                <a:gd name="T67" fmla="*/ 21 h 53"/>
                <a:gd name="T68" fmla="*/ 80 w 127"/>
                <a:gd name="T69" fmla="*/ 9 h 53"/>
                <a:gd name="T70" fmla="*/ 82 w 127"/>
                <a:gd name="T71" fmla="*/ 8 h 53"/>
                <a:gd name="T72" fmla="*/ 98 w 127"/>
                <a:gd name="T73" fmla="*/ 4 h 53"/>
                <a:gd name="T74" fmla="*/ 99 w 127"/>
                <a:gd name="T75" fmla="*/ 4 h 53"/>
                <a:gd name="T76" fmla="*/ 114 w 127"/>
                <a:gd name="T77" fmla="*/ 6 h 53"/>
                <a:gd name="T78" fmla="*/ 123 w 127"/>
                <a:gd name="T79" fmla="*/ 23 h 53"/>
                <a:gd name="T80" fmla="*/ 123 w 127"/>
                <a:gd name="T81" fmla="*/ 28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7" h="52">
                  <a:moveTo>
                    <a:pt x="124" y="10"/>
                  </a:moveTo>
                  <a:cubicBezTo>
                    <a:pt x="121" y="0"/>
                    <a:pt x="104" y="1"/>
                    <a:pt x="97" y="1"/>
                  </a:cubicBezTo>
                  <a:cubicBezTo>
                    <a:pt x="84" y="2"/>
                    <a:pt x="71" y="10"/>
                    <a:pt x="70" y="11"/>
                  </a:cubicBezTo>
                  <a:cubicBezTo>
                    <a:pt x="66" y="9"/>
                    <a:pt x="60" y="9"/>
                    <a:pt x="56" y="12"/>
                  </a:cubicBezTo>
                  <a:cubicBezTo>
                    <a:pt x="55" y="11"/>
                    <a:pt x="42" y="3"/>
                    <a:pt x="28" y="4"/>
                  </a:cubicBezTo>
                  <a:cubicBezTo>
                    <a:pt x="22" y="4"/>
                    <a:pt x="4" y="4"/>
                    <a:pt x="2" y="14"/>
                  </a:cubicBezTo>
                  <a:cubicBezTo>
                    <a:pt x="1" y="18"/>
                    <a:pt x="0" y="21"/>
                    <a:pt x="0" y="25"/>
                  </a:cubicBezTo>
                  <a:cubicBezTo>
                    <a:pt x="1" y="32"/>
                    <a:pt x="3" y="48"/>
                    <a:pt x="18" y="52"/>
                  </a:cubicBezTo>
                  <a:cubicBezTo>
                    <a:pt x="22" y="52"/>
                    <a:pt x="25" y="53"/>
                    <a:pt x="29" y="53"/>
                  </a:cubicBezTo>
                  <a:cubicBezTo>
                    <a:pt x="43" y="52"/>
                    <a:pt x="52" y="44"/>
                    <a:pt x="55" y="34"/>
                  </a:cubicBezTo>
                  <a:cubicBezTo>
                    <a:pt x="58" y="23"/>
                    <a:pt x="58" y="20"/>
                    <a:pt x="58" y="19"/>
                  </a:cubicBezTo>
                  <a:cubicBezTo>
                    <a:pt x="58" y="14"/>
                    <a:pt x="68" y="13"/>
                    <a:pt x="68" y="19"/>
                  </a:cubicBezTo>
                  <a:cubicBezTo>
                    <a:pt x="68" y="19"/>
                    <a:pt x="68" y="23"/>
                    <a:pt x="72" y="33"/>
                  </a:cubicBezTo>
                  <a:cubicBezTo>
                    <a:pt x="76" y="43"/>
                    <a:pt x="86" y="51"/>
                    <a:pt x="100" y="50"/>
                  </a:cubicBezTo>
                  <a:cubicBezTo>
                    <a:pt x="103" y="50"/>
                    <a:pt x="107" y="49"/>
                    <a:pt x="111" y="48"/>
                  </a:cubicBezTo>
                  <a:cubicBezTo>
                    <a:pt x="126" y="44"/>
                    <a:pt x="127" y="27"/>
                    <a:pt x="126" y="20"/>
                  </a:cubicBezTo>
                  <a:cubicBezTo>
                    <a:pt x="126" y="16"/>
                    <a:pt x="126" y="13"/>
                    <a:pt x="124" y="10"/>
                  </a:cubicBezTo>
                  <a:moveTo>
                    <a:pt x="54" y="25"/>
                  </a:moveTo>
                  <a:cubicBezTo>
                    <a:pt x="51" y="38"/>
                    <a:pt x="48" y="45"/>
                    <a:pt x="35" y="49"/>
                  </a:cubicBezTo>
                  <a:cubicBezTo>
                    <a:pt x="33" y="50"/>
                    <a:pt x="30" y="50"/>
                    <a:pt x="28" y="50"/>
                  </a:cubicBezTo>
                  <a:cubicBezTo>
                    <a:pt x="16" y="51"/>
                    <a:pt x="5" y="45"/>
                    <a:pt x="4" y="32"/>
                  </a:cubicBezTo>
                  <a:cubicBezTo>
                    <a:pt x="4" y="31"/>
                    <a:pt x="4" y="29"/>
                    <a:pt x="4" y="28"/>
                  </a:cubicBezTo>
                  <a:cubicBezTo>
                    <a:pt x="4" y="15"/>
                    <a:pt x="6" y="12"/>
                    <a:pt x="12" y="9"/>
                  </a:cubicBezTo>
                  <a:cubicBezTo>
                    <a:pt x="15" y="8"/>
                    <a:pt x="21" y="7"/>
                    <a:pt x="27" y="6"/>
                  </a:cubicBezTo>
                  <a:cubicBezTo>
                    <a:pt x="28" y="6"/>
                    <a:pt x="28" y="6"/>
                    <a:pt x="28" y="6"/>
                  </a:cubicBezTo>
                  <a:cubicBezTo>
                    <a:pt x="33" y="6"/>
                    <a:pt x="39" y="7"/>
                    <a:pt x="44" y="9"/>
                  </a:cubicBezTo>
                  <a:cubicBezTo>
                    <a:pt x="44" y="9"/>
                    <a:pt x="45" y="9"/>
                    <a:pt x="46" y="10"/>
                  </a:cubicBezTo>
                  <a:cubicBezTo>
                    <a:pt x="49" y="11"/>
                    <a:pt x="54" y="15"/>
                    <a:pt x="55" y="21"/>
                  </a:cubicBezTo>
                  <a:cubicBezTo>
                    <a:pt x="55" y="22"/>
                    <a:pt x="55" y="23"/>
                    <a:pt x="54" y="25"/>
                  </a:cubicBezTo>
                  <a:moveTo>
                    <a:pt x="123" y="28"/>
                  </a:moveTo>
                  <a:cubicBezTo>
                    <a:pt x="123" y="41"/>
                    <a:pt x="112" y="47"/>
                    <a:pt x="101" y="48"/>
                  </a:cubicBezTo>
                  <a:cubicBezTo>
                    <a:pt x="99" y="48"/>
                    <a:pt x="96" y="48"/>
                    <a:pt x="93" y="47"/>
                  </a:cubicBezTo>
                  <a:cubicBezTo>
                    <a:pt x="80" y="44"/>
                    <a:pt x="77" y="37"/>
                    <a:pt x="73" y="24"/>
                  </a:cubicBezTo>
                  <a:cubicBezTo>
                    <a:pt x="72" y="23"/>
                    <a:pt x="72" y="22"/>
                    <a:pt x="72" y="21"/>
                  </a:cubicBezTo>
                  <a:cubicBezTo>
                    <a:pt x="72" y="14"/>
                    <a:pt x="77" y="10"/>
                    <a:pt x="80" y="9"/>
                  </a:cubicBezTo>
                  <a:cubicBezTo>
                    <a:pt x="81" y="8"/>
                    <a:pt x="82" y="8"/>
                    <a:pt x="82" y="8"/>
                  </a:cubicBezTo>
                  <a:cubicBezTo>
                    <a:pt x="87" y="5"/>
                    <a:pt x="93" y="4"/>
                    <a:pt x="98" y="4"/>
                  </a:cubicBezTo>
                  <a:cubicBezTo>
                    <a:pt x="99" y="4"/>
                    <a:pt x="99" y="4"/>
                    <a:pt x="99" y="4"/>
                  </a:cubicBezTo>
                  <a:cubicBezTo>
                    <a:pt x="105" y="4"/>
                    <a:pt x="110" y="5"/>
                    <a:pt x="114" y="6"/>
                  </a:cubicBezTo>
                  <a:cubicBezTo>
                    <a:pt x="120" y="8"/>
                    <a:pt x="123" y="11"/>
                    <a:pt x="123" y="23"/>
                  </a:cubicBezTo>
                  <a:cubicBezTo>
                    <a:pt x="123" y="25"/>
                    <a:pt x="123" y="26"/>
                    <a:pt x="123" y="28"/>
                  </a:cubicBezTo>
                </a:path>
              </a:pathLst>
            </a:custGeom>
            <a:solidFill>
              <a:srgbClr val="A21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16" name="Picture 116"/>
            <p:cNvPicPr>
              <a:picLocks noChangeAspect="1" noChangeArrowheads="1"/>
            </p:cNvPicPr>
            <p:nvPr/>
          </p:nvPicPr>
          <p:blipFill>
            <a:blip r:embed="rId15">
              <a:extLst>
                <a:ext uri="{28A0092B-C50C-407E-A947-70E740481C1C}">
                  <a14:useLocalDpi xmlns:a14="http://schemas.microsoft.com/office/drawing/2010/main" val="0"/>
                </a:ext>
              </a:extLst>
            </a:blip>
            <a:stretch>
              <a:fillRect/>
            </a:stretch>
          </p:blipFill>
          <p:spPr bwMode="auto">
            <a:xfrm>
              <a:off x="1476890" y="2544041"/>
              <a:ext cx="185305" cy="62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Picture 117"/>
            <p:cNvPicPr>
              <a:picLocks noChangeAspect="1" noChangeArrowheads="1"/>
            </p:cNvPicPr>
            <p:nvPr/>
          </p:nvPicPr>
          <p:blipFill>
            <a:blip r:embed="rId16">
              <a:extLst>
                <a:ext uri="{28A0092B-C50C-407E-A947-70E740481C1C}">
                  <a14:useLocalDpi xmlns:a14="http://schemas.microsoft.com/office/drawing/2010/main" val="0"/>
                </a:ext>
              </a:extLst>
            </a:blip>
            <a:stretch>
              <a:fillRect/>
            </a:stretch>
          </p:blipFill>
          <p:spPr bwMode="auto">
            <a:xfrm>
              <a:off x="1492476" y="2516332"/>
              <a:ext cx="148936" cy="79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118"/>
            <p:cNvSpPr/>
            <p:nvPr/>
          </p:nvSpPr>
          <p:spPr bwMode="auto">
            <a:xfrm>
              <a:off x="1092426" y="2247900"/>
              <a:ext cx="585355" cy="420832"/>
            </a:xfrm>
            <a:custGeom>
              <a:gdLst>
                <a:gd name="T0" fmla="*/ 79 w 113"/>
                <a:gd name="T1" fmla="*/ 8 h 81"/>
                <a:gd name="T2" fmla="*/ 46 w 113"/>
                <a:gd name="T3" fmla="*/ 36 h 81"/>
                <a:gd name="T4" fmla="*/ 0 w 113"/>
                <a:gd name="T5" fmla="*/ 19 h 81"/>
                <a:gd name="T6" fmla="*/ 8 w 113"/>
                <a:gd name="T7" fmla="*/ 45 h 81"/>
                <a:gd name="T8" fmla="*/ 76 w 113"/>
                <a:gd name="T9" fmla="*/ 65 h 81"/>
                <a:gd name="T10" fmla="*/ 106 w 113"/>
                <a:gd name="T11" fmla="*/ 34 h 81"/>
                <a:gd name="T12" fmla="*/ 79 w 113"/>
                <a:gd name="T13" fmla="*/ 8 h 81"/>
              </a:gdLst>
              <a:cxnLst>
                <a:cxn ang="0">
                  <a:pos x="T0" y="T1"/>
                </a:cxn>
                <a:cxn ang="0">
                  <a:pos x="T2" y="T3"/>
                </a:cxn>
                <a:cxn ang="0">
                  <a:pos x="T4" y="T5"/>
                </a:cxn>
                <a:cxn ang="0">
                  <a:pos x="T6" y="T7"/>
                </a:cxn>
                <a:cxn ang="0">
                  <a:pos x="T8" y="T9"/>
                </a:cxn>
                <a:cxn ang="0">
                  <a:pos x="T10" y="T11"/>
                </a:cxn>
                <a:cxn ang="0">
                  <a:pos x="T12" y="T13"/>
                </a:cxn>
              </a:cxnLst>
              <a:rect l="0" t="0" r="r" b="b"/>
              <a:pathLst>
                <a:path w="113" h="81">
                  <a:moveTo>
                    <a:pt x="79" y="8"/>
                  </a:moveTo>
                  <a:cubicBezTo>
                    <a:pt x="64" y="14"/>
                    <a:pt x="65" y="28"/>
                    <a:pt x="46" y="36"/>
                  </a:cubicBezTo>
                  <a:cubicBezTo>
                    <a:pt x="20" y="47"/>
                    <a:pt x="14" y="27"/>
                    <a:pt x="0" y="19"/>
                  </a:cubicBezTo>
                  <a:cubicBezTo>
                    <a:pt x="0" y="16"/>
                    <a:pt x="1" y="30"/>
                    <a:pt x="8" y="45"/>
                  </a:cubicBezTo>
                  <a:cubicBezTo>
                    <a:pt x="18" y="63"/>
                    <a:pt x="37" y="81"/>
                    <a:pt x="76" y="65"/>
                  </a:cubicBezTo>
                  <a:cubicBezTo>
                    <a:pt x="87" y="60"/>
                    <a:pt x="101" y="46"/>
                    <a:pt x="106" y="34"/>
                  </a:cubicBezTo>
                  <a:cubicBezTo>
                    <a:pt x="113" y="16"/>
                    <a:pt x="98" y="0"/>
                    <a:pt x="79" y="8"/>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9"/>
            <p:cNvSpPr/>
            <p:nvPr/>
          </p:nvSpPr>
          <p:spPr bwMode="auto">
            <a:xfrm>
              <a:off x="1435326" y="2253095"/>
              <a:ext cx="583623" cy="389659"/>
            </a:xfrm>
            <a:custGeom>
              <a:gdLst>
                <a:gd name="T0" fmla="*/ 34 w 113"/>
                <a:gd name="T1" fmla="*/ 7 h 75"/>
                <a:gd name="T2" fmla="*/ 69 w 113"/>
                <a:gd name="T3" fmla="*/ 31 h 75"/>
                <a:gd name="T4" fmla="*/ 113 w 113"/>
                <a:gd name="T5" fmla="*/ 11 h 75"/>
                <a:gd name="T6" fmla="*/ 106 w 113"/>
                <a:gd name="T7" fmla="*/ 39 h 75"/>
                <a:gd name="T8" fmla="*/ 41 w 113"/>
                <a:gd name="T9" fmla="*/ 62 h 75"/>
                <a:gd name="T10" fmla="*/ 9 w 113"/>
                <a:gd name="T11" fmla="*/ 34 h 75"/>
                <a:gd name="T12" fmla="*/ 34 w 113"/>
                <a:gd name="T13" fmla="*/ 7 h 75"/>
              </a:gdLst>
              <a:cxnLst>
                <a:cxn ang="0">
                  <a:pos x="T0" y="T1"/>
                </a:cxn>
                <a:cxn ang="0">
                  <a:pos x="T2" y="T3"/>
                </a:cxn>
                <a:cxn ang="0">
                  <a:pos x="T4" y="T5"/>
                </a:cxn>
                <a:cxn ang="0">
                  <a:pos x="T6" y="T7"/>
                </a:cxn>
                <a:cxn ang="0">
                  <a:pos x="T8" y="T9"/>
                </a:cxn>
                <a:cxn ang="0">
                  <a:pos x="T10" y="T11"/>
                </a:cxn>
                <a:cxn ang="0">
                  <a:pos x="T12" y="T13"/>
                </a:cxn>
              </a:cxnLst>
              <a:rect l="0" t="0" r="r" b="b"/>
              <a:pathLst>
                <a:path w="113" h="75">
                  <a:moveTo>
                    <a:pt x="34" y="7"/>
                  </a:moveTo>
                  <a:cubicBezTo>
                    <a:pt x="49" y="12"/>
                    <a:pt x="50" y="25"/>
                    <a:pt x="69" y="31"/>
                  </a:cubicBezTo>
                  <a:cubicBezTo>
                    <a:pt x="96" y="40"/>
                    <a:pt x="99" y="20"/>
                    <a:pt x="113" y="11"/>
                  </a:cubicBezTo>
                  <a:cubicBezTo>
                    <a:pt x="113" y="8"/>
                    <a:pt x="113" y="23"/>
                    <a:pt x="106" y="39"/>
                  </a:cubicBezTo>
                  <a:cubicBezTo>
                    <a:pt x="98" y="57"/>
                    <a:pt x="80" y="75"/>
                    <a:pt x="41" y="62"/>
                  </a:cubicBezTo>
                  <a:cubicBezTo>
                    <a:pt x="30" y="59"/>
                    <a:pt x="15" y="46"/>
                    <a:pt x="9" y="34"/>
                  </a:cubicBezTo>
                  <a:cubicBezTo>
                    <a:pt x="0" y="17"/>
                    <a:pt x="15" y="0"/>
                    <a:pt x="34" y="7"/>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0"/>
            <p:cNvSpPr/>
            <p:nvPr/>
          </p:nvSpPr>
          <p:spPr bwMode="auto">
            <a:xfrm>
              <a:off x="1113208" y="2268682"/>
              <a:ext cx="559377" cy="374073"/>
            </a:xfrm>
            <a:custGeom>
              <a:gdLst>
                <a:gd name="T0" fmla="*/ 76 w 108"/>
                <a:gd name="T1" fmla="*/ 7 h 72"/>
                <a:gd name="T2" fmla="*/ 44 w 108"/>
                <a:gd name="T3" fmla="*/ 32 h 72"/>
                <a:gd name="T4" fmla="*/ 0 w 108"/>
                <a:gd name="T5" fmla="*/ 19 h 72"/>
                <a:gd name="T6" fmla="*/ 72 w 108"/>
                <a:gd name="T7" fmla="*/ 57 h 72"/>
                <a:gd name="T8" fmla="*/ 101 w 108"/>
                <a:gd name="T9" fmla="*/ 30 h 72"/>
                <a:gd name="T10" fmla="*/ 76 w 108"/>
                <a:gd name="T11" fmla="*/ 7 h 72"/>
              </a:gdLst>
              <a:cxnLst>
                <a:cxn ang="0">
                  <a:pos x="T0" y="T1"/>
                </a:cxn>
                <a:cxn ang="0">
                  <a:pos x="T2" y="T3"/>
                </a:cxn>
                <a:cxn ang="0">
                  <a:pos x="T4" y="T5"/>
                </a:cxn>
                <a:cxn ang="0">
                  <a:pos x="T6" y="T7"/>
                </a:cxn>
                <a:cxn ang="0">
                  <a:pos x="T8" y="T9"/>
                </a:cxn>
                <a:cxn ang="0">
                  <a:pos x="T10" y="T11"/>
                </a:cxn>
              </a:cxnLst>
              <a:rect l="0" t="0" r="r" b="b"/>
              <a:pathLst>
                <a:path w="108" h="72">
                  <a:moveTo>
                    <a:pt x="76" y="7"/>
                  </a:moveTo>
                  <a:cubicBezTo>
                    <a:pt x="62" y="12"/>
                    <a:pt x="62" y="24"/>
                    <a:pt x="44" y="32"/>
                  </a:cubicBezTo>
                  <a:cubicBezTo>
                    <a:pt x="19" y="41"/>
                    <a:pt x="14" y="27"/>
                    <a:pt x="0" y="19"/>
                  </a:cubicBezTo>
                  <a:cubicBezTo>
                    <a:pt x="6" y="47"/>
                    <a:pt x="34" y="72"/>
                    <a:pt x="72" y="57"/>
                  </a:cubicBezTo>
                  <a:cubicBezTo>
                    <a:pt x="83" y="53"/>
                    <a:pt x="96" y="41"/>
                    <a:pt x="101" y="30"/>
                  </a:cubicBezTo>
                  <a:cubicBezTo>
                    <a:pt x="108" y="14"/>
                    <a:pt x="93" y="0"/>
                    <a:pt x="76"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1"/>
            <p:cNvSpPr/>
            <p:nvPr/>
          </p:nvSpPr>
          <p:spPr bwMode="auto">
            <a:xfrm>
              <a:off x="1440522" y="2273877"/>
              <a:ext cx="557646" cy="348095"/>
            </a:xfrm>
            <a:custGeom>
              <a:gdLst>
                <a:gd name="T0" fmla="*/ 32 w 108"/>
                <a:gd name="T1" fmla="*/ 5 h 67"/>
                <a:gd name="T2" fmla="*/ 66 w 108"/>
                <a:gd name="T3" fmla="*/ 27 h 67"/>
                <a:gd name="T4" fmla="*/ 108 w 108"/>
                <a:gd name="T5" fmla="*/ 12 h 67"/>
                <a:gd name="T6" fmla="*/ 39 w 108"/>
                <a:gd name="T7" fmla="*/ 55 h 67"/>
                <a:gd name="T8" fmla="*/ 9 w 108"/>
                <a:gd name="T9" fmla="*/ 30 h 67"/>
                <a:gd name="T10" fmla="*/ 32 w 108"/>
                <a:gd name="T11" fmla="*/ 5 h 67"/>
              </a:gdLst>
              <a:cxnLst>
                <a:cxn ang="0">
                  <a:pos x="T0" y="T1"/>
                </a:cxn>
                <a:cxn ang="0">
                  <a:pos x="T2" y="T3"/>
                </a:cxn>
                <a:cxn ang="0">
                  <a:pos x="T4" y="T5"/>
                </a:cxn>
                <a:cxn ang="0">
                  <a:pos x="T6" y="T7"/>
                </a:cxn>
                <a:cxn ang="0">
                  <a:pos x="T8" y="T9"/>
                </a:cxn>
                <a:cxn ang="0">
                  <a:pos x="T10" y="T11"/>
                </a:cxn>
              </a:cxnLst>
              <a:rect l="0" t="0" r="r" b="b"/>
              <a:pathLst>
                <a:path w="108" h="67">
                  <a:moveTo>
                    <a:pt x="32" y="5"/>
                  </a:moveTo>
                  <a:cubicBezTo>
                    <a:pt x="47" y="10"/>
                    <a:pt x="47" y="22"/>
                    <a:pt x="66" y="27"/>
                  </a:cubicBezTo>
                  <a:cubicBezTo>
                    <a:pt x="91" y="35"/>
                    <a:pt x="95" y="20"/>
                    <a:pt x="108" y="12"/>
                  </a:cubicBezTo>
                  <a:cubicBezTo>
                    <a:pt x="105" y="40"/>
                    <a:pt x="78" y="67"/>
                    <a:pt x="39" y="55"/>
                  </a:cubicBezTo>
                  <a:cubicBezTo>
                    <a:pt x="29" y="52"/>
                    <a:pt x="14" y="40"/>
                    <a:pt x="9" y="30"/>
                  </a:cubicBezTo>
                  <a:cubicBezTo>
                    <a:pt x="0" y="14"/>
                    <a:pt x="14" y="0"/>
                    <a:pt x="32"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22" name="Picture 122"/>
            <p:cNvPicPr>
              <a:picLocks noChangeAspect="1" noChangeArrowheads="1"/>
            </p:cNvPicPr>
            <p:nvPr/>
          </p:nvPicPr>
          <p:blipFill>
            <a:blip r:embed="rId17">
              <a:extLst>
                <a:ext uri="{28A0092B-C50C-407E-A947-70E740481C1C}">
                  <a14:useLocalDpi xmlns:a14="http://schemas.microsoft.com/office/drawing/2010/main" val="0"/>
                </a:ext>
              </a:extLst>
            </a:blip>
            <a:stretch>
              <a:fillRect/>
            </a:stretch>
          </p:blipFill>
          <p:spPr bwMode="auto">
            <a:xfrm>
              <a:off x="1395495" y="2119745"/>
              <a:ext cx="311727" cy="311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Picture 123"/>
            <p:cNvPicPr>
              <a:picLocks noChangeAspect="1" noChangeArrowheads="1"/>
            </p:cNvPicPr>
            <p:nvPr/>
          </p:nvPicPr>
          <p:blipFill>
            <a:blip r:embed="rId18">
              <a:extLst>
                <a:ext uri="{28A0092B-C50C-407E-A947-70E740481C1C}">
                  <a14:useLocalDpi xmlns:a14="http://schemas.microsoft.com/office/drawing/2010/main" val="0"/>
                </a:ext>
              </a:extLst>
            </a:blip>
            <a:stretch>
              <a:fillRect/>
            </a:stretch>
          </p:blipFill>
          <p:spPr bwMode="auto">
            <a:xfrm>
              <a:off x="1405885" y="2124941"/>
              <a:ext cx="294409" cy="297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 name="TextBox 2"/>
          <p:cNvSpPr txBox="1"/>
          <p:nvPr/>
        </p:nvSpPr>
        <p:spPr>
          <a:xfrm>
            <a:off x="6868362" y="2197100"/>
            <a:ext cx="3877985" cy="1200329"/>
          </a:xfrm>
          <a:prstGeom prst="rect">
            <a:avLst/>
          </a:prstGeom>
          <a:noFill/>
        </p:spPr>
        <p:txBody>
          <a:bodyPr wrap="none" rtlCol="0">
            <a:spAutoFit/>
          </a:bodyPr>
          <a:lstStyle/>
          <a:p>
            <a:r>
              <a:rPr lang="zh-CN" altLang="en-US" sz="7200" smtClean="0">
                <a:solidFill>
                  <a:schemeClr val="bg1"/>
                </a:solidFill>
              </a:rPr>
              <a:t>圣诞老人</a:t>
            </a:r>
            <a:endParaRPr lang="zh-CN" altLang="en-US" sz="7200">
              <a:solidFill>
                <a:schemeClr val="bg1"/>
              </a:solidFill>
            </a:endParaRPr>
          </a:p>
        </p:txBody>
      </p:sp>
      <p:sp>
        <p:nvSpPr>
          <p:cNvPr id="4" name="TextBox 3"/>
          <p:cNvSpPr txBox="1"/>
          <p:nvPr/>
        </p:nvSpPr>
        <p:spPr>
          <a:xfrm>
            <a:off x="7502604" y="3206929"/>
            <a:ext cx="2540209" cy="646331"/>
          </a:xfrm>
          <a:prstGeom prst="rect">
            <a:avLst/>
          </a:prstGeom>
          <a:noFill/>
        </p:spPr>
        <p:txBody>
          <a:bodyPr wrap="square" rtlCol="0">
            <a:spAutoFit/>
          </a:bodyPr>
          <a:lstStyle/>
          <a:p>
            <a:r>
              <a:rPr lang="en-US" altLang="zh-CN" sz="3600">
                <a:solidFill>
                  <a:schemeClr val="accent4">
                    <a:lumMod val="20000"/>
                    <a:lumOff val="80000"/>
                  </a:schemeClr>
                </a:solidFill>
                <a:latin typeface="+mn-ea"/>
              </a:rPr>
              <a:t>Santa Claus</a:t>
            </a:r>
            <a:endParaRPr lang="zh-CN" altLang="en-US" sz="3600">
              <a:solidFill>
                <a:schemeClr val="accent4">
                  <a:lumMod val="20000"/>
                  <a:lumOff val="80000"/>
                </a:schemeClr>
              </a:solidFill>
              <a:latin typeface="+mn-ea"/>
            </a:endParaRPr>
          </a:p>
        </p:txBody>
      </p:sp>
    </p:spTree>
    <p:extLst>
      <p:ext uri="{BB962C8B-B14F-4D97-AF65-F5344CB8AC3E}">
        <p14:creationId val="695167288"/>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p:stCondLst>
                              <p:cond delay="0"/>
                            </p:stCondLst>
                            <p:childTnLst>
                              <p:par>
                                <p:cTn id="11" presetID="47"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nodeType="clickPar">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barn(inVertical)">
                                      <p:cBhvr>
                                        <p:cTn id="23" dur="500"/>
                                        <p:tgtEl>
                                          <p:spTgt spid="4"/>
                                        </p:tgtEl>
                                      </p:cBhvr>
                                    </p:animEffect>
                                  </p:childTnLst>
                                </p:cTn>
                              </p:par>
                            </p:childTnLst>
                          </p:cTn>
                        </p:par>
                      </p:childTnLst>
                    </p:cTn>
                  </p:par>
                  <p:par>
                    <p:cTn id="24" fill="hold" nodeType="clickPar">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48"/>
                                        </p:tgtEl>
                                        <p:attrNameLst>
                                          <p:attrName>style.visibility</p:attrName>
                                        </p:attrNameLst>
                                      </p:cBhvr>
                                      <p:to>
                                        <p:strVal val="visible"/>
                                      </p:to>
                                    </p:set>
                                    <p:anim calcmode="lin" valueType="num">
                                      <p:cBhvr>
                                        <p:cTn id="28" dur="500" fill="hold"/>
                                        <p:tgtEl>
                                          <p:spTgt spid="48"/>
                                        </p:tgtEl>
                                        <p:attrNameLst>
                                          <p:attrName>ppt_w</p:attrName>
                                        </p:attrNameLst>
                                      </p:cBhvr>
                                      <p:tavLst>
                                        <p:tav tm="0">
                                          <p:val>
                                            <p:fltVal val="0"/>
                                          </p:val>
                                        </p:tav>
                                        <p:tav tm="100000">
                                          <p:val>
                                            <p:strVal val="#ppt_w"/>
                                          </p:val>
                                        </p:tav>
                                      </p:tavLst>
                                    </p:anim>
                                    <p:anim calcmode="lin" valueType="num">
                                      <p:cBhvr>
                                        <p:cTn id="29" dur="500" fill="hold"/>
                                        <p:tgtEl>
                                          <p:spTgt spid="48"/>
                                        </p:tgtEl>
                                        <p:attrNameLst>
                                          <p:attrName>ppt_h</p:attrName>
                                        </p:attrNameLst>
                                      </p:cBhvr>
                                      <p:tavLst>
                                        <p:tav tm="0">
                                          <p:val>
                                            <p:fltVal val="0"/>
                                          </p:val>
                                        </p:tav>
                                        <p:tav tm="100000">
                                          <p:val>
                                            <p:strVal val="#ppt_h"/>
                                          </p:val>
                                        </p:tav>
                                      </p:tavLst>
                                    </p:anim>
                                    <p:animEffect transition="in" filter="fade">
                                      <p:cBhvr>
                                        <p:cTn id="30" dur="500"/>
                                        <p:tgtEl>
                                          <p:spTgt spid="48"/>
                                        </p:tgtEl>
                                      </p:cBhvr>
                                    </p:animEffect>
                                  </p:childTnLst>
                                </p:cTn>
                              </p:par>
                              <p:par>
                                <p:cTn id="31" presetID="53" presetClass="entr" presetSubtype="16"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ppt_w</p:attrName>
                                        </p:attrNameLst>
                                      </p:cBhvr>
                                      <p:tavLst>
                                        <p:tav tm="0">
                                          <p:val>
                                            <p:fltVal val="0"/>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animEffect transition="in" filter="fade">
                                      <p:cBhvr>
                                        <p:cTn id="35" dur="500"/>
                                        <p:tgtEl>
                                          <p:spTgt spid="7"/>
                                        </p:tgtEl>
                                      </p:cBhvr>
                                    </p:animEffect>
                                  </p:childTnLst>
                                </p:cTn>
                              </p:par>
                              <p:par>
                                <p:cTn id="36" presetID="53" presetClass="entr" presetSubtype="16" fill="hold" nodeType="withEffect">
                                  <p:stCondLst>
                                    <p:cond delay="0"/>
                                  </p:stCondLst>
                                  <p:childTnLst>
                                    <p:set>
                                      <p:cBhvr>
                                        <p:cTn id="37" dur="1" fill="hold">
                                          <p:stCondLst>
                                            <p:cond delay="0"/>
                                          </p:stCondLst>
                                        </p:cTn>
                                        <p:tgtEl>
                                          <p:spTgt spid="81"/>
                                        </p:tgtEl>
                                        <p:attrNameLst>
                                          <p:attrName>style.visibility</p:attrName>
                                        </p:attrNameLst>
                                      </p:cBhvr>
                                      <p:to>
                                        <p:strVal val="visible"/>
                                      </p:to>
                                    </p:set>
                                    <p:anim calcmode="lin" valueType="num">
                                      <p:cBhvr>
                                        <p:cTn id="38" dur="500" fill="hold"/>
                                        <p:tgtEl>
                                          <p:spTgt spid="81"/>
                                        </p:tgtEl>
                                        <p:attrNameLst>
                                          <p:attrName>ppt_w</p:attrName>
                                        </p:attrNameLst>
                                      </p:cBhvr>
                                      <p:tavLst>
                                        <p:tav tm="0">
                                          <p:val>
                                            <p:fltVal val="0"/>
                                          </p:val>
                                        </p:tav>
                                        <p:tav tm="100000">
                                          <p:val>
                                            <p:strVal val="#ppt_w"/>
                                          </p:val>
                                        </p:tav>
                                      </p:tavLst>
                                    </p:anim>
                                    <p:anim calcmode="lin" valueType="num">
                                      <p:cBhvr>
                                        <p:cTn id="39" dur="500" fill="hold"/>
                                        <p:tgtEl>
                                          <p:spTgt spid="81"/>
                                        </p:tgtEl>
                                        <p:attrNameLst>
                                          <p:attrName>ppt_h</p:attrName>
                                        </p:attrNameLst>
                                      </p:cBhvr>
                                      <p:tavLst>
                                        <p:tav tm="0">
                                          <p:val>
                                            <p:fltVal val="0"/>
                                          </p:val>
                                        </p:tav>
                                        <p:tav tm="100000">
                                          <p:val>
                                            <p:strVal val="#ppt_h"/>
                                          </p:val>
                                        </p:tav>
                                      </p:tavLst>
                                    </p:anim>
                                    <p:animEffect transition="in" filter="fade">
                                      <p:cBhvr>
                                        <p:cTn id="40"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 Box 13"/>
          <p:cNvSpPr txBox="1">
            <a:spLocks noChangeArrowheads="1"/>
          </p:cNvSpPr>
          <p:nvPr/>
        </p:nvSpPr>
        <p:spPr bwMode="auto">
          <a:xfrm>
            <a:off x="1662905" y="2022474"/>
            <a:ext cx="6986587" cy="32932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anose="020b0604020202020204"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anose="020b0604020202020204"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9pPr>
          </a:lstStyle>
          <a:p>
            <a:pPr marL="457200" indent="-457200">
              <a:spcBef>
                <a:spcPct val="50000"/>
              </a:spcBef>
              <a:defRPr/>
            </a:pPr>
            <a:r>
              <a:rPr lang="en-US" altLang="zh-CN" smtClean="0">
                <a:solidFill>
                  <a:schemeClr val="accent4">
                    <a:lumMod val="20000"/>
                    <a:lumOff val="80000"/>
                  </a:schemeClr>
                </a:solidFill>
                <a:effectLst>
                  <a:outerShdw blurRad="38100" dist="38100" dir="2700000" algn="tl">
                    <a:srgbClr val="000000">
                      <a:alpha val="43137"/>
                    </a:srgbClr>
                  </a:outerShdw>
                </a:effectLst>
                <a:latin typeface="+mn-ea"/>
              </a:rPr>
              <a:t>Saint Nicholas </a:t>
            </a:r>
            <a:endParaRPr lang="zh-CN" altLang="en-US" smtClean="0">
              <a:solidFill>
                <a:schemeClr val="accent4">
                  <a:lumMod val="20000"/>
                  <a:lumOff val="80000"/>
                </a:schemeClr>
              </a:solidFill>
              <a:effectLst>
                <a:outerShdw blurRad="38100" dist="38100" dir="2700000" algn="tl">
                  <a:srgbClr val="000000">
                    <a:alpha val="43137"/>
                  </a:srgbClr>
                </a:outerShdw>
              </a:effectLst>
              <a:latin typeface="+mn-ea"/>
            </a:endParaRPr>
          </a:p>
          <a:p>
            <a:pPr marL="457200" indent="-457200">
              <a:spcBef>
                <a:spcPct val="50000"/>
              </a:spcBef>
              <a:defRPr/>
            </a:pPr>
            <a:r>
              <a:rPr lang="en-US" altLang="zh-CN" smtClean="0">
                <a:solidFill>
                  <a:schemeClr val="accent4">
                    <a:lumMod val="20000"/>
                    <a:lumOff val="80000"/>
                  </a:schemeClr>
                </a:solidFill>
                <a:effectLst>
                  <a:outerShdw blurRad="38100" dist="38100" dir="2700000" algn="tl">
                    <a:srgbClr val="000000">
                      <a:alpha val="43137"/>
                    </a:srgbClr>
                  </a:outerShdw>
                </a:effectLst>
                <a:latin typeface="+mn-ea"/>
                <a:ea typeface="+mn-ea"/>
              </a:rPr>
              <a:t>imaginary figure</a:t>
            </a:r>
          </a:p>
          <a:p>
            <a:pPr marL="457200" indent="-457200">
              <a:spcBef>
                <a:spcPct val="50000"/>
              </a:spcBef>
              <a:defRPr/>
            </a:pPr>
            <a:r>
              <a:rPr lang="en-US" altLang="zh-CN" smtClean="0">
                <a:solidFill>
                  <a:schemeClr val="accent4">
                    <a:lumMod val="20000"/>
                    <a:lumOff val="80000"/>
                  </a:schemeClr>
                </a:solidFill>
                <a:effectLst>
                  <a:outerShdw blurRad="38100" dist="38100" dir="2700000" algn="tl">
                    <a:srgbClr val="000000">
                      <a:alpha val="43137"/>
                    </a:srgbClr>
                  </a:outerShdw>
                </a:effectLst>
                <a:latin typeface="+mn-ea"/>
                <a:ea typeface="+mn-ea"/>
              </a:rPr>
              <a:t>A happy old man with a long white beard and a long red robe</a:t>
            </a:r>
          </a:p>
          <a:p>
            <a:pPr marL="457200" indent="-457200">
              <a:spcBef>
                <a:spcPct val="50000"/>
              </a:spcBef>
              <a:defRPr/>
            </a:pPr>
            <a:r>
              <a:rPr lang="en-US" altLang="zh-CN" smtClean="0">
                <a:solidFill>
                  <a:schemeClr val="accent4">
                    <a:lumMod val="20000"/>
                    <a:lumOff val="80000"/>
                  </a:schemeClr>
                </a:solidFill>
                <a:effectLst>
                  <a:outerShdw blurRad="38100" dist="38100" dir="2700000" algn="tl">
                    <a:srgbClr val="000000">
                      <a:alpha val="43137"/>
                    </a:srgbClr>
                  </a:outerShdw>
                </a:effectLst>
                <a:latin typeface="+mn-ea"/>
              </a:rPr>
              <a:t>Father Christmas (another name)</a:t>
            </a:r>
          </a:p>
        </p:txBody>
      </p:sp>
      <p:grpSp>
        <p:nvGrpSpPr>
          <p:cNvPr id="4" name="组合 10"/>
          <p:cNvGrpSpPr/>
          <p:nvPr/>
        </p:nvGrpSpPr>
        <p:grpSpPr>
          <a:xfrm>
            <a:off x="8834090" y="3502437"/>
            <a:ext cx="2465306" cy="2670705"/>
            <a:chOff x="5116471" y="843558"/>
            <a:chExt cx="3704001" cy="4012604"/>
          </a:xfrm>
          <a:effectLst>
            <a:outerShdw blurRad="50800" dist="38100" dir="16200000" rotWithShape="0">
              <a:prstClr val="black">
                <a:alpha val="40000"/>
              </a:prstClr>
            </a:outerShdw>
          </a:effectLst>
        </p:grpSpPr>
        <p:pic>
          <p:nvPicPr>
            <p:cNvPr id="5" name="Picture 204" descr="C:\Documents and Settings\nukes\桌面\圣诞老人包裹.png"/>
            <p:cNvPicPr>
              <a:picLocks noChangeAspect="1" noChangeArrowheads="1"/>
            </p:cNvPicPr>
            <p:nvPr/>
          </p:nvPicPr>
          <p:blipFill>
            <a:blip r:embed="rId3"/>
            <a:stretch>
              <a:fillRect/>
            </a:stretch>
          </p:blipFill>
          <p:spPr bwMode="auto">
            <a:xfrm>
              <a:off x="5144435" y="1613831"/>
              <a:ext cx="3676037" cy="2898104"/>
            </a:xfrm>
            <a:prstGeom prst="rect">
              <a:avLst/>
            </a:prstGeom>
            <a:noFill/>
            <a:extLst/>
          </p:spPr>
        </p:pic>
        <p:grpSp>
          <p:nvGrpSpPr>
            <p:cNvPr id="6" name="组合 6"/>
            <p:cNvGrpSpPr/>
            <p:nvPr/>
          </p:nvGrpSpPr>
          <p:grpSpPr>
            <a:xfrm rot="20789248">
              <a:off x="5116471" y="1384517"/>
              <a:ext cx="2101640" cy="2123167"/>
              <a:chOff x="5127379" y="361906"/>
              <a:chExt cx="2101640" cy="2123167"/>
            </a:xfrm>
          </p:grpSpPr>
          <p:pic>
            <p:nvPicPr>
              <p:cNvPr id="8" name="Picture 206" descr="C:\Documents and Settings\nukes\桌面\圣诞老人手.png"/>
              <p:cNvPicPr>
                <a:picLocks noChangeAspect="1" noChangeArrowheads="1"/>
              </p:cNvPicPr>
              <p:nvPr/>
            </p:nvPicPr>
            <p:blipFill>
              <a:blip r:embed="rId4"/>
              <a:stretch>
                <a:fillRect/>
              </a:stretch>
            </p:blipFill>
            <p:spPr bwMode="auto">
              <a:xfrm>
                <a:off x="5127379" y="361906"/>
                <a:ext cx="1218291" cy="1218292"/>
              </a:xfrm>
              <a:prstGeom prst="rect">
                <a:avLst/>
              </a:prstGeom>
              <a:noFill/>
              <a:extLst/>
            </p:spPr>
          </p:pic>
          <p:pic>
            <p:nvPicPr>
              <p:cNvPr id="9" name="Picture 206" descr="C:\Documents and Settings\nukes\桌面\圣诞老人手.png"/>
              <p:cNvPicPr>
                <a:picLocks noChangeAspect="1" noChangeArrowheads="1"/>
              </p:cNvPicPr>
              <p:nvPr/>
            </p:nvPicPr>
            <p:blipFill>
              <a:blip r:embed="rId4"/>
              <a:stretch>
                <a:fillRect/>
              </a:stretch>
            </p:blipFill>
            <p:spPr bwMode="auto">
              <a:xfrm rot="10800000">
                <a:off x="6010728" y="1266781"/>
                <a:ext cx="1218291" cy="1218292"/>
              </a:xfrm>
              <a:prstGeom prst="rect">
                <a:avLst/>
              </a:prstGeom>
              <a:noFill/>
              <a:extLst/>
            </p:spPr>
          </p:pic>
        </p:grpSp>
        <p:pic>
          <p:nvPicPr>
            <p:cNvPr id="7" name="Picture 205" descr="C:\Documents and Settings\nukes\桌面\圣诞老人.png"/>
            <p:cNvPicPr>
              <a:picLocks noChangeAspect="1" noChangeArrowheads="1"/>
            </p:cNvPicPr>
            <p:nvPr/>
          </p:nvPicPr>
          <p:blipFill>
            <a:blip r:embed="rId5"/>
            <a:stretch>
              <a:fillRect/>
            </a:stretch>
          </p:blipFill>
          <p:spPr bwMode="auto">
            <a:xfrm>
              <a:off x="5652353" y="843558"/>
              <a:ext cx="2685481" cy="4012604"/>
            </a:xfrm>
            <a:prstGeom prst="rect">
              <a:avLst/>
            </a:prstGeom>
            <a:noFill/>
            <a:extLst/>
          </p:spPr>
        </p:pic>
      </p:grpSp>
      <p:sp>
        <p:nvSpPr>
          <p:cNvPr id="10"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p:cNvGrpSpPr/>
          <p:nvPr/>
        </p:nvGrpSpPr>
        <p:grpSpPr>
          <a:xfrm>
            <a:off x="408172" y="5141852"/>
            <a:ext cx="1066722" cy="1253377"/>
            <a:chOff x="398463" y="5010964"/>
            <a:chExt cx="1066722" cy="1253377"/>
          </a:xfrm>
          <a:effectLst>
            <a:outerShdw blurRad="76200" dir="18900000" sy="23000" kx="-1200000" algn="bl" rotWithShape="0">
              <a:prstClr val="black">
                <a:alpha val="20000"/>
              </a:prstClr>
            </a:outerShdw>
          </a:effectLst>
        </p:grpSpPr>
        <p:sp>
          <p:nvSpPr>
            <p:cNvPr id="12" name="Freeform 542"/>
            <p:cNvSpPr/>
            <p:nvPr/>
          </p:nvSpPr>
          <p:spPr bwMode="auto">
            <a:xfrm>
              <a:off x="398463" y="5010964"/>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542"/>
            <p:cNvSpPr/>
            <p:nvPr/>
          </p:nvSpPr>
          <p:spPr bwMode="auto">
            <a:xfrm>
              <a:off x="1057277" y="5623738"/>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任意多边形 13"/>
            <p:cNvSpPr/>
            <p:nvPr/>
          </p:nvSpPr>
          <p:spPr>
            <a:xfrm rot="19750896">
              <a:off x="431564" y="581736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rot="19750896">
              <a:off x="491582" y="552389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rot="593634">
              <a:off x="623156" y="587559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rot="593634">
              <a:off x="790411" y="5778860"/>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rot="593634">
              <a:off x="743518" y="554333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593634">
              <a:off x="656746" y="53146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rot="18532124">
              <a:off x="547207" y="51741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20988464">
              <a:off x="1100088"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18532124">
              <a:off x="1087546" y="5884213"/>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20988464">
              <a:off x="1283064"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602689">
              <a:off x="1252693" y="589944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602689">
              <a:off x="1181544" y="5766534"/>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1602689">
              <a:off x="1190612" y="566968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val="623957414"/>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up)">
                                      <p:cBhvr>
                                        <p:cTn id="14" dur="500"/>
                                        <p:tgtEl>
                                          <p:spTgt spid="3"/>
                                        </p:tgtEl>
                                      </p:cBhvr>
                                    </p:animEffect>
                                  </p:childTnLst>
                                </p:cTn>
                              </p:par>
                            </p:childTnLst>
                          </p:cTn>
                        </p:par>
                      </p:childTnLst>
                    </p:cTn>
                  </p:par>
                  <p:par>
                    <p:cTn id="15" fill="hold" nodeType="clickPar">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childTnLst>
                    </p:cTn>
                  </p:par>
                  <p:par>
                    <p:cTn id="22" fill="hold" nodeType="clickPar">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nodeType="clickPar">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0" grpId="0" animBg="1"/>
    </p:bldLst>
  </p:timing>
</p:sld>
</file>

<file path=ppt/slides/slide1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7"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a:off x="646905" y="1268412"/>
            <a:ext cx="5372100" cy="5052835"/>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6311900" y="1268412"/>
            <a:ext cx="5372100" cy="5052835"/>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 Box 10"/>
          <p:cNvSpPr txBox="1">
            <a:spLocks noChangeArrowheads="1"/>
          </p:cNvSpPr>
          <p:nvPr/>
        </p:nvSpPr>
        <p:spPr bwMode="auto">
          <a:xfrm>
            <a:off x="863601" y="1545371"/>
            <a:ext cx="4902200" cy="4524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anose="020b0604020202020204"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anose="020b0604020202020204"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9pPr>
          </a:lstStyle>
          <a:p>
            <a:pPr algn="just" eaLnBrk="1" hangingPunct="1">
              <a:lnSpc>
                <a:spcPct val="150000"/>
              </a:lnSpc>
              <a:spcBef>
                <a:spcPct val="0"/>
              </a:spcBef>
              <a:buFontTx/>
              <a:buNone/>
              <a:defRPr/>
            </a:pPr>
            <a:r>
              <a:rPr lang="en-US" altLang="zh-CN" sz="1600" smtClean="0">
                <a:solidFill>
                  <a:schemeClr val="accent4">
                    <a:lumMod val="20000"/>
                    <a:lumOff val="80000"/>
                  </a:schemeClr>
                </a:solidFill>
                <a:effectLst>
                  <a:outerShdw blurRad="38100" dist="38100" dir="2700000" algn="tl">
                    <a:srgbClr val="000000">
                      <a:alpha val="43137"/>
                    </a:srgbClr>
                  </a:outerShdw>
                </a:effectLst>
                <a:latin typeface="+mn-ea"/>
                <a:ea typeface="+mn-ea"/>
                <a:sym typeface="Tahoma" pitchFamily="34" charset="0"/>
              </a:rPr>
              <a:t>One specifically for the boy to send a gift on Christmas Eve the mysterious figure. Legend to December 24 every night, a mysterious people driving by the 12 reindeer sleigh, going door to door into the house from the chimney, and then secretly put presents under the bed of the socks boy, or heap under the Christmas tree near the fireplace. While no one really ever seen the man look like, but people often dress up as wearing a red Christmas hat, big white beard, a red coat, wearing red boots look like, because there are always gifts on Christmas Eve, so accustomed to call him "Santa Claus."</a:t>
            </a:r>
          </a:p>
        </p:txBody>
      </p:sp>
      <p:sp>
        <p:nvSpPr>
          <p:cNvPr id="4" name="Text Box 12"/>
          <p:cNvSpPr txBox="1">
            <a:spLocks noChangeArrowheads="1"/>
          </p:cNvSpPr>
          <p:nvPr/>
        </p:nvSpPr>
        <p:spPr bwMode="auto">
          <a:xfrm>
            <a:off x="6493668" y="1776203"/>
            <a:ext cx="5033963" cy="40318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anose="020b0604020202020204"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anose="020b0604020202020204"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9pPr>
          </a:lstStyle>
          <a:p>
            <a:pPr eaLnBrk="1" hangingPunct="1">
              <a:lnSpc>
                <a:spcPct val="200000"/>
              </a:lnSpc>
              <a:spcBef>
                <a:spcPct val="0"/>
              </a:spcBef>
              <a:buFontTx/>
              <a:buNone/>
              <a:defRPr/>
            </a:pPr>
            <a:r>
              <a:rPr lang="zh-CN" altLang="en-US" sz="1600" smtClean="0">
                <a:solidFill>
                  <a:schemeClr val="bg1"/>
                </a:solidFill>
                <a:effectLst>
                  <a:outerShdw blurRad="38100" dist="38100" dir="2700000" algn="tl">
                    <a:srgbClr val="000000">
                      <a:alpha val="43137"/>
                    </a:srgbClr>
                  </a:outerShdw>
                </a:effectLst>
                <a:latin typeface="+mn-ea"/>
                <a:ea typeface="+mn-ea"/>
                <a:sym typeface="华文新魏" pitchFamily="2" charset="-122"/>
              </a:rPr>
              <a:t>一位专门为好孩子在圣诞节前夜送上礼物的神秘人物。传说每到</a:t>
            </a:r>
            <a:r>
              <a:rPr lang="en-US" altLang="zh-CN" sz="1600" smtClean="0">
                <a:solidFill>
                  <a:schemeClr val="bg1"/>
                </a:solidFill>
                <a:effectLst>
                  <a:outerShdw blurRad="38100" dist="38100" dir="2700000" algn="tl">
                    <a:srgbClr val="000000">
                      <a:alpha val="43137"/>
                    </a:srgbClr>
                  </a:outerShdw>
                </a:effectLst>
                <a:latin typeface="+mn-ea"/>
                <a:ea typeface="+mn-ea"/>
                <a:sym typeface="Constantia" pitchFamily="18" charset="0"/>
              </a:rPr>
              <a:t>12</a:t>
            </a:r>
            <a:r>
              <a:rPr lang="zh-CN" altLang="en-US" sz="1600" smtClean="0">
                <a:solidFill>
                  <a:schemeClr val="bg1"/>
                </a:solidFill>
                <a:effectLst>
                  <a:outerShdw blurRad="38100" dist="38100" dir="2700000" algn="tl">
                    <a:srgbClr val="000000">
                      <a:alpha val="43137"/>
                    </a:srgbClr>
                  </a:outerShdw>
                </a:effectLst>
                <a:latin typeface="+mn-ea"/>
                <a:ea typeface="+mn-ea"/>
                <a:sym typeface="华文新魏" pitchFamily="2" charset="-122"/>
              </a:rPr>
              <a:t>月</a:t>
            </a:r>
            <a:r>
              <a:rPr lang="en-US" altLang="zh-CN" sz="1600" smtClean="0">
                <a:solidFill>
                  <a:schemeClr val="bg1"/>
                </a:solidFill>
                <a:effectLst>
                  <a:outerShdw blurRad="38100" dist="38100" dir="2700000" algn="tl">
                    <a:srgbClr val="000000">
                      <a:alpha val="43137"/>
                    </a:srgbClr>
                  </a:outerShdw>
                </a:effectLst>
                <a:latin typeface="+mn-ea"/>
                <a:ea typeface="+mn-ea"/>
                <a:sym typeface="Constantia" pitchFamily="18" charset="0"/>
              </a:rPr>
              <a:t>24</a:t>
            </a:r>
            <a:r>
              <a:rPr lang="zh-CN" altLang="en-US" sz="1600" smtClean="0">
                <a:solidFill>
                  <a:schemeClr val="bg1"/>
                </a:solidFill>
                <a:effectLst>
                  <a:outerShdw blurRad="38100" dist="38100" dir="2700000" algn="tl">
                    <a:srgbClr val="000000">
                      <a:alpha val="43137"/>
                    </a:srgbClr>
                  </a:outerShdw>
                </a:effectLst>
                <a:latin typeface="+mn-ea"/>
                <a:ea typeface="+mn-ea"/>
                <a:sym typeface="华文新魏" pitchFamily="2" charset="-122"/>
              </a:rPr>
              <a:t>日晚上，有个神秘人会驾乘由</a:t>
            </a:r>
            <a:r>
              <a:rPr lang="en-US" altLang="zh-CN" sz="1600" smtClean="0">
                <a:solidFill>
                  <a:schemeClr val="bg1"/>
                </a:solidFill>
                <a:effectLst>
                  <a:outerShdw blurRad="38100" dist="38100" dir="2700000" algn="tl">
                    <a:srgbClr val="000000">
                      <a:alpha val="43137"/>
                    </a:srgbClr>
                  </a:outerShdw>
                </a:effectLst>
                <a:latin typeface="+mn-ea"/>
                <a:ea typeface="+mn-ea"/>
                <a:sym typeface="Constantia" pitchFamily="18" charset="0"/>
              </a:rPr>
              <a:t>12</a:t>
            </a:r>
            <a:r>
              <a:rPr lang="zh-CN" altLang="en-US" sz="1600" smtClean="0">
                <a:solidFill>
                  <a:schemeClr val="bg1"/>
                </a:solidFill>
                <a:effectLst>
                  <a:outerShdw blurRad="38100" dist="38100" dir="2700000" algn="tl">
                    <a:srgbClr val="000000">
                      <a:alpha val="43137"/>
                    </a:srgbClr>
                  </a:outerShdw>
                </a:effectLst>
                <a:latin typeface="+mn-ea"/>
                <a:ea typeface="+mn-ea"/>
                <a:sym typeface="华文新魏" pitchFamily="2" charset="-122"/>
              </a:rPr>
              <a:t>只驯鹿拉的雪橇，挨家挨户地从烟囱进入屋里，然后偷偷把礼物放在好孩子床头的袜子里，或者堆在壁炉旁的圣诞树下。虽然没有人真的见过神秘人的样子，但是人们通常装扮成头戴红色圣诞帽子，大大的白色胡子，一身红色棉衣，脚穿红色靴子的样子，因为总在圣诞节前夜出现派发礼物，所以习惯地称他为</a:t>
            </a:r>
            <a:r>
              <a:rPr lang="en-US" altLang="zh-CN" sz="1600" smtClean="0">
                <a:solidFill>
                  <a:schemeClr val="bg1"/>
                </a:solidFill>
                <a:effectLst>
                  <a:outerShdw blurRad="38100" dist="38100" dir="2700000" algn="tl">
                    <a:srgbClr val="000000">
                      <a:alpha val="43137"/>
                    </a:srgbClr>
                  </a:outerShdw>
                </a:effectLst>
                <a:latin typeface="+mn-ea"/>
                <a:ea typeface="+mn-ea"/>
                <a:sym typeface="Constantia" pitchFamily="18" charset="0"/>
              </a:rPr>
              <a:t>"</a:t>
            </a:r>
            <a:r>
              <a:rPr lang="zh-CN" altLang="en-US" sz="1600" smtClean="0">
                <a:solidFill>
                  <a:schemeClr val="bg1"/>
                </a:solidFill>
                <a:effectLst>
                  <a:outerShdw blurRad="38100" dist="38100" dir="2700000" algn="tl">
                    <a:srgbClr val="000000">
                      <a:alpha val="43137"/>
                    </a:srgbClr>
                  </a:outerShdw>
                </a:effectLst>
                <a:latin typeface="+mn-ea"/>
                <a:ea typeface="+mn-ea"/>
                <a:sym typeface="华文新魏" pitchFamily="2" charset="-122"/>
              </a:rPr>
              <a:t>圣诞老人</a:t>
            </a:r>
            <a:r>
              <a:rPr lang="en-US" altLang="zh-CN" sz="1600" smtClean="0">
                <a:solidFill>
                  <a:schemeClr val="bg1"/>
                </a:solidFill>
                <a:effectLst>
                  <a:outerShdw blurRad="38100" dist="38100" dir="2700000" algn="tl">
                    <a:srgbClr val="000000">
                      <a:alpha val="43137"/>
                    </a:srgbClr>
                  </a:outerShdw>
                </a:effectLst>
                <a:latin typeface="+mn-ea"/>
                <a:ea typeface="+mn-ea"/>
                <a:sym typeface="Constantia" pitchFamily="18" charset="0"/>
              </a:rPr>
              <a:t>"</a:t>
            </a:r>
            <a:r>
              <a:rPr lang="zh-CN" altLang="en-US" sz="1600" smtClean="0">
                <a:solidFill>
                  <a:schemeClr val="bg1"/>
                </a:solidFill>
                <a:effectLst>
                  <a:outerShdw blurRad="38100" dist="38100" dir="2700000" algn="tl">
                    <a:srgbClr val="000000">
                      <a:alpha val="43137"/>
                    </a:srgbClr>
                  </a:outerShdw>
                </a:effectLst>
                <a:latin typeface="+mn-ea"/>
                <a:ea typeface="+mn-ea"/>
                <a:sym typeface="华文新魏" pitchFamily="2" charset="-122"/>
              </a:rPr>
              <a:t>。</a:t>
            </a:r>
          </a:p>
        </p:txBody>
      </p:sp>
      <p:pic>
        <p:nvPicPr>
          <p:cNvPr id="8" name="图片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9980904">
            <a:off x="5971937" y="1047453"/>
            <a:ext cx="1043464" cy="1043464"/>
          </a:xfrm>
          <a:prstGeom prst="rect">
            <a:avLst/>
          </a:prstGeom>
        </p:spPr>
      </p:pic>
      <p:pic>
        <p:nvPicPr>
          <p:cNvPr id="9" name="图片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9980904">
            <a:off x="341870" y="1047452"/>
            <a:ext cx="1043464" cy="1043464"/>
          </a:xfrm>
          <a:prstGeom prst="rect">
            <a:avLst/>
          </a:prstGeom>
        </p:spPr>
      </p:pic>
      <p:grpSp>
        <p:nvGrpSpPr>
          <p:cNvPr id="11" name="组合 10"/>
          <p:cNvGrpSpPr/>
          <p:nvPr/>
        </p:nvGrpSpPr>
        <p:grpSpPr>
          <a:xfrm flipH="1">
            <a:off x="5763760" y="5864220"/>
            <a:ext cx="920876" cy="837954"/>
            <a:chOff x="7458591" y="2492086"/>
            <a:chExt cx="1096241" cy="997528"/>
          </a:xfrm>
        </p:grpSpPr>
        <p:sp>
          <p:nvSpPr>
            <p:cNvPr id="12" name="Freeform 27"/>
            <p:cNvSpPr>
              <a:spLocks noEditPoints="1"/>
            </p:cNvSpPr>
            <p:nvPr/>
          </p:nvSpPr>
          <p:spPr bwMode="auto">
            <a:xfrm>
              <a:off x="7458591" y="2850573"/>
              <a:ext cx="1096241" cy="639041"/>
            </a:xfrm>
            <a:custGeom>
              <a:gdLst>
                <a:gd name="T0" fmla="*/ 208 w 212"/>
                <a:gd name="T1" fmla="*/ 71 h 123"/>
                <a:gd name="T2" fmla="*/ 189 w 212"/>
                <a:gd name="T3" fmla="*/ 72 h 123"/>
                <a:gd name="T4" fmla="*/ 46 w 212"/>
                <a:gd name="T5" fmla="*/ 69 h 123"/>
                <a:gd name="T6" fmla="*/ 8 w 212"/>
                <a:gd name="T7" fmla="*/ 31 h 123"/>
                <a:gd name="T8" fmla="*/ 29 w 212"/>
                <a:gd name="T9" fmla="*/ 8 h 123"/>
                <a:gd name="T10" fmla="*/ 53 w 212"/>
                <a:gd name="T11" fmla="*/ 24 h 123"/>
                <a:gd name="T12" fmla="*/ 34 w 212"/>
                <a:gd name="T13" fmla="*/ 44 h 123"/>
                <a:gd name="T14" fmla="*/ 28 w 212"/>
                <a:gd name="T15" fmla="*/ 34 h 123"/>
                <a:gd name="T16" fmla="*/ 24 w 212"/>
                <a:gd name="T17" fmla="*/ 30 h 123"/>
                <a:gd name="T18" fmla="*/ 20 w 212"/>
                <a:gd name="T19" fmla="*/ 35 h 123"/>
                <a:gd name="T20" fmla="*/ 34 w 212"/>
                <a:gd name="T21" fmla="*/ 52 h 123"/>
                <a:gd name="T22" fmla="*/ 61 w 212"/>
                <a:gd name="T23" fmla="*/ 25 h 123"/>
                <a:gd name="T24" fmla="*/ 29 w 212"/>
                <a:gd name="T25" fmla="*/ 0 h 123"/>
                <a:gd name="T26" fmla="*/ 0 w 212"/>
                <a:gd name="T27" fmla="*/ 31 h 123"/>
                <a:gd name="T28" fmla="*/ 45 w 212"/>
                <a:gd name="T29" fmla="*/ 76 h 123"/>
                <a:gd name="T30" fmla="*/ 55 w 212"/>
                <a:gd name="T31" fmla="*/ 94 h 123"/>
                <a:gd name="T32" fmla="*/ 34 w 212"/>
                <a:gd name="T33" fmla="*/ 107 h 123"/>
                <a:gd name="T34" fmla="*/ 29 w 212"/>
                <a:gd name="T35" fmla="*/ 111 h 123"/>
                <a:gd name="T36" fmla="*/ 33 w 212"/>
                <a:gd name="T37" fmla="*/ 115 h 123"/>
                <a:gd name="T38" fmla="*/ 118 w 212"/>
                <a:gd name="T39" fmla="*/ 119 h 123"/>
                <a:gd name="T40" fmla="*/ 191 w 212"/>
                <a:gd name="T41" fmla="*/ 122 h 123"/>
                <a:gd name="T42" fmla="*/ 196 w 212"/>
                <a:gd name="T43" fmla="*/ 119 h 123"/>
                <a:gd name="T44" fmla="*/ 192 w 212"/>
                <a:gd name="T45" fmla="*/ 114 h 123"/>
                <a:gd name="T46" fmla="*/ 160 w 212"/>
                <a:gd name="T47" fmla="*/ 93 h 123"/>
                <a:gd name="T48" fmla="*/ 190 w 212"/>
                <a:gd name="T49" fmla="*/ 80 h 123"/>
                <a:gd name="T50" fmla="*/ 212 w 212"/>
                <a:gd name="T51" fmla="*/ 76 h 123"/>
                <a:gd name="T52" fmla="*/ 118 w 212"/>
                <a:gd name="T53" fmla="*/ 111 h 123"/>
                <a:gd name="T54" fmla="*/ 65 w 212"/>
                <a:gd name="T55" fmla="*/ 110 h 123"/>
                <a:gd name="T56" fmla="*/ 63 w 212"/>
                <a:gd name="T57" fmla="*/ 95 h 123"/>
                <a:gd name="T58" fmla="*/ 66 w 212"/>
                <a:gd name="T59" fmla="*/ 80 h 123"/>
                <a:gd name="T60" fmla="*/ 151 w 212"/>
                <a:gd name="T61" fmla="*/ 82 h 123"/>
                <a:gd name="T62" fmla="*/ 147 w 212"/>
                <a:gd name="T63" fmla="*/ 112 h 123"/>
                <a:gd name="T64" fmla="*/ 30 w 212"/>
                <a:gd name="T65" fmla="*/ 111 h 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123">
                  <a:moveTo>
                    <a:pt x="212" y="75"/>
                  </a:moveTo>
                  <a:cubicBezTo>
                    <a:pt x="212" y="73"/>
                    <a:pt x="211" y="71"/>
                    <a:pt x="208" y="71"/>
                  </a:cubicBezTo>
                  <a:cubicBezTo>
                    <a:pt x="208" y="71"/>
                    <a:pt x="208" y="71"/>
                    <a:pt x="208" y="71"/>
                  </a:cubicBezTo>
                  <a:cubicBezTo>
                    <a:pt x="189" y="72"/>
                    <a:pt x="189" y="72"/>
                    <a:pt x="189" y="72"/>
                  </a:cubicBezTo>
                  <a:cubicBezTo>
                    <a:pt x="162" y="74"/>
                    <a:pt x="130" y="76"/>
                    <a:pt x="100" y="75"/>
                  </a:cubicBezTo>
                  <a:cubicBezTo>
                    <a:pt x="81" y="74"/>
                    <a:pt x="63" y="72"/>
                    <a:pt x="46" y="69"/>
                  </a:cubicBezTo>
                  <a:cubicBezTo>
                    <a:pt x="22" y="63"/>
                    <a:pt x="9" y="52"/>
                    <a:pt x="8" y="35"/>
                  </a:cubicBezTo>
                  <a:cubicBezTo>
                    <a:pt x="8" y="34"/>
                    <a:pt x="8" y="32"/>
                    <a:pt x="8" y="31"/>
                  </a:cubicBezTo>
                  <a:cubicBezTo>
                    <a:pt x="8" y="23"/>
                    <a:pt x="11" y="17"/>
                    <a:pt x="16" y="13"/>
                  </a:cubicBezTo>
                  <a:cubicBezTo>
                    <a:pt x="19" y="9"/>
                    <a:pt x="24" y="8"/>
                    <a:pt x="29" y="8"/>
                  </a:cubicBezTo>
                  <a:cubicBezTo>
                    <a:pt x="31" y="8"/>
                    <a:pt x="33" y="9"/>
                    <a:pt x="35" y="9"/>
                  </a:cubicBezTo>
                  <a:cubicBezTo>
                    <a:pt x="44" y="11"/>
                    <a:pt x="53" y="16"/>
                    <a:pt x="53" y="24"/>
                  </a:cubicBezTo>
                  <a:cubicBezTo>
                    <a:pt x="53" y="25"/>
                    <a:pt x="53" y="25"/>
                    <a:pt x="53" y="26"/>
                  </a:cubicBezTo>
                  <a:cubicBezTo>
                    <a:pt x="51" y="35"/>
                    <a:pt x="40" y="44"/>
                    <a:pt x="34" y="44"/>
                  </a:cubicBezTo>
                  <a:cubicBezTo>
                    <a:pt x="34" y="44"/>
                    <a:pt x="34" y="44"/>
                    <a:pt x="34" y="44"/>
                  </a:cubicBezTo>
                  <a:cubicBezTo>
                    <a:pt x="30" y="44"/>
                    <a:pt x="28" y="41"/>
                    <a:pt x="28" y="34"/>
                  </a:cubicBezTo>
                  <a:cubicBezTo>
                    <a:pt x="28" y="32"/>
                    <a:pt x="26" y="31"/>
                    <a:pt x="24" y="30"/>
                  </a:cubicBezTo>
                  <a:cubicBezTo>
                    <a:pt x="24" y="30"/>
                    <a:pt x="24" y="30"/>
                    <a:pt x="24" y="30"/>
                  </a:cubicBezTo>
                  <a:cubicBezTo>
                    <a:pt x="22" y="31"/>
                    <a:pt x="20" y="32"/>
                    <a:pt x="20" y="34"/>
                  </a:cubicBezTo>
                  <a:cubicBezTo>
                    <a:pt x="20" y="35"/>
                    <a:pt x="20" y="35"/>
                    <a:pt x="20" y="35"/>
                  </a:cubicBezTo>
                  <a:cubicBezTo>
                    <a:pt x="20" y="49"/>
                    <a:pt x="30" y="52"/>
                    <a:pt x="33" y="52"/>
                  </a:cubicBezTo>
                  <a:cubicBezTo>
                    <a:pt x="34" y="52"/>
                    <a:pt x="34" y="52"/>
                    <a:pt x="34" y="52"/>
                  </a:cubicBezTo>
                  <a:cubicBezTo>
                    <a:pt x="45" y="52"/>
                    <a:pt x="59" y="40"/>
                    <a:pt x="61" y="27"/>
                  </a:cubicBezTo>
                  <a:cubicBezTo>
                    <a:pt x="61" y="27"/>
                    <a:pt x="61" y="26"/>
                    <a:pt x="61" y="25"/>
                  </a:cubicBezTo>
                  <a:cubicBezTo>
                    <a:pt x="61" y="18"/>
                    <a:pt x="58" y="6"/>
                    <a:pt x="37" y="1"/>
                  </a:cubicBezTo>
                  <a:cubicBezTo>
                    <a:pt x="34" y="1"/>
                    <a:pt x="32" y="0"/>
                    <a:pt x="29" y="0"/>
                  </a:cubicBezTo>
                  <a:cubicBezTo>
                    <a:pt x="22" y="0"/>
                    <a:pt x="16" y="2"/>
                    <a:pt x="10" y="6"/>
                  </a:cubicBezTo>
                  <a:cubicBezTo>
                    <a:pt x="4" y="12"/>
                    <a:pt x="0" y="21"/>
                    <a:pt x="0" y="31"/>
                  </a:cubicBezTo>
                  <a:cubicBezTo>
                    <a:pt x="0" y="33"/>
                    <a:pt x="0" y="34"/>
                    <a:pt x="0" y="36"/>
                  </a:cubicBezTo>
                  <a:cubicBezTo>
                    <a:pt x="2" y="57"/>
                    <a:pt x="17" y="70"/>
                    <a:pt x="45" y="76"/>
                  </a:cubicBezTo>
                  <a:cubicBezTo>
                    <a:pt x="49" y="77"/>
                    <a:pt x="53" y="78"/>
                    <a:pt x="58" y="79"/>
                  </a:cubicBezTo>
                  <a:cubicBezTo>
                    <a:pt x="56" y="84"/>
                    <a:pt x="55" y="89"/>
                    <a:pt x="55" y="94"/>
                  </a:cubicBezTo>
                  <a:cubicBezTo>
                    <a:pt x="55" y="99"/>
                    <a:pt x="55" y="104"/>
                    <a:pt x="57" y="109"/>
                  </a:cubicBezTo>
                  <a:cubicBezTo>
                    <a:pt x="49" y="109"/>
                    <a:pt x="41" y="108"/>
                    <a:pt x="34" y="107"/>
                  </a:cubicBezTo>
                  <a:cubicBezTo>
                    <a:pt x="33" y="107"/>
                    <a:pt x="33" y="107"/>
                    <a:pt x="33" y="107"/>
                  </a:cubicBezTo>
                  <a:cubicBezTo>
                    <a:pt x="31" y="107"/>
                    <a:pt x="29" y="109"/>
                    <a:pt x="29" y="111"/>
                  </a:cubicBezTo>
                  <a:cubicBezTo>
                    <a:pt x="29" y="111"/>
                    <a:pt x="29" y="111"/>
                    <a:pt x="29" y="111"/>
                  </a:cubicBezTo>
                  <a:cubicBezTo>
                    <a:pt x="29" y="113"/>
                    <a:pt x="31" y="115"/>
                    <a:pt x="33" y="115"/>
                  </a:cubicBezTo>
                  <a:cubicBezTo>
                    <a:pt x="51" y="117"/>
                    <a:pt x="69" y="118"/>
                    <a:pt x="87" y="119"/>
                  </a:cubicBezTo>
                  <a:cubicBezTo>
                    <a:pt x="97" y="119"/>
                    <a:pt x="108" y="119"/>
                    <a:pt x="118" y="119"/>
                  </a:cubicBezTo>
                  <a:cubicBezTo>
                    <a:pt x="128" y="120"/>
                    <a:pt x="139" y="120"/>
                    <a:pt x="149" y="120"/>
                  </a:cubicBezTo>
                  <a:cubicBezTo>
                    <a:pt x="163" y="121"/>
                    <a:pt x="178" y="121"/>
                    <a:pt x="191" y="122"/>
                  </a:cubicBezTo>
                  <a:cubicBezTo>
                    <a:pt x="192" y="122"/>
                    <a:pt x="192" y="122"/>
                    <a:pt x="192" y="122"/>
                  </a:cubicBezTo>
                  <a:cubicBezTo>
                    <a:pt x="194" y="123"/>
                    <a:pt x="195" y="121"/>
                    <a:pt x="196" y="119"/>
                  </a:cubicBezTo>
                  <a:cubicBezTo>
                    <a:pt x="196" y="119"/>
                    <a:pt x="196" y="119"/>
                    <a:pt x="196" y="119"/>
                  </a:cubicBezTo>
                  <a:cubicBezTo>
                    <a:pt x="196" y="116"/>
                    <a:pt x="194" y="115"/>
                    <a:pt x="192" y="114"/>
                  </a:cubicBezTo>
                  <a:cubicBezTo>
                    <a:pt x="180" y="114"/>
                    <a:pt x="168" y="113"/>
                    <a:pt x="156" y="112"/>
                  </a:cubicBezTo>
                  <a:cubicBezTo>
                    <a:pt x="158" y="107"/>
                    <a:pt x="159" y="100"/>
                    <a:pt x="160" y="93"/>
                  </a:cubicBezTo>
                  <a:cubicBezTo>
                    <a:pt x="160" y="90"/>
                    <a:pt x="159" y="86"/>
                    <a:pt x="159" y="82"/>
                  </a:cubicBezTo>
                  <a:cubicBezTo>
                    <a:pt x="169" y="82"/>
                    <a:pt x="180" y="81"/>
                    <a:pt x="190" y="80"/>
                  </a:cubicBezTo>
                  <a:cubicBezTo>
                    <a:pt x="209" y="79"/>
                    <a:pt x="209" y="79"/>
                    <a:pt x="209" y="79"/>
                  </a:cubicBezTo>
                  <a:cubicBezTo>
                    <a:pt x="211" y="79"/>
                    <a:pt x="212" y="78"/>
                    <a:pt x="212" y="76"/>
                  </a:cubicBezTo>
                  <a:lnTo>
                    <a:pt x="212" y="75"/>
                  </a:lnTo>
                  <a:close/>
                  <a:moveTo>
                    <a:pt x="118" y="111"/>
                  </a:moveTo>
                  <a:cubicBezTo>
                    <a:pt x="108" y="111"/>
                    <a:pt x="98" y="111"/>
                    <a:pt x="87" y="111"/>
                  </a:cubicBezTo>
                  <a:cubicBezTo>
                    <a:pt x="80" y="110"/>
                    <a:pt x="73" y="110"/>
                    <a:pt x="65" y="110"/>
                  </a:cubicBezTo>
                  <a:cubicBezTo>
                    <a:pt x="65" y="109"/>
                    <a:pt x="65" y="109"/>
                    <a:pt x="65" y="109"/>
                  </a:cubicBezTo>
                  <a:cubicBezTo>
                    <a:pt x="63" y="105"/>
                    <a:pt x="63" y="100"/>
                    <a:pt x="63" y="95"/>
                  </a:cubicBezTo>
                  <a:cubicBezTo>
                    <a:pt x="63" y="89"/>
                    <a:pt x="64" y="84"/>
                    <a:pt x="66" y="80"/>
                  </a:cubicBezTo>
                  <a:cubicBezTo>
                    <a:pt x="66" y="80"/>
                    <a:pt x="66" y="80"/>
                    <a:pt x="66" y="80"/>
                  </a:cubicBezTo>
                  <a:cubicBezTo>
                    <a:pt x="77" y="82"/>
                    <a:pt x="89" y="82"/>
                    <a:pt x="100" y="83"/>
                  </a:cubicBezTo>
                  <a:cubicBezTo>
                    <a:pt x="117" y="83"/>
                    <a:pt x="134" y="83"/>
                    <a:pt x="151" y="82"/>
                  </a:cubicBezTo>
                  <a:cubicBezTo>
                    <a:pt x="151" y="86"/>
                    <a:pt x="152" y="90"/>
                    <a:pt x="152" y="93"/>
                  </a:cubicBezTo>
                  <a:cubicBezTo>
                    <a:pt x="151" y="100"/>
                    <a:pt x="150" y="107"/>
                    <a:pt x="147" y="112"/>
                  </a:cubicBezTo>
                  <a:cubicBezTo>
                    <a:pt x="137" y="112"/>
                    <a:pt x="128" y="112"/>
                    <a:pt x="118" y="111"/>
                  </a:cubicBezTo>
                  <a:close/>
                  <a:moveTo>
                    <a:pt x="30" y="111"/>
                  </a:moveTo>
                  <a:cubicBezTo>
                    <a:pt x="30" y="111"/>
                    <a:pt x="30" y="111"/>
                    <a:pt x="30" y="111"/>
                  </a:cubicBezTo>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28"/>
            <p:cNvSpPr/>
            <p:nvPr/>
          </p:nvSpPr>
          <p:spPr bwMode="auto">
            <a:xfrm>
              <a:off x="7830932" y="2642755"/>
              <a:ext cx="481446" cy="607868"/>
            </a:xfrm>
            <a:custGeom>
              <a:gdLst>
                <a:gd name="T0" fmla="*/ 90 w 93"/>
                <a:gd name="T1" fmla="*/ 75 h 117"/>
                <a:gd name="T2" fmla="*/ 91 w 93"/>
                <a:gd name="T3" fmla="*/ 23 h 117"/>
                <a:gd name="T4" fmla="*/ 64 w 93"/>
                <a:gd name="T5" fmla="*/ 11 h 117"/>
                <a:gd name="T6" fmla="*/ 26 w 93"/>
                <a:gd name="T7" fmla="*/ 9 h 117"/>
                <a:gd name="T8" fmla="*/ 4 w 93"/>
                <a:gd name="T9" fmla="*/ 30 h 117"/>
                <a:gd name="T10" fmla="*/ 3 w 93"/>
                <a:gd name="T11" fmla="*/ 88 h 117"/>
                <a:gd name="T12" fmla="*/ 29 w 93"/>
                <a:gd name="T13" fmla="*/ 115 h 117"/>
                <a:gd name="T14" fmla="*/ 68 w 93"/>
                <a:gd name="T15" fmla="*/ 116 h 117"/>
                <a:gd name="T16" fmla="*/ 90 w 93"/>
                <a:gd name="T17" fmla="*/ 7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17">
                  <a:moveTo>
                    <a:pt x="90" y="75"/>
                  </a:moveTo>
                  <a:cubicBezTo>
                    <a:pt x="90" y="58"/>
                    <a:pt x="93" y="39"/>
                    <a:pt x="91" y="23"/>
                  </a:cubicBezTo>
                  <a:cubicBezTo>
                    <a:pt x="88" y="0"/>
                    <a:pt x="72" y="10"/>
                    <a:pt x="64" y="11"/>
                  </a:cubicBezTo>
                  <a:cubicBezTo>
                    <a:pt x="51" y="11"/>
                    <a:pt x="38" y="9"/>
                    <a:pt x="26" y="9"/>
                  </a:cubicBezTo>
                  <a:cubicBezTo>
                    <a:pt x="16" y="9"/>
                    <a:pt x="7" y="0"/>
                    <a:pt x="4" y="30"/>
                  </a:cubicBezTo>
                  <a:cubicBezTo>
                    <a:pt x="1" y="48"/>
                    <a:pt x="0" y="70"/>
                    <a:pt x="3" y="88"/>
                  </a:cubicBezTo>
                  <a:cubicBezTo>
                    <a:pt x="6" y="115"/>
                    <a:pt x="18" y="115"/>
                    <a:pt x="29" y="115"/>
                  </a:cubicBezTo>
                  <a:cubicBezTo>
                    <a:pt x="42" y="115"/>
                    <a:pt x="55" y="116"/>
                    <a:pt x="68" y="116"/>
                  </a:cubicBezTo>
                  <a:cubicBezTo>
                    <a:pt x="83" y="117"/>
                    <a:pt x="89" y="112"/>
                    <a:pt x="90" y="7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29"/>
            <p:cNvSpPr/>
            <p:nvPr/>
          </p:nvSpPr>
          <p:spPr bwMode="auto">
            <a:xfrm>
              <a:off x="8031823" y="2492086"/>
              <a:ext cx="213014" cy="213014"/>
            </a:xfrm>
            <a:custGeom>
              <a:gdLst>
                <a:gd name="T0" fmla="*/ 17 w 41"/>
                <a:gd name="T1" fmla="*/ 3 h 41"/>
                <a:gd name="T2" fmla="*/ 0 w 41"/>
                <a:gd name="T3" fmla="*/ 35 h 41"/>
                <a:gd name="T4" fmla="*/ 2 w 41"/>
                <a:gd name="T5" fmla="*/ 37 h 41"/>
                <a:gd name="T6" fmla="*/ 4 w 41"/>
                <a:gd name="T7" fmla="*/ 35 h 41"/>
                <a:gd name="T8" fmla="*/ 18 w 41"/>
                <a:gd name="T9" fmla="*/ 6 h 41"/>
                <a:gd name="T10" fmla="*/ 34 w 41"/>
                <a:gd name="T11" fmla="*/ 8 h 41"/>
                <a:gd name="T12" fmla="*/ 35 w 41"/>
                <a:gd name="T13" fmla="*/ 20 h 41"/>
                <a:gd name="T14" fmla="*/ 14 w 41"/>
                <a:gd name="T15" fmla="*/ 33 h 41"/>
                <a:gd name="T16" fmla="*/ 4 w 41"/>
                <a:gd name="T17" fmla="*/ 37 h 41"/>
                <a:gd name="T18" fmla="*/ 3 w 41"/>
                <a:gd name="T19" fmla="*/ 40 h 41"/>
                <a:gd name="T20" fmla="*/ 5 w 41"/>
                <a:gd name="T21" fmla="*/ 41 h 41"/>
                <a:gd name="T22" fmla="*/ 15 w 41"/>
                <a:gd name="T23" fmla="*/ 37 h 41"/>
                <a:gd name="T24" fmla="*/ 39 w 41"/>
                <a:gd name="T25" fmla="*/ 22 h 41"/>
                <a:gd name="T26" fmla="*/ 36 w 41"/>
                <a:gd name="T27" fmla="*/ 5 h 41"/>
                <a:gd name="T28" fmla="*/ 17 w 41"/>
                <a:gd name="T29" fmla="*/ 3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1">
                  <a:moveTo>
                    <a:pt x="17" y="3"/>
                  </a:moveTo>
                  <a:cubicBezTo>
                    <a:pt x="5" y="7"/>
                    <a:pt x="0" y="25"/>
                    <a:pt x="0" y="35"/>
                  </a:cubicBezTo>
                  <a:cubicBezTo>
                    <a:pt x="1" y="36"/>
                    <a:pt x="1" y="37"/>
                    <a:pt x="2" y="37"/>
                  </a:cubicBezTo>
                  <a:cubicBezTo>
                    <a:pt x="3" y="37"/>
                    <a:pt x="4" y="36"/>
                    <a:pt x="4" y="35"/>
                  </a:cubicBezTo>
                  <a:cubicBezTo>
                    <a:pt x="4" y="25"/>
                    <a:pt x="9" y="9"/>
                    <a:pt x="18" y="6"/>
                  </a:cubicBezTo>
                  <a:cubicBezTo>
                    <a:pt x="24" y="4"/>
                    <a:pt x="30" y="4"/>
                    <a:pt x="34" y="8"/>
                  </a:cubicBezTo>
                  <a:cubicBezTo>
                    <a:pt x="37" y="11"/>
                    <a:pt x="37" y="15"/>
                    <a:pt x="35" y="20"/>
                  </a:cubicBezTo>
                  <a:cubicBezTo>
                    <a:pt x="33" y="27"/>
                    <a:pt x="23" y="30"/>
                    <a:pt x="14" y="33"/>
                  </a:cubicBezTo>
                  <a:cubicBezTo>
                    <a:pt x="10" y="35"/>
                    <a:pt x="6" y="36"/>
                    <a:pt x="4" y="37"/>
                  </a:cubicBezTo>
                  <a:cubicBezTo>
                    <a:pt x="3" y="38"/>
                    <a:pt x="2" y="39"/>
                    <a:pt x="3" y="40"/>
                  </a:cubicBezTo>
                  <a:cubicBezTo>
                    <a:pt x="3" y="41"/>
                    <a:pt x="4" y="41"/>
                    <a:pt x="5" y="41"/>
                  </a:cubicBezTo>
                  <a:cubicBezTo>
                    <a:pt x="8" y="39"/>
                    <a:pt x="11" y="38"/>
                    <a:pt x="15" y="37"/>
                  </a:cubicBezTo>
                  <a:cubicBezTo>
                    <a:pt x="25" y="34"/>
                    <a:pt x="36" y="30"/>
                    <a:pt x="39" y="22"/>
                  </a:cubicBezTo>
                  <a:cubicBezTo>
                    <a:pt x="41" y="15"/>
                    <a:pt x="40" y="9"/>
                    <a:pt x="36" y="5"/>
                  </a:cubicBezTo>
                  <a:cubicBezTo>
                    <a:pt x="32" y="1"/>
                    <a:pt x="24" y="0"/>
                    <a:pt x="1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0"/>
            <p:cNvSpPr>
              <a:spLocks noEditPoints="1"/>
            </p:cNvSpPr>
            <p:nvPr/>
          </p:nvSpPr>
          <p:spPr bwMode="auto">
            <a:xfrm>
              <a:off x="7888082" y="2497282"/>
              <a:ext cx="180109" cy="207818"/>
            </a:xfrm>
            <a:custGeom>
              <a:gdLst>
                <a:gd name="T0" fmla="*/ 8 w 35"/>
                <a:gd name="T1" fmla="*/ 2 h 40"/>
                <a:gd name="T2" fmla="*/ 1 w 35"/>
                <a:gd name="T3" fmla="*/ 15 h 40"/>
                <a:gd name="T4" fmla="*/ 1 w 35"/>
                <a:gd name="T5" fmla="*/ 15 h 40"/>
                <a:gd name="T6" fmla="*/ 30 w 35"/>
                <a:gd name="T7" fmla="*/ 38 h 40"/>
                <a:gd name="T8" fmla="*/ 31 w 35"/>
                <a:gd name="T9" fmla="*/ 39 h 40"/>
                <a:gd name="T10" fmla="*/ 33 w 35"/>
                <a:gd name="T11" fmla="*/ 40 h 40"/>
                <a:gd name="T12" fmla="*/ 34 w 35"/>
                <a:gd name="T13" fmla="*/ 38 h 40"/>
                <a:gd name="T14" fmla="*/ 35 w 35"/>
                <a:gd name="T15" fmla="*/ 37 h 40"/>
                <a:gd name="T16" fmla="*/ 35 w 35"/>
                <a:gd name="T17" fmla="*/ 37 h 40"/>
                <a:gd name="T18" fmla="*/ 34 w 35"/>
                <a:gd name="T19" fmla="*/ 35 h 40"/>
                <a:gd name="T20" fmla="*/ 33 w 35"/>
                <a:gd name="T21" fmla="*/ 35 h 40"/>
                <a:gd name="T22" fmla="*/ 32 w 35"/>
                <a:gd name="T23" fmla="*/ 27 h 40"/>
                <a:gd name="T24" fmla="*/ 26 w 35"/>
                <a:gd name="T25" fmla="*/ 8 h 40"/>
                <a:gd name="T26" fmla="*/ 8 w 35"/>
                <a:gd name="T27" fmla="*/ 2 h 40"/>
                <a:gd name="T28" fmla="*/ 4 w 35"/>
                <a:gd name="T29" fmla="*/ 15 h 40"/>
                <a:gd name="T30" fmla="*/ 4 w 35"/>
                <a:gd name="T31" fmla="*/ 15 h 40"/>
                <a:gd name="T32" fmla="*/ 9 w 35"/>
                <a:gd name="T33" fmla="*/ 6 h 40"/>
                <a:gd name="T34" fmla="*/ 24 w 35"/>
                <a:gd name="T35" fmla="*/ 10 h 40"/>
                <a:gd name="T36" fmla="*/ 28 w 35"/>
                <a:gd name="T37" fmla="*/ 27 h 40"/>
                <a:gd name="T38" fmla="*/ 29 w 35"/>
                <a:gd name="T39" fmla="*/ 33 h 40"/>
                <a:gd name="T40" fmla="*/ 4 w 35"/>
                <a:gd name="T41" fmla="*/ 15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0">
                  <a:moveTo>
                    <a:pt x="8" y="2"/>
                  </a:moveTo>
                  <a:cubicBezTo>
                    <a:pt x="5" y="3"/>
                    <a:pt x="1" y="6"/>
                    <a:pt x="1" y="15"/>
                  </a:cubicBezTo>
                  <a:cubicBezTo>
                    <a:pt x="1" y="15"/>
                    <a:pt x="1" y="15"/>
                    <a:pt x="1" y="15"/>
                  </a:cubicBezTo>
                  <a:cubicBezTo>
                    <a:pt x="0" y="27"/>
                    <a:pt x="15" y="33"/>
                    <a:pt x="30" y="38"/>
                  </a:cubicBezTo>
                  <a:cubicBezTo>
                    <a:pt x="31" y="39"/>
                    <a:pt x="31" y="39"/>
                    <a:pt x="31" y="39"/>
                  </a:cubicBezTo>
                  <a:cubicBezTo>
                    <a:pt x="31" y="40"/>
                    <a:pt x="32" y="40"/>
                    <a:pt x="33" y="40"/>
                  </a:cubicBezTo>
                  <a:cubicBezTo>
                    <a:pt x="34" y="39"/>
                    <a:pt x="34" y="39"/>
                    <a:pt x="34" y="38"/>
                  </a:cubicBezTo>
                  <a:cubicBezTo>
                    <a:pt x="35" y="38"/>
                    <a:pt x="35" y="38"/>
                    <a:pt x="35" y="37"/>
                  </a:cubicBezTo>
                  <a:cubicBezTo>
                    <a:pt x="35" y="37"/>
                    <a:pt x="35" y="37"/>
                    <a:pt x="35" y="37"/>
                  </a:cubicBezTo>
                  <a:cubicBezTo>
                    <a:pt x="35" y="36"/>
                    <a:pt x="35" y="35"/>
                    <a:pt x="34" y="35"/>
                  </a:cubicBezTo>
                  <a:cubicBezTo>
                    <a:pt x="33" y="35"/>
                    <a:pt x="33" y="35"/>
                    <a:pt x="33" y="35"/>
                  </a:cubicBezTo>
                  <a:cubicBezTo>
                    <a:pt x="33" y="32"/>
                    <a:pt x="32" y="30"/>
                    <a:pt x="32" y="27"/>
                  </a:cubicBezTo>
                  <a:cubicBezTo>
                    <a:pt x="31" y="19"/>
                    <a:pt x="30" y="11"/>
                    <a:pt x="26" y="8"/>
                  </a:cubicBezTo>
                  <a:cubicBezTo>
                    <a:pt x="21" y="2"/>
                    <a:pt x="13" y="0"/>
                    <a:pt x="8" y="2"/>
                  </a:cubicBezTo>
                  <a:close/>
                  <a:moveTo>
                    <a:pt x="4" y="15"/>
                  </a:moveTo>
                  <a:cubicBezTo>
                    <a:pt x="4" y="15"/>
                    <a:pt x="4" y="15"/>
                    <a:pt x="4" y="15"/>
                  </a:cubicBezTo>
                  <a:cubicBezTo>
                    <a:pt x="4" y="11"/>
                    <a:pt x="6" y="7"/>
                    <a:pt x="9" y="6"/>
                  </a:cubicBezTo>
                  <a:cubicBezTo>
                    <a:pt x="13" y="4"/>
                    <a:pt x="19" y="6"/>
                    <a:pt x="24" y="10"/>
                  </a:cubicBezTo>
                  <a:cubicBezTo>
                    <a:pt x="26" y="13"/>
                    <a:pt x="27" y="21"/>
                    <a:pt x="28" y="27"/>
                  </a:cubicBezTo>
                  <a:cubicBezTo>
                    <a:pt x="29" y="29"/>
                    <a:pt x="29" y="31"/>
                    <a:pt x="29" y="33"/>
                  </a:cubicBezTo>
                  <a:cubicBezTo>
                    <a:pt x="16" y="29"/>
                    <a:pt x="4" y="24"/>
                    <a:pt x="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1"/>
            <p:cNvSpPr/>
            <p:nvPr/>
          </p:nvSpPr>
          <p:spPr bwMode="auto">
            <a:xfrm>
              <a:off x="7836127" y="2923309"/>
              <a:ext cx="460664" cy="72736"/>
            </a:xfrm>
            <a:custGeom>
              <a:gdLst>
                <a:gd name="T0" fmla="*/ 1 w 89"/>
                <a:gd name="T1" fmla="*/ 0 h 14"/>
                <a:gd name="T2" fmla="*/ 0 w 89"/>
                <a:gd name="T3" fmla="*/ 4 h 14"/>
                <a:gd name="T4" fmla="*/ 89 w 89"/>
                <a:gd name="T5" fmla="*/ 12 h 14"/>
                <a:gd name="T6" fmla="*/ 89 w 89"/>
                <a:gd name="T7" fmla="*/ 8 h 14"/>
                <a:gd name="T8" fmla="*/ 1 w 89"/>
                <a:gd name="T9" fmla="*/ 0 h 14"/>
              </a:gdLst>
              <a:cxnLst>
                <a:cxn ang="0">
                  <a:pos x="T0" y="T1"/>
                </a:cxn>
                <a:cxn ang="0">
                  <a:pos x="T2" y="T3"/>
                </a:cxn>
                <a:cxn ang="0">
                  <a:pos x="T4" y="T5"/>
                </a:cxn>
                <a:cxn ang="0">
                  <a:pos x="T6" y="T7"/>
                </a:cxn>
                <a:cxn ang="0">
                  <a:pos x="T8" y="T9"/>
                </a:cxn>
              </a:cxnLst>
              <a:rect l="0" t="0" r="r" b="b"/>
              <a:pathLst>
                <a:path w="89" h="14">
                  <a:moveTo>
                    <a:pt x="1" y="0"/>
                  </a:moveTo>
                  <a:cubicBezTo>
                    <a:pt x="1" y="1"/>
                    <a:pt x="0" y="2"/>
                    <a:pt x="0" y="4"/>
                  </a:cubicBezTo>
                  <a:cubicBezTo>
                    <a:pt x="26" y="12"/>
                    <a:pt x="57" y="14"/>
                    <a:pt x="89" y="12"/>
                  </a:cubicBezTo>
                  <a:cubicBezTo>
                    <a:pt x="89" y="11"/>
                    <a:pt x="89" y="9"/>
                    <a:pt x="89" y="8"/>
                  </a:cubicBezTo>
                  <a:cubicBezTo>
                    <a:pt x="57" y="11"/>
                    <a:pt x="26" y="8"/>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2"/>
            <p:cNvSpPr/>
            <p:nvPr/>
          </p:nvSpPr>
          <p:spPr bwMode="auto">
            <a:xfrm>
              <a:off x="7836127" y="3006436"/>
              <a:ext cx="460664" cy="62345"/>
            </a:xfrm>
            <a:custGeom>
              <a:gdLst>
                <a:gd name="T0" fmla="*/ 24 w 89"/>
                <a:gd name="T1" fmla="*/ 5 h 12"/>
                <a:gd name="T2" fmla="*/ 9 w 89"/>
                <a:gd name="T3" fmla="*/ 2 h 12"/>
                <a:gd name="T4" fmla="*/ 0 w 89"/>
                <a:gd name="T5" fmla="*/ 0 h 12"/>
                <a:gd name="T6" fmla="*/ 0 w 89"/>
                <a:gd name="T7" fmla="*/ 4 h 12"/>
                <a:gd name="T8" fmla="*/ 8 w 89"/>
                <a:gd name="T9" fmla="*/ 6 h 12"/>
                <a:gd name="T10" fmla="*/ 23 w 89"/>
                <a:gd name="T11" fmla="*/ 9 h 12"/>
                <a:gd name="T12" fmla="*/ 88 w 89"/>
                <a:gd name="T13" fmla="*/ 11 h 12"/>
                <a:gd name="T14" fmla="*/ 89 w 89"/>
                <a:gd name="T15" fmla="*/ 7 h 12"/>
                <a:gd name="T16" fmla="*/ 24 w 89"/>
                <a:gd name="T17" fmla="*/ 5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2">
                  <a:moveTo>
                    <a:pt x="24" y="5"/>
                  </a:moveTo>
                  <a:cubicBezTo>
                    <a:pt x="19" y="4"/>
                    <a:pt x="14" y="3"/>
                    <a:pt x="9" y="2"/>
                  </a:cubicBezTo>
                  <a:cubicBezTo>
                    <a:pt x="6" y="1"/>
                    <a:pt x="3" y="1"/>
                    <a:pt x="0" y="0"/>
                  </a:cubicBezTo>
                  <a:cubicBezTo>
                    <a:pt x="0" y="1"/>
                    <a:pt x="0" y="2"/>
                    <a:pt x="0" y="4"/>
                  </a:cubicBezTo>
                  <a:cubicBezTo>
                    <a:pt x="3" y="4"/>
                    <a:pt x="6" y="5"/>
                    <a:pt x="8" y="6"/>
                  </a:cubicBezTo>
                  <a:cubicBezTo>
                    <a:pt x="13" y="7"/>
                    <a:pt x="18" y="8"/>
                    <a:pt x="23" y="9"/>
                  </a:cubicBezTo>
                  <a:cubicBezTo>
                    <a:pt x="45" y="12"/>
                    <a:pt x="67" y="12"/>
                    <a:pt x="88" y="11"/>
                  </a:cubicBezTo>
                  <a:cubicBezTo>
                    <a:pt x="89" y="9"/>
                    <a:pt x="89" y="8"/>
                    <a:pt x="89" y="7"/>
                  </a:cubicBezTo>
                  <a:cubicBezTo>
                    <a:pt x="67" y="8"/>
                    <a:pt x="45" y="9"/>
                    <a:pt x="2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3"/>
            <p:cNvSpPr/>
            <p:nvPr/>
          </p:nvSpPr>
          <p:spPr bwMode="auto">
            <a:xfrm>
              <a:off x="8037018" y="2694709"/>
              <a:ext cx="25977" cy="545523"/>
            </a:xfrm>
            <a:custGeom>
              <a:gdLst>
                <a:gd name="T0" fmla="*/ 4 w 5"/>
                <a:gd name="T1" fmla="*/ 59 h 105"/>
                <a:gd name="T2" fmla="*/ 5 w 5"/>
                <a:gd name="T3" fmla="*/ 0 h 105"/>
                <a:gd name="T4" fmla="*/ 1 w 5"/>
                <a:gd name="T5" fmla="*/ 0 h 105"/>
                <a:gd name="T6" fmla="*/ 1 w 5"/>
                <a:gd name="T7" fmla="*/ 59 h 105"/>
                <a:gd name="T8" fmla="*/ 1 w 5"/>
                <a:gd name="T9" fmla="*/ 105 h 105"/>
                <a:gd name="T10" fmla="*/ 5 w 5"/>
                <a:gd name="T11" fmla="*/ 105 h 105"/>
                <a:gd name="T12" fmla="*/ 4 w 5"/>
                <a:gd name="T13" fmla="*/ 59 h 105"/>
              </a:gdLst>
              <a:cxnLst>
                <a:cxn ang="0">
                  <a:pos x="T0" y="T1"/>
                </a:cxn>
                <a:cxn ang="0">
                  <a:pos x="T2" y="T3"/>
                </a:cxn>
                <a:cxn ang="0">
                  <a:pos x="T4" y="T5"/>
                </a:cxn>
                <a:cxn ang="0">
                  <a:pos x="T6" y="T7"/>
                </a:cxn>
                <a:cxn ang="0">
                  <a:pos x="T8" y="T9"/>
                </a:cxn>
                <a:cxn ang="0">
                  <a:pos x="T10" y="T11"/>
                </a:cxn>
                <a:cxn ang="0">
                  <a:pos x="T12" y="T13"/>
                </a:cxn>
              </a:cxnLst>
              <a:rect l="0" t="0" r="r" b="b"/>
              <a:pathLst>
                <a:path w="5" h="105">
                  <a:moveTo>
                    <a:pt x="4" y="59"/>
                  </a:moveTo>
                  <a:cubicBezTo>
                    <a:pt x="4" y="40"/>
                    <a:pt x="4" y="20"/>
                    <a:pt x="5" y="0"/>
                  </a:cubicBezTo>
                  <a:cubicBezTo>
                    <a:pt x="4" y="0"/>
                    <a:pt x="3" y="0"/>
                    <a:pt x="1" y="0"/>
                  </a:cubicBezTo>
                  <a:cubicBezTo>
                    <a:pt x="0" y="19"/>
                    <a:pt x="0" y="40"/>
                    <a:pt x="1" y="59"/>
                  </a:cubicBezTo>
                  <a:cubicBezTo>
                    <a:pt x="1" y="74"/>
                    <a:pt x="1" y="90"/>
                    <a:pt x="1" y="105"/>
                  </a:cubicBezTo>
                  <a:cubicBezTo>
                    <a:pt x="2" y="105"/>
                    <a:pt x="3" y="105"/>
                    <a:pt x="5" y="105"/>
                  </a:cubicBezTo>
                  <a:cubicBezTo>
                    <a:pt x="5" y="90"/>
                    <a:pt x="5" y="74"/>
                    <a:pt x="4"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Oval 34"/>
            <p:cNvSpPr>
              <a:spLocks noChangeArrowheads="1"/>
            </p:cNvSpPr>
            <p:nvPr/>
          </p:nvSpPr>
          <p:spPr bwMode="auto">
            <a:xfrm>
              <a:off x="8021432" y="2663536"/>
              <a:ext cx="57150" cy="5195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5"/>
            <p:cNvSpPr/>
            <p:nvPr/>
          </p:nvSpPr>
          <p:spPr bwMode="auto">
            <a:xfrm>
              <a:off x="7908864" y="2684318"/>
              <a:ext cx="143741" cy="140277"/>
            </a:xfrm>
            <a:custGeom>
              <a:gdLst>
                <a:gd name="T0" fmla="*/ 25 w 28"/>
                <a:gd name="T1" fmla="*/ 0 h 27"/>
                <a:gd name="T2" fmla="*/ 24 w 28"/>
                <a:gd name="T3" fmla="*/ 2 h 27"/>
                <a:gd name="T4" fmla="*/ 18 w 28"/>
                <a:gd name="T5" fmla="*/ 21 h 27"/>
                <a:gd name="T6" fmla="*/ 11 w 28"/>
                <a:gd name="T7" fmla="*/ 23 h 27"/>
                <a:gd name="T8" fmla="*/ 5 w 28"/>
                <a:gd name="T9" fmla="*/ 20 h 27"/>
                <a:gd name="T10" fmla="*/ 6 w 28"/>
                <a:gd name="T11" fmla="*/ 14 h 27"/>
                <a:gd name="T12" fmla="*/ 12 w 28"/>
                <a:gd name="T13" fmla="*/ 10 h 27"/>
                <a:gd name="T14" fmla="*/ 13 w 28"/>
                <a:gd name="T15" fmla="*/ 12 h 27"/>
                <a:gd name="T16" fmla="*/ 10 w 28"/>
                <a:gd name="T17" fmla="*/ 14 h 27"/>
                <a:gd name="T18" fmla="*/ 9 w 28"/>
                <a:gd name="T19" fmla="*/ 16 h 27"/>
                <a:gd name="T20" fmla="*/ 11 w 28"/>
                <a:gd name="T21" fmla="*/ 17 h 27"/>
                <a:gd name="T22" fmla="*/ 17 w 28"/>
                <a:gd name="T23" fmla="*/ 12 h 27"/>
                <a:gd name="T24" fmla="*/ 13 w 28"/>
                <a:gd name="T25" fmla="*/ 7 h 27"/>
                <a:gd name="T26" fmla="*/ 3 w 28"/>
                <a:gd name="T27" fmla="*/ 12 h 27"/>
                <a:gd name="T28" fmla="*/ 1 w 28"/>
                <a:gd name="T29" fmla="*/ 22 h 27"/>
                <a:gd name="T30" fmla="*/ 11 w 28"/>
                <a:gd name="T31" fmla="*/ 27 h 27"/>
                <a:gd name="T32" fmla="*/ 20 w 28"/>
                <a:gd name="T33" fmla="*/ 23 h 27"/>
                <a:gd name="T34" fmla="*/ 27 w 28"/>
                <a:gd name="T35" fmla="*/ 2 h 27"/>
                <a:gd name="T36" fmla="*/ 25 w 28"/>
                <a:gd name="T37" fmla="*/ 0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7">
                  <a:moveTo>
                    <a:pt x="25" y="0"/>
                  </a:moveTo>
                  <a:cubicBezTo>
                    <a:pt x="24" y="0"/>
                    <a:pt x="24" y="1"/>
                    <a:pt x="24" y="2"/>
                  </a:cubicBezTo>
                  <a:cubicBezTo>
                    <a:pt x="24" y="8"/>
                    <a:pt x="22" y="16"/>
                    <a:pt x="18" y="21"/>
                  </a:cubicBezTo>
                  <a:cubicBezTo>
                    <a:pt x="16" y="23"/>
                    <a:pt x="14" y="23"/>
                    <a:pt x="11" y="23"/>
                  </a:cubicBezTo>
                  <a:cubicBezTo>
                    <a:pt x="8" y="23"/>
                    <a:pt x="6" y="22"/>
                    <a:pt x="5" y="20"/>
                  </a:cubicBezTo>
                  <a:cubicBezTo>
                    <a:pt x="4" y="18"/>
                    <a:pt x="4" y="16"/>
                    <a:pt x="6" y="14"/>
                  </a:cubicBezTo>
                  <a:cubicBezTo>
                    <a:pt x="8" y="10"/>
                    <a:pt x="11" y="10"/>
                    <a:pt x="12" y="10"/>
                  </a:cubicBezTo>
                  <a:cubicBezTo>
                    <a:pt x="12" y="11"/>
                    <a:pt x="13" y="11"/>
                    <a:pt x="13" y="12"/>
                  </a:cubicBezTo>
                  <a:cubicBezTo>
                    <a:pt x="13" y="12"/>
                    <a:pt x="12" y="13"/>
                    <a:pt x="10" y="14"/>
                  </a:cubicBezTo>
                  <a:cubicBezTo>
                    <a:pt x="9" y="14"/>
                    <a:pt x="9" y="15"/>
                    <a:pt x="9" y="16"/>
                  </a:cubicBezTo>
                  <a:cubicBezTo>
                    <a:pt x="9" y="17"/>
                    <a:pt x="10" y="18"/>
                    <a:pt x="11" y="17"/>
                  </a:cubicBezTo>
                  <a:cubicBezTo>
                    <a:pt x="16" y="16"/>
                    <a:pt x="17" y="13"/>
                    <a:pt x="17" y="12"/>
                  </a:cubicBezTo>
                  <a:cubicBezTo>
                    <a:pt x="17" y="10"/>
                    <a:pt x="15" y="8"/>
                    <a:pt x="13" y="7"/>
                  </a:cubicBezTo>
                  <a:cubicBezTo>
                    <a:pt x="10" y="6"/>
                    <a:pt x="6" y="7"/>
                    <a:pt x="3" y="12"/>
                  </a:cubicBezTo>
                  <a:cubicBezTo>
                    <a:pt x="0" y="15"/>
                    <a:pt x="0" y="19"/>
                    <a:pt x="1" y="22"/>
                  </a:cubicBezTo>
                  <a:cubicBezTo>
                    <a:pt x="3" y="25"/>
                    <a:pt x="6" y="27"/>
                    <a:pt x="11" y="27"/>
                  </a:cubicBezTo>
                  <a:cubicBezTo>
                    <a:pt x="14" y="27"/>
                    <a:pt x="18" y="26"/>
                    <a:pt x="20" y="23"/>
                  </a:cubicBezTo>
                  <a:cubicBezTo>
                    <a:pt x="25" y="18"/>
                    <a:pt x="28" y="9"/>
                    <a:pt x="27" y="2"/>
                  </a:cubicBezTo>
                  <a:cubicBezTo>
                    <a:pt x="27" y="1"/>
                    <a:pt x="26" y="0"/>
                    <a:pt x="2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6"/>
            <p:cNvSpPr/>
            <p:nvPr/>
          </p:nvSpPr>
          <p:spPr bwMode="auto">
            <a:xfrm>
              <a:off x="8052605" y="2689514"/>
              <a:ext cx="140277" cy="249382"/>
            </a:xfrm>
            <a:custGeom>
              <a:gdLst>
                <a:gd name="T0" fmla="*/ 1 w 27"/>
                <a:gd name="T1" fmla="*/ 0 h 48"/>
                <a:gd name="T2" fmla="*/ 0 w 27"/>
                <a:gd name="T3" fmla="*/ 2 h 48"/>
                <a:gd name="T4" fmla="*/ 12 w 27"/>
                <a:gd name="T5" fmla="*/ 39 h 48"/>
                <a:gd name="T6" fmla="*/ 22 w 27"/>
                <a:gd name="T7" fmla="*/ 47 h 48"/>
                <a:gd name="T8" fmla="*/ 26 w 27"/>
                <a:gd name="T9" fmla="*/ 41 h 48"/>
                <a:gd name="T10" fmla="*/ 17 w 27"/>
                <a:gd name="T11" fmla="*/ 26 h 48"/>
                <a:gd name="T12" fmla="*/ 15 w 27"/>
                <a:gd name="T13" fmla="*/ 27 h 48"/>
                <a:gd name="T14" fmla="*/ 16 w 27"/>
                <a:gd name="T15" fmla="*/ 29 h 48"/>
                <a:gd name="T16" fmla="*/ 23 w 27"/>
                <a:gd name="T17" fmla="*/ 41 h 48"/>
                <a:gd name="T18" fmla="*/ 21 w 27"/>
                <a:gd name="T19" fmla="*/ 44 h 48"/>
                <a:gd name="T20" fmla="*/ 15 w 27"/>
                <a:gd name="T21" fmla="*/ 37 h 48"/>
                <a:gd name="T22" fmla="*/ 3 w 27"/>
                <a:gd name="T23" fmla="*/ 2 h 48"/>
                <a:gd name="T24" fmla="*/ 1 w 27"/>
                <a:gd name="T25" fmla="*/ 0 h 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8">
                  <a:moveTo>
                    <a:pt x="1" y="0"/>
                  </a:moveTo>
                  <a:cubicBezTo>
                    <a:pt x="0" y="0"/>
                    <a:pt x="0" y="1"/>
                    <a:pt x="0" y="2"/>
                  </a:cubicBezTo>
                  <a:cubicBezTo>
                    <a:pt x="0" y="14"/>
                    <a:pt x="5" y="29"/>
                    <a:pt x="12" y="39"/>
                  </a:cubicBezTo>
                  <a:cubicBezTo>
                    <a:pt x="16" y="45"/>
                    <a:pt x="19" y="48"/>
                    <a:pt x="22" y="47"/>
                  </a:cubicBezTo>
                  <a:cubicBezTo>
                    <a:pt x="25" y="47"/>
                    <a:pt x="26" y="44"/>
                    <a:pt x="26" y="41"/>
                  </a:cubicBezTo>
                  <a:cubicBezTo>
                    <a:pt x="27" y="35"/>
                    <a:pt x="24" y="28"/>
                    <a:pt x="17" y="26"/>
                  </a:cubicBezTo>
                  <a:cubicBezTo>
                    <a:pt x="16" y="26"/>
                    <a:pt x="15" y="26"/>
                    <a:pt x="15" y="27"/>
                  </a:cubicBezTo>
                  <a:cubicBezTo>
                    <a:pt x="14" y="28"/>
                    <a:pt x="15" y="29"/>
                    <a:pt x="16" y="29"/>
                  </a:cubicBezTo>
                  <a:cubicBezTo>
                    <a:pt x="20" y="31"/>
                    <a:pt x="23" y="36"/>
                    <a:pt x="23" y="41"/>
                  </a:cubicBezTo>
                  <a:cubicBezTo>
                    <a:pt x="22" y="42"/>
                    <a:pt x="22" y="43"/>
                    <a:pt x="21" y="44"/>
                  </a:cubicBezTo>
                  <a:cubicBezTo>
                    <a:pt x="21" y="44"/>
                    <a:pt x="18" y="43"/>
                    <a:pt x="15" y="37"/>
                  </a:cubicBezTo>
                  <a:cubicBezTo>
                    <a:pt x="9" y="27"/>
                    <a:pt x="4" y="13"/>
                    <a:pt x="3" y="2"/>
                  </a:cubicBezTo>
                  <a:cubicBezTo>
                    <a:pt x="3"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3" name="组合 22"/>
          <p:cNvGrpSpPr/>
          <p:nvPr/>
        </p:nvGrpSpPr>
        <p:grpSpPr>
          <a:xfrm>
            <a:off x="676071" y="6147591"/>
            <a:ext cx="530430" cy="425777"/>
            <a:chOff x="3944731" y="2788227"/>
            <a:chExt cx="640773" cy="514350"/>
          </a:xfrm>
        </p:grpSpPr>
        <p:sp>
          <p:nvSpPr>
            <p:cNvPr id="24" name="Freeform 23"/>
            <p:cNvSpPr/>
            <p:nvPr/>
          </p:nvSpPr>
          <p:spPr bwMode="auto">
            <a:xfrm>
              <a:off x="3944731" y="2949286"/>
              <a:ext cx="640773" cy="353291"/>
            </a:xfrm>
            <a:custGeom>
              <a:gdLst>
                <a:gd name="T0" fmla="*/ 2 w 124"/>
                <a:gd name="T1" fmla="*/ 42 h 68"/>
                <a:gd name="T2" fmla="*/ 4 w 124"/>
                <a:gd name="T3" fmla="*/ 12 h 68"/>
                <a:gd name="T4" fmla="*/ 42 w 124"/>
                <a:gd name="T5" fmla="*/ 7 h 68"/>
                <a:gd name="T6" fmla="*/ 94 w 124"/>
                <a:gd name="T7" fmla="*/ 7 h 68"/>
                <a:gd name="T8" fmla="*/ 122 w 124"/>
                <a:gd name="T9" fmla="*/ 20 h 68"/>
                <a:gd name="T10" fmla="*/ 119 w 124"/>
                <a:gd name="T11" fmla="*/ 53 h 68"/>
                <a:gd name="T12" fmla="*/ 82 w 124"/>
                <a:gd name="T13" fmla="*/ 67 h 68"/>
                <a:gd name="T14" fmla="*/ 28 w 124"/>
                <a:gd name="T15" fmla="*/ 67 h 68"/>
                <a:gd name="T16" fmla="*/ 2 w 124"/>
                <a:gd name="T17" fmla="*/ 42 h 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68">
                  <a:moveTo>
                    <a:pt x="2" y="42"/>
                  </a:moveTo>
                  <a:cubicBezTo>
                    <a:pt x="3" y="32"/>
                    <a:pt x="0" y="22"/>
                    <a:pt x="4" y="12"/>
                  </a:cubicBezTo>
                  <a:cubicBezTo>
                    <a:pt x="10" y="0"/>
                    <a:pt x="31" y="6"/>
                    <a:pt x="42" y="7"/>
                  </a:cubicBezTo>
                  <a:cubicBezTo>
                    <a:pt x="59" y="8"/>
                    <a:pt x="76" y="7"/>
                    <a:pt x="94" y="7"/>
                  </a:cubicBezTo>
                  <a:cubicBezTo>
                    <a:pt x="107" y="7"/>
                    <a:pt x="120" y="3"/>
                    <a:pt x="122" y="20"/>
                  </a:cubicBezTo>
                  <a:cubicBezTo>
                    <a:pt x="124" y="31"/>
                    <a:pt x="124" y="43"/>
                    <a:pt x="119" y="53"/>
                  </a:cubicBezTo>
                  <a:cubicBezTo>
                    <a:pt x="113" y="68"/>
                    <a:pt x="96" y="68"/>
                    <a:pt x="82" y="67"/>
                  </a:cubicBezTo>
                  <a:cubicBezTo>
                    <a:pt x="64" y="67"/>
                    <a:pt x="46" y="67"/>
                    <a:pt x="28" y="67"/>
                  </a:cubicBezTo>
                  <a:cubicBezTo>
                    <a:pt x="8" y="67"/>
                    <a:pt x="0" y="63"/>
                    <a:pt x="2" y="42"/>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noEditPoints="1"/>
            </p:cNvSpPr>
            <p:nvPr/>
          </p:nvSpPr>
          <p:spPr bwMode="auto">
            <a:xfrm>
              <a:off x="3955122" y="2788227"/>
              <a:ext cx="625186" cy="509155"/>
            </a:xfrm>
            <a:custGeom>
              <a:gdLst>
                <a:gd name="T0" fmla="*/ 95 w 121"/>
                <a:gd name="T1" fmla="*/ 69 h 98"/>
                <a:gd name="T2" fmla="*/ 68 w 121"/>
                <a:gd name="T3" fmla="*/ 69 h 98"/>
                <a:gd name="T4" fmla="*/ 64 w 121"/>
                <a:gd name="T5" fmla="*/ 57 h 98"/>
                <a:gd name="T6" fmla="*/ 65 w 121"/>
                <a:gd name="T7" fmla="*/ 43 h 98"/>
                <a:gd name="T8" fmla="*/ 92 w 121"/>
                <a:gd name="T9" fmla="*/ 54 h 98"/>
                <a:gd name="T10" fmla="*/ 89 w 121"/>
                <a:gd name="T11" fmla="*/ 52 h 98"/>
                <a:gd name="T12" fmla="*/ 68 w 121"/>
                <a:gd name="T13" fmla="*/ 41 h 98"/>
                <a:gd name="T14" fmla="*/ 69 w 121"/>
                <a:gd name="T15" fmla="*/ 38 h 98"/>
                <a:gd name="T16" fmla="*/ 95 w 121"/>
                <a:gd name="T17" fmla="*/ 18 h 98"/>
                <a:gd name="T18" fmla="*/ 71 w 121"/>
                <a:gd name="T19" fmla="*/ 10 h 98"/>
                <a:gd name="T20" fmla="*/ 53 w 121"/>
                <a:gd name="T21" fmla="*/ 3 h 98"/>
                <a:gd name="T22" fmla="*/ 31 w 121"/>
                <a:gd name="T23" fmla="*/ 20 h 98"/>
                <a:gd name="T24" fmla="*/ 59 w 121"/>
                <a:gd name="T25" fmla="*/ 39 h 98"/>
                <a:gd name="T26" fmla="*/ 58 w 121"/>
                <a:gd name="T27" fmla="*/ 43 h 98"/>
                <a:gd name="T28" fmla="*/ 39 w 121"/>
                <a:gd name="T29" fmla="*/ 53 h 98"/>
                <a:gd name="T30" fmla="*/ 47 w 121"/>
                <a:gd name="T31" fmla="*/ 51 h 98"/>
                <a:gd name="T32" fmla="*/ 50 w 121"/>
                <a:gd name="T33" fmla="*/ 50 h 98"/>
                <a:gd name="T34" fmla="*/ 35 w 121"/>
                <a:gd name="T35" fmla="*/ 53 h 98"/>
                <a:gd name="T36" fmla="*/ 62 w 121"/>
                <a:gd name="T37" fmla="*/ 44 h 98"/>
                <a:gd name="T38" fmla="*/ 61 w 121"/>
                <a:gd name="T39" fmla="*/ 50 h 98"/>
                <a:gd name="T40" fmla="*/ 60 w 121"/>
                <a:gd name="T41" fmla="*/ 68 h 98"/>
                <a:gd name="T42" fmla="*/ 9 w 121"/>
                <a:gd name="T43" fmla="*/ 63 h 98"/>
                <a:gd name="T44" fmla="*/ 0 w 121"/>
                <a:gd name="T45" fmla="*/ 66 h 98"/>
                <a:gd name="T46" fmla="*/ 55 w 121"/>
                <a:gd name="T47" fmla="*/ 71 h 98"/>
                <a:gd name="T48" fmla="*/ 60 w 121"/>
                <a:gd name="T49" fmla="*/ 74 h 98"/>
                <a:gd name="T50" fmla="*/ 65 w 121"/>
                <a:gd name="T51" fmla="*/ 98 h 98"/>
                <a:gd name="T52" fmla="*/ 68 w 121"/>
                <a:gd name="T53" fmla="*/ 98 h 98"/>
                <a:gd name="T54" fmla="*/ 63 w 121"/>
                <a:gd name="T55" fmla="*/ 74 h 98"/>
                <a:gd name="T56" fmla="*/ 68 w 121"/>
                <a:gd name="T57" fmla="*/ 72 h 98"/>
                <a:gd name="T58" fmla="*/ 95 w 121"/>
                <a:gd name="T59" fmla="*/ 73 h 98"/>
                <a:gd name="T60" fmla="*/ 120 w 121"/>
                <a:gd name="T61" fmla="*/ 73 h 98"/>
                <a:gd name="T62" fmla="*/ 98 w 121"/>
                <a:gd name="T63" fmla="*/ 69 h 98"/>
                <a:gd name="T64" fmla="*/ 73 w 121"/>
                <a:gd name="T65" fmla="*/ 13 h 98"/>
                <a:gd name="T66" fmla="*/ 91 w 121"/>
                <a:gd name="T67" fmla="*/ 18 h 98"/>
                <a:gd name="T68" fmla="*/ 67 w 121"/>
                <a:gd name="T69" fmla="*/ 34 h 98"/>
                <a:gd name="T70" fmla="*/ 67 w 121"/>
                <a:gd name="T71" fmla="*/ 31 h 98"/>
                <a:gd name="T72" fmla="*/ 34 w 121"/>
                <a:gd name="T73" fmla="*/ 19 h 98"/>
                <a:gd name="T74" fmla="*/ 52 w 121"/>
                <a:gd name="T75" fmla="*/ 6 h 98"/>
                <a:gd name="T76" fmla="*/ 63 w 121"/>
                <a:gd name="T77" fmla="*/ 33 h 98"/>
                <a:gd name="T78" fmla="*/ 54 w 121"/>
                <a:gd name="T79" fmla="*/ 33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98">
                  <a:moveTo>
                    <a:pt x="98" y="69"/>
                  </a:moveTo>
                  <a:cubicBezTo>
                    <a:pt x="95" y="69"/>
                    <a:pt x="95" y="69"/>
                    <a:pt x="95" y="69"/>
                  </a:cubicBezTo>
                  <a:cubicBezTo>
                    <a:pt x="87" y="69"/>
                    <a:pt x="79" y="70"/>
                    <a:pt x="72" y="69"/>
                  </a:cubicBezTo>
                  <a:cubicBezTo>
                    <a:pt x="68" y="69"/>
                    <a:pt x="68" y="69"/>
                    <a:pt x="68" y="69"/>
                  </a:cubicBezTo>
                  <a:cubicBezTo>
                    <a:pt x="67" y="69"/>
                    <a:pt x="65" y="68"/>
                    <a:pt x="63" y="68"/>
                  </a:cubicBezTo>
                  <a:cubicBezTo>
                    <a:pt x="63" y="65"/>
                    <a:pt x="63" y="61"/>
                    <a:pt x="64" y="57"/>
                  </a:cubicBezTo>
                  <a:cubicBezTo>
                    <a:pt x="64" y="55"/>
                    <a:pt x="64" y="53"/>
                    <a:pt x="64" y="50"/>
                  </a:cubicBezTo>
                  <a:cubicBezTo>
                    <a:pt x="65" y="48"/>
                    <a:pt x="65" y="46"/>
                    <a:pt x="65" y="43"/>
                  </a:cubicBezTo>
                  <a:cubicBezTo>
                    <a:pt x="69" y="50"/>
                    <a:pt x="76" y="58"/>
                    <a:pt x="83" y="59"/>
                  </a:cubicBezTo>
                  <a:cubicBezTo>
                    <a:pt x="87" y="59"/>
                    <a:pt x="90" y="58"/>
                    <a:pt x="92" y="54"/>
                  </a:cubicBezTo>
                  <a:cubicBezTo>
                    <a:pt x="93" y="53"/>
                    <a:pt x="92" y="52"/>
                    <a:pt x="92" y="51"/>
                  </a:cubicBezTo>
                  <a:cubicBezTo>
                    <a:pt x="91" y="51"/>
                    <a:pt x="90" y="51"/>
                    <a:pt x="89" y="52"/>
                  </a:cubicBezTo>
                  <a:cubicBezTo>
                    <a:pt x="88" y="55"/>
                    <a:pt x="86" y="56"/>
                    <a:pt x="84" y="55"/>
                  </a:cubicBezTo>
                  <a:cubicBezTo>
                    <a:pt x="78" y="54"/>
                    <a:pt x="71" y="46"/>
                    <a:pt x="68" y="41"/>
                  </a:cubicBezTo>
                  <a:cubicBezTo>
                    <a:pt x="69" y="40"/>
                    <a:pt x="69" y="39"/>
                    <a:pt x="69" y="38"/>
                  </a:cubicBezTo>
                  <a:cubicBezTo>
                    <a:pt x="69" y="38"/>
                    <a:pt x="69" y="38"/>
                    <a:pt x="69" y="38"/>
                  </a:cubicBezTo>
                  <a:cubicBezTo>
                    <a:pt x="82" y="34"/>
                    <a:pt x="95" y="29"/>
                    <a:pt x="95" y="18"/>
                  </a:cubicBezTo>
                  <a:cubicBezTo>
                    <a:pt x="95" y="18"/>
                    <a:pt x="95" y="18"/>
                    <a:pt x="95" y="18"/>
                  </a:cubicBezTo>
                  <a:cubicBezTo>
                    <a:pt x="95" y="10"/>
                    <a:pt x="91" y="7"/>
                    <a:pt x="88" y="6"/>
                  </a:cubicBezTo>
                  <a:cubicBezTo>
                    <a:pt x="83" y="4"/>
                    <a:pt x="76" y="5"/>
                    <a:pt x="71" y="10"/>
                  </a:cubicBezTo>
                  <a:cubicBezTo>
                    <a:pt x="68" y="12"/>
                    <a:pt x="67" y="16"/>
                    <a:pt x="65" y="21"/>
                  </a:cubicBezTo>
                  <a:cubicBezTo>
                    <a:pt x="63" y="13"/>
                    <a:pt x="59" y="6"/>
                    <a:pt x="53" y="3"/>
                  </a:cubicBezTo>
                  <a:cubicBezTo>
                    <a:pt x="46" y="0"/>
                    <a:pt x="39" y="1"/>
                    <a:pt x="34" y="5"/>
                  </a:cubicBezTo>
                  <a:cubicBezTo>
                    <a:pt x="30" y="8"/>
                    <a:pt x="29" y="14"/>
                    <a:pt x="31" y="20"/>
                  </a:cubicBezTo>
                  <a:cubicBezTo>
                    <a:pt x="33" y="29"/>
                    <a:pt x="43" y="33"/>
                    <a:pt x="53" y="36"/>
                  </a:cubicBezTo>
                  <a:cubicBezTo>
                    <a:pt x="55" y="37"/>
                    <a:pt x="57" y="38"/>
                    <a:pt x="59" y="39"/>
                  </a:cubicBezTo>
                  <a:cubicBezTo>
                    <a:pt x="59" y="39"/>
                    <a:pt x="59" y="40"/>
                    <a:pt x="59" y="41"/>
                  </a:cubicBezTo>
                  <a:cubicBezTo>
                    <a:pt x="58" y="43"/>
                    <a:pt x="58" y="43"/>
                    <a:pt x="58" y="43"/>
                  </a:cubicBezTo>
                  <a:cubicBezTo>
                    <a:pt x="54" y="54"/>
                    <a:pt x="50" y="62"/>
                    <a:pt x="42" y="59"/>
                  </a:cubicBezTo>
                  <a:cubicBezTo>
                    <a:pt x="39" y="58"/>
                    <a:pt x="38" y="55"/>
                    <a:pt x="39" y="53"/>
                  </a:cubicBezTo>
                  <a:cubicBezTo>
                    <a:pt x="39" y="49"/>
                    <a:pt x="41" y="46"/>
                    <a:pt x="43" y="46"/>
                  </a:cubicBezTo>
                  <a:cubicBezTo>
                    <a:pt x="44" y="46"/>
                    <a:pt x="45" y="48"/>
                    <a:pt x="47" y="51"/>
                  </a:cubicBezTo>
                  <a:cubicBezTo>
                    <a:pt x="47" y="52"/>
                    <a:pt x="48" y="53"/>
                    <a:pt x="49" y="52"/>
                  </a:cubicBezTo>
                  <a:cubicBezTo>
                    <a:pt x="50" y="52"/>
                    <a:pt x="50" y="51"/>
                    <a:pt x="50" y="50"/>
                  </a:cubicBezTo>
                  <a:cubicBezTo>
                    <a:pt x="48" y="43"/>
                    <a:pt x="45" y="42"/>
                    <a:pt x="42" y="43"/>
                  </a:cubicBezTo>
                  <a:cubicBezTo>
                    <a:pt x="38" y="43"/>
                    <a:pt x="36" y="48"/>
                    <a:pt x="35" y="53"/>
                  </a:cubicBezTo>
                  <a:cubicBezTo>
                    <a:pt x="35" y="58"/>
                    <a:pt x="37" y="61"/>
                    <a:pt x="41" y="63"/>
                  </a:cubicBezTo>
                  <a:cubicBezTo>
                    <a:pt x="53" y="67"/>
                    <a:pt x="58" y="53"/>
                    <a:pt x="62" y="44"/>
                  </a:cubicBezTo>
                  <a:cubicBezTo>
                    <a:pt x="62" y="44"/>
                    <a:pt x="62" y="44"/>
                    <a:pt x="62" y="44"/>
                  </a:cubicBezTo>
                  <a:cubicBezTo>
                    <a:pt x="62" y="46"/>
                    <a:pt x="61" y="48"/>
                    <a:pt x="61" y="50"/>
                  </a:cubicBezTo>
                  <a:cubicBezTo>
                    <a:pt x="61" y="52"/>
                    <a:pt x="60" y="54"/>
                    <a:pt x="60" y="57"/>
                  </a:cubicBezTo>
                  <a:cubicBezTo>
                    <a:pt x="60" y="61"/>
                    <a:pt x="60" y="64"/>
                    <a:pt x="60" y="68"/>
                  </a:cubicBezTo>
                  <a:cubicBezTo>
                    <a:pt x="58" y="68"/>
                    <a:pt x="57" y="68"/>
                    <a:pt x="56" y="68"/>
                  </a:cubicBezTo>
                  <a:cubicBezTo>
                    <a:pt x="40" y="67"/>
                    <a:pt x="24" y="65"/>
                    <a:pt x="9" y="63"/>
                  </a:cubicBezTo>
                  <a:cubicBezTo>
                    <a:pt x="0" y="62"/>
                    <a:pt x="0" y="62"/>
                    <a:pt x="0" y="62"/>
                  </a:cubicBezTo>
                  <a:cubicBezTo>
                    <a:pt x="0" y="63"/>
                    <a:pt x="0" y="64"/>
                    <a:pt x="0" y="66"/>
                  </a:cubicBezTo>
                  <a:cubicBezTo>
                    <a:pt x="9" y="67"/>
                    <a:pt x="9" y="67"/>
                    <a:pt x="9" y="67"/>
                  </a:cubicBezTo>
                  <a:cubicBezTo>
                    <a:pt x="24" y="69"/>
                    <a:pt x="40" y="71"/>
                    <a:pt x="55" y="71"/>
                  </a:cubicBezTo>
                  <a:cubicBezTo>
                    <a:pt x="57" y="71"/>
                    <a:pt x="58" y="72"/>
                    <a:pt x="60" y="72"/>
                  </a:cubicBezTo>
                  <a:cubicBezTo>
                    <a:pt x="60" y="73"/>
                    <a:pt x="60" y="74"/>
                    <a:pt x="60" y="74"/>
                  </a:cubicBezTo>
                  <a:cubicBezTo>
                    <a:pt x="60" y="80"/>
                    <a:pt x="62" y="85"/>
                    <a:pt x="63" y="91"/>
                  </a:cubicBezTo>
                  <a:cubicBezTo>
                    <a:pt x="65" y="98"/>
                    <a:pt x="65" y="98"/>
                    <a:pt x="65" y="98"/>
                  </a:cubicBezTo>
                  <a:cubicBezTo>
                    <a:pt x="66" y="98"/>
                    <a:pt x="67" y="98"/>
                    <a:pt x="68" y="98"/>
                  </a:cubicBezTo>
                  <a:cubicBezTo>
                    <a:pt x="68" y="98"/>
                    <a:pt x="68" y="98"/>
                    <a:pt x="68" y="98"/>
                  </a:cubicBezTo>
                  <a:cubicBezTo>
                    <a:pt x="66" y="90"/>
                    <a:pt x="66" y="90"/>
                    <a:pt x="66" y="90"/>
                  </a:cubicBezTo>
                  <a:cubicBezTo>
                    <a:pt x="65" y="84"/>
                    <a:pt x="64" y="79"/>
                    <a:pt x="63" y="74"/>
                  </a:cubicBezTo>
                  <a:cubicBezTo>
                    <a:pt x="63" y="73"/>
                    <a:pt x="63" y="73"/>
                    <a:pt x="63" y="72"/>
                  </a:cubicBezTo>
                  <a:cubicBezTo>
                    <a:pt x="65" y="72"/>
                    <a:pt x="67" y="72"/>
                    <a:pt x="68" y="72"/>
                  </a:cubicBezTo>
                  <a:cubicBezTo>
                    <a:pt x="71" y="73"/>
                    <a:pt x="71" y="73"/>
                    <a:pt x="71" y="73"/>
                  </a:cubicBezTo>
                  <a:cubicBezTo>
                    <a:pt x="79" y="73"/>
                    <a:pt x="87" y="73"/>
                    <a:pt x="95" y="73"/>
                  </a:cubicBezTo>
                  <a:cubicBezTo>
                    <a:pt x="98" y="73"/>
                    <a:pt x="98" y="73"/>
                    <a:pt x="98" y="73"/>
                  </a:cubicBezTo>
                  <a:cubicBezTo>
                    <a:pt x="120" y="73"/>
                    <a:pt x="120" y="73"/>
                    <a:pt x="120" y="73"/>
                  </a:cubicBezTo>
                  <a:cubicBezTo>
                    <a:pt x="121" y="72"/>
                    <a:pt x="121" y="71"/>
                    <a:pt x="121" y="70"/>
                  </a:cubicBezTo>
                  <a:lnTo>
                    <a:pt x="98" y="69"/>
                  </a:lnTo>
                  <a:close/>
                  <a:moveTo>
                    <a:pt x="67" y="29"/>
                  </a:moveTo>
                  <a:cubicBezTo>
                    <a:pt x="69" y="22"/>
                    <a:pt x="70" y="15"/>
                    <a:pt x="73" y="13"/>
                  </a:cubicBezTo>
                  <a:cubicBezTo>
                    <a:pt x="77" y="9"/>
                    <a:pt x="83" y="7"/>
                    <a:pt x="87" y="9"/>
                  </a:cubicBezTo>
                  <a:cubicBezTo>
                    <a:pt x="90" y="11"/>
                    <a:pt x="91" y="15"/>
                    <a:pt x="91" y="18"/>
                  </a:cubicBezTo>
                  <a:cubicBezTo>
                    <a:pt x="91" y="18"/>
                    <a:pt x="91" y="18"/>
                    <a:pt x="91" y="18"/>
                  </a:cubicBezTo>
                  <a:cubicBezTo>
                    <a:pt x="91" y="27"/>
                    <a:pt x="80" y="31"/>
                    <a:pt x="67" y="34"/>
                  </a:cubicBezTo>
                  <a:cubicBezTo>
                    <a:pt x="67" y="34"/>
                    <a:pt x="67" y="34"/>
                    <a:pt x="67" y="34"/>
                  </a:cubicBezTo>
                  <a:cubicBezTo>
                    <a:pt x="67" y="33"/>
                    <a:pt x="67" y="32"/>
                    <a:pt x="67" y="31"/>
                  </a:cubicBezTo>
                  <a:cubicBezTo>
                    <a:pt x="67" y="30"/>
                    <a:pt x="67" y="30"/>
                    <a:pt x="67" y="29"/>
                  </a:cubicBezTo>
                  <a:close/>
                  <a:moveTo>
                    <a:pt x="34" y="19"/>
                  </a:moveTo>
                  <a:cubicBezTo>
                    <a:pt x="33" y="14"/>
                    <a:pt x="34" y="10"/>
                    <a:pt x="37" y="7"/>
                  </a:cubicBezTo>
                  <a:cubicBezTo>
                    <a:pt x="40" y="4"/>
                    <a:pt x="46" y="4"/>
                    <a:pt x="52" y="6"/>
                  </a:cubicBezTo>
                  <a:cubicBezTo>
                    <a:pt x="59" y="10"/>
                    <a:pt x="63" y="22"/>
                    <a:pt x="63" y="31"/>
                  </a:cubicBezTo>
                  <a:cubicBezTo>
                    <a:pt x="63" y="32"/>
                    <a:pt x="63" y="32"/>
                    <a:pt x="63" y="33"/>
                  </a:cubicBezTo>
                  <a:cubicBezTo>
                    <a:pt x="61" y="33"/>
                    <a:pt x="60" y="34"/>
                    <a:pt x="60" y="35"/>
                  </a:cubicBezTo>
                  <a:cubicBezTo>
                    <a:pt x="58" y="35"/>
                    <a:pt x="56" y="34"/>
                    <a:pt x="54" y="33"/>
                  </a:cubicBezTo>
                  <a:cubicBezTo>
                    <a:pt x="46" y="30"/>
                    <a:pt x="36" y="26"/>
                    <a:pt x="34"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 name="组合 25"/>
          <p:cNvGrpSpPr/>
          <p:nvPr/>
        </p:nvGrpSpPr>
        <p:grpSpPr>
          <a:xfrm>
            <a:off x="64801" y="4573085"/>
            <a:ext cx="590550" cy="1934441"/>
            <a:chOff x="3291836" y="1342159"/>
            <a:chExt cx="590550" cy="1934441"/>
          </a:xfrm>
        </p:grpSpPr>
        <p:sp>
          <p:nvSpPr>
            <p:cNvPr id="27" name="Freeform 37"/>
            <p:cNvSpPr/>
            <p:nvPr/>
          </p:nvSpPr>
          <p:spPr bwMode="auto">
            <a:xfrm>
              <a:off x="3291836" y="1492827"/>
              <a:ext cx="590550" cy="1342159"/>
            </a:xfrm>
            <a:custGeom>
              <a:gdLst>
                <a:gd name="T0" fmla="*/ 73 w 114"/>
                <a:gd name="T1" fmla="*/ 253 h 258"/>
                <a:gd name="T2" fmla="*/ 91 w 114"/>
                <a:gd name="T3" fmla="*/ 250 h 258"/>
                <a:gd name="T4" fmla="*/ 110 w 114"/>
                <a:gd name="T5" fmla="*/ 249 h 258"/>
                <a:gd name="T6" fmla="*/ 113 w 114"/>
                <a:gd name="T7" fmla="*/ 248 h 258"/>
                <a:gd name="T8" fmla="*/ 113 w 114"/>
                <a:gd name="T9" fmla="*/ 245 h 258"/>
                <a:gd name="T10" fmla="*/ 67 w 114"/>
                <a:gd name="T11" fmla="*/ 3 h 258"/>
                <a:gd name="T12" fmla="*/ 65 w 114"/>
                <a:gd name="T13" fmla="*/ 0 h 258"/>
                <a:gd name="T14" fmla="*/ 62 w 114"/>
                <a:gd name="T15" fmla="*/ 1 h 258"/>
                <a:gd name="T16" fmla="*/ 30 w 114"/>
                <a:gd name="T17" fmla="*/ 128 h 258"/>
                <a:gd name="T18" fmla="*/ 0 w 114"/>
                <a:gd name="T19" fmla="*/ 253 h 258"/>
                <a:gd name="T20" fmla="*/ 0 w 114"/>
                <a:gd name="T21" fmla="*/ 255 h 258"/>
                <a:gd name="T22" fmla="*/ 2 w 114"/>
                <a:gd name="T23" fmla="*/ 257 h 258"/>
                <a:gd name="T24" fmla="*/ 54 w 114"/>
                <a:gd name="T25" fmla="*/ 254 h 258"/>
                <a:gd name="T26" fmla="*/ 73 w 114"/>
                <a:gd name="T27" fmla="*/ 253 h 2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 h="258">
                  <a:moveTo>
                    <a:pt x="73" y="253"/>
                  </a:moveTo>
                  <a:cubicBezTo>
                    <a:pt x="78" y="253"/>
                    <a:pt x="87" y="251"/>
                    <a:pt x="91" y="250"/>
                  </a:cubicBezTo>
                  <a:cubicBezTo>
                    <a:pt x="98" y="248"/>
                    <a:pt x="104" y="247"/>
                    <a:pt x="110" y="249"/>
                  </a:cubicBezTo>
                  <a:cubicBezTo>
                    <a:pt x="111" y="249"/>
                    <a:pt x="112" y="248"/>
                    <a:pt x="113" y="248"/>
                  </a:cubicBezTo>
                  <a:cubicBezTo>
                    <a:pt x="114" y="247"/>
                    <a:pt x="114" y="246"/>
                    <a:pt x="113" y="245"/>
                  </a:cubicBezTo>
                  <a:cubicBezTo>
                    <a:pt x="85" y="172"/>
                    <a:pt x="69" y="85"/>
                    <a:pt x="67" y="3"/>
                  </a:cubicBezTo>
                  <a:cubicBezTo>
                    <a:pt x="67" y="1"/>
                    <a:pt x="67" y="0"/>
                    <a:pt x="65" y="0"/>
                  </a:cubicBezTo>
                  <a:cubicBezTo>
                    <a:pt x="64" y="0"/>
                    <a:pt x="63" y="0"/>
                    <a:pt x="62" y="1"/>
                  </a:cubicBezTo>
                  <a:cubicBezTo>
                    <a:pt x="43" y="37"/>
                    <a:pt x="37" y="82"/>
                    <a:pt x="30" y="128"/>
                  </a:cubicBezTo>
                  <a:cubicBezTo>
                    <a:pt x="24" y="171"/>
                    <a:pt x="18" y="216"/>
                    <a:pt x="0" y="253"/>
                  </a:cubicBezTo>
                  <a:cubicBezTo>
                    <a:pt x="0" y="254"/>
                    <a:pt x="0" y="255"/>
                    <a:pt x="0" y="255"/>
                  </a:cubicBezTo>
                  <a:cubicBezTo>
                    <a:pt x="1" y="256"/>
                    <a:pt x="1" y="257"/>
                    <a:pt x="2" y="257"/>
                  </a:cubicBezTo>
                  <a:cubicBezTo>
                    <a:pt x="3" y="257"/>
                    <a:pt x="40" y="258"/>
                    <a:pt x="54" y="254"/>
                  </a:cubicBezTo>
                  <a:lnTo>
                    <a:pt x="73" y="253"/>
                  </a:lnTo>
                  <a:close/>
                </a:path>
              </a:pathLst>
            </a:custGeom>
            <a:solidFill>
              <a:srgbClr val="78C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8"/>
            <p:cNvSpPr/>
            <p:nvPr/>
          </p:nvSpPr>
          <p:spPr bwMode="auto">
            <a:xfrm>
              <a:off x="3510045" y="2809009"/>
              <a:ext cx="190500" cy="467591"/>
            </a:xfrm>
            <a:custGeom>
              <a:gdLst>
                <a:gd name="T0" fmla="*/ 12 w 37"/>
                <a:gd name="T1" fmla="*/ 1 h 90"/>
                <a:gd name="T2" fmla="*/ 10 w 37"/>
                <a:gd name="T3" fmla="*/ 28 h 90"/>
                <a:gd name="T4" fmla="*/ 1 w 37"/>
                <a:gd name="T5" fmla="*/ 86 h 90"/>
                <a:gd name="T6" fmla="*/ 0 w 37"/>
                <a:gd name="T7" fmla="*/ 88 h 90"/>
                <a:gd name="T8" fmla="*/ 0 w 37"/>
                <a:gd name="T9" fmla="*/ 88 h 90"/>
                <a:gd name="T10" fmla="*/ 3 w 37"/>
                <a:gd name="T11" fmla="*/ 90 h 90"/>
                <a:gd name="T12" fmla="*/ 3 w 37"/>
                <a:gd name="T13" fmla="*/ 90 h 90"/>
                <a:gd name="T14" fmla="*/ 32 w 37"/>
                <a:gd name="T15" fmla="*/ 90 h 90"/>
                <a:gd name="T16" fmla="*/ 35 w 37"/>
                <a:gd name="T17" fmla="*/ 88 h 90"/>
                <a:gd name="T18" fmla="*/ 29 w 37"/>
                <a:gd name="T19" fmla="*/ 41 h 90"/>
                <a:gd name="T20" fmla="*/ 31 w 37"/>
                <a:gd name="T21" fmla="*/ 0 h 90"/>
                <a:gd name="T22" fmla="*/ 12 w 37"/>
                <a:gd name="T23" fmla="*/ 1 h 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90">
                  <a:moveTo>
                    <a:pt x="12" y="1"/>
                  </a:moveTo>
                  <a:cubicBezTo>
                    <a:pt x="12" y="6"/>
                    <a:pt x="10" y="15"/>
                    <a:pt x="10" y="28"/>
                  </a:cubicBezTo>
                  <a:cubicBezTo>
                    <a:pt x="11" y="61"/>
                    <a:pt x="2" y="82"/>
                    <a:pt x="1" y="86"/>
                  </a:cubicBezTo>
                  <a:cubicBezTo>
                    <a:pt x="1" y="87"/>
                    <a:pt x="0" y="87"/>
                    <a:pt x="0" y="88"/>
                  </a:cubicBezTo>
                  <a:cubicBezTo>
                    <a:pt x="0" y="88"/>
                    <a:pt x="0" y="88"/>
                    <a:pt x="0" y="88"/>
                  </a:cubicBezTo>
                  <a:cubicBezTo>
                    <a:pt x="1" y="90"/>
                    <a:pt x="2" y="90"/>
                    <a:pt x="3" y="90"/>
                  </a:cubicBezTo>
                  <a:cubicBezTo>
                    <a:pt x="3" y="90"/>
                    <a:pt x="3" y="90"/>
                    <a:pt x="3" y="90"/>
                  </a:cubicBezTo>
                  <a:cubicBezTo>
                    <a:pt x="5" y="90"/>
                    <a:pt x="31" y="90"/>
                    <a:pt x="32" y="90"/>
                  </a:cubicBezTo>
                  <a:cubicBezTo>
                    <a:pt x="34" y="90"/>
                    <a:pt x="35" y="89"/>
                    <a:pt x="35" y="88"/>
                  </a:cubicBezTo>
                  <a:cubicBezTo>
                    <a:pt x="37" y="72"/>
                    <a:pt x="32" y="62"/>
                    <a:pt x="29" y="41"/>
                  </a:cubicBezTo>
                  <a:cubicBezTo>
                    <a:pt x="27" y="23"/>
                    <a:pt x="30" y="12"/>
                    <a:pt x="31" y="0"/>
                  </a:cubicBezTo>
                  <a:lnTo>
                    <a:pt x="12" y="1"/>
                  </a:lnTo>
                  <a:close/>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9"/>
            <p:cNvSpPr/>
            <p:nvPr/>
          </p:nvSpPr>
          <p:spPr bwMode="auto">
            <a:xfrm>
              <a:off x="3593172" y="1342159"/>
              <a:ext cx="154132" cy="161059"/>
            </a:xfrm>
            <a:custGeom>
              <a:gdLst>
                <a:gd name="T0" fmla="*/ 1 w 30"/>
                <a:gd name="T1" fmla="*/ 24 h 31"/>
                <a:gd name="T2" fmla="*/ 10 w 30"/>
                <a:gd name="T3" fmla="*/ 22 h 31"/>
                <a:gd name="T4" fmla="*/ 11 w 30"/>
                <a:gd name="T5" fmla="*/ 23 h 31"/>
                <a:gd name="T6" fmla="*/ 16 w 30"/>
                <a:gd name="T7" fmla="*/ 31 h 31"/>
                <a:gd name="T8" fmla="*/ 17 w 30"/>
                <a:gd name="T9" fmla="*/ 31 h 31"/>
                <a:gd name="T10" fmla="*/ 18 w 30"/>
                <a:gd name="T11" fmla="*/ 30 h 31"/>
                <a:gd name="T12" fmla="*/ 19 w 30"/>
                <a:gd name="T13" fmla="*/ 21 h 31"/>
                <a:gd name="T14" fmla="*/ 20 w 30"/>
                <a:gd name="T15" fmla="*/ 20 h 31"/>
                <a:gd name="T16" fmla="*/ 29 w 30"/>
                <a:gd name="T17" fmla="*/ 17 h 31"/>
                <a:gd name="T18" fmla="*/ 30 w 30"/>
                <a:gd name="T19" fmla="*/ 16 h 31"/>
                <a:gd name="T20" fmla="*/ 29 w 30"/>
                <a:gd name="T21" fmla="*/ 15 h 31"/>
                <a:gd name="T22" fmla="*/ 20 w 30"/>
                <a:gd name="T23" fmla="*/ 12 h 31"/>
                <a:gd name="T24" fmla="*/ 19 w 30"/>
                <a:gd name="T25" fmla="*/ 10 h 31"/>
                <a:gd name="T26" fmla="*/ 20 w 30"/>
                <a:gd name="T27" fmla="*/ 1 h 31"/>
                <a:gd name="T28" fmla="*/ 20 w 30"/>
                <a:gd name="T29" fmla="*/ 1 h 31"/>
                <a:gd name="T30" fmla="*/ 20 w 30"/>
                <a:gd name="T31" fmla="*/ 1 h 31"/>
                <a:gd name="T32" fmla="*/ 20 w 30"/>
                <a:gd name="T33" fmla="*/ 0 h 31"/>
                <a:gd name="T34" fmla="*/ 19 w 30"/>
                <a:gd name="T35" fmla="*/ 0 h 31"/>
                <a:gd name="T36" fmla="*/ 12 w 30"/>
                <a:gd name="T37" fmla="*/ 7 h 31"/>
                <a:gd name="T38" fmla="*/ 10 w 30"/>
                <a:gd name="T39" fmla="*/ 8 h 31"/>
                <a:gd name="T40" fmla="*/ 2 w 30"/>
                <a:gd name="T41" fmla="*/ 4 h 31"/>
                <a:gd name="T42" fmla="*/ 2 w 30"/>
                <a:gd name="T43" fmla="*/ 4 h 31"/>
                <a:gd name="T44" fmla="*/ 2 w 30"/>
                <a:gd name="T45" fmla="*/ 4 h 31"/>
                <a:gd name="T46" fmla="*/ 1 w 30"/>
                <a:gd name="T47" fmla="*/ 5 h 31"/>
                <a:gd name="T48" fmla="*/ 1 w 30"/>
                <a:gd name="T49" fmla="*/ 6 h 31"/>
                <a:gd name="T50" fmla="*/ 5 w 30"/>
                <a:gd name="T51" fmla="*/ 14 h 31"/>
                <a:gd name="T52" fmla="*/ 5 w 30"/>
                <a:gd name="T53" fmla="*/ 16 h 31"/>
                <a:gd name="T54" fmla="*/ 0 w 30"/>
                <a:gd name="T55" fmla="*/ 23 h 31"/>
                <a:gd name="T56" fmla="*/ 0 w 30"/>
                <a:gd name="T57" fmla="*/ 24 h 31"/>
                <a:gd name="T58" fmla="*/ 1 w 30"/>
                <a:gd name="T59" fmla="*/ 24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31">
                  <a:moveTo>
                    <a:pt x="1" y="24"/>
                  </a:moveTo>
                  <a:cubicBezTo>
                    <a:pt x="10" y="22"/>
                    <a:pt x="10" y="22"/>
                    <a:pt x="10" y="22"/>
                  </a:cubicBezTo>
                  <a:cubicBezTo>
                    <a:pt x="10" y="22"/>
                    <a:pt x="11" y="22"/>
                    <a:pt x="11" y="23"/>
                  </a:cubicBezTo>
                  <a:cubicBezTo>
                    <a:pt x="16" y="31"/>
                    <a:pt x="16" y="31"/>
                    <a:pt x="16" y="31"/>
                  </a:cubicBezTo>
                  <a:cubicBezTo>
                    <a:pt x="17" y="31"/>
                    <a:pt x="17" y="31"/>
                    <a:pt x="17" y="31"/>
                  </a:cubicBezTo>
                  <a:cubicBezTo>
                    <a:pt x="18" y="31"/>
                    <a:pt x="18" y="31"/>
                    <a:pt x="18" y="30"/>
                  </a:cubicBezTo>
                  <a:cubicBezTo>
                    <a:pt x="19" y="21"/>
                    <a:pt x="19" y="21"/>
                    <a:pt x="19" y="21"/>
                  </a:cubicBezTo>
                  <a:cubicBezTo>
                    <a:pt x="19" y="20"/>
                    <a:pt x="19" y="20"/>
                    <a:pt x="20" y="20"/>
                  </a:cubicBezTo>
                  <a:cubicBezTo>
                    <a:pt x="29" y="17"/>
                    <a:pt x="29" y="17"/>
                    <a:pt x="29" y="17"/>
                  </a:cubicBezTo>
                  <a:cubicBezTo>
                    <a:pt x="29" y="17"/>
                    <a:pt x="30" y="16"/>
                    <a:pt x="30" y="16"/>
                  </a:cubicBezTo>
                  <a:cubicBezTo>
                    <a:pt x="30" y="16"/>
                    <a:pt x="30" y="16"/>
                    <a:pt x="29" y="15"/>
                  </a:cubicBezTo>
                  <a:cubicBezTo>
                    <a:pt x="20" y="12"/>
                    <a:pt x="20" y="12"/>
                    <a:pt x="20" y="12"/>
                  </a:cubicBezTo>
                  <a:cubicBezTo>
                    <a:pt x="20" y="11"/>
                    <a:pt x="19" y="11"/>
                    <a:pt x="19" y="10"/>
                  </a:cubicBezTo>
                  <a:cubicBezTo>
                    <a:pt x="20" y="1"/>
                    <a:pt x="20" y="1"/>
                    <a:pt x="20" y="1"/>
                  </a:cubicBezTo>
                  <a:cubicBezTo>
                    <a:pt x="20" y="1"/>
                    <a:pt x="20" y="1"/>
                    <a:pt x="20" y="1"/>
                  </a:cubicBezTo>
                  <a:cubicBezTo>
                    <a:pt x="20" y="1"/>
                    <a:pt x="20" y="1"/>
                    <a:pt x="20" y="1"/>
                  </a:cubicBezTo>
                  <a:cubicBezTo>
                    <a:pt x="20" y="0"/>
                    <a:pt x="20" y="0"/>
                    <a:pt x="20" y="0"/>
                  </a:cubicBezTo>
                  <a:cubicBezTo>
                    <a:pt x="20" y="0"/>
                    <a:pt x="19" y="0"/>
                    <a:pt x="19" y="0"/>
                  </a:cubicBezTo>
                  <a:cubicBezTo>
                    <a:pt x="12" y="7"/>
                    <a:pt x="12" y="7"/>
                    <a:pt x="12" y="7"/>
                  </a:cubicBezTo>
                  <a:cubicBezTo>
                    <a:pt x="12" y="8"/>
                    <a:pt x="11" y="8"/>
                    <a:pt x="10" y="8"/>
                  </a:cubicBezTo>
                  <a:cubicBezTo>
                    <a:pt x="2" y="4"/>
                    <a:pt x="2" y="4"/>
                    <a:pt x="2" y="4"/>
                  </a:cubicBezTo>
                  <a:cubicBezTo>
                    <a:pt x="2" y="4"/>
                    <a:pt x="2" y="4"/>
                    <a:pt x="2" y="4"/>
                  </a:cubicBezTo>
                  <a:cubicBezTo>
                    <a:pt x="2" y="4"/>
                    <a:pt x="2" y="4"/>
                    <a:pt x="2" y="4"/>
                  </a:cubicBezTo>
                  <a:cubicBezTo>
                    <a:pt x="1" y="4"/>
                    <a:pt x="1" y="4"/>
                    <a:pt x="1" y="5"/>
                  </a:cubicBezTo>
                  <a:cubicBezTo>
                    <a:pt x="1" y="5"/>
                    <a:pt x="1" y="5"/>
                    <a:pt x="1" y="6"/>
                  </a:cubicBezTo>
                  <a:cubicBezTo>
                    <a:pt x="5" y="14"/>
                    <a:pt x="5" y="14"/>
                    <a:pt x="5" y="14"/>
                  </a:cubicBezTo>
                  <a:cubicBezTo>
                    <a:pt x="6" y="14"/>
                    <a:pt x="6" y="15"/>
                    <a:pt x="5" y="16"/>
                  </a:cubicBezTo>
                  <a:cubicBezTo>
                    <a:pt x="0" y="23"/>
                    <a:pt x="0" y="23"/>
                    <a:pt x="0" y="23"/>
                  </a:cubicBezTo>
                  <a:cubicBezTo>
                    <a:pt x="0" y="23"/>
                    <a:pt x="0" y="24"/>
                    <a:pt x="0" y="24"/>
                  </a:cubicBezTo>
                  <a:cubicBezTo>
                    <a:pt x="0" y="24"/>
                    <a:pt x="1" y="24"/>
                    <a:pt x="1" y="24"/>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0"/>
            <p:cNvSpPr/>
            <p:nvPr/>
          </p:nvSpPr>
          <p:spPr bwMode="auto">
            <a:xfrm>
              <a:off x="3442504" y="2388177"/>
              <a:ext cx="135082" cy="124691"/>
            </a:xfrm>
            <a:custGeom>
              <a:gdLst>
                <a:gd name="T0" fmla="*/ 20 w 26"/>
                <a:gd name="T1" fmla="*/ 16 h 24"/>
                <a:gd name="T2" fmla="*/ 12 w 26"/>
                <a:gd name="T3" fmla="*/ 4 h 24"/>
                <a:gd name="T4" fmla="*/ 20 w 26"/>
                <a:gd name="T5" fmla="*/ 16 h 24"/>
              </a:gdLst>
              <a:cxnLst>
                <a:cxn ang="0">
                  <a:pos x="T0" y="T1"/>
                </a:cxn>
                <a:cxn ang="0">
                  <a:pos x="T2" y="T3"/>
                </a:cxn>
                <a:cxn ang="0">
                  <a:pos x="T4" y="T5"/>
                </a:cxn>
              </a:cxnLst>
              <a:rect l="0" t="0" r="r" b="b"/>
              <a:pathLst>
                <a:path w="26" h="24">
                  <a:moveTo>
                    <a:pt x="20" y="16"/>
                  </a:moveTo>
                  <a:cubicBezTo>
                    <a:pt x="12" y="24"/>
                    <a:pt x="0" y="10"/>
                    <a:pt x="12" y="4"/>
                  </a:cubicBezTo>
                  <a:cubicBezTo>
                    <a:pt x="19" y="0"/>
                    <a:pt x="26" y="10"/>
                    <a:pt x="2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1"/>
            <p:cNvSpPr/>
            <p:nvPr/>
          </p:nvSpPr>
          <p:spPr bwMode="auto">
            <a:xfrm>
              <a:off x="3525631" y="2164773"/>
              <a:ext cx="133350" cy="124691"/>
            </a:xfrm>
            <a:custGeom>
              <a:gdLst>
                <a:gd name="T0" fmla="*/ 20 w 26"/>
                <a:gd name="T1" fmla="*/ 16 h 24"/>
                <a:gd name="T2" fmla="*/ 11 w 26"/>
                <a:gd name="T3" fmla="*/ 4 h 24"/>
                <a:gd name="T4" fmla="*/ 20 w 26"/>
                <a:gd name="T5" fmla="*/ 16 h 24"/>
              </a:gdLst>
              <a:cxnLst>
                <a:cxn ang="0">
                  <a:pos x="T0" y="T1"/>
                </a:cxn>
                <a:cxn ang="0">
                  <a:pos x="T2" y="T3"/>
                </a:cxn>
                <a:cxn ang="0">
                  <a:pos x="T4" y="T5"/>
                </a:cxn>
              </a:cxnLst>
              <a:rect l="0" t="0" r="r" b="b"/>
              <a:pathLst>
                <a:path w="26" h="24">
                  <a:moveTo>
                    <a:pt x="20" y="16"/>
                  </a:moveTo>
                  <a:cubicBezTo>
                    <a:pt x="12" y="24"/>
                    <a:pt x="0" y="10"/>
                    <a:pt x="11" y="4"/>
                  </a:cubicBezTo>
                  <a:cubicBezTo>
                    <a:pt x="18" y="0"/>
                    <a:pt x="26" y="10"/>
                    <a:pt x="2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
            <p:cNvSpPr/>
            <p:nvPr/>
          </p:nvSpPr>
          <p:spPr bwMode="auto">
            <a:xfrm>
              <a:off x="3546413" y="2533650"/>
              <a:ext cx="164523" cy="155864"/>
            </a:xfrm>
            <a:custGeom>
              <a:gdLst>
                <a:gd name="T0" fmla="*/ 25 w 32"/>
                <a:gd name="T1" fmla="*/ 20 h 30"/>
                <a:gd name="T2" fmla="*/ 14 w 32"/>
                <a:gd name="T3" fmla="*/ 5 h 30"/>
                <a:gd name="T4" fmla="*/ 25 w 32"/>
                <a:gd name="T5" fmla="*/ 20 h 30"/>
              </a:gdLst>
              <a:cxnLst>
                <a:cxn ang="0">
                  <a:pos x="T0" y="T1"/>
                </a:cxn>
                <a:cxn ang="0">
                  <a:pos x="T2" y="T3"/>
                </a:cxn>
                <a:cxn ang="0">
                  <a:pos x="T4" y="T5"/>
                </a:cxn>
              </a:cxnLst>
              <a:rect l="0" t="0" r="r" b="b"/>
              <a:pathLst>
                <a:path w="32" h="30">
                  <a:moveTo>
                    <a:pt x="25" y="20"/>
                  </a:moveTo>
                  <a:cubicBezTo>
                    <a:pt x="15" y="30"/>
                    <a:pt x="0" y="13"/>
                    <a:pt x="14" y="5"/>
                  </a:cubicBezTo>
                  <a:cubicBezTo>
                    <a:pt x="23" y="0"/>
                    <a:pt x="32" y="13"/>
                    <a:pt x="25"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
            <p:cNvSpPr/>
            <p:nvPr/>
          </p:nvSpPr>
          <p:spPr bwMode="auto">
            <a:xfrm>
              <a:off x="3515240" y="1946564"/>
              <a:ext cx="103909" cy="98714"/>
            </a:xfrm>
            <a:custGeom>
              <a:gdLst>
                <a:gd name="T0" fmla="*/ 16 w 20"/>
                <a:gd name="T1" fmla="*/ 13 h 19"/>
                <a:gd name="T2" fmla="*/ 9 w 20"/>
                <a:gd name="T3" fmla="*/ 3 h 19"/>
                <a:gd name="T4" fmla="*/ 16 w 20"/>
                <a:gd name="T5" fmla="*/ 13 h 19"/>
              </a:gdLst>
              <a:cxnLst>
                <a:cxn ang="0">
                  <a:pos x="T0" y="T1"/>
                </a:cxn>
                <a:cxn ang="0">
                  <a:pos x="T2" y="T3"/>
                </a:cxn>
                <a:cxn ang="0">
                  <a:pos x="T4" y="T5"/>
                </a:cxn>
              </a:cxnLst>
              <a:rect l="0" t="0" r="r" b="b"/>
              <a:pathLst>
                <a:path w="20" h="19">
                  <a:moveTo>
                    <a:pt x="16" y="13"/>
                  </a:moveTo>
                  <a:cubicBezTo>
                    <a:pt x="10" y="19"/>
                    <a:pt x="0" y="8"/>
                    <a:pt x="9" y="3"/>
                  </a:cubicBezTo>
                  <a:cubicBezTo>
                    <a:pt x="14" y="0"/>
                    <a:pt x="20" y="8"/>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4"/>
            <p:cNvSpPr/>
            <p:nvPr/>
          </p:nvSpPr>
          <p:spPr bwMode="auto">
            <a:xfrm>
              <a:off x="3546413" y="1762991"/>
              <a:ext cx="77932" cy="72736"/>
            </a:xfrm>
            <a:custGeom>
              <a:gdLst>
                <a:gd name="T0" fmla="*/ 12 w 15"/>
                <a:gd name="T1" fmla="*/ 10 h 14"/>
                <a:gd name="T2" fmla="*/ 7 w 15"/>
                <a:gd name="T3" fmla="*/ 3 h 14"/>
                <a:gd name="T4" fmla="*/ 12 w 15"/>
                <a:gd name="T5" fmla="*/ 10 h 14"/>
              </a:gdLst>
              <a:cxnLst>
                <a:cxn ang="0">
                  <a:pos x="T0" y="T1"/>
                </a:cxn>
                <a:cxn ang="0">
                  <a:pos x="T2" y="T3"/>
                </a:cxn>
                <a:cxn ang="0">
                  <a:pos x="T4" y="T5"/>
                </a:cxn>
              </a:cxnLst>
              <a:rect l="0" t="0" r="r" b="b"/>
              <a:pathLst>
                <a:path w="15" h="14">
                  <a:moveTo>
                    <a:pt x="12" y="10"/>
                  </a:moveTo>
                  <a:cubicBezTo>
                    <a:pt x="7" y="14"/>
                    <a:pt x="0" y="6"/>
                    <a:pt x="7" y="3"/>
                  </a:cubicBezTo>
                  <a:cubicBezTo>
                    <a:pt x="11" y="0"/>
                    <a:pt x="15" y="6"/>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5"/>
            <p:cNvSpPr/>
            <p:nvPr/>
          </p:nvSpPr>
          <p:spPr bwMode="auto">
            <a:xfrm>
              <a:off x="3624345" y="2382982"/>
              <a:ext cx="76200" cy="72736"/>
            </a:xfrm>
            <a:custGeom>
              <a:gdLst>
                <a:gd name="T0" fmla="*/ 11 w 15"/>
                <a:gd name="T1" fmla="*/ 10 h 14"/>
                <a:gd name="T2" fmla="*/ 6 w 15"/>
                <a:gd name="T3" fmla="*/ 3 h 14"/>
                <a:gd name="T4" fmla="*/ 11 w 15"/>
                <a:gd name="T5" fmla="*/ 10 h 14"/>
              </a:gdLst>
              <a:cxnLst>
                <a:cxn ang="0">
                  <a:pos x="T0" y="T1"/>
                </a:cxn>
                <a:cxn ang="0">
                  <a:pos x="T2" y="T3"/>
                </a:cxn>
                <a:cxn ang="0">
                  <a:pos x="T4" y="T5"/>
                </a:cxn>
              </a:cxnLst>
              <a:rect l="0" t="0" r="r" b="b"/>
              <a:pathLst>
                <a:path w="15" h="14">
                  <a:moveTo>
                    <a:pt x="11" y="10"/>
                  </a:moveTo>
                  <a:cubicBezTo>
                    <a:pt x="7" y="14"/>
                    <a:pt x="0" y="6"/>
                    <a:pt x="6" y="3"/>
                  </a:cubicBezTo>
                  <a:cubicBezTo>
                    <a:pt x="10" y="0"/>
                    <a:pt x="15" y="6"/>
                    <a:pt x="11"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6"/>
            <p:cNvSpPr/>
            <p:nvPr/>
          </p:nvSpPr>
          <p:spPr bwMode="auto">
            <a:xfrm>
              <a:off x="3742109" y="2679123"/>
              <a:ext cx="77932" cy="72736"/>
            </a:xfrm>
            <a:custGeom>
              <a:gdLst>
                <a:gd name="T0" fmla="*/ 12 w 15"/>
                <a:gd name="T1" fmla="*/ 10 h 14"/>
                <a:gd name="T2" fmla="*/ 7 w 15"/>
                <a:gd name="T3" fmla="*/ 2 h 14"/>
                <a:gd name="T4" fmla="*/ 12 w 15"/>
                <a:gd name="T5" fmla="*/ 10 h 14"/>
              </a:gdLst>
              <a:cxnLst>
                <a:cxn ang="0">
                  <a:pos x="T0" y="T1"/>
                </a:cxn>
                <a:cxn ang="0">
                  <a:pos x="T2" y="T3"/>
                </a:cxn>
                <a:cxn ang="0">
                  <a:pos x="T4" y="T5"/>
                </a:cxn>
              </a:cxnLst>
              <a:rect l="0" t="0" r="r" b="b"/>
              <a:pathLst>
                <a:path w="15" h="14">
                  <a:moveTo>
                    <a:pt x="12" y="10"/>
                  </a:moveTo>
                  <a:cubicBezTo>
                    <a:pt x="7" y="14"/>
                    <a:pt x="0" y="6"/>
                    <a:pt x="7" y="2"/>
                  </a:cubicBezTo>
                  <a:cubicBezTo>
                    <a:pt x="11" y="0"/>
                    <a:pt x="15" y="6"/>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7"/>
            <p:cNvSpPr/>
            <p:nvPr/>
          </p:nvSpPr>
          <p:spPr bwMode="auto">
            <a:xfrm>
              <a:off x="3395745" y="2679123"/>
              <a:ext cx="98714" cy="93518"/>
            </a:xfrm>
            <a:custGeom>
              <a:gdLst>
                <a:gd name="T0" fmla="*/ 15 w 19"/>
                <a:gd name="T1" fmla="*/ 12 h 18"/>
                <a:gd name="T2" fmla="*/ 8 w 19"/>
                <a:gd name="T3" fmla="*/ 3 h 18"/>
                <a:gd name="T4" fmla="*/ 15 w 19"/>
                <a:gd name="T5" fmla="*/ 12 h 18"/>
              </a:gdLst>
              <a:cxnLst>
                <a:cxn ang="0">
                  <a:pos x="T0" y="T1"/>
                </a:cxn>
                <a:cxn ang="0">
                  <a:pos x="T2" y="T3"/>
                </a:cxn>
                <a:cxn ang="0">
                  <a:pos x="T4" y="T5"/>
                </a:cxn>
              </a:cxnLst>
              <a:rect l="0" t="0" r="r" b="b"/>
              <a:pathLst>
                <a:path w="19" h="18">
                  <a:moveTo>
                    <a:pt x="15" y="12"/>
                  </a:moveTo>
                  <a:cubicBezTo>
                    <a:pt x="9" y="18"/>
                    <a:pt x="0" y="7"/>
                    <a:pt x="8" y="3"/>
                  </a:cubicBezTo>
                  <a:cubicBezTo>
                    <a:pt x="14" y="0"/>
                    <a:pt x="19" y="8"/>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a:off x="11093215" y="6286454"/>
            <a:ext cx="530430" cy="425777"/>
            <a:chOff x="3944731" y="2788227"/>
            <a:chExt cx="640773" cy="514350"/>
          </a:xfrm>
        </p:grpSpPr>
        <p:sp>
          <p:nvSpPr>
            <p:cNvPr id="39" name="Freeform 23"/>
            <p:cNvSpPr/>
            <p:nvPr/>
          </p:nvSpPr>
          <p:spPr bwMode="auto">
            <a:xfrm>
              <a:off x="3944731" y="2949286"/>
              <a:ext cx="640773" cy="353291"/>
            </a:xfrm>
            <a:custGeom>
              <a:gdLst>
                <a:gd name="T0" fmla="*/ 2 w 124"/>
                <a:gd name="T1" fmla="*/ 42 h 68"/>
                <a:gd name="T2" fmla="*/ 4 w 124"/>
                <a:gd name="T3" fmla="*/ 12 h 68"/>
                <a:gd name="T4" fmla="*/ 42 w 124"/>
                <a:gd name="T5" fmla="*/ 7 h 68"/>
                <a:gd name="T6" fmla="*/ 94 w 124"/>
                <a:gd name="T7" fmla="*/ 7 h 68"/>
                <a:gd name="T8" fmla="*/ 122 w 124"/>
                <a:gd name="T9" fmla="*/ 20 h 68"/>
                <a:gd name="T10" fmla="*/ 119 w 124"/>
                <a:gd name="T11" fmla="*/ 53 h 68"/>
                <a:gd name="T12" fmla="*/ 82 w 124"/>
                <a:gd name="T13" fmla="*/ 67 h 68"/>
                <a:gd name="T14" fmla="*/ 28 w 124"/>
                <a:gd name="T15" fmla="*/ 67 h 68"/>
                <a:gd name="T16" fmla="*/ 2 w 124"/>
                <a:gd name="T17" fmla="*/ 42 h 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68">
                  <a:moveTo>
                    <a:pt x="2" y="42"/>
                  </a:moveTo>
                  <a:cubicBezTo>
                    <a:pt x="3" y="32"/>
                    <a:pt x="0" y="22"/>
                    <a:pt x="4" y="12"/>
                  </a:cubicBezTo>
                  <a:cubicBezTo>
                    <a:pt x="10" y="0"/>
                    <a:pt x="31" y="6"/>
                    <a:pt x="42" y="7"/>
                  </a:cubicBezTo>
                  <a:cubicBezTo>
                    <a:pt x="59" y="8"/>
                    <a:pt x="76" y="7"/>
                    <a:pt x="94" y="7"/>
                  </a:cubicBezTo>
                  <a:cubicBezTo>
                    <a:pt x="107" y="7"/>
                    <a:pt x="120" y="3"/>
                    <a:pt x="122" y="20"/>
                  </a:cubicBezTo>
                  <a:cubicBezTo>
                    <a:pt x="124" y="31"/>
                    <a:pt x="124" y="43"/>
                    <a:pt x="119" y="53"/>
                  </a:cubicBezTo>
                  <a:cubicBezTo>
                    <a:pt x="113" y="68"/>
                    <a:pt x="96" y="68"/>
                    <a:pt x="82" y="67"/>
                  </a:cubicBezTo>
                  <a:cubicBezTo>
                    <a:pt x="64" y="67"/>
                    <a:pt x="46" y="67"/>
                    <a:pt x="28" y="67"/>
                  </a:cubicBezTo>
                  <a:cubicBezTo>
                    <a:pt x="8" y="67"/>
                    <a:pt x="0" y="63"/>
                    <a:pt x="2" y="42"/>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4"/>
            <p:cNvSpPr>
              <a:spLocks noEditPoints="1"/>
            </p:cNvSpPr>
            <p:nvPr/>
          </p:nvSpPr>
          <p:spPr bwMode="auto">
            <a:xfrm>
              <a:off x="3955122" y="2788227"/>
              <a:ext cx="625186" cy="509155"/>
            </a:xfrm>
            <a:custGeom>
              <a:gdLst>
                <a:gd name="T0" fmla="*/ 95 w 121"/>
                <a:gd name="T1" fmla="*/ 69 h 98"/>
                <a:gd name="T2" fmla="*/ 68 w 121"/>
                <a:gd name="T3" fmla="*/ 69 h 98"/>
                <a:gd name="T4" fmla="*/ 64 w 121"/>
                <a:gd name="T5" fmla="*/ 57 h 98"/>
                <a:gd name="T6" fmla="*/ 65 w 121"/>
                <a:gd name="T7" fmla="*/ 43 h 98"/>
                <a:gd name="T8" fmla="*/ 92 w 121"/>
                <a:gd name="T9" fmla="*/ 54 h 98"/>
                <a:gd name="T10" fmla="*/ 89 w 121"/>
                <a:gd name="T11" fmla="*/ 52 h 98"/>
                <a:gd name="T12" fmla="*/ 68 w 121"/>
                <a:gd name="T13" fmla="*/ 41 h 98"/>
                <a:gd name="T14" fmla="*/ 69 w 121"/>
                <a:gd name="T15" fmla="*/ 38 h 98"/>
                <a:gd name="T16" fmla="*/ 95 w 121"/>
                <a:gd name="T17" fmla="*/ 18 h 98"/>
                <a:gd name="T18" fmla="*/ 71 w 121"/>
                <a:gd name="T19" fmla="*/ 10 h 98"/>
                <a:gd name="T20" fmla="*/ 53 w 121"/>
                <a:gd name="T21" fmla="*/ 3 h 98"/>
                <a:gd name="T22" fmla="*/ 31 w 121"/>
                <a:gd name="T23" fmla="*/ 20 h 98"/>
                <a:gd name="T24" fmla="*/ 59 w 121"/>
                <a:gd name="T25" fmla="*/ 39 h 98"/>
                <a:gd name="T26" fmla="*/ 58 w 121"/>
                <a:gd name="T27" fmla="*/ 43 h 98"/>
                <a:gd name="T28" fmla="*/ 39 w 121"/>
                <a:gd name="T29" fmla="*/ 53 h 98"/>
                <a:gd name="T30" fmla="*/ 47 w 121"/>
                <a:gd name="T31" fmla="*/ 51 h 98"/>
                <a:gd name="T32" fmla="*/ 50 w 121"/>
                <a:gd name="T33" fmla="*/ 50 h 98"/>
                <a:gd name="T34" fmla="*/ 35 w 121"/>
                <a:gd name="T35" fmla="*/ 53 h 98"/>
                <a:gd name="T36" fmla="*/ 62 w 121"/>
                <a:gd name="T37" fmla="*/ 44 h 98"/>
                <a:gd name="T38" fmla="*/ 61 w 121"/>
                <a:gd name="T39" fmla="*/ 50 h 98"/>
                <a:gd name="T40" fmla="*/ 60 w 121"/>
                <a:gd name="T41" fmla="*/ 68 h 98"/>
                <a:gd name="T42" fmla="*/ 9 w 121"/>
                <a:gd name="T43" fmla="*/ 63 h 98"/>
                <a:gd name="T44" fmla="*/ 0 w 121"/>
                <a:gd name="T45" fmla="*/ 66 h 98"/>
                <a:gd name="T46" fmla="*/ 55 w 121"/>
                <a:gd name="T47" fmla="*/ 71 h 98"/>
                <a:gd name="T48" fmla="*/ 60 w 121"/>
                <a:gd name="T49" fmla="*/ 74 h 98"/>
                <a:gd name="T50" fmla="*/ 65 w 121"/>
                <a:gd name="T51" fmla="*/ 98 h 98"/>
                <a:gd name="T52" fmla="*/ 68 w 121"/>
                <a:gd name="T53" fmla="*/ 98 h 98"/>
                <a:gd name="T54" fmla="*/ 63 w 121"/>
                <a:gd name="T55" fmla="*/ 74 h 98"/>
                <a:gd name="T56" fmla="*/ 68 w 121"/>
                <a:gd name="T57" fmla="*/ 72 h 98"/>
                <a:gd name="T58" fmla="*/ 95 w 121"/>
                <a:gd name="T59" fmla="*/ 73 h 98"/>
                <a:gd name="T60" fmla="*/ 120 w 121"/>
                <a:gd name="T61" fmla="*/ 73 h 98"/>
                <a:gd name="T62" fmla="*/ 98 w 121"/>
                <a:gd name="T63" fmla="*/ 69 h 98"/>
                <a:gd name="T64" fmla="*/ 73 w 121"/>
                <a:gd name="T65" fmla="*/ 13 h 98"/>
                <a:gd name="T66" fmla="*/ 91 w 121"/>
                <a:gd name="T67" fmla="*/ 18 h 98"/>
                <a:gd name="T68" fmla="*/ 67 w 121"/>
                <a:gd name="T69" fmla="*/ 34 h 98"/>
                <a:gd name="T70" fmla="*/ 67 w 121"/>
                <a:gd name="T71" fmla="*/ 31 h 98"/>
                <a:gd name="T72" fmla="*/ 34 w 121"/>
                <a:gd name="T73" fmla="*/ 19 h 98"/>
                <a:gd name="T74" fmla="*/ 52 w 121"/>
                <a:gd name="T75" fmla="*/ 6 h 98"/>
                <a:gd name="T76" fmla="*/ 63 w 121"/>
                <a:gd name="T77" fmla="*/ 33 h 98"/>
                <a:gd name="T78" fmla="*/ 54 w 121"/>
                <a:gd name="T79" fmla="*/ 33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98">
                  <a:moveTo>
                    <a:pt x="98" y="69"/>
                  </a:moveTo>
                  <a:cubicBezTo>
                    <a:pt x="95" y="69"/>
                    <a:pt x="95" y="69"/>
                    <a:pt x="95" y="69"/>
                  </a:cubicBezTo>
                  <a:cubicBezTo>
                    <a:pt x="87" y="69"/>
                    <a:pt x="79" y="70"/>
                    <a:pt x="72" y="69"/>
                  </a:cubicBezTo>
                  <a:cubicBezTo>
                    <a:pt x="68" y="69"/>
                    <a:pt x="68" y="69"/>
                    <a:pt x="68" y="69"/>
                  </a:cubicBezTo>
                  <a:cubicBezTo>
                    <a:pt x="67" y="69"/>
                    <a:pt x="65" y="68"/>
                    <a:pt x="63" y="68"/>
                  </a:cubicBezTo>
                  <a:cubicBezTo>
                    <a:pt x="63" y="65"/>
                    <a:pt x="63" y="61"/>
                    <a:pt x="64" y="57"/>
                  </a:cubicBezTo>
                  <a:cubicBezTo>
                    <a:pt x="64" y="55"/>
                    <a:pt x="64" y="53"/>
                    <a:pt x="64" y="50"/>
                  </a:cubicBezTo>
                  <a:cubicBezTo>
                    <a:pt x="65" y="48"/>
                    <a:pt x="65" y="46"/>
                    <a:pt x="65" y="43"/>
                  </a:cubicBezTo>
                  <a:cubicBezTo>
                    <a:pt x="69" y="50"/>
                    <a:pt x="76" y="58"/>
                    <a:pt x="83" y="59"/>
                  </a:cubicBezTo>
                  <a:cubicBezTo>
                    <a:pt x="87" y="59"/>
                    <a:pt x="90" y="58"/>
                    <a:pt x="92" y="54"/>
                  </a:cubicBezTo>
                  <a:cubicBezTo>
                    <a:pt x="93" y="53"/>
                    <a:pt x="92" y="52"/>
                    <a:pt x="92" y="51"/>
                  </a:cubicBezTo>
                  <a:cubicBezTo>
                    <a:pt x="91" y="51"/>
                    <a:pt x="90" y="51"/>
                    <a:pt x="89" y="52"/>
                  </a:cubicBezTo>
                  <a:cubicBezTo>
                    <a:pt x="88" y="55"/>
                    <a:pt x="86" y="56"/>
                    <a:pt x="84" y="55"/>
                  </a:cubicBezTo>
                  <a:cubicBezTo>
                    <a:pt x="78" y="54"/>
                    <a:pt x="71" y="46"/>
                    <a:pt x="68" y="41"/>
                  </a:cubicBezTo>
                  <a:cubicBezTo>
                    <a:pt x="69" y="40"/>
                    <a:pt x="69" y="39"/>
                    <a:pt x="69" y="38"/>
                  </a:cubicBezTo>
                  <a:cubicBezTo>
                    <a:pt x="69" y="38"/>
                    <a:pt x="69" y="38"/>
                    <a:pt x="69" y="38"/>
                  </a:cubicBezTo>
                  <a:cubicBezTo>
                    <a:pt x="82" y="34"/>
                    <a:pt x="95" y="29"/>
                    <a:pt x="95" y="18"/>
                  </a:cubicBezTo>
                  <a:cubicBezTo>
                    <a:pt x="95" y="18"/>
                    <a:pt x="95" y="18"/>
                    <a:pt x="95" y="18"/>
                  </a:cubicBezTo>
                  <a:cubicBezTo>
                    <a:pt x="95" y="10"/>
                    <a:pt x="91" y="7"/>
                    <a:pt x="88" y="6"/>
                  </a:cubicBezTo>
                  <a:cubicBezTo>
                    <a:pt x="83" y="4"/>
                    <a:pt x="76" y="5"/>
                    <a:pt x="71" y="10"/>
                  </a:cubicBezTo>
                  <a:cubicBezTo>
                    <a:pt x="68" y="12"/>
                    <a:pt x="67" y="16"/>
                    <a:pt x="65" y="21"/>
                  </a:cubicBezTo>
                  <a:cubicBezTo>
                    <a:pt x="63" y="13"/>
                    <a:pt x="59" y="6"/>
                    <a:pt x="53" y="3"/>
                  </a:cubicBezTo>
                  <a:cubicBezTo>
                    <a:pt x="46" y="0"/>
                    <a:pt x="39" y="1"/>
                    <a:pt x="34" y="5"/>
                  </a:cubicBezTo>
                  <a:cubicBezTo>
                    <a:pt x="30" y="8"/>
                    <a:pt x="29" y="14"/>
                    <a:pt x="31" y="20"/>
                  </a:cubicBezTo>
                  <a:cubicBezTo>
                    <a:pt x="33" y="29"/>
                    <a:pt x="43" y="33"/>
                    <a:pt x="53" y="36"/>
                  </a:cubicBezTo>
                  <a:cubicBezTo>
                    <a:pt x="55" y="37"/>
                    <a:pt x="57" y="38"/>
                    <a:pt x="59" y="39"/>
                  </a:cubicBezTo>
                  <a:cubicBezTo>
                    <a:pt x="59" y="39"/>
                    <a:pt x="59" y="40"/>
                    <a:pt x="59" y="41"/>
                  </a:cubicBezTo>
                  <a:cubicBezTo>
                    <a:pt x="58" y="43"/>
                    <a:pt x="58" y="43"/>
                    <a:pt x="58" y="43"/>
                  </a:cubicBezTo>
                  <a:cubicBezTo>
                    <a:pt x="54" y="54"/>
                    <a:pt x="50" y="62"/>
                    <a:pt x="42" y="59"/>
                  </a:cubicBezTo>
                  <a:cubicBezTo>
                    <a:pt x="39" y="58"/>
                    <a:pt x="38" y="55"/>
                    <a:pt x="39" y="53"/>
                  </a:cubicBezTo>
                  <a:cubicBezTo>
                    <a:pt x="39" y="49"/>
                    <a:pt x="41" y="46"/>
                    <a:pt x="43" y="46"/>
                  </a:cubicBezTo>
                  <a:cubicBezTo>
                    <a:pt x="44" y="46"/>
                    <a:pt x="45" y="48"/>
                    <a:pt x="47" y="51"/>
                  </a:cubicBezTo>
                  <a:cubicBezTo>
                    <a:pt x="47" y="52"/>
                    <a:pt x="48" y="53"/>
                    <a:pt x="49" y="52"/>
                  </a:cubicBezTo>
                  <a:cubicBezTo>
                    <a:pt x="50" y="52"/>
                    <a:pt x="50" y="51"/>
                    <a:pt x="50" y="50"/>
                  </a:cubicBezTo>
                  <a:cubicBezTo>
                    <a:pt x="48" y="43"/>
                    <a:pt x="45" y="42"/>
                    <a:pt x="42" y="43"/>
                  </a:cubicBezTo>
                  <a:cubicBezTo>
                    <a:pt x="38" y="43"/>
                    <a:pt x="36" y="48"/>
                    <a:pt x="35" y="53"/>
                  </a:cubicBezTo>
                  <a:cubicBezTo>
                    <a:pt x="35" y="58"/>
                    <a:pt x="37" y="61"/>
                    <a:pt x="41" y="63"/>
                  </a:cubicBezTo>
                  <a:cubicBezTo>
                    <a:pt x="53" y="67"/>
                    <a:pt x="58" y="53"/>
                    <a:pt x="62" y="44"/>
                  </a:cubicBezTo>
                  <a:cubicBezTo>
                    <a:pt x="62" y="44"/>
                    <a:pt x="62" y="44"/>
                    <a:pt x="62" y="44"/>
                  </a:cubicBezTo>
                  <a:cubicBezTo>
                    <a:pt x="62" y="46"/>
                    <a:pt x="61" y="48"/>
                    <a:pt x="61" y="50"/>
                  </a:cubicBezTo>
                  <a:cubicBezTo>
                    <a:pt x="61" y="52"/>
                    <a:pt x="60" y="54"/>
                    <a:pt x="60" y="57"/>
                  </a:cubicBezTo>
                  <a:cubicBezTo>
                    <a:pt x="60" y="61"/>
                    <a:pt x="60" y="64"/>
                    <a:pt x="60" y="68"/>
                  </a:cubicBezTo>
                  <a:cubicBezTo>
                    <a:pt x="58" y="68"/>
                    <a:pt x="57" y="68"/>
                    <a:pt x="56" y="68"/>
                  </a:cubicBezTo>
                  <a:cubicBezTo>
                    <a:pt x="40" y="67"/>
                    <a:pt x="24" y="65"/>
                    <a:pt x="9" y="63"/>
                  </a:cubicBezTo>
                  <a:cubicBezTo>
                    <a:pt x="0" y="62"/>
                    <a:pt x="0" y="62"/>
                    <a:pt x="0" y="62"/>
                  </a:cubicBezTo>
                  <a:cubicBezTo>
                    <a:pt x="0" y="63"/>
                    <a:pt x="0" y="64"/>
                    <a:pt x="0" y="66"/>
                  </a:cubicBezTo>
                  <a:cubicBezTo>
                    <a:pt x="9" y="67"/>
                    <a:pt x="9" y="67"/>
                    <a:pt x="9" y="67"/>
                  </a:cubicBezTo>
                  <a:cubicBezTo>
                    <a:pt x="24" y="69"/>
                    <a:pt x="40" y="71"/>
                    <a:pt x="55" y="71"/>
                  </a:cubicBezTo>
                  <a:cubicBezTo>
                    <a:pt x="57" y="71"/>
                    <a:pt x="58" y="72"/>
                    <a:pt x="60" y="72"/>
                  </a:cubicBezTo>
                  <a:cubicBezTo>
                    <a:pt x="60" y="73"/>
                    <a:pt x="60" y="74"/>
                    <a:pt x="60" y="74"/>
                  </a:cubicBezTo>
                  <a:cubicBezTo>
                    <a:pt x="60" y="80"/>
                    <a:pt x="62" y="85"/>
                    <a:pt x="63" y="91"/>
                  </a:cubicBezTo>
                  <a:cubicBezTo>
                    <a:pt x="65" y="98"/>
                    <a:pt x="65" y="98"/>
                    <a:pt x="65" y="98"/>
                  </a:cubicBezTo>
                  <a:cubicBezTo>
                    <a:pt x="66" y="98"/>
                    <a:pt x="67" y="98"/>
                    <a:pt x="68" y="98"/>
                  </a:cubicBezTo>
                  <a:cubicBezTo>
                    <a:pt x="68" y="98"/>
                    <a:pt x="68" y="98"/>
                    <a:pt x="68" y="98"/>
                  </a:cubicBezTo>
                  <a:cubicBezTo>
                    <a:pt x="66" y="90"/>
                    <a:pt x="66" y="90"/>
                    <a:pt x="66" y="90"/>
                  </a:cubicBezTo>
                  <a:cubicBezTo>
                    <a:pt x="65" y="84"/>
                    <a:pt x="64" y="79"/>
                    <a:pt x="63" y="74"/>
                  </a:cubicBezTo>
                  <a:cubicBezTo>
                    <a:pt x="63" y="73"/>
                    <a:pt x="63" y="73"/>
                    <a:pt x="63" y="72"/>
                  </a:cubicBezTo>
                  <a:cubicBezTo>
                    <a:pt x="65" y="72"/>
                    <a:pt x="67" y="72"/>
                    <a:pt x="68" y="72"/>
                  </a:cubicBezTo>
                  <a:cubicBezTo>
                    <a:pt x="71" y="73"/>
                    <a:pt x="71" y="73"/>
                    <a:pt x="71" y="73"/>
                  </a:cubicBezTo>
                  <a:cubicBezTo>
                    <a:pt x="79" y="73"/>
                    <a:pt x="87" y="73"/>
                    <a:pt x="95" y="73"/>
                  </a:cubicBezTo>
                  <a:cubicBezTo>
                    <a:pt x="98" y="73"/>
                    <a:pt x="98" y="73"/>
                    <a:pt x="98" y="73"/>
                  </a:cubicBezTo>
                  <a:cubicBezTo>
                    <a:pt x="120" y="73"/>
                    <a:pt x="120" y="73"/>
                    <a:pt x="120" y="73"/>
                  </a:cubicBezTo>
                  <a:cubicBezTo>
                    <a:pt x="121" y="72"/>
                    <a:pt x="121" y="71"/>
                    <a:pt x="121" y="70"/>
                  </a:cubicBezTo>
                  <a:lnTo>
                    <a:pt x="98" y="69"/>
                  </a:lnTo>
                  <a:close/>
                  <a:moveTo>
                    <a:pt x="67" y="29"/>
                  </a:moveTo>
                  <a:cubicBezTo>
                    <a:pt x="69" y="22"/>
                    <a:pt x="70" y="15"/>
                    <a:pt x="73" y="13"/>
                  </a:cubicBezTo>
                  <a:cubicBezTo>
                    <a:pt x="77" y="9"/>
                    <a:pt x="83" y="7"/>
                    <a:pt x="87" y="9"/>
                  </a:cubicBezTo>
                  <a:cubicBezTo>
                    <a:pt x="90" y="11"/>
                    <a:pt x="91" y="15"/>
                    <a:pt x="91" y="18"/>
                  </a:cubicBezTo>
                  <a:cubicBezTo>
                    <a:pt x="91" y="18"/>
                    <a:pt x="91" y="18"/>
                    <a:pt x="91" y="18"/>
                  </a:cubicBezTo>
                  <a:cubicBezTo>
                    <a:pt x="91" y="27"/>
                    <a:pt x="80" y="31"/>
                    <a:pt x="67" y="34"/>
                  </a:cubicBezTo>
                  <a:cubicBezTo>
                    <a:pt x="67" y="34"/>
                    <a:pt x="67" y="34"/>
                    <a:pt x="67" y="34"/>
                  </a:cubicBezTo>
                  <a:cubicBezTo>
                    <a:pt x="67" y="33"/>
                    <a:pt x="67" y="32"/>
                    <a:pt x="67" y="31"/>
                  </a:cubicBezTo>
                  <a:cubicBezTo>
                    <a:pt x="67" y="30"/>
                    <a:pt x="67" y="30"/>
                    <a:pt x="67" y="29"/>
                  </a:cubicBezTo>
                  <a:close/>
                  <a:moveTo>
                    <a:pt x="34" y="19"/>
                  </a:moveTo>
                  <a:cubicBezTo>
                    <a:pt x="33" y="14"/>
                    <a:pt x="34" y="10"/>
                    <a:pt x="37" y="7"/>
                  </a:cubicBezTo>
                  <a:cubicBezTo>
                    <a:pt x="40" y="4"/>
                    <a:pt x="46" y="4"/>
                    <a:pt x="52" y="6"/>
                  </a:cubicBezTo>
                  <a:cubicBezTo>
                    <a:pt x="59" y="10"/>
                    <a:pt x="63" y="22"/>
                    <a:pt x="63" y="31"/>
                  </a:cubicBezTo>
                  <a:cubicBezTo>
                    <a:pt x="63" y="32"/>
                    <a:pt x="63" y="32"/>
                    <a:pt x="63" y="33"/>
                  </a:cubicBezTo>
                  <a:cubicBezTo>
                    <a:pt x="61" y="33"/>
                    <a:pt x="60" y="34"/>
                    <a:pt x="60" y="35"/>
                  </a:cubicBezTo>
                  <a:cubicBezTo>
                    <a:pt x="58" y="35"/>
                    <a:pt x="56" y="34"/>
                    <a:pt x="54" y="33"/>
                  </a:cubicBezTo>
                  <a:cubicBezTo>
                    <a:pt x="46" y="30"/>
                    <a:pt x="36" y="26"/>
                    <a:pt x="34"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val="623957414"/>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par>
                    <p:cTn id="18" fill="hold" nodeType="clickPar">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arn(inVertical)">
                                      <p:cBhvr>
                                        <p:cTn id="22" dur="500"/>
                                        <p:tgtEl>
                                          <p:spTgt spid="4"/>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barn(inVertical)">
                                      <p:cBhvr>
                                        <p:cTn id="25" dur="500"/>
                                        <p:tgtEl>
                                          <p:spTgt spid="6"/>
                                        </p:tgtEl>
                                      </p:cBhvr>
                                    </p:animEffect>
                                  </p:childTnLst>
                                </p:cTn>
                              </p:par>
                            </p:childTnLst>
                          </p:cTn>
                        </p:par>
                      </p:childTnLst>
                    </p:cTn>
                  </p:par>
                  <p:par>
                    <p:cTn id="26" fill="hold" nodeType="clickPar">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500"/>
                                        <p:tgtEl>
                                          <p:spTgt spid="9"/>
                                        </p:tgtEl>
                                      </p:cBhvr>
                                    </p:animEffect>
                                  </p:childTnLst>
                                </p:cTn>
                              </p:par>
                              <p:par>
                                <p:cTn id="31" presetID="10" presetClass="entr" presetSubtype="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childTnLst>
                    </p:cTn>
                  </p:par>
                  <p:par>
                    <p:cTn id="34" fill="hold" nodeType="clickPar">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1000"/>
                                        <p:tgtEl>
                                          <p:spTgt spid="7"/>
                                        </p:tgtEl>
                                      </p:cBhvr>
                                    </p:animEffect>
                                    <p:anim calcmode="lin" valueType="num">
                                      <p:cBhvr>
                                        <p:cTn id="39" dur="1000" fill="hold"/>
                                        <p:tgtEl>
                                          <p:spTgt spid="7"/>
                                        </p:tgtEl>
                                        <p:attrNameLst>
                                          <p:attrName>ppt_x</p:attrName>
                                        </p:attrNameLst>
                                      </p:cBhvr>
                                      <p:tavLst>
                                        <p:tav tm="0">
                                          <p:val>
                                            <p:strVal val="#ppt_x"/>
                                          </p:val>
                                        </p:tav>
                                        <p:tav tm="100000">
                                          <p:val>
                                            <p:strVal val="#ppt_x"/>
                                          </p:val>
                                        </p:tav>
                                      </p:tavLst>
                                    </p:anim>
                                    <p:anim calcmode="lin" valueType="num">
                                      <p:cBhvr>
                                        <p:cTn id="4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41" fill="hold" nodeType="clickPar">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26"/>
                                        </p:tgtEl>
                                        <p:attrNameLst>
                                          <p:attrName>style.visibility</p:attrName>
                                        </p:attrNameLst>
                                      </p:cBhvr>
                                      <p:to>
                                        <p:strVal val="visible"/>
                                      </p:to>
                                    </p:set>
                                    <p:anim calcmode="lin" valueType="num">
                                      <p:cBhvr additive="base">
                                        <p:cTn id="45" dur="500" fill="hold"/>
                                        <p:tgtEl>
                                          <p:spTgt spid="26"/>
                                        </p:tgtEl>
                                        <p:attrNameLst>
                                          <p:attrName>ppt_x</p:attrName>
                                        </p:attrNameLst>
                                      </p:cBhvr>
                                      <p:tavLst>
                                        <p:tav tm="0">
                                          <p:val>
                                            <p:strVal val="#ppt_x"/>
                                          </p:val>
                                        </p:tav>
                                        <p:tav tm="100000">
                                          <p:val>
                                            <p:strVal val="#ppt_x"/>
                                          </p:val>
                                        </p:tav>
                                      </p:tavLst>
                                    </p:anim>
                                    <p:anim calcmode="lin" valueType="num">
                                      <p:cBhvr additive="base">
                                        <p:cTn id="46" dur="500" fill="hold"/>
                                        <p:tgtEl>
                                          <p:spTgt spid="26"/>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3"/>
                                        </p:tgtEl>
                                        <p:attrNameLst>
                                          <p:attrName>style.visibility</p:attrName>
                                        </p:attrNameLst>
                                      </p:cBhvr>
                                      <p:to>
                                        <p:strVal val="visible"/>
                                      </p:to>
                                    </p:set>
                                    <p:anim calcmode="lin" valueType="num">
                                      <p:cBhvr additive="base">
                                        <p:cTn id="49" dur="500" fill="hold"/>
                                        <p:tgtEl>
                                          <p:spTgt spid="23"/>
                                        </p:tgtEl>
                                        <p:attrNameLst>
                                          <p:attrName>ppt_x</p:attrName>
                                        </p:attrNameLst>
                                      </p:cBhvr>
                                      <p:tavLst>
                                        <p:tav tm="0">
                                          <p:val>
                                            <p:strVal val="#ppt_x"/>
                                          </p:val>
                                        </p:tav>
                                        <p:tav tm="100000">
                                          <p:val>
                                            <p:strVal val="#ppt_x"/>
                                          </p:val>
                                        </p:tav>
                                      </p:tavLst>
                                    </p:anim>
                                    <p:anim calcmode="lin" valueType="num">
                                      <p:cBhvr additive="base">
                                        <p:cTn id="50" dur="500" fill="hold"/>
                                        <p:tgtEl>
                                          <p:spTgt spid="23"/>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additive="base">
                                        <p:cTn id="53" dur="500" fill="hold"/>
                                        <p:tgtEl>
                                          <p:spTgt spid="11"/>
                                        </p:tgtEl>
                                        <p:attrNameLst>
                                          <p:attrName>ppt_x</p:attrName>
                                        </p:attrNameLst>
                                      </p:cBhvr>
                                      <p:tavLst>
                                        <p:tav tm="0">
                                          <p:val>
                                            <p:strVal val="#ppt_x"/>
                                          </p:val>
                                        </p:tav>
                                        <p:tav tm="100000">
                                          <p:val>
                                            <p:strVal val="#ppt_x"/>
                                          </p:val>
                                        </p:tav>
                                      </p:tavLst>
                                    </p:anim>
                                    <p:anim calcmode="lin" valueType="num">
                                      <p:cBhvr additive="base">
                                        <p:cTn id="54" dur="500" fill="hold"/>
                                        <p:tgtEl>
                                          <p:spTgt spid="11"/>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additive="base">
                                        <p:cTn id="57" dur="500" fill="hold"/>
                                        <p:tgtEl>
                                          <p:spTgt spid="38"/>
                                        </p:tgtEl>
                                        <p:attrNameLst>
                                          <p:attrName>ppt_x</p:attrName>
                                        </p:attrNameLst>
                                      </p:cBhvr>
                                      <p:tavLst>
                                        <p:tav tm="0">
                                          <p:val>
                                            <p:strVal val="#ppt_x"/>
                                          </p:val>
                                        </p:tav>
                                        <p:tav tm="100000">
                                          <p:val>
                                            <p:strVal val="#ppt_x"/>
                                          </p:val>
                                        </p:tav>
                                      </p:tavLst>
                                    </p:anim>
                                    <p:anim calcmode="lin" valueType="num">
                                      <p:cBhvr additive="base">
                                        <p:cTn id="58"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P spid="6" grpId="0" animBg="1"/>
      <p:bldP spid="3" grpId="0"/>
      <p:bldP spid="4" grpId="0"/>
    </p:bldLst>
  </p:timing>
</p:sld>
</file>

<file path=ppt/slides/slide1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563" name="组合 562"/>
          <p:cNvGrpSpPr/>
          <p:nvPr/>
        </p:nvGrpSpPr>
        <p:grpSpPr>
          <a:xfrm>
            <a:off x="1412169" y="847709"/>
            <a:ext cx="4176713" cy="3676651"/>
            <a:chOff x="1328738" y="1268412"/>
            <a:chExt cx="4176713" cy="3676651"/>
          </a:xfrm>
        </p:grpSpPr>
        <p:sp>
          <p:nvSpPr>
            <p:cNvPr id="203" name="Freeform 344"/>
            <p:cNvSpPr/>
            <p:nvPr/>
          </p:nvSpPr>
          <p:spPr bwMode="auto">
            <a:xfrm>
              <a:off x="1582738" y="2622549"/>
              <a:ext cx="1614488" cy="1395413"/>
            </a:xfrm>
            <a:custGeom>
              <a:gdLst>
                <a:gd name="T0" fmla="*/ 77 w 430"/>
                <a:gd name="T1" fmla="*/ 0 h 372"/>
                <a:gd name="T2" fmla="*/ 27 w 430"/>
                <a:gd name="T3" fmla="*/ 247 h 372"/>
                <a:gd name="T4" fmla="*/ 212 w 430"/>
                <a:gd name="T5" fmla="*/ 55 h 372"/>
                <a:gd name="T6" fmla="*/ 201 w 430"/>
                <a:gd name="T7" fmla="*/ 46 h 372"/>
                <a:gd name="T8" fmla="*/ 77 w 430"/>
                <a:gd name="T9" fmla="*/ 0 h 372"/>
              </a:gdLst>
              <a:cxnLst>
                <a:cxn ang="0">
                  <a:pos x="T0" y="T1"/>
                </a:cxn>
                <a:cxn ang="0">
                  <a:pos x="T2" y="T3"/>
                </a:cxn>
                <a:cxn ang="0">
                  <a:pos x="T4" y="T5"/>
                </a:cxn>
                <a:cxn ang="0">
                  <a:pos x="T6" y="T7"/>
                </a:cxn>
                <a:cxn ang="0">
                  <a:pos x="T8" y="T9"/>
                </a:cxn>
              </a:cxnLst>
              <a:rect l="0" t="0" r="r" b="b"/>
              <a:pathLst>
                <a:path w="430" h="372">
                  <a:moveTo>
                    <a:pt x="77" y="0"/>
                  </a:moveTo>
                  <a:cubicBezTo>
                    <a:pt x="53" y="17"/>
                    <a:pt x="0" y="192"/>
                    <a:pt x="27" y="247"/>
                  </a:cubicBezTo>
                  <a:cubicBezTo>
                    <a:pt x="89" y="372"/>
                    <a:pt x="430" y="308"/>
                    <a:pt x="212" y="55"/>
                  </a:cubicBezTo>
                  <a:cubicBezTo>
                    <a:pt x="210" y="54"/>
                    <a:pt x="203" y="46"/>
                    <a:pt x="201" y="46"/>
                  </a:cubicBezTo>
                  <a:lnTo>
                    <a:pt x="77"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45"/>
            <p:cNvSpPr/>
            <p:nvPr/>
          </p:nvSpPr>
          <p:spPr bwMode="auto">
            <a:xfrm>
              <a:off x="1766888" y="2682874"/>
              <a:ext cx="954088" cy="1079500"/>
            </a:xfrm>
            <a:custGeom>
              <a:gdLst>
                <a:gd name="T0" fmla="*/ 7 w 254"/>
                <a:gd name="T1" fmla="*/ 0 h 288"/>
                <a:gd name="T2" fmla="*/ 0 w 254"/>
                <a:gd name="T3" fmla="*/ 83 h 288"/>
                <a:gd name="T4" fmla="*/ 117 w 254"/>
                <a:gd name="T5" fmla="*/ 136 h 288"/>
                <a:gd name="T6" fmla="*/ 191 w 254"/>
                <a:gd name="T7" fmla="*/ 288 h 288"/>
                <a:gd name="T8" fmla="*/ 254 w 254"/>
                <a:gd name="T9" fmla="*/ 202 h 288"/>
                <a:gd name="T10" fmla="*/ 219 w 254"/>
                <a:gd name="T11" fmla="*/ 39 h 288"/>
                <a:gd name="T12" fmla="*/ 7 w 254"/>
                <a:gd name="T13" fmla="*/ 0 h 288"/>
              </a:gdLst>
              <a:cxnLst>
                <a:cxn ang="0">
                  <a:pos x="T0" y="T1"/>
                </a:cxn>
                <a:cxn ang="0">
                  <a:pos x="T2" y="T3"/>
                </a:cxn>
                <a:cxn ang="0">
                  <a:pos x="T4" y="T5"/>
                </a:cxn>
                <a:cxn ang="0">
                  <a:pos x="T6" y="T7"/>
                </a:cxn>
                <a:cxn ang="0">
                  <a:pos x="T8" y="T9"/>
                </a:cxn>
                <a:cxn ang="0">
                  <a:pos x="T10" y="T11"/>
                </a:cxn>
                <a:cxn ang="0">
                  <a:pos x="T12" y="T13"/>
                </a:cxn>
              </a:cxnLst>
              <a:rect l="0" t="0" r="r" b="b"/>
              <a:pathLst>
                <a:path w="254" h="288">
                  <a:moveTo>
                    <a:pt x="7" y="0"/>
                  </a:moveTo>
                  <a:cubicBezTo>
                    <a:pt x="0" y="83"/>
                    <a:pt x="0" y="83"/>
                    <a:pt x="0" y="83"/>
                  </a:cubicBezTo>
                  <a:cubicBezTo>
                    <a:pt x="27" y="30"/>
                    <a:pt x="58" y="167"/>
                    <a:pt x="117" y="136"/>
                  </a:cubicBezTo>
                  <a:cubicBezTo>
                    <a:pt x="223" y="82"/>
                    <a:pt x="218" y="269"/>
                    <a:pt x="191" y="288"/>
                  </a:cubicBezTo>
                  <a:cubicBezTo>
                    <a:pt x="254" y="202"/>
                    <a:pt x="254" y="202"/>
                    <a:pt x="254" y="202"/>
                  </a:cubicBezTo>
                  <a:cubicBezTo>
                    <a:pt x="219" y="39"/>
                    <a:pt x="219" y="39"/>
                    <a:pt x="219" y="39"/>
                  </a:cubicBezTo>
                  <a:lnTo>
                    <a:pt x="7" y="0"/>
                  </a:ln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46"/>
            <p:cNvSpPr/>
            <p:nvPr/>
          </p:nvSpPr>
          <p:spPr bwMode="auto">
            <a:xfrm>
              <a:off x="3636963" y="3038474"/>
              <a:ext cx="1163638" cy="503238"/>
            </a:xfrm>
            <a:custGeom>
              <a:gdLst>
                <a:gd name="T0" fmla="*/ 100 w 310"/>
                <a:gd name="T1" fmla="*/ 4 h 134"/>
                <a:gd name="T2" fmla="*/ 18 w 310"/>
                <a:gd name="T3" fmla="*/ 47 h 134"/>
                <a:gd name="T4" fmla="*/ 310 w 310"/>
                <a:gd name="T5" fmla="*/ 0 h 134"/>
                <a:gd name="T6" fmla="*/ 100 w 310"/>
                <a:gd name="T7" fmla="*/ 4 h 134"/>
              </a:gdLst>
              <a:cxnLst>
                <a:cxn ang="0">
                  <a:pos x="T0" y="T1"/>
                </a:cxn>
                <a:cxn ang="0">
                  <a:pos x="T2" y="T3"/>
                </a:cxn>
                <a:cxn ang="0">
                  <a:pos x="T4" y="T5"/>
                </a:cxn>
                <a:cxn ang="0">
                  <a:pos x="T6" y="T7"/>
                </a:cxn>
              </a:cxnLst>
              <a:rect l="0" t="0" r="r" b="b"/>
              <a:pathLst>
                <a:path w="310" h="134">
                  <a:moveTo>
                    <a:pt x="100" y="4"/>
                  </a:moveTo>
                  <a:cubicBezTo>
                    <a:pt x="18" y="47"/>
                    <a:pt x="18" y="47"/>
                    <a:pt x="18" y="47"/>
                  </a:cubicBezTo>
                  <a:cubicBezTo>
                    <a:pt x="0" y="94"/>
                    <a:pt x="310" y="134"/>
                    <a:pt x="310" y="0"/>
                  </a:cubicBezTo>
                  <a:lnTo>
                    <a:pt x="100" y="4"/>
                  </a:ln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7"/>
            <p:cNvSpPr/>
            <p:nvPr/>
          </p:nvSpPr>
          <p:spPr bwMode="auto">
            <a:xfrm>
              <a:off x="3617913" y="3027362"/>
              <a:ext cx="1163638" cy="447675"/>
            </a:xfrm>
            <a:custGeom>
              <a:gdLst>
                <a:gd name="T0" fmla="*/ 100 w 310"/>
                <a:gd name="T1" fmla="*/ 9 h 119"/>
                <a:gd name="T2" fmla="*/ 18 w 310"/>
                <a:gd name="T3" fmla="*/ 49 h 119"/>
                <a:gd name="T4" fmla="*/ 310 w 310"/>
                <a:gd name="T5" fmla="*/ 0 h 119"/>
                <a:gd name="T6" fmla="*/ 100 w 310"/>
                <a:gd name="T7" fmla="*/ 9 h 119"/>
              </a:gdLst>
              <a:cxnLst>
                <a:cxn ang="0">
                  <a:pos x="T0" y="T1"/>
                </a:cxn>
                <a:cxn ang="0">
                  <a:pos x="T2" y="T3"/>
                </a:cxn>
                <a:cxn ang="0">
                  <a:pos x="T4" y="T5"/>
                </a:cxn>
                <a:cxn ang="0">
                  <a:pos x="T6" y="T7"/>
                </a:cxn>
              </a:cxnLst>
              <a:rect l="0" t="0" r="r" b="b"/>
              <a:pathLst>
                <a:path w="310" h="119">
                  <a:moveTo>
                    <a:pt x="100" y="9"/>
                  </a:moveTo>
                  <a:cubicBezTo>
                    <a:pt x="18" y="49"/>
                    <a:pt x="18" y="49"/>
                    <a:pt x="18" y="49"/>
                  </a:cubicBezTo>
                  <a:cubicBezTo>
                    <a:pt x="0" y="92"/>
                    <a:pt x="310" y="119"/>
                    <a:pt x="310" y="0"/>
                  </a:cubicBezTo>
                  <a:lnTo>
                    <a:pt x="100" y="9"/>
                  </a:lnTo>
                  <a:close/>
                </a:path>
              </a:pathLst>
            </a:custGeom>
            <a:solidFill>
              <a:srgbClr val="8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48"/>
            <p:cNvSpPr/>
            <p:nvPr/>
          </p:nvSpPr>
          <p:spPr bwMode="auto">
            <a:xfrm>
              <a:off x="3527426" y="2525712"/>
              <a:ext cx="1460500" cy="719138"/>
            </a:xfrm>
            <a:custGeom>
              <a:gdLst>
                <a:gd name="T0" fmla="*/ 316 w 389"/>
                <a:gd name="T1" fmla="*/ 6 h 192"/>
                <a:gd name="T2" fmla="*/ 58 w 389"/>
                <a:gd name="T3" fmla="*/ 0 h 192"/>
                <a:gd name="T4" fmla="*/ 24 w 389"/>
                <a:gd name="T5" fmla="*/ 168 h 192"/>
                <a:gd name="T6" fmla="*/ 166 w 389"/>
                <a:gd name="T7" fmla="*/ 175 h 192"/>
                <a:gd name="T8" fmla="*/ 179 w 389"/>
                <a:gd name="T9" fmla="*/ 169 h 192"/>
                <a:gd name="T10" fmla="*/ 199 w 389"/>
                <a:gd name="T11" fmla="*/ 180 h 192"/>
                <a:gd name="T12" fmla="*/ 362 w 389"/>
                <a:gd name="T13" fmla="*/ 161 h 192"/>
                <a:gd name="T14" fmla="*/ 316 w 389"/>
                <a:gd name="T15" fmla="*/ 6 h 19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192">
                  <a:moveTo>
                    <a:pt x="316" y="6"/>
                  </a:moveTo>
                  <a:cubicBezTo>
                    <a:pt x="226" y="4"/>
                    <a:pt x="147" y="2"/>
                    <a:pt x="58" y="0"/>
                  </a:cubicBezTo>
                  <a:cubicBezTo>
                    <a:pt x="0" y="63"/>
                    <a:pt x="4" y="140"/>
                    <a:pt x="24" y="168"/>
                  </a:cubicBezTo>
                  <a:cubicBezTo>
                    <a:pt x="38" y="189"/>
                    <a:pt x="162" y="192"/>
                    <a:pt x="166" y="175"/>
                  </a:cubicBezTo>
                  <a:cubicBezTo>
                    <a:pt x="168" y="166"/>
                    <a:pt x="176" y="164"/>
                    <a:pt x="179" y="169"/>
                  </a:cubicBezTo>
                  <a:cubicBezTo>
                    <a:pt x="179" y="170"/>
                    <a:pt x="185" y="179"/>
                    <a:pt x="199" y="180"/>
                  </a:cubicBezTo>
                  <a:cubicBezTo>
                    <a:pt x="255" y="186"/>
                    <a:pt x="346" y="172"/>
                    <a:pt x="362" y="161"/>
                  </a:cubicBezTo>
                  <a:cubicBezTo>
                    <a:pt x="389" y="143"/>
                    <a:pt x="354" y="32"/>
                    <a:pt x="316" y="6"/>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49"/>
            <p:cNvSpPr/>
            <p:nvPr/>
          </p:nvSpPr>
          <p:spPr bwMode="auto">
            <a:xfrm>
              <a:off x="3568701" y="2555874"/>
              <a:ext cx="1358900" cy="666750"/>
            </a:xfrm>
            <a:custGeom>
              <a:gdLst>
                <a:gd name="T0" fmla="*/ 294 w 362"/>
                <a:gd name="T1" fmla="*/ 5 h 178"/>
                <a:gd name="T2" fmla="*/ 54 w 362"/>
                <a:gd name="T3" fmla="*/ 0 h 178"/>
                <a:gd name="T4" fmla="*/ 22 w 362"/>
                <a:gd name="T5" fmla="*/ 157 h 178"/>
                <a:gd name="T6" fmla="*/ 154 w 362"/>
                <a:gd name="T7" fmla="*/ 163 h 178"/>
                <a:gd name="T8" fmla="*/ 166 w 362"/>
                <a:gd name="T9" fmla="*/ 157 h 178"/>
                <a:gd name="T10" fmla="*/ 185 w 362"/>
                <a:gd name="T11" fmla="*/ 168 h 178"/>
                <a:gd name="T12" fmla="*/ 337 w 362"/>
                <a:gd name="T13" fmla="*/ 150 h 178"/>
                <a:gd name="T14" fmla="*/ 294 w 362"/>
                <a:gd name="T15" fmla="*/ 5 h 17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78">
                  <a:moveTo>
                    <a:pt x="294" y="5"/>
                  </a:moveTo>
                  <a:cubicBezTo>
                    <a:pt x="210" y="3"/>
                    <a:pt x="137" y="2"/>
                    <a:pt x="54" y="0"/>
                  </a:cubicBezTo>
                  <a:cubicBezTo>
                    <a:pt x="0" y="59"/>
                    <a:pt x="4" y="130"/>
                    <a:pt x="22" y="157"/>
                  </a:cubicBezTo>
                  <a:cubicBezTo>
                    <a:pt x="35" y="176"/>
                    <a:pt x="150" y="178"/>
                    <a:pt x="154" y="163"/>
                  </a:cubicBezTo>
                  <a:cubicBezTo>
                    <a:pt x="156" y="155"/>
                    <a:pt x="164" y="153"/>
                    <a:pt x="166" y="157"/>
                  </a:cubicBezTo>
                  <a:cubicBezTo>
                    <a:pt x="167" y="158"/>
                    <a:pt x="172" y="166"/>
                    <a:pt x="185" y="168"/>
                  </a:cubicBezTo>
                  <a:cubicBezTo>
                    <a:pt x="237" y="173"/>
                    <a:pt x="322" y="160"/>
                    <a:pt x="337" y="150"/>
                  </a:cubicBezTo>
                  <a:cubicBezTo>
                    <a:pt x="362" y="133"/>
                    <a:pt x="329" y="30"/>
                    <a:pt x="294" y="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0"/>
            <p:cNvSpPr/>
            <p:nvPr/>
          </p:nvSpPr>
          <p:spPr bwMode="auto">
            <a:xfrm>
              <a:off x="3557588" y="2897187"/>
              <a:ext cx="1392238" cy="355600"/>
            </a:xfrm>
            <a:custGeom>
              <a:gdLst>
                <a:gd name="T0" fmla="*/ 2 w 371"/>
                <a:gd name="T1" fmla="*/ 9 h 95"/>
                <a:gd name="T2" fmla="*/ 360 w 371"/>
                <a:gd name="T3" fmla="*/ 0 h 95"/>
                <a:gd name="T4" fmla="*/ 366 w 371"/>
                <a:gd name="T5" fmla="*/ 57 h 95"/>
                <a:gd name="T6" fmla="*/ 7 w 371"/>
                <a:gd name="T7" fmla="*/ 66 h 95"/>
                <a:gd name="T8" fmla="*/ 2 w 371"/>
                <a:gd name="T9" fmla="*/ 9 h 95"/>
              </a:gdLst>
              <a:cxnLst>
                <a:cxn ang="0">
                  <a:pos x="T0" y="T1"/>
                </a:cxn>
                <a:cxn ang="0">
                  <a:pos x="T2" y="T3"/>
                </a:cxn>
                <a:cxn ang="0">
                  <a:pos x="T4" y="T5"/>
                </a:cxn>
                <a:cxn ang="0">
                  <a:pos x="T6" y="T7"/>
                </a:cxn>
                <a:cxn ang="0">
                  <a:pos x="T8" y="T9"/>
                </a:cxn>
              </a:cxnLst>
              <a:rect l="0" t="0" r="r" b="b"/>
              <a:pathLst>
                <a:path w="371" h="95">
                  <a:moveTo>
                    <a:pt x="2" y="9"/>
                  </a:moveTo>
                  <a:cubicBezTo>
                    <a:pt x="125" y="42"/>
                    <a:pt x="258" y="20"/>
                    <a:pt x="360" y="0"/>
                  </a:cubicBezTo>
                  <a:cubicBezTo>
                    <a:pt x="363" y="4"/>
                    <a:pt x="371" y="44"/>
                    <a:pt x="366" y="57"/>
                  </a:cubicBezTo>
                  <a:cubicBezTo>
                    <a:pt x="251" y="78"/>
                    <a:pt x="108" y="95"/>
                    <a:pt x="7" y="66"/>
                  </a:cubicBezTo>
                  <a:cubicBezTo>
                    <a:pt x="5" y="62"/>
                    <a:pt x="0" y="15"/>
                    <a:pt x="2" y="9"/>
                  </a:cubicBezTo>
                  <a:close/>
                </a:path>
              </a:pathLst>
            </a:custGeom>
            <a:solidFill>
              <a:srgbClr val="6F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1"/>
            <p:cNvSpPr/>
            <p:nvPr/>
          </p:nvSpPr>
          <p:spPr bwMode="auto">
            <a:xfrm>
              <a:off x="3557588" y="2870199"/>
              <a:ext cx="1392238" cy="357188"/>
            </a:xfrm>
            <a:custGeom>
              <a:gdLst>
                <a:gd name="T0" fmla="*/ 2 w 371"/>
                <a:gd name="T1" fmla="*/ 9 h 95"/>
                <a:gd name="T2" fmla="*/ 360 w 371"/>
                <a:gd name="T3" fmla="*/ 0 h 95"/>
                <a:gd name="T4" fmla="*/ 366 w 371"/>
                <a:gd name="T5" fmla="*/ 57 h 95"/>
                <a:gd name="T6" fmla="*/ 7 w 371"/>
                <a:gd name="T7" fmla="*/ 66 h 95"/>
                <a:gd name="T8" fmla="*/ 2 w 371"/>
                <a:gd name="T9" fmla="*/ 9 h 95"/>
              </a:gdLst>
              <a:cxnLst>
                <a:cxn ang="0">
                  <a:pos x="T0" y="T1"/>
                </a:cxn>
                <a:cxn ang="0">
                  <a:pos x="T2" y="T3"/>
                </a:cxn>
                <a:cxn ang="0">
                  <a:pos x="T4" y="T5"/>
                </a:cxn>
                <a:cxn ang="0">
                  <a:pos x="T6" y="T7"/>
                </a:cxn>
                <a:cxn ang="0">
                  <a:pos x="T8" y="T9"/>
                </a:cxn>
              </a:cxnLst>
              <a:rect l="0" t="0" r="r" b="b"/>
              <a:pathLst>
                <a:path w="371" h="95">
                  <a:moveTo>
                    <a:pt x="2" y="9"/>
                  </a:moveTo>
                  <a:cubicBezTo>
                    <a:pt x="122" y="17"/>
                    <a:pt x="258" y="20"/>
                    <a:pt x="360" y="0"/>
                  </a:cubicBezTo>
                  <a:cubicBezTo>
                    <a:pt x="363" y="4"/>
                    <a:pt x="371" y="44"/>
                    <a:pt x="366" y="57"/>
                  </a:cubicBezTo>
                  <a:cubicBezTo>
                    <a:pt x="251" y="78"/>
                    <a:pt x="108" y="95"/>
                    <a:pt x="7" y="66"/>
                  </a:cubicBezTo>
                  <a:cubicBezTo>
                    <a:pt x="5" y="62"/>
                    <a:pt x="0" y="15"/>
                    <a:pt x="2" y="9"/>
                  </a:cubicBezTo>
                  <a:close/>
                </a:path>
              </a:pathLst>
            </a:custGeom>
            <a:solidFill>
              <a:srgbClr val="4B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2"/>
            <p:cNvSpPr/>
            <p:nvPr/>
          </p:nvSpPr>
          <p:spPr bwMode="auto">
            <a:xfrm>
              <a:off x="3549651" y="3167062"/>
              <a:ext cx="638175" cy="165100"/>
            </a:xfrm>
            <a:custGeom>
              <a:gdLst>
                <a:gd name="T0" fmla="*/ 160 w 170"/>
                <a:gd name="T1" fmla="*/ 1 h 44"/>
                <a:gd name="T2" fmla="*/ 18 w 170"/>
                <a:gd name="T3" fmla="*/ 2 h 44"/>
                <a:gd name="T4" fmla="*/ 21 w 170"/>
                <a:gd name="T5" fmla="*/ 30 h 44"/>
                <a:gd name="T6" fmla="*/ 151 w 170"/>
                <a:gd name="T7" fmla="*/ 18 h 44"/>
                <a:gd name="T8" fmla="*/ 160 w 170"/>
                <a:gd name="T9" fmla="*/ 1 h 44"/>
              </a:gd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3"/>
            <p:cNvSpPr/>
            <p:nvPr/>
          </p:nvSpPr>
          <p:spPr bwMode="auto">
            <a:xfrm>
              <a:off x="3549651" y="3148012"/>
              <a:ext cx="638175" cy="165100"/>
            </a:xfrm>
            <a:custGeom>
              <a:gdLst>
                <a:gd name="T0" fmla="*/ 160 w 170"/>
                <a:gd name="T1" fmla="*/ 1 h 44"/>
                <a:gd name="T2" fmla="*/ 18 w 170"/>
                <a:gd name="T3" fmla="*/ 2 h 44"/>
                <a:gd name="T4" fmla="*/ 21 w 170"/>
                <a:gd name="T5" fmla="*/ 30 h 44"/>
                <a:gd name="T6" fmla="*/ 151 w 170"/>
                <a:gd name="T7" fmla="*/ 18 h 44"/>
                <a:gd name="T8" fmla="*/ 160 w 170"/>
                <a:gd name="T9" fmla="*/ 1 h 44"/>
              </a:gd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
            <p:cNvSpPr/>
            <p:nvPr/>
          </p:nvSpPr>
          <p:spPr bwMode="auto">
            <a:xfrm>
              <a:off x="4151313" y="3136899"/>
              <a:ext cx="784225" cy="179388"/>
            </a:xfrm>
            <a:custGeom>
              <a:gdLst>
                <a:gd name="T0" fmla="*/ 12 w 209"/>
                <a:gd name="T1" fmla="*/ 9 h 48"/>
                <a:gd name="T2" fmla="*/ 185 w 209"/>
                <a:gd name="T3" fmla="*/ 2 h 48"/>
                <a:gd name="T4" fmla="*/ 184 w 209"/>
                <a:gd name="T5" fmla="*/ 30 h 48"/>
                <a:gd name="T6" fmla="*/ 17 w 209"/>
                <a:gd name="T7" fmla="*/ 20 h 48"/>
                <a:gd name="T8" fmla="*/ 12 w 209"/>
                <a:gd name="T9" fmla="*/ 9 h 48"/>
              </a:gd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5"/>
            <p:cNvSpPr/>
            <p:nvPr/>
          </p:nvSpPr>
          <p:spPr bwMode="auto">
            <a:xfrm>
              <a:off x="4151313" y="3117849"/>
              <a:ext cx="784225" cy="179388"/>
            </a:xfrm>
            <a:custGeom>
              <a:gdLst>
                <a:gd name="T0" fmla="*/ 12 w 209"/>
                <a:gd name="T1" fmla="*/ 9 h 48"/>
                <a:gd name="T2" fmla="*/ 185 w 209"/>
                <a:gd name="T3" fmla="*/ 2 h 48"/>
                <a:gd name="T4" fmla="*/ 184 w 209"/>
                <a:gd name="T5" fmla="*/ 30 h 48"/>
                <a:gd name="T6" fmla="*/ 17 w 209"/>
                <a:gd name="T7" fmla="*/ 20 h 48"/>
                <a:gd name="T8" fmla="*/ 12 w 209"/>
                <a:gd name="T9" fmla="*/ 9 h 48"/>
              </a:gd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6"/>
            <p:cNvSpPr>
              <a:spLocks noEditPoints="1"/>
            </p:cNvSpPr>
            <p:nvPr/>
          </p:nvSpPr>
          <p:spPr bwMode="auto">
            <a:xfrm>
              <a:off x="3962401" y="2900362"/>
              <a:ext cx="376238" cy="315913"/>
            </a:xfrm>
            <a:custGeom>
              <a:gdLst>
                <a:gd name="T0" fmla="*/ 17 w 100"/>
                <a:gd name="T1" fmla="*/ 0 h 84"/>
                <a:gd name="T2" fmla="*/ 83 w 100"/>
                <a:gd name="T3" fmla="*/ 0 h 84"/>
                <a:gd name="T4" fmla="*/ 100 w 100"/>
                <a:gd name="T5" fmla="*/ 17 h 84"/>
                <a:gd name="T6" fmla="*/ 100 w 100"/>
                <a:gd name="T7" fmla="*/ 67 h 84"/>
                <a:gd name="T8" fmla="*/ 83 w 100"/>
                <a:gd name="T9" fmla="*/ 84 h 84"/>
                <a:gd name="T10" fmla="*/ 17 w 100"/>
                <a:gd name="T11" fmla="*/ 84 h 84"/>
                <a:gd name="T12" fmla="*/ 0 w 100"/>
                <a:gd name="T13" fmla="*/ 67 h 84"/>
                <a:gd name="T14" fmla="*/ 0 w 100"/>
                <a:gd name="T15" fmla="*/ 17 h 84"/>
                <a:gd name="T16" fmla="*/ 17 w 100"/>
                <a:gd name="T17" fmla="*/ 0 h 84"/>
                <a:gd name="T18" fmla="*/ 29 w 100"/>
                <a:gd name="T19" fmla="*/ 16 h 84"/>
                <a:gd name="T20" fmla="*/ 19 w 100"/>
                <a:gd name="T21" fmla="*/ 27 h 84"/>
                <a:gd name="T22" fmla="*/ 19 w 100"/>
                <a:gd name="T23" fmla="*/ 58 h 84"/>
                <a:gd name="T24" fmla="*/ 29 w 100"/>
                <a:gd name="T25" fmla="*/ 68 h 84"/>
                <a:gd name="T26" fmla="*/ 70 w 100"/>
                <a:gd name="T27" fmla="*/ 68 h 84"/>
                <a:gd name="T28" fmla="*/ 81 w 100"/>
                <a:gd name="T29" fmla="*/ 58 h 84"/>
                <a:gd name="T30" fmla="*/ 81 w 100"/>
                <a:gd name="T31" fmla="*/ 27 h 84"/>
                <a:gd name="T32" fmla="*/ 70 w 100"/>
                <a:gd name="T33" fmla="*/ 16 h 84"/>
                <a:gd name="T34" fmla="*/ 29 w 100"/>
                <a:gd name="T35" fmla="*/ 16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4">
                  <a:moveTo>
                    <a:pt x="17" y="0"/>
                  </a:moveTo>
                  <a:cubicBezTo>
                    <a:pt x="83" y="0"/>
                    <a:pt x="83" y="0"/>
                    <a:pt x="83" y="0"/>
                  </a:cubicBezTo>
                  <a:cubicBezTo>
                    <a:pt x="92" y="0"/>
                    <a:pt x="100" y="8"/>
                    <a:pt x="100" y="17"/>
                  </a:cubicBezTo>
                  <a:cubicBezTo>
                    <a:pt x="100" y="67"/>
                    <a:pt x="100" y="67"/>
                    <a:pt x="100" y="67"/>
                  </a:cubicBezTo>
                  <a:cubicBezTo>
                    <a:pt x="100" y="77"/>
                    <a:pt x="92" y="84"/>
                    <a:pt x="83" y="84"/>
                  </a:cubicBezTo>
                  <a:cubicBezTo>
                    <a:pt x="17" y="84"/>
                    <a:pt x="17" y="84"/>
                    <a:pt x="17" y="84"/>
                  </a:cubicBezTo>
                  <a:cubicBezTo>
                    <a:pt x="7" y="84"/>
                    <a:pt x="0" y="77"/>
                    <a:pt x="0" y="67"/>
                  </a:cubicBezTo>
                  <a:cubicBezTo>
                    <a:pt x="0" y="17"/>
                    <a:pt x="0" y="17"/>
                    <a:pt x="0" y="17"/>
                  </a:cubicBezTo>
                  <a:cubicBezTo>
                    <a:pt x="0" y="8"/>
                    <a:pt x="7" y="0"/>
                    <a:pt x="17" y="0"/>
                  </a:cubicBezTo>
                  <a:close/>
                  <a:moveTo>
                    <a:pt x="29" y="16"/>
                  </a:moveTo>
                  <a:cubicBezTo>
                    <a:pt x="24" y="16"/>
                    <a:pt x="19" y="21"/>
                    <a:pt x="19" y="27"/>
                  </a:cubicBezTo>
                  <a:cubicBezTo>
                    <a:pt x="19" y="58"/>
                    <a:pt x="19" y="58"/>
                    <a:pt x="19" y="58"/>
                  </a:cubicBezTo>
                  <a:cubicBezTo>
                    <a:pt x="19" y="64"/>
                    <a:pt x="24" y="68"/>
                    <a:pt x="29" y="68"/>
                  </a:cubicBezTo>
                  <a:cubicBezTo>
                    <a:pt x="70" y="68"/>
                    <a:pt x="70" y="68"/>
                    <a:pt x="70" y="68"/>
                  </a:cubicBezTo>
                  <a:cubicBezTo>
                    <a:pt x="76" y="68"/>
                    <a:pt x="81" y="64"/>
                    <a:pt x="81" y="58"/>
                  </a:cubicBezTo>
                  <a:cubicBezTo>
                    <a:pt x="81" y="27"/>
                    <a:pt x="81" y="27"/>
                    <a:pt x="81" y="27"/>
                  </a:cubicBezTo>
                  <a:cubicBezTo>
                    <a:pt x="81" y="21"/>
                    <a:pt x="76" y="16"/>
                    <a:pt x="70" y="16"/>
                  </a:cubicBezTo>
                  <a:lnTo>
                    <a:pt x="29" y="16"/>
                  </a:lnTo>
                  <a:close/>
                </a:path>
              </a:pathLst>
            </a:custGeom>
            <a:solidFill>
              <a:srgbClr val="F3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
            <p:cNvSpPr>
              <a:spLocks noEditPoints="1"/>
            </p:cNvSpPr>
            <p:nvPr/>
          </p:nvSpPr>
          <p:spPr bwMode="auto">
            <a:xfrm>
              <a:off x="3962401" y="2897187"/>
              <a:ext cx="365125" cy="303213"/>
            </a:xfrm>
            <a:custGeom>
              <a:gdLst>
                <a:gd name="T0" fmla="*/ 16 w 97"/>
                <a:gd name="T1" fmla="*/ 0 h 81"/>
                <a:gd name="T2" fmla="*/ 80 w 97"/>
                <a:gd name="T3" fmla="*/ 0 h 81"/>
                <a:gd name="T4" fmla="*/ 97 w 97"/>
                <a:gd name="T5" fmla="*/ 16 h 81"/>
                <a:gd name="T6" fmla="*/ 97 w 97"/>
                <a:gd name="T7" fmla="*/ 64 h 81"/>
                <a:gd name="T8" fmla="*/ 80 w 97"/>
                <a:gd name="T9" fmla="*/ 81 h 81"/>
                <a:gd name="T10" fmla="*/ 16 w 97"/>
                <a:gd name="T11" fmla="*/ 81 h 81"/>
                <a:gd name="T12" fmla="*/ 0 w 97"/>
                <a:gd name="T13" fmla="*/ 64 h 81"/>
                <a:gd name="T14" fmla="*/ 0 w 97"/>
                <a:gd name="T15" fmla="*/ 16 h 81"/>
                <a:gd name="T16" fmla="*/ 16 w 97"/>
                <a:gd name="T17" fmla="*/ 0 h 81"/>
                <a:gd name="T18" fmla="*/ 28 w 97"/>
                <a:gd name="T19" fmla="*/ 15 h 81"/>
                <a:gd name="T20" fmla="*/ 18 w 97"/>
                <a:gd name="T21" fmla="*/ 25 h 81"/>
                <a:gd name="T22" fmla="*/ 18 w 97"/>
                <a:gd name="T23" fmla="*/ 55 h 81"/>
                <a:gd name="T24" fmla="*/ 28 w 97"/>
                <a:gd name="T25" fmla="*/ 65 h 81"/>
                <a:gd name="T26" fmla="*/ 68 w 97"/>
                <a:gd name="T27" fmla="*/ 65 h 81"/>
                <a:gd name="T28" fmla="*/ 78 w 97"/>
                <a:gd name="T29" fmla="*/ 55 h 81"/>
                <a:gd name="T30" fmla="*/ 78 w 97"/>
                <a:gd name="T31" fmla="*/ 25 h 81"/>
                <a:gd name="T32" fmla="*/ 68 w 97"/>
                <a:gd name="T33" fmla="*/ 15 h 81"/>
                <a:gd name="T34" fmla="*/ 28 w 97"/>
                <a:gd name="T35" fmla="*/ 15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81">
                  <a:moveTo>
                    <a:pt x="16" y="0"/>
                  </a:moveTo>
                  <a:cubicBezTo>
                    <a:pt x="80" y="0"/>
                    <a:pt x="80" y="0"/>
                    <a:pt x="80" y="0"/>
                  </a:cubicBezTo>
                  <a:cubicBezTo>
                    <a:pt x="89" y="0"/>
                    <a:pt x="97" y="7"/>
                    <a:pt x="97" y="16"/>
                  </a:cubicBezTo>
                  <a:cubicBezTo>
                    <a:pt x="97" y="64"/>
                    <a:pt x="97" y="64"/>
                    <a:pt x="97" y="64"/>
                  </a:cubicBezTo>
                  <a:cubicBezTo>
                    <a:pt x="97" y="73"/>
                    <a:pt x="89" y="81"/>
                    <a:pt x="80" y="81"/>
                  </a:cubicBezTo>
                  <a:cubicBezTo>
                    <a:pt x="16" y="81"/>
                    <a:pt x="16" y="81"/>
                    <a:pt x="16" y="81"/>
                  </a:cubicBezTo>
                  <a:cubicBezTo>
                    <a:pt x="7" y="81"/>
                    <a:pt x="0" y="73"/>
                    <a:pt x="0" y="64"/>
                  </a:cubicBezTo>
                  <a:cubicBezTo>
                    <a:pt x="0" y="16"/>
                    <a:pt x="0" y="16"/>
                    <a:pt x="0" y="16"/>
                  </a:cubicBezTo>
                  <a:cubicBezTo>
                    <a:pt x="0" y="7"/>
                    <a:pt x="7" y="0"/>
                    <a:pt x="16" y="0"/>
                  </a:cubicBezTo>
                  <a:close/>
                  <a:moveTo>
                    <a:pt x="28" y="15"/>
                  </a:moveTo>
                  <a:cubicBezTo>
                    <a:pt x="23" y="15"/>
                    <a:pt x="18" y="20"/>
                    <a:pt x="18" y="25"/>
                  </a:cubicBezTo>
                  <a:cubicBezTo>
                    <a:pt x="18" y="55"/>
                    <a:pt x="18" y="55"/>
                    <a:pt x="18" y="55"/>
                  </a:cubicBezTo>
                  <a:cubicBezTo>
                    <a:pt x="18" y="61"/>
                    <a:pt x="23" y="65"/>
                    <a:pt x="28" y="65"/>
                  </a:cubicBezTo>
                  <a:cubicBezTo>
                    <a:pt x="68" y="65"/>
                    <a:pt x="68" y="65"/>
                    <a:pt x="68" y="65"/>
                  </a:cubicBezTo>
                  <a:cubicBezTo>
                    <a:pt x="73" y="65"/>
                    <a:pt x="78" y="61"/>
                    <a:pt x="78" y="55"/>
                  </a:cubicBezTo>
                  <a:cubicBezTo>
                    <a:pt x="78" y="25"/>
                    <a:pt x="78" y="25"/>
                    <a:pt x="78" y="25"/>
                  </a:cubicBezTo>
                  <a:cubicBezTo>
                    <a:pt x="78" y="20"/>
                    <a:pt x="73" y="15"/>
                    <a:pt x="68" y="15"/>
                  </a:cubicBezTo>
                  <a:lnTo>
                    <a:pt x="28" y="15"/>
                  </a:ln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Oval 358"/>
            <p:cNvSpPr>
              <a:spLocks noChangeArrowheads="1"/>
            </p:cNvSpPr>
            <p:nvPr/>
          </p:nvSpPr>
          <p:spPr bwMode="auto">
            <a:xfrm>
              <a:off x="3629026" y="3021012"/>
              <a:ext cx="41275" cy="36513"/>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359"/>
            <p:cNvSpPr>
              <a:spLocks noChangeArrowheads="1"/>
            </p:cNvSpPr>
            <p:nvPr/>
          </p:nvSpPr>
          <p:spPr bwMode="auto">
            <a:xfrm>
              <a:off x="3744913" y="3027362"/>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360"/>
            <p:cNvSpPr>
              <a:spLocks noChangeArrowheads="1"/>
            </p:cNvSpPr>
            <p:nvPr/>
          </p:nvSpPr>
          <p:spPr bwMode="auto">
            <a:xfrm>
              <a:off x="3849688" y="3038474"/>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Oval 361"/>
            <p:cNvSpPr>
              <a:spLocks noChangeArrowheads="1"/>
            </p:cNvSpPr>
            <p:nvPr/>
          </p:nvSpPr>
          <p:spPr bwMode="auto">
            <a:xfrm>
              <a:off x="4391026" y="3027362"/>
              <a:ext cx="41275"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Oval 362"/>
            <p:cNvSpPr>
              <a:spLocks noChangeArrowheads="1"/>
            </p:cNvSpPr>
            <p:nvPr/>
          </p:nvSpPr>
          <p:spPr bwMode="auto">
            <a:xfrm>
              <a:off x="4506913" y="3024187"/>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3"/>
            <p:cNvSpPr/>
            <p:nvPr/>
          </p:nvSpPr>
          <p:spPr bwMode="auto">
            <a:xfrm>
              <a:off x="4022726" y="3038474"/>
              <a:ext cx="90488" cy="34925"/>
            </a:xfrm>
            <a:custGeom>
              <a:gdLst>
                <a:gd name="T0" fmla="*/ 5 w 24"/>
                <a:gd name="T1" fmla="*/ 0 h 9"/>
                <a:gd name="T2" fmla="*/ 19 w 24"/>
                <a:gd name="T3" fmla="*/ 0 h 9"/>
                <a:gd name="T4" fmla="*/ 24 w 24"/>
                <a:gd name="T5" fmla="*/ 5 h 9"/>
                <a:gd name="T6" fmla="*/ 19 w 24"/>
                <a:gd name="T7" fmla="*/ 9 h 9"/>
                <a:gd name="T8" fmla="*/ 5 w 24"/>
                <a:gd name="T9" fmla="*/ 9 h 9"/>
                <a:gd name="T10" fmla="*/ 0 w 24"/>
                <a:gd name="T11" fmla="*/ 5 h 9"/>
                <a:gd name="T12" fmla="*/ 5 w 24"/>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24" h="9">
                  <a:moveTo>
                    <a:pt x="5" y="0"/>
                  </a:moveTo>
                  <a:cubicBezTo>
                    <a:pt x="19" y="0"/>
                    <a:pt x="19" y="0"/>
                    <a:pt x="19" y="0"/>
                  </a:cubicBezTo>
                  <a:cubicBezTo>
                    <a:pt x="22" y="0"/>
                    <a:pt x="24" y="2"/>
                    <a:pt x="24" y="5"/>
                  </a:cubicBezTo>
                  <a:cubicBezTo>
                    <a:pt x="24" y="7"/>
                    <a:pt x="22" y="9"/>
                    <a:pt x="19" y="9"/>
                  </a:cubicBezTo>
                  <a:cubicBezTo>
                    <a:pt x="5" y="9"/>
                    <a:pt x="5" y="9"/>
                    <a:pt x="5" y="9"/>
                  </a:cubicBezTo>
                  <a:cubicBezTo>
                    <a:pt x="2" y="9"/>
                    <a:pt x="0" y="7"/>
                    <a:pt x="0" y="5"/>
                  </a:cubicBezTo>
                  <a:cubicBezTo>
                    <a:pt x="0" y="2"/>
                    <a:pt x="2" y="0"/>
                    <a:pt x="5" y="0"/>
                  </a:cubicBez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Oval 364"/>
            <p:cNvSpPr>
              <a:spLocks noChangeArrowheads="1"/>
            </p:cNvSpPr>
            <p:nvPr/>
          </p:nvSpPr>
          <p:spPr bwMode="auto">
            <a:xfrm>
              <a:off x="4622801" y="30130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Oval 365"/>
            <p:cNvSpPr>
              <a:spLocks noChangeArrowheads="1"/>
            </p:cNvSpPr>
            <p:nvPr/>
          </p:nvSpPr>
          <p:spPr bwMode="auto">
            <a:xfrm>
              <a:off x="4746626" y="2994024"/>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Oval 366"/>
            <p:cNvSpPr>
              <a:spLocks noChangeArrowheads="1"/>
            </p:cNvSpPr>
            <p:nvPr/>
          </p:nvSpPr>
          <p:spPr bwMode="auto">
            <a:xfrm>
              <a:off x="4856163" y="29749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67"/>
            <p:cNvSpPr/>
            <p:nvPr/>
          </p:nvSpPr>
          <p:spPr bwMode="auto">
            <a:xfrm>
              <a:off x="3838576" y="1343024"/>
              <a:ext cx="1333500" cy="1177925"/>
            </a:xfrm>
            <a:custGeom>
              <a:gdLst>
                <a:gd name="T0" fmla="*/ 200 w 355"/>
                <a:gd name="T1" fmla="*/ 205 h 314"/>
                <a:gd name="T2" fmla="*/ 29 w 355"/>
                <a:gd name="T3" fmla="*/ 127 h 314"/>
                <a:gd name="T4" fmla="*/ 141 w 355"/>
                <a:gd name="T5" fmla="*/ 26 h 314"/>
                <a:gd name="T6" fmla="*/ 284 w 355"/>
                <a:gd name="T7" fmla="*/ 211 h 314"/>
                <a:gd name="T8" fmla="*/ 331 w 355"/>
                <a:gd name="T9" fmla="*/ 272 h 314"/>
                <a:gd name="T10" fmla="*/ 341 w 355"/>
                <a:gd name="T11" fmla="*/ 262 h 314"/>
                <a:gd name="T12" fmla="*/ 353 w 355"/>
                <a:gd name="T13" fmla="*/ 269 h 314"/>
                <a:gd name="T14" fmla="*/ 337 w 355"/>
                <a:gd name="T15" fmla="*/ 288 h 314"/>
                <a:gd name="T16" fmla="*/ 249 w 355"/>
                <a:gd name="T17" fmla="*/ 251 h 314"/>
                <a:gd name="T18" fmla="*/ 200 w 355"/>
                <a:gd name="T19" fmla="*/ 205 h 3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14">
                  <a:moveTo>
                    <a:pt x="200" y="205"/>
                  </a:moveTo>
                  <a:cubicBezTo>
                    <a:pt x="29" y="127"/>
                    <a:pt x="29" y="127"/>
                    <a:pt x="29" y="127"/>
                  </a:cubicBezTo>
                  <a:cubicBezTo>
                    <a:pt x="0" y="72"/>
                    <a:pt x="46" y="0"/>
                    <a:pt x="141" y="26"/>
                  </a:cubicBezTo>
                  <a:cubicBezTo>
                    <a:pt x="257" y="58"/>
                    <a:pt x="273" y="87"/>
                    <a:pt x="284" y="211"/>
                  </a:cubicBezTo>
                  <a:cubicBezTo>
                    <a:pt x="286" y="230"/>
                    <a:pt x="295" y="304"/>
                    <a:pt x="331" y="272"/>
                  </a:cubicBezTo>
                  <a:cubicBezTo>
                    <a:pt x="333" y="270"/>
                    <a:pt x="339" y="265"/>
                    <a:pt x="341" y="262"/>
                  </a:cubicBezTo>
                  <a:cubicBezTo>
                    <a:pt x="343" y="259"/>
                    <a:pt x="350" y="259"/>
                    <a:pt x="353" y="269"/>
                  </a:cubicBezTo>
                  <a:cubicBezTo>
                    <a:pt x="355" y="274"/>
                    <a:pt x="343" y="281"/>
                    <a:pt x="337" y="288"/>
                  </a:cubicBezTo>
                  <a:cubicBezTo>
                    <a:pt x="324" y="301"/>
                    <a:pt x="277" y="314"/>
                    <a:pt x="249" y="251"/>
                  </a:cubicBezTo>
                  <a:cubicBezTo>
                    <a:pt x="235" y="221"/>
                    <a:pt x="233" y="214"/>
                    <a:pt x="200" y="205"/>
                  </a:cubicBezTo>
                  <a:close/>
                </a:path>
              </a:pathLst>
            </a:custGeom>
            <a:solidFill>
              <a:srgbClr val="E1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68"/>
            <p:cNvSpPr/>
            <p:nvPr/>
          </p:nvSpPr>
          <p:spPr bwMode="auto">
            <a:xfrm>
              <a:off x="3884613" y="1268412"/>
              <a:ext cx="1282700" cy="1211263"/>
            </a:xfrm>
            <a:custGeom>
              <a:gdLst>
                <a:gd name="T0" fmla="*/ 188 w 342"/>
                <a:gd name="T1" fmla="*/ 215 h 323"/>
                <a:gd name="T2" fmla="*/ 16 w 342"/>
                <a:gd name="T3" fmla="*/ 137 h 323"/>
                <a:gd name="T4" fmla="*/ 35 w 342"/>
                <a:gd name="T5" fmla="*/ 47 h 323"/>
                <a:gd name="T6" fmla="*/ 259 w 342"/>
                <a:gd name="T7" fmla="*/ 137 h 323"/>
                <a:gd name="T8" fmla="*/ 271 w 342"/>
                <a:gd name="T9" fmla="*/ 221 h 323"/>
                <a:gd name="T10" fmla="*/ 318 w 342"/>
                <a:gd name="T11" fmla="*/ 281 h 323"/>
                <a:gd name="T12" fmla="*/ 329 w 342"/>
                <a:gd name="T13" fmla="*/ 271 h 323"/>
                <a:gd name="T14" fmla="*/ 341 w 342"/>
                <a:gd name="T15" fmla="*/ 279 h 323"/>
                <a:gd name="T16" fmla="*/ 324 w 342"/>
                <a:gd name="T17" fmla="*/ 297 h 323"/>
                <a:gd name="T18" fmla="*/ 236 w 342"/>
                <a:gd name="T19" fmla="*/ 261 h 323"/>
                <a:gd name="T20" fmla="*/ 188 w 342"/>
                <a:gd name="T21" fmla="*/ 215 h 3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323">
                  <a:moveTo>
                    <a:pt x="188" y="215"/>
                  </a:moveTo>
                  <a:cubicBezTo>
                    <a:pt x="16" y="137"/>
                    <a:pt x="16" y="137"/>
                    <a:pt x="16" y="137"/>
                  </a:cubicBezTo>
                  <a:cubicBezTo>
                    <a:pt x="0" y="105"/>
                    <a:pt x="7" y="68"/>
                    <a:pt x="35" y="47"/>
                  </a:cubicBezTo>
                  <a:cubicBezTo>
                    <a:pt x="96" y="0"/>
                    <a:pt x="230" y="26"/>
                    <a:pt x="259" y="137"/>
                  </a:cubicBezTo>
                  <a:cubicBezTo>
                    <a:pt x="265" y="159"/>
                    <a:pt x="268" y="186"/>
                    <a:pt x="271" y="221"/>
                  </a:cubicBezTo>
                  <a:cubicBezTo>
                    <a:pt x="273" y="240"/>
                    <a:pt x="282" y="314"/>
                    <a:pt x="318" y="281"/>
                  </a:cubicBezTo>
                  <a:cubicBezTo>
                    <a:pt x="321" y="279"/>
                    <a:pt x="326" y="275"/>
                    <a:pt x="329" y="271"/>
                  </a:cubicBezTo>
                  <a:cubicBezTo>
                    <a:pt x="330" y="269"/>
                    <a:pt x="337" y="268"/>
                    <a:pt x="341" y="279"/>
                  </a:cubicBezTo>
                  <a:cubicBezTo>
                    <a:pt x="342" y="283"/>
                    <a:pt x="331" y="290"/>
                    <a:pt x="324" y="297"/>
                  </a:cubicBezTo>
                  <a:cubicBezTo>
                    <a:pt x="311" y="311"/>
                    <a:pt x="264" y="323"/>
                    <a:pt x="236" y="261"/>
                  </a:cubicBezTo>
                  <a:cubicBezTo>
                    <a:pt x="222" y="230"/>
                    <a:pt x="220" y="224"/>
                    <a:pt x="188" y="21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69"/>
            <p:cNvSpPr/>
            <p:nvPr/>
          </p:nvSpPr>
          <p:spPr bwMode="auto">
            <a:xfrm>
              <a:off x="3973513" y="1362074"/>
              <a:ext cx="1212850" cy="1155700"/>
            </a:xfrm>
            <a:custGeom>
              <a:gdLst>
                <a:gd name="T0" fmla="*/ 160 w 323"/>
                <a:gd name="T1" fmla="*/ 179 h 308"/>
                <a:gd name="T2" fmla="*/ 196 w 323"/>
                <a:gd name="T3" fmla="*/ 154 h 308"/>
                <a:gd name="T4" fmla="*/ 21 w 323"/>
                <a:gd name="T5" fmla="*/ 58 h 308"/>
                <a:gd name="T6" fmla="*/ 106 w 323"/>
                <a:gd name="T7" fmla="*/ 15 h 308"/>
                <a:gd name="T8" fmla="*/ 237 w 323"/>
                <a:gd name="T9" fmla="*/ 189 h 308"/>
                <a:gd name="T10" fmla="*/ 292 w 323"/>
                <a:gd name="T11" fmla="*/ 280 h 308"/>
                <a:gd name="T12" fmla="*/ 297 w 323"/>
                <a:gd name="T13" fmla="*/ 295 h 308"/>
                <a:gd name="T14" fmla="*/ 206 w 323"/>
                <a:gd name="T15" fmla="*/ 225 h 308"/>
                <a:gd name="T16" fmla="*/ 160 w 323"/>
                <a:gd name="T17" fmla="*/ 179 h 30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08">
                  <a:moveTo>
                    <a:pt x="160" y="179"/>
                  </a:moveTo>
                  <a:cubicBezTo>
                    <a:pt x="172" y="172"/>
                    <a:pt x="192" y="169"/>
                    <a:pt x="196" y="154"/>
                  </a:cubicBezTo>
                  <a:cubicBezTo>
                    <a:pt x="205" y="66"/>
                    <a:pt x="25" y="64"/>
                    <a:pt x="21" y="58"/>
                  </a:cubicBezTo>
                  <a:cubicBezTo>
                    <a:pt x="0" y="28"/>
                    <a:pt x="51" y="0"/>
                    <a:pt x="106" y="15"/>
                  </a:cubicBezTo>
                  <a:cubicBezTo>
                    <a:pt x="201" y="41"/>
                    <a:pt x="227" y="79"/>
                    <a:pt x="237" y="189"/>
                  </a:cubicBezTo>
                  <a:cubicBezTo>
                    <a:pt x="238" y="206"/>
                    <a:pt x="260" y="308"/>
                    <a:pt x="292" y="280"/>
                  </a:cubicBezTo>
                  <a:cubicBezTo>
                    <a:pt x="298" y="273"/>
                    <a:pt x="323" y="259"/>
                    <a:pt x="297" y="295"/>
                  </a:cubicBezTo>
                  <a:cubicBezTo>
                    <a:pt x="290" y="305"/>
                    <a:pt x="230" y="280"/>
                    <a:pt x="206" y="225"/>
                  </a:cubicBezTo>
                  <a:cubicBezTo>
                    <a:pt x="193" y="198"/>
                    <a:pt x="189" y="187"/>
                    <a:pt x="160" y="179"/>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70"/>
            <p:cNvSpPr/>
            <p:nvPr/>
          </p:nvSpPr>
          <p:spPr bwMode="auto">
            <a:xfrm>
              <a:off x="5054601" y="2085974"/>
              <a:ext cx="285750" cy="311150"/>
            </a:xfrm>
            <a:custGeom>
              <a:gdLst>
                <a:gd name="T0" fmla="*/ 48 w 76"/>
                <a:gd name="T1" fmla="*/ 5 h 83"/>
                <a:gd name="T2" fmla="*/ 70 w 76"/>
                <a:gd name="T3" fmla="*/ 50 h 83"/>
                <a:gd name="T4" fmla="*/ 28 w 76"/>
                <a:gd name="T5" fmla="*/ 78 h 83"/>
                <a:gd name="T6" fmla="*/ 5 w 76"/>
                <a:gd name="T7" fmla="*/ 32 h 83"/>
                <a:gd name="T8" fmla="*/ 48 w 76"/>
                <a:gd name="T9" fmla="*/ 5 h 83"/>
              </a:gdLst>
              <a:cxnLst>
                <a:cxn ang="0">
                  <a:pos x="T0" y="T1"/>
                </a:cxn>
                <a:cxn ang="0">
                  <a:pos x="T2" y="T3"/>
                </a:cxn>
                <a:cxn ang="0">
                  <a:pos x="T4" y="T5"/>
                </a:cxn>
                <a:cxn ang="0">
                  <a:pos x="T6" y="T7"/>
                </a:cxn>
                <a:cxn ang="0">
                  <a:pos x="T8" y="T9"/>
                </a:cxn>
              </a:cxnLst>
              <a:rect l="0" t="0" r="r" b="b"/>
              <a:pathLst>
                <a:path w="76" h="83">
                  <a:moveTo>
                    <a:pt x="48" y="5"/>
                  </a:moveTo>
                  <a:cubicBezTo>
                    <a:pt x="66" y="10"/>
                    <a:pt x="76" y="30"/>
                    <a:pt x="70" y="50"/>
                  </a:cubicBezTo>
                  <a:cubicBezTo>
                    <a:pt x="65" y="70"/>
                    <a:pt x="46" y="83"/>
                    <a:pt x="28" y="78"/>
                  </a:cubicBezTo>
                  <a:cubicBezTo>
                    <a:pt x="10" y="73"/>
                    <a:pt x="0" y="52"/>
                    <a:pt x="5" y="32"/>
                  </a:cubicBezTo>
                  <a:cubicBezTo>
                    <a:pt x="11" y="12"/>
                    <a:pt x="30" y="0"/>
                    <a:pt x="48" y="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71"/>
            <p:cNvSpPr/>
            <p:nvPr/>
          </p:nvSpPr>
          <p:spPr bwMode="auto">
            <a:xfrm>
              <a:off x="5059363" y="2085974"/>
              <a:ext cx="269875" cy="293688"/>
            </a:xfrm>
            <a:custGeom>
              <a:gdLst>
                <a:gd name="T0" fmla="*/ 45 w 72"/>
                <a:gd name="T1" fmla="*/ 5 h 78"/>
                <a:gd name="T2" fmla="*/ 66 w 72"/>
                <a:gd name="T3" fmla="*/ 48 h 78"/>
                <a:gd name="T4" fmla="*/ 26 w 72"/>
                <a:gd name="T5" fmla="*/ 73 h 78"/>
                <a:gd name="T6" fmla="*/ 5 w 72"/>
                <a:gd name="T7" fmla="*/ 31 h 78"/>
                <a:gd name="T8" fmla="*/ 45 w 72"/>
                <a:gd name="T9" fmla="*/ 5 h 78"/>
              </a:gdLst>
              <a:cxnLst>
                <a:cxn ang="0">
                  <a:pos x="T0" y="T1"/>
                </a:cxn>
                <a:cxn ang="0">
                  <a:pos x="T2" y="T3"/>
                </a:cxn>
                <a:cxn ang="0">
                  <a:pos x="T4" y="T5"/>
                </a:cxn>
                <a:cxn ang="0">
                  <a:pos x="T6" y="T7"/>
                </a:cxn>
                <a:cxn ang="0">
                  <a:pos x="T8" y="T9"/>
                </a:cxn>
              </a:cxnLst>
              <a:rect l="0" t="0" r="r" b="b"/>
              <a:pathLst>
                <a:path w="72" h="78">
                  <a:moveTo>
                    <a:pt x="45" y="5"/>
                  </a:moveTo>
                  <a:cubicBezTo>
                    <a:pt x="62" y="9"/>
                    <a:pt x="72" y="29"/>
                    <a:pt x="66" y="48"/>
                  </a:cubicBezTo>
                  <a:cubicBezTo>
                    <a:pt x="61" y="67"/>
                    <a:pt x="43" y="78"/>
                    <a:pt x="26" y="73"/>
                  </a:cubicBezTo>
                  <a:cubicBezTo>
                    <a:pt x="9" y="69"/>
                    <a:pt x="0" y="50"/>
                    <a:pt x="5" y="31"/>
                  </a:cubicBezTo>
                  <a:cubicBezTo>
                    <a:pt x="10" y="12"/>
                    <a:pt x="28" y="0"/>
                    <a:pt x="45" y="5"/>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72"/>
            <p:cNvSpPr/>
            <p:nvPr/>
          </p:nvSpPr>
          <p:spPr bwMode="auto">
            <a:xfrm>
              <a:off x="5100638" y="2108199"/>
              <a:ext cx="182563" cy="203200"/>
            </a:xfrm>
            <a:custGeom>
              <a:gdLst>
                <a:gd name="T0" fmla="*/ 31 w 49"/>
                <a:gd name="T1" fmla="*/ 4 h 54"/>
                <a:gd name="T2" fmla="*/ 46 w 49"/>
                <a:gd name="T3" fmla="*/ 33 h 54"/>
                <a:gd name="T4" fmla="*/ 18 w 49"/>
                <a:gd name="T5" fmla="*/ 51 h 54"/>
                <a:gd name="T6" fmla="*/ 3 w 49"/>
                <a:gd name="T7" fmla="*/ 21 h 54"/>
                <a:gd name="T8" fmla="*/ 31 w 49"/>
                <a:gd name="T9" fmla="*/ 4 h 54"/>
              </a:gdLst>
              <a:cxnLst>
                <a:cxn ang="0">
                  <a:pos x="T0" y="T1"/>
                </a:cxn>
                <a:cxn ang="0">
                  <a:pos x="T2" y="T3"/>
                </a:cxn>
                <a:cxn ang="0">
                  <a:pos x="T4" y="T5"/>
                </a:cxn>
                <a:cxn ang="0">
                  <a:pos x="T6" y="T7"/>
                </a:cxn>
                <a:cxn ang="0">
                  <a:pos x="T8" y="T9"/>
                </a:cxn>
              </a:cxnLst>
              <a:rect l="0" t="0" r="r" b="b"/>
              <a:pathLst>
                <a:path w="49" h="54">
                  <a:moveTo>
                    <a:pt x="31" y="4"/>
                  </a:moveTo>
                  <a:cubicBezTo>
                    <a:pt x="43" y="7"/>
                    <a:pt x="49" y="20"/>
                    <a:pt x="46" y="33"/>
                  </a:cubicBezTo>
                  <a:cubicBezTo>
                    <a:pt x="42" y="46"/>
                    <a:pt x="30" y="54"/>
                    <a:pt x="18" y="51"/>
                  </a:cubicBezTo>
                  <a:cubicBezTo>
                    <a:pt x="6" y="48"/>
                    <a:pt x="0" y="34"/>
                    <a:pt x="3" y="21"/>
                  </a:cubicBezTo>
                  <a:cubicBezTo>
                    <a:pt x="7" y="8"/>
                    <a:pt x="19" y="0"/>
                    <a:pt x="31" y="4"/>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73"/>
            <p:cNvSpPr/>
            <p:nvPr/>
          </p:nvSpPr>
          <p:spPr bwMode="auto">
            <a:xfrm>
              <a:off x="3460751" y="1725612"/>
              <a:ext cx="1439863" cy="1336675"/>
            </a:xfrm>
            <a:custGeom>
              <a:gdLst>
                <a:gd name="T0" fmla="*/ 255 w 384"/>
                <a:gd name="T1" fmla="*/ 318 h 356"/>
                <a:gd name="T2" fmla="*/ 174 w 384"/>
                <a:gd name="T3" fmla="*/ 350 h 356"/>
                <a:gd name="T4" fmla="*/ 106 w 384"/>
                <a:gd name="T5" fmla="*/ 310 h 356"/>
                <a:gd name="T6" fmla="*/ 108 w 384"/>
                <a:gd name="T7" fmla="*/ 300 h 356"/>
                <a:gd name="T8" fmla="*/ 23 w 384"/>
                <a:gd name="T9" fmla="*/ 254 h 356"/>
                <a:gd name="T10" fmla="*/ 36 w 384"/>
                <a:gd name="T11" fmla="*/ 221 h 356"/>
                <a:gd name="T12" fmla="*/ 7 w 384"/>
                <a:gd name="T13" fmla="*/ 141 h 356"/>
                <a:gd name="T14" fmla="*/ 210 w 384"/>
                <a:gd name="T15" fmla="*/ 16 h 356"/>
                <a:gd name="T16" fmla="*/ 381 w 384"/>
                <a:gd name="T17" fmla="*/ 192 h 356"/>
                <a:gd name="T18" fmla="*/ 350 w 384"/>
                <a:gd name="T19" fmla="*/ 245 h 356"/>
                <a:gd name="T20" fmla="*/ 326 w 384"/>
                <a:gd name="T21" fmla="*/ 312 h 356"/>
                <a:gd name="T22" fmla="*/ 255 w 384"/>
                <a:gd name="T23" fmla="*/ 318 h 3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4" h="356">
                  <a:moveTo>
                    <a:pt x="255" y="318"/>
                  </a:moveTo>
                  <a:cubicBezTo>
                    <a:pt x="239" y="349"/>
                    <a:pt x="220" y="356"/>
                    <a:pt x="174" y="350"/>
                  </a:cubicBezTo>
                  <a:cubicBezTo>
                    <a:pt x="118" y="342"/>
                    <a:pt x="104" y="324"/>
                    <a:pt x="106" y="310"/>
                  </a:cubicBezTo>
                  <a:cubicBezTo>
                    <a:pt x="106" y="309"/>
                    <a:pt x="107" y="305"/>
                    <a:pt x="108" y="300"/>
                  </a:cubicBezTo>
                  <a:cubicBezTo>
                    <a:pt x="55" y="289"/>
                    <a:pt x="21" y="273"/>
                    <a:pt x="23" y="254"/>
                  </a:cubicBezTo>
                  <a:cubicBezTo>
                    <a:pt x="24" y="249"/>
                    <a:pt x="29" y="232"/>
                    <a:pt x="36" y="221"/>
                  </a:cubicBezTo>
                  <a:cubicBezTo>
                    <a:pt x="13" y="206"/>
                    <a:pt x="0" y="190"/>
                    <a:pt x="7" y="141"/>
                  </a:cubicBezTo>
                  <a:cubicBezTo>
                    <a:pt x="13" y="93"/>
                    <a:pt x="78" y="0"/>
                    <a:pt x="210" y="16"/>
                  </a:cubicBezTo>
                  <a:cubicBezTo>
                    <a:pt x="341" y="32"/>
                    <a:pt x="384" y="162"/>
                    <a:pt x="381" y="192"/>
                  </a:cubicBezTo>
                  <a:cubicBezTo>
                    <a:pt x="378" y="221"/>
                    <a:pt x="362" y="237"/>
                    <a:pt x="350" y="245"/>
                  </a:cubicBezTo>
                  <a:cubicBezTo>
                    <a:pt x="368" y="270"/>
                    <a:pt x="363" y="303"/>
                    <a:pt x="326" y="312"/>
                  </a:cubicBezTo>
                  <a:cubicBezTo>
                    <a:pt x="308" y="316"/>
                    <a:pt x="284" y="318"/>
                    <a:pt x="255" y="318"/>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74"/>
            <p:cNvSpPr/>
            <p:nvPr/>
          </p:nvSpPr>
          <p:spPr bwMode="auto">
            <a:xfrm>
              <a:off x="3460751" y="1725612"/>
              <a:ext cx="1422400" cy="1317625"/>
            </a:xfrm>
            <a:custGeom>
              <a:gdLst>
                <a:gd name="T0" fmla="*/ 252 w 379"/>
                <a:gd name="T1" fmla="*/ 313 h 351"/>
                <a:gd name="T2" fmla="*/ 172 w 379"/>
                <a:gd name="T3" fmla="*/ 345 h 351"/>
                <a:gd name="T4" fmla="*/ 105 w 379"/>
                <a:gd name="T5" fmla="*/ 306 h 351"/>
                <a:gd name="T6" fmla="*/ 106 w 379"/>
                <a:gd name="T7" fmla="*/ 296 h 351"/>
                <a:gd name="T8" fmla="*/ 23 w 379"/>
                <a:gd name="T9" fmla="*/ 251 h 351"/>
                <a:gd name="T10" fmla="*/ 36 w 379"/>
                <a:gd name="T11" fmla="*/ 218 h 351"/>
                <a:gd name="T12" fmla="*/ 7 w 379"/>
                <a:gd name="T13" fmla="*/ 139 h 351"/>
                <a:gd name="T14" fmla="*/ 207 w 379"/>
                <a:gd name="T15" fmla="*/ 16 h 351"/>
                <a:gd name="T16" fmla="*/ 376 w 379"/>
                <a:gd name="T17" fmla="*/ 189 h 351"/>
                <a:gd name="T18" fmla="*/ 346 w 379"/>
                <a:gd name="T19" fmla="*/ 242 h 351"/>
                <a:gd name="T20" fmla="*/ 322 w 379"/>
                <a:gd name="T21" fmla="*/ 308 h 351"/>
                <a:gd name="T22" fmla="*/ 252 w 379"/>
                <a:gd name="T23" fmla="*/ 313 h 3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9" h="351">
                  <a:moveTo>
                    <a:pt x="252" y="313"/>
                  </a:moveTo>
                  <a:cubicBezTo>
                    <a:pt x="236" y="344"/>
                    <a:pt x="217" y="351"/>
                    <a:pt x="172" y="345"/>
                  </a:cubicBezTo>
                  <a:cubicBezTo>
                    <a:pt x="117" y="338"/>
                    <a:pt x="103" y="319"/>
                    <a:pt x="105" y="306"/>
                  </a:cubicBezTo>
                  <a:cubicBezTo>
                    <a:pt x="105" y="305"/>
                    <a:pt x="105" y="301"/>
                    <a:pt x="106" y="296"/>
                  </a:cubicBezTo>
                  <a:cubicBezTo>
                    <a:pt x="54" y="285"/>
                    <a:pt x="21" y="270"/>
                    <a:pt x="23" y="251"/>
                  </a:cubicBezTo>
                  <a:cubicBezTo>
                    <a:pt x="24" y="245"/>
                    <a:pt x="29" y="229"/>
                    <a:pt x="36" y="218"/>
                  </a:cubicBezTo>
                  <a:cubicBezTo>
                    <a:pt x="13" y="203"/>
                    <a:pt x="0" y="188"/>
                    <a:pt x="7" y="139"/>
                  </a:cubicBezTo>
                  <a:cubicBezTo>
                    <a:pt x="13" y="91"/>
                    <a:pt x="77" y="0"/>
                    <a:pt x="207" y="16"/>
                  </a:cubicBezTo>
                  <a:cubicBezTo>
                    <a:pt x="337" y="32"/>
                    <a:pt x="379" y="160"/>
                    <a:pt x="376" y="189"/>
                  </a:cubicBezTo>
                  <a:cubicBezTo>
                    <a:pt x="374" y="218"/>
                    <a:pt x="358" y="234"/>
                    <a:pt x="346" y="242"/>
                  </a:cubicBezTo>
                  <a:cubicBezTo>
                    <a:pt x="363" y="266"/>
                    <a:pt x="358" y="299"/>
                    <a:pt x="322" y="308"/>
                  </a:cubicBezTo>
                  <a:cubicBezTo>
                    <a:pt x="304" y="312"/>
                    <a:pt x="280" y="314"/>
                    <a:pt x="252" y="31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75"/>
            <p:cNvSpPr/>
            <p:nvPr/>
          </p:nvSpPr>
          <p:spPr bwMode="auto">
            <a:xfrm>
              <a:off x="3494088" y="1733549"/>
              <a:ext cx="1335088" cy="1257300"/>
            </a:xfrm>
            <a:custGeom>
              <a:gdLst>
                <a:gd name="T0" fmla="*/ 237 w 356"/>
                <a:gd name="T1" fmla="*/ 299 h 335"/>
                <a:gd name="T2" fmla="*/ 161 w 356"/>
                <a:gd name="T3" fmla="*/ 330 h 335"/>
                <a:gd name="T4" fmla="*/ 98 w 356"/>
                <a:gd name="T5" fmla="*/ 292 h 335"/>
                <a:gd name="T6" fmla="*/ 100 w 356"/>
                <a:gd name="T7" fmla="*/ 283 h 335"/>
                <a:gd name="T8" fmla="*/ 21 w 356"/>
                <a:gd name="T9" fmla="*/ 240 h 335"/>
                <a:gd name="T10" fmla="*/ 34 w 356"/>
                <a:gd name="T11" fmla="*/ 209 h 335"/>
                <a:gd name="T12" fmla="*/ 6 w 356"/>
                <a:gd name="T13" fmla="*/ 133 h 335"/>
                <a:gd name="T14" fmla="*/ 195 w 356"/>
                <a:gd name="T15" fmla="*/ 15 h 335"/>
                <a:gd name="T16" fmla="*/ 353 w 356"/>
                <a:gd name="T17" fmla="*/ 180 h 335"/>
                <a:gd name="T18" fmla="*/ 324 w 356"/>
                <a:gd name="T19" fmla="*/ 230 h 335"/>
                <a:gd name="T20" fmla="*/ 302 w 356"/>
                <a:gd name="T21" fmla="*/ 294 h 335"/>
                <a:gd name="T22" fmla="*/ 237 w 356"/>
                <a:gd name="T23" fmla="*/ 299 h 3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335">
                  <a:moveTo>
                    <a:pt x="237" y="299"/>
                  </a:moveTo>
                  <a:cubicBezTo>
                    <a:pt x="221" y="329"/>
                    <a:pt x="204" y="335"/>
                    <a:pt x="161" y="330"/>
                  </a:cubicBezTo>
                  <a:cubicBezTo>
                    <a:pt x="109" y="323"/>
                    <a:pt x="96" y="305"/>
                    <a:pt x="98" y="292"/>
                  </a:cubicBezTo>
                  <a:cubicBezTo>
                    <a:pt x="98" y="291"/>
                    <a:pt x="99" y="287"/>
                    <a:pt x="100" y="283"/>
                  </a:cubicBezTo>
                  <a:cubicBezTo>
                    <a:pt x="51" y="272"/>
                    <a:pt x="19" y="258"/>
                    <a:pt x="21" y="240"/>
                  </a:cubicBezTo>
                  <a:cubicBezTo>
                    <a:pt x="22" y="234"/>
                    <a:pt x="27" y="219"/>
                    <a:pt x="34" y="209"/>
                  </a:cubicBezTo>
                  <a:cubicBezTo>
                    <a:pt x="12" y="194"/>
                    <a:pt x="0" y="179"/>
                    <a:pt x="6" y="133"/>
                  </a:cubicBezTo>
                  <a:cubicBezTo>
                    <a:pt x="13" y="87"/>
                    <a:pt x="72" y="0"/>
                    <a:pt x="195" y="15"/>
                  </a:cubicBezTo>
                  <a:cubicBezTo>
                    <a:pt x="317" y="30"/>
                    <a:pt x="356" y="152"/>
                    <a:pt x="353" y="180"/>
                  </a:cubicBezTo>
                  <a:cubicBezTo>
                    <a:pt x="351" y="208"/>
                    <a:pt x="336" y="223"/>
                    <a:pt x="324" y="230"/>
                  </a:cubicBezTo>
                  <a:cubicBezTo>
                    <a:pt x="341" y="254"/>
                    <a:pt x="336" y="285"/>
                    <a:pt x="302" y="294"/>
                  </a:cubicBezTo>
                  <a:cubicBezTo>
                    <a:pt x="285" y="298"/>
                    <a:pt x="263" y="299"/>
                    <a:pt x="237" y="29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76"/>
            <p:cNvSpPr/>
            <p:nvPr/>
          </p:nvSpPr>
          <p:spPr bwMode="auto">
            <a:xfrm>
              <a:off x="3609976" y="2027237"/>
              <a:ext cx="228600" cy="220663"/>
            </a:xfrm>
            <a:custGeom>
              <a:gdLst>
                <a:gd name="T0" fmla="*/ 33 w 61"/>
                <a:gd name="T1" fmla="*/ 1 h 59"/>
                <a:gd name="T2" fmla="*/ 59 w 61"/>
                <a:gd name="T3" fmla="*/ 33 h 59"/>
                <a:gd name="T4" fmla="*/ 27 w 61"/>
                <a:gd name="T5" fmla="*/ 57 h 59"/>
                <a:gd name="T6" fmla="*/ 1 w 61"/>
                <a:gd name="T7" fmla="*/ 26 h 59"/>
                <a:gd name="T8" fmla="*/ 33 w 61"/>
                <a:gd name="T9" fmla="*/ 1 h 59"/>
              </a:gdLst>
              <a:cxnLst>
                <a:cxn ang="0">
                  <a:pos x="T0" y="T1"/>
                </a:cxn>
                <a:cxn ang="0">
                  <a:pos x="T2" y="T3"/>
                </a:cxn>
                <a:cxn ang="0">
                  <a:pos x="T4" y="T5"/>
                </a:cxn>
                <a:cxn ang="0">
                  <a:pos x="T6" y="T7"/>
                </a:cxn>
                <a:cxn ang="0">
                  <a:pos x="T8" y="T9"/>
                </a:cxn>
              </a:cxnLst>
              <a:rect l="0" t="0" r="r" b="b"/>
              <a:pathLst>
                <a:path w="61" h="59">
                  <a:moveTo>
                    <a:pt x="33" y="1"/>
                  </a:moveTo>
                  <a:cubicBezTo>
                    <a:pt x="49" y="3"/>
                    <a:pt x="61" y="17"/>
                    <a:pt x="59" y="33"/>
                  </a:cubicBezTo>
                  <a:cubicBezTo>
                    <a:pt x="57" y="48"/>
                    <a:pt x="43" y="59"/>
                    <a:pt x="27" y="57"/>
                  </a:cubicBezTo>
                  <a:cubicBezTo>
                    <a:pt x="11" y="55"/>
                    <a:pt x="0" y="41"/>
                    <a:pt x="1" y="26"/>
                  </a:cubicBezTo>
                  <a:cubicBezTo>
                    <a:pt x="3" y="11"/>
                    <a:pt x="18" y="0"/>
                    <a:pt x="33" y="1"/>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77"/>
            <p:cNvSpPr/>
            <p:nvPr/>
          </p:nvSpPr>
          <p:spPr bwMode="auto">
            <a:xfrm>
              <a:off x="3654426" y="2071687"/>
              <a:ext cx="136525" cy="131763"/>
            </a:xfrm>
            <a:custGeom>
              <a:gdLst>
                <a:gd name="T0" fmla="*/ 20 w 36"/>
                <a:gd name="T1" fmla="*/ 1 h 35"/>
                <a:gd name="T2" fmla="*/ 35 w 36"/>
                <a:gd name="T3" fmla="*/ 19 h 35"/>
                <a:gd name="T4" fmla="*/ 16 w 36"/>
                <a:gd name="T5" fmla="*/ 33 h 35"/>
                <a:gd name="T6" fmla="*/ 2 w 36"/>
                <a:gd name="T7" fmla="*/ 15 h 35"/>
                <a:gd name="T8" fmla="*/ 20 w 36"/>
                <a:gd name="T9" fmla="*/ 1 h 35"/>
              </a:gdLst>
              <a:cxnLst>
                <a:cxn ang="0">
                  <a:pos x="T0" y="T1"/>
                </a:cxn>
                <a:cxn ang="0">
                  <a:pos x="T2" y="T3"/>
                </a:cxn>
                <a:cxn ang="0">
                  <a:pos x="T4" y="T5"/>
                </a:cxn>
                <a:cxn ang="0">
                  <a:pos x="T6" y="T7"/>
                </a:cxn>
                <a:cxn ang="0">
                  <a:pos x="T8" y="T9"/>
                </a:cxn>
              </a:cxnLst>
              <a:rect l="0" t="0" r="r" b="b"/>
              <a:pathLst>
                <a:path w="36" h="35">
                  <a:moveTo>
                    <a:pt x="20" y="1"/>
                  </a:moveTo>
                  <a:cubicBezTo>
                    <a:pt x="29" y="2"/>
                    <a:pt x="36" y="10"/>
                    <a:pt x="35" y="19"/>
                  </a:cubicBezTo>
                  <a:cubicBezTo>
                    <a:pt x="34" y="28"/>
                    <a:pt x="25" y="35"/>
                    <a:pt x="16" y="33"/>
                  </a:cubicBezTo>
                  <a:cubicBezTo>
                    <a:pt x="7" y="32"/>
                    <a:pt x="0" y="24"/>
                    <a:pt x="2" y="15"/>
                  </a:cubicBezTo>
                  <a:cubicBezTo>
                    <a:pt x="3" y="6"/>
                    <a:pt x="11" y="0"/>
                    <a:pt x="20" y="1"/>
                  </a:cubicBezTo>
                  <a:close/>
                </a:path>
              </a:pathLst>
            </a:custGeom>
            <a:solidFill>
              <a:srgbClr val="D4A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78"/>
            <p:cNvSpPr/>
            <p:nvPr/>
          </p:nvSpPr>
          <p:spPr bwMode="auto">
            <a:xfrm>
              <a:off x="3684588" y="1958974"/>
              <a:ext cx="134938" cy="250825"/>
            </a:xfrm>
            <a:custGeom>
              <a:gdLst>
                <a:gd name="T0" fmla="*/ 9 w 36"/>
                <a:gd name="T1" fmla="*/ 59 h 67"/>
                <a:gd name="T2" fmla="*/ 17 w 36"/>
                <a:gd name="T3" fmla="*/ 5 h 67"/>
                <a:gd name="T4" fmla="*/ 36 w 36"/>
                <a:gd name="T5" fmla="*/ 15 h 67"/>
                <a:gd name="T6" fmla="*/ 22 w 36"/>
                <a:gd name="T7" fmla="*/ 63 h 67"/>
                <a:gd name="T8" fmla="*/ 9 w 36"/>
                <a:gd name="T9" fmla="*/ 59 h 67"/>
              </a:gdLst>
              <a:cxnLst>
                <a:cxn ang="0">
                  <a:pos x="T0" y="T1"/>
                </a:cxn>
                <a:cxn ang="0">
                  <a:pos x="T2" y="T3"/>
                </a:cxn>
                <a:cxn ang="0">
                  <a:pos x="T4" y="T5"/>
                </a:cxn>
                <a:cxn ang="0">
                  <a:pos x="T6" y="T7"/>
                </a:cxn>
                <a:cxn ang="0">
                  <a:pos x="T8" y="T9"/>
                </a:cxn>
              </a:cxnLst>
              <a:rect l="0" t="0" r="r" b="b"/>
              <a:pathLst>
                <a:path w="36" h="67">
                  <a:moveTo>
                    <a:pt x="9" y="59"/>
                  </a:moveTo>
                  <a:cubicBezTo>
                    <a:pt x="0" y="48"/>
                    <a:pt x="3" y="23"/>
                    <a:pt x="17" y="5"/>
                  </a:cubicBezTo>
                  <a:cubicBezTo>
                    <a:pt x="21" y="0"/>
                    <a:pt x="36" y="8"/>
                    <a:pt x="36" y="15"/>
                  </a:cubicBezTo>
                  <a:cubicBezTo>
                    <a:pt x="36" y="22"/>
                    <a:pt x="30" y="54"/>
                    <a:pt x="22" y="63"/>
                  </a:cubicBezTo>
                  <a:cubicBezTo>
                    <a:pt x="18" y="67"/>
                    <a:pt x="14" y="65"/>
                    <a:pt x="9" y="5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79"/>
            <p:cNvSpPr/>
            <p:nvPr/>
          </p:nvSpPr>
          <p:spPr bwMode="auto">
            <a:xfrm>
              <a:off x="4581526" y="2162174"/>
              <a:ext cx="222250" cy="231775"/>
            </a:xfrm>
            <a:custGeom>
              <a:gdLst>
                <a:gd name="T0" fmla="*/ 33 w 59"/>
                <a:gd name="T1" fmla="*/ 2 h 62"/>
                <a:gd name="T2" fmla="*/ 57 w 59"/>
                <a:gd name="T3" fmla="*/ 34 h 62"/>
                <a:gd name="T4" fmla="*/ 26 w 59"/>
                <a:gd name="T5" fmla="*/ 60 h 62"/>
                <a:gd name="T6" fmla="*/ 2 w 59"/>
                <a:gd name="T7" fmla="*/ 27 h 62"/>
                <a:gd name="T8" fmla="*/ 33 w 59"/>
                <a:gd name="T9" fmla="*/ 2 h 62"/>
              </a:gdLst>
              <a:cxnLst>
                <a:cxn ang="0">
                  <a:pos x="T0" y="T1"/>
                </a:cxn>
                <a:cxn ang="0">
                  <a:pos x="T2" y="T3"/>
                </a:cxn>
                <a:cxn ang="0">
                  <a:pos x="T4" y="T5"/>
                </a:cxn>
                <a:cxn ang="0">
                  <a:pos x="T6" y="T7"/>
                </a:cxn>
                <a:cxn ang="0">
                  <a:pos x="T8" y="T9"/>
                </a:cxn>
              </a:cxnLst>
              <a:rect l="0" t="0" r="r" b="b"/>
              <a:pathLst>
                <a:path w="59" h="62">
                  <a:moveTo>
                    <a:pt x="33" y="2"/>
                  </a:moveTo>
                  <a:cubicBezTo>
                    <a:pt x="48" y="3"/>
                    <a:pt x="59" y="18"/>
                    <a:pt x="57" y="34"/>
                  </a:cubicBezTo>
                  <a:cubicBezTo>
                    <a:pt x="55" y="50"/>
                    <a:pt x="41" y="62"/>
                    <a:pt x="26" y="60"/>
                  </a:cubicBezTo>
                  <a:cubicBezTo>
                    <a:pt x="11" y="58"/>
                    <a:pt x="0" y="43"/>
                    <a:pt x="2" y="27"/>
                  </a:cubicBezTo>
                  <a:cubicBezTo>
                    <a:pt x="4" y="11"/>
                    <a:pt x="18" y="0"/>
                    <a:pt x="33" y="2"/>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80"/>
            <p:cNvSpPr/>
            <p:nvPr/>
          </p:nvSpPr>
          <p:spPr bwMode="auto">
            <a:xfrm>
              <a:off x="4616451" y="2214562"/>
              <a:ext cx="112713" cy="119063"/>
            </a:xfrm>
            <a:custGeom>
              <a:gdLst>
                <a:gd name="T0" fmla="*/ 17 w 30"/>
                <a:gd name="T1" fmla="*/ 1 h 32"/>
                <a:gd name="T2" fmla="*/ 29 w 30"/>
                <a:gd name="T3" fmla="*/ 18 h 32"/>
                <a:gd name="T4" fmla="*/ 13 w 30"/>
                <a:gd name="T5" fmla="*/ 31 h 32"/>
                <a:gd name="T6" fmla="*/ 1 w 30"/>
                <a:gd name="T7" fmla="*/ 14 h 32"/>
                <a:gd name="T8" fmla="*/ 17 w 30"/>
                <a:gd name="T9" fmla="*/ 1 h 32"/>
              </a:gdLst>
              <a:cxnLst>
                <a:cxn ang="0">
                  <a:pos x="T0" y="T1"/>
                </a:cxn>
                <a:cxn ang="0">
                  <a:pos x="T2" y="T3"/>
                </a:cxn>
                <a:cxn ang="0">
                  <a:pos x="T4" y="T5"/>
                </a:cxn>
                <a:cxn ang="0">
                  <a:pos x="T6" y="T7"/>
                </a:cxn>
                <a:cxn ang="0">
                  <a:pos x="T8" y="T9"/>
                </a:cxn>
              </a:cxnLst>
              <a:rect l="0" t="0" r="r" b="b"/>
              <a:pathLst>
                <a:path w="30" h="32">
                  <a:moveTo>
                    <a:pt x="17" y="1"/>
                  </a:moveTo>
                  <a:cubicBezTo>
                    <a:pt x="25" y="2"/>
                    <a:pt x="30" y="9"/>
                    <a:pt x="29" y="18"/>
                  </a:cubicBezTo>
                  <a:cubicBezTo>
                    <a:pt x="28" y="26"/>
                    <a:pt x="21" y="32"/>
                    <a:pt x="13" y="31"/>
                  </a:cubicBezTo>
                  <a:cubicBezTo>
                    <a:pt x="5" y="30"/>
                    <a:pt x="0" y="23"/>
                    <a:pt x="1" y="14"/>
                  </a:cubicBezTo>
                  <a:cubicBezTo>
                    <a:pt x="2" y="6"/>
                    <a:pt x="9" y="0"/>
                    <a:pt x="17" y="1"/>
                  </a:cubicBezTo>
                  <a:close/>
                </a:path>
              </a:pathLst>
            </a:custGeom>
            <a:solidFill>
              <a:srgbClr val="E5B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81"/>
            <p:cNvSpPr/>
            <p:nvPr/>
          </p:nvSpPr>
          <p:spPr bwMode="auto">
            <a:xfrm>
              <a:off x="3722688" y="1790699"/>
              <a:ext cx="976313" cy="854075"/>
            </a:xfrm>
            <a:custGeom>
              <a:gdLst>
                <a:gd name="T0" fmla="*/ 143 w 260"/>
                <a:gd name="T1" fmla="*/ 8 h 228"/>
                <a:gd name="T2" fmla="*/ 253 w 260"/>
                <a:gd name="T3" fmla="*/ 129 h 228"/>
                <a:gd name="T4" fmla="*/ 117 w 260"/>
                <a:gd name="T5" fmla="*/ 220 h 228"/>
                <a:gd name="T6" fmla="*/ 7 w 260"/>
                <a:gd name="T7" fmla="*/ 99 h 228"/>
                <a:gd name="T8" fmla="*/ 143 w 260"/>
                <a:gd name="T9" fmla="*/ 8 h 228"/>
              </a:gdLst>
              <a:cxnLst>
                <a:cxn ang="0">
                  <a:pos x="T0" y="T1"/>
                </a:cxn>
                <a:cxn ang="0">
                  <a:pos x="T2" y="T3"/>
                </a:cxn>
                <a:cxn ang="0">
                  <a:pos x="T4" y="T5"/>
                </a:cxn>
                <a:cxn ang="0">
                  <a:pos x="T6" y="T7"/>
                </a:cxn>
                <a:cxn ang="0">
                  <a:pos x="T8" y="T9"/>
                </a:cxn>
              </a:cxnLst>
              <a:rect l="0" t="0" r="r" b="b"/>
              <a:pathLst>
                <a:path w="260" h="228">
                  <a:moveTo>
                    <a:pt x="143" y="8"/>
                  </a:moveTo>
                  <a:cubicBezTo>
                    <a:pt x="211" y="16"/>
                    <a:pt x="260" y="70"/>
                    <a:pt x="253" y="129"/>
                  </a:cubicBezTo>
                  <a:cubicBezTo>
                    <a:pt x="246" y="187"/>
                    <a:pt x="185" y="228"/>
                    <a:pt x="117" y="220"/>
                  </a:cubicBezTo>
                  <a:cubicBezTo>
                    <a:pt x="49" y="212"/>
                    <a:pt x="0" y="158"/>
                    <a:pt x="7" y="99"/>
                  </a:cubicBezTo>
                  <a:cubicBezTo>
                    <a:pt x="14" y="40"/>
                    <a:pt x="75" y="0"/>
                    <a:pt x="143" y="8"/>
                  </a:cubicBezTo>
                  <a:close/>
                </a:path>
              </a:pathLst>
            </a:custGeom>
            <a:solidFill>
              <a:srgbClr val="FEF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82"/>
            <p:cNvSpPr/>
            <p:nvPr/>
          </p:nvSpPr>
          <p:spPr bwMode="auto">
            <a:xfrm>
              <a:off x="3689351" y="1785937"/>
              <a:ext cx="979488" cy="858838"/>
            </a:xfrm>
            <a:custGeom>
              <a:gdLst>
                <a:gd name="T0" fmla="*/ 143 w 261"/>
                <a:gd name="T1" fmla="*/ 8 h 229"/>
                <a:gd name="T2" fmla="*/ 254 w 261"/>
                <a:gd name="T3" fmla="*/ 129 h 229"/>
                <a:gd name="T4" fmla="*/ 118 w 261"/>
                <a:gd name="T5" fmla="*/ 221 h 229"/>
                <a:gd name="T6" fmla="*/ 7 w 261"/>
                <a:gd name="T7" fmla="*/ 100 h 229"/>
                <a:gd name="T8" fmla="*/ 143 w 261"/>
                <a:gd name="T9" fmla="*/ 8 h 229"/>
              </a:gdLst>
              <a:cxnLst>
                <a:cxn ang="0">
                  <a:pos x="T0" y="T1"/>
                </a:cxn>
                <a:cxn ang="0">
                  <a:pos x="T2" y="T3"/>
                </a:cxn>
                <a:cxn ang="0">
                  <a:pos x="T4" y="T5"/>
                </a:cxn>
                <a:cxn ang="0">
                  <a:pos x="T6" y="T7"/>
                </a:cxn>
                <a:cxn ang="0">
                  <a:pos x="T8" y="T9"/>
                </a:cxn>
              </a:cxnLst>
              <a:rect l="0" t="0" r="r" b="b"/>
              <a:pathLst>
                <a:path w="261" h="229">
                  <a:moveTo>
                    <a:pt x="143" y="8"/>
                  </a:moveTo>
                  <a:cubicBezTo>
                    <a:pt x="211" y="17"/>
                    <a:pt x="261" y="71"/>
                    <a:pt x="254" y="129"/>
                  </a:cubicBezTo>
                  <a:cubicBezTo>
                    <a:pt x="247" y="188"/>
                    <a:pt x="186" y="229"/>
                    <a:pt x="118" y="221"/>
                  </a:cubicBezTo>
                  <a:cubicBezTo>
                    <a:pt x="50" y="212"/>
                    <a:pt x="0" y="158"/>
                    <a:pt x="7" y="100"/>
                  </a:cubicBezTo>
                  <a:cubicBezTo>
                    <a:pt x="15" y="41"/>
                    <a:pt x="75" y="0"/>
                    <a:pt x="143" y="8"/>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83"/>
            <p:cNvSpPr/>
            <p:nvPr/>
          </p:nvSpPr>
          <p:spPr bwMode="auto">
            <a:xfrm>
              <a:off x="3678238" y="1879599"/>
              <a:ext cx="941388" cy="728663"/>
            </a:xfrm>
            <a:custGeom>
              <a:gdLst>
                <a:gd name="T0" fmla="*/ 136 w 251"/>
                <a:gd name="T1" fmla="*/ 8 h 194"/>
                <a:gd name="T2" fmla="*/ 245 w 251"/>
                <a:gd name="T3" fmla="*/ 111 h 194"/>
                <a:gd name="T4" fmla="*/ 115 w 251"/>
                <a:gd name="T5" fmla="*/ 186 h 194"/>
                <a:gd name="T6" fmla="*/ 6 w 251"/>
                <a:gd name="T7" fmla="*/ 82 h 194"/>
                <a:gd name="T8" fmla="*/ 136 w 251"/>
                <a:gd name="T9" fmla="*/ 8 h 194"/>
              </a:gdLst>
              <a:cxnLst>
                <a:cxn ang="0">
                  <a:pos x="T0" y="T1"/>
                </a:cxn>
                <a:cxn ang="0">
                  <a:pos x="T2" y="T3"/>
                </a:cxn>
                <a:cxn ang="0">
                  <a:pos x="T4" y="T5"/>
                </a:cxn>
                <a:cxn ang="0">
                  <a:pos x="T6" y="T7"/>
                </a:cxn>
                <a:cxn ang="0">
                  <a:pos x="T8" y="T9"/>
                </a:cxn>
              </a:cxnLst>
              <a:rect l="0" t="0" r="r" b="b"/>
              <a:pathLst>
                <a:path w="251" h="194">
                  <a:moveTo>
                    <a:pt x="136" y="8"/>
                  </a:moveTo>
                  <a:cubicBezTo>
                    <a:pt x="202" y="16"/>
                    <a:pt x="251" y="62"/>
                    <a:pt x="245" y="111"/>
                  </a:cubicBezTo>
                  <a:cubicBezTo>
                    <a:pt x="239" y="160"/>
                    <a:pt x="181" y="194"/>
                    <a:pt x="115" y="186"/>
                  </a:cubicBezTo>
                  <a:cubicBezTo>
                    <a:pt x="49" y="178"/>
                    <a:pt x="0" y="131"/>
                    <a:pt x="6" y="82"/>
                  </a:cubicBezTo>
                  <a:cubicBezTo>
                    <a:pt x="12" y="33"/>
                    <a:pt x="70" y="0"/>
                    <a:pt x="136" y="8"/>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43" name="Picture 384"/>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381501" y="2238374"/>
              <a:ext cx="223838"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385"/>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3697288" y="2149474"/>
              <a:ext cx="2254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386"/>
            <p:cNvSpPr/>
            <p:nvPr/>
          </p:nvSpPr>
          <p:spPr bwMode="auto">
            <a:xfrm>
              <a:off x="3970338" y="1779587"/>
              <a:ext cx="615950" cy="347663"/>
            </a:xfrm>
            <a:custGeom>
              <a:gdLst>
                <a:gd name="T0" fmla="*/ 142 w 164"/>
                <a:gd name="T1" fmla="*/ 34 h 93"/>
                <a:gd name="T2" fmla="*/ 100 w 164"/>
                <a:gd name="T3" fmla="*/ 11 h 93"/>
                <a:gd name="T4" fmla="*/ 53 w 164"/>
                <a:gd name="T5" fmla="*/ 2 h 93"/>
                <a:gd name="T6" fmla="*/ 7 w 164"/>
                <a:gd name="T7" fmla="*/ 43 h 93"/>
                <a:gd name="T8" fmla="*/ 90 w 164"/>
                <a:gd name="T9" fmla="*/ 37 h 93"/>
                <a:gd name="T10" fmla="*/ 56 w 164"/>
                <a:gd name="T11" fmla="*/ 28 h 93"/>
                <a:gd name="T12" fmla="*/ 58 w 164"/>
                <a:gd name="T13" fmla="*/ 45 h 93"/>
                <a:gd name="T14" fmla="*/ 37 w 164"/>
                <a:gd name="T15" fmla="*/ 27 h 93"/>
                <a:gd name="T16" fmla="*/ 155 w 164"/>
                <a:gd name="T17" fmla="*/ 54 h 93"/>
                <a:gd name="T18" fmla="*/ 142 w 164"/>
                <a:gd name="T19" fmla="*/ 34 h 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3">
                  <a:moveTo>
                    <a:pt x="142" y="34"/>
                  </a:moveTo>
                  <a:cubicBezTo>
                    <a:pt x="100" y="11"/>
                    <a:pt x="100" y="11"/>
                    <a:pt x="100" y="11"/>
                  </a:cubicBezTo>
                  <a:cubicBezTo>
                    <a:pt x="53" y="2"/>
                    <a:pt x="53" y="2"/>
                    <a:pt x="53" y="2"/>
                  </a:cubicBezTo>
                  <a:cubicBezTo>
                    <a:pt x="37" y="0"/>
                    <a:pt x="0" y="12"/>
                    <a:pt x="7" y="43"/>
                  </a:cubicBezTo>
                  <a:cubicBezTo>
                    <a:pt x="14" y="70"/>
                    <a:pt x="120" y="93"/>
                    <a:pt x="90" y="37"/>
                  </a:cubicBezTo>
                  <a:cubicBezTo>
                    <a:pt x="81" y="21"/>
                    <a:pt x="66" y="22"/>
                    <a:pt x="56" y="28"/>
                  </a:cubicBezTo>
                  <a:cubicBezTo>
                    <a:pt x="46" y="33"/>
                    <a:pt x="42" y="44"/>
                    <a:pt x="58" y="45"/>
                  </a:cubicBezTo>
                  <a:cubicBezTo>
                    <a:pt x="60" y="45"/>
                    <a:pt x="21" y="48"/>
                    <a:pt x="37" y="27"/>
                  </a:cubicBezTo>
                  <a:cubicBezTo>
                    <a:pt x="53" y="7"/>
                    <a:pt x="124" y="27"/>
                    <a:pt x="155" y="54"/>
                  </a:cubicBezTo>
                  <a:cubicBezTo>
                    <a:pt x="164" y="62"/>
                    <a:pt x="158" y="33"/>
                    <a:pt x="142" y="34"/>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87"/>
            <p:cNvSpPr/>
            <p:nvPr/>
          </p:nvSpPr>
          <p:spPr bwMode="auto">
            <a:xfrm>
              <a:off x="4071938" y="2473324"/>
              <a:ext cx="146050" cy="36513"/>
            </a:xfrm>
            <a:custGeom>
              <a:gdLst>
                <a:gd name="T0" fmla="*/ 1 w 39"/>
                <a:gd name="T1" fmla="*/ 4 h 10"/>
                <a:gd name="T2" fmla="*/ 1 w 39"/>
                <a:gd name="T3" fmla="*/ 1 h 10"/>
                <a:gd name="T4" fmla="*/ 4 w 39"/>
                <a:gd name="T5" fmla="*/ 1 h 10"/>
                <a:gd name="T6" fmla="*/ 9 w 39"/>
                <a:gd name="T7" fmla="*/ 4 h 10"/>
                <a:gd name="T8" fmla="*/ 24 w 39"/>
                <a:gd name="T9" fmla="*/ 6 h 10"/>
                <a:gd name="T10" fmla="*/ 35 w 39"/>
                <a:gd name="T11" fmla="*/ 3 h 10"/>
                <a:gd name="T12" fmla="*/ 35 w 39"/>
                <a:gd name="T13" fmla="*/ 2 h 10"/>
                <a:gd name="T14" fmla="*/ 38 w 39"/>
                <a:gd name="T15" fmla="*/ 1 h 10"/>
                <a:gd name="T16" fmla="*/ 39 w 39"/>
                <a:gd name="T17" fmla="*/ 4 h 10"/>
                <a:gd name="T18" fmla="*/ 37 w 39"/>
                <a:gd name="T19" fmla="*/ 6 h 10"/>
                <a:gd name="T20" fmla="*/ 24 w 39"/>
                <a:gd name="T21" fmla="*/ 10 h 10"/>
                <a:gd name="T22" fmla="*/ 7 w 39"/>
                <a:gd name="T23" fmla="*/ 8 h 10"/>
                <a:gd name="T24" fmla="*/ 1 w 39"/>
                <a:gd name="T25" fmla="*/ 4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0">
                  <a:moveTo>
                    <a:pt x="1" y="4"/>
                  </a:moveTo>
                  <a:cubicBezTo>
                    <a:pt x="0" y="3"/>
                    <a:pt x="0" y="1"/>
                    <a:pt x="1" y="1"/>
                  </a:cubicBezTo>
                  <a:cubicBezTo>
                    <a:pt x="2" y="0"/>
                    <a:pt x="3" y="0"/>
                    <a:pt x="4" y="1"/>
                  </a:cubicBezTo>
                  <a:cubicBezTo>
                    <a:pt x="5" y="2"/>
                    <a:pt x="6" y="3"/>
                    <a:pt x="9" y="4"/>
                  </a:cubicBezTo>
                  <a:cubicBezTo>
                    <a:pt x="13" y="5"/>
                    <a:pt x="19" y="6"/>
                    <a:pt x="24" y="6"/>
                  </a:cubicBezTo>
                  <a:cubicBezTo>
                    <a:pt x="29" y="6"/>
                    <a:pt x="33" y="5"/>
                    <a:pt x="35" y="3"/>
                  </a:cubicBezTo>
                  <a:cubicBezTo>
                    <a:pt x="35" y="2"/>
                    <a:pt x="35" y="2"/>
                    <a:pt x="35" y="2"/>
                  </a:cubicBezTo>
                  <a:cubicBezTo>
                    <a:pt x="35" y="1"/>
                    <a:pt x="37" y="1"/>
                    <a:pt x="38" y="1"/>
                  </a:cubicBezTo>
                  <a:cubicBezTo>
                    <a:pt x="39" y="2"/>
                    <a:pt x="39" y="3"/>
                    <a:pt x="39" y="4"/>
                  </a:cubicBezTo>
                  <a:cubicBezTo>
                    <a:pt x="39" y="5"/>
                    <a:pt x="38" y="5"/>
                    <a:pt x="37" y="6"/>
                  </a:cubicBezTo>
                  <a:cubicBezTo>
                    <a:pt x="35" y="8"/>
                    <a:pt x="30" y="9"/>
                    <a:pt x="24" y="10"/>
                  </a:cubicBezTo>
                  <a:cubicBezTo>
                    <a:pt x="18" y="10"/>
                    <a:pt x="12" y="9"/>
                    <a:pt x="7" y="8"/>
                  </a:cubicBezTo>
                  <a:cubicBezTo>
                    <a:pt x="5" y="7"/>
                    <a:pt x="2" y="5"/>
                    <a:pt x="1" y="4"/>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88"/>
            <p:cNvSpPr/>
            <p:nvPr/>
          </p:nvSpPr>
          <p:spPr bwMode="auto">
            <a:xfrm>
              <a:off x="4341813" y="2143124"/>
              <a:ext cx="168275" cy="184150"/>
            </a:xfrm>
            <a:custGeom>
              <a:gdLst>
                <a:gd name="T0" fmla="*/ 25 w 45"/>
                <a:gd name="T1" fmla="*/ 1 h 49"/>
                <a:gd name="T2" fmla="*/ 43 w 45"/>
                <a:gd name="T3" fmla="*/ 27 h 49"/>
                <a:gd name="T4" fmla="*/ 20 w 45"/>
                <a:gd name="T5" fmla="*/ 47 h 49"/>
                <a:gd name="T6" fmla="*/ 2 w 45"/>
                <a:gd name="T7" fmla="*/ 22 h 49"/>
                <a:gd name="T8" fmla="*/ 25 w 45"/>
                <a:gd name="T9" fmla="*/ 1 h 49"/>
              </a:gdLst>
              <a:cxnLst>
                <a:cxn ang="0">
                  <a:pos x="T0" y="T1"/>
                </a:cxn>
                <a:cxn ang="0">
                  <a:pos x="T2" y="T3"/>
                </a:cxn>
                <a:cxn ang="0">
                  <a:pos x="T4" y="T5"/>
                </a:cxn>
                <a:cxn ang="0">
                  <a:pos x="T6" y="T7"/>
                </a:cxn>
                <a:cxn ang="0">
                  <a:pos x="T8" y="T9"/>
                </a:cxn>
              </a:cxnLst>
              <a:rect l="0" t="0" r="r" b="b"/>
              <a:pathLst>
                <a:path w="45" h="49">
                  <a:moveTo>
                    <a:pt x="25" y="1"/>
                  </a:moveTo>
                  <a:cubicBezTo>
                    <a:pt x="37" y="2"/>
                    <a:pt x="45" y="14"/>
                    <a:pt x="43" y="27"/>
                  </a:cubicBezTo>
                  <a:cubicBezTo>
                    <a:pt x="42" y="40"/>
                    <a:pt x="31" y="49"/>
                    <a:pt x="20" y="47"/>
                  </a:cubicBezTo>
                  <a:cubicBezTo>
                    <a:pt x="8" y="46"/>
                    <a:pt x="0" y="35"/>
                    <a:pt x="2" y="22"/>
                  </a:cubicBezTo>
                  <a:cubicBezTo>
                    <a:pt x="3" y="9"/>
                    <a:pt x="14" y="0"/>
                    <a:pt x="2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89"/>
            <p:cNvSpPr/>
            <p:nvPr/>
          </p:nvSpPr>
          <p:spPr bwMode="auto">
            <a:xfrm>
              <a:off x="4371976" y="2187574"/>
              <a:ext cx="123825" cy="120650"/>
            </a:xfrm>
            <a:custGeom>
              <a:gdLst>
                <a:gd name="T0" fmla="*/ 18 w 33"/>
                <a:gd name="T1" fmla="*/ 1 h 32"/>
                <a:gd name="T2" fmla="*/ 32 w 33"/>
                <a:gd name="T3" fmla="*/ 18 h 32"/>
                <a:gd name="T4" fmla="*/ 15 w 33"/>
                <a:gd name="T5" fmla="*/ 31 h 32"/>
                <a:gd name="T6" fmla="*/ 1 w 33"/>
                <a:gd name="T7" fmla="*/ 14 h 32"/>
                <a:gd name="T8" fmla="*/ 18 w 33"/>
                <a:gd name="T9" fmla="*/ 1 h 32"/>
              </a:gdLst>
              <a:cxnLst>
                <a:cxn ang="0">
                  <a:pos x="T0" y="T1"/>
                </a:cxn>
                <a:cxn ang="0">
                  <a:pos x="T2" y="T3"/>
                </a:cxn>
                <a:cxn ang="0">
                  <a:pos x="T4" y="T5"/>
                </a:cxn>
                <a:cxn ang="0">
                  <a:pos x="T6" y="T7"/>
                </a:cxn>
                <a:cxn ang="0">
                  <a:pos x="T8" y="T9"/>
                </a:cxn>
              </a:cxnLst>
              <a:rect l="0" t="0" r="r" b="b"/>
              <a:pathLst>
                <a:path w="33" h="32">
                  <a:moveTo>
                    <a:pt x="18" y="1"/>
                  </a:moveTo>
                  <a:cubicBezTo>
                    <a:pt x="27" y="2"/>
                    <a:pt x="33" y="10"/>
                    <a:pt x="32" y="18"/>
                  </a:cubicBezTo>
                  <a:cubicBezTo>
                    <a:pt x="31" y="26"/>
                    <a:pt x="23" y="32"/>
                    <a:pt x="15" y="31"/>
                  </a:cubicBezTo>
                  <a:cubicBezTo>
                    <a:pt x="6" y="30"/>
                    <a:pt x="0" y="23"/>
                    <a:pt x="1" y="14"/>
                  </a:cubicBezTo>
                  <a:cubicBezTo>
                    <a:pt x="2" y="6"/>
                    <a:pt x="10"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90"/>
            <p:cNvSpPr/>
            <p:nvPr/>
          </p:nvSpPr>
          <p:spPr bwMode="auto">
            <a:xfrm>
              <a:off x="4386263" y="2203449"/>
              <a:ext cx="41275" cy="41275"/>
            </a:xfrm>
            <a:custGeom>
              <a:gdLst>
                <a:gd name="T0" fmla="*/ 6 w 11"/>
                <a:gd name="T1" fmla="*/ 1 h 11"/>
                <a:gd name="T2" fmla="*/ 11 w 11"/>
                <a:gd name="T3" fmla="*/ 6 h 11"/>
                <a:gd name="T4" fmla="*/ 5 w 11"/>
                <a:gd name="T5" fmla="*/ 11 h 11"/>
                <a:gd name="T6" fmla="*/ 1 w 11"/>
                <a:gd name="T7" fmla="*/ 5 h 11"/>
                <a:gd name="T8" fmla="*/ 6 w 11"/>
                <a:gd name="T9" fmla="*/ 1 h 11"/>
              </a:gdLst>
              <a:cxnLst>
                <a:cxn ang="0">
                  <a:pos x="T0" y="T1"/>
                </a:cxn>
                <a:cxn ang="0">
                  <a:pos x="T2" y="T3"/>
                </a:cxn>
                <a:cxn ang="0">
                  <a:pos x="T4" y="T5"/>
                </a:cxn>
                <a:cxn ang="0">
                  <a:pos x="T6" y="T7"/>
                </a:cxn>
                <a:cxn ang="0">
                  <a:pos x="T8" y="T9"/>
                </a:cxn>
              </a:cxnLst>
              <a:rect l="0" t="0" r="r" b="b"/>
              <a:pathLst>
                <a:path w="11" h="11">
                  <a:moveTo>
                    <a:pt x="6" y="1"/>
                  </a:moveTo>
                  <a:cubicBezTo>
                    <a:pt x="9" y="1"/>
                    <a:pt x="11" y="4"/>
                    <a:pt x="11" y="6"/>
                  </a:cubicBezTo>
                  <a:cubicBezTo>
                    <a:pt x="11" y="9"/>
                    <a:pt x="8" y="11"/>
                    <a:pt x="5" y="11"/>
                  </a:cubicBezTo>
                  <a:cubicBezTo>
                    <a:pt x="2" y="10"/>
                    <a:pt x="0" y="8"/>
                    <a:pt x="1" y="5"/>
                  </a:cubicBezTo>
                  <a:cubicBezTo>
                    <a:pt x="1" y="2"/>
                    <a:pt x="3" y="0"/>
                    <a:pt x="6"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91"/>
            <p:cNvSpPr/>
            <p:nvPr/>
          </p:nvSpPr>
          <p:spPr bwMode="auto">
            <a:xfrm>
              <a:off x="4394201" y="2247899"/>
              <a:ext cx="26988" cy="22225"/>
            </a:xfrm>
            <a:custGeom>
              <a:gdLst>
                <a:gd name="T0" fmla="*/ 4 w 7"/>
                <a:gd name="T1" fmla="*/ 0 h 6"/>
                <a:gd name="T2" fmla="*/ 6 w 7"/>
                <a:gd name="T3" fmla="*/ 3 h 6"/>
                <a:gd name="T4" fmla="*/ 3 w 7"/>
                <a:gd name="T5" fmla="*/ 6 h 6"/>
                <a:gd name="T6" fmla="*/ 0 w 7"/>
                <a:gd name="T7" fmla="*/ 3 h 6"/>
                <a:gd name="T8" fmla="*/ 4 w 7"/>
                <a:gd name="T9" fmla="*/ 0 h 6"/>
              </a:gdLst>
              <a:cxnLst>
                <a:cxn ang="0">
                  <a:pos x="T0" y="T1"/>
                </a:cxn>
                <a:cxn ang="0">
                  <a:pos x="T2" y="T3"/>
                </a:cxn>
                <a:cxn ang="0">
                  <a:pos x="T4" y="T5"/>
                </a:cxn>
                <a:cxn ang="0">
                  <a:pos x="T6" y="T7"/>
                </a:cxn>
                <a:cxn ang="0">
                  <a:pos x="T8" y="T9"/>
                </a:cxn>
              </a:cxnLst>
              <a:rect l="0" t="0" r="r" b="b"/>
              <a:pathLst>
                <a:path w="7" h="6">
                  <a:moveTo>
                    <a:pt x="4" y="0"/>
                  </a:moveTo>
                  <a:cubicBezTo>
                    <a:pt x="5" y="0"/>
                    <a:pt x="7" y="2"/>
                    <a:pt x="6" y="3"/>
                  </a:cubicBezTo>
                  <a:cubicBezTo>
                    <a:pt x="6" y="5"/>
                    <a:pt x="5" y="6"/>
                    <a:pt x="3" y="6"/>
                  </a:cubicBezTo>
                  <a:cubicBezTo>
                    <a:pt x="1" y="6"/>
                    <a:pt x="0" y="4"/>
                    <a:pt x="0" y="3"/>
                  </a:cubicBezTo>
                  <a:cubicBezTo>
                    <a:pt x="1" y="1"/>
                    <a:pt x="2" y="0"/>
                    <a:pt x="4"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92"/>
            <p:cNvSpPr/>
            <p:nvPr/>
          </p:nvSpPr>
          <p:spPr bwMode="auto">
            <a:xfrm>
              <a:off x="3843338" y="2476499"/>
              <a:ext cx="690563" cy="173038"/>
            </a:xfrm>
            <a:custGeom>
              <a:gdLst>
                <a:gd name="T0" fmla="*/ 0 w 184"/>
                <a:gd name="T1" fmla="*/ 19 h 46"/>
                <a:gd name="T2" fmla="*/ 8 w 184"/>
                <a:gd name="T3" fmla="*/ 0 h 46"/>
                <a:gd name="T4" fmla="*/ 72 w 184"/>
                <a:gd name="T5" fmla="*/ 19 h 46"/>
                <a:gd name="T6" fmla="*/ 74 w 184"/>
                <a:gd name="T7" fmla="*/ 13 h 46"/>
                <a:gd name="T8" fmla="*/ 89 w 184"/>
                <a:gd name="T9" fmla="*/ 15 h 46"/>
                <a:gd name="T10" fmla="*/ 90 w 184"/>
                <a:gd name="T11" fmla="*/ 21 h 46"/>
                <a:gd name="T12" fmla="*/ 159 w 184"/>
                <a:gd name="T13" fmla="*/ 17 h 46"/>
                <a:gd name="T14" fmla="*/ 184 w 184"/>
                <a:gd name="T15" fmla="*/ 25 h 46"/>
                <a:gd name="T16" fmla="*/ 126 w 184"/>
                <a:gd name="T17" fmla="*/ 46 h 46"/>
                <a:gd name="T18" fmla="*/ 47 w 184"/>
                <a:gd name="T19" fmla="*/ 39 h 46"/>
                <a:gd name="T20" fmla="*/ 0 w 184"/>
                <a:gd name="T21" fmla="*/ 19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46">
                  <a:moveTo>
                    <a:pt x="0" y="19"/>
                  </a:moveTo>
                  <a:cubicBezTo>
                    <a:pt x="8" y="0"/>
                    <a:pt x="8" y="0"/>
                    <a:pt x="8" y="0"/>
                  </a:cubicBezTo>
                  <a:cubicBezTo>
                    <a:pt x="15" y="12"/>
                    <a:pt x="62" y="34"/>
                    <a:pt x="72" y="19"/>
                  </a:cubicBezTo>
                  <a:cubicBezTo>
                    <a:pt x="73" y="17"/>
                    <a:pt x="73" y="14"/>
                    <a:pt x="74" y="13"/>
                  </a:cubicBezTo>
                  <a:cubicBezTo>
                    <a:pt x="78" y="12"/>
                    <a:pt x="85" y="12"/>
                    <a:pt x="89" y="15"/>
                  </a:cubicBezTo>
                  <a:cubicBezTo>
                    <a:pt x="90" y="16"/>
                    <a:pt x="89" y="19"/>
                    <a:pt x="90" y="21"/>
                  </a:cubicBezTo>
                  <a:cubicBezTo>
                    <a:pt x="98" y="34"/>
                    <a:pt x="141" y="29"/>
                    <a:pt x="159" y="17"/>
                  </a:cubicBezTo>
                  <a:cubicBezTo>
                    <a:pt x="160" y="16"/>
                    <a:pt x="182" y="25"/>
                    <a:pt x="184" y="25"/>
                  </a:cubicBezTo>
                  <a:cubicBezTo>
                    <a:pt x="126" y="46"/>
                    <a:pt x="126" y="46"/>
                    <a:pt x="126" y="46"/>
                  </a:cubicBezTo>
                  <a:cubicBezTo>
                    <a:pt x="47" y="39"/>
                    <a:pt x="47" y="39"/>
                    <a:pt x="47" y="39"/>
                  </a:cubicBezTo>
                  <a:lnTo>
                    <a:pt x="0" y="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93"/>
            <p:cNvSpPr/>
            <p:nvPr/>
          </p:nvSpPr>
          <p:spPr bwMode="auto">
            <a:xfrm>
              <a:off x="4371976" y="1989137"/>
              <a:ext cx="198438" cy="168275"/>
            </a:xfrm>
            <a:custGeom>
              <a:gdLst>
                <a:gd name="T0" fmla="*/ 9 w 53"/>
                <a:gd name="T1" fmla="*/ 5 h 45"/>
                <a:gd name="T2" fmla="*/ 50 w 53"/>
                <a:gd name="T3" fmla="*/ 27 h 45"/>
                <a:gd name="T4" fmla="*/ 44 w 53"/>
                <a:gd name="T5" fmla="*/ 43 h 45"/>
                <a:gd name="T6" fmla="*/ 2 w 53"/>
                <a:gd name="T7" fmla="*/ 16 h 45"/>
                <a:gd name="T8" fmla="*/ 9 w 53"/>
                <a:gd name="T9" fmla="*/ 5 h 45"/>
              </a:gdLst>
              <a:cxnLst>
                <a:cxn ang="0">
                  <a:pos x="T0" y="T1"/>
                </a:cxn>
                <a:cxn ang="0">
                  <a:pos x="T2" y="T3"/>
                </a:cxn>
                <a:cxn ang="0">
                  <a:pos x="T4" y="T5"/>
                </a:cxn>
                <a:cxn ang="0">
                  <a:pos x="T6" y="T7"/>
                </a:cxn>
                <a:cxn ang="0">
                  <a:pos x="T8" y="T9"/>
                </a:cxn>
              </a:cxnLst>
              <a:rect l="0" t="0" r="r" b="b"/>
              <a:pathLst>
                <a:path w="52" h="45">
                  <a:moveTo>
                    <a:pt x="9" y="5"/>
                  </a:moveTo>
                  <a:cubicBezTo>
                    <a:pt x="23" y="0"/>
                    <a:pt x="43" y="18"/>
                    <a:pt x="50" y="27"/>
                  </a:cubicBezTo>
                  <a:cubicBezTo>
                    <a:pt x="53" y="33"/>
                    <a:pt x="51" y="45"/>
                    <a:pt x="44" y="43"/>
                  </a:cubicBezTo>
                  <a:cubicBezTo>
                    <a:pt x="38" y="41"/>
                    <a:pt x="9" y="26"/>
                    <a:pt x="2" y="16"/>
                  </a:cubicBezTo>
                  <a:cubicBezTo>
                    <a:pt x="0" y="12"/>
                    <a:pt x="2" y="8"/>
                    <a:pt x="9" y="5"/>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94"/>
            <p:cNvSpPr/>
            <p:nvPr/>
          </p:nvSpPr>
          <p:spPr bwMode="auto">
            <a:xfrm>
              <a:off x="3832226" y="1989137"/>
              <a:ext cx="212725" cy="127000"/>
            </a:xfrm>
            <a:custGeom>
              <a:gdLst>
                <a:gd name="T0" fmla="*/ 1 w 57"/>
                <a:gd name="T1" fmla="*/ 22 h 34"/>
                <a:gd name="T2" fmla="*/ 42 w 57"/>
                <a:gd name="T3" fmla="*/ 0 h 34"/>
                <a:gd name="T4" fmla="*/ 52 w 57"/>
                <a:gd name="T5" fmla="*/ 12 h 34"/>
                <a:gd name="T6" fmla="*/ 6 w 57"/>
                <a:gd name="T7" fmla="*/ 34 h 34"/>
                <a:gd name="T8" fmla="*/ 1 w 57"/>
                <a:gd name="T9" fmla="*/ 22 h 34"/>
              </a:gdLst>
              <a:cxnLst>
                <a:cxn ang="0">
                  <a:pos x="T0" y="T1"/>
                </a:cxn>
                <a:cxn ang="0">
                  <a:pos x="T2" y="T3"/>
                </a:cxn>
                <a:cxn ang="0">
                  <a:pos x="T4" y="T5"/>
                </a:cxn>
                <a:cxn ang="0">
                  <a:pos x="T6" y="T7"/>
                </a:cxn>
                <a:cxn ang="0">
                  <a:pos x="T8" y="T9"/>
                </a:cxn>
              </a:cxnLst>
              <a:rect l="0" t="0" r="r" b="b"/>
              <a:pathLst>
                <a:path w="57" h="34">
                  <a:moveTo>
                    <a:pt x="1" y="22"/>
                  </a:moveTo>
                  <a:cubicBezTo>
                    <a:pt x="4" y="8"/>
                    <a:pt x="30" y="0"/>
                    <a:pt x="42" y="0"/>
                  </a:cubicBezTo>
                  <a:cubicBezTo>
                    <a:pt x="48" y="0"/>
                    <a:pt x="57" y="8"/>
                    <a:pt x="52" y="12"/>
                  </a:cubicBezTo>
                  <a:cubicBezTo>
                    <a:pt x="47" y="17"/>
                    <a:pt x="19" y="34"/>
                    <a:pt x="6" y="34"/>
                  </a:cubicBezTo>
                  <a:cubicBezTo>
                    <a:pt x="2" y="34"/>
                    <a:pt x="0" y="30"/>
                    <a:pt x="1" y="22"/>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95"/>
            <p:cNvSpPr/>
            <p:nvPr/>
          </p:nvSpPr>
          <p:spPr bwMode="auto">
            <a:xfrm>
              <a:off x="3760788" y="2195512"/>
              <a:ext cx="473075" cy="396875"/>
            </a:xfrm>
            <a:custGeom>
              <a:gdLst>
                <a:gd name="T0" fmla="*/ 95 w 126"/>
                <a:gd name="T1" fmla="*/ 32 h 106"/>
                <a:gd name="T2" fmla="*/ 4 w 126"/>
                <a:gd name="T3" fmla="*/ 31 h 106"/>
                <a:gd name="T4" fmla="*/ 9 w 126"/>
                <a:gd name="T5" fmla="*/ 64 h 106"/>
                <a:gd name="T6" fmla="*/ 95 w 126"/>
                <a:gd name="T7" fmla="*/ 32 h 106"/>
              </a:gdLst>
              <a:cxnLst>
                <a:cxn ang="0">
                  <a:pos x="T0" y="T1"/>
                </a:cxn>
                <a:cxn ang="0">
                  <a:pos x="T2" y="T3"/>
                </a:cxn>
                <a:cxn ang="0">
                  <a:pos x="T4" y="T5"/>
                </a:cxn>
                <a:cxn ang="0">
                  <a:pos x="T6" y="T7"/>
                </a:cxn>
              </a:cxnLst>
              <a:rect l="0" t="0" r="r" b="b"/>
              <a:pathLst>
                <a:path w="125" h="105">
                  <a:moveTo>
                    <a:pt x="95" y="32"/>
                  </a:moveTo>
                  <a:cubicBezTo>
                    <a:pt x="79" y="0"/>
                    <a:pt x="39" y="62"/>
                    <a:pt x="4" y="31"/>
                  </a:cubicBezTo>
                  <a:cubicBezTo>
                    <a:pt x="1" y="28"/>
                    <a:pt x="0" y="50"/>
                    <a:pt x="9" y="64"/>
                  </a:cubicBezTo>
                  <a:cubicBezTo>
                    <a:pt x="35" y="106"/>
                    <a:pt x="126" y="97"/>
                    <a:pt x="95" y="3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96"/>
            <p:cNvSpPr/>
            <p:nvPr/>
          </p:nvSpPr>
          <p:spPr bwMode="auto">
            <a:xfrm>
              <a:off x="3763963" y="1606549"/>
              <a:ext cx="896938" cy="325438"/>
            </a:xfrm>
            <a:custGeom>
              <a:gdLst>
                <a:gd name="T0" fmla="*/ 216 w 239"/>
                <a:gd name="T1" fmla="*/ 87 h 87"/>
                <a:gd name="T2" fmla="*/ 28 w 239"/>
                <a:gd name="T3" fmla="*/ 61 h 87"/>
                <a:gd name="T4" fmla="*/ 87 w 239"/>
                <a:gd name="T5" fmla="*/ 2 h 87"/>
                <a:gd name="T6" fmla="*/ 207 w 239"/>
                <a:gd name="T7" fmla="*/ 29 h 87"/>
                <a:gd name="T8" fmla="*/ 216 w 239"/>
                <a:gd name="T9" fmla="*/ 87 h 87"/>
              </a:gdLst>
              <a:cxnLst>
                <a:cxn ang="0">
                  <a:pos x="T0" y="T1"/>
                </a:cxn>
                <a:cxn ang="0">
                  <a:pos x="T2" y="T3"/>
                </a:cxn>
                <a:cxn ang="0">
                  <a:pos x="T4" y="T5"/>
                </a:cxn>
                <a:cxn ang="0">
                  <a:pos x="T6" y="T7"/>
                </a:cxn>
                <a:cxn ang="0">
                  <a:pos x="T8" y="T9"/>
                </a:cxn>
              </a:cxnLst>
              <a:rect l="0" t="0" r="r" b="b"/>
              <a:pathLst>
                <a:path w="239" h="87">
                  <a:moveTo>
                    <a:pt x="216" y="87"/>
                  </a:moveTo>
                  <a:cubicBezTo>
                    <a:pt x="190" y="51"/>
                    <a:pt x="76" y="33"/>
                    <a:pt x="28" y="61"/>
                  </a:cubicBezTo>
                  <a:cubicBezTo>
                    <a:pt x="12" y="56"/>
                    <a:pt x="0" y="0"/>
                    <a:pt x="87" y="2"/>
                  </a:cubicBezTo>
                  <a:cubicBezTo>
                    <a:pt x="126" y="3"/>
                    <a:pt x="171" y="9"/>
                    <a:pt x="207" y="29"/>
                  </a:cubicBezTo>
                  <a:cubicBezTo>
                    <a:pt x="230" y="42"/>
                    <a:pt x="239" y="65"/>
                    <a:pt x="216" y="87"/>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97"/>
            <p:cNvSpPr/>
            <p:nvPr/>
          </p:nvSpPr>
          <p:spPr bwMode="auto">
            <a:xfrm>
              <a:off x="3824288" y="1631949"/>
              <a:ext cx="822325" cy="285750"/>
            </a:xfrm>
            <a:custGeom>
              <a:gdLst>
                <a:gd name="T0" fmla="*/ 197 w 219"/>
                <a:gd name="T1" fmla="*/ 76 h 76"/>
                <a:gd name="T2" fmla="*/ 22 w 219"/>
                <a:gd name="T3" fmla="*/ 50 h 76"/>
                <a:gd name="T4" fmla="*/ 69 w 219"/>
                <a:gd name="T5" fmla="*/ 4 h 76"/>
                <a:gd name="T6" fmla="*/ 187 w 219"/>
                <a:gd name="T7" fmla="*/ 29 h 76"/>
                <a:gd name="T8" fmla="*/ 197 w 219"/>
                <a:gd name="T9" fmla="*/ 76 h 76"/>
              </a:gdLst>
              <a:cxnLst>
                <a:cxn ang="0">
                  <a:pos x="T0" y="T1"/>
                </a:cxn>
                <a:cxn ang="0">
                  <a:pos x="T2" y="T3"/>
                </a:cxn>
                <a:cxn ang="0">
                  <a:pos x="T4" y="T5"/>
                </a:cxn>
                <a:cxn ang="0">
                  <a:pos x="T6" y="T7"/>
                </a:cxn>
                <a:cxn ang="0">
                  <a:pos x="T8" y="T9"/>
                </a:cxn>
              </a:cxnLst>
              <a:rect l="0" t="0" r="r" b="b"/>
              <a:pathLst>
                <a:path w="219" h="76">
                  <a:moveTo>
                    <a:pt x="197" y="76"/>
                  </a:moveTo>
                  <a:cubicBezTo>
                    <a:pt x="170" y="46"/>
                    <a:pt x="67" y="27"/>
                    <a:pt x="22" y="50"/>
                  </a:cubicBezTo>
                  <a:cubicBezTo>
                    <a:pt x="5" y="45"/>
                    <a:pt x="0" y="0"/>
                    <a:pt x="69" y="4"/>
                  </a:cubicBezTo>
                  <a:cubicBezTo>
                    <a:pt x="108" y="6"/>
                    <a:pt x="151" y="12"/>
                    <a:pt x="187" y="29"/>
                  </a:cubicBezTo>
                  <a:cubicBezTo>
                    <a:pt x="209" y="40"/>
                    <a:pt x="219" y="58"/>
                    <a:pt x="197" y="7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98"/>
            <p:cNvSpPr/>
            <p:nvPr/>
          </p:nvSpPr>
          <p:spPr bwMode="auto">
            <a:xfrm>
              <a:off x="3970338" y="1779587"/>
              <a:ext cx="619125" cy="300038"/>
            </a:xfrm>
            <a:custGeom>
              <a:gdLst>
                <a:gd name="T0" fmla="*/ 143 w 165"/>
                <a:gd name="T1" fmla="*/ 31 h 80"/>
                <a:gd name="T2" fmla="*/ 101 w 165"/>
                <a:gd name="T3" fmla="*/ 11 h 80"/>
                <a:gd name="T4" fmla="*/ 53 w 165"/>
                <a:gd name="T5" fmla="*/ 2 h 80"/>
                <a:gd name="T6" fmla="*/ 8 w 165"/>
                <a:gd name="T7" fmla="*/ 36 h 80"/>
                <a:gd name="T8" fmla="*/ 90 w 165"/>
                <a:gd name="T9" fmla="*/ 32 h 80"/>
                <a:gd name="T10" fmla="*/ 56 w 165"/>
                <a:gd name="T11" fmla="*/ 24 h 80"/>
                <a:gd name="T12" fmla="*/ 59 w 165"/>
                <a:gd name="T13" fmla="*/ 38 h 80"/>
                <a:gd name="T14" fmla="*/ 38 w 165"/>
                <a:gd name="T15" fmla="*/ 23 h 80"/>
                <a:gd name="T16" fmla="*/ 155 w 165"/>
                <a:gd name="T17" fmla="*/ 48 h 80"/>
                <a:gd name="T18" fmla="*/ 143 w 165"/>
                <a:gd name="T19" fmla="*/ 31 h 8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80">
                  <a:moveTo>
                    <a:pt x="143" y="31"/>
                  </a:moveTo>
                  <a:cubicBezTo>
                    <a:pt x="101" y="11"/>
                    <a:pt x="101" y="11"/>
                    <a:pt x="101" y="11"/>
                  </a:cubicBezTo>
                  <a:cubicBezTo>
                    <a:pt x="53" y="2"/>
                    <a:pt x="53" y="2"/>
                    <a:pt x="53" y="2"/>
                  </a:cubicBezTo>
                  <a:cubicBezTo>
                    <a:pt x="37" y="0"/>
                    <a:pt x="0" y="10"/>
                    <a:pt x="8" y="36"/>
                  </a:cubicBezTo>
                  <a:cubicBezTo>
                    <a:pt x="15" y="59"/>
                    <a:pt x="121" y="80"/>
                    <a:pt x="90" y="32"/>
                  </a:cubicBezTo>
                  <a:cubicBezTo>
                    <a:pt x="82" y="18"/>
                    <a:pt x="66" y="19"/>
                    <a:pt x="56" y="24"/>
                  </a:cubicBezTo>
                  <a:cubicBezTo>
                    <a:pt x="46" y="28"/>
                    <a:pt x="43" y="37"/>
                    <a:pt x="59" y="38"/>
                  </a:cubicBezTo>
                  <a:cubicBezTo>
                    <a:pt x="60" y="38"/>
                    <a:pt x="22" y="40"/>
                    <a:pt x="38" y="23"/>
                  </a:cubicBezTo>
                  <a:cubicBezTo>
                    <a:pt x="53" y="6"/>
                    <a:pt x="124" y="24"/>
                    <a:pt x="155" y="48"/>
                  </a:cubicBezTo>
                  <a:cubicBezTo>
                    <a:pt x="165" y="55"/>
                    <a:pt x="158" y="30"/>
                    <a:pt x="143" y="3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99"/>
            <p:cNvSpPr/>
            <p:nvPr/>
          </p:nvSpPr>
          <p:spPr bwMode="auto">
            <a:xfrm>
              <a:off x="4383088" y="1973262"/>
              <a:ext cx="198438" cy="169863"/>
            </a:xfrm>
            <a:custGeom>
              <a:gdLst>
                <a:gd name="T0" fmla="*/ 9 w 53"/>
                <a:gd name="T1" fmla="*/ 6 h 45"/>
                <a:gd name="T2" fmla="*/ 49 w 53"/>
                <a:gd name="T3" fmla="*/ 28 h 45"/>
                <a:gd name="T4" fmla="*/ 44 w 53"/>
                <a:gd name="T5" fmla="*/ 44 h 45"/>
                <a:gd name="T6" fmla="*/ 2 w 53"/>
                <a:gd name="T7" fmla="*/ 16 h 45"/>
                <a:gd name="T8" fmla="*/ 9 w 53"/>
                <a:gd name="T9" fmla="*/ 6 h 45"/>
              </a:gdLst>
              <a:cxnLst>
                <a:cxn ang="0">
                  <a:pos x="T0" y="T1"/>
                </a:cxn>
                <a:cxn ang="0">
                  <a:pos x="T2" y="T3"/>
                </a:cxn>
                <a:cxn ang="0">
                  <a:pos x="T4" y="T5"/>
                </a:cxn>
                <a:cxn ang="0">
                  <a:pos x="T6" y="T7"/>
                </a:cxn>
                <a:cxn ang="0">
                  <a:pos x="T8" y="T9"/>
                </a:cxn>
              </a:cxnLst>
              <a:rect l="0" t="0" r="r" b="b"/>
              <a:pathLst>
                <a:path w="52" h="45">
                  <a:moveTo>
                    <a:pt x="9" y="6"/>
                  </a:moveTo>
                  <a:cubicBezTo>
                    <a:pt x="23" y="0"/>
                    <a:pt x="43" y="18"/>
                    <a:pt x="49" y="28"/>
                  </a:cubicBezTo>
                  <a:cubicBezTo>
                    <a:pt x="53" y="34"/>
                    <a:pt x="51" y="45"/>
                    <a:pt x="44" y="44"/>
                  </a:cubicBezTo>
                  <a:cubicBezTo>
                    <a:pt x="38" y="42"/>
                    <a:pt x="9" y="27"/>
                    <a:pt x="2" y="16"/>
                  </a:cubicBezTo>
                  <a:cubicBezTo>
                    <a:pt x="0" y="12"/>
                    <a:pt x="2" y="8"/>
                    <a:pt x="9" y="6"/>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00"/>
            <p:cNvSpPr/>
            <p:nvPr/>
          </p:nvSpPr>
          <p:spPr bwMode="auto">
            <a:xfrm>
              <a:off x="3827463" y="1970087"/>
              <a:ext cx="217488" cy="127000"/>
            </a:xfrm>
            <a:custGeom>
              <a:gdLst>
                <a:gd name="T0" fmla="*/ 2 w 58"/>
                <a:gd name="T1" fmla="*/ 22 h 34"/>
                <a:gd name="T2" fmla="*/ 42 w 58"/>
                <a:gd name="T3" fmla="*/ 0 h 34"/>
                <a:gd name="T4" fmla="*/ 53 w 58"/>
                <a:gd name="T5" fmla="*/ 13 h 34"/>
                <a:gd name="T6" fmla="*/ 7 w 58"/>
                <a:gd name="T7" fmla="*/ 34 h 34"/>
                <a:gd name="T8" fmla="*/ 2 w 58"/>
                <a:gd name="T9" fmla="*/ 22 h 34"/>
              </a:gdLst>
              <a:cxnLst>
                <a:cxn ang="0">
                  <a:pos x="T0" y="T1"/>
                </a:cxn>
                <a:cxn ang="0">
                  <a:pos x="T2" y="T3"/>
                </a:cxn>
                <a:cxn ang="0">
                  <a:pos x="T4" y="T5"/>
                </a:cxn>
                <a:cxn ang="0">
                  <a:pos x="T6" y="T7"/>
                </a:cxn>
                <a:cxn ang="0">
                  <a:pos x="T8" y="T9"/>
                </a:cxn>
              </a:cxnLst>
              <a:rect l="0" t="0" r="r" b="b"/>
              <a:pathLst>
                <a:path w="57" h="34">
                  <a:moveTo>
                    <a:pt x="2" y="22"/>
                  </a:moveTo>
                  <a:cubicBezTo>
                    <a:pt x="4" y="8"/>
                    <a:pt x="30" y="0"/>
                    <a:pt x="42" y="0"/>
                  </a:cubicBezTo>
                  <a:cubicBezTo>
                    <a:pt x="49" y="0"/>
                    <a:pt x="58" y="8"/>
                    <a:pt x="53" y="13"/>
                  </a:cubicBezTo>
                  <a:cubicBezTo>
                    <a:pt x="48" y="17"/>
                    <a:pt x="20" y="34"/>
                    <a:pt x="7" y="34"/>
                  </a:cubicBezTo>
                  <a:cubicBezTo>
                    <a:pt x="2" y="34"/>
                    <a:pt x="0" y="30"/>
                    <a:pt x="2" y="22"/>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01"/>
            <p:cNvSpPr/>
            <p:nvPr/>
          </p:nvSpPr>
          <p:spPr bwMode="auto">
            <a:xfrm>
              <a:off x="4405313" y="2360612"/>
              <a:ext cx="117475" cy="60325"/>
            </a:xfrm>
            <a:custGeom>
              <a:gdLst>
                <a:gd name="T0" fmla="*/ 4 w 31"/>
                <a:gd name="T1" fmla="*/ 15 h 16"/>
                <a:gd name="T2" fmla="*/ 0 w 31"/>
                <a:gd name="T3" fmla="*/ 14 h 16"/>
                <a:gd name="T4" fmla="*/ 14 w 31"/>
                <a:gd name="T5" fmla="*/ 5 h 16"/>
                <a:gd name="T6" fmla="*/ 8 w 31"/>
                <a:gd name="T7" fmla="*/ 3 h 16"/>
                <a:gd name="T8" fmla="*/ 10 w 31"/>
                <a:gd name="T9" fmla="*/ 1 h 16"/>
                <a:gd name="T10" fmla="*/ 31 w 31"/>
                <a:gd name="T11" fmla="*/ 7 h 16"/>
                <a:gd name="T12" fmla="*/ 28 w 31"/>
                <a:gd name="T13" fmla="*/ 9 h 16"/>
                <a:gd name="T14" fmla="*/ 21 w 31"/>
                <a:gd name="T15" fmla="*/ 7 h 16"/>
                <a:gd name="T16" fmla="*/ 16 w 31"/>
                <a:gd name="T17" fmla="*/ 11 h 16"/>
                <a:gd name="T18" fmla="*/ 4 w 31"/>
                <a:gd name="T19" fmla="*/ 15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6">
                  <a:moveTo>
                    <a:pt x="4" y="15"/>
                  </a:moveTo>
                  <a:cubicBezTo>
                    <a:pt x="0" y="14"/>
                    <a:pt x="0" y="14"/>
                    <a:pt x="0" y="14"/>
                  </a:cubicBezTo>
                  <a:cubicBezTo>
                    <a:pt x="5" y="15"/>
                    <a:pt x="22" y="7"/>
                    <a:pt x="14" y="5"/>
                  </a:cubicBezTo>
                  <a:cubicBezTo>
                    <a:pt x="12" y="4"/>
                    <a:pt x="9" y="4"/>
                    <a:pt x="8" y="3"/>
                  </a:cubicBezTo>
                  <a:cubicBezTo>
                    <a:pt x="8" y="3"/>
                    <a:pt x="9" y="0"/>
                    <a:pt x="10" y="1"/>
                  </a:cubicBezTo>
                  <a:cubicBezTo>
                    <a:pt x="13" y="1"/>
                    <a:pt x="30" y="6"/>
                    <a:pt x="31" y="7"/>
                  </a:cubicBezTo>
                  <a:cubicBezTo>
                    <a:pt x="31" y="8"/>
                    <a:pt x="28" y="9"/>
                    <a:pt x="28" y="9"/>
                  </a:cubicBezTo>
                  <a:cubicBezTo>
                    <a:pt x="25" y="9"/>
                    <a:pt x="23" y="8"/>
                    <a:pt x="21" y="7"/>
                  </a:cubicBezTo>
                  <a:cubicBezTo>
                    <a:pt x="21" y="7"/>
                    <a:pt x="20" y="9"/>
                    <a:pt x="16" y="11"/>
                  </a:cubicBezTo>
                  <a:cubicBezTo>
                    <a:pt x="14" y="12"/>
                    <a:pt x="6" y="16"/>
                    <a:pt x="4" y="15"/>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02"/>
            <p:cNvSpPr/>
            <p:nvPr/>
          </p:nvSpPr>
          <p:spPr bwMode="auto">
            <a:xfrm>
              <a:off x="4022726" y="2209799"/>
              <a:ext cx="547688" cy="434975"/>
            </a:xfrm>
            <a:custGeom>
              <a:gdLst>
                <a:gd name="T0" fmla="*/ 51 w 146"/>
                <a:gd name="T1" fmla="*/ 26 h 116"/>
                <a:gd name="T2" fmla="*/ 141 w 146"/>
                <a:gd name="T3" fmla="*/ 53 h 116"/>
                <a:gd name="T4" fmla="*/ 127 w 146"/>
                <a:gd name="T5" fmla="*/ 83 h 116"/>
                <a:gd name="T6" fmla="*/ 51 w 146"/>
                <a:gd name="T7" fmla="*/ 26 h 116"/>
              </a:gdLst>
              <a:cxnLst>
                <a:cxn ang="0">
                  <a:pos x="T0" y="T1"/>
                </a:cxn>
                <a:cxn ang="0">
                  <a:pos x="T2" y="T3"/>
                </a:cxn>
                <a:cxn ang="0">
                  <a:pos x="T4" y="T5"/>
                </a:cxn>
                <a:cxn ang="0">
                  <a:pos x="T6" y="T7"/>
                </a:cxn>
              </a:cxnLst>
              <a:rect l="0" t="0" r="r" b="b"/>
              <a:pathLst>
                <a:path w="146" h="115">
                  <a:moveTo>
                    <a:pt x="51" y="26"/>
                  </a:moveTo>
                  <a:cubicBezTo>
                    <a:pt x="76" y="0"/>
                    <a:pt x="98" y="72"/>
                    <a:pt x="141" y="53"/>
                  </a:cubicBezTo>
                  <a:cubicBezTo>
                    <a:pt x="146" y="51"/>
                    <a:pt x="140" y="72"/>
                    <a:pt x="127" y="83"/>
                  </a:cubicBezTo>
                  <a:cubicBezTo>
                    <a:pt x="88" y="116"/>
                    <a:pt x="0" y="80"/>
                    <a:pt x="51" y="2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03"/>
            <p:cNvSpPr/>
            <p:nvPr/>
          </p:nvSpPr>
          <p:spPr bwMode="auto">
            <a:xfrm>
              <a:off x="3876676" y="2085974"/>
              <a:ext cx="176213" cy="184150"/>
            </a:xfrm>
            <a:custGeom>
              <a:gdLst>
                <a:gd name="T0" fmla="*/ 26 w 47"/>
                <a:gd name="T1" fmla="*/ 2 h 49"/>
                <a:gd name="T2" fmla="*/ 45 w 47"/>
                <a:gd name="T3" fmla="*/ 27 h 49"/>
                <a:gd name="T4" fmla="*/ 21 w 47"/>
                <a:gd name="T5" fmla="*/ 48 h 49"/>
                <a:gd name="T6" fmla="*/ 2 w 47"/>
                <a:gd name="T7" fmla="*/ 22 h 49"/>
                <a:gd name="T8" fmla="*/ 26 w 47"/>
                <a:gd name="T9" fmla="*/ 2 h 49"/>
              </a:gdLst>
              <a:cxnLst>
                <a:cxn ang="0">
                  <a:pos x="T0" y="T1"/>
                </a:cxn>
                <a:cxn ang="0">
                  <a:pos x="T2" y="T3"/>
                </a:cxn>
                <a:cxn ang="0">
                  <a:pos x="T4" y="T5"/>
                </a:cxn>
                <a:cxn ang="0">
                  <a:pos x="T6" y="T7"/>
                </a:cxn>
                <a:cxn ang="0">
                  <a:pos x="T8" y="T9"/>
                </a:cxn>
              </a:cxnLst>
              <a:rect l="0" t="0" r="r" b="b"/>
              <a:pathLst>
                <a:path w="47" h="49">
                  <a:moveTo>
                    <a:pt x="26" y="2"/>
                  </a:moveTo>
                  <a:cubicBezTo>
                    <a:pt x="38" y="3"/>
                    <a:pt x="47" y="14"/>
                    <a:pt x="45" y="27"/>
                  </a:cubicBezTo>
                  <a:cubicBezTo>
                    <a:pt x="44" y="40"/>
                    <a:pt x="33" y="49"/>
                    <a:pt x="21" y="48"/>
                  </a:cubicBezTo>
                  <a:cubicBezTo>
                    <a:pt x="9" y="46"/>
                    <a:pt x="0" y="35"/>
                    <a:pt x="2" y="22"/>
                  </a:cubicBezTo>
                  <a:cubicBezTo>
                    <a:pt x="4" y="9"/>
                    <a:pt x="14" y="0"/>
                    <a:pt x="26" y="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04"/>
            <p:cNvSpPr/>
            <p:nvPr/>
          </p:nvSpPr>
          <p:spPr bwMode="auto">
            <a:xfrm>
              <a:off x="3906838" y="2143124"/>
              <a:ext cx="119063" cy="115888"/>
            </a:xfrm>
            <a:custGeom>
              <a:gdLst>
                <a:gd name="T0" fmla="*/ 18 w 32"/>
                <a:gd name="T1" fmla="*/ 1 h 31"/>
                <a:gd name="T2" fmla="*/ 31 w 32"/>
                <a:gd name="T3" fmla="*/ 17 h 31"/>
                <a:gd name="T4" fmla="*/ 14 w 32"/>
                <a:gd name="T5" fmla="*/ 30 h 31"/>
                <a:gd name="T6" fmla="*/ 1 w 32"/>
                <a:gd name="T7" fmla="*/ 14 h 31"/>
                <a:gd name="T8" fmla="*/ 18 w 32"/>
                <a:gd name="T9" fmla="*/ 1 h 31"/>
              </a:gdLst>
              <a:cxnLst>
                <a:cxn ang="0">
                  <a:pos x="T0" y="T1"/>
                </a:cxn>
                <a:cxn ang="0">
                  <a:pos x="T2" y="T3"/>
                </a:cxn>
                <a:cxn ang="0">
                  <a:pos x="T4" y="T5"/>
                </a:cxn>
                <a:cxn ang="0">
                  <a:pos x="T6" y="T7"/>
                </a:cxn>
                <a:cxn ang="0">
                  <a:pos x="T8" y="T9"/>
                </a:cxn>
              </a:cxnLst>
              <a:rect l="0" t="0" r="r" b="b"/>
              <a:pathLst>
                <a:path w="32" h="31">
                  <a:moveTo>
                    <a:pt x="18" y="1"/>
                  </a:moveTo>
                  <a:cubicBezTo>
                    <a:pt x="26" y="2"/>
                    <a:pt x="32" y="9"/>
                    <a:pt x="31" y="17"/>
                  </a:cubicBezTo>
                  <a:cubicBezTo>
                    <a:pt x="30" y="26"/>
                    <a:pt x="23" y="31"/>
                    <a:pt x="14" y="30"/>
                  </a:cubicBezTo>
                  <a:cubicBezTo>
                    <a:pt x="6" y="29"/>
                    <a:pt x="0" y="22"/>
                    <a:pt x="1" y="14"/>
                  </a:cubicBezTo>
                  <a:cubicBezTo>
                    <a:pt x="2" y="6"/>
                    <a:pt x="9"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05"/>
            <p:cNvSpPr/>
            <p:nvPr/>
          </p:nvSpPr>
          <p:spPr bwMode="auto">
            <a:xfrm>
              <a:off x="3929063" y="2154237"/>
              <a:ext cx="41275" cy="36513"/>
            </a:xfrm>
            <a:custGeom>
              <a:gdLst>
                <a:gd name="T0" fmla="*/ 6 w 11"/>
                <a:gd name="T1" fmla="*/ 0 h 10"/>
                <a:gd name="T2" fmla="*/ 10 w 11"/>
                <a:gd name="T3" fmla="*/ 6 h 10"/>
                <a:gd name="T4" fmla="*/ 5 w 11"/>
                <a:gd name="T5" fmla="*/ 10 h 10"/>
                <a:gd name="T6" fmla="*/ 0 w 11"/>
                <a:gd name="T7" fmla="*/ 4 h 10"/>
                <a:gd name="T8" fmla="*/ 6 w 11"/>
                <a:gd name="T9" fmla="*/ 0 h 10"/>
              </a:gdLst>
              <a:cxnLst>
                <a:cxn ang="0">
                  <a:pos x="T0" y="T1"/>
                </a:cxn>
                <a:cxn ang="0">
                  <a:pos x="T2" y="T3"/>
                </a:cxn>
                <a:cxn ang="0">
                  <a:pos x="T4" y="T5"/>
                </a:cxn>
                <a:cxn ang="0">
                  <a:pos x="T6" y="T7"/>
                </a:cxn>
                <a:cxn ang="0">
                  <a:pos x="T8" y="T9"/>
                </a:cxn>
              </a:cxnLst>
              <a:rect l="0" t="0" r="r" b="b"/>
              <a:pathLst>
                <a:path w="11" h="10">
                  <a:moveTo>
                    <a:pt x="6" y="0"/>
                  </a:moveTo>
                  <a:cubicBezTo>
                    <a:pt x="9" y="0"/>
                    <a:pt x="11" y="3"/>
                    <a:pt x="10" y="6"/>
                  </a:cubicBezTo>
                  <a:cubicBezTo>
                    <a:pt x="10" y="8"/>
                    <a:pt x="8" y="10"/>
                    <a:pt x="5" y="10"/>
                  </a:cubicBezTo>
                  <a:cubicBezTo>
                    <a:pt x="2" y="10"/>
                    <a:pt x="0" y="7"/>
                    <a:pt x="0" y="4"/>
                  </a:cubicBezTo>
                  <a:cubicBezTo>
                    <a:pt x="0" y="2"/>
                    <a:pt x="3" y="0"/>
                    <a:pt x="6"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07"/>
            <p:cNvSpPr/>
            <p:nvPr/>
          </p:nvSpPr>
          <p:spPr bwMode="auto">
            <a:xfrm>
              <a:off x="3937001" y="2195513"/>
              <a:ext cx="22225" cy="25400"/>
            </a:xfrm>
            <a:custGeom>
              <a:gdLst>
                <a:gd name="T0" fmla="*/ 3 w 6"/>
                <a:gd name="T1" fmla="*/ 1 h 7"/>
                <a:gd name="T2" fmla="*/ 6 w 6"/>
                <a:gd name="T3" fmla="*/ 4 h 7"/>
                <a:gd name="T4" fmla="*/ 3 w 6"/>
                <a:gd name="T5" fmla="*/ 6 h 7"/>
                <a:gd name="T6" fmla="*/ 0 w 6"/>
                <a:gd name="T7" fmla="*/ 3 h 7"/>
                <a:gd name="T8" fmla="*/ 3 w 6"/>
                <a:gd name="T9" fmla="*/ 1 h 7"/>
              </a:gdLst>
              <a:cxnLst>
                <a:cxn ang="0">
                  <a:pos x="T0" y="T1"/>
                </a:cxn>
                <a:cxn ang="0">
                  <a:pos x="T2" y="T3"/>
                </a:cxn>
                <a:cxn ang="0">
                  <a:pos x="T4" y="T5"/>
                </a:cxn>
                <a:cxn ang="0">
                  <a:pos x="T6" y="T7"/>
                </a:cxn>
                <a:cxn ang="0">
                  <a:pos x="T8" y="T9"/>
                </a:cxn>
              </a:cxnLst>
              <a:rect l="0" t="0" r="r" b="b"/>
              <a:pathLst>
                <a:path w="6" h="7">
                  <a:moveTo>
                    <a:pt x="3" y="1"/>
                  </a:moveTo>
                  <a:cubicBezTo>
                    <a:pt x="5" y="1"/>
                    <a:pt x="6" y="2"/>
                    <a:pt x="6" y="4"/>
                  </a:cubicBezTo>
                  <a:cubicBezTo>
                    <a:pt x="6" y="5"/>
                    <a:pt x="4" y="7"/>
                    <a:pt x="3" y="6"/>
                  </a:cubicBezTo>
                  <a:cubicBezTo>
                    <a:pt x="1" y="6"/>
                    <a:pt x="0" y="5"/>
                    <a:pt x="0" y="3"/>
                  </a:cubicBezTo>
                  <a:cubicBezTo>
                    <a:pt x="0" y="1"/>
                    <a:pt x="2" y="0"/>
                    <a:pt x="3"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08"/>
            <p:cNvSpPr/>
            <p:nvPr/>
          </p:nvSpPr>
          <p:spPr bwMode="auto">
            <a:xfrm>
              <a:off x="4041776" y="2281238"/>
              <a:ext cx="198438" cy="112713"/>
            </a:xfrm>
            <a:custGeom>
              <a:gdLst>
                <a:gd name="T0" fmla="*/ 52 w 53"/>
                <a:gd name="T1" fmla="*/ 7 h 30"/>
                <a:gd name="T2" fmla="*/ 16 w 53"/>
                <a:gd name="T3" fmla="*/ 0 h 30"/>
                <a:gd name="T4" fmla="*/ 16 w 53"/>
                <a:gd name="T5" fmla="*/ 25 h 30"/>
                <a:gd name="T6" fmla="*/ 49 w 53"/>
                <a:gd name="T7" fmla="*/ 23 h 30"/>
                <a:gd name="T8" fmla="*/ 52 w 53"/>
                <a:gd name="T9" fmla="*/ 7 h 30"/>
              </a:gdLst>
              <a:cxnLst>
                <a:cxn ang="0">
                  <a:pos x="T0" y="T1"/>
                </a:cxn>
                <a:cxn ang="0">
                  <a:pos x="T2" y="T3"/>
                </a:cxn>
                <a:cxn ang="0">
                  <a:pos x="T4" y="T5"/>
                </a:cxn>
                <a:cxn ang="0">
                  <a:pos x="T6" y="T7"/>
                </a:cxn>
                <a:cxn ang="0">
                  <a:pos x="T8" y="T9"/>
                </a:cxn>
              </a:cxnLst>
              <a:rect l="0" t="0" r="r" b="b"/>
              <a:pathLst>
                <a:path w="52" h="30">
                  <a:moveTo>
                    <a:pt x="52" y="7"/>
                  </a:moveTo>
                  <a:cubicBezTo>
                    <a:pt x="16" y="0"/>
                    <a:pt x="16" y="0"/>
                    <a:pt x="16" y="0"/>
                  </a:cubicBezTo>
                  <a:cubicBezTo>
                    <a:pt x="10" y="1"/>
                    <a:pt x="0" y="20"/>
                    <a:pt x="16" y="25"/>
                  </a:cubicBezTo>
                  <a:cubicBezTo>
                    <a:pt x="25" y="29"/>
                    <a:pt x="41" y="30"/>
                    <a:pt x="49" y="23"/>
                  </a:cubicBezTo>
                  <a:cubicBezTo>
                    <a:pt x="53" y="20"/>
                    <a:pt x="51" y="15"/>
                    <a:pt x="52"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09"/>
            <p:cNvSpPr/>
            <p:nvPr/>
          </p:nvSpPr>
          <p:spPr bwMode="auto">
            <a:xfrm>
              <a:off x="4064001" y="2176463"/>
              <a:ext cx="180975" cy="217488"/>
            </a:xfrm>
            <a:custGeom>
              <a:gdLst>
                <a:gd name="T0" fmla="*/ 21 w 48"/>
                <a:gd name="T1" fmla="*/ 2 h 58"/>
                <a:gd name="T2" fmla="*/ 22 w 48"/>
                <a:gd name="T3" fmla="*/ 0 h 58"/>
                <a:gd name="T4" fmla="*/ 24 w 48"/>
                <a:gd name="T5" fmla="*/ 2 h 58"/>
                <a:gd name="T6" fmla="*/ 25 w 48"/>
                <a:gd name="T7" fmla="*/ 4 h 58"/>
                <a:gd name="T8" fmla="*/ 26 w 48"/>
                <a:gd name="T9" fmla="*/ 12 h 58"/>
                <a:gd name="T10" fmla="*/ 12 w 48"/>
                <a:gd name="T11" fmla="*/ 27 h 58"/>
                <a:gd name="T12" fmla="*/ 7 w 48"/>
                <a:gd name="T13" fmla="*/ 30 h 58"/>
                <a:gd name="T14" fmla="*/ 4 w 48"/>
                <a:gd name="T15" fmla="*/ 37 h 58"/>
                <a:gd name="T16" fmla="*/ 4 w 48"/>
                <a:gd name="T17" fmla="*/ 44 h 58"/>
                <a:gd name="T18" fmla="*/ 11 w 48"/>
                <a:gd name="T19" fmla="*/ 51 h 58"/>
                <a:gd name="T20" fmla="*/ 27 w 48"/>
                <a:gd name="T21" fmla="*/ 55 h 58"/>
                <a:gd name="T22" fmla="*/ 40 w 48"/>
                <a:gd name="T23" fmla="*/ 50 h 58"/>
                <a:gd name="T24" fmla="*/ 40 w 48"/>
                <a:gd name="T25" fmla="*/ 49 h 58"/>
                <a:gd name="T26" fmla="*/ 44 w 48"/>
                <a:gd name="T27" fmla="*/ 43 h 58"/>
                <a:gd name="T28" fmla="*/ 41 w 48"/>
                <a:gd name="T29" fmla="*/ 33 h 58"/>
                <a:gd name="T30" fmla="*/ 40 w 48"/>
                <a:gd name="T31" fmla="*/ 33 h 58"/>
                <a:gd name="T32" fmla="*/ 40 w 48"/>
                <a:gd name="T33" fmla="*/ 30 h 58"/>
                <a:gd name="T34" fmla="*/ 43 w 48"/>
                <a:gd name="T35" fmla="*/ 30 h 58"/>
                <a:gd name="T36" fmla="*/ 44 w 48"/>
                <a:gd name="T37" fmla="*/ 31 h 58"/>
                <a:gd name="T38" fmla="*/ 47 w 48"/>
                <a:gd name="T39" fmla="*/ 44 h 58"/>
                <a:gd name="T40" fmla="*/ 43 w 48"/>
                <a:gd name="T41" fmla="*/ 52 h 58"/>
                <a:gd name="T42" fmla="*/ 42 w 48"/>
                <a:gd name="T43" fmla="*/ 52 h 58"/>
                <a:gd name="T44" fmla="*/ 27 w 48"/>
                <a:gd name="T45" fmla="*/ 58 h 58"/>
                <a:gd name="T46" fmla="*/ 9 w 48"/>
                <a:gd name="T47" fmla="*/ 54 h 58"/>
                <a:gd name="T48" fmla="*/ 1 w 48"/>
                <a:gd name="T49" fmla="*/ 45 h 58"/>
                <a:gd name="T50" fmla="*/ 0 w 48"/>
                <a:gd name="T51" fmla="*/ 36 h 58"/>
                <a:gd name="T52" fmla="*/ 4 w 48"/>
                <a:gd name="T53" fmla="*/ 28 h 58"/>
                <a:gd name="T54" fmla="*/ 12 w 48"/>
                <a:gd name="T55" fmla="*/ 24 h 58"/>
                <a:gd name="T56" fmla="*/ 23 w 48"/>
                <a:gd name="T57" fmla="*/ 12 h 58"/>
                <a:gd name="T58" fmla="*/ 21 w 48"/>
                <a:gd name="T59" fmla="*/ 4 h 58"/>
                <a:gd name="T60" fmla="*/ 21 w 48"/>
                <a:gd name="T61" fmla="*/ 2 h 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7">
                  <a:moveTo>
                    <a:pt x="21" y="2"/>
                  </a:moveTo>
                  <a:cubicBezTo>
                    <a:pt x="21" y="1"/>
                    <a:pt x="21" y="1"/>
                    <a:pt x="22" y="0"/>
                  </a:cubicBezTo>
                  <a:cubicBezTo>
                    <a:pt x="23" y="0"/>
                    <a:pt x="24" y="1"/>
                    <a:pt x="24" y="2"/>
                  </a:cubicBezTo>
                  <a:cubicBezTo>
                    <a:pt x="24" y="2"/>
                    <a:pt x="25" y="3"/>
                    <a:pt x="25" y="4"/>
                  </a:cubicBezTo>
                  <a:cubicBezTo>
                    <a:pt x="25" y="6"/>
                    <a:pt x="26" y="9"/>
                    <a:pt x="26" y="12"/>
                  </a:cubicBezTo>
                  <a:cubicBezTo>
                    <a:pt x="26" y="20"/>
                    <a:pt x="24" y="27"/>
                    <a:pt x="12" y="27"/>
                  </a:cubicBezTo>
                  <a:cubicBezTo>
                    <a:pt x="10" y="28"/>
                    <a:pt x="8" y="29"/>
                    <a:pt x="7" y="30"/>
                  </a:cubicBezTo>
                  <a:cubicBezTo>
                    <a:pt x="5" y="32"/>
                    <a:pt x="4" y="34"/>
                    <a:pt x="4" y="37"/>
                  </a:cubicBezTo>
                  <a:cubicBezTo>
                    <a:pt x="3" y="39"/>
                    <a:pt x="3" y="42"/>
                    <a:pt x="4" y="44"/>
                  </a:cubicBezTo>
                  <a:cubicBezTo>
                    <a:pt x="5" y="47"/>
                    <a:pt x="7" y="50"/>
                    <a:pt x="11" y="51"/>
                  </a:cubicBezTo>
                  <a:cubicBezTo>
                    <a:pt x="15" y="54"/>
                    <a:pt x="21" y="55"/>
                    <a:pt x="27" y="55"/>
                  </a:cubicBezTo>
                  <a:cubicBezTo>
                    <a:pt x="31" y="54"/>
                    <a:pt x="36" y="53"/>
                    <a:pt x="40" y="50"/>
                  </a:cubicBezTo>
                  <a:cubicBezTo>
                    <a:pt x="40" y="49"/>
                    <a:pt x="40" y="49"/>
                    <a:pt x="40" y="49"/>
                  </a:cubicBezTo>
                  <a:cubicBezTo>
                    <a:pt x="42" y="48"/>
                    <a:pt x="43" y="46"/>
                    <a:pt x="44" y="43"/>
                  </a:cubicBezTo>
                  <a:cubicBezTo>
                    <a:pt x="45" y="40"/>
                    <a:pt x="44" y="37"/>
                    <a:pt x="41" y="33"/>
                  </a:cubicBezTo>
                  <a:cubicBezTo>
                    <a:pt x="40" y="33"/>
                    <a:pt x="40" y="33"/>
                    <a:pt x="40" y="33"/>
                  </a:cubicBezTo>
                  <a:cubicBezTo>
                    <a:pt x="40" y="32"/>
                    <a:pt x="40" y="31"/>
                    <a:pt x="40" y="30"/>
                  </a:cubicBezTo>
                  <a:cubicBezTo>
                    <a:pt x="41" y="30"/>
                    <a:pt x="42" y="30"/>
                    <a:pt x="43" y="30"/>
                  </a:cubicBezTo>
                  <a:cubicBezTo>
                    <a:pt x="44" y="31"/>
                    <a:pt x="44" y="31"/>
                    <a:pt x="44" y="31"/>
                  </a:cubicBezTo>
                  <a:cubicBezTo>
                    <a:pt x="48" y="36"/>
                    <a:pt x="48" y="40"/>
                    <a:pt x="47" y="44"/>
                  </a:cubicBezTo>
                  <a:cubicBezTo>
                    <a:pt x="46" y="47"/>
                    <a:pt x="44" y="50"/>
                    <a:pt x="43" y="52"/>
                  </a:cubicBezTo>
                  <a:cubicBezTo>
                    <a:pt x="42" y="52"/>
                    <a:pt x="42" y="52"/>
                    <a:pt x="42" y="52"/>
                  </a:cubicBezTo>
                  <a:cubicBezTo>
                    <a:pt x="38" y="56"/>
                    <a:pt x="32" y="58"/>
                    <a:pt x="27" y="58"/>
                  </a:cubicBezTo>
                  <a:cubicBezTo>
                    <a:pt x="20" y="58"/>
                    <a:pt x="14" y="57"/>
                    <a:pt x="9" y="54"/>
                  </a:cubicBezTo>
                  <a:cubicBezTo>
                    <a:pt x="5" y="52"/>
                    <a:pt x="2" y="49"/>
                    <a:pt x="1" y="45"/>
                  </a:cubicBezTo>
                  <a:cubicBezTo>
                    <a:pt x="0" y="42"/>
                    <a:pt x="0" y="39"/>
                    <a:pt x="0" y="36"/>
                  </a:cubicBezTo>
                  <a:cubicBezTo>
                    <a:pt x="1" y="33"/>
                    <a:pt x="2" y="30"/>
                    <a:pt x="4" y="28"/>
                  </a:cubicBezTo>
                  <a:cubicBezTo>
                    <a:pt x="6" y="26"/>
                    <a:pt x="9" y="24"/>
                    <a:pt x="12" y="24"/>
                  </a:cubicBezTo>
                  <a:cubicBezTo>
                    <a:pt x="21" y="24"/>
                    <a:pt x="23" y="18"/>
                    <a:pt x="23" y="12"/>
                  </a:cubicBezTo>
                  <a:cubicBezTo>
                    <a:pt x="22" y="10"/>
                    <a:pt x="22" y="7"/>
                    <a:pt x="21" y="4"/>
                  </a:cubicBezTo>
                  <a:cubicBezTo>
                    <a:pt x="21" y="4"/>
                    <a:pt x="21" y="3"/>
                    <a:pt x="21" y="2"/>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68" name="Picture 410"/>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4064001" y="2257425"/>
              <a:ext cx="1809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411"/>
            <p:cNvSpPr/>
            <p:nvPr/>
          </p:nvSpPr>
          <p:spPr bwMode="auto">
            <a:xfrm>
              <a:off x="4344988" y="2270125"/>
              <a:ext cx="230188" cy="68263"/>
            </a:xfrm>
            <a:custGeom>
              <a:gdLst>
                <a:gd name="T0" fmla="*/ 0 w 61"/>
                <a:gd name="T1" fmla="*/ 7 h 18"/>
                <a:gd name="T2" fmla="*/ 36 w 61"/>
                <a:gd name="T3" fmla="*/ 12 h 18"/>
                <a:gd name="T4" fmla="*/ 8 w 61"/>
                <a:gd name="T5" fmla="*/ 15 h 18"/>
                <a:gd name="T6" fmla="*/ 0 w 61"/>
                <a:gd name="T7" fmla="*/ 7 h 18"/>
              </a:gdLst>
              <a:cxnLst>
                <a:cxn ang="0">
                  <a:pos x="T0" y="T1"/>
                </a:cxn>
                <a:cxn ang="0">
                  <a:pos x="T2" y="T3"/>
                </a:cxn>
                <a:cxn ang="0">
                  <a:pos x="T4" y="T5"/>
                </a:cxn>
                <a:cxn ang="0">
                  <a:pos x="T6" y="T7"/>
                </a:cxn>
              </a:cxnLst>
              <a:rect l="0" t="0" r="r" b="b"/>
              <a:pathLst>
                <a:path w="61" h="18">
                  <a:moveTo>
                    <a:pt x="0" y="7"/>
                  </a:moveTo>
                  <a:cubicBezTo>
                    <a:pt x="15" y="0"/>
                    <a:pt x="61" y="12"/>
                    <a:pt x="36" y="12"/>
                  </a:cubicBezTo>
                  <a:cubicBezTo>
                    <a:pt x="25" y="11"/>
                    <a:pt x="29" y="18"/>
                    <a:pt x="8" y="15"/>
                  </a:cubicBezTo>
                  <a:cubicBezTo>
                    <a:pt x="5" y="15"/>
                    <a:pt x="1" y="11"/>
                    <a:pt x="0"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2"/>
            <p:cNvSpPr/>
            <p:nvPr/>
          </p:nvSpPr>
          <p:spPr bwMode="auto">
            <a:xfrm>
              <a:off x="3902076" y="2220913"/>
              <a:ext cx="225425" cy="60325"/>
            </a:xfrm>
            <a:custGeom>
              <a:gdLst>
                <a:gd name="T0" fmla="*/ 0 w 60"/>
                <a:gd name="T1" fmla="*/ 9 h 16"/>
                <a:gd name="T2" fmla="*/ 35 w 60"/>
                <a:gd name="T3" fmla="*/ 9 h 16"/>
                <a:gd name="T4" fmla="*/ 9 w 60"/>
                <a:gd name="T5" fmla="*/ 16 h 16"/>
                <a:gd name="T6" fmla="*/ 0 w 60"/>
                <a:gd name="T7" fmla="*/ 9 h 16"/>
              </a:gdLst>
              <a:cxnLst>
                <a:cxn ang="0">
                  <a:pos x="T0" y="T1"/>
                </a:cxn>
                <a:cxn ang="0">
                  <a:pos x="T2" y="T3"/>
                </a:cxn>
                <a:cxn ang="0">
                  <a:pos x="T4" y="T5"/>
                </a:cxn>
                <a:cxn ang="0">
                  <a:pos x="T6" y="T7"/>
                </a:cxn>
              </a:cxnLst>
              <a:rect l="0" t="0" r="r" b="b"/>
              <a:pathLst>
                <a:path w="60" h="16">
                  <a:moveTo>
                    <a:pt x="0" y="9"/>
                  </a:moveTo>
                  <a:cubicBezTo>
                    <a:pt x="13" y="0"/>
                    <a:pt x="60" y="6"/>
                    <a:pt x="35" y="9"/>
                  </a:cubicBezTo>
                  <a:cubicBezTo>
                    <a:pt x="25" y="10"/>
                    <a:pt x="30" y="16"/>
                    <a:pt x="9" y="16"/>
                  </a:cubicBezTo>
                  <a:cubicBezTo>
                    <a:pt x="5" y="16"/>
                    <a:pt x="1" y="13"/>
                    <a:pt x="0" y="9"/>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Rectangle 413"/>
            <p:cNvSpPr>
              <a:spLocks noChangeArrowheads="1"/>
            </p:cNvSpPr>
            <p:nvPr/>
          </p:nvSpPr>
          <p:spPr bwMode="auto">
            <a:xfrm>
              <a:off x="1497013" y="2955925"/>
              <a:ext cx="3509963" cy="19891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14"/>
            <p:cNvSpPr/>
            <p:nvPr/>
          </p:nvSpPr>
          <p:spPr bwMode="auto">
            <a:xfrm>
              <a:off x="1714501" y="2768600"/>
              <a:ext cx="747713" cy="1089025"/>
            </a:xfrm>
            <a:custGeom>
              <a:gdLst>
                <a:gd name="T0" fmla="*/ 29 w 199"/>
                <a:gd name="T1" fmla="*/ 0 h 290"/>
                <a:gd name="T2" fmla="*/ 58 w 199"/>
                <a:gd name="T3" fmla="*/ 184 h 290"/>
                <a:gd name="T4" fmla="*/ 51 w 199"/>
                <a:gd name="T5" fmla="*/ 288 h 290"/>
                <a:gd name="T6" fmla="*/ 56 w 199"/>
                <a:gd name="T7" fmla="*/ 281 h 290"/>
                <a:gd name="T8" fmla="*/ 58 w 199"/>
                <a:gd name="T9" fmla="*/ 288 h 290"/>
                <a:gd name="T10" fmla="*/ 64 w 199"/>
                <a:gd name="T11" fmla="*/ 272 h 290"/>
                <a:gd name="T12" fmla="*/ 64 w 199"/>
                <a:gd name="T13" fmla="*/ 288 h 290"/>
                <a:gd name="T14" fmla="*/ 70 w 199"/>
                <a:gd name="T15" fmla="*/ 273 h 290"/>
                <a:gd name="T16" fmla="*/ 71 w 199"/>
                <a:gd name="T17" fmla="*/ 288 h 290"/>
                <a:gd name="T18" fmla="*/ 76 w 199"/>
                <a:gd name="T19" fmla="*/ 288 h 290"/>
                <a:gd name="T20" fmla="*/ 84 w 199"/>
                <a:gd name="T21" fmla="*/ 273 h 290"/>
                <a:gd name="T22" fmla="*/ 88 w 199"/>
                <a:gd name="T23" fmla="*/ 279 h 290"/>
                <a:gd name="T24" fmla="*/ 90 w 199"/>
                <a:gd name="T25" fmla="*/ 286 h 290"/>
                <a:gd name="T26" fmla="*/ 98 w 199"/>
                <a:gd name="T27" fmla="*/ 273 h 290"/>
                <a:gd name="T28" fmla="*/ 100 w 199"/>
                <a:gd name="T29" fmla="*/ 286 h 290"/>
                <a:gd name="T30" fmla="*/ 104 w 199"/>
                <a:gd name="T31" fmla="*/ 286 h 290"/>
                <a:gd name="T32" fmla="*/ 107 w 199"/>
                <a:gd name="T33" fmla="*/ 262 h 290"/>
                <a:gd name="T34" fmla="*/ 105 w 199"/>
                <a:gd name="T35" fmla="*/ 118 h 290"/>
                <a:gd name="T36" fmla="*/ 130 w 199"/>
                <a:gd name="T37" fmla="*/ 147 h 290"/>
                <a:gd name="T38" fmla="*/ 133 w 199"/>
                <a:gd name="T39" fmla="*/ 190 h 290"/>
                <a:gd name="T40" fmla="*/ 137 w 199"/>
                <a:gd name="T41" fmla="*/ 208 h 290"/>
                <a:gd name="T42" fmla="*/ 139 w 199"/>
                <a:gd name="T43" fmla="*/ 199 h 290"/>
                <a:gd name="T44" fmla="*/ 141 w 199"/>
                <a:gd name="T45" fmla="*/ 209 h 290"/>
                <a:gd name="T46" fmla="*/ 144 w 199"/>
                <a:gd name="T47" fmla="*/ 203 h 290"/>
                <a:gd name="T48" fmla="*/ 146 w 199"/>
                <a:gd name="T49" fmla="*/ 204 h 290"/>
                <a:gd name="T50" fmla="*/ 149 w 199"/>
                <a:gd name="T51" fmla="*/ 208 h 290"/>
                <a:gd name="T52" fmla="*/ 153 w 199"/>
                <a:gd name="T53" fmla="*/ 197 h 290"/>
                <a:gd name="T54" fmla="*/ 158 w 199"/>
                <a:gd name="T55" fmla="*/ 205 h 290"/>
                <a:gd name="T56" fmla="*/ 161 w 199"/>
                <a:gd name="T57" fmla="*/ 211 h 290"/>
                <a:gd name="T58" fmla="*/ 165 w 199"/>
                <a:gd name="T59" fmla="*/ 199 h 290"/>
                <a:gd name="T60" fmla="*/ 170 w 199"/>
                <a:gd name="T61" fmla="*/ 211 h 290"/>
                <a:gd name="T62" fmla="*/ 173 w 199"/>
                <a:gd name="T63" fmla="*/ 211 h 290"/>
                <a:gd name="T64" fmla="*/ 177 w 199"/>
                <a:gd name="T65" fmla="*/ 200 h 290"/>
                <a:gd name="T66" fmla="*/ 182 w 199"/>
                <a:gd name="T67" fmla="*/ 210 h 290"/>
                <a:gd name="T68" fmla="*/ 179 w 199"/>
                <a:gd name="T69" fmla="*/ 190 h 290"/>
                <a:gd name="T70" fmla="*/ 165 w 199"/>
                <a:gd name="T71" fmla="*/ 115 h 290"/>
                <a:gd name="T72" fmla="*/ 174 w 199"/>
                <a:gd name="T73" fmla="*/ 106 h 2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9" h="290">
                  <a:moveTo>
                    <a:pt x="180" y="43"/>
                  </a:moveTo>
                  <a:cubicBezTo>
                    <a:pt x="29" y="0"/>
                    <a:pt x="29" y="0"/>
                    <a:pt x="29" y="0"/>
                  </a:cubicBezTo>
                  <a:cubicBezTo>
                    <a:pt x="0" y="23"/>
                    <a:pt x="20" y="64"/>
                    <a:pt x="56" y="92"/>
                  </a:cubicBezTo>
                  <a:cubicBezTo>
                    <a:pt x="57" y="108"/>
                    <a:pt x="59" y="145"/>
                    <a:pt x="58" y="184"/>
                  </a:cubicBezTo>
                  <a:cubicBezTo>
                    <a:pt x="56" y="222"/>
                    <a:pt x="52" y="261"/>
                    <a:pt x="53" y="267"/>
                  </a:cubicBezTo>
                  <a:cubicBezTo>
                    <a:pt x="51" y="288"/>
                    <a:pt x="51" y="288"/>
                    <a:pt x="51" y="288"/>
                  </a:cubicBezTo>
                  <a:cubicBezTo>
                    <a:pt x="52" y="289"/>
                    <a:pt x="55" y="288"/>
                    <a:pt x="56" y="288"/>
                  </a:cubicBezTo>
                  <a:cubicBezTo>
                    <a:pt x="57" y="286"/>
                    <a:pt x="56" y="283"/>
                    <a:pt x="56" y="281"/>
                  </a:cubicBezTo>
                  <a:cubicBezTo>
                    <a:pt x="57" y="277"/>
                    <a:pt x="59" y="267"/>
                    <a:pt x="59" y="276"/>
                  </a:cubicBezTo>
                  <a:cubicBezTo>
                    <a:pt x="59" y="277"/>
                    <a:pt x="58" y="285"/>
                    <a:pt x="58" y="288"/>
                  </a:cubicBezTo>
                  <a:cubicBezTo>
                    <a:pt x="58" y="288"/>
                    <a:pt x="59" y="288"/>
                    <a:pt x="60" y="288"/>
                  </a:cubicBezTo>
                  <a:cubicBezTo>
                    <a:pt x="60" y="288"/>
                    <a:pt x="64" y="270"/>
                    <a:pt x="64" y="272"/>
                  </a:cubicBezTo>
                  <a:cubicBezTo>
                    <a:pt x="64" y="274"/>
                    <a:pt x="64" y="277"/>
                    <a:pt x="64" y="281"/>
                  </a:cubicBezTo>
                  <a:cubicBezTo>
                    <a:pt x="64" y="282"/>
                    <a:pt x="62" y="288"/>
                    <a:pt x="64" y="288"/>
                  </a:cubicBezTo>
                  <a:cubicBezTo>
                    <a:pt x="67" y="288"/>
                    <a:pt x="66" y="288"/>
                    <a:pt x="67" y="282"/>
                  </a:cubicBezTo>
                  <a:cubicBezTo>
                    <a:pt x="67" y="282"/>
                    <a:pt x="70" y="268"/>
                    <a:pt x="70" y="273"/>
                  </a:cubicBezTo>
                  <a:cubicBezTo>
                    <a:pt x="69" y="277"/>
                    <a:pt x="70" y="281"/>
                    <a:pt x="69" y="286"/>
                  </a:cubicBezTo>
                  <a:cubicBezTo>
                    <a:pt x="69" y="288"/>
                    <a:pt x="69" y="289"/>
                    <a:pt x="71" y="288"/>
                  </a:cubicBezTo>
                  <a:cubicBezTo>
                    <a:pt x="71" y="288"/>
                    <a:pt x="76" y="269"/>
                    <a:pt x="76" y="273"/>
                  </a:cubicBezTo>
                  <a:cubicBezTo>
                    <a:pt x="76" y="273"/>
                    <a:pt x="75" y="288"/>
                    <a:pt x="76" y="288"/>
                  </a:cubicBezTo>
                  <a:cubicBezTo>
                    <a:pt x="80" y="288"/>
                    <a:pt x="78" y="288"/>
                    <a:pt x="80" y="281"/>
                  </a:cubicBezTo>
                  <a:cubicBezTo>
                    <a:pt x="80" y="281"/>
                    <a:pt x="83" y="269"/>
                    <a:pt x="84" y="273"/>
                  </a:cubicBezTo>
                  <a:cubicBezTo>
                    <a:pt x="85" y="277"/>
                    <a:pt x="84" y="283"/>
                    <a:pt x="84" y="287"/>
                  </a:cubicBezTo>
                  <a:cubicBezTo>
                    <a:pt x="89" y="287"/>
                    <a:pt x="85" y="290"/>
                    <a:pt x="88" y="279"/>
                  </a:cubicBezTo>
                  <a:cubicBezTo>
                    <a:pt x="88" y="277"/>
                    <a:pt x="89" y="269"/>
                    <a:pt x="90" y="273"/>
                  </a:cubicBezTo>
                  <a:cubicBezTo>
                    <a:pt x="90" y="276"/>
                    <a:pt x="91" y="284"/>
                    <a:pt x="90" y="286"/>
                  </a:cubicBezTo>
                  <a:cubicBezTo>
                    <a:pt x="90" y="288"/>
                    <a:pt x="94" y="287"/>
                    <a:pt x="94" y="286"/>
                  </a:cubicBezTo>
                  <a:cubicBezTo>
                    <a:pt x="95" y="282"/>
                    <a:pt x="98" y="273"/>
                    <a:pt x="98" y="273"/>
                  </a:cubicBezTo>
                  <a:cubicBezTo>
                    <a:pt x="98" y="273"/>
                    <a:pt x="97" y="286"/>
                    <a:pt x="98" y="286"/>
                  </a:cubicBezTo>
                  <a:cubicBezTo>
                    <a:pt x="99" y="286"/>
                    <a:pt x="100" y="286"/>
                    <a:pt x="100" y="286"/>
                  </a:cubicBezTo>
                  <a:cubicBezTo>
                    <a:pt x="101" y="285"/>
                    <a:pt x="103" y="272"/>
                    <a:pt x="103" y="273"/>
                  </a:cubicBezTo>
                  <a:cubicBezTo>
                    <a:pt x="103" y="274"/>
                    <a:pt x="103" y="286"/>
                    <a:pt x="104" y="286"/>
                  </a:cubicBezTo>
                  <a:cubicBezTo>
                    <a:pt x="105" y="286"/>
                    <a:pt x="109" y="285"/>
                    <a:pt x="109" y="284"/>
                  </a:cubicBezTo>
                  <a:cubicBezTo>
                    <a:pt x="109" y="281"/>
                    <a:pt x="108" y="265"/>
                    <a:pt x="107" y="262"/>
                  </a:cubicBezTo>
                  <a:cubicBezTo>
                    <a:pt x="111" y="236"/>
                    <a:pt x="111" y="147"/>
                    <a:pt x="105" y="120"/>
                  </a:cubicBezTo>
                  <a:cubicBezTo>
                    <a:pt x="105" y="120"/>
                    <a:pt x="105" y="119"/>
                    <a:pt x="105" y="118"/>
                  </a:cubicBezTo>
                  <a:cubicBezTo>
                    <a:pt x="112" y="120"/>
                    <a:pt x="119" y="121"/>
                    <a:pt x="126" y="122"/>
                  </a:cubicBezTo>
                  <a:cubicBezTo>
                    <a:pt x="128" y="129"/>
                    <a:pt x="129" y="138"/>
                    <a:pt x="130" y="147"/>
                  </a:cubicBezTo>
                  <a:cubicBezTo>
                    <a:pt x="132" y="168"/>
                    <a:pt x="132" y="190"/>
                    <a:pt x="133" y="190"/>
                  </a:cubicBezTo>
                  <a:cubicBezTo>
                    <a:pt x="133" y="190"/>
                    <a:pt x="133" y="190"/>
                    <a:pt x="133" y="190"/>
                  </a:cubicBezTo>
                  <a:cubicBezTo>
                    <a:pt x="134" y="208"/>
                    <a:pt x="134" y="208"/>
                    <a:pt x="134" y="208"/>
                  </a:cubicBezTo>
                  <a:cubicBezTo>
                    <a:pt x="134" y="209"/>
                    <a:pt x="137" y="209"/>
                    <a:pt x="137" y="208"/>
                  </a:cubicBezTo>
                  <a:cubicBezTo>
                    <a:pt x="138" y="207"/>
                    <a:pt x="137" y="204"/>
                    <a:pt x="137" y="202"/>
                  </a:cubicBezTo>
                  <a:cubicBezTo>
                    <a:pt x="138" y="199"/>
                    <a:pt x="138" y="191"/>
                    <a:pt x="139" y="199"/>
                  </a:cubicBezTo>
                  <a:cubicBezTo>
                    <a:pt x="139" y="199"/>
                    <a:pt x="139" y="206"/>
                    <a:pt x="139" y="208"/>
                  </a:cubicBezTo>
                  <a:cubicBezTo>
                    <a:pt x="139" y="209"/>
                    <a:pt x="140" y="209"/>
                    <a:pt x="141" y="209"/>
                  </a:cubicBezTo>
                  <a:cubicBezTo>
                    <a:pt x="141" y="208"/>
                    <a:pt x="143" y="194"/>
                    <a:pt x="143" y="195"/>
                  </a:cubicBezTo>
                  <a:cubicBezTo>
                    <a:pt x="143" y="197"/>
                    <a:pt x="144" y="200"/>
                    <a:pt x="144" y="203"/>
                  </a:cubicBezTo>
                  <a:cubicBezTo>
                    <a:pt x="144" y="204"/>
                    <a:pt x="143" y="209"/>
                    <a:pt x="145" y="209"/>
                  </a:cubicBezTo>
                  <a:cubicBezTo>
                    <a:pt x="147" y="210"/>
                    <a:pt x="146" y="209"/>
                    <a:pt x="146" y="204"/>
                  </a:cubicBezTo>
                  <a:cubicBezTo>
                    <a:pt x="146" y="204"/>
                    <a:pt x="148" y="192"/>
                    <a:pt x="148" y="197"/>
                  </a:cubicBezTo>
                  <a:cubicBezTo>
                    <a:pt x="148" y="200"/>
                    <a:pt x="149" y="204"/>
                    <a:pt x="149" y="208"/>
                  </a:cubicBezTo>
                  <a:cubicBezTo>
                    <a:pt x="149" y="210"/>
                    <a:pt x="149" y="210"/>
                    <a:pt x="151" y="210"/>
                  </a:cubicBezTo>
                  <a:cubicBezTo>
                    <a:pt x="151" y="210"/>
                    <a:pt x="153" y="194"/>
                    <a:pt x="153" y="197"/>
                  </a:cubicBezTo>
                  <a:cubicBezTo>
                    <a:pt x="153" y="198"/>
                    <a:pt x="154" y="210"/>
                    <a:pt x="155" y="210"/>
                  </a:cubicBezTo>
                  <a:cubicBezTo>
                    <a:pt x="158" y="210"/>
                    <a:pt x="157" y="211"/>
                    <a:pt x="158" y="205"/>
                  </a:cubicBezTo>
                  <a:cubicBezTo>
                    <a:pt x="158" y="205"/>
                    <a:pt x="159" y="194"/>
                    <a:pt x="160" y="198"/>
                  </a:cubicBezTo>
                  <a:cubicBezTo>
                    <a:pt x="161" y="202"/>
                    <a:pt x="161" y="206"/>
                    <a:pt x="161" y="211"/>
                  </a:cubicBezTo>
                  <a:cubicBezTo>
                    <a:pt x="166" y="211"/>
                    <a:pt x="162" y="213"/>
                    <a:pt x="164" y="204"/>
                  </a:cubicBezTo>
                  <a:cubicBezTo>
                    <a:pt x="164" y="202"/>
                    <a:pt x="165" y="195"/>
                    <a:pt x="165" y="199"/>
                  </a:cubicBezTo>
                  <a:cubicBezTo>
                    <a:pt x="165" y="201"/>
                    <a:pt x="167" y="208"/>
                    <a:pt x="167" y="210"/>
                  </a:cubicBezTo>
                  <a:cubicBezTo>
                    <a:pt x="166" y="212"/>
                    <a:pt x="170" y="211"/>
                    <a:pt x="170" y="211"/>
                  </a:cubicBezTo>
                  <a:cubicBezTo>
                    <a:pt x="170" y="207"/>
                    <a:pt x="172" y="199"/>
                    <a:pt x="172" y="199"/>
                  </a:cubicBezTo>
                  <a:cubicBezTo>
                    <a:pt x="172" y="200"/>
                    <a:pt x="173" y="211"/>
                    <a:pt x="173" y="211"/>
                  </a:cubicBezTo>
                  <a:cubicBezTo>
                    <a:pt x="174" y="211"/>
                    <a:pt x="175" y="211"/>
                    <a:pt x="175" y="211"/>
                  </a:cubicBezTo>
                  <a:cubicBezTo>
                    <a:pt x="176" y="210"/>
                    <a:pt x="177" y="199"/>
                    <a:pt x="177" y="200"/>
                  </a:cubicBezTo>
                  <a:cubicBezTo>
                    <a:pt x="177" y="201"/>
                    <a:pt x="178" y="211"/>
                    <a:pt x="178" y="211"/>
                  </a:cubicBezTo>
                  <a:cubicBezTo>
                    <a:pt x="179" y="211"/>
                    <a:pt x="183" y="210"/>
                    <a:pt x="182" y="210"/>
                  </a:cubicBezTo>
                  <a:cubicBezTo>
                    <a:pt x="182" y="207"/>
                    <a:pt x="180" y="192"/>
                    <a:pt x="179" y="191"/>
                  </a:cubicBezTo>
                  <a:cubicBezTo>
                    <a:pt x="179" y="190"/>
                    <a:pt x="179" y="190"/>
                    <a:pt x="179" y="190"/>
                  </a:cubicBezTo>
                  <a:cubicBezTo>
                    <a:pt x="178" y="190"/>
                    <a:pt x="178" y="190"/>
                    <a:pt x="178" y="190"/>
                  </a:cubicBezTo>
                  <a:cubicBezTo>
                    <a:pt x="182" y="183"/>
                    <a:pt x="173" y="130"/>
                    <a:pt x="165" y="115"/>
                  </a:cubicBezTo>
                  <a:cubicBezTo>
                    <a:pt x="165" y="115"/>
                    <a:pt x="165" y="114"/>
                    <a:pt x="165" y="113"/>
                  </a:cubicBezTo>
                  <a:cubicBezTo>
                    <a:pt x="168" y="111"/>
                    <a:pt x="171" y="109"/>
                    <a:pt x="174" y="106"/>
                  </a:cubicBezTo>
                  <a:cubicBezTo>
                    <a:pt x="199" y="81"/>
                    <a:pt x="180" y="58"/>
                    <a:pt x="180" y="43"/>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15"/>
            <p:cNvSpPr/>
            <p:nvPr/>
          </p:nvSpPr>
          <p:spPr bwMode="auto">
            <a:xfrm>
              <a:off x="3167063" y="2795588"/>
              <a:ext cx="615950" cy="528638"/>
            </a:xfrm>
            <a:custGeom>
              <a:gdLst>
                <a:gd name="T0" fmla="*/ 115 w 164"/>
                <a:gd name="T1" fmla="*/ 65 h 141"/>
                <a:gd name="T2" fmla="*/ 51 w 164"/>
                <a:gd name="T3" fmla="*/ 127 h 141"/>
                <a:gd name="T4" fmla="*/ 27 w 164"/>
                <a:gd name="T5" fmla="*/ 33 h 141"/>
                <a:gd name="T6" fmla="*/ 153 w 164"/>
                <a:gd name="T7" fmla="*/ 35 h 141"/>
                <a:gd name="T8" fmla="*/ 139 w 164"/>
                <a:gd name="T9" fmla="*/ 69 h 141"/>
                <a:gd name="T10" fmla="*/ 115 w 164"/>
                <a:gd name="T11" fmla="*/ 65 h 141"/>
              </a:gdLst>
              <a:cxnLst>
                <a:cxn ang="0">
                  <a:pos x="T0" y="T1"/>
                </a:cxn>
                <a:cxn ang="0">
                  <a:pos x="T2" y="T3"/>
                </a:cxn>
                <a:cxn ang="0">
                  <a:pos x="T4" y="T5"/>
                </a:cxn>
                <a:cxn ang="0">
                  <a:pos x="T6" y="T7"/>
                </a:cxn>
                <a:cxn ang="0">
                  <a:pos x="T8" y="T9"/>
                </a:cxn>
                <a:cxn ang="0">
                  <a:pos x="T10" y="T11"/>
                </a:cxn>
              </a:cxnLst>
              <a:rect l="0" t="0" r="r" b="b"/>
              <a:pathLst>
                <a:path w="164" h="141">
                  <a:moveTo>
                    <a:pt x="115" y="65"/>
                  </a:moveTo>
                  <a:cubicBezTo>
                    <a:pt x="120" y="73"/>
                    <a:pt x="121" y="141"/>
                    <a:pt x="51" y="127"/>
                  </a:cubicBezTo>
                  <a:cubicBezTo>
                    <a:pt x="9" y="119"/>
                    <a:pt x="0" y="64"/>
                    <a:pt x="27" y="33"/>
                  </a:cubicBezTo>
                  <a:cubicBezTo>
                    <a:pt x="54" y="0"/>
                    <a:pt x="126" y="2"/>
                    <a:pt x="153" y="35"/>
                  </a:cubicBezTo>
                  <a:cubicBezTo>
                    <a:pt x="164" y="48"/>
                    <a:pt x="162" y="70"/>
                    <a:pt x="139" y="69"/>
                  </a:cubicBezTo>
                  <a:cubicBezTo>
                    <a:pt x="132" y="69"/>
                    <a:pt x="120" y="65"/>
                    <a:pt x="115" y="6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16"/>
            <p:cNvSpPr/>
            <p:nvPr/>
          </p:nvSpPr>
          <p:spPr bwMode="auto">
            <a:xfrm>
              <a:off x="1370013" y="2986088"/>
              <a:ext cx="608013" cy="563563"/>
            </a:xfrm>
            <a:custGeom>
              <a:gdLst>
                <a:gd name="T0" fmla="*/ 109 w 162"/>
                <a:gd name="T1" fmla="*/ 52 h 150"/>
                <a:gd name="T2" fmla="*/ 50 w 162"/>
                <a:gd name="T3" fmla="*/ 16 h 150"/>
                <a:gd name="T4" fmla="*/ 17 w 162"/>
                <a:gd name="T5" fmla="*/ 83 h 150"/>
                <a:gd name="T6" fmla="*/ 75 w 162"/>
                <a:gd name="T7" fmla="*/ 107 h 150"/>
                <a:gd name="T8" fmla="*/ 73 w 162"/>
                <a:gd name="T9" fmla="*/ 115 h 150"/>
                <a:gd name="T10" fmla="*/ 119 w 162"/>
                <a:gd name="T11" fmla="*/ 142 h 150"/>
                <a:gd name="T12" fmla="*/ 133 w 162"/>
                <a:gd name="T13" fmla="*/ 120 h 150"/>
                <a:gd name="T14" fmla="*/ 139 w 162"/>
                <a:gd name="T15" fmla="*/ 110 h 150"/>
                <a:gd name="T16" fmla="*/ 153 w 162"/>
                <a:gd name="T17" fmla="*/ 70 h 150"/>
                <a:gd name="T18" fmla="*/ 109 w 162"/>
                <a:gd name="T19" fmla="*/ 52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0">
                  <a:moveTo>
                    <a:pt x="109" y="52"/>
                  </a:moveTo>
                  <a:cubicBezTo>
                    <a:pt x="114" y="43"/>
                    <a:pt x="110" y="43"/>
                    <a:pt x="50" y="16"/>
                  </a:cubicBezTo>
                  <a:cubicBezTo>
                    <a:pt x="13" y="0"/>
                    <a:pt x="0" y="71"/>
                    <a:pt x="17" y="83"/>
                  </a:cubicBezTo>
                  <a:cubicBezTo>
                    <a:pt x="45" y="101"/>
                    <a:pt x="63" y="110"/>
                    <a:pt x="75" y="107"/>
                  </a:cubicBezTo>
                  <a:cubicBezTo>
                    <a:pt x="73" y="111"/>
                    <a:pt x="72" y="114"/>
                    <a:pt x="73" y="115"/>
                  </a:cubicBezTo>
                  <a:cubicBezTo>
                    <a:pt x="78" y="123"/>
                    <a:pt x="111" y="150"/>
                    <a:pt x="119" y="142"/>
                  </a:cubicBezTo>
                  <a:cubicBezTo>
                    <a:pt x="124" y="137"/>
                    <a:pt x="132" y="126"/>
                    <a:pt x="133" y="120"/>
                  </a:cubicBezTo>
                  <a:cubicBezTo>
                    <a:pt x="128" y="116"/>
                    <a:pt x="117" y="99"/>
                    <a:pt x="139" y="110"/>
                  </a:cubicBezTo>
                  <a:cubicBezTo>
                    <a:pt x="143" y="102"/>
                    <a:pt x="162" y="75"/>
                    <a:pt x="153" y="70"/>
                  </a:cubicBezTo>
                  <a:cubicBezTo>
                    <a:pt x="142" y="62"/>
                    <a:pt x="130" y="52"/>
                    <a:pt x="109" y="52"/>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17"/>
            <p:cNvSpPr/>
            <p:nvPr/>
          </p:nvSpPr>
          <p:spPr bwMode="auto">
            <a:xfrm>
              <a:off x="2671763" y="2732088"/>
              <a:ext cx="498475" cy="603250"/>
            </a:xfrm>
            <a:custGeom>
              <a:gdLst>
                <a:gd name="T0" fmla="*/ 97 w 133"/>
                <a:gd name="T1" fmla="*/ 105 h 161"/>
                <a:gd name="T2" fmla="*/ 123 w 133"/>
                <a:gd name="T3" fmla="*/ 41 h 161"/>
                <a:gd name="T4" fmla="*/ 52 w 133"/>
                <a:gd name="T5" fmla="*/ 20 h 161"/>
                <a:gd name="T6" fmla="*/ 37 w 133"/>
                <a:gd name="T7" fmla="*/ 80 h 161"/>
                <a:gd name="T8" fmla="*/ 29 w 133"/>
                <a:gd name="T9" fmla="*/ 80 h 161"/>
                <a:gd name="T10" fmla="*/ 10 w 133"/>
                <a:gd name="T11" fmla="*/ 130 h 161"/>
                <a:gd name="T12" fmla="*/ 33 w 133"/>
                <a:gd name="T13" fmla="*/ 140 h 161"/>
                <a:gd name="T14" fmla="*/ 44 w 133"/>
                <a:gd name="T15" fmla="*/ 144 h 161"/>
                <a:gd name="T16" fmla="*/ 86 w 133"/>
                <a:gd name="T17" fmla="*/ 152 h 161"/>
                <a:gd name="T18" fmla="*/ 97 w 133"/>
                <a:gd name="T19" fmla="*/ 105 h 1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61">
                  <a:moveTo>
                    <a:pt x="97" y="105"/>
                  </a:moveTo>
                  <a:cubicBezTo>
                    <a:pt x="106" y="109"/>
                    <a:pt x="106" y="105"/>
                    <a:pt x="123" y="41"/>
                  </a:cubicBezTo>
                  <a:cubicBezTo>
                    <a:pt x="133" y="3"/>
                    <a:pt x="61" y="0"/>
                    <a:pt x="52" y="20"/>
                  </a:cubicBezTo>
                  <a:cubicBezTo>
                    <a:pt x="38" y="49"/>
                    <a:pt x="32" y="69"/>
                    <a:pt x="37" y="80"/>
                  </a:cubicBezTo>
                  <a:cubicBezTo>
                    <a:pt x="33" y="79"/>
                    <a:pt x="30" y="79"/>
                    <a:pt x="29" y="80"/>
                  </a:cubicBezTo>
                  <a:cubicBezTo>
                    <a:pt x="21" y="86"/>
                    <a:pt x="0" y="123"/>
                    <a:pt x="10" y="130"/>
                  </a:cubicBezTo>
                  <a:cubicBezTo>
                    <a:pt x="15" y="133"/>
                    <a:pt x="27" y="140"/>
                    <a:pt x="33" y="140"/>
                  </a:cubicBezTo>
                  <a:cubicBezTo>
                    <a:pt x="36" y="134"/>
                    <a:pt x="51" y="120"/>
                    <a:pt x="44" y="144"/>
                  </a:cubicBezTo>
                  <a:cubicBezTo>
                    <a:pt x="52" y="147"/>
                    <a:pt x="82" y="161"/>
                    <a:pt x="86" y="152"/>
                  </a:cubicBezTo>
                  <a:cubicBezTo>
                    <a:pt x="92" y="139"/>
                    <a:pt x="100" y="127"/>
                    <a:pt x="97" y="10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18"/>
            <p:cNvSpPr/>
            <p:nvPr/>
          </p:nvSpPr>
          <p:spPr bwMode="auto">
            <a:xfrm>
              <a:off x="4886326" y="3079750"/>
              <a:ext cx="619125" cy="630238"/>
            </a:xfrm>
            <a:custGeom>
              <a:gdLst>
                <a:gd name="T0" fmla="*/ 14 w 165"/>
                <a:gd name="T1" fmla="*/ 111 h 168"/>
                <a:gd name="T2" fmla="*/ 29 w 165"/>
                <a:gd name="T3" fmla="*/ 56 h 168"/>
                <a:gd name="T4" fmla="*/ 82 w 165"/>
                <a:gd name="T5" fmla="*/ 19 h 168"/>
                <a:gd name="T6" fmla="*/ 66 w 165"/>
                <a:gd name="T7" fmla="*/ 166 h 168"/>
                <a:gd name="T8" fmla="*/ 14 w 165"/>
                <a:gd name="T9" fmla="*/ 111 h 168"/>
              </a:gdLst>
              <a:cxnLst>
                <a:cxn ang="0">
                  <a:pos x="T0" y="T1"/>
                </a:cxn>
                <a:cxn ang="0">
                  <a:pos x="T2" y="T3"/>
                </a:cxn>
                <a:cxn ang="0">
                  <a:pos x="T4" y="T5"/>
                </a:cxn>
                <a:cxn ang="0">
                  <a:pos x="T6" y="T7"/>
                </a:cxn>
                <a:cxn ang="0">
                  <a:pos x="T8" y="T9"/>
                </a:cxn>
              </a:cxnLst>
              <a:rect l="0" t="0" r="r" b="b"/>
              <a:pathLst>
                <a:path w="165" h="168">
                  <a:moveTo>
                    <a:pt x="14" y="111"/>
                  </a:moveTo>
                  <a:cubicBezTo>
                    <a:pt x="29" y="56"/>
                    <a:pt x="29" y="56"/>
                    <a:pt x="29" y="56"/>
                  </a:cubicBezTo>
                  <a:cubicBezTo>
                    <a:pt x="21" y="33"/>
                    <a:pt x="35" y="0"/>
                    <a:pt x="82" y="19"/>
                  </a:cubicBezTo>
                  <a:cubicBezTo>
                    <a:pt x="165" y="53"/>
                    <a:pt x="131" y="161"/>
                    <a:pt x="66" y="166"/>
                  </a:cubicBezTo>
                  <a:cubicBezTo>
                    <a:pt x="36" y="168"/>
                    <a:pt x="0" y="147"/>
                    <a:pt x="14" y="11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19"/>
            <p:cNvSpPr/>
            <p:nvPr/>
          </p:nvSpPr>
          <p:spPr bwMode="auto">
            <a:xfrm>
              <a:off x="4889501" y="3079750"/>
              <a:ext cx="560388" cy="630238"/>
            </a:xfrm>
            <a:custGeom>
              <a:gdLst>
                <a:gd name="T0" fmla="*/ 13 w 149"/>
                <a:gd name="T1" fmla="*/ 111 h 168"/>
                <a:gd name="T2" fmla="*/ 26 w 149"/>
                <a:gd name="T3" fmla="*/ 56 h 168"/>
                <a:gd name="T4" fmla="*/ 75 w 149"/>
                <a:gd name="T5" fmla="*/ 19 h 168"/>
                <a:gd name="T6" fmla="*/ 60 w 149"/>
                <a:gd name="T7" fmla="*/ 166 h 168"/>
                <a:gd name="T8" fmla="*/ 13 w 149"/>
                <a:gd name="T9" fmla="*/ 111 h 168"/>
              </a:gdLst>
              <a:cxnLst>
                <a:cxn ang="0">
                  <a:pos x="T0" y="T1"/>
                </a:cxn>
                <a:cxn ang="0">
                  <a:pos x="T2" y="T3"/>
                </a:cxn>
                <a:cxn ang="0">
                  <a:pos x="T4" y="T5"/>
                </a:cxn>
                <a:cxn ang="0">
                  <a:pos x="T6" y="T7"/>
                </a:cxn>
                <a:cxn ang="0">
                  <a:pos x="T8" y="T9"/>
                </a:cxn>
              </a:cxnLst>
              <a:rect l="0" t="0" r="r" b="b"/>
              <a:pathLst>
                <a:path w="149" h="168">
                  <a:moveTo>
                    <a:pt x="13" y="111"/>
                  </a:moveTo>
                  <a:cubicBezTo>
                    <a:pt x="26" y="56"/>
                    <a:pt x="26" y="56"/>
                    <a:pt x="26" y="56"/>
                  </a:cubicBezTo>
                  <a:cubicBezTo>
                    <a:pt x="19" y="33"/>
                    <a:pt x="32" y="0"/>
                    <a:pt x="75" y="19"/>
                  </a:cubicBezTo>
                  <a:cubicBezTo>
                    <a:pt x="149" y="53"/>
                    <a:pt x="119" y="161"/>
                    <a:pt x="60" y="166"/>
                  </a:cubicBezTo>
                  <a:cubicBezTo>
                    <a:pt x="32" y="168"/>
                    <a:pt x="0" y="147"/>
                    <a:pt x="13" y="11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20"/>
            <p:cNvSpPr/>
            <p:nvPr/>
          </p:nvSpPr>
          <p:spPr bwMode="auto">
            <a:xfrm>
              <a:off x="4691063" y="3065463"/>
              <a:ext cx="588963" cy="682625"/>
            </a:xfrm>
            <a:custGeom>
              <a:gdLst>
                <a:gd name="T0" fmla="*/ 84 w 157"/>
                <a:gd name="T1" fmla="*/ 53 h 182"/>
                <a:gd name="T2" fmla="*/ 5 w 157"/>
                <a:gd name="T3" fmla="*/ 115 h 182"/>
                <a:gd name="T4" fmla="*/ 107 w 157"/>
                <a:gd name="T5" fmla="*/ 157 h 182"/>
                <a:gd name="T6" fmla="*/ 124 w 157"/>
                <a:gd name="T7" fmla="*/ 14 h 182"/>
                <a:gd name="T8" fmla="*/ 83 w 157"/>
                <a:gd name="T9" fmla="*/ 25 h 182"/>
                <a:gd name="T10" fmla="*/ 84 w 157"/>
                <a:gd name="T11" fmla="*/ 53 h 182"/>
              </a:gdLst>
              <a:cxnLst>
                <a:cxn ang="0">
                  <a:pos x="T0" y="T1"/>
                </a:cxn>
                <a:cxn ang="0">
                  <a:pos x="T2" y="T3"/>
                </a:cxn>
                <a:cxn ang="0">
                  <a:pos x="T4" y="T5"/>
                </a:cxn>
                <a:cxn ang="0">
                  <a:pos x="T6" y="T7"/>
                </a:cxn>
                <a:cxn ang="0">
                  <a:pos x="T8" y="T9"/>
                </a:cxn>
                <a:cxn ang="0">
                  <a:pos x="T10" y="T11"/>
                </a:cxn>
              </a:cxnLst>
              <a:rect l="0" t="0" r="r" b="b"/>
              <a:pathLst>
                <a:path w="157" h="182">
                  <a:moveTo>
                    <a:pt x="84" y="53"/>
                  </a:moveTo>
                  <a:cubicBezTo>
                    <a:pt x="76" y="46"/>
                    <a:pt x="0" y="35"/>
                    <a:pt x="5" y="115"/>
                  </a:cubicBezTo>
                  <a:cubicBezTo>
                    <a:pt x="7" y="163"/>
                    <a:pt x="68" y="182"/>
                    <a:pt x="107" y="157"/>
                  </a:cubicBezTo>
                  <a:cubicBezTo>
                    <a:pt x="147" y="131"/>
                    <a:pt x="157" y="50"/>
                    <a:pt x="124" y="14"/>
                  </a:cubicBezTo>
                  <a:cubicBezTo>
                    <a:pt x="111" y="0"/>
                    <a:pt x="86" y="0"/>
                    <a:pt x="83" y="25"/>
                  </a:cubicBezTo>
                  <a:cubicBezTo>
                    <a:pt x="82" y="34"/>
                    <a:pt x="85" y="47"/>
                    <a:pt x="84" y="53"/>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21"/>
            <p:cNvSpPr/>
            <p:nvPr/>
          </p:nvSpPr>
          <p:spPr bwMode="auto">
            <a:xfrm>
              <a:off x="4699001" y="3065463"/>
              <a:ext cx="525463" cy="608013"/>
            </a:xfrm>
            <a:custGeom>
              <a:gdLst>
                <a:gd name="T0" fmla="*/ 75 w 140"/>
                <a:gd name="T1" fmla="*/ 47 h 162"/>
                <a:gd name="T2" fmla="*/ 4 w 140"/>
                <a:gd name="T3" fmla="*/ 102 h 162"/>
                <a:gd name="T4" fmla="*/ 96 w 140"/>
                <a:gd name="T5" fmla="*/ 140 h 162"/>
                <a:gd name="T6" fmla="*/ 111 w 140"/>
                <a:gd name="T7" fmla="*/ 12 h 162"/>
                <a:gd name="T8" fmla="*/ 74 w 140"/>
                <a:gd name="T9" fmla="*/ 22 h 162"/>
                <a:gd name="T10" fmla="*/ 75 w 140"/>
                <a:gd name="T11" fmla="*/ 47 h 162"/>
              </a:gdLst>
              <a:cxnLst>
                <a:cxn ang="0">
                  <a:pos x="T0" y="T1"/>
                </a:cxn>
                <a:cxn ang="0">
                  <a:pos x="T2" y="T3"/>
                </a:cxn>
                <a:cxn ang="0">
                  <a:pos x="T4" y="T5"/>
                </a:cxn>
                <a:cxn ang="0">
                  <a:pos x="T6" y="T7"/>
                </a:cxn>
                <a:cxn ang="0">
                  <a:pos x="T8" y="T9"/>
                </a:cxn>
                <a:cxn ang="0">
                  <a:pos x="T10" y="T11"/>
                </a:cxn>
              </a:cxnLst>
              <a:rect l="0" t="0" r="r" b="b"/>
              <a:pathLst>
                <a:path w="140" h="162">
                  <a:moveTo>
                    <a:pt x="75" y="47"/>
                  </a:moveTo>
                  <a:cubicBezTo>
                    <a:pt x="67" y="41"/>
                    <a:pt x="0" y="31"/>
                    <a:pt x="4" y="102"/>
                  </a:cubicBezTo>
                  <a:cubicBezTo>
                    <a:pt x="6" y="146"/>
                    <a:pt x="60" y="162"/>
                    <a:pt x="96" y="140"/>
                  </a:cubicBezTo>
                  <a:cubicBezTo>
                    <a:pt x="132" y="117"/>
                    <a:pt x="140" y="44"/>
                    <a:pt x="111" y="12"/>
                  </a:cubicBezTo>
                  <a:cubicBezTo>
                    <a:pt x="99" y="0"/>
                    <a:pt x="77" y="0"/>
                    <a:pt x="74" y="22"/>
                  </a:cubicBezTo>
                  <a:cubicBezTo>
                    <a:pt x="74" y="30"/>
                    <a:pt x="76" y="41"/>
                    <a:pt x="75" y="4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22"/>
            <p:cNvSpPr/>
            <p:nvPr/>
          </p:nvSpPr>
          <p:spPr bwMode="auto">
            <a:xfrm>
              <a:off x="3103563" y="2462213"/>
              <a:ext cx="604838" cy="573088"/>
            </a:xfrm>
            <a:custGeom>
              <a:gdLst>
                <a:gd name="T0" fmla="*/ 50 w 161"/>
                <a:gd name="T1" fmla="*/ 143 h 153"/>
                <a:gd name="T2" fmla="*/ 109 w 161"/>
                <a:gd name="T3" fmla="*/ 106 h 153"/>
                <a:gd name="T4" fmla="*/ 149 w 161"/>
                <a:gd name="T5" fmla="*/ 86 h 153"/>
                <a:gd name="T6" fmla="*/ 3 w 161"/>
                <a:gd name="T7" fmla="*/ 85 h 153"/>
                <a:gd name="T8" fmla="*/ 50 w 161"/>
                <a:gd name="T9" fmla="*/ 143 h 153"/>
              </a:gdLst>
              <a:cxnLst>
                <a:cxn ang="0">
                  <a:pos x="T0" y="T1"/>
                </a:cxn>
                <a:cxn ang="0">
                  <a:pos x="T2" y="T3"/>
                </a:cxn>
                <a:cxn ang="0">
                  <a:pos x="T4" y="T5"/>
                </a:cxn>
                <a:cxn ang="0">
                  <a:pos x="T6" y="T7"/>
                </a:cxn>
                <a:cxn ang="0">
                  <a:pos x="T8" y="T9"/>
                </a:cxn>
              </a:cxnLst>
              <a:rect l="0" t="0" r="r" b="b"/>
              <a:pathLst>
                <a:path w="161" h="153">
                  <a:moveTo>
                    <a:pt x="50" y="143"/>
                  </a:moveTo>
                  <a:cubicBezTo>
                    <a:pt x="109" y="106"/>
                    <a:pt x="109" y="106"/>
                    <a:pt x="109" y="106"/>
                  </a:cubicBezTo>
                  <a:cubicBezTo>
                    <a:pt x="130" y="117"/>
                    <a:pt x="161" y="135"/>
                    <a:pt x="149" y="86"/>
                  </a:cubicBezTo>
                  <a:cubicBezTo>
                    <a:pt x="127" y="0"/>
                    <a:pt x="9" y="35"/>
                    <a:pt x="3" y="85"/>
                  </a:cubicBezTo>
                  <a:cubicBezTo>
                    <a:pt x="0" y="115"/>
                    <a:pt x="13" y="153"/>
                    <a:pt x="50" y="14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23"/>
            <p:cNvSpPr/>
            <p:nvPr/>
          </p:nvSpPr>
          <p:spPr bwMode="auto">
            <a:xfrm>
              <a:off x="3106738" y="2498725"/>
              <a:ext cx="604838" cy="569913"/>
            </a:xfrm>
            <a:custGeom>
              <a:gdLst>
                <a:gd name="T0" fmla="*/ 50 w 161"/>
                <a:gd name="T1" fmla="*/ 143 h 152"/>
                <a:gd name="T2" fmla="*/ 110 w 161"/>
                <a:gd name="T3" fmla="*/ 106 h 152"/>
                <a:gd name="T4" fmla="*/ 149 w 161"/>
                <a:gd name="T5" fmla="*/ 85 h 152"/>
                <a:gd name="T6" fmla="*/ 3 w 161"/>
                <a:gd name="T7" fmla="*/ 85 h 152"/>
                <a:gd name="T8" fmla="*/ 50 w 161"/>
                <a:gd name="T9" fmla="*/ 143 h 152"/>
              </a:gdLst>
              <a:cxnLst>
                <a:cxn ang="0">
                  <a:pos x="T0" y="T1"/>
                </a:cxn>
                <a:cxn ang="0">
                  <a:pos x="T2" y="T3"/>
                </a:cxn>
                <a:cxn ang="0">
                  <a:pos x="T4" y="T5"/>
                </a:cxn>
                <a:cxn ang="0">
                  <a:pos x="T6" y="T7"/>
                </a:cxn>
                <a:cxn ang="0">
                  <a:pos x="T8" y="T9"/>
                </a:cxn>
              </a:cxnLst>
              <a:rect l="0" t="0" r="r" b="b"/>
              <a:pathLst>
                <a:path w="161" h="152">
                  <a:moveTo>
                    <a:pt x="50" y="143"/>
                  </a:moveTo>
                  <a:cubicBezTo>
                    <a:pt x="110" y="106"/>
                    <a:pt x="110" y="106"/>
                    <a:pt x="110" y="106"/>
                  </a:cubicBezTo>
                  <a:cubicBezTo>
                    <a:pt x="131" y="117"/>
                    <a:pt x="161" y="134"/>
                    <a:pt x="149" y="85"/>
                  </a:cubicBezTo>
                  <a:cubicBezTo>
                    <a:pt x="127" y="0"/>
                    <a:pt x="9" y="34"/>
                    <a:pt x="3" y="85"/>
                  </a:cubicBezTo>
                  <a:cubicBezTo>
                    <a:pt x="0" y="115"/>
                    <a:pt x="13" y="152"/>
                    <a:pt x="50" y="14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24"/>
            <p:cNvSpPr/>
            <p:nvPr/>
          </p:nvSpPr>
          <p:spPr bwMode="auto">
            <a:xfrm>
              <a:off x="3062288" y="2674938"/>
              <a:ext cx="687388" cy="585788"/>
            </a:xfrm>
            <a:custGeom>
              <a:gdLst>
                <a:gd name="T0" fmla="*/ 128 w 183"/>
                <a:gd name="T1" fmla="*/ 72 h 156"/>
                <a:gd name="T2" fmla="*/ 57 w 183"/>
                <a:gd name="T3" fmla="*/ 141 h 156"/>
                <a:gd name="T4" fmla="*/ 30 w 183"/>
                <a:gd name="T5" fmla="*/ 36 h 156"/>
                <a:gd name="T6" fmla="*/ 171 w 183"/>
                <a:gd name="T7" fmla="*/ 38 h 156"/>
                <a:gd name="T8" fmla="*/ 155 w 183"/>
                <a:gd name="T9" fmla="*/ 76 h 156"/>
                <a:gd name="T10" fmla="*/ 128 w 183"/>
                <a:gd name="T11" fmla="*/ 72 h 156"/>
              </a:gdLst>
              <a:cxnLst>
                <a:cxn ang="0">
                  <a:pos x="T0" y="T1"/>
                </a:cxn>
                <a:cxn ang="0">
                  <a:pos x="T2" y="T3"/>
                </a:cxn>
                <a:cxn ang="0">
                  <a:pos x="T4" y="T5"/>
                </a:cxn>
                <a:cxn ang="0">
                  <a:pos x="T6" y="T7"/>
                </a:cxn>
                <a:cxn ang="0">
                  <a:pos x="T8" y="T9"/>
                </a:cxn>
                <a:cxn ang="0">
                  <a:pos x="T10" y="T11"/>
                </a:cxn>
              </a:cxnLst>
              <a:rect l="0" t="0" r="r" b="b"/>
              <a:pathLst>
                <a:path w="183" h="156">
                  <a:moveTo>
                    <a:pt x="128" y="72"/>
                  </a:moveTo>
                  <a:cubicBezTo>
                    <a:pt x="133" y="81"/>
                    <a:pt x="134" y="156"/>
                    <a:pt x="57" y="141"/>
                  </a:cubicBezTo>
                  <a:cubicBezTo>
                    <a:pt x="10" y="132"/>
                    <a:pt x="0" y="71"/>
                    <a:pt x="30" y="36"/>
                  </a:cubicBezTo>
                  <a:cubicBezTo>
                    <a:pt x="60" y="0"/>
                    <a:pt x="140" y="2"/>
                    <a:pt x="171" y="38"/>
                  </a:cubicBezTo>
                  <a:cubicBezTo>
                    <a:pt x="183" y="52"/>
                    <a:pt x="180" y="77"/>
                    <a:pt x="155" y="76"/>
                  </a:cubicBezTo>
                  <a:cubicBezTo>
                    <a:pt x="146" y="76"/>
                    <a:pt x="134" y="72"/>
                    <a:pt x="128" y="72"/>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25"/>
            <p:cNvSpPr/>
            <p:nvPr/>
          </p:nvSpPr>
          <p:spPr bwMode="auto">
            <a:xfrm>
              <a:off x="3128963" y="2732088"/>
              <a:ext cx="615950" cy="525463"/>
            </a:xfrm>
            <a:custGeom>
              <a:gdLst>
                <a:gd name="T0" fmla="*/ 115 w 164"/>
                <a:gd name="T1" fmla="*/ 64 h 140"/>
                <a:gd name="T2" fmla="*/ 51 w 164"/>
                <a:gd name="T3" fmla="*/ 127 h 140"/>
                <a:gd name="T4" fmla="*/ 27 w 164"/>
                <a:gd name="T5" fmla="*/ 32 h 140"/>
                <a:gd name="T6" fmla="*/ 153 w 164"/>
                <a:gd name="T7" fmla="*/ 34 h 140"/>
                <a:gd name="T8" fmla="*/ 139 w 164"/>
                <a:gd name="T9" fmla="*/ 69 h 140"/>
                <a:gd name="T10" fmla="*/ 115 w 164"/>
                <a:gd name="T11" fmla="*/ 64 h 140"/>
              </a:gdLst>
              <a:cxnLst>
                <a:cxn ang="0">
                  <a:pos x="T0" y="T1"/>
                </a:cxn>
                <a:cxn ang="0">
                  <a:pos x="T2" y="T3"/>
                </a:cxn>
                <a:cxn ang="0">
                  <a:pos x="T4" y="T5"/>
                </a:cxn>
                <a:cxn ang="0">
                  <a:pos x="T6" y="T7"/>
                </a:cxn>
                <a:cxn ang="0">
                  <a:pos x="T8" y="T9"/>
                </a:cxn>
                <a:cxn ang="0">
                  <a:pos x="T10" y="T11"/>
                </a:cxn>
              </a:cxnLst>
              <a:rect l="0" t="0" r="r" b="b"/>
              <a:pathLst>
                <a:path w="164" h="140">
                  <a:moveTo>
                    <a:pt x="115" y="64"/>
                  </a:moveTo>
                  <a:cubicBezTo>
                    <a:pt x="120" y="73"/>
                    <a:pt x="120" y="140"/>
                    <a:pt x="51" y="127"/>
                  </a:cubicBezTo>
                  <a:cubicBezTo>
                    <a:pt x="9" y="119"/>
                    <a:pt x="0" y="64"/>
                    <a:pt x="27" y="32"/>
                  </a:cubicBezTo>
                  <a:cubicBezTo>
                    <a:pt x="54" y="0"/>
                    <a:pt x="126" y="2"/>
                    <a:pt x="153" y="34"/>
                  </a:cubicBezTo>
                  <a:cubicBezTo>
                    <a:pt x="164" y="47"/>
                    <a:pt x="161" y="69"/>
                    <a:pt x="139" y="69"/>
                  </a:cubicBezTo>
                  <a:cubicBezTo>
                    <a:pt x="131" y="68"/>
                    <a:pt x="120" y="64"/>
                    <a:pt x="115" y="64"/>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26"/>
            <p:cNvSpPr/>
            <p:nvPr/>
          </p:nvSpPr>
          <p:spPr bwMode="auto">
            <a:xfrm>
              <a:off x="2225676" y="2994025"/>
              <a:ext cx="236538" cy="360363"/>
            </a:xfrm>
            <a:custGeom>
              <a:gdLst>
                <a:gd name="T0" fmla="*/ 43 w 63"/>
                <a:gd name="T1" fmla="*/ 11 h 96"/>
                <a:gd name="T2" fmla="*/ 0 w 63"/>
                <a:gd name="T3" fmla="*/ 0 h 96"/>
                <a:gd name="T4" fmla="*/ 10 w 63"/>
                <a:gd name="T5" fmla="*/ 51 h 96"/>
                <a:gd name="T6" fmla="*/ 13 w 63"/>
                <a:gd name="T7" fmla="*/ 94 h 96"/>
                <a:gd name="T8" fmla="*/ 57 w 63"/>
                <a:gd name="T9" fmla="*/ 95 h 96"/>
                <a:gd name="T10" fmla="*/ 45 w 63"/>
                <a:gd name="T11" fmla="*/ 18 h 96"/>
                <a:gd name="T12" fmla="*/ 43 w 63"/>
                <a:gd name="T13" fmla="*/ 11 h 96"/>
              </a:gdLst>
              <a:cxnLst>
                <a:cxn ang="0">
                  <a:pos x="T0" y="T1"/>
                </a:cxn>
                <a:cxn ang="0">
                  <a:pos x="T2" y="T3"/>
                </a:cxn>
                <a:cxn ang="0">
                  <a:pos x="T4" y="T5"/>
                </a:cxn>
                <a:cxn ang="0">
                  <a:pos x="T6" y="T7"/>
                </a:cxn>
                <a:cxn ang="0">
                  <a:pos x="T8" y="T9"/>
                </a:cxn>
                <a:cxn ang="0">
                  <a:pos x="T10" y="T11"/>
                </a:cxn>
                <a:cxn ang="0">
                  <a:pos x="T12" y="T13"/>
                </a:cxn>
              </a:cxnLst>
              <a:rect l="0" t="0" r="r" b="b"/>
              <a:pathLst>
                <a:path w="62" h="96">
                  <a:moveTo>
                    <a:pt x="43" y="11"/>
                  </a:moveTo>
                  <a:cubicBezTo>
                    <a:pt x="0" y="0"/>
                    <a:pt x="0" y="0"/>
                    <a:pt x="0" y="0"/>
                  </a:cubicBezTo>
                  <a:cubicBezTo>
                    <a:pt x="1" y="5"/>
                    <a:pt x="8" y="27"/>
                    <a:pt x="10" y="51"/>
                  </a:cubicBezTo>
                  <a:cubicBezTo>
                    <a:pt x="12" y="72"/>
                    <a:pt x="12" y="94"/>
                    <a:pt x="13" y="94"/>
                  </a:cubicBezTo>
                  <a:cubicBezTo>
                    <a:pt x="14" y="94"/>
                    <a:pt x="45" y="94"/>
                    <a:pt x="57" y="95"/>
                  </a:cubicBezTo>
                  <a:cubicBezTo>
                    <a:pt x="63" y="96"/>
                    <a:pt x="54" y="35"/>
                    <a:pt x="45" y="18"/>
                  </a:cubicBezTo>
                  <a:lnTo>
                    <a:pt x="43" y="11"/>
                  </a:lnTo>
                  <a:close/>
                </a:path>
              </a:pathLst>
            </a:custGeom>
            <a:solidFill>
              <a:srgbClr val="007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27"/>
            <p:cNvSpPr/>
            <p:nvPr/>
          </p:nvSpPr>
          <p:spPr bwMode="auto">
            <a:xfrm>
              <a:off x="1662113" y="2633663"/>
              <a:ext cx="858838" cy="615950"/>
            </a:xfrm>
            <a:custGeom>
              <a:gdLst>
                <a:gd name="T0" fmla="*/ 210 w 229"/>
                <a:gd name="T1" fmla="*/ 43 h 164"/>
                <a:gd name="T2" fmla="*/ 59 w 229"/>
                <a:gd name="T3" fmla="*/ 0 h 164"/>
                <a:gd name="T4" fmla="*/ 203 w 229"/>
                <a:gd name="T5" fmla="*/ 106 h 164"/>
                <a:gd name="T6" fmla="*/ 210 w 229"/>
                <a:gd name="T7" fmla="*/ 43 h 164"/>
              </a:gdLst>
              <a:cxnLst>
                <a:cxn ang="0">
                  <a:pos x="T0" y="T1"/>
                </a:cxn>
                <a:cxn ang="0">
                  <a:pos x="T2" y="T3"/>
                </a:cxn>
                <a:cxn ang="0">
                  <a:pos x="T4" y="T5"/>
                </a:cxn>
                <a:cxn ang="0">
                  <a:pos x="T6" y="T7"/>
                </a:cxn>
              </a:cxnLst>
              <a:rect l="0" t="0" r="r" b="b"/>
              <a:pathLst>
                <a:path w="229" h="164">
                  <a:moveTo>
                    <a:pt x="210" y="43"/>
                  </a:moveTo>
                  <a:cubicBezTo>
                    <a:pt x="59" y="0"/>
                    <a:pt x="59" y="0"/>
                    <a:pt x="59" y="0"/>
                  </a:cubicBezTo>
                  <a:cubicBezTo>
                    <a:pt x="0" y="46"/>
                    <a:pt x="144" y="164"/>
                    <a:pt x="203" y="106"/>
                  </a:cubicBezTo>
                  <a:cubicBezTo>
                    <a:pt x="229" y="81"/>
                    <a:pt x="210" y="58"/>
                    <a:pt x="210" y="43"/>
                  </a:cubicBez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28"/>
            <p:cNvSpPr/>
            <p:nvPr/>
          </p:nvSpPr>
          <p:spPr bwMode="auto">
            <a:xfrm>
              <a:off x="1736726" y="2633663"/>
              <a:ext cx="690563" cy="473075"/>
            </a:xfrm>
            <a:custGeom>
              <a:gdLst>
                <a:gd name="T0" fmla="*/ 172 w 184"/>
                <a:gd name="T1" fmla="*/ 33 h 126"/>
                <a:gd name="T2" fmla="*/ 52 w 184"/>
                <a:gd name="T3" fmla="*/ 0 h 126"/>
                <a:gd name="T4" fmla="*/ 161 w 184"/>
                <a:gd name="T5" fmla="*/ 81 h 126"/>
                <a:gd name="T6" fmla="*/ 172 w 184"/>
                <a:gd name="T7" fmla="*/ 33 h 126"/>
              </a:gdLst>
              <a:cxnLst>
                <a:cxn ang="0">
                  <a:pos x="T0" y="T1"/>
                </a:cxn>
                <a:cxn ang="0">
                  <a:pos x="T2" y="T3"/>
                </a:cxn>
                <a:cxn ang="0">
                  <a:pos x="T4" y="T5"/>
                </a:cxn>
                <a:cxn ang="0">
                  <a:pos x="T6" y="T7"/>
                </a:cxn>
              </a:cxnLst>
              <a:rect l="0" t="0" r="r" b="b"/>
              <a:pathLst>
                <a:path w="184" h="125">
                  <a:moveTo>
                    <a:pt x="172" y="33"/>
                  </a:moveTo>
                  <a:cubicBezTo>
                    <a:pt x="52" y="0"/>
                    <a:pt x="52" y="0"/>
                    <a:pt x="52" y="0"/>
                  </a:cubicBezTo>
                  <a:cubicBezTo>
                    <a:pt x="0" y="35"/>
                    <a:pt x="107" y="126"/>
                    <a:pt x="161" y="81"/>
                  </a:cubicBezTo>
                  <a:cubicBezTo>
                    <a:pt x="184" y="62"/>
                    <a:pt x="170" y="44"/>
                    <a:pt x="172" y="33"/>
                  </a:cubicBezTo>
                  <a:close/>
                </a:path>
              </a:pathLst>
            </a:custGeom>
            <a:solidFill>
              <a:srgbClr val="007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29"/>
            <p:cNvSpPr/>
            <p:nvPr/>
          </p:nvSpPr>
          <p:spPr bwMode="auto">
            <a:xfrm>
              <a:off x="1328738" y="1879600"/>
              <a:ext cx="566738" cy="447675"/>
            </a:xfrm>
            <a:custGeom>
              <a:gdLst>
                <a:gd name="T0" fmla="*/ 136 w 151"/>
                <a:gd name="T1" fmla="*/ 59 h 119"/>
                <a:gd name="T2" fmla="*/ 5 w 151"/>
                <a:gd name="T3" fmla="*/ 38 h 119"/>
                <a:gd name="T4" fmla="*/ 1 w 151"/>
                <a:gd name="T5" fmla="*/ 48 h 119"/>
                <a:gd name="T6" fmla="*/ 136 w 151"/>
                <a:gd name="T7" fmla="*/ 59 h 119"/>
              </a:gdLst>
              <a:cxnLst>
                <a:cxn ang="0">
                  <a:pos x="T0" y="T1"/>
                </a:cxn>
                <a:cxn ang="0">
                  <a:pos x="T2" y="T3"/>
                </a:cxn>
                <a:cxn ang="0">
                  <a:pos x="T4" y="T5"/>
                </a:cxn>
                <a:cxn ang="0">
                  <a:pos x="T6" y="T7"/>
                </a:cxn>
              </a:cxnLst>
              <a:rect l="0" t="0" r="r" b="b"/>
              <a:pathLst>
                <a:path w="151" h="119">
                  <a:moveTo>
                    <a:pt x="136" y="59"/>
                  </a:moveTo>
                  <a:cubicBezTo>
                    <a:pt x="101" y="0"/>
                    <a:pt x="55" y="15"/>
                    <a:pt x="5" y="38"/>
                  </a:cubicBezTo>
                  <a:cubicBezTo>
                    <a:pt x="0" y="40"/>
                    <a:pt x="0" y="44"/>
                    <a:pt x="1" y="48"/>
                  </a:cubicBezTo>
                  <a:cubicBezTo>
                    <a:pt x="32" y="119"/>
                    <a:pt x="151" y="83"/>
                    <a:pt x="136" y="59"/>
                  </a:cubicBezTo>
                  <a:close/>
                </a:path>
              </a:pathLst>
            </a:custGeom>
            <a:solidFill>
              <a:srgbClr val="FBD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30"/>
            <p:cNvSpPr/>
            <p:nvPr/>
          </p:nvSpPr>
          <p:spPr bwMode="auto">
            <a:xfrm>
              <a:off x="1331913" y="1843088"/>
              <a:ext cx="563563" cy="465138"/>
            </a:xfrm>
            <a:custGeom>
              <a:gdLst>
                <a:gd name="T0" fmla="*/ 135 w 150"/>
                <a:gd name="T1" fmla="*/ 58 h 124"/>
                <a:gd name="T2" fmla="*/ 5 w 150"/>
                <a:gd name="T3" fmla="*/ 43 h 124"/>
                <a:gd name="T4" fmla="*/ 1 w 150"/>
                <a:gd name="T5" fmla="*/ 54 h 124"/>
                <a:gd name="T6" fmla="*/ 135 w 150"/>
                <a:gd name="T7" fmla="*/ 58 h 124"/>
              </a:gdLst>
              <a:cxnLst>
                <a:cxn ang="0">
                  <a:pos x="T0" y="T1"/>
                </a:cxn>
                <a:cxn ang="0">
                  <a:pos x="T2" y="T3"/>
                </a:cxn>
                <a:cxn ang="0">
                  <a:pos x="T4" y="T5"/>
                </a:cxn>
                <a:cxn ang="0">
                  <a:pos x="T6" y="T7"/>
                </a:cxn>
              </a:cxnLst>
              <a:rect l="0" t="0" r="r" b="b"/>
              <a:pathLst>
                <a:path w="150" h="124">
                  <a:moveTo>
                    <a:pt x="135" y="58"/>
                  </a:moveTo>
                  <a:cubicBezTo>
                    <a:pt x="100" y="0"/>
                    <a:pt x="54" y="17"/>
                    <a:pt x="5" y="43"/>
                  </a:cubicBezTo>
                  <a:cubicBezTo>
                    <a:pt x="0" y="46"/>
                    <a:pt x="0" y="50"/>
                    <a:pt x="1" y="54"/>
                  </a:cubicBezTo>
                  <a:cubicBezTo>
                    <a:pt x="31" y="124"/>
                    <a:pt x="150" y="81"/>
                    <a:pt x="135" y="5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31"/>
            <p:cNvSpPr/>
            <p:nvPr/>
          </p:nvSpPr>
          <p:spPr bwMode="auto">
            <a:xfrm>
              <a:off x="1331913" y="1400175"/>
              <a:ext cx="641350" cy="569913"/>
            </a:xfrm>
            <a:custGeom>
              <a:gdLst>
                <a:gd name="T0" fmla="*/ 166 w 171"/>
                <a:gd name="T1" fmla="*/ 120 h 152"/>
                <a:gd name="T2" fmla="*/ 90 w 171"/>
                <a:gd name="T3" fmla="*/ 66 h 152"/>
                <a:gd name="T4" fmla="*/ 105 w 171"/>
                <a:gd name="T5" fmla="*/ 48 h 152"/>
                <a:gd name="T6" fmla="*/ 81 w 171"/>
                <a:gd name="T7" fmla="*/ 34 h 152"/>
                <a:gd name="T8" fmla="*/ 20 w 171"/>
                <a:gd name="T9" fmla="*/ 29 h 152"/>
                <a:gd name="T10" fmla="*/ 37 w 171"/>
                <a:gd name="T11" fmla="*/ 84 h 152"/>
                <a:gd name="T12" fmla="*/ 35 w 171"/>
                <a:gd name="T13" fmla="*/ 111 h 152"/>
                <a:gd name="T14" fmla="*/ 77 w 171"/>
                <a:gd name="T15" fmla="*/ 97 h 152"/>
                <a:gd name="T16" fmla="*/ 72 w 171"/>
                <a:gd name="T17" fmla="*/ 129 h 152"/>
                <a:gd name="T18" fmla="*/ 99 w 171"/>
                <a:gd name="T19" fmla="*/ 112 h 152"/>
                <a:gd name="T20" fmla="*/ 111 w 171"/>
                <a:gd name="T21" fmla="*/ 118 h 152"/>
                <a:gd name="T22" fmla="*/ 142 w 171"/>
                <a:gd name="T23" fmla="*/ 144 h 152"/>
                <a:gd name="T24" fmla="*/ 166 w 171"/>
                <a:gd name="T25" fmla="*/ 120 h 15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52">
                  <a:moveTo>
                    <a:pt x="166" y="120"/>
                  </a:moveTo>
                  <a:cubicBezTo>
                    <a:pt x="146" y="103"/>
                    <a:pt x="115" y="109"/>
                    <a:pt x="90" y="66"/>
                  </a:cubicBezTo>
                  <a:cubicBezTo>
                    <a:pt x="87" y="61"/>
                    <a:pt x="90" y="57"/>
                    <a:pt x="105" y="48"/>
                  </a:cubicBezTo>
                  <a:cubicBezTo>
                    <a:pt x="117" y="40"/>
                    <a:pt x="94" y="0"/>
                    <a:pt x="81" y="34"/>
                  </a:cubicBezTo>
                  <a:cubicBezTo>
                    <a:pt x="63" y="79"/>
                    <a:pt x="38" y="1"/>
                    <a:pt x="20" y="29"/>
                  </a:cubicBezTo>
                  <a:cubicBezTo>
                    <a:pt x="0" y="60"/>
                    <a:pt x="84" y="57"/>
                    <a:pt x="37" y="84"/>
                  </a:cubicBezTo>
                  <a:cubicBezTo>
                    <a:pt x="26" y="91"/>
                    <a:pt x="17" y="103"/>
                    <a:pt x="35" y="111"/>
                  </a:cubicBezTo>
                  <a:cubicBezTo>
                    <a:pt x="52" y="119"/>
                    <a:pt x="71" y="68"/>
                    <a:pt x="77" y="97"/>
                  </a:cubicBezTo>
                  <a:cubicBezTo>
                    <a:pt x="79" y="107"/>
                    <a:pt x="46" y="117"/>
                    <a:pt x="72" y="129"/>
                  </a:cubicBezTo>
                  <a:cubicBezTo>
                    <a:pt x="84" y="135"/>
                    <a:pt x="88" y="111"/>
                    <a:pt x="99" y="112"/>
                  </a:cubicBezTo>
                  <a:cubicBezTo>
                    <a:pt x="102" y="112"/>
                    <a:pt x="109" y="115"/>
                    <a:pt x="111" y="118"/>
                  </a:cubicBezTo>
                  <a:cubicBezTo>
                    <a:pt x="117" y="125"/>
                    <a:pt x="130" y="138"/>
                    <a:pt x="142" y="144"/>
                  </a:cubicBezTo>
                  <a:cubicBezTo>
                    <a:pt x="159" y="152"/>
                    <a:pt x="171" y="129"/>
                    <a:pt x="166" y="120"/>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32"/>
            <p:cNvSpPr/>
            <p:nvPr/>
          </p:nvSpPr>
          <p:spPr bwMode="auto">
            <a:xfrm>
              <a:off x="1474788" y="1944688"/>
              <a:ext cx="314325" cy="258763"/>
            </a:xfrm>
            <a:custGeom>
              <a:gdLst>
                <a:gd name="T0" fmla="*/ 76 w 84"/>
                <a:gd name="T1" fmla="*/ 32 h 69"/>
                <a:gd name="T2" fmla="*/ 3 w 84"/>
                <a:gd name="T3" fmla="*/ 24 h 69"/>
                <a:gd name="T4" fmla="*/ 1 w 84"/>
                <a:gd name="T5" fmla="*/ 30 h 69"/>
                <a:gd name="T6" fmla="*/ 76 w 84"/>
                <a:gd name="T7" fmla="*/ 32 h 69"/>
              </a:gdLst>
              <a:cxnLst>
                <a:cxn ang="0">
                  <a:pos x="T0" y="T1"/>
                </a:cxn>
                <a:cxn ang="0">
                  <a:pos x="T2" y="T3"/>
                </a:cxn>
                <a:cxn ang="0">
                  <a:pos x="T4" y="T5"/>
                </a:cxn>
                <a:cxn ang="0">
                  <a:pos x="T6" y="T7"/>
                </a:cxn>
              </a:cxnLst>
              <a:rect l="0" t="0" r="r" b="b"/>
              <a:pathLst>
                <a:path w="84" h="69">
                  <a:moveTo>
                    <a:pt x="76" y="32"/>
                  </a:moveTo>
                  <a:cubicBezTo>
                    <a:pt x="57" y="0"/>
                    <a:pt x="31" y="10"/>
                    <a:pt x="3" y="24"/>
                  </a:cubicBezTo>
                  <a:cubicBezTo>
                    <a:pt x="1" y="26"/>
                    <a:pt x="0" y="28"/>
                    <a:pt x="1" y="30"/>
                  </a:cubicBezTo>
                  <a:cubicBezTo>
                    <a:pt x="18" y="69"/>
                    <a:pt x="84" y="46"/>
                    <a:pt x="76" y="32"/>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33"/>
            <p:cNvSpPr/>
            <p:nvPr/>
          </p:nvSpPr>
          <p:spPr bwMode="auto">
            <a:xfrm>
              <a:off x="1546226" y="1766888"/>
              <a:ext cx="1370013" cy="1189038"/>
            </a:xfrm>
            <a:custGeom>
              <a:gdLst>
                <a:gd name="T0" fmla="*/ 57 w 365"/>
                <a:gd name="T1" fmla="*/ 130 h 317"/>
                <a:gd name="T2" fmla="*/ 62 w 365"/>
                <a:gd name="T3" fmla="*/ 218 h 317"/>
                <a:gd name="T4" fmla="*/ 63 w 365"/>
                <a:gd name="T5" fmla="*/ 219 h 317"/>
                <a:gd name="T6" fmla="*/ 146 w 365"/>
                <a:gd name="T7" fmla="*/ 306 h 317"/>
                <a:gd name="T8" fmla="*/ 204 w 365"/>
                <a:gd name="T9" fmla="*/ 288 h 317"/>
                <a:gd name="T10" fmla="*/ 245 w 365"/>
                <a:gd name="T11" fmla="*/ 289 h 317"/>
                <a:gd name="T12" fmla="*/ 322 w 365"/>
                <a:gd name="T13" fmla="*/ 149 h 317"/>
                <a:gd name="T14" fmla="*/ 234 w 365"/>
                <a:gd name="T15" fmla="*/ 72 h 317"/>
                <a:gd name="T16" fmla="*/ 135 w 365"/>
                <a:gd name="T17" fmla="*/ 11 h 317"/>
                <a:gd name="T18" fmla="*/ 67 w 365"/>
                <a:gd name="T19" fmla="*/ 51 h 317"/>
                <a:gd name="T20" fmla="*/ 57 w 365"/>
                <a:gd name="T21" fmla="*/ 130 h 3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17">
                  <a:moveTo>
                    <a:pt x="57" y="130"/>
                  </a:moveTo>
                  <a:cubicBezTo>
                    <a:pt x="15" y="146"/>
                    <a:pt x="0" y="198"/>
                    <a:pt x="62" y="218"/>
                  </a:cubicBezTo>
                  <a:cubicBezTo>
                    <a:pt x="62" y="219"/>
                    <a:pt x="63" y="219"/>
                    <a:pt x="63" y="219"/>
                  </a:cubicBezTo>
                  <a:cubicBezTo>
                    <a:pt x="92" y="235"/>
                    <a:pt x="122" y="295"/>
                    <a:pt x="146" y="306"/>
                  </a:cubicBezTo>
                  <a:cubicBezTo>
                    <a:pt x="168" y="317"/>
                    <a:pt x="196" y="312"/>
                    <a:pt x="204" y="288"/>
                  </a:cubicBezTo>
                  <a:cubicBezTo>
                    <a:pt x="218" y="290"/>
                    <a:pt x="232" y="291"/>
                    <a:pt x="245" y="289"/>
                  </a:cubicBezTo>
                  <a:cubicBezTo>
                    <a:pt x="365" y="273"/>
                    <a:pt x="352" y="162"/>
                    <a:pt x="322" y="149"/>
                  </a:cubicBezTo>
                  <a:cubicBezTo>
                    <a:pt x="239" y="110"/>
                    <a:pt x="244" y="142"/>
                    <a:pt x="234" y="72"/>
                  </a:cubicBezTo>
                  <a:cubicBezTo>
                    <a:pt x="229" y="38"/>
                    <a:pt x="197" y="0"/>
                    <a:pt x="135" y="11"/>
                  </a:cubicBezTo>
                  <a:cubicBezTo>
                    <a:pt x="97" y="18"/>
                    <a:pt x="77" y="33"/>
                    <a:pt x="67" y="51"/>
                  </a:cubicBezTo>
                  <a:cubicBezTo>
                    <a:pt x="55" y="72"/>
                    <a:pt x="53" y="101"/>
                    <a:pt x="57" y="130"/>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34"/>
            <p:cNvSpPr/>
            <p:nvPr/>
          </p:nvSpPr>
          <p:spPr bwMode="auto">
            <a:xfrm>
              <a:off x="2165351" y="1358900"/>
              <a:ext cx="390525" cy="547688"/>
            </a:xfrm>
            <a:custGeom>
              <a:gdLst>
                <a:gd name="T0" fmla="*/ 11 w 104"/>
                <a:gd name="T1" fmla="*/ 114 h 146"/>
                <a:gd name="T2" fmla="*/ 33 w 104"/>
                <a:gd name="T3" fmla="*/ 82 h 146"/>
                <a:gd name="T4" fmla="*/ 24 w 104"/>
                <a:gd name="T5" fmla="*/ 65 h 146"/>
                <a:gd name="T6" fmla="*/ 40 w 104"/>
                <a:gd name="T7" fmla="*/ 44 h 146"/>
                <a:gd name="T8" fmla="*/ 56 w 104"/>
                <a:gd name="T9" fmla="*/ 37 h 146"/>
                <a:gd name="T10" fmla="*/ 81 w 104"/>
                <a:gd name="T11" fmla="*/ 9 h 146"/>
                <a:gd name="T12" fmla="*/ 75 w 104"/>
                <a:gd name="T13" fmla="*/ 36 h 146"/>
                <a:gd name="T14" fmla="*/ 76 w 104"/>
                <a:gd name="T15" fmla="*/ 40 h 146"/>
                <a:gd name="T16" fmla="*/ 89 w 104"/>
                <a:gd name="T17" fmla="*/ 40 h 146"/>
                <a:gd name="T18" fmla="*/ 95 w 104"/>
                <a:gd name="T19" fmla="*/ 62 h 146"/>
                <a:gd name="T20" fmla="*/ 74 w 104"/>
                <a:gd name="T21" fmla="*/ 59 h 146"/>
                <a:gd name="T22" fmla="*/ 63 w 104"/>
                <a:gd name="T23" fmla="*/ 71 h 146"/>
                <a:gd name="T24" fmla="*/ 82 w 104"/>
                <a:gd name="T25" fmla="*/ 97 h 146"/>
                <a:gd name="T26" fmla="*/ 68 w 104"/>
                <a:gd name="T27" fmla="*/ 105 h 146"/>
                <a:gd name="T28" fmla="*/ 53 w 104"/>
                <a:gd name="T29" fmla="*/ 101 h 146"/>
                <a:gd name="T30" fmla="*/ 18 w 104"/>
                <a:gd name="T31" fmla="*/ 139 h 146"/>
                <a:gd name="T32" fmla="*/ 11 w 104"/>
                <a:gd name="T33" fmla="*/ 142 h 146"/>
                <a:gd name="T34" fmla="*/ 11 w 104"/>
                <a:gd name="T35" fmla="*/ 114 h 1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46">
                  <a:moveTo>
                    <a:pt x="11" y="114"/>
                  </a:moveTo>
                  <a:cubicBezTo>
                    <a:pt x="23" y="106"/>
                    <a:pt x="30" y="99"/>
                    <a:pt x="33" y="82"/>
                  </a:cubicBezTo>
                  <a:cubicBezTo>
                    <a:pt x="36" y="68"/>
                    <a:pt x="34" y="80"/>
                    <a:pt x="24" y="65"/>
                  </a:cubicBezTo>
                  <a:cubicBezTo>
                    <a:pt x="7" y="42"/>
                    <a:pt x="32" y="33"/>
                    <a:pt x="40" y="44"/>
                  </a:cubicBezTo>
                  <a:cubicBezTo>
                    <a:pt x="44" y="52"/>
                    <a:pt x="51" y="55"/>
                    <a:pt x="56" y="37"/>
                  </a:cubicBezTo>
                  <a:cubicBezTo>
                    <a:pt x="60" y="21"/>
                    <a:pt x="63" y="0"/>
                    <a:pt x="81" y="9"/>
                  </a:cubicBezTo>
                  <a:cubicBezTo>
                    <a:pt x="87" y="12"/>
                    <a:pt x="86" y="28"/>
                    <a:pt x="75" y="36"/>
                  </a:cubicBezTo>
                  <a:cubicBezTo>
                    <a:pt x="73" y="38"/>
                    <a:pt x="74" y="40"/>
                    <a:pt x="76" y="40"/>
                  </a:cubicBezTo>
                  <a:cubicBezTo>
                    <a:pt x="79" y="40"/>
                    <a:pt x="85" y="39"/>
                    <a:pt x="89" y="40"/>
                  </a:cubicBezTo>
                  <a:cubicBezTo>
                    <a:pt x="98" y="42"/>
                    <a:pt x="104" y="51"/>
                    <a:pt x="95" y="62"/>
                  </a:cubicBezTo>
                  <a:cubicBezTo>
                    <a:pt x="90" y="69"/>
                    <a:pt x="80" y="59"/>
                    <a:pt x="74" y="59"/>
                  </a:cubicBezTo>
                  <a:cubicBezTo>
                    <a:pt x="71" y="58"/>
                    <a:pt x="66" y="65"/>
                    <a:pt x="63" y="71"/>
                  </a:cubicBezTo>
                  <a:cubicBezTo>
                    <a:pt x="54" y="87"/>
                    <a:pt x="86" y="69"/>
                    <a:pt x="82" y="97"/>
                  </a:cubicBezTo>
                  <a:cubicBezTo>
                    <a:pt x="81" y="104"/>
                    <a:pt x="75" y="106"/>
                    <a:pt x="68" y="105"/>
                  </a:cubicBezTo>
                  <a:cubicBezTo>
                    <a:pt x="61" y="104"/>
                    <a:pt x="55" y="99"/>
                    <a:pt x="53" y="101"/>
                  </a:cubicBezTo>
                  <a:cubicBezTo>
                    <a:pt x="41" y="111"/>
                    <a:pt x="46" y="121"/>
                    <a:pt x="18" y="139"/>
                  </a:cubicBezTo>
                  <a:cubicBezTo>
                    <a:pt x="17" y="140"/>
                    <a:pt x="13" y="142"/>
                    <a:pt x="11" y="142"/>
                  </a:cubicBezTo>
                  <a:cubicBezTo>
                    <a:pt x="0" y="146"/>
                    <a:pt x="0" y="121"/>
                    <a:pt x="11" y="114"/>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35"/>
            <p:cNvSpPr/>
            <p:nvPr/>
          </p:nvSpPr>
          <p:spPr bwMode="auto">
            <a:xfrm>
              <a:off x="2368551" y="2041525"/>
              <a:ext cx="288925" cy="333375"/>
            </a:xfrm>
            <a:custGeom>
              <a:gdLst>
                <a:gd name="T0" fmla="*/ 0 w 77"/>
                <a:gd name="T1" fmla="*/ 26 h 89"/>
                <a:gd name="T2" fmla="*/ 66 w 77"/>
                <a:gd name="T3" fmla="*/ 72 h 89"/>
                <a:gd name="T4" fmla="*/ 57 w 77"/>
                <a:gd name="T5" fmla="*/ 89 h 89"/>
                <a:gd name="T6" fmla="*/ 0 w 77"/>
                <a:gd name="T7" fmla="*/ 26 h 89"/>
              </a:gdLst>
              <a:cxnLst>
                <a:cxn ang="0">
                  <a:pos x="T0" y="T1"/>
                </a:cxn>
                <a:cxn ang="0">
                  <a:pos x="T2" y="T3"/>
                </a:cxn>
                <a:cxn ang="0">
                  <a:pos x="T4" y="T5"/>
                </a:cxn>
                <a:cxn ang="0">
                  <a:pos x="T6" y="T7"/>
                </a:cxn>
              </a:cxnLst>
              <a:rect l="0" t="0" r="r" b="b"/>
              <a:pathLst>
                <a:path w="77" h="89">
                  <a:moveTo>
                    <a:pt x="0" y="26"/>
                  </a:moveTo>
                  <a:cubicBezTo>
                    <a:pt x="39" y="0"/>
                    <a:pt x="77" y="40"/>
                    <a:pt x="66" y="72"/>
                  </a:cubicBezTo>
                  <a:cubicBezTo>
                    <a:pt x="63" y="79"/>
                    <a:pt x="61" y="83"/>
                    <a:pt x="57" y="89"/>
                  </a:cubicBezTo>
                  <a:lnTo>
                    <a:pt x="0" y="26"/>
                  </a:ln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36"/>
            <p:cNvSpPr/>
            <p:nvPr/>
          </p:nvSpPr>
          <p:spPr bwMode="auto">
            <a:xfrm>
              <a:off x="2355851" y="2176463"/>
              <a:ext cx="255588" cy="434975"/>
            </a:xfrm>
            <a:custGeom>
              <a:gdLst>
                <a:gd name="T0" fmla="*/ 0 w 68"/>
                <a:gd name="T1" fmla="*/ 116 h 116"/>
                <a:gd name="T2" fmla="*/ 44 w 68"/>
                <a:gd name="T3" fmla="*/ 14 h 116"/>
                <a:gd name="T4" fmla="*/ 58 w 68"/>
                <a:gd name="T5" fmla="*/ 7 h 116"/>
                <a:gd name="T6" fmla="*/ 44 w 68"/>
                <a:gd name="T7" fmla="*/ 6 h 116"/>
                <a:gd name="T8" fmla="*/ 37 w 68"/>
                <a:gd name="T9" fmla="*/ 11 h 116"/>
                <a:gd name="T10" fmla="*/ 14 w 68"/>
                <a:gd name="T11" fmla="*/ 69 h 116"/>
                <a:gd name="T12" fmla="*/ 0 w 68"/>
                <a:gd name="T13" fmla="*/ 116 h 116"/>
              </a:gdLst>
              <a:cxnLst>
                <a:cxn ang="0">
                  <a:pos x="T0" y="T1"/>
                </a:cxn>
                <a:cxn ang="0">
                  <a:pos x="T2" y="T3"/>
                </a:cxn>
                <a:cxn ang="0">
                  <a:pos x="T4" y="T5"/>
                </a:cxn>
                <a:cxn ang="0">
                  <a:pos x="T6" y="T7"/>
                </a:cxn>
                <a:cxn ang="0">
                  <a:pos x="T8" y="T9"/>
                </a:cxn>
                <a:cxn ang="0">
                  <a:pos x="T10" y="T11"/>
                </a:cxn>
                <a:cxn ang="0">
                  <a:pos x="T12" y="T13"/>
                </a:cxn>
              </a:cxnLst>
              <a:rect l="0" t="0" r="r" b="b"/>
              <a:pathLst>
                <a:path w="68" h="115">
                  <a:moveTo>
                    <a:pt x="0" y="116"/>
                  </a:moveTo>
                  <a:cubicBezTo>
                    <a:pt x="13" y="84"/>
                    <a:pt x="36" y="55"/>
                    <a:pt x="44" y="14"/>
                  </a:cubicBezTo>
                  <a:cubicBezTo>
                    <a:pt x="44" y="13"/>
                    <a:pt x="68" y="9"/>
                    <a:pt x="58" y="7"/>
                  </a:cubicBezTo>
                  <a:cubicBezTo>
                    <a:pt x="56" y="6"/>
                    <a:pt x="50" y="7"/>
                    <a:pt x="44" y="6"/>
                  </a:cubicBezTo>
                  <a:cubicBezTo>
                    <a:pt x="29" y="4"/>
                    <a:pt x="13" y="0"/>
                    <a:pt x="37" y="11"/>
                  </a:cubicBezTo>
                  <a:cubicBezTo>
                    <a:pt x="46" y="15"/>
                    <a:pt x="24" y="51"/>
                    <a:pt x="14" y="69"/>
                  </a:cubicBezTo>
                  <a:cubicBezTo>
                    <a:pt x="7" y="82"/>
                    <a:pt x="4" y="101"/>
                    <a:pt x="0" y="116"/>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37"/>
            <p:cNvSpPr/>
            <p:nvPr/>
          </p:nvSpPr>
          <p:spPr bwMode="auto">
            <a:xfrm>
              <a:off x="1763713" y="2462213"/>
              <a:ext cx="611188" cy="501650"/>
            </a:xfrm>
            <a:custGeom>
              <a:gdLst>
                <a:gd name="T0" fmla="*/ 157 w 163"/>
                <a:gd name="T1" fmla="*/ 78 h 134"/>
                <a:gd name="T2" fmla="*/ 29 w 163"/>
                <a:gd name="T3" fmla="*/ 0 h 134"/>
                <a:gd name="T4" fmla="*/ 15 w 163"/>
                <a:gd name="T5" fmla="*/ 34 h 134"/>
                <a:gd name="T6" fmla="*/ 98 w 163"/>
                <a:gd name="T7" fmla="*/ 121 h 134"/>
                <a:gd name="T8" fmla="*/ 157 w 163"/>
                <a:gd name="T9" fmla="*/ 78 h 134"/>
              </a:gdLst>
              <a:cxnLst>
                <a:cxn ang="0">
                  <a:pos x="T0" y="T1"/>
                </a:cxn>
                <a:cxn ang="0">
                  <a:pos x="T2" y="T3"/>
                </a:cxn>
                <a:cxn ang="0">
                  <a:pos x="T4" y="T5"/>
                </a:cxn>
                <a:cxn ang="0">
                  <a:pos x="T6" y="T7"/>
                </a:cxn>
                <a:cxn ang="0">
                  <a:pos x="T8" y="T9"/>
                </a:cxn>
              </a:cxnLst>
              <a:rect l="0" t="0" r="r" b="b"/>
              <a:pathLst>
                <a:path w="163" h="134">
                  <a:moveTo>
                    <a:pt x="157" y="78"/>
                  </a:moveTo>
                  <a:cubicBezTo>
                    <a:pt x="29" y="0"/>
                    <a:pt x="29" y="0"/>
                    <a:pt x="29" y="0"/>
                  </a:cubicBezTo>
                  <a:cubicBezTo>
                    <a:pt x="29" y="12"/>
                    <a:pt x="0" y="26"/>
                    <a:pt x="15" y="34"/>
                  </a:cubicBezTo>
                  <a:cubicBezTo>
                    <a:pt x="43" y="50"/>
                    <a:pt x="74" y="110"/>
                    <a:pt x="98" y="121"/>
                  </a:cubicBezTo>
                  <a:cubicBezTo>
                    <a:pt x="126" y="134"/>
                    <a:pt x="163" y="123"/>
                    <a:pt x="157" y="7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38"/>
            <p:cNvSpPr/>
            <p:nvPr/>
          </p:nvSpPr>
          <p:spPr bwMode="auto">
            <a:xfrm>
              <a:off x="1801813" y="2457450"/>
              <a:ext cx="554038" cy="481013"/>
            </a:xfrm>
            <a:custGeom>
              <a:gdLst>
                <a:gd name="T0" fmla="*/ 147 w 148"/>
                <a:gd name="T1" fmla="*/ 79 h 128"/>
                <a:gd name="T2" fmla="*/ 147 w 148"/>
                <a:gd name="T3" fmla="*/ 79 h 128"/>
                <a:gd name="T4" fmla="*/ 19 w 148"/>
                <a:gd name="T5" fmla="*/ 0 h 128"/>
                <a:gd name="T6" fmla="*/ 19 w 148"/>
                <a:gd name="T7" fmla="*/ 1 h 128"/>
                <a:gd name="T8" fmla="*/ 19 w 148"/>
                <a:gd name="T9" fmla="*/ 1 h 128"/>
                <a:gd name="T10" fmla="*/ 10 w 148"/>
                <a:gd name="T11" fmla="*/ 16 h 128"/>
                <a:gd name="T12" fmla="*/ 3 w 148"/>
                <a:gd name="T13" fmla="*/ 23 h 128"/>
                <a:gd name="T14" fmla="*/ 0 w 148"/>
                <a:gd name="T15" fmla="*/ 30 h 128"/>
                <a:gd name="T16" fmla="*/ 5 w 148"/>
                <a:gd name="T17" fmla="*/ 36 h 128"/>
                <a:gd name="T18" fmla="*/ 47 w 148"/>
                <a:gd name="T19" fmla="*/ 80 h 128"/>
                <a:gd name="T20" fmla="*/ 88 w 148"/>
                <a:gd name="T21" fmla="*/ 123 h 128"/>
                <a:gd name="T22" fmla="*/ 110 w 148"/>
                <a:gd name="T23" fmla="*/ 128 h 128"/>
                <a:gd name="T24" fmla="*/ 137 w 148"/>
                <a:gd name="T25" fmla="*/ 118 h 128"/>
                <a:gd name="T26" fmla="*/ 148 w 148"/>
                <a:gd name="T27" fmla="*/ 89 h 128"/>
                <a:gd name="T28" fmla="*/ 147 w 148"/>
                <a:gd name="T29" fmla="*/ 79 h 128"/>
                <a:gd name="T30" fmla="*/ 147 w 148"/>
                <a:gd name="T31" fmla="*/ 79 h 128"/>
                <a:gd name="T32" fmla="*/ 147 w 148"/>
                <a:gd name="T33" fmla="*/ 79 h 128"/>
                <a:gd name="T34" fmla="*/ 147 w 148"/>
                <a:gd name="T35" fmla="*/ 79 h 128"/>
                <a:gd name="T36" fmla="*/ 146 w 148"/>
                <a:gd name="T37" fmla="*/ 80 h 128"/>
                <a:gd name="T38" fmla="*/ 147 w 148"/>
                <a:gd name="T39" fmla="*/ 89 h 128"/>
                <a:gd name="T40" fmla="*/ 136 w 148"/>
                <a:gd name="T41" fmla="*/ 118 h 128"/>
                <a:gd name="T42" fmla="*/ 110 w 148"/>
                <a:gd name="T43" fmla="*/ 127 h 128"/>
                <a:gd name="T44" fmla="*/ 88 w 148"/>
                <a:gd name="T45" fmla="*/ 122 h 128"/>
                <a:gd name="T46" fmla="*/ 48 w 148"/>
                <a:gd name="T47" fmla="*/ 80 h 128"/>
                <a:gd name="T48" fmla="*/ 5 w 148"/>
                <a:gd name="T49" fmla="*/ 35 h 128"/>
                <a:gd name="T50" fmla="*/ 1 w 148"/>
                <a:gd name="T51" fmla="*/ 30 h 128"/>
                <a:gd name="T52" fmla="*/ 4 w 148"/>
                <a:gd name="T53" fmla="*/ 24 h 128"/>
                <a:gd name="T54" fmla="*/ 14 w 148"/>
                <a:gd name="T55" fmla="*/ 13 h 128"/>
                <a:gd name="T56" fmla="*/ 20 w 148"/>
                <a:gd name="T57" fmla="*/ 1 h 128"/>
                <a:gd name="T58" fmla="*/ 20 w 148"/>
                <a:gd name="T59" fmla="*/ 1 h 128"/>
                <a:gd name="T60" fmla="*/ 19 w 148"/>
                <a:gd name="T61" fmla="*/ 1 h 128"/>
                <a:gd name="T62" fmla="*/ 19 w 148"/>
                <a:gd name="T63" fmla="*/ 1 h 128"/>
                <a:gd name="T64" fmla="*/ 146 w 148"/>
                <a:gd name="T65" fmla="*/ 80 h 128"/>
                <a:gd name="T66" fmla="*/ 147 w 148"/>
                <a:gd name="T67" fmla="*/ 79 h 128"/>
                <a:gd name="T68" fmla="*/ 146 w 148"/>
                <a:gd name="T69" fmla="*/ 80 h 128"/>
                <a:gd name="T70" fmla="*/ 147 w 148"/>
                <a:gd name="T71" fmla="*/ 79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28">
                  <a:moveTo>
                    <a:pt x="147" y="79"/>
                  </a:moveTo>
                  <a:cubicBezTo>
                    <a:pt x="147" y="79"/>
                    <a:pt x="147" y="79"/>
                    <a:pt x="147" y="79"/>
                  </a:cubicBezTo>
                  <a:cubicBezTo>
                    <a:pt x="19" y="0"/>
                    <a:pt x="19" y="0"/>
                    <a:pt x="19" y="0"/>
                  </a:cubicBezTo>
                  <a:cubicBezTo>
                    <a:pt x="19" y="1"/>
                    <a:pt x="19" y="1"/>
                    <a:pt x="19" y="1"/>
                  </a:cubicBezTo>
                  <a:cubicBezTo>
                    <a:pt x="19" y="1"/>
                    <a:pt x="19" y="1"/>
                    <a:pt x="19" y="1"/>
                  </a:cubicBezTo>
                  <a:cubicBezTo>
                    <a:pt x="19" y="6"/>
                    <a:pt x="14" y="11"/>
                    <a:pt x="10" y="16"/>
                  </a:cubicBezTo>
                  <a:cubicBezTo>
                    <a:pt x="7" y="18"/>
                    <a:pt x="5" y="21"/>
                    <a:pt x="3" y="23"/>
                  </a:cubicBezTo>
                  <a:cubicBezTo>
                    <a:pt x="1" y="25"/>
                    <a:pt x="0" y="27"/>
                    <a:pt x="0" y="30"/>
                  </a:cubicBezTo>
                  <a:cubicBezTo>
                    <a:pt x="0" y="32"/>
                    <a:pt x="1" y="34"/>
                    <a:pt x="5" y="36"/>
                  </a:cubicBezTo>
                  <a:cubicBezTo>
                    <a:pt x="19" y="43"/>
                    <a:pt x="33" y="62"/>
                    <a:pt x="47" y="80"/>
                  </a:cubicBezTo>
                  <a:cubicBezTo>
                    <a:pt x="62" y="99"/>
                    <a:pt x="75" y="117"/>
                    <a:pt x="88" y="123"/>
                  </a:cubicBezTo>
                  <a:cubicBezTo>
                    <a:pt x="95" y="126"/>
                    <a:pt x="103" y="128"/>
                    <a:pt x="110" y="128"/>
                  </a:cubicBezTo>
                  <a:cubicBezTo>
                    <a:pt x="120" y="128"/>
                    <a:pt x="130" y="125"/>
                    <a:pt x="137" y="118"/>
                  </a:cubicBezTo>
                  <a:cubicBezTo>
                    <a:pt x="144" y="112"/>
                    <a:pt x="148" y="102"/>
                    <a:pt x="148" y="89"/>
                  </a:cubicBezTo>
                  <a:cubicBezTo>
                    <a:pt x="148" y="86"/>
                    <a:pt x="148" y="83"/>
                    <a:pt x="147" y="79"/>
                  </a:cubicBezTo>
                  <a:cubicBezTo>
                    <a:pt x="147" y="79"/>
                    <a:pt x="147" y="79"/>
                    <a:pt x="147" y="79"/>
                  </a:cubicBezTo>
                  <a:cubicBezTo>
                    <a:pt x="147" y="79"/>
                    <a:pt x="147" y="79"/>
                    <a:pt x="147" y="79"/>
                  </a:cubicBezTo>
                  <a:cubicBezTo>
                    <a:pt x="147" y="79"/>
                    <a:pt x="147" y="79"/>
                    <a:pt x="147" y="79"/>
                  </a:cubicBezTo>
                  <a:cubicBezTo>
                    <a:pt x="146" y="80"/>
                    <a:pt x="146" y="80"/>
                    <a:pt x="146" y="80"/>
                  </a:cubicBezTo>
                  <a:cubicBezTo>
                    <a:pt x="147" y="83"/>
                    <a:pt x="147" y="86"/>
                    <a:pt x="147" y="89"/>
                  </a:cubicBezTo>
                  <a:cubicBezTo>
                    <a:pt x="147" y="102"/>
                    <a:pt x="143" y="111"/>
                    <a:pt x="136" y="118"/>
                  </a:cubicBezTo>
                  <a:cubicBezTo>
                    <a:pt x="129" y="124"/>
                    <a:pt x="120" y="127"/>
                    <a:pt x="110" y="127"/>
                  </a:cubicBezTo>
                  <a:cubicBezTo>
                    <a:pt x="103" y="127"/>
                    <a:pt x="95" y="125"/>
                    <a:pt x="88" y="122"/>
                  </a:cubicBezTo>
                  <a:cubicBezTo>
                    <a:pt x="76" y="116"/>
                    <a:pt x="63" y="98"/>
                    <a:pt x="48" y="80"/>
                  </a:cubicBezTo>
                  <a:cubicBezTo>
                    <a:pt x="34" y="61"/>
                    <a:pt x="19" y="42"/>
                    <a:pt x="5" y="35"/>
                  </a:cubicBezTo>
                  <a:cubicBezTo>
                    <a:pt x="2" y="33"/>
                    <a:pt x="1" y="31"/>
                    <a:pt x="1" y="30"/>
                  </a:cubicBezTo>
                  <a:cubicBezTo>
                    <a:pt x="1" y="28"/>
                    <a:pt x="2" y="26"/>
                    <a:pt x="4" y="24"/>
                  </a:cubicBezTo>
                  <a:cubicBezTo>
                    <a:pt x="7" y="20"/>
                    <a:pt x="11" y="16"/>
                    <a:pt x="14" y="13"/>
                  </a:cubicBezTo>
                  <a:cubicBezTo>
                    <a:pt x="17" y="9"/>
                    <a:pt x="20" y="5"/>
                    <a:pt x="20" y="1"/>
                  </a:cubicBezTo>
                  <a:cubicBezTo>
                    <a:pt x="20" y="1"/>
                    <a:pt x="20" y="1"/>
                    <a:pt x="20" y="1"/>
                  </a:cubicBezTo>
                  <a:cubicBezTo>
                    <a:pt x="19" y="1"/>
                    <a:pt x="19" y="1"/>
                    <a:pt x="19" y="1"/>
                  </a:cubicBezTo>
                  <a:cubicBezTo>
                    <a:pt x="19" y="1"/>
                    <a:pt x="19" y="1"/>
                    <a:pt x="19" y="1"/>
                  </a:cubicBezTo>
                  <a:cubicBezTo>
                    <a:pt x="146" y="80"/>
                    <a:pt x="146" y="80"/>
                    <a:pt x="146" y="80"/>
                  </a:cubicBezTo>
                  <a:cubicBezTo>
                    <a:pt x="147" y="79"/>
                    <a:pt x="147" y="79"/>
                    <a:pt x="147" y="79"/>
                  </a:cubicBezTo>
                  <a:cubicBezTo>
                    <a:pt x="146" y="80"/>
                    <a:pt x="146" y="80"/>
                    <a:pt x="146" y="80"/>
                  </a:cubicBezTo>
                  <a:lnTo>
                    <a:pt x="147" y="79"/>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39"/>
            <p:cNvSpPr/>
            <p:nvPr/>
          </p:nvSpPr>
          <p:spPr bwMode="auto">
            <a:xfrm>
              <a:off x="1939926" y="2540000"/>
              <a:ext cx="374650" cy="346075"/>
            </a:xfrm>
            <a:custGeom>
              <a:gdLst>
                <a:gd name="T0" fmla="*/ 96 w 100"/>
                <a:gd name="T1" fmla="*/ 59 h 92"/>
                <a:gd name="T2" fmla="*/ 0 w 100"/>
                <a:gd name="T3" fmla="*/ 0 h 92"/>
                <a:gd name="T4" fmla="*/ 54 w 100"/>
                <a:gd name="T5" fmla="*/ 82 h 92"/>
                <a:gd name="T6" fmla="*/ 96 w 100"/>
                <a:gd name="T7" fmla="*/ 59 h 92"/>
              </a:gdLst>
              <a:cxnLst>
                <a:cxn ang="0">
                  <a:pos x="T0" y="T1"/>
                </a:cxn>
                <a:cxn ang="0">
                  <a:pos x="T2" y="T3"/>
                </a:cxn>
                <a:cxn ang="0">
                  <a:pos x="T4" y="T5"/>
                </a:cxn>
                <a:cxn ang="0">
                  <a:pos x="T6" y="T7"/>
                </a:cxn>
              </a:cxnLst>
              <a:rect l="0" t="0" r="r" b="b"/>
              <a:pathLst>
                <a:path w="100" h="92">
                  <a:moveTo>
                    <a:pt x="96" y="59"/>
                  </a:moveTo>
                  <a:cubicBezTo>
                    <a:pt x="0" y="0"/>
                    <a:pt x="0" y="0"/>
                    <a:pt x="0" y="0"/>
                  </a:cubicBezTo>
                  <a:cubicBezTo>
                    <a:pt x="3" y="23"/>
                    <a:pt x="28" y="69"/>
                    <a:pt x="54" y="82"/>
                  </a:cubicBezTo>
                  <a:cubicBezTo>
                    <a:pt x="73" y="91"/>
                    <a:pt x="100" y="92"/>
                    <a:pt x="96" y="59"/>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40"/>
            <p:cNvSpPr/>
            <p:nvPr/>
          </p:nvSpPr>
          <p:spPr bwMode="auto">
            <a:xfrm>
              <a:off x="2262188" y="1639888"/>
              <a:ext cx="484188" cy="481013"/>
            </a:xfrm>
            <a:custGeom>
              <a:gdLst>
                <a:gd name="T0" fmla="*/ 23 w 129"/>
                <a:gd name="T1" fmla="*/ 106 h 128"/>
                <a:gd name="T2" fmla="*/ 127 w 129"/>
                <a:gd name="T3" fmla="*/ 43 h 128"/>
                <a:gd name="T4" fmla="*/ 125 w 129"/>
                <a:gd name="T5" fmla="*/ 33 h 128"/>
                <a:gd name="T6" fmla="*/ 23 w 129"/>
                <a:gd name="T7" fmla="*/ 106 h 128"/>
              </a:gdLst>
              <a:cxnLst>
                <a:cxn ang="0">
                  <a:pos x="T0" y="T1"/>
                </a:cxn>
                <a:cxn ang="0">
                  <a:pos x="T2" y="T3"/>
                </a:cxn>
                <a:cxn ang="0">
                  <a:pos x="T4" y="T5"/>
                </a:cxn>
                <a:cxn ang="0">
                  <a:pos x="T6" y="T7"/>
                </a:cxn>
              </a:cxnLst>
              <a:rect l="0" t="0" r="r" b="b"/>
              <a:pathLst>
                <a:path w="129" h="128">
                  <a:moveTo>
                    <a:pt x="23" y="106"/>
                  </a:moveTo>
                  <a:cubicBezTo>
                    <a:pt x="78" y="128"/>
                    <a:pt x="104" y="89"/>
                    <a:pt x="127" y="43"/>
                  </a:cubicBezTo>
                  <a:cubicBezTo>
                    <a:pt x="129" y="38"/>
                    <a:pt x="128" y="35"/>
                    <a:pt x="125" y="33"/>
                  </a:cubicBezTo>
                  <a:cubicBezTo>
                    <a:pt x="67" y="0"/>
                    <a:pt x="0" y="97"/>
                    <a:pt x="23" y="106"/>
                  </a:cubicBezTo>
                  <a:close/>
                </a:path>
              </a:pathLst>
            </a:custGeom>
            <a:solidFill>
              <a:srgbClr val="E0B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41"/>
            <p:cNvSpPr/>
            <p:nvPr/>
          </p:nvSpPr>
          <p:spPr bwMode="auto">
            <a:xfrm>
              <a:off x="2259013" y="1625600"/>
              <a:ext cx="487363" cy="479425"/>
            </a:xfrm>
            <a:custGeom>
              <a:gdLst>
                <a:gd name="T0" fmla="*/ 23 w 130"/>
                <a:gd name="T1" fmla="*/ 103 h 128"/>
                <a:gd name="T2" fmla="*/ 128 w 130"/>
                <a:gd name="T3" fmla="*/ 47 h 128"/>
                <a:gd name="T4" fmla="*/ 126 w 130"/>
                <a:gd name="T5" fmla="*/ 37 h 128"/>
                <a:gd name="T6" fmla="*/ 23 w 130"/>
                <a:gd name="T7" fmla="*/ 103 h 128"/>
              </a:gdLst>
              <a:cxnLst>
                <a:cxn ang="0">
                  <a:pos x="T0" y="T1"/>
                </a:cxn>
                <a:cxn ang="0">
                  <a:pos x="T2" y="T3"/>
                </a:cxn>
                <a:cxn ang="0">
                  <a:pos x="T4" y="T5"/>
                </a:cxn>
                <a:cxn ang="0">
                  <a:pos x="T6" y="T7"/>
                </a:cxn>
              </a:cxnLst>
              <a:rect l="0" t="0" r="r" b="b"/>
              <a:pathLst>
                <a:path w="130" h="128">
                  <a:moveTo>
                    <a:pt x="23" y="103"/>
                  </a:moveTo>
                  <a:cubicBezTo>
                    <a:pt x="79" y="128"/>
                    <a:pt x="105" y="91"/>
                    <a:pt x="128" y="47"/>
                  </a:cubicBezTo>
                  <a:cubicBezTo>
                    <a:pt x="130" y="42"/>
                    <a:pt x="129" y="39"/>
                    <a:pt x="126" y="37"/>
                  </a:cubicBezTo>
                  <a:cubicBezTo>
                    <a:pt x="67" y="0"/>
                    <a:pt x="0" y="93"/>
                    <a:pt x="23" y="103"/>
                  </a:cubicBez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42"/>
            <p:cNvSpPr/>
            <p:nvPr/>
          </p:nvSpPr>
          <p:spPr bwMode="auto">
            <a:xfrm>
              <a:off x="2352676" y="1749425"/>
              <a:ext cx="274638" cy="269875"/>
            </a:xfrm>
            <a:custGeom>
              <a:gdLst>
                <a:gd name="T0" fmla="*/ 13 w 73"/>
                <a:gd name="T1" fmla="*/ 58 h 72"/>
                <a:gd name="T2" fmla="*/ 72 w 73"/>
                <a:gd name="T3" fmla="*/ 26 h 72"/>
                <a:gd name="T4" fmla="*/ 70 w 73"/>
                <a:gd name="T5" fmla="*/ 21 h 72"/>
                <a:gd name="T6" fmla="*/ 13 w 73"/>
                <a:gd name="T7" fmla="*/ 58 h 72"/>
              </a:gdLst>
              <a:cxnLst>
                <a:cxn ang="0">
                  <a:pos x="T0" y="T1"/>
                </a:cxn>
                <a:cxn ang="0">
                  <a:pos x="T2" y="T3"/>
                </a:cxn>
                <a:cxn ang="0">
                  <a:pos x="T4" y="T5"/>
                </a:cxn>
                <a:cxn ang="0">
                  <a:pos x="T6" y="T7"/>
                </a:cxn>
              </a:cxnLst>
              <a:rect l="0" t="0" r="r" b="b"/>
              <a:pathLst>
                <a:path w="73" h="72">
                  <a:moveTo>
                    <a:pt x="13" y="58"/>
                  </a:moveTo>
                  <a:cubicBezTo>
                    <a:pt x="44" y="72"/>
                    <a:pt x="59" y="51"/>
                    <a:pt x="72" y="26"/>
                  </a:cubicBezTo>
                  <a:cubicBezTo>
                    <a:pt x="73" y="24"/>
                    <a:pt x="72" y="22"/>
                    <a:pt x="70" y="21"/>
                  </a:cubicBezTo>
                  <a:cubicBezTo>
                    <a:pt x="38" y="0"/>
                    <a:pt x="0" y="52"/>
                    <a:pt x="13" y="58"/>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43"/>
            <p:cNvSpPr/>
            <p:nvPr/>
          </p:nvSpPr>
          <p:spPr bwMode="auto">
            <a:xfrm>
              <a:off x="1778001" y="1752600"/>
              <a:ext cx="1182688" cy="1136650"/>
            </a:xfrm>
            <a:custGeom>
              <a:gdLst>
                <a:gd name="T0" fmla="*/ 26 w 315"/>
                <a:gd name="T1" fmla="*/ 51 h 303"/>
                <a:gd name="T2" fmla="*/ 94 w 315"/>
                <a:gd name="T3" fmla="*/ 11 h 303"/>
                <a:gd name="T4" fmla="*/ 192 w 315"/>
                <a:gd name="T5" fmla="*/ 72 h 303"/>
                <a:gd name="T6" fmla="*/ 277 w 315"/>
                <a:gd name="T7" fmla="*/ 148 h 303"/>
                <a:gd name="T8" fmla="*/ 195 w 315"/>
                <a:gd name="T9" fmla="*/ 296 h 303"/>
                <a:gd name="T10" fmla="*/ 48 w 315"/>
                <a:gd name="T11" fmla="*/ 215 h 303"/>
                <a:gd name="T12" fmla="*/ 26 w 315"/>
                <a:gd name="T13" fmla="*/ 51 h 303"/>
              </a:gdLst>
              <a:cxnLst>
                <a:cxn ang="0">
                  <a:pos x="T0" y="T1"/>
                </a:cxn>
                <a:cxn ang="0">
                  <a:pos x="T2" y="T3"/>
                </a:cxn>
                <a:cxn ang="0">
                  <a:pos x="T4" y="T5"/>
                </a:cxn>
                <a:cxn ang="0">
                  <a:pos x="T6" y="T7"/>
                </a:cxn>
                <a:cxn ang="0">
                  <a:pos x="T8" y="T9"/>
                </a:cxn>
                <a:cxn ang="0">
                  <a:pos x="T10" y="T11"/>
                </a:cxn>
                <a:cxn ang="0">
                  <a:pos x="T12" y="T13"/>
                </a:cxn>
              </a:cxnLst>
              <a:rect l="0" t="0" r="r" b="b"/>
              <a:pathLst>
                <a:path w="315" h="303">
                  <a:moveTo>
                    <a:pt x="26" y="51"/>
                  </a:moveTo>
                  <a:cubicBezTo>
                    <a:pt x="36" y="33"/>
                    <a:pt x="55" y="18"/>
                    <a:pt x="94" y="11"/>
                  </a:cubicBezTo>
                  <a:cubicBezTo>
                    <a:pt x="155" y="0"/>
                    <a:pt x="188" y="38"/>
                    <a:pt x="192" y="72"/>
                  </a:cubicBezTo>
                  <a:cubicBezTo>
                    <a:pt x="202" y="143"/>
                    <a:pt x="194" y="109"/>
                    <a:pt x="277" y="148"/>
                  </a:cubicBezTo>
                  <a:cubicBezTo>
                    <a:pt x="305" y="162"/>
                    <a:pt x="315" y="280"/>
                    <a:pt x="195" y="296"/>
                  </a:cubicBezTo>
                  <a:cubicBezTo>
                    <a:pt x="142" y="303"/>
                    <a:pt x="86" y="263"/>
                    <a:pt x="48" y="215"/>
                  </a:cubicBezTo>
                  <a:cubicBezTo>
                    <a:pt x="17" y="176"/>
                    <a:pt x="0" y="96"/>
                    <a:pt x="26" y="51"/>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44"/>
            <p:cNvSpPr/>
            <p:nvPr/>
          </p:nvSpPr>
          <p:spPr bwMode="auto">
            <a:xfrm>
              <a:off x="2443163" y="2405063"/>
              <a:ext cx="492125" cy="498475"/>
            </a:xfrm>
            <a:custGeom>
              <a:gdLst>
                <a:gd name="T0" fmla="*/ 104 w 131"/>
                <a:gd name="T1" fmla="*/ 0 h 133"/>
                <a:gd name="T2" fmla="*/ 0 w 131"/>
                <a:gd name="T3" fmla="*/ 112 h 133"/>
                <a:gd name="T4" fmla="*/ 12 w 131"/>
                <a:gd name="T5" fmla="*/ 133 h 133"/>
                <a:gd name="T6" fmla="*/ 101 w 131"/>
                <a:gd name="T7" fmla="*/ 113 h 133"/>
                <a:gd name="T8" fmla="*/ 131 w 131"/>
                <a:gd name="T9" fmla="*/ 20 h 133"/>
                <a:gd name="T10" fmla="*/ 128 w 131"/>
                <a:gd name="T11" fmla="*/ 6 h 133"/>
                <a:gd name="T12" fmla="*/ 104 w 131"/>
                <a:gd name="T13" fmla="*/ 0 h 133"/>
              </a:gdLst>
              <a:cxnLst>
                <a:cxn ang="0">
                  <a:pos x="T0" y="T1"/>
                </a:cxn>
                <a:cxn ang="0">
                  <a:pos x="T2" y="T3"/>
                </a:cxn>
                <a:cxn ang="0">
                  <a:pos x="T4" y="T5"/>
                </a:cxn>
                <a:cxn ang="0">
                  <a:pos x="T6" y="T7"/>
                </a:cxn>
                <a:cxn ang="0">
                  <a:pos x="T8" y="T9"/>
                </a:cxn>
                <a:cxn ang="0">
                  <a:pos x="T10" y="T11"/>
                </a:cxn>
                <a:cxn ang="0">
                  <a:pos x="T12" y="T13"/>
                </a:cxn>
              </a:cxnLst>
              <a:rect l="0" t="0" r="r" b="b"/>
              <a:pathLst>
                <a:path w="131" h="133">
                  <a:moveTo>
                    <a:pt x="104" y="0"/>
                  </a:moveTo>
                  <a:cubicBezTo>
                    <a:pt x="0" y="112"/>
                    <a:pt x="0" y="112"/>
                    <a:pt x="0" y="112"/>
                  </a:cubicBezTo>
                  <a:cubicBezTo>
                    <a:pt x="4" y="116"/>
                    <a:pt x="7" y="129"/>
                    <a:pt x="12" y="133"/>
                  </a:cubicBezTo>
                  <a:cubicBezTo>
                    <a:pt x="101" y="113"/>
                    <a:pt x="101" y="113"/>
                    <a:pt x="101" y="113"/>
                  </a:cubicBezTo>
                  <a:cubicBezTo>
                    <a:pt x="131" y="20"/>
                    <a:pt x="131" y="20"/>
                    <a:pt x="131" y="20"/>
                  </a:cubicBezTo>
                  <a:cubicBezTo>
                    <a:pt x="128" y="6"/>
                    <a:pt x="128" y="6"/>
                    <a:pt x="128" y="6"/>
                  </a:cubicBezTo>
                  <a:lnTo>
                    <a:pt x="104" y="0"/>
                  </a:lnTo>
                  <a:close/>
                </a:path>
              </a:pathLst>
            </a:custGeom>
            <a:solidFill>
              <a:srgbClr val="EE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45"/>
            <p:cNvSpPr/>
            <p:nvPr/>
          </p:nvSpPr>
          <p:spPr bwMode="auto">
            <a:xfrm>
              <a:off x="1741488" y="1763713"/>
              <a:ext cx="1211263" cy="1114425"/>
            </a:xfrm>
            <a:custGeom>
              <a:gdLst>
                <a:gd name="T0" fmla="*/ 25 w 323"/>
                <a:gd name="T1" fmla="*/ 51 h 297"/>
                <a:gd name="T2" fmla="*/ 93 w 323"/>
                <a:gd name="T3" fmla="*/ 12 h 297"/>
                <a:gd name="T4" fmla="*/ 192 w 323"/>
                <a:gd name="T5" fmla="*/ 73 h 297"/>
                <a:gd name="T6" fmla="*/ 280 w 323"/>
                <a:gd name="T7" fmla="*/ 149 h 297"/>
                <a:gd name="T8" fmla="*/ 203 w 323"/>
                <a:gd name="T9" fmla="*/ 290 h 297"/>
                <a:gd name="T10" fmla="*/ 47 w 323"/>
                <a:gd name="T11" fmla="*/ 215 h 297"/>
                <a:gd name="T12" fmla="*/ 25 w 323"/>
                <a:gd name="T13" fmla="*/ 51 h 297"/>
              </a:gdLst>
              <a:cxnLst>
                <a:cxn ang="0">
                  <a:pos x="T0" y="T1"/>
                </a:cxn>
                <a:cxn ang="0">
                  <a:pos x="T2" y="T3"/>
                </a:cxn>
                <a:cxn ang="0">
                  <a:pos x="T4" y="T5"/>
                </a:cxn>
                <a:cxn ang="0">
                  <a:pos x="T6" y="T7"/>
                </a:cxn>
                <a:cxn ang="0">
                  <a:pos x="T8" y="T9"/>
                </a:cxn>
                <a:cxn ang="0">
                  <a:pos x="T10" y="T11"/>
                </a:cxn>
                <a:cxn ang="0">
                  <a:pos x="T12" y="T13"/>
                </a:cxn>
              </a:cxnLst>
              <a:rect l="0" t="0" r="r" b="b"/>
              <a:pathLst>
                <a:path w="323" h="297">
                  <a:moveTo>
                    <a:pt x="25" y="51"/>
                  </a:moveTo>
                  <a:cubicBezTo>
                    <a:pt x="35" y="34"/>
                    <a:pt x="55" y="19"/>
                    <a:pt x="93" y="12"/>
                  </a:cubicBezTo>
                  <a:cubicBezTo>
                    <a:pt x="155" y="0"/>
                    <a:pt x="187" y="39"/>
                    <a:pt x="192" y="73"/>
                  </a:cubicBezTo>
                  <a:cubicBezTo>
                    <a:pt x="201" y="143"/>
                    <a:pt x="196" y="111"/>
                    <a:pt x="280" y="149"/>
                  </a:cubicBezTo>
                  <a:cubicBezTo>
                    <a:pt x="309" y="163"/>
                    <a:pt x="323" y="274"/>
                    <a:pt x="203" y="290"/>
                  </a:cubicBezTo>
                  <a:cubicBezTo>
                    <a:pt x="150" y="297"/>
                    <a:pt x="85" y="264"/>
                    <a:pt x="47" y="215"/>
                  </a:cubicBezTo>
                  <a:cubicBezTo>
                    <a:pt x="16" y="176"/>
                    <a:pt x="0" y="96"/>
                    <a:pt x="25" y="51"/>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46"/>
            <p:cNvSpPr/>
            <p:nvPr/>
          </p:nvSpPr>
          <p:spPr bwMode="auto">
            <a:xfrm>
              <a:off x="1860551" y="1824038"/>
              <a:ext cx="1036638" cy="949325"/>
            </a:xfrm>
            <a:custGeom>
              <a:gdLst>
                <a:gd name="T0" fmla="*/ 21 w 276"/>
                <a:gd name="T1" fmla="*/ 43 h 253"/>
                <a:gd name="T2" fmla="*/ 79 w 276"/>
                <a:gd name="T3" fmla="*/ 9 h 253"/>
                <a:gd name="T4" fmla="*/ 164 w 276"/>
                <a:gd name="T5" fmla="*/ 61 h 253"/>
                <a:gd name="T6" fmla="*/ 239 w 276"/>
                <a:gd name="T7" fmla="*/ 127 h 253"/>
                <a:gd name="T8" fmla="*/ 173 w 276"/>
                <a:gd name="T9" fmla="*/ 247 h 253"/>
                <a:gd name="T10" fmla="*/ 40 w 276"/>
                <a:gd name="T11" fmla="*/ 183 h 253"/>
                <a:gd name="T12" fmla="*/ 21 w 276"/>
                <a:gd name="T13" fmla="*/ 43 h 253"/>
              </a:gdLst>
              <a:cxnLst>
                <a:cxn ang="0">
                  <a:pos x="T0" y="T1"/>
                </a:cxn>
                <a:cxn ang="0">
                  <a:pos x="T2" y="T3"/>
                </a:cxn>
                <a:cxn ang="0">
                  <a:pos x="T4" y="T5"/>
                </a:cxn>
                <a:cxn ang="0">
                  <a:pos x="T6" y="T7"/>
                </a:cxn>
                <a:cxn ang="0">
                  <a:pos x="T8" y="T9"/>
                </a:cxn>
                <a:cxn ang="0">
                  <a:pos x="T10" y="T11"/>
                </a:cxn>
                <a:cxn ang="0">
                  <a:pos x="T12" y="T13"/>
                </a:cxn>
              </a:cxnLst>
              <a:rect l="0" t="0" r="r" b="b"/>
              <a:pathLst>
                <a:path w="276" h="253">
                  <a:moveTo>
                    <a:pt x="21" y="43"/>
                  </a:moveTo>
                  <a:cubicBezTo>
                    <a:pt x="30" y="28"/>
                    <a:pt x="47" y="15"/>
                    <a:pt x="79" y="9"/>
                  </a:cubicBezTo>
                  <a:cubicBezTo>
                    <a:pt x="132" y="0"/>
                    <a:pt x="160" y="33"/>
                    <a:pt x="164" y="61"/>
                  </a:cubicBezTo>
                  <a:cubicBezTo>
                    <a:pt x="172" y="122"/>
                    <a:pt x="168" y="94"/>
                    <a:pt x="239" y="127"/>
                  </a:cubicBezTo>
                  <a:cubicBezTo>
                    <a:pt x="264" y="139"/>
                    <a:pt x="276" y="233"/>
                    <a:pt x="173" y="247"/>
                  </a:cubicBezTo>
                  <a:cubicBezTo>
                    <a:pt x="128" y="253"/>
                    <a:pt x="73" y="225"/>
                    <a:pt x="40" y="183"/>
                  </a:cubicBezTo>
                  <a:cubicBezTo>
                    <a:pt x="14" y="150"/>
                    <a:pt x="0" y="82"/>
                    <a:pt x="21" y="43"/>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47"/>
            <p:cNvSpPr/>
            <p:nvPr/>
          </p:nvSpPr>
          <p:spPr bwMode="auto">
            <a:xfrm>
              <a:off x="2338388" y="2344738"/>
              <a:ext cx="614363" cy="536575"/>
            </a:xfrm>
            <a:custGeom>
              <a:gdLst>
                <a:gd name="T0" fmla="*/ 139 w 164"/>
                <a:gd name="T1" fmla="*/ 17 h 143"/>
                <a:gd name="T2" fmla="*/ 32 w 164"/>
                <a:gd name="T3" fmla="*/ 138 h 143"/>
                <a:gd name="T4" fmla="*/ 139 w 164"/>
                <a:gd name="T5" fmla="*/ 17 h 143"/>
              </a:gdLst>
              <a:cxnLst>
                <a:cxn ang="0">
                  <a:pos x="T0" y="T1"/>
                </a:cxn>
                <a:cxn ang="0">
                  <a:pos x="T2" y="T3"/>
                </a:cxn>
                <a:cxn ang="0">
                  <a:pos x="T4" y="T5"/>
                </a:cxn>
              </a:cxnLst>
              <a:rect l="0" t="0" r="r" b="b"/>
              <a:pathLst>
                <a:path w="164" h="143">
                  <a:moveTo>
                    <a:pt x="139" y="17"/>
                  </a:moveTo>
                  <a:cubicBezTo>
                    <a:pt x="164" y="99"/>
                    <a:pt x="78" y="143"/>
                    <a:pt x="32" y="138"/>
                  </a:cubicBezTo>
                  <a:cubicBezTo>
                    <a:pt x="0" y="70"/>
                    <a:pt x="74" y="0"/>
                    <a:pt x="139" y="1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48"/>
            <p:cNvSpPr/>
            <p:nvPr/>
          </p:nvSpPr>
          <p:spPr bwMode="auto">
            <a:xfrm>
              <a:off x="2214563" y="1914525"/>
              <a:ext cx="300038" cy="317500"/>
            </a:xfrm>
            <a:custGeom>
              <a:gdLst>
                <a:gd name="T0" fmla="*/ 35 w 80"/>
                <a:gd name="T1" fmla="*/ 3 h 85"/>
                <a:gd name="T2" fmla="*/ 3 w 80"/>
                <a:gd name="T3" fmla="*/ 48 h 85"/>
                <a:gd name="T4" fmla="*/ 46 w 80"/>
                <a:gd name="T5" fmla="*/ 82 h 85"/>
                <a:gd name="T6" fmla="*/ 77 w 80"/>
                <a:gd name="T7" fmla="*/ 37 h 85"/>
                <a:gd name="T8" fmla="*/ 35 w 80"/>
                <a:gd name="T9" fmla="*/ 3 h 85"/>
              </a:gdLst>
              <a:cxnLst>
                <a:cxn ang="0">
                  <a:pos x="T0" y="T1"/>
                </a:cxn>
                <a:cxn ang="0">
                  <a:pos x="T2" y="T3"/>
                </a:cxn>
                <a:cxn ang="0">
                  <a:pos x="T4" y="T5"/>
                </a:cxn>
                <a:cxn ang="0">
                  <a:pos x="T6" y="T7"/>
                </a:cxn>
                <a:cxn ang="0">
                  <a:pos x="T8" y="T9"/>
                </a:cxn>
              </a:cxnLst>
              <a:rect l="0" t="0" r="r" b="b"/>
              <a:pathLst>
                <a:path w="80" h="85">
                  <a:moveTo>
                    <a:pt x="35" y="3"/>
                  </a:moveTo>
                  <a:cubicBezTo>
                    <a:pt x="14" y="6"/>
                    <a:pt x="0" y="26"/>
                    <a:pt x="3" y="48"/>
                  </a:cubicBezTo>
                  <a:cubicBezTo>
                    <a:pt x="6" y="69"/>
                    <a:pt x="25" y="85"/>
                    <a:pt x="46" y="82"/>
                  </a:cubicBezTo>
                  <a:cubicBezTo>
                    <a:pt x="66" y="79"/>
                    <a:pt x="80" y="59"/>
                    <a:pt x="77" y="37"/>
                  </a:cubicBezTo>
                  <a:cubicBezTo>
                    <a:pt x="74" y="16"/>
                    <a:pt x="55" y="0"/>
                    <a:pt x="35"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49"/>
            <p:cNvSpPr/>
            <p:nvPr/>
          </p:nvSpPr>
          <p:spPr bwMode="auto">
            <a:xfrm>
              <a:off x="2244726" y="2000250"/>
              <a:ext cx="212725" cy="206375"/>
            </a:xfrm>
            <a:custGeom>
              <a:gdLst>
                <a:gd name="T0" fmla="*/ 25 w 57"/>
                <a:gd name="T1" fmla="*/ 2 h 55"/>
                <a:gd name="T2" fmla="*/ 2 w 57"/>
                <a:gd name="T3" fmla="*/ 31 h 55"/>
                <a:gd name="T4" fmla="*/ 32 w 57"/>
                <a:gd name="T5" fmla="*/ 53 h 55"/>
                <a:gd name="T6" fmla="*/ 55 w 57"/>
                <a:gd name="T7" fmla="*/ 24 h 55"/>
                <a:gd name="T8" fmla="*/ 25 w 57"/>
                <a:gd name="T9" fmla="*/ 2 h 55"/>
              </a:gdLst>
              <a:cxnLst>
                <a:cxn ang="0">
                  <a:pos x="T0" y="T1"/>
                </a:cxn>
                <a:cxn ang="0">
                  <a:pos x="T2" y="T3"/>
                </a:cxn>
                <a:cxn ang="0">
                  <a:pos x="T4" y="T5"/>
                </a:cxn>
                <a:cxn ang="0">
                  <a:pos x="T6" y="T7"/>
                </a:cxn>
                <a:cxn ang="0">
                  <a:pos x="T8" y="T9"/>
                </a:cxn>
              </a:cxnLst>
              <a:rect l="0" t="0" r="r" b="b"/>
              <a:pathLst>
                <a:path w="57" h="55">
                  <a:moveTo>
                    <a:pt x="25" y="2"/>
                  </a:moveTo>
                  <a:cubicBezTo>
                    <a:pt x="10" y="4"/>
                    <a:pt x="0" y="17"/>
                    <a:pt x="2" y="31"/>
                  </a:cubicBezTo>
                  <a:cubicBezTo>
                    <a:pt x="4" y="45"/>
                    <a:pt x="17" y="55"/>
                    <a:pt x="32" y="53"/>
                  </a:cubicBezTo>
                  <a:cubicBezTo>
                    <a:pt x="46" y="51"/>
                    <a:pt x="57" y="38"/>
                    <a:pt x="55" y="24"/>
                  </a:cubicBezTo>
                  <a:cubicBezTo>
                    <a:pt x="53" y="10"/>
                    <a:pt x="39" y="0"/>
                    <a:pt x="25"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50"/>
            <p:cNvSpPr/>
            <p:nvPr/>
          </p:nvSpPr>
          <p:spPr bwMode="auto">
            <a:xfrm>
              <a:off x="2344738" y="2019300"/>
              <a:ext cx="71438" cy="71438"/>
            </a:xfrm>
            <a:custGeom>
              <a:gdLst>
                <a:gd name="T0" fmla="*/ 8 w 19"/>
                <a:gd name="T1" fmla="*/ 1 h 19"/>
                <a:gd name="T2" fmla="*/ 0 w 19"/>
                <a:gd name="T3" fmla="*/ 11 h 19"/>
                <a:gd name="T4" fmla="*/ 10 w 19"/>
                <a:gd name="T5" fmla="*/ 18 h 19"/>
                <a:gd name="T6" fmla="*/ 18 w 19"/>
                <a:gd name="T7" fmla="*/ 8 h 19"/>
                <a:gd name="T8" fmla="*/ 8 w 19"/>
                <a:gd name="T9" fmla="*/ 1 h 19"/>
              </a:gdLst>
              <a:cxnLst>
                <a:cxn ang="0">
                  <a:pos x="T0" y="T1"/>
                </a:cxn>
                <a:cxn ang="0">
                  <a:pos x="T2" y="T3"/>
                </a:cxn>
                <a:cxn ang="0">
                  <a:pos x="T4" y="T5"/>
                </a:cxn>
                <a:cxn ang="0">
                  <a:pos x="T6" y="T7"/>
                </a:cxn>
                <a:cxn ang="0">
                  <a:pos x="T8" y="T9"/>
                </a:cxn>
              </a:cxnLst>
              <a:rect l="0" t="0" r="r" b="b"/>
              <a:pathLst>
                <a:path w="19" h="19">
                  <a:moveTo>
                    <a:pt x="8" y="1"/>
                  </a:moveTo>
                  <a:cubicBezTo>
                    <a:pt x="3" y="1"/>
                    <a:pt x="0" y="6"/>
                    <a:pt x="0" y="11"/>
                  </a:cubicBezTo>
                  <a:cubicBezTo>
                    <a:pt x="1" y="15"/>
                    <a:pt x="6" y="19"/>
                    <a:pt x="10" y="18"/>
                  </a:cubicBezTo>
                  <a:cubicBezTo>
                    <a:pt x="15" y="17"/>
                    <a:pt x="19" y="13"/>
                    <a:pt x="18" y="8"/>
                  </a:cubicBezTo>
                  <a:cubicBezTo>
                    <a:pt x="17" y="3"/>
                    <a:pt x="13" y="0"/>
                    <a:pt x="8"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51"/>
            <p:cNvSpPr/>
            <p:nvPr/>
          </p:nvSpPr>
          <p:spPr bwMode="auto">
            <a:xfrm>
              <a:off x="2363788" y="2093913"/>
              <a:ext cx="41275" cy="41275"/>
            </a:xfrm>
            <a:custGeom>
              <a:gdLst>
                <a:gd name="T0" fmla="*/ 4 w 11"/>
                <a:gd name="T1" fmla="*/ 1 h 11"/>
                <a:gd name="T2" fmla="*/ 0 w 11"/>
                <a:gd name="T3" fmla="*/ 6 h 11"/>
                <a:gd name="T4" fmla="*/ 6 w 11"/>
                <a:gd name="T5" fmla="*/ 11 h 11"/>
                <a:gd name="T6" fmla="*/ 10 w 11"/>
                <a:gd name="T7" fmla="*/ 5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2" y="1"/>
                    <a:pt x="0" y="4"/>
                    <a:pt x="0" y="6"/>
                  </a:cubicBezTo>
                  <a:cubicBezTo>
                    <a:pt x="0" y="9"/>
                    <a:pt x="3" y="11"/>
                    <a:pt x="6" y="11"/>
                  </a:cubicBezTo>
                  <a:cubicBezTo>
                    <a:pt x="9" y="10"/>
                    <a:pt x="11" y="8"/>
                    <a:pt x="10" y="5"/>
                  </a:cubicBezTo>
                  <a:cubicBezTo>
                    <a:pt x="10" y="2"/>
                    <a:pt x="7" y="0"/>
                    <a:pt x="4"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52"/>
            <p:cNvSpPr/>
            <p:nvPr/>
          </p:nvSpPr>
          <p:spPr bwMode="auto">
            <a:xfrm>
              <a:off x="2085976" y="2146300"/>
              <a:ext cx="390525" cy="101600"/>
            </a:xfrm>
            <a:custGeom>
              <a:gdLst>
                <a:gd name="T0" fmla="*/ 104 w 104"/>
                <a:gd name="T1" fmla="*/ 15 h 27"/>
                <a:gd name="T2" fmla="*/ 42 w 104"/>
                <a:gd name="T3" fmla="*/ 15 h 27"/>
                <a:gd name="T4" fmla="*/ 89 w 104"/>
                <a:gd name="T5" fmla="*/ 27 h 27"/>
                <a:gd name="T6" fmla="*/ 104 w 104"/>
                <a:gd name="T7" fmla="*/ 15 h 27"/>
              </a:gdLst>
              <a:cxnLst>
                <a:cxn ang="0">
                  <a:pos x="T0" y="T1"/>
                </a:cxn>
                <a:cxn ang="0">
                  <a:pos x="T2" y="T3"/>
                </a:cxn>
                <a:cxn ang="0">
                  <a:pos x="T4" y="T5"/>
                </a:cxn>
                <a:cxn ang="0">
                  <a:pos x="T6" y="T7"/>
                </a:cxn>
              </a:cxnLst>
              <a:rect l="0" t="0" r="r" b="b"/>
              <a:pathLst>
                <a:path w="104" h="27">
                  <a:moveTo>
                    <a:pt x="104" y="15"/>
                  </a:moveTo>
                  <a:cubicBezTo>
                    <a:pt x="80" y="0"/>
                    <a:pt x="0" y="11"/>
                    <a:pt x="42" y="15"/>
                  </a:cubicBezTo>
                  <a:cubicBezTo>
                    <a:pt x="61" y="17"/>
                    <a:pt x="52" y="27"/>
                    <a:pt x="89" y="27"/>
                  </a:cubicBezTo>
                  <a:cubicBezTo>
                    <a:pt x="95" y="27"/>
                    <a:pt x="102" y="22"/>
                    <a:pt x="104" y="15"/>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53"/>
            <p:cNvSpPr/>
            <p:nvPr/>
          </p:nvSpPr>
          <p:spPr bwMode="auto">
            <a:xfrm>
              <a:off x="2082801" y="1849438"/>
              <a:ext cx="220663" cy="357188"/>
            </a:xfrm>
            <a:custGeom>
              <a:gdLst>
                <a:gd name="T0" fmla="*/ 59 w 59"/>
                <a:gd name="T1" fmla="*/ 87 h 95"/>
                <a:gd name="T2" fmla="*/ 31 w 59"/>
                <a:gd name="T3" fmla="*/ 27 h 95"/>
                <a:gd name="T4" fmla="*/ 6 w 59"/>
                <a:gd name="T5" fmla="*/ 36 h 95"/>
                <a:gd name="T6" fmla="*/ 13 w 59"/>
                <a:gd name="T7" fmla="*/ 89 h 95"/>
                <a:gd name="T8" fmla="*/ 59 w 59"/>
                <a:gd name="T9" fmla="*/ 87 h 95"/>
              </a:gdLst>
              <a:cxnLst>
                <a:cxn ang="0">
                  <a:pos x="T0" y="T1"/>
                </a:cxn>
                <a:cxn ang="0">
                  <a:pos x="T2" y="T3"/>
                </a:cxn>
                <a:cxn ang="0">
                  <a:pos x="T4" y="T5"/>
                </a:cxn>
                <a:cxn ang="0">
                  <a:pos x="T6" y="T7"/>
                </a:cxn>
                <a:cxn ang="0">
                  <a:pos x="T8" y="T9"/>
                </a:cxn>
              </a:cxnLst>
              <a:rect l="0" t="0" r="r" b="b"/>
              <a:pathLst>
                <a:path w="59" h="95">
                  <a:moveTo>
                    <a:pt x="59" y="87"/>
                  </a:moveTo>
                  <a:cubicBezTo>
                    <a:pt x="59" y="73"/>
                    <a:pt x="43" y="45"/>
                    <a:pt x="31" y="27"/>
                  </a:cubicBezTo>
                  <a:cubicBezTo>
                    <a:pt x="12" y="0"/>
                    <a:pt x="6" y="36"/>
                    <a:pt x="6" y="36"/>
                  </a:cubicBezTo>
                  <a:cubicBezTo>
                    <a:pt x="8" y="46"/>
                    <a:pt x="0" y="69"/>
                    <a:pt x="13" y="89"/>
                  </a:cubicBezTo>
                  <a:cubicBezTo>
                    <a:pt x="16" y="95"/>
                    <a:pt x="52" y="89"/>
                    <a:pt x="59" y="87"/>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54"/>
            <p:cNvSpPr/>
            <p:nvPr/>
          </p:nvSpPr>
          <p:spPr bwMode="auto">
            <a:xfrm>
              <a:off x="1835151" y="1958975"/>
              <a:ext cx="330200" cy="363538"/>
            </a:xfrm>
            <a:custGeom>
              <a:gdLst>
                <a:gd name="T0" fmla="*/ 38 w 88"/>
                <a:gd name="T1" fmla="*/ 3 h 97"/>
                <a:gd name="T2" fmla="*/ 3 w 88"/>
                <a:gd name="T3" fmla="*/ 54 h 97"/>
                <a:gd name="T4" fmla="*/ 50 w 88"/>
                <a:gd name="T5" fmla="*/ 94 h 97"/>
                <a:gd name="T6" fmla="*/ 85 w 88"/>
                <a:gd name="T7" fmla="*/ 43 h 97"/>
                <a:gd name="T8" fmla="*/ 38 w 88"/>
                <a:gd name="T9" fmla="*/ 3 h 97"/>
              </a:gdLst>
              <a:cxnLst>
                <a:cxn ang="0">
                  <a:pos x="T0" y="T1"/>
                </a:cxn>
                <a:cxn ang="0">
                  <a:pos x="T2" y="T3"/>
                </a:cxn>
                <a:cxn ang="0">
                  <a:pos x="T4" y="T5"/>
                </a:cxn>
                <a:cxn ang="0">
                  <a:pos x="T6" y="T7"/>
                </a:cxn>
                <a:cxn ang="0">
                  <a:pos x="T8" y="T9"/>
                </a:cxn>
              </a:cxnLst>
              <a:rect l="0" t="0" r="r" b="b"/>
              <a:pathLst>
                <a:path w="88" h="97">
                  <a:moveTo>
                    <a:pt x="38" y="3"/>
                  </a:moveTo>
                  <a:cubicBezTo>
                    <a:pt x="15" y="6"/>
                    <a:pt x="0" y="29"/>
                    <a:pt x="3" y="54"/>
                  </a:cubicBezTo>
                  <a:cubicBezTo>
                    <a:pt x="7" y="79"/>
                    <a:pt x="28" y="97"/>
                    <a:pt x="50" y="94"/>
                  </a:cubicBezTo>
                  <a:cubicBezTo>
                    <a:pt x="73" y="91"/>
                    <a:pt x="88" y="68"/>
                    <a:pt x="85" y="43"/>
                  </a:cubicBezTo>
                  <a:cubicBezTo>
                    <a:pt x="82" y="18"/>
                    <a:pt x="61" y="0"/>
                    <a:pt x="38"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55"/>
            <p:cNvSpPr/>
            <p:nvPr/>
          </p:nvSpPr>
          <p:spPr bwMode="auto">
            <a:xfrm>
              <a:off x="1871663" y="2027238"/>
              <a:ext cx="244475" cy="234950"/>
            </a:xfrm>
            <a:custGeom>
              <a:gdLst>
                <a:gd name="T0" fmla="*/ 28 w 65"/>
                <a:gd name="T1" fmla="*/ 2 h 63"/>
                <a:gd name="T2" fmla="*/ 2 w 65"/>
                <a:gd name="T3" fmla="*/ 36 h 63"/>
                <a:gd name="T4" fmla="*/ 36 w 65"/>
                <a:gd name="T5" fmla="*/ 61 h 63"/>
                <a:gd name="T6" fmla="*/ 62 w 65"/>
                <a:gd name="T7" fmla="*/ 28 h 63"/>
                <a:gd name="T8" fmla="*/ 28 w 65"/>
                <a:gd name="T9" fmla="*/ 2 h 63"/>
              </a:gdLst>
              <a:cxnLst>
                <a:cxn ang="0">
                  <a:pos x="T0" y="T1"/>
                </a:cxn>
                <a:cxn ang="0">
                  <a:pos x="T2" y="T3"/>
                </a:cxn>
                <a:cxn ang="0">
                  <a:pos x="T4" y="T5"/>
                </a:cxn>
                <a:cxn ang="0">
                  <a:pos x="T6" y="T7"/>
                </a:cxn>
                <a:cxn ang="0">
                  <a:pos x="T8" y="T9"/>
                </a:cxn>
              </a:cxnLst>
              <a:rect l="0" t="0" r="r" b="b"/>
              <a:pathLst>
                <a:path w="65" h="62">
                  <a:moveTo>
                    <a:pt x="28" y="2"/>
                  </a:moveTo>
                  <a:cubicBezTo>
                    <a:pt x="12" y="5"/>
                    <a:pt x="0" y="20"/>
                    <a:pt x="2" y="36"/>
                  </a:cubicBezTo>
                  <a:cubicBezTo>
                    <a:pt x="5" y="52"/>
                    <a:pt x="20" y="63"/>
                    <a:pt x="36" y="61"/>
                  </a:cubicBezTo>
                  <a:cubicBezTo>
                    <a:pt x="53" y="59"/>
                    <a:pt x="65" y="44"/>
                    <a:pt x="62" y="28"/>
                  </a:cubicBezTo>
                  <a:cubicBezTo>
                    <a:pt x="60" y="11"/>
                    <a:pt x="45" y="0"/>
                    <a:pt x="28"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56"/>
            <p:cNvSpPr/>
            <p:nvPr/>
          </p:nvSpPr>
          <p:spPr bwMode="auto">
            <a:xfrm>
              <a:off x="2003426" y="2055813"/>
              <a:ext cx="82550" cy="79375"/>
            </a:xfrm>
            <a:custGeom>
              <a:gdLst>
                <a:gd name="T0" fmla="*/ 10 w 22"/>
                <a:gd name="T1" fmla="*/ 1 h 21"/>
                <a:gd name="T2" fmla="*/ 1 w 22"/>
                <a:gd name="T3" fmla="*/ 12 h 21"/>
                <a:gd name="T4" fmla="*/ 12 w 22"/>
                <a:gd name="T5" fmla="*/ 21 h 21"/>
                <a:gd name="T6" fmla="*/ 21 w 22"/>
                <a:gd name="T7" fmla="*/ 9 h 21"/>
                <a:gd name="T8" fmla="*/ 10 w 22"/>
                <a:gd name="T9" fmla="*/ 1 h 21"/>
              </a:gdLst>
              <a:cxnLst>
                <a:cxn ang="0">
                  <a:pos x="T0" y="T1"/>
                </a:cxn>
                <a:cxn ang="0">
                  <a:pos x="T2" y="T3"/>
                </a:cxn>
                <a:cxn ang="0">
                  <a:pos x="T4" y="T5"/>
                </a:cxn>
                <a:cxn ang="0">
                  <a:pos x="T6" y="T7"/>
                </a:cxn>
                <a:cxn ang="0">
                  <a:pos x="T8" y="T9"/>
                </a:cxn>
              </a:cxnLst>
              <a:rect l="0" t="0" r="r" b="b"/>
              <a:pathLst>
                <a:path w="22" h="21">
                  <a:moveTo>
                    <a:pt x="10" y="1"/>
                  </a:moveTo>
                  <a:cubicBezTo>
                    <a:pt x="4" y="2"/>
                    <a:pt x="0" y="7"/>
                    <a:pt x="1" y="12"/>
                  </a:cubicBezTo>
                  <a:cubicBezTo>
                    <a:pt x="2" y="18"/>
                    <a:pt x="7" y="21"/>
                    <a:pt x="12" y="21"/>
                  </a:cubicBezTo>
                  <a:cubicBezTo>
                    <a:pt x="18" y="20"/>
                    <a:pt x="22" y="15"/>
                    <a:pt x="21" y="9"/>
                  </a:cubicBezTo>
                  <a:cubicBezTo>
                    <a:pt x="20" y="4"/>
                    <a:pt x="15" y="0"/>
                    <a:pt x="1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57"/>
            <p:cNvSpPr/>
            <p:nvPr/>
          </p:nvSpPr>
          <p:spPr bwMode="auto">
            <a:xfrm>
              <a:off x="2025651" y="2143125"/>
              <a:ext cx="46038" cy="44450"/>
            </a:xfrm>
            <a:custGeom>
              <a:gdLst>
                <a:gd name="T0" fmla="*/ 5 w 12"/>
                <a:gd name="T1" fmla="*/ 1 h 12"/>
                <a:gd name="T2" fmla="*/ 0 w 12"/>
                <a:gd name="T3" fmla="*/ 7 h 12"/>
                <a:gd name="T4" fmla="*/ 7 w 12"/>
                <a:gd name="T5" fmla="*/ 12 h 12"/>
                <a:gd name="T6" fmla="*/ 12 w 12"/>
                <a:gd name="T7" fmla="*/ 5 h 12"/>
                <a:gd name="T8" fmla="*/ 5 w 12"/>
                <a:gd name="T9" fmla="*/ 1 h 12"/>
              </a:gdLst>
              <a:cxnLst>
                <a:cxn ang="0">
                  <a:pos x="T0" y="T1"/>
                </a:cxn>
                <a:cxn ang="0">
                  <a:pos x="T2" y="T3"/>
                </a:cxn>
                <a:cxn ang="0">
                  <a:pos x="T4" y="T5"/>
                </a:cxn>
                <a:cxn ang="0">
                  <a:pos x="T6" y="T7"/>
                </a:cxn>
                <a:cxn ang="0">
                  <a:pos x="T8" y="T9"/>
                </a:cxn>
              </a:cxnLst>
              <a:rect l="0" t="0" r="r" b="b"/>
              <a:pathLst>
                <a:path w="12" h="12">
                  <a:moveTo>
                    <a:pt x="5" y="1"/>
                  </a:moveTo>
                  <a:cubicBezTo>
                    <a:pt x="2" y="1"/>
                    <a:pt x="0" y="4"/>
                    <a:pt x="0" y="7"/>
                  </a:cubicBezTo>
                  <a:cubicBezTo>
                    <a:pt x="0" y="10"/>
                    <a:pt x="3" y="12"/>
                    <a:pt x="7" y="12"/>
                  </a:cubicBezTo>
                  <a:cubicBezTo>
                    <a:pt x="10" y="12"/>
                    <a:pt x="12" y="9"/>
                    <a:pt x="12" y="5"/>
                  </a:cubicBezTo>
                  <a:cubicBezTo>
                    <a:pt x="11" y="2"/>
                    <a:pt x="8" y="0"/>
                    <a:pt x="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58"/>
            <p:cNvSpPr/>
            <p:nvPr/>
          </p:nvSpPr>
          <p:spPr bwMode="auto">
            <a:xfrm>
              <a:off x="1835151" y="2239963"/>
              <a:ext cx="322263" cy="296863"/>
            </a:xfrm>
            <a:custGeom>
              <a:gdLst>
                <a:gd name="T0" fmla="*/ 86 w 86"/>
                <a:gd name="T1" fmla="*/ 7 h 79"/>
                <a:gd name="T2" fmla="*/ 16 w 86"/>
                <a:gd name="T3" fmla="*/ 9 h 79"/>
                <a:gd name="T4" fmla="*/ 37 w 86"/>
                <a:gd name="T5" fmla="*/ 59 h 79"/>
                <a:gd name="T6" fmla="*/ 49 w 86"/>
                <a:gd name="T7" fmla="*/ 24 h 79"/>
                <a:gd name="T8" fmla="*/ 71 w 86"/>
                <a:gd name="T9" fmla="*/ 23 h 79"/>
                <a:gd name="T10" fmla="*/ 86 w 86"/>
                <a:gd name="T11" fmla="*/ 7 h 79"/>
              </a:gdLst>
              <a:cxnLst>
                <a:cxn ang="0">
                  <a:pos x="T0" y="T1"/>
                </a:cxn>
                <a:cxn ang="0">
                  <a:pos x="T2" y="T3"/>
                </a:cxn>
                <a:cxn ang="0">
                  <a:pos x="T4" y="T5"/>
                </a:cxn>
                <a:cxn ang="0">
                  <a:pos x="T6" y="T7"/>
                </a:cxn>
                <a:cxn ang="0">
                  <a:pos x="T8" y="T9"/>
                </a:cxn>
                <a:cxn ang="0">
                  <a:pos x="T10" y="T11"/>
                </a:cxn>
              </a:cxnLst>
              <a:rect l="0" t="0" r="r" b="b"/>
              <a:pathLst>
                <a:path w="86" h="79">
                  <a:moveTo>
                    <a:pt x="86" y="7"/>
                  </a:moveTo>
                  <a:cubicBezTo>
                    <a:pt x="70" y="0"/>
                    <a:pt x="35" y="4"/>
                    <a:pt x="16" y="9"/>
                  </a:cubicBezTo>
                  <a:cubicBezTo>
                    <a:pt x="0" y="12"/>
                    <a:pt x="44" y="79"/>
                    <a:pt x="37" y="59"/>
                  </a:cubicBezTo>
                  <a:cubicBezTo>
                    <a:pt x="28" y="27"/>
                    <a:pt x="32" y="23"/>
                    <a:pt x="49" y="24"/>
                  </a:cubicBezTo>
                  <a:cubicBezTo>
                    <a:pt x="54" y="24"/>
                    <a:pt x="61" y="24"/>
                    <a:pt x="71" y="23"/>
                  </a:cubicBezTo>
                  <a:cubicBezTo>
                    <a:pt x="77" y="22"/>
                    <a:pt x="85" y="15"/>
                    <a:pt x="86" y="7"/>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59"/>
            <p:cNvSpPr/>
            <p:nvPr/>
          </p:nvSpPr>
          <p:spPr bwMode="auto">
            <a:xfrm>
              <a:off x="1565276" y="2251075"/>
              <a:ext cx="423863" cy="360363"/>
            </a:xfrm>
            <a:custGeom>
              <a:gdLst>
                <a:gd name="T0" fmla="*/ 63 w 113"/>
                <a:gd name="T1" fmla="*/ 0 h 96"/>
                <a:gd name="T2" fmla="*/ 90 w 113"/>
                <a:gd name="T3" fmla="*/ 95 h 96"/>
                <a:gd name="T4" fmla="*/ 113 w 113"/>
                <a:gd name="T5" fmla="*/ 92 h 96"/>
                <a:gd name="T6" fmla="*/ 63 w 113"/>
                <a:gd name="T7" fmla="*/ 0 h 96"/>
              </a:gdLst>
              <a:cxnLst>
                <a:cxn ang="0">
                  <a:pos x="T0" y="T1"/>
                </a:cxn>
                <a:cxn ang="0">
                  <a:pos x="T2" y="T3"/>
                </a:cxn>
                <a:cxn ang="0">
                  <a:pos x="T4" y="T5"/>
                </a:cxn>
                <a:cxn ang="0">
                  <a:pos x="T6" y="T7"/>
                </a:cxn>
              </a:cxnLst>
              <a:rect l="0" t="0" r="r" b="b"/>
              <a:pathLst>
                <a:path w="113" h="96">
                  <a:moveTo>
                    <a:pt x="63" y="0"/>
                  </a:moveTo>
                  <a:cubicBezTo>
                    <a:pt x="15" y="17"/>
                    <a:pt x="0" y="81"/>
                    <a:pt x="90" y="95"/>
                  </a:cubicBezTo>
                  <a:cubicBezTo>
                    <a:pt x="99" y="96"/>
                    <a:pt x="104" y="93"/>
                    <a:pt x="113" y="92"/>
                  </a:cubicBezTo>
                  <a:lnTo>
                    <a:pt x="63"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60"/>
            <p:cNvSpPr/>
            <p:nvPr/>
          </p:nvSpPr>
          <p:spPr bwMode="auto">
            <a:xfrm>
              <a:off x="1711326" y="2374900"/>
              <a:ext cx="352425" cy="404813"/>
            </a:xfrm>
            <a:custGeom>
              <a:gdLst>
                <a:gd name="T0" fmla="*/ 94 w 94"/>
                <a:gd name="T1" fmla="*/ 108 h 108"/>
                <a:gd name="T2" fmla="*/ 24 w 94"/>
                <a:gd name="T3" fmla="*/ 21 h 108"/>
                <a:gd name="T4" fmla="*/ 8 w 94"/>
                <a:gd name="T5" fmla="*/ 19 h 108"/>
                <a:gd name="T6" fmla="*/ 22 w 94"/>
                <a:gd name="T7" fmla="*/ 14 h 108"/>
                <a:gd name="T8" fmla="*/ 30 w 94"/>
                <a:gd name="T9" fmla="*/ 16 h 108"/>
                <a:gd name="T10" fmla="*/ 68 w 94"/>
                <a:gd name="T11" fmla="*/ 67 h 108"/>
                <a:gd name="T12" fmla="*/ 94 w 94"/>
                <a:gd name="T13" fmla="*/ 108 h 108"/>
              </a:gdLst>
              <a:cxnLst>
                <a:cxn ang="0">
                  <a:pos x="T0" y="T1"/>
                </a:cxn>
                <a:cxn ang="0">
                  <a:pos x="T2" y="T3"/>
                </a:cxn>
                <a:cxn ang="0">
                  <a:pos x="T4" y="T5"/>
                </a:cxn>
                <a:cxn ang="0">
                  <a:pos x="T6" y="T7"/>
                </a:cxn>
                <a:cxn ang="0">
                  <a:pos x="T8" y="T9"/>
                </a:cxn>
                <a:cxn ang="0">
                  <a:pos x="T10" y="T11"/>
                </a:cxn>
                <a:cxn ang="0">
                  <a:pos x="T12" y="T13"/>
                </a:cxn>
              </a:cxnLst>
              <a:rect l="0" t="0" r="r" b="b"/>
              <a:pathLst>
                <a:path w="94" h="108">
                  <a:moveTo>
                    <a:pt x="94" y="108"/>
                  </a:moveTo>
                  <a:cubicBezTo>
                    <a:pt x="72" y="81"/>
                    <a:pt x="43" y="59"/>
                    <a:pt x="24" y="21"/>
                  </a:cubicBezTo>
                  <a:cubicBezTo>
                    <a:pt x="24" y="21"/>
                    <a:pt x="0" y="23"/>
                    <a:pt x="8" y="19"/>
                  </a:cubicBezTo>
                  <a:cubicBezTo>
                    <a:pt x="10" y="17"/>
                    <a:pt x="16" y="16"/>
                    <a:pt x="22" y="14"/>
                  </a:cubicBezTo>
                  <a:cubicBezTo>
                    <a:pt x="35" y="8"/>
                    <a:pt x="51" y="0"/>
                    <a:pt x="30" y="16"/>
                  </a:cubicBezTo>
                  <a:cubicBezTo>
                    <a:pt x="23" y="22"/>
                    <a:pt x="53" y="51"/>
                    <a:pt x="68" y="67"/>
                  </a:cubicBezTo>
                  <a:cubicBezTo>
                    <a:pt x="78" y="77"/>
                    <a:pt x="86" y="95"/>
                    <a:pt x="94" y="108"/>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61"/>
            <p:cNvSpPr/>
            <p:nvPr/>
          </p:nvSpPr>
          <p:spPr bwMode="auto">
            <a:xfrm>
              <a:off x="2289176" y="1824038"/>
              <a:ext cx="165100" cy="93663"/>
            </a:xfrm>
            <a:custGeom>
              <a:gdLst>
                <a:gd name="T0" fmla="*/ 5 w 44"/>
                <a:gd name="T1" fmla="*/ 7 h 25"/>
                <a:gd name="T2" fmla="*/ 38 w 44"/>
                <a:gd name="T3" fmla="*/ 13 h 25"/>
                <a:gd name="T4" fmla="*/ 39 w 44"/>
                <a:gd name="T5" fmla="*/ 25 h 25"/>
                <a:gd name="T6" fmla="*/ 2 w 44"/>
                <a:gd name="T7" fmla="*/ 16 h 25"/>
                <a:gd name="T8" fmla="*/ 5 w 44"/>
                <a:gd name="T9" fmla="*/ 7 h 25"/>
              </a:gdLst>
              <a:cxnLst>
                <a:cxn ang="0">
                  <a:pos x="T0" y="T1"/>
                </a:cxn>
                <a:cxn ang="0">
                  <a:pos x="T2" y="T3"/>
                </a:cxn>
                <a:cxn ang="0">
                  <a:pos x="T4" y="T5"/>
                </a:cxn>
                <a:cxn ang="0">
                  <a:pos x="T6" y="T7"/>
                </a:cxn>
                <a:cxn ang="0">
                  <a:pos x="T8" y="T9"/>
                </a:cxn>
              </a:cxnLst>
              <a:rect l="0" t="0" r="r" b="b"/>
              <a:pathLst>
                <a:path w="44" h="25">
                  <a:moveTo>
                    <a:pt x="5" y="7"/>
                  </a:moveTo>
                  <a:cubicBezTo>
                    <a:pt x="13" y="0"/>
                    <a:pt x="31" y="7"/>
                    <a:pt x="38" y="13"/>
                  </a:cubicBezTo>
                  <a:cubicBezTo>
                    <a:pt x="42" y="15"/>
                    <a:pt x="44" y="24"/>
                    <a:pt x="39" y="25"/>
                  </a:cubicBezTo>
                  <a:cubicBezTo>
                    <a:pt x="34" y="25"/>
                    <a:pt x="10" y="22"/>
                    <a:pt x="2" y="16"/>
                  </a:cubicBezTo>
                  <a:cubicBezTo>
                    <a:pt x="0" y="14"/>
                    <a:pt x="1" y="11"/>
                    <a:pt x="5" y="7"/>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62"/>
            <p:cNvSpPr/>
            <p:nvPr/>
          </p:nvSpPr>
          <p:spPr bwMode="auto">
            <a:xfrm>
              <a:off x="1838326" y="1876425"/>
              <a:ext cx="180975" cy="104775"/>
            </a:xfrm>
            <a:custGeom>
              <a:gdLst>
                <a:gd name="T0" fmla="*/ 1 w 48"/>
                <a:gd name="T1" fmla="*/ 18 h 28"/>
                <a:gd name="T2" fmla="*/ 35 w 48"/>
                <a:gd name="T3" fmla="*/ 0 h 28"/>
                <a:gd name="T4" fmla="*/ 43 w 48"/>
                <a:gd name="T5" fmla="*/ 11 h 28"/>
                <a:gd name="T6" fmla="*/ 5 w 48"/>
                <a:gd name="T7" fmla="*/ 27 h 28"/>
                <a:gd name="T8" fmla="*/ 1 w 48"/>
                <a:gd name="T9" fmla="*/ 18 h 28"/>
              </a:gdLst>
              <a:cxnLst>
                <a:cxn ang="0">
                  <a:pos x="T0" y="T1"/>
                </a:cxn>
                <a:cxn ang="0">
                  <a:pos x="T2" y="T3"/>
                </a:cxn>
                <a:cxn ang="0">
                  <a:pos x="T4" y="T5"/>
                </a:cxn>
                <a:cxn ang="0">
                  <a:pos x="T6" y="T7"/>
                </a:cxn>
                <a:cxn ang="0">
                  <a:pos x="T8" y="T9"/>
                </a:cxn>
              </a:cxnLst>
              <a:rect l="0" t="0" r="r" b="b"/>
              <a:pathLst>
                <a:path w="48" h="28">
                  <a:moveTo>
                    <a:pt x="1" y="18"/>
                  </a:moveTo>
                  <a:cubicBezTo>
                    <a:pt x="4" y="6"/>
                    <a:pt x="25" y="0"/>
                    <a:pt x="35" y="0"/>
                  </a:cubicBezTo>
                  <a:cubicBezTo>
                    <a:pt x="41" y="0"/>
                    <a:pt x="48" y="7"/>
                    <a:pt x="43" y="11"/>
                  </a:cubicBezTo>
                  <a:cubicBezTo>
                    <a:pt x="39" y="14"/>
                    <a:pt x="16" y="28"/>
                    <a:pt x="5" y="27"/>
                  </a:cubicBezTo>
                  <a:cubicBezTo>
                    <a:pt x="2" y="27"/>
                    <a:pt x="0" y="24"/>
                    <a:pt x="1" y="18"/>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63"/>
            <p:cNvSpPr/>
            <p:nvPr/>
          </p:nvSpPr>
          <p:spPr bwMode="auto">
            <a:xfrm>
              <a:off x="1733551" y="2228850"/>
              <a:ext cx="165100" cy="98425"/>
            </a:xfrm>
            <a:custGeom>
              <a:gdLst>
                <a:gd name="T0" fmla="*/ 8 w 44"/>
                <a:gd name="T1" fmla="*/ 8 h 26"/>
                <a:gd name="T2" fmla="*/ 7 w 44"/>
                <a:gd name="T3" fmla="*/ 2 h 26"/>
                <a:gd name="T4" fmla="*/ 32 w 44"/>
                <a:gd name="T5" fmla="*/ 19 h 26"/>
                <a:gd name="T6" fmla="*/ 0 w 44"/>
                <a:gd name="T7" fmla="*/ 14 h 26"/>
                <a:gd name="T8" fmla="*/ 8 w 44"/>
                <a:gd name="T9" fmla="*/ 8 h 26"/>
              </a:gdLst>
              <a:cxnLst>
                <a:cxn ang="0">
                  <a:pos x="T0" y="T1"/>
                </a:cxn>
                <a:cxn ang="0">
                  <a:pos x="T2" y="T3"/>
                </a:cxn>
                <a:cxn ang="0">
                  <a:pos x="T4" y="T5"/>
                </a:cxn>
                <a:cxn ang="0">
                  <a:pos x="T6" y="T7"/>
                </a:cxn>
                <a:cxn ang="0">
                  <a:pos x="T8" y="T9"/>
                </a:cxn>
              </a:cxnLst>
              <a:rect l="0" t="0" r="r" b="b"/>
              <a:pathLst>
                <a:path w="44" h="26">
                  <a:moveTo>
                    <a:pt x="8" y="8"/>
                  </a:moveTo>
                  <a:cubicBezTo>
                    <a:pt x="7" y="2"/>
                    <a:pt x="7" y="2"/>
                    <a:pt x="7" y="2"/>
                  </a:cubicBezTo>
                  <a:cubicBezTo>
                    <a:pt x="28" y="0"/>
                    <a:pt x="44" y="26"/>
                    <a:pt x="32" y="19"/>
                  </a:cubicBezTo>
                  <a:cubicBezTo>
                    <a:pt x="21" y="12"/>
                    <a:pt x="13" y="12"/>
                    <a:pt x="0" y="14"/>
                  </a:cubicBezTo>
                  <a:lnTo>
                    <a:pt x="8" y="8"/>
                  </a:ln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64"/>
            <p:cNvSpPr/>
            <p:nvPr/>
          </p:nvSpPr>
          <p:spPr bwMode="auto">
            <a:xfrm>
              <a:off x="1970088" y="2949575"/>
              <a:ext cx="225425" cy="701675"/>
            </a:xfrm>
            <a:custGeom>
              <a:gdLst>
                <a:gd name="T0" fmla="*/ 52 w 60"/>
                <a:gd name="T1" fmla="*/ 22 h 187"/>
                <a:gd name="T2" fmla="*/ 3 w 60"/>
                <a:gd name="T3" fmla="*/ 0 h 187"/>
                <a:gd name="T4" fmla="*/ 6 w 60"/>
                <a:gd name="T5" fmla="*/ 99 h 187"/>
                <a:gd name="T6" fmla="*/ 1 w 60"/>
                <a:gd name="T7" fmla="*/ 184 h 187"/>
                <a:gd name="T8" fmla="*/ 52 w 60"/>
                <a:gd name="T9" fmla="*/ 186 h 187"/>
                <a:gd name="T10" fmla="*/ 53 w 60"/>
                <a:gd name="T11" fmla="*/ 36 h 187"/>
                <a:gd name="T12" fmla="*/ 52 w 60"/>
                <a:gd name="T13" fmla="*/ 22 h 187"/>
              </a:gdLst>
              <a:cxnLst>
                <a:cxn ang="0">
                  <a:pos x="T0" y="T1"/>
                </a:cxn>
                <a:cxn ang="0">
                  <a:pos x="T2" y="T3"/>
                </a:cxn>
                <a:cxn ang="0">
                  <a:pos x="T4" y="T5"/>
                </a:cxn>
                <a:cxn ang="0">
                  <a:pos x="T6" y="T7"/>
                </a:cxn>
                <a:cxn ang="0">
                  <a:pos x="T8" y="T9"/>
                </a:cxn>
                <a:cxn ang="0">
                  <a:pos x="T10" y="T11"/>
                </a:cxn>
                <a:cxn ang="0">
                  <a:pos x="T12" y="T13"/>
                </a:cxn>
              </a:cxnLst>
              <a:rect l="0" t="0" r="r" b="b"/>
              <a:pathLst>
                <a:path w="60" h="187">
                  <a:moveTo>
                    <a:pt x="52" y="22"/>
                  </a:moveTo>
                  <a:cubicBezTo>
                    <a:pt x="3" y="0"/>
                    <a:pt x="3" y="0"/>
                    <a:pt x="3" y="0"/>
                  </a:cubicBezTo>
                  <a:cubicBezTo>
                    <a:pt x="4" y="10"/>
                    <a:pt x="7" y="54"/>
                    <a:pt x="6" y="99"/>
                  </a:cubicBezTo>
                  <a:cubicBezTo>
                    <a:pt x="4" y="141"/>
                    <a:pt x="0" y="183"/>
                    <a:pt x="1" y="184"/>
                  </a:cubicBezTo>
                  <a:cubicBezTo>
                    <a:pt x="2" y="184"/>
                    <a:pt x="38" y="184"/>
                    <a:pt x="52" y="186"/>
                  </a:cubicBezTo>
                  <a:cubicBezTo>
                    <a:pt x="59" y="187"/>
                    <a:pt x="60" y="68"/>
                    <a:pt x="53" y="36"/>
                  </a:cubicBezTo>
                  <a:lnTo>
                    <a:pt x="52" y="22"/>
                  </a:ln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65"/>
            <p:cNvSpPr/>
            <p:nvPr/>
          </p:nvSpPr>
          <p:spPr bwMode="auto">
            <a:xfrm>
              <a:off x="1966913" y="3613150"/>
              <a:ext cx="217488" cy="107950"/>
            </a:xfrm>
            <a:custGeom>
              <a:gdLst>
                <a:gd name="T0" fmla="*/ 56 w 58"/>
                <a:gd name="T1" fmla="*/ 0 h 29"/>
                <a:gd name="T2" fmla="*/ 2 w 58"/>
                <a:gd name="T3" fmla="*/ 5 h 29"/>
                <a:gd name="T4" fmla="*/ 0 w 58"/>
                <a:gd name="T5" fmla="*/ 27 h 29"/>
                <a:gd name="T6" fmla="*/ 5 w 58"/>
                <a:gd name="T7" fmla="*/ 27 h 29"/>
                <a:gd name="T8" fmla="*/ 5 w 58"/>
                <a:gd name="T9" fmla="*/ 20 h 29"/>
                <a:gd name="T10" fmla="*/ 8 w 58"/>
                <a:gd name="T11" fmla="*/ 15 h 29"/>
                <a:gd name="T12" fmla="*/ 7 w 58"/>
                <a:gd name="T13" fmla="*/ 27 h 29"/>
                <a:gd name="T14" fmla="*/ 9 w 58"/>
                <a:gd name="T15" fmla="*/ 27 h 29"/>
                <a:gd name="T16" fmla="*/ 13 w 58"/>
                <a:gd name="T17" fmla="*/ 11 h 29"/>
                <a:gd name="T18" fmla="*/ 13 w 58"/>
                <a:gd name="T19" fmla="*/ 20 h 29"/>
                <a:gd name="T20" fmla="*/ 13 w 58"/>
                <a:gd name="T21" fmla="*/ 27 h 29"/>
                <a:gd name="T22" fmla="*/ 16 w 58"/>
                <a:gd name="T23" fmla="*/ 21 h 29"/>
                <a:gd name="T24" fmla="*/ 19 w 58"/>
                <a:gd name="T25" fmla="*/ 12 h 29"/>
                <a:gd name="T26" fmla="*/ 18 w 58"/>
                <a:gd name="T27" fmla="*/ 25 h 29"/>
                <a:gd name="T28" fmla="*/ 20 w 58"/>
                <a:gd name="T29" fmla="*/ 27 h 29"/>
                <a:gd name="T30" fmla="*/ 24 w 58"/>
                <a:gd name="T31" fmla="*/ 11 h 29"/>
                <a:gd name="T32" fmla="*/ 25 w 58"/>
                <a:gd name="T33" fmla="*/ 27 h 29"/>
                <a:gd name="T34" fmla="*/ 29 w 58"/>
                <a:gd name="T35" fmla="*/ 20 h 29"/>
                <a:gd name="T36" fmla="*/ 33 w 58"/>
                <a:gd name="T37" fmla="*/ 11 h 29"/>
                <a:gd name="T38" fmla="*/ 33 w 58"/>
                <a:gd name="T39" fmla="*/ 26 h 29"/>
                <a:gd name="T40" fmla="*/ 37 w 58"/>
                <a:gd name="T41" fmla="*/ 18 h 29"/>
                <a:gd name="T42" fmla="*/ 38 w 58"/>
                <a:gd name="T43" fmla="*/ 12 h 29"/>
                <a:gd name="T44" fmla="*/ 39 w 58"/>
                <a:gd name="T45" fmla="*/ 25 h 29"/>
                <a:gd name="T46" fmla="*/ 43 w 58"/>
                <a:gd name="T47" fmla="*/ 25 h 29"/>
                <a:gd name="T48" fmla="*/ 47 w 58"/>
                <a:gd name="T49" fmla="*/ 12 h 29"/>
                <a:gd name="T50" fmla="*/ 47 w 58"/>
                <a:gd name="T51" fmla="*/ 25 h 29"/>
                <a:gd name="T52" fmla="*/ 49 w 58"/>
                <a:gd name="T53" fmla="*/ 25 h 29"/>
                <a:gd name="T54" fmla="*/ 52 w 58"/>
                <a:gd name="T55" fmla="*/ 12 h 29"/>
                <a:gd name="T56" fmla="*/ 53 w 58"/>
                <a:gd name="T57" fmla="*/ 25 h 29"/>
                <a:gd name="T58" fmla="*/ 58 w 58"/>
                <a:gd name="T59" fmla="*/ 23 h 29"/>
                <a:gd name="T60" fmla="*/ 56 w 58"/>
                <a:gd name="T61" fmla="*/ 1 h 29"/>
                <a:gd name="T62" fmla="*/ 56 w 58"/>
                <a:gd name="T63"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28">
                  <a:moveTo>
                    <a:pt x="56" y="0"/>
                  </a:moveTo>
                  <a:cubicBezTo>
                    <a:pt x="2" y="5"/>
                    <a:pt x="2" y="5"/>
                    <a:pt x="2" y="5"/>
                  </a:cubicBezTo>
                  <a:cubicBezTo>
                    <a:pt x="0" y="27"/>
                    <a:pt x="0" y="27"/>
                    <a:pt x="0" y="27"/>
                  </a:cubicBezTo>
                  <a:cubicBezTo>
                    <a:pt x="1" y="28"/>
                    <a:pt x="4" y="27"/>
                    <a:pt x="5" y="27"/>
                  </a:cubicBezTo>
                  <a:cubicBezTo>
                    <a:pt x="5" y="25"/>
                    <a:pt x="5" y="22"/>
                    <a:pt x="5" y="20"/>
                  </a:cubicBezTo>
                  <a:cubicBezTo>
                    <a:pt x="6" y="16"/>
                    <a:pt x="8" y="6"/>
                    <a:pt x="8" y="15"/>
                  </a:cubicBezTo>
                  <a:cubicBezTo>
                    <a:pt x="8" y="15"/>
                    <a:pt x="7" y="24"/>
                    <a:pt x="7" y="27"/>
                  </a:cubicBezTo>
                  <a:cubicBezTo>
                    <a:pt x="7" y="27"/>
                    <a:pt x="8" y="27"/>
                    <a:pt x="9" y="27"/>
                  </a:cubicBezTo>
                  <a:cubicBezTo>
                    <a:pt x="9" y="27"/>
                    <a:pt x="13" y="9"/>
                    <a:pt x="13" y="11"/>
                  </a:cubicBezTo>
                  <a:cubicBezTo>
                    <a:pt x="13" y="13"/>
                    <a:pt x="13" y="16"/>
                    <a:pt x="13" y="20"/>
                  </a:cubicBezTo>
                  <a:cubicBezTo>
                    <a:pt x="13" y="21"/>
                    <a:pt x="11" y="27"/>
                    <a:pt x="13" y="27"/>
                  </a:cubicBezTo>
                  <a:cubicBezTo>
                    <a:pt x="16" y="27"/>
                    <a:pt x="15" y="26"/>
                    <a:pt x="16" y="21"/>
                  </a:cubicBezTo>
                  <a:cubicBezTo>
                    <a:pt x="16" y="21"/>
                    <a:pt x="19" y="7"/>
                    <a:pt x="19" y="12"/>
                  </a:cubicBezTo>
                  <a:cubicBezTo>
                    <a:pt x="18" y="16"/>
                    <a:pt x="18" y="20"/>
                    <a:pt x="18" y="25"/>
                  </a:cubicBezTo>
                  <a:cubicBezTo>
                    <a:pt x="18" y="27"/>
                    <a:pt x="18" y="27"/>
                    <a:pt x="20" y="27"/>
                  </a:cubicBezTo>
                  <a:cubicBezTo>
                    <a:pt x="20" y="27"/>
                    <a:pt x="25" y="8"/>
                    <a:pt x="24" y="11"/>
                  </a:cubicBezTo>
                  <a:cubicBezTo>
                    <a:pt x="24" y="12"/>
                    <a:pt x="24" y="27"/>
                    <a:pt x="25" y="27"/>
                  </a:cubicBezTo>
                  <a:cubicBezTo>
                    <a:pt x="29" y="27"/>
                    <a:pt x="27" y="27"/>
                    <a:pt x="29" y="20"/>
                  </a:cubicBezTo>
                  <a:cubicBezTo>
                    <a:pt x="29" y="20"/>
                    <a:pt x="32" y="8"/>
                    <a:pt x="33" y="11"/>
                  </a:cubicBezTo>
                  <a:cubicBezTo>
                    <a:pt x="33" y="16"/>
                    <a:pt x="33" y="21"/>
                    <a:pt x="33" y="26"/>
                  </a:cubicBezTo>
                  <a:cubicBezTo>
                    <a:pt x="38" y="26"/>
                    <a:pt x="34" y="29"/>
                    <a:pt x="37" y="18"/>
                  </a:cubicBezTo>
                  <a:cubicBezTo>
                    <a:pt x="37" y="16"/>
                    <a:pt x="38" y="8"/>
                    <a:pt x="38" y="12"/>
                  </a:cubicBezTo>
                  <a:cubicBezTo>
                    <a:pt x="38" y="14"/>
                    <a:pt x="40" y="22"/>
                    <a:pt x="39" y="25"/>
                  </a:cubicBezTo>
                  <a:cubicBezTo>
                    <a:pt x="39" y="27"/>
                    <a:pt x="43" y="26"/>
                    <a:pt x="43" y="25"/>
                  </a:cubicBezTo>
                  <a:cubicBezTo>
                    <a:pt x="43" y="21"/>
                    <a:pt x="47" y="12"/>
                    <a:pt x="47" y="12"/>
                  </a:cubicBezTo>
                  <a:cubicBezTo>
                    <a:pt x="46" y="12"/>
                    <a:pt x="46" y="25"/>
                    <a:pt x="47" y="25"/>
                  </a:cubicBezTo>
                  <a:cubicBezTo>
                    <a:pt x="48" y="25"/>
                    <a:pt x="49" y="25"/>
                    <a:pt x="49" y="25"/>
                  </a:cubicBezTo>
                  <a:cubicBezTo>
                    <a:pt x="50" y="24"/>
                    <a:pt x="52" y="10"/>
                    <a:pt x="52" y="12"/>
                  </a:cubicBezTo>
                  <a:cubicBezTo>
                    <a:pt x="52" y="13"/>
                    <a:pt x="52" y="25"/>
                    <a:pt x="53" y="25"/>
                  </a:cubicBezTo>
                  <a:cubicBezTo>
                    <a:pt x="54" y="25"/>
                    <a:pt x="58" y="23"/>
                    <a:pt x="58" y="23"/>
                  </a:cubicBezTo>
                  <a:cubicBezTo>
                    <a:pt x="57" y="20"/>
                    <a:pt x="57" y="2"/>
                    <a:pt x="56" y="1"/>
                  </a:cubicBezTo>
                  <a:lnTo>
                    <a:pt x="56" y="0"/>
                  </a:lnTo>
                  <a:close/>
                </a:path>
              </a:pathLst>
            </a:custGeom>
            <a:solidFill>
              <a:srgbClr val="006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66"/>
            <p:cNvSpPr/>
            <p:nvPr/>
          </p:nvSpPr>
          <p:spPr bwMode="auto">
            <a:xfrm>
              <a:off x="2273301" y="3343275"/>
              <a:ext cx="184150" cy="85725"/>
            </a:xfrm>
            <a:custGeom>
              <a:gdLst>
                <a:gd name="T0" fmla="*/ 46 w 49"/>
                <a:gd name="T1" fmla="*/ 1 h 23"/>
                <a:gd name="T2" fmla="*/ 0 w 49"/>
                <a:gd name="T3" fmla="*/ 0 h 23"/>
                <a:gd name="T4" fmla="*/ 1 w 49"/>
                <a:gd name="T5" fmla="*/ 19 h 23"/>
                <a:gd name="T6" fmla="*/ 4 w 49"/>
                <a:gd name="T7" fmla="*/ 19 h 23"/>
                <a:gd name="T8" fmla="*/ 4 w 49"/>
                <a:gd name="T9" fmla="*/ 13 h 23"/>
                <a:gd name="T10" fmla="*/ 6 w 49"/>
                <a:gd name="T11" fmla="*/ 10 h 23"/>
                <a:gd name="T12" fmla="*/ 6 w 49"/>
                <a:gd name="T13" fmla="*/ 19 h 23"/>
                <a:gd name="T14" fmla="*/ 8 w 49"/>
                <a:gd name="T15" fmla="*/ 19 h 23"/>
                <a:gd name="T16" fmla="*/ 10 w 49"/>
                <a:gd name="T17" fmla="*/ 6 h 23"/>
                <a:gd name="T18" fmla="*/ 11 w 49"/>
                <a:gd name="T19" fmla="*/ 14 h 23"/>
                <a:gd name="T20" fmla="*/ 12 w 49"/>
                <a:gd name="T21" fmla="*/ 20 h 23"/>
                <a:gd name="T22" fmla="*/ 13 w 49"/>
                <a:gd name="T23" fmla="*/ 15 h 23"/>
                <a:gd name="T24" fmla="*/ 15 w 49"/>
                <a:gd name="T25" fmla="*/ 8 h 23"/>
                <a:gd name="T26" fmla="*/ 15 w 49"/>
                <a:gd name="T27" fmla="*/ 19 h 23"/>
                <a:gd name="T28" fmla="*/ 17 w 49"/>
                <a:gd name="T29" fmla="*/ 21 h 23"/>
                <a:gd name="T30" fmla="*/ 20 w 49"/>
                <a:gd name="T31" fmla="*/ 8 h 23"/>
                <a:gd name="T32" fmla="*/ 22 w 49"/>
                <a:gd name="T33" fmla="*/ 21 h 23"/>
                <a:gd name="T34" fmla="*/ 24 w 49"/>
                <a:gd name="T35" fmla="*/ 16 h 23"/>
                <a:gd name="T36" fmla="*/ 27 w 49"/>
                <a:gd name="T37" fmla="*/ 9 h 23"/>
                <a:gd name="T38" fmla="*/ 28 w 49"/>
                <a:gd name="T39" fmla="*/ 21 h 23"/>
                <a:gd name="T40" fmla="*/ 31 w 49"/>
                <a:gd name="T41" fmla="*/ 14 h 23"/>
                <a:gd name="T42" fmla="*/ 32 w 49"/>
                <a:gd name="T43" fmla="*/ 9 h 23"/>
                <a:gd name="T44" fmla="*/ 34 w 49"/>
                <a:gd name="T45" fmla="*/ 21 h 23"/>
                <a:gd name="T46" fmla="*/ 37 w 49"/>
                <a:gd name="T47" fmla="*/ 21 h 23"/>
                <a:gd name="T48" fmla="*/ 39 w 49"/>
                <a:gd name="T49" fmla="*/ 10 h 23"/>
                <a:gd name="T50" fmla="*/ 40 w 49"/>
                <a:gd name="T51" fmla="*/ 22 h 23"/>
                <a:gd name="T52" fmla="*/ 42 w 49"/>
                <a:gd name="T53" fmla="*/ 22 h 23"/>
                <a:gd name="T54" fmla="*/ 44 w 49"/>
                <a:gd name="T55" fmla="*/ 11 h 23"/>
                <a:gd name="T56" fmla="*/ 45 w 49"/>
                <a:gd name="T57" fmla="*/ 22 h 23"/>
                <a:gd name="T58" fmla="*/ 49 w 49"/>
                <a:gd name="T59" fmla="*/ 21 h 23"/>
                <a:gd name="T60" fmla="*/ 46 w 49"/>
                <a:gd name="T61" fmla="*/ 2 h 23"/>
                <a:gd name="T62" fmla="*/ 46 w 49"/>
                <a:gd name="T63" fmla="*/ 1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6" y="1"/>
                  </a:moveTo>
                  <a:cubicBezTo>
                    <a:pt x="0" y="0"/>
                    <a:pt x="0" y="0"/>
                    <a:pt x="0" y="0"/>
                  </a:cubicBezTo>
                  <a:cubicBezTo>
                    <a:pt x="1" y="19"/>
                    <a:pt x="1" y="19"/>
                    <a:pt x="1" y="19"/>
                  </a:cubicBezTo>
                  <a:cubicBezTo>
                    <a:pt x="1" y="19"/>
                    <a:pt x="4" y="20"/>
                    <a:pt x="4" y="19"/>
                  </a:cubicBezTo>
                  <a:cubicBezTo>
                    <a:pt x="5" y="18"/>
                    <a:pt x="4" y="15"/>
                    <a:pt x="4" y="13"/>
                  </a:cubicBezTo>
                  <a:cubicBezTo>
                    <a:pt x="5" y="10"/>
                    <a:pt x="5" y="2"/>
                    <a:pt x="6" y="10"/>
                  </a:cubicBezTo>
                  <a:cubicBezTo>
                    <a:pt x="6" y="10"/>
                    <a:pt x="6" y="17"/>
                    <a:pt x="6" y="19"/>
                  </a:cubicBezTo>
                  <a:cubicBezTo>
                    <a:pt x="6" y="20"/>
                    <a:pt x="7" y="20"/>
                    <a:pt x="8" y="19"/>
                  </a:cubicBezTo>
                  <a:cubicBezTo>
                    <a:pt x="8" y="19"/>
                    <a:pt x="10" y="5"/>
                    <a:pt x="10" y="6"/>
                  </a:cubicBezTo>
                  <a:cubicBezTo>
                    <a:pt x="10" y="8"/>
                    <a:pt x="11" y="11"/>
                    <a:pt x="11" y="14"/>
                  </a:cubicBezTo>
                  <a:cubicBezTo>
                    <a:pt x="11" y="15"/>
                    <a:pt x="10" y="20"/>
                    <a:pt x="12" y="20"/>
                  </a:cubicBezTo>
                  <a:cubicBezTo>
                    <a:pt x="14" y="21"/>
                    <a:pt x="13" y="20"/>
                    <a:pt x="13" y="15"/>
                  </a:cubicBezTo>
                  <a:cubicBezTo>
                    <a:pt x="13" y="15"/>
                    <a:pt x="15" y="3"/>
                    <a:pt x="15" y="8"/>
                  </a:cubicBezTo>
                  <a:cubicBezTo>
                    <a:pt x="15" y="11"/>
                    <a:pt x="15" y="15"/>
                    <a:pt x="15" y="19"/>
                  </a:cubicBezTo>
                  <a:cubicBezTo>
                    <a:pt x="15" y="20"/>
                    <a:pt x="15" y="21"/>
                    <a:pt x="17" y="21"/>
                  </a:cubicBezTo>
                  <a:cubicBezTo>
                    <a:pt x="17" y="21"/>
                    <a:pt x="20" y="5"/>
                    <a:pt x="20" y="8"/>
                  </a:cubicBezTo>
                  <a:cubicBezTo>
                    <a:pt x="20" y="9"/>
                    <a:pt x="21" y="21"/>
                    <a:pt x="22" y="21"/>
                  </a:cubicBezTo>
                  <a:cubicBezTo>
                    <a:pt x="25" y="21"/>
                    <a:pt x="23" y="22"/>
                    <a:pt x="24" y="16"/>
                  </a:cubicBezTo>
                  <a:cubicBezTo>
                    <a:pt x="25" y="16"/>
                    <a:pt x="26" y="5"/>
                    <a:pt x="27" y="9"/>
                  </a:cubicBezTo>
                  <a:cubicBezTo>
                    <a:pt x="28" y="13"/>
                    <a:pt x="28" y="17"/>
                    <a:pt x="28" y="21"/>
                  </a:cubicBezTo>
                  <a:cubicBezTo>
                    <a:pt x="33" y="22"/>
                    <a:pt x="29" y="23"/>
                    <a:pt x="31" y="14"/>
                  </a:cubicBezTo>
                  <a:cubicBezTo>
                    <a:pt x="31" y="13"/>
                    <a:pt x="31" y="6"/>
                    <a:pt x="32" y="9"/>
                  </a:cubicBezTo>
                  <a:cubicBezTo>
                    <a:pt x="32" y="12"/>
                    <a:pt x="34" y="19"/>
                    <a:pt x="34" y="21"/>
                  </a:cubicBezTo>
                  <a:cubicBezTo>
                    <a:pt x="33" y="23"/>
                    <a:pt x="37" y="22"/>
                    <a:pt x="37" y="21"/>
                  </a:cubicBezTo>
                  <a:cubicBezTo>
                    <a:pt x="37" y="18"/>
                    <a:pt x="39" y="10"/>
                    <a:pt x="39" y="10"/>
                  </a:cubicBezTo>
                  <a:cubicBezTo>
                    <a:pt x="39" y="11"/>
                    <a:pt x="40" y="22"/>
                    <a:pt x="40" y="22"/>
                  </a:cubicBezTo>
                  <a:cubicBezTo>
                    <a:pt x="41" y="22"/>
                    <a:pt x="42" y="22"/>
                    <a:pt x="42" y="22"/>
                  </a:cubicBezTo>
                  <a:cubicBezTo>
                    <a:pt x="42" y="21"/>
                    <a:pt x="43" y="10"/>
                    <a:pt x="44" y="11"/>
                  </a:cubicBezTo>
                  <a:cubicBezTo>
                    <a:pt x="44" y="12"/>
                    <a:pt x="45" y="22"/>
                    <a:pt x="45" y="22"/>
                  </a:cubicBezTo>
                  <a:cubicBezTo>
                    <a:pt x="46" y="22"/>
                    <a:pt x="49" y="21"/>
                    <a:pt x="49" y="21"/>
                  </a:cubicBezTo>
                  <a:cubicBezTo>
                    <a:pt x="49" y="18"/>
                    <a:pt x="47" y="3"/>
                    <a:pt x="46" y="2"/>
                  </a:cubicBezTo>
                  <a:lnTo>
                    <a:pt x="46" y="1"/>
                  </a:lnTo>
                  <a:close/>
                </a:path>
              </a:pathLst>
            </a:custGeom>
            <a:solidFill>
              <a:srgbClr val="0B5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67"/>
            <p:cNvSpPr/>
            <p:nvPr/>
          </p:nvSpPr>
          <p:spPr bwMode="auto">
            <a:xfrm>
              <a:off x="1381126" y="2941638"/>
              <a:ext cx="461963" cy="390525"/>
            </a:xfrm>
            <a:custGeom>
              <a:gdLst>
                <a:gd name="T0" fmla="*/ 89 w 123"/>
                <a:gd name="T1" fmla="*/ 85 h 104"/>
                <a:gd name="T2" fmla="*/ 101 w 123"/>
                <a:gd name="T3" fmla="*/ 46 h 104"/>
                <a:gd name="T4" fmla="*/ 40 w 123"/>
                <a:gd name="T5" fmla="*/ 10 h 104"/>
                <a:gd name="T6" fmla="*/ 19 w 123"/>
                <a:gd name="T7" fmla="*/ 81 h 104"/>
                <a:gd name="T8" fmla="*/ 89 w 123"/>
                <a:gd name="T9" fmla="*/ 85 h 104"/>
              </a:gdLst>
              <a:cxnLst>
                <a:cxn ang="0">
                  <a:pos x="T0" y="T1"/>
                </a:cxn>
                <a:cxn ang="0">
                  <a:pos x="T2" y="T3"/>
                </a:cxn>
                <a:cxn ang="0">
                  <a:pos x="T4" y="T5"/>
                </a:cxn>
                <a:cxn ang="0">
                  <a:pos x="T6" y="T7"/>
                </a:cxn>
                <a:cxn ang="0">
                  <a:pos x="T8" y="T9"/>
                </a:cxn>
              </a:cxnLst>
              <a:rect l="0" t="0" r="r" b="b"/>
              <a:pathLst>
                <a:path w="123" h="104">
                  <a:moveTo>
                    <a:pt x="89" y="85"/>
                  </a:moveTo>
                  <a:cubicBezTo>
                    <a:pt x="94" y="67"/>
                    <a:pt x="99" y="55"/>
                    <a:pt x="101" y="46"/>
                  </a:cubicBezTo>
                  <a:cubicBezTo>
                    <a:pt x="105" y="24"/>
                    <a:pt x="123" y="31"/>
                    <a:pt x="40" y="10"/>
                  </a:cubicBezTo>
                  <a:cubicBezTo>
                    <a:pt x="1" y="0"/>
                    <a:pt x="0" y="72"/>
                    <a:pt x="19" y="81"/>
                  </a:cubicBezTo>
                  <a:cubicBezTo>
                    <a:pt x="61" y="100"/>
                    <a:pt x="83" y="104"/>
                    <a:pt x="89" y="85"/>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68"/>
            <p:cNvSpPr/>
            <p:nvPr/>
          </p:nvSpPr>
          <p:spPr bwMode="auto">
            <a:xfrm>
              <a:off x="1662113" y="3062288"/>
              <a:ext cx="319088" cy="374650"/>
            </a:xfrm>
            <a:custGeom>
              <a:gdLst>
                <a:gd name="T0" fmla="*/ 5 w 85"/>
                <a:gd name="T1" fmla="*/ 71 h 100"/>
                <a:gd name="T2" fmla="*/ 55 w 85"/>
                <a:gd name="T3" fmla="*/ 90 h 100"/>
                <a:gd name="T4" fmla="*/ 65 w 85"/>
                <a:gd name="T5" fmla="*/ 66 h 100"/>
                <a:gd name="T6" fmla="*/ 69 w 85"/>
                <a:gd name="T7" fmla="*/ 55 h 100"/>
                <a:gd name="T8" fmla="*/ 76 w 85"/>
                <a:gd name="T9" fmla="*/ 13 h 100"/>
                <a:gd name="T10" fmla="*/ 29 w 85"/>
                <a:gd name="T11" fmla="*/ 3 h 100"/>
                <a:gd name="T12" fmla="*/ 5 w 85"/>
                <a:gd name="T13" fmla="*/ 71 h 100"/>
              </a:gdLst>
              <a:cxnLst>
                <a:cxn ang="0">
                  <a:pos x="T0" y="T1"/>
                </a:cxn>
                <a:cxn ang="0">
                  <a:pos x="T2" y="T3"/>
                </a:cxn>
                <a:cxn ang="0">
                  <a:pos x="T4" y="T5"/>
                </a:cxn>
                <a:cxn ang="0">
                  <a:pos x="T6" y="T7"/>
                </a:cxn>
                <a:cxn ang="0">
                  <a:pos x="T8" y="T9"/>
                </a:cxn>
                <a:cxn ang="0">
                  <a:pos x="T10" y="T11"/>
                </a:cxn>
                <a:cxn ang="0">
                  <a:pos x="T12" y="T13"/>
                </a:cxn>
              </a:cxnLst>
              <a:rect l="0" t="0" r="r" b="b"/>
              <a:pathLst>
                <a:path w="85" h="100">
                  <a:moveTo>
                    <a:pt x="5" y="71"/>
                  </a:moveTo>
                  <a:cubicBezTo>
                    <a:pt x="11" y="79"/>
                    <a:pt x="49" y="100"/>
                    <a:pt x="55" y="90"/>
                  </a:cubicBezTo>
                  <a:cubicBezTo>
                    <a:pt x="58" y="85"/>
                    <a:pt x="65" y="72"/>
                    <a:pt x="65" y="66"/>
                  </a:cubicBezTo>
                  <a:cubicBezTo>
                    <a:pt x="59" y="63"/>
                    <a:pt x="45" y="48"/>
                    <a:pt x="69" y="55"/>
                  </a:cubicBezTo>
                  <a:cubicBezTo>
                    <a:pt x="72" y="47"/>
                    <a:pt x="85" y="17"/>
                    <a:pt x="76" y="13"/>
                  </a:cubicBezTo>
                  <a:cubicBezTo>
                    <a:pt x="63" y="7"/>
                    <a:pt x="50" y="0"/>
                    <a:pt x="29" y="3"/>
                  </a:cubicBezTo>
                  <a:cubicBezTo>
                    <a:pt x="27" y="3"/>
                    <a:pt x="0" y="67"/>
                    <a:pt x="5" y="71"/>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69"/>
            <p:cNvSpPr/>
            <p:nvPr/>
          </p:nvSpPr>
          <p:spPr bwMode="auto">
            <a:xfrm>
              <a:off x="2716213" y="2844800"/>
              <a:ext cx="349250" cy="265113"/>
            </a:xfrm>
            <a:custGeom>
              <a:gdLst>
                <a:gd name="T0" fmla="*/ 19 w 93"/>
                <a:gd name="T1" fmla="*/ 42 h 71"/>
                <a:gd name="T2" fmla="*/ 58 w 93"/>
                <a:gd name="T3" fmla="*/ 56 h 71"/>
                <a:gd name="T4" fmla="*/ 87 w 93"/>
                <a:gd name="T5" fmla="*/ 34 h 71"/>
                <a:gd name="T6" fmla="*/ 17 w 93"/>
                <a:gd name="T7" fmla="*/ 8 h 71"/>
                <a:gd name="T8" fmla="*/ 19 w 93"/>
                <a:gd name="T9" fmla="*/ 42 h 71"/>
              </a:gdLst>
              <a:cxnLst>
                <a:cxn ang="0">
                  <a:pos x="T0" y="T1"/>
                </a:cxn>
                <a:cxn ang="0">
                  <a:pos x="T2" y="T3"/>
                </a:cxn>
                <a:cxn ang="0">
                  <a:pos x="T4" y="T5"/>
                </a:cxn>
                <a:cxn ang="0">
                  <a:pos x="T6" y="T7"/>
                </a:cxn>
                <a:cxn ang="0">
                  <a:pos x="T8" y="T9"/>
                </a:cxn>
              </a:cxnLst>
              <a:rect l="0" t="0" r="r" b="b"/>
              <a:pathLst>
                <a:path w="93" h="71">
                  <a:moveTo>
                    <a:pt x="19" y="42"/>
                  </a:moveTo>
                  <a:cubicBezTo>
                    <a:pt x="37" y="48"/>
                    <a:pt x="49" y="54"/>
                    <a:pt x="58" y="56"/>
                  </a:cubicBezTo>
                  <a:cubicBezTo>
                    <a:pt x="79" y="64"/>
                    <a:pt x="74" y="71"/>
                    <a:pt x="87" y="34"/>
                  </a:cubicBezTo>
                  <a:cubicBezTo>
                    <a:pt x="93" y="17"/>
                    <a:pt x="23" y="0"/>
                    <a:pt x="17" y="8"/>
                  </a:cubicBezTo>
                  <a:cubicBezTo>
                    <a:pt x="2" y="25"/>
                    <a:pt x="0" y="35"/>
                    <a:pt x="19" y="42"/>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70"/>
            <p:cNvSpPr/>
            <p:nvPr/>
          </p:nvSpPr>
          <p:spPr bwMode="auto">
            <a:xfrm>
              <a:off x="2638426" y="2944813"/>
              <a:ext cx="374650" cy="312738"/>
            </a:xfrm>
            <a:custGeom>
              <a:gdLst>
                <a:gd name="T0" fmla="*/ 27 w 100"/>
                <a:gd name="T1" fmla="*/ 4 h 83"/>
                <a:gd name="T2" fmla="*/ 10 w 100"/>
                <a:gd name="T3" fmla="*/ 55 h 83"/>
                <a:gd name="T4" fmla="*/ 34 w 100"/>
                <a:gd name="T5" fmla="*/ 64 h 83"/>
                <a:gd name="T6" fmla="*/ 45 w 100"/>
                <a:gd name="T7" fmla="*/ 68 h 83"/>
                <a:gd name="T8" fmla="*/ 87 w 100"/>
                <a:gd name="T9" fmla="*/ 74 h 83"/>
                <a:gd name="T10" fmla="*/ 96 w 100"/>
                <a:gd name="T11" fmla="*/ 27 h 83"/>
                <a:gd name="T12" fmla="*/ 27 w 100"/>
                <a:gd name="T13" fmla="*/ 4 h 83"/>
              </a:gdLst>
              <a:cxnLst>
                <a:cxn ang="0">
                  <a:pos x="T0" y="T1"/>
                </a:cxn>
                <a:cxn ang="0">
                  <a:pos x="T2" y="T3"/>
                </a:cxn>
                <a:cxn ang="0">
                  <a:pos x="T4" y="T5"/>
                </a:cxn>
                <a:cxn ang="0">
                  <a:pos x="T6" y="T7"/>
                </a:cxn>
                <a:cxn ang="0">
                  <a:pos x="T8" y="T9"/>
                </a:cxn>
                <a:cxn ang="0">
                  <a:pos x="T10" y="T11"/>
                </a:cxn>
                <a:cxn ang="0">
                  <a:pos x="T12" y="T13"/>
                </a:cxn>
              </a:cxnLst>
              <a:rect l="0" t="0" r="r" b="b"/>
              <a:pathLst>
                <a:path w="100" h="83">
                  <a:moveTo>
                    <a:pt x="27" y="4"/>
                  </a:moveTo>
                  <a:cubicBezTo>
                    <a:pt x="20" y="11"/>
                    <a:pt x="0" y="49"/>
                    <a:pt x="10" y="55"/>
                  </a:cubicBezTo>
                  <a:cubicBezTo>
                    <a:pt x="15" y="58"/>
                    <a:pt x="28" y="64"/>
                    <a:pt x="34" y="64"/>
                  </a:cubicBezTo>
                  <a:cubicBezTo>
                    <a:pt x="37" y="59"/>
                    <a:pt x="51" y="44"/>
                    <a:pt x="45" y="68"/>
                  </a:cubicBezTo>
                  <a:cubicBezTo>
                    <a:pt x="53" y="71"/>
                    <a:pt x="84" y="83"/>
                    <a:pt x="87" y="74"/>
                  </a:cubicBezTo>
                  <a:cubicBezTo>
                    <a:pt x="92" y="61"/>
                    <a:pt x="100" y="48"/>
                    <a:pt x="96" y="27"/>
                  </a:cubicBezTo>
                  <a:cubicBezTo>
                    <a:pt x="96" y="24"/>
                    <a:pt x="31" y="0"/>
                    <a:pt x="27" y="4"/>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71"/>
            <p:cNvSpPr/>
            <p:nvPr/>
          </p:nvSpPr>
          <p:spPr bwMode="auto">
            <a:xfrm>
              <a:off x="2382838" y="4457700"/>
              <a:ext cx="652463" cy="438150"/>
            </a:xfrm>
            <a:custGeom>
              <a:gdLst>
                <a:gd name="T0" fmla="*/ 174 w 174"/>
                <a:gd name="T1" fmla="*/ 44 h 117"/>
                <a:gd name="T2" fmla="*/ 129 w 174"/>
                <a:gd name="T3" fmla="*/ 90 h 117"/>
                <a:gd name="T4" fmla="*/ 70 w 174"/>
                <a:gd name="T5" fmla="*/ 116 h 117"/>
                <a:gd name="T6" fmla="*/ 53 w 174"/>
                <a:gd name="T7" fmla="*/ 117 h 117"/>
                <a:gd name="T8" fmla="*/ 36 w 174"/>
                <a:gd name="T9" fmla="*/ 114 h 117"/>
                <a:gd name="T10" fmla="*/ 10 w 174"/>
                <a:gd name="T11" fmla="*/ 92 h 117"/>
                <a:gd name="T12" fmla="*/ 0 w 174"/>
                <a:gd name="T13" fmla="*/ 59 h 117"/>
                <a:gd name="T14" fmla="*/ 2 w 174"/>
                <a:gd name="T15" fmla="*/ 42 h 117"/>
                <a:gd name="T16" fmla="*/ 9 w 174"/>
                <a:gd name="T17" fmla="*/ 27 h 117"/>
                <a:gd name="T18" fmla="*/ 72 w 174"/>
                <a:gd name="T19" fmla="*/ 13 h 117"/>
                <a:gd name="T20" fmla="*/ 89 w 174"/>
                <a:gd name="T21" fmla="*/ 42 h 117"/>
                <a:gd name="T22" fmla="*/ 89 w 174"/>
                <a:gd name="T23" fmla="*/ 51 h 117"/>
                <a:gd name="T24" fmla="*/ 87 w 174"/>
                <a:gd name="T25" fmla="*/ 59 h 117"/>
                <a:gd name="T26" fmla="*/ 76 w 174"/>
                <a:gd name="T27" fmla="*/ 73 h 117"/>
                <a:gd name="T28" fmla="*/ 60 w 174"/>
                <a:gd name="T29" fmla="*/ 79 h 117"/>
                <a:gd name="T30" fmla="*/ 43 w 174"/>
                <a:gd name="T31" fmla="*/ 75 h 117"/>
                <a:gd name="T32" fmla="*/ 34 w 174"/>
                <a:gd name="T33" fmla="*/ 44 h 117"/>
                <a:gd name="T34" fmla="*/ 63 w 174"/>
                <a:gd name="T35" fmla="*/ 37 h 117"/>
                <a:gd name="T36" fmla="*/ 67 w 174"/>
                <a:gd name="T37" fmla="*/ 53 h 117"/>
                <a:gd name="T38" fmla="*/ 55 w 174"/>
                <a:gd name="T39" fmla="*/ 61 h 117"/>
                <a:gd name="T40" fmla="*/ 66 w 174"/>
                <a:gd name="T41" fmla="*/ 53 h 117"/>
                <a:gd name="T42" fmla="*/ 62 w 174"/>
                <a:gd name="T43" fmla="*/ 39 h 117"/>
                <a:gd name="T44" fmla="*/ 48 w 174"/>
                <a:gd name="T45" fmla="*/ 36 h 117"/>
                <a:gd name="T46" fmla="*/ 37 w 174"/>
                <a:gd name="T47" fmla="*/ 45 h 117"/>
                <a:gd name="T48" fmla="*/ 37 w 174"/>
                <a:gd name="T49" fmla="*/ 59 h 117"/>
                <a:gd name="T50" fmla="*/ 46 w 174"/>
                <a:gd name="T51" fmla="*/ 70 h 117"/>
                <a:gd name="T52" fmla="*/ 72 w 174"/>
                <a:gd name="T53" fmla="*/ 68 h 117"/>
                <a:gd name="T54" fmla="*/ 81 w 174"/>
                <a:gd name="T55" fmla="*/ 57 h 117"/>
                <a:gd name="T56" fmla="*/ 82 w 174"/>
                <a:gd name="T57" fmla="*/ 50 h 117"/>
                <a:gd name="T58" fmla="*/ 82 w 174"/>
                <a:gd name="T59" fmla="*/ 43 h 117"/>
                <a:gd name="T60" fmla="*/ 67 w 174"/>
                <a:gd name="T61" fmla="*/ 20 h 117"/>
                <a:gd name="T62" fmla="*/ 54 w 174"/>
                <a:gd name="T63" fmla="*/ 15 h 117"/>
                <a:gd name="T64" fmla="*/ 40 w 174"/>
                <a:gd name="T65" fmla="*/ 16 h 117"/>
                <a:gd name="T66" fmla="*/ 17 w 174"/>
                <a:gd name="T67" fmla="*/ 32 h 117"/>
                <a:gd name="T68" fmla="*/ 9 w 174"/>
                <a:gd name="T69" fmla="*/ 59 h 117"/>
                <a:gd name="T70" fmla="*/ 18 w 174"/>
                <a:gd name="T71" fmla="*/ 87 h 117"/>
                <a:gd name="T72" fmla="*/ 40 w 174"/>
                <a:gd name="T73" fmla="*/ 105 h 117"/>
                <a:gd name="T74" fmla="*/ 53 w 174"/>
                <a:gd name="T75" fmla="*/ 108 h 117"/>
                <a:gd name="T76" fmla="*/ 69 w 174"/>
                <a:gd name="T77" fmla="*/ 107 h 117"/>
                <a:gd name="T78" fmla="*/ 125 w 174"/>
                <a:gd name="T79" fmla="*/ 84 h 117"/>
                <a:gd name="T80" fmla="*/ 174 w 174"/>
                <a:gd name="T81" fmla="*/ 44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174" y="44"/>
                  </a:moveTo>
                  <a:cubicBezTo>
                    <a:pt x="161" y="61"/>
                    <a:pt x="146" y="77"/>
                    <a:pt x="129" y="90"/>
                  </a:cubicBezTo>
                  <a:cubicBezTo>
                    <a:pt x="112" y="102"/>
                    <a:pt x="92" y="112"/>
                    <a:pt x="70" y="116"/>
                  </a:cubicBezTo>
                  <a:cubicBezTo>
                    <a:pt x="64" y="117"/>
                    <a:pt x="59" y="117"/>
                    <a:pt x="53" y="117"/>
                  </a:cubicBezTo>
                  <a:cubicBezTo>
                    <a:pt x="47" y="117"/>
                    <a:pt x="42" y="116"/>
                    <a:pt x="36" y="114"/>
                  </a:cubicBezTo>
                  <a:cubicBezTo>
                    <a:pt x="25" y="109"/>
                    <a:pt x="16" y="101"/>
                    <a:pt x="10" y="92"/>
                  </a:cubicBezTo>
                  <a:cubicBezTo>
                    <a:pt x="4" y="82"/>
                    <a:pt x="0" y="71"/>
                    <a:pt x="0" y="59"/>
                  </a:cubicBezTo>
                  <a:cubicBezTo>
                    <a:pt x="0" y="54"/>
                    <a:pt x="0" y="48"/>
                    <a:pt x="2" y="42"/>
                  </a:cubicBezTo>
                  <a:cubicBezTo>
                    <a:pt x="3" y="37"/>
                    <a:pt x="6" y="31"/>
                    <a:pt x="9" y="27"/>
                  </a:cubicBezTo>
                  <a:cubicBezTo>
                    <a:pt x="23" y="8"/>
                    <a:pt x="51" y="0"/>
                    <a:pt x="72" y="13"/>
                  </a:cubicBezTo>
                  <a:cubicBezTo>
                    <a:pt x="82" y="20"/>
                    <a:pt x="88" y="31"/>
                    <a:pt x="89" y="42"/>
                  </a:cubicBezTo>
                  <a:cubicBezTo>
                    <a:pt x="90" y="45"/>
                    <a:pt x="90" y="48"/>
                    <a:pt x="89" y="51"/>
                  </a:cubicBezTo>
                  <a:cubicBezTo>
                    <a:pt x="89" y="54"/>
                    <a:pt x="88" y="57"/>
                    <a:pt x="87" y="59"/>
                  </a:cubicBezTo>
                  <a:cubicBezTo>
                    <a:pt x="85" y="65"/>
                    <a:pt x="81" y="70"/>
                    <a:pt x="76" y="73"/>
                  </a:cubicBezTo>
                  <a:cubicBezTo>
                    <a:pt x="71" y="76"/>
                    <a:pt x="66" y="78"/>
                    <a:pt x="60" y="79"/>
                  </a:cubicBezTo>
                  <a:cubicBezTo>
                    <a:pt x="54" y="79"/>
                    <a:pt x="48" y="78"/>
                    <a:pt x="43" y="75"/>
                  </a:cubicBezTo>
                  <a:cubicBezTo>
                    <a:pt x="33" y="68"/>
                    <a:pt x="29" y="54"/>
                    <a:pt x="34" y="44"/>
                  </a:cubicBezTo>
                  <a:cubicBezTo>
                    <a:pt x="39" y="33"/>
                    <a:pt x="55" y="29"/>
                    <a:pt x="63" y="37"/>
                  </a:cubicBezTo>
                  <a:cubicBezTo>
                    <a:pt x="67" y="41"/>
                    <a:pt x="69" y="48"/>
                    <a:pt x="67" y="53"/>
                  </a:cubicBezTo>
                  <a:cubicBezTo>
                    <a:pt x="66" y="58"/>
                    <a:pt x="60" y="62"/>
                    <a:pt x="55" y="61"/>
                  </a:cubicBezTo>
                  <a:cubicBezTo>
                    <a:pt x="60" y="61"/>
                    <a:pt x="65" y="57"/>
                    <a:pt x="66" y="53"/>
                  </a:cubicBezTo>
                  <a:cubicBezTo>
                    <a:pt x="67" y="48"/>
                    <a:pt x="66" y="42"/>
                    <a:pt x="62" y="39"/>
                  </a:cubicBezTo>
                  <a:cubicBezTo>
                    <a:pt x="58" y="36"/>
                    <a:pt x="53" y="35"/>
                    <a:pt x="48" y="36"/>
                  </a:cubicBezTo>
                  <a:cubicBezTo>
                    <a:pt x="43" y="37"/>
                    <a:pt x="39" y="41"/>
                    <a:pt x="37" y="45"/>
                  </a:cubicBezTo>
                  <a:cubicBezTo>
                    <a:pt x="35" y="50"/>
                    <a:pt x="35" y="55"/>
                    <a:pt x="37" y="59"/>
                  </a:cubicBezTo>
                  <a:cubicBezTo>
                    <a:pt x="39" y="64"/>
                    <a:pt x="42" y="68"/>
                    <a:pt x="46" y="70"/>
                  </a:cubicBezTo>
                  <a:cubicBezTo>
                    <a:pt x="54" y="75"/>
                    <a:pt x="65" y="74"/>
                    <a:pt x="72" y="68"/>
                  </a:cubicBezTo>
                  <a:cubicBezTo>
                    <a:pt x="76" y="65"/>
                    <a:pt x="79" y="61"/>
                    <a:pt x="81" y="57"/>
                  </a:cubicBezTo>
                  <a:cubicBezTo>
                    <a:pt x="82" y="55"/>
                    <a:pt x="82" y="52"/>
                    <a:pt x="82" y="50"/>
                  </a:cubicBezTo>
                  <a:cubicBezTo>
                    <a:pt x="83" y="48"/>
                    <a:pt x="83" y="45"/>
                    <a:pt x="82" y="43"/>
                  </a:cubicBezTo>
                  <a:cubicBezTo>
                    <a:pt x="81" y="33"/>
                    <a:pt x="75" y="25"/>
                    <a:pt x="67" y="20"/>
                  </a:cubicBezTo>
                  <a:cubicBezTo>
                    <a:pt x="63" y="17"/>
                    <a:pt x="59" y="16"/>
                    <a:pt x="54" y="15"/>
                  </a:cubicBezTo>
                  <a:cubicBezTo>
                    <a:pt x="49" y="15"/>
                    <a:pt x="45" y="15"/>
                    <a:pt x="40" y="16"/>
                  </a:cubicBezTo>
                  <a:cubicBezTo>
                    <a:pt x="31" y="18"/>
                    <a:pt x="22" y="24"/>
                    <a:pt x="17" y="32"/>
                  </a:cubicBezTo>
                  <a:cubicBezTo>
                    <a:pt x="11" y="40"/>
                    <a:pt x="8" y="49"/>
                    <a:pt x="9" y="59"/>
                  </a:cubicBezTo>
                  <a:cubicBezTo>
                    <a:pt x="9" y="69"/>
                    <a:pt x="13" y="78"/>
                    <a:pt x="18" y="87"/>
                  </a:cubicBezTo>
                  <a:cubicBezTo>
                    <a:pt x="23" y="95"/>
                    <a:pt x="31" y="101"/>
                    <a:pt x="40" y="105"/>
                  </a:cubicBezTo>
                  <a:cubicBezTo>
                    <a:pt x="44" y="107"/>
                    <a:pt x="49" y="108"/>
                    <a:pt x="53" y="108"/>
                  </a:cubicBezTo>
                  <a:cubicBezTo>
                    <a:pt x="58" y="108"/>
                    <a:pt x="64" y="108"/>
                    <a:pt x="69" y="107"/>
                  </a:cubicBezTo>
                  <a:cubicBezTo>
                    <a:pt x="89" y="104"/>
                    <a:pt x="108" y="96"/>
                    <a:pt x="125" y="84"/>
                  </a:cubicBezTo>
                  <a:cubicBezTo>
                    <a:pt x="143" y="73"/>
                    <a:pt x="159" y="59"/>
                    <a:pt x="174"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72"/>
            <p:cNvSpPr/>
            <p:nvPr/>
          </p:nvSpPr>
          <p:spPr bwMode="auto">
            <a:xfrm>
              <a:off x="3455988" y="4446588"/>
              <a:ext cx="654050" cy="438150"/>
            </a:xfrm>
            <a:custGeom>
              <a:gdLst>
                <a:gd name="T0" fmla="*/ 0 w 174"/>
                <a:gd name="T1" fmla="*/ 44 h 117"/>
                <a:gd name="T2" fmla="*/ 45 w 174"/>
                <a:gd name="T3" fmla="*/ 90 h 117"/>
                <a:gd name="T4" fmla="*/ 104 w 174"/>
                <a:gd name="T5" fmla="*/ 116 h 117"/>
                <a:gd name="T6" fmla="*/ 120 w 174"/>
                <a:gd name="T7" fmla="*/ 117 h 117"/>
                <a:gd name="T8" fmla="*/ 138 w 174"/>
                <a:gd name="T9" fmla="*/ 113 h 117"/>
                <a:gd name="T10" fmla="*/ 164 w 174"/>
                <a:gd name="T11" fmla="*/ 92 h 117"/>
                <a:gd name="T12" fmla="*/ 174 w 174"/>
                <a:gd name="T13" fmla="*/ 59 h 117"/>
                <a:gd name="T14" fmla="*/ 172 w 174"/>
                <a:gd name="T15" fmla="*/ 42 h 117"/>
                <a:gd name="T16" fmla="*/ 164 w 174"/>
                <a:gd name="T17" fmla="*/ 27 h 117"/>
                <a:gd name="T18" fmla="*/ 102 w 174"/>
                <a:gd name="T19" fmla="*/ 13 h 117"/>
                <a:gd name="T20" fmla="*/ 84 w 174"/>
                <a:gd name="T21" fmla="*/ 42 h 117"/>
                <a:gd name="T22" fmla="*/ 84 w 174"/>
                <a:gd name="T23" fmla="*/ 51 h 117"/>
                <a:gd name="T24" fmla="*/ 87 w 174"/>
                <a:gd name="T25" fmla="*/ 59 h 117"/>
                <a:gd name="T26" fmla="*/ 98 w 174"/>
                <a:gd name="T27" fmla="*/ 73 h 117"/>
                <a:gd name="T28" fmla="*/ 114 w 174"/>
                <a:gd name="T29" fmla="*/ 79 h 117"/>
                <a:gd name="T30" fmla="*/ 131 w 174"/>
                <a:gd name="T31" fmla="*/ 74 h 117"/>
                <a:gd name="T32" fmla="*/ 140 w 174"/>
                <a:gd name="T33" fmla="*/ 44 h 117"/>
                <a:gd name="T34" fmla="*/ 111 w 174"/>
                <a:gd name="T35" fmla="*/ 37 h 117"/>
                <a:gd name="T36" fmla="*/ 106 w 174"/>
                <a:gd name="T37" fmla="*/ 53 h 117"/>
                <a:gd name="T38" fmla="*/ 119 w 174"/>
                <a:gd name="T39" fmla="*/ 61 h 117"/>
                <a:gd name="T40" fmla="*/ 108 w 174"/>
                <a:gd name="T41" fmla="*/ 52 h 117"/>
                <a:gd name="T42" fmla="*/ 112 w 174"/>
                <a:gd name="T43" fmla="*/ 39 h 117"/>
                <a:gd name="T44" fmla="*/ 126 w 174"/>
                <a:gd name="T45" fmla="*/ 36 h 117"/>
                <a:gd name="T46" fmla="*/ 136 w 174"/>
                <a:gd name="T47" fmla="*/ 45 h 117"/>
                <a:gd name="T48" fmla="*/ 137 w 174"/>
                <a:gd name="T49" fmla="*/ 59 h 117"/>
                <a:gd name="T50" fmla="*/ 128 w 174"/>
                <a:gd name="T51" fmla="*/ 70 h 117"/>
                <a:gd name="T52" fmla="*/ 101 w 174"/>
                <a:gd name="T53" fmla="*/ 68 h 117"/>
                <a:gd name="T54" fmla="*/ 93 w 174"/>
                <a:gd name="T55" fmla="*/ 57 h 117"/>
                <a:gd name="T56" fmla="*/ 91 w 174"/>
                <a:gd name="T57" fmla="*/ 50 h 117"/>
                <a:gd name="T58" fmla="*/ 91 w 174"/>
                <a:gd name="T59" fmla="*/ 43 h 117"/>
                <a:gd name="T60" fmla="*/ 106 w 174"/>
                <a:gd name="T61" fmla="*/ 20 h 117"/>
                <a:gd name="T62" fmla="*/ 119 w 174"/>
                <a:gd name="T63" fmla="*/ 15 h 117"/>
                <a:gd name="T64" fmla="*/ 134 w 174"/>
                <a:gd name="T65" fmla="*/ 16 h 117"/>
                <a:gd name="T66" fmla="*/ 157 w 174"/>
                <a:gd name="T67" fmla="*/ 32 h 117"/>
                <a:gd name="T68" fmla="*/ 165 w 174"/>
                <a:gd name="T69" fmla="*/ 59 h 117"/>
                <a:gd name="T70" fmla="*/ 156 w 174"/>
                <a:gd name="T71" fmla="*/ 86 h 117"/>
                <a:gd name="T72" fmla="*/ 134 w 174"/>
                <a:gd name="T73" fmla="*/ 105 h 117"/>
                <a:gd name="T74" fmla="*/ 120 w 174"/>
                <a:gd name="T75" fmla="*/ 108 h 117"/>
                <a:gd name="T76" fmla="*/ 105 w 174"/>
                <a:gd name="T77" fmla="*/ 107 h 117"/>
                <a:gd name="T78" fmla="*/ 48 w 174"/>
                <a:gd name="T79" fmla="*/ 84 h 117"/>
                <a:gd name="T80" fmla="*/ 0 w 174"/>
                <a:gd name="T81" fmla="*/ 44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0" y="44"/>
                  </a:moveTo>
                  <a:cubicBezTo>
                    <a:pt x="13" y="61"/>
                    <a:pt x="27" y="77"/>
                    <a:pt x="45" y="90"/>
                  </a:cubicBezTo>
                  <a:cubicBezTo>
                    <a:pt x="62" y="102"/>
                    <a:pt x="82" y="112"/>
                    <a:pt x="104" y="116"/>
                  </a:cubicBezTo>
                  <a:cubicBezTo>
                    <a:pt x="109" y="117"/>
                    <a:pt x="115" y="117"/>
                    <a:pt x="120" y="117"/>
                  </a:cubicBezTo>
                  <a:cubicBezTo>
                    <a:pt x="126" y="117"/>
                    <a:pt x="132" y="116"/>
                    <a:pt x="138" y="113"/>
                  </a:cubicBezTo>
                  <a:cubicBezTo>
                    <a:pt x="148" y="109"/>
                    <a:pt x="157" y="101"/>
                    <a:pt x="164" y="92"/>
                  </a:cubicBezTo>
                  <a:cubicBezTo>
                    <a:pt x="170" y="82"/>
                    <a:pt x="173" y="71"/>
                    <a:pt x="174" y="59"/>
                  </a:cubicBezTo>
                  <a:cubicBezTo>
                    <a:pt x="174" y="54"/>
                    <a:pt x="174" y="48"/>
                    <a:pt x="172" y="42"/>
                  </a:cubicBezTo>
                  <a:cubicBezTo>
                    <a:pt x="170" y="37"/>
                    <a:pt x="168" y="31"/>
                    <a:pt x="164" y="27"/>
                  </a:cubicBezTo>
                  <a:cubicBezTo>
                    <a:pt x="151" y="8"/>
                    <a:pt x="123" y="0"/>
                    <a:pt x="102" y="13"/>
                  </a:cubicBezTo>
                  <a:cubicBezTo>
                    <a:pt x="92" y="19"/>
                    <a:pt x="85" y="30"/>
                    <a:pt x="84" y="42"/>
                  </a:cubicBezTo>
                  <a:cubicBezTo>
                    <a:pt x="84" y="45"/>
                    <a:pt x="84" y="48"/>
                    <a:pt x="84" y="51"/>
                  </a:cubicBezTo>
                  <a:cubicBezTo>
                    <a:pt x="85" y="54"/>
                    <a:pt x="86" y="57"/>
                    <a:pt x="87" y="59"/>
                  </a:cubicBezTo>
                  <a:cubicBezTo>
                    <a:pt x="89" y="65"/>
                    <a:pt x="93" y="70"/>
                    <a:pt x="98" y="73"/>
                  </a:cubicBezTo>
                  <a:cubicBezTo>
                    <a:pt x="102" y="76"/>
                    <a:pt x="108" y="78"/>
                    <a:pt x="114" y="79"/>
                  </a:cubicBezTo>
                  <a:cubicBezTo>
                    <a:pt x="120" y="79"/>
                    <a:pt x="126" y="78"/>
                    <a:pt x="131" y="74"/>
                  </a:cubicBezTo>
                  <a:cubicBezTo>
                    <a:pt x="141" y="68"/>
                    <a:pt x="145" y="54"/>
                    <a:pt x="140" y="44"/>
                  </a:cubicBezTo>
                  <a:cubicBezTo>
                    <a:pt x="134" y="33"/>
                    <a:pt x="119" y="29"/>
                    <a:pt x="111" y="37"/>
                  </a:cubicBezTo>
                  <a:cubicBezTo>
                    <a:pt x="106" y="41"/>
                    <a:pt x="105" y="47"/>
                    <a:pt x="106" y="53"/>
                  </a:cubicBezTo>
                  <a:cubicBezTo>
                    <a:pt x="108" y="58"/>
                    <a:pt x="114" y="62"/>
                    <a:pt x="119" y="61"/>
                  </a:cubicBezTo>
                  <a:cubicBezTo>
                    <a:pt x="114" y="61"/>
                    <a:pt x="109" y="57"/>
                    <a:pt x="108" y="52"/>
                  </a:cubicBezTo>
                  <a:cubicBezTo>
                    <a:pt x="106" y="48"/>
                    <a:pt x="108" y="42"/>
                    <a:pt x="112" y="39"/>
                  </a:cubicBezTo>
                  <a:cubicBezTo>
                    <a:pt x="116" y="36"/>
                    <a:pt x="121" y="35"/>
                    <a:pt x="126" y="36"/>
                  </a:cubicBezTo>
                  <a:cubicBezTo>
                    <a:pt x="130" y="37"/>
                    <a:pt x="134" y="41"/>
                    <a:pt x="136" y="45"/>
                  </a:cubicBezTo>
                  <a:cubicBezTo>
                    <a:pt x="138" y="50"/>
                    <a:pt x="138" y="55"/>
                    <a:pt x="137" y="59"/>
                  </a:cubicBezTo>
                  <a:cubicBezTo>
                    <a:pt x="135" y="64"/>
                    <a:pt x="132" y="68"/>
                    <a:pt x="128" y="70"/>
                  </a:cubicBezTo>
                  <a:cubicBezTo>
                    <a:pt x="120" y="75"/>
                    <a:pt x="109" y="74"/>
                    <a:pt x="101" y="68"/>
                  </a:cubicBezTo>
                  <a:cubicBezTo>
                    <a:pt x="98" y="65"/>
                    <a:pt x="95" y="61"/>
                    <a:pt x="93" y="57"/>
                  </a:cubicBezTo>
                  <a:cubicBezTo>
                    <a:pt x="92" y="55"/>
                    <a:pt x="92" y="52"/>
                    <a:pt x="91" y="50"/>
                  </a:cubicBezTo>
                  <a:cubicBezTo>
                    <a:pt x="91" y="48"/>
                    <a:pt x="91" y="45"/>
                    <a:pt x="91" y="43"/>
                  </a:cubicBezTo>
                  <a:cubicBezTo>
                    <a:pt x="93" y="33"/>
                    <a:pt x="98" y="25"/>
                    <a:pt x="106" y="20"/>
                  </a:cubicBezTo>
                  <a:cubicBezTo>
                    <a:pt x="110" y="17"/>
                    <a:pt x="115" y="16"/>
                    <a:pt x="119" y="15"/>
                  </a:cubicBezTo>
                  <a:cubicBezTo>
                    <a:pt x="124" y="15"/>
                    <a:pt x="129" y="15"/>
                    <a:pt x="134" y="16"/>
                  </a:cubicBezTo>
                  <a:cubicBezTo>
                    <a:pt x="143" y="18"/>
                    <a:pt x="151" y="24"/>
                    <a:pt x="157" y="32"/>
                  </a:cubicBezTo>
                  <a:cubicBezTo>
                    <a:pt x="163" y="40"/>
                    <a:pt x="165" y="49"/>
                    <a:pt x="165" y="59"/>
                  </a:cubicBezTo>
                  <a:cubicBezTo>
                    <a:pt x="164" y="69"/>
                    <a:pt x="161" y="78"/>
                    <a:pt x="156" y="86"/>
                  </a:cubicBezTo>
                  <a:cubicBezTo>
                    <a:pt x="150" y="95"/>
                    <a:pt x="143" y="101"/>
                    <a:pt x="134" y="105"/>
                  </a:cubicBezTo>
                  <a:cubicBezTo>
                    <a:pt x="130" y="107"/>
                    <a:pt x="125" y="108"/>
                    <a:pt x="120" y="108"/>
                  </a:cubicBezTo>
                  <a:cubicBezTo>
                    <a:pt x="115" y="108"/>
                    <a:pt x="110" y="108"/>
                    <a:pt x="105" y="107"/>
                  </a:cubicBezTo>
                  <a:cubicBezTo>
                    <a:pt x="85" y="104"/>
                    <a:pt x="66" y="96"/>
                    <a:pt x="48" y="84"/>
                  </a:cubicBezTo>
                  <a:cubicBezTo>
                    <a:pt x="31" y="73"/>
                    <a:pt x="15" y="59"/>
                    <a:pt x="0"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73"/>
            <p:cNvSpPr/>
            <p:nvPr/>
          </p:nvSpPr>
          <p:spPr bwMode="auto">
            <a:xfrm>
              <a:off x="3252788" y="4446588"/>
              <a:ext cx="46038" cy="115888"/>
            </a:xfrm>
            <a:custGeom>
              <a:gdLst>
                <a:gd name="T0" fmla="*/ 8 w 29"/>
                <a:gd name="T1" fmla="*/ 73 h 73"/>
                <a:gd name="T2" fmla="*/ 0 w 29"/>
                <a:gd name="T3" fmla="*/ 70 h 73"/>
                <a:gd name="T4" fmla="*/ 19 w 29"/>
                <a:gd name="T5" fmla="*/ 0 h 73"/>
                <a:gd name="T6" fmla="*/ 29 w 29"/>
                <a:gd name="T7" fmla="*/ 2 h 73"/>
                <a:gd name="T8" fmla="*/ 8 w 29"/>
                <a:gd name="T9" fmla="*/ 73 h 73"/>
              </a:gdLst>
              <a:cxnLst>
                <a:cxn ang="0">
                  <a:pos x="T0" y="T1"/>
                </a:cxn>
                <a:cxn ang="0">
                  <a:pos x="T2" y="T3"/>
                </a:cxn>
                <a:cxn ang="0">
                  <a:pos x="T4" y="T5"/>
                </a:cxn>
                <a:cxn ang="0">
                  <a:pos x="T6" y="T7"/>
                </a:cxn>
                <a:cxn ang="0">
                  <a:pos x="T8" y="T9"/>
                </a:cxn>
              </a:cxnLst>
              <a:rect l="0" t="0" r="r" b="b"/>
              <a:pathLst>
                <a:path w="28" h="73">
                  <a:moveTo>
                    <a:pt x="8" y="73"/>
                  </a:moveTo>
                  <a:lnTo>
                    <a:pt x="0" y="70"/>
                  </a:lnTo>
                  <a:lnTo>
                    <a:pt x="19" y="0"/>
                  </a:lnTo>
                  <a:lnTo>
                    <a:pt x="29" y="2"/>
                  </a:lnTo>
                  <a:lnTo>
                    <a:pt x="8" y="7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4"/>
            <p:cNvSpPr/>
            <p:nvPr/>
          </p:nvSpPr>
          <p:spPr bwMode="auto">
            <a:xfrm>
              <a:off x="3241676" y="4452938"/>
              <a:ext cx="38100" cy="57150"/>
            </a:xfrm>
            <a:custGeom>
              <a:gdLst>
                <a:gd name="T0" fmla="*/ 17 w 24"/>
                <a:gd name="T1" fmla="*/ 36 h 36"/>
                <a:gd name="T2" fmla="*/ 0 w 24"/>
                <a:gd name="T3" fmla="*/ 5 h 36"/>
                <a:gd name="T4" fmla="*/ 7 w 24"/>
                <a:gd name="T5" fmla="*/ 0 h 36"/>
                <a:gd name="T6" fmla="*/ 24 w 24"/>
                <a:gd name="T7" fmla="*/ 31 h 36"/>
                <a:gd name="T8" fmla="*/ 17 w 24"/>
                <a:gd name="T9" fmla="*/ 36 h 36"/>
              </a:gdLst>
              <a:cxnLst>
                <a:cxn ang="0">
                  <a:pos x="T0" y="T1"/>
                </a:cxn>
                <a:cxn ang="0">
                  <a:pos x="T2" y="T3"/>
                </a:cxn>
                <a:cxn ang="0">
                  <a:pos x="T4" y="T5"/>
                </a:cxn>
                <a:cxn ang="0">
                  <a:pos x="T6" y="T7"/>
                </a:cxn>
                <a:cxn ang="0">
                  <a:pos x="T8" y="T9"/>
                </a:cxn>
              </a:cxnLst>
              <a:rect l="0" t="0" r="r" b="b"/>
              <a:pathLst>
                <a:path w="24" h="36">
                  <a:moveTo>
                    <a:pt x="17" y="36"/>
                  </a:moveTo>
                  <a:lnTo>
                    <a:pt x="0" y="5"/>
                  </a:lnTo>
                  <a:lnTo>
                    <a:pt x="7" y="0"/>
                  </a:lnTo>
                  <a:lnTo>
                    <a:pt x="24" y="31"/>
                  </a:lnTo>
                  <a:lnTo>
                    <a:pt x="17"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75"/>
            <p:cNvSpPr/>
            <p:nvPr/>
          </p:nvSpPr>
          <p:spPr bwMode="auto">
            <a:xfrm>
              <a:off x="3271838" y="4471988"/>
              <a:ext cx="57150" cy="41275"/>
            </a:xfrm>
            <a:custGeom>
              <a:gdLst>
                <a:gd name="T0" fmla="*/ 5 w 36"/>
                <a:gd name="T1" fmla="*/ 26 h 26"/>
                <a:gd name="T2" fmla="*/ 0 w 36"/>
                <a:gd name="T3" fmla="*/ 17 h 26"/>
                <a:gd name="T4" fmla="*/ 31 w 36"/>
                <a:gd name="T5" fmla="*/ 0 h 26"/>
                <a:gd name="T6" fmla="*/ 36 w 36"/>
                <a:gd name="T7" fmla="*/ 7 h 26"/>
                <a:gd name="T8" fmla="*/ 5 w 36"/>
                <a:gd name="T9" fmla="*/ 26 h 26"/>
              </a:gdLst>
              <a:cxnLst>
                <a:cxn ang="0">
                  <a:pos x="T0" y="T1"/>
                </a:cxn>
                <a:cxn ang="0">
                  <a:pos x="T2" y="T3"/>
                </a:cxn>
                <a:cxn ang="0">
                  <a:pos x="T4" y="T5"/>
                </a:cxn>
                <a:cxn ang="0">
                  <a:pos x="T6" y="T7"/>
                </a:cxn>
                <a:cxn ang="0">
                  <a:pos x="T8" y="T9"/>
                </a:cxn>
              </a:cxnLst>
              <a:rect l="0" t="0" r="r" b="b"/>
              <a:pathLst>
                <a:path w="36" h="26">
                  <a:moveTo>
                    <a:pt x="5" y="26"/>
                  </a:moveTo>
                  <a:lnTo>
                    <a:pt x="0" y="17"/>
                  </a:lnTo>
                  <a:lnTo>
                    <a:pt x="31" y="0"/>
                  </a:lnTo>
                  <a:lnTo>
                    <a:pt x="36" y="7"/>
                  </a:lnTo>
                  <a:lnTo>
                    <a:pt x="5"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76"/>
            <p:cNvSpPr/>
            <p:nvPr/>
          </p:nvSpPr>
          <p:spPr bwMode="auto">
            <a:xfrm>
              <a:off x="3186113" y="4670425"/>
              <a:ext cx="44450" cy="117475"/>
            </a:xfrm>
            <a:custGeom>
              <a:gdLst>
                <a:gd name="T0" fmla="*/ 9 w 28"/>
                <a:gd name="T1" fmla="*/ 74 h 74"/>
                <a:gd name="T2" fmla="*/ 0 w 28"/>
                <a:gd name="T3" fmla="*/ 71 h 74"/>
                <a:gd name="T4" fmla="*/ 21 w 28"/>
                <a:gd name="T5" fmla="*/ 0 h 74"/>
                <a:gd name="T6" fmla="*/ 28 w 28"/>
                <a:gd name="T7" fmla="*/ 3 h 74"/>
                <a:gd name="T8" fmla="*/ 9 w 28"/>
                <a:gd name="T9" fmla="*/ 74 h 74"/>
              </a:gdLst>
              <a:cxnLst>
                <a:cxn ang="0">
                  <a:pos x="T0" y="T1"/>
                </a:cxn>
                <a:cxn ang="0">
                  <a:pos x="T2" y="T3"/>
                </a:cxn>
                <a:cxn ang="0">
                  <a:pos x="T4" y="T5"/>
                </a:cxn>
                <a:cxn ang="0">
                  <a:pos x="T6" y="T7"/>
                </a:cxn>
                <a:cxn ang="0">
                  <a:pos x="T8" y="T9"/>
                </a:cxn>
              </a:cxnLst>
              <a:rect l="0" t="0" r="r" b="b"/>
              <a:pathLst>
                <a:path w="28" h="74">
                  <a:moveTo>
                    <a:pt x="9" y="74"/>
                  </a:moveTo>
                  <a:lnTo>
                    <a:pt x="0" y="71"/>
                  </a:lnTo>
                  <a:lnTo>
                    <a:pt x="21" y="0"/>
                  </a:lnTo>
                  <a:lnTo>
                    <a:pt x="28" y="3"/>
                  </a:lnTo>
                  <a:lnTo>
                    <a:pt x="9" y="7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77"/>
            <p:cNvSpPr/>
            <p:nvPr/>
          </p:nvSpPr>
          <p:spPr bwMode="auto">
            <a:xfrm>
              <a:off x="3205163" y="4727575"/>
              <a:ext cx="36513" cy="52388"/>
            </a:xfrm>
            <a:custGeom>
              <a:gdLst>
                <a:gd name="T0" fmla="*/ 16 w 23"/>
                <a:gd name="T1" fmla="*/ 33 h 33"/>
                <a:gd name="T2" fmla="*/ 0 w 23"/>
                <a:gd name="T3" fmla="*/ 2 h 33"/>
                <a:gd name="T4" fmla="*/ 7 w 23"/>
                <a:gd name="T5" fmla="*/ 0 h 33"/>
                <a:gd name="T6" fmla="*/ 23 w 23"/>
                <a:gd name="T7" fmla="*/ 30 h 33"/>
                <a:gd name="T8" fmla="*/ 16 w 23"/>
                <a:gd name="T9" fmla="*/ 33 h 33"/>
              </a:gdLst>
              <a:cxnLst>
                <a:cxn ang="0">
                  <a:pos x="T0" y="T1"/>
                </a:cxn>
                <a:cxn ang="0">
                  <a:pos x="T2" y="T3"/>
                </a:cxn>
                <a:cxn ang="0">
                  <a:pos x="T4" y="T5"/>
                </a:cxn>
                <a:cxn ang="0">
                  <a:pos x="T6" y="T7"/>
                </a:cxn>
                <a:cxn ang="0">
                  <a:pos x="T8" y="T9"/>
                </a:cxn>
              </a:cxnLst>
              <a:rect l="0" t="0" r="r" b="b"/>
              <a:pathLst>
                <a:path w="23" h="33">
                  <a:moveTo>
                    <a:pt x="16" y="33"/>
                  </a:moveTo>
                  <a:lnTo>
                    <a:pt x="0" y="2"/>
                  </a:lnTo>
                  <a:lnTo>
                    <a:pt x="7" y="0"/>
                  </a:lnTo>
                  <a:lnTo>
                    <a:pt x="23" y="30"/>
                  </a:lnTo>
                  <a:lnTo>
                    <a:pt x="16"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78"/>
            <p:cNvSpPr/>
            <p:nvPr/>
          </p:nvSpPr>
          <p:spPr bwMode="auto">
            <a:xfrm>
              <a:off x="3155951" y="4722813"/>
              <a:ext cx="55563" cy="38100"/>
            </a:xfrm>
            <a:custGeom>
              <a:gdLst>
                <a:gd name="T0" fmla="*/ 5 w 35"/>
                <a:gd name="T1" fmla="*/ 24 h 24"/>
                <a:gd name="T2" fmla="*/ 0 w 35"/>
                <a:gd name="T3" fmla="*/ 17 h 24"/>
                <a:gd name="T4" fmla="*/ 31 w 35"/>
                <a:gd name="T5" fmla="*/ 0 h 24"/>
                <a:gd name="T6" fmla="*/ 35 w 35"/>
                <a:gd name="T7" fmla="*/ 7 h 24"/>
                <a:gd name="T8" fmla="*/ 5 w 35"/>
                <a:gd name="T9" fmla="*/ 24 h 24"/>
              </a:gdLst>
              <a:cxnLst>
                <a:cxn ang="0">
                  <a:pos x="T0" y="T1"/>
                </a:cxn>
                <a:cxn ang="0">
                  <a:pos x="T2" y="T3"/>
                </a:cxn>
                <a:cxn ang="0">
                  <a:pos x="T4" y="T5"/>
                </a:cxn>
                <a:cxn ang="0">
                  <a:pos x="T6" y="T7"/>
                </a:cxn>
                <a:cxn ang="0">
                  <a:pos x="T8" y="T9"/>
                </a:cxn>
              </a:cxnLst>
              <a:rect l="0" t="0" r="r" b="b"/>
              <a:pathLst>
                <a:path w="35" h="24">
                  <a:moveTo>
                    <a:pt x="5" y="24"/>
                  </a:moveTo>
                  <a:lnTo>
                    <a:pt x="0" y="17"/>
                  </a:lnTo>
                  <a:lnTo>
                    <a:pt x="31" y="0"/>
                  </a:lnTo>
                  <a:lnTo>
                    <a:pt x="35" y="7"/>
                  </a:lnTo>
                  <a:lnTo>
                    <a:pt x="5"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79"/>
            <p:cNvSpPr/>
            <p:nvPr/>
          </p:nvSpPr>
          <p:spPr bwMode="auto">
            <a:xfrm>
              <a:off x="3103563" y="4505325"/>
              <a:ext cx="101600" cy="79375"/>
            </a:xfrm>
            <a:custGeom>
              <a:gdLst>
                <a:gd name="T0" fmla="*/ 59 w 64"/>
                <a:gd name="T1" fmla="*/ 50 h 50"/>
                <a:gd name="T2" fmla="*/ 0 w 64"/>
                <a:gd name="T3" fmla="*/ 7 h 50"/>
                <a:gd name="T4" fmla="*/ 5 w 64"/>
                <a:gd name="T5" fmla="*/ 0 h 50"/>
                <a:gd name="T6" fmla="*/ 64 w 64"/>
                <a:gd name="T7" fmla="*/ 43 h 50"/>
                <a:gd name="T8" fmla="*/ 59 w 64"/>
                <a:gd name="T9" fmla="*/ 50 h 50"/>
              </a:gdLst>
              <a:cxnLst>
                <a:cxn ang="0">
                  <a:pos x="T0" y="T1"/>
                </a:cxn>
                <a:cxn ang="0">
                  <a:pos x="T2" y="T3"/>
                </a:cxn>
                <a:cxn ang="0">
                  <a:pos x="T4" y="T5"/>
                </a:cxn>
                <a:cxn ang="0">
                  <a:pos x="T6" y="T7"/>
                </a:cxn>
                <a:cxn ang="0">
                  <a:pos x="T8" y="T9"/>
                </a:cxn>
              </a:cxnLst>
              <a:rect l="0" t="0" r="r" b="b"/>
              <a:pathLst>
                <a:path w="64" h="50">
                  <a:moveTo>
                    <a:pt x="59" y="50"/>
                  </a:moveTo>
                  <a:lnTo>
                    <a:pt x="0" y="7"/>
                  </a:lnTo>
                  <a:lnTo>
                    <a:pt x="5" y="0"/>
                  </a:lnTo>
                  <a:lnTo>
                    <a:pt x="64" y="43"/>
                  </a:lnTo>
                  <a:lnTo>
                    <a:pt x="59"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80"/>
            <p:cNvSpPr/>
            <p:nvPr/>
          </p:nvSpPr>
          <p:spPr bwMode="auto">
            <a:xfrm>
              <a:off x="3100388" y="4540250"/>
              <a:ext cx="55563" cy="22225"/>
            </a:xfrm>
            <a:custGeom>
              <a:gdLst>
                <a:gd name="T0" fmla="*/ 0 w 35"/>
                <a:gd name="T1" fmla="*/ 14 h 14"/>
                <a:gd name="T2" fmla="*/ 0 w 35"/>
                <a:gd name="T3" fmla="*/ 7 h 14"/>
                <a:gd name="T4" fmla="*/ 33 w 35"/>
                <a:gd name="T5" fmla="*/ 0 h 14"/>
                <a:gd name="T6" fmla="*/ 35 w 35"/>
                <a:gd name="T7" fmla="*/ 9 h 14"/>
                <a:gd name="T8" fmla="*/ 0 w 35"/>
                <a:gd name="T9" fmla="*/ 14 h 14"/>
              </a:gdLst>
              <a:cxnLst>
                <a:cxn ang="0">
                  <a:pos x="T0" y="T1"/>
                </a:cxn>
                <a:cxn ang="0">
                  <a:pos x="T2" y="T3"/>
                </a:cxn>
                <a:cxn ang="0">
                  <a:pos x="T4" y="T5"/>
                </a:cxn>
                <a:cxn ang="0">
                  <a:pos x="T6" y="T7"/>
                </a:cxn>
                <a:cxn ang="0">
                  <a:pos x="T8" y="T9"/>
                </a:cxn>
              </a:cxnLst>
              <a:rect l="0" t="0" r="r" b="b"/>
              <a:pathLst>
                <a:path w="35" h="14">
                  <a:moveTo>
                    <a:pt x="0" y="14"/>
                  </a:moveTo>
                  <a:lnTo>
                    <a:pt x="0" y="7"/>
                  </a:lnTo>
                  <a:lnTo>
                    <a:pt x="33" y="0"/>
                  </a:lnTo>
                  <a:lnTo>
                    <a:pt x="35" y="9"/>
                  </a:lnTo>
                  <a:lnTo>
                    <a:pt x="0"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81"/>
            <p:cNvSpPr/>
            <p:nvPr/>
          </p:nvSpPr>
          <p:spPr bwMode="auto">
            <a:xfrm>
              <a:off x="3136901" y="4486275"/>
              <a:ext cx="26988" cy="60325"/>
            </a:xfrm>
            <a:custGeom>
              <a:gdLst>
                <a:gd name="T0" fmla="*/ 7 w 17"/>
                <a:gd name="T1" fmla="*/ 38 h 38"/>
                <a:gd name="T2" fmla="*/ 0 w 17"/>
                <a:gd name="T3" fmla="*/ 3 h 38"/>
                <a:gd name="T4" fmla="*/ 10 w 17"/>
                <a:gd name="T5" fmla="*/ 0 h 38"/>
                <a:gd name="T6" fmla="*/ 17 w 17"/>
                <a:gd name="T7" fmla="*/ 36 h 38"/>
                <a:gd name="T8" fmla="*/ 7 w 17"/>
                <a:gd name="T9" fmla="*/ 38 h 38"/>
              </a:gdLst>
              <a:cxnLst>
                <a:cxn ang="0">
                  <a:pos x="T0" y="T1"/>
                </a:cxn>
                <a:cxn ang="0">
                  <a:pos x="T2" y="T3"/>
                </a:cxn>
                <a:cxn ang="0">
                  <a:pos x="T4" y="T5"/>
                </a:cxn>
                <a:cxn ang="0">
                  <a:pos x="T6" y="T7"/>
                </a:cxn>
                <a:cxn ang="0">
                  <a:pos x="T8" y="T9"/>
                </a:cxn>
              </a:cxnLst>
              <a:rect l="0" t="0" r="r" b="b"/>
              <a:pathLst>
                <a:path w="17" h="38">
                  <a:moveTo>
                    <a:pt x="7" y="38"/>
                  </a:moveTo>
                  <a:lnTo>
                    <a:pt x="0" y="3"/>
                  </a:lnTo>
                  <a:lnTo>
                    <a:pt x="10" y="0"/>
                  </a:lnTo>
                  <a:lnTo>
                    <a:pt x="17" y="36"/>
                  </a:lnTo>
                  <a:lnTo>
                    <a:pt x="7" y="3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82"/>
            <p:cNvSpPr/>
            <p:nvPr/>
          </p:nvSpPr>
          <p:spPr bwMode="auto">
            <a:xfrm>
              <a:off x="3073401" y="4625975"/>
              <a:ext cx="115888" cy="44450"/>
            </a:xfrm>
            <a:custGeom>
              <a:gdLst>
                <a:gd name="T0" fmla="*/ 2 w 73"/>
                <a:gd name="T1" fmla="*/ 28 h 28"/>
                <a:gd name="T2" fmla="*/ 0 w 73"/>
                <a:gd name="T3" fmla="*/ 19 h 28"/>
                <a:gd name="T4" fmla="*/ 71 w 73"/>
                <a:gd name="T5" fmla="*/ 0 h 28"/>
                <a:gd name="T6" fmla="*/ 73 w 73"/>
                <a:gd name="T7" fmla="*/ 9 h 28"/>
                <a:gd name="T8" fmla="*/ 2 w 73"/>
                <a:gd name="T9" fmla="*/ 28 h 28"/>
              </a:gdLst>
              <a:cxnLst>
                <a:cxn ang="0">
                  <a:pos x="T0" y="T1"/>
                </a:cxn>
                <a:cxn ang="0">
                  <a:pos x="T2" y="T3"/>
                </a:cxn>
                <a:cxn ang="0">
                  <a:pos x="T4" y="T5"/>
                </a:cxn>
                <a:cxn ang="0">
                  <a:pos x="T6" y="T7"/>
                </a:cxn>
                <a:cxn ang="0">
                  <a:pos x="T8" y="T9"/>
                </a:cxn>
              </a:cxnLst>
              <a:rect l="0" t="0" r="r" b="b"/>
              <a:pathLst>
                <a:path w="73" h="28">
                  <a:moveTo>
                    <a:pt x="2" y="28"/>
                  </a:moveTo>
                  <a:lnTo>
                    <a:pt x="0" y="19"/>
                  </a:lnTo>
                  <a:lnTo>
                    <a:pt x="71" y="0"/>
                  </a:lnTo>
                  <a:lnTo>
                    <a:pt x="73" y="9"/>
                  </a:lnTo>
                  <a:lnTo>
                    <a:pt x="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83"/>
            <p:cNvSpPr/>
            <p:nvPr/>
          </p:nvSpPr>
          <p:spPr bwMode="auto">
            <a:xfrm>
              <a:off x="3095626" y="4645025"/>
              <a:ext cx="41275" cy="55563"/>
            </a:xfrm>
            <a:custGeom>
              <a:gdLst>
                <a:gd name="T0" fmla="*/ 10 w 26"/>
                <a:gd name="T1" fmla="*/ 35 h 35"/>
                <a:gd name="T2" fmla="*/ 0 w 26"/>
                <a:gd name="T3" fmla="*/ 30 h 35"/>
                <a:gd name="T4" fmla="*/ 19 w 26"/>
                <a:gd name="T5" fmla="*/ 0 h 35"/>
                <a:gd name="T6" fmla="*/ 26 w 26"/>
                <a:gd name="T7" fmla="*/ 4 h 35"/>
                <a:gd name="T8" fmla="*/ 10 w 26"/>
                <a:gd name="T9" fmla="*/ 35 h 35"/>
              </a:gdLst>
              <a:cxnLst>
                <a:cxn ang="0">
                  <a:pos x="T0" y="T1"/>
                </a:cxn>
                <a:cxn ang="0">
                  <a:pos x="T2" y="T3"/>
                </a:cxn>
                <a:cxn ang="0">
                  <a:pos x="T4" y="T5"/>
                </a:cxn>
                <a:cxn ang="0">
                  <a:pos x="T6" y="T7"/>
                </a:cxn>
                <a:cxn ang="0">
                  <a:pos x="T8" y="T9"/>
                </a:cxn>
              </a:cxnLst>
              <a:rect l="0" t="0" r="r" b="b"/>
              <a:pathLst>
                <a:path w="26" h="35">
                  <a:moveTo>
                    <a:pt x="10" y="35"/>
                  </a:moveTo>
                  <a:lnTo>
                    <a:pt x="0" y="30"/>
                  </a:lnTo>
                  <a:lnTo>
                    <a:pt x="19" y="0"/>
                  </a:lnTo>
                  <a:lnTo>
                    <a:pt x="26" y="4"/>
                  </a:lnTo>
                  <a:lnTo>
                    <a:pt x="10" y="3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84"/>
            <p:cNvSpPr/>
            <p:nvPr/>
          </p:nvSpPr>
          <p:spPr bwMode="auto">
            <a:xfrm>
              <a:off x="3081338" y="4614863"/>
              <a:ext cx="52388" cy="41275"/>
            </a:xfrm>
            <a:custGeom>
              <a:gdLst>
                <a:gd name="T0" fmla="*/ 30 w 33"/>
                <a:gd name="T1" fmla="*/ 26 h 26"/>
                <a:gd name="T2" fmla="*/ 0 w 33"/>
                <a:gd name="T3" fmla="*/ 7 h 26"/>
                <a:gd name="T4" fmla="*/ 2 w 33"/>
                <a:gd name="T5" fmla="*/ 0 h 26"/>
                <a:gd name="T6" fmla="*/ 33 w 33"/>
                <a:gd name="T7" fmla="*/ 16 h 26"/>
                <a:gd name="T8" fmla="*/ 30 w 33"/>
                <a:gd name="T9" fmla="*/ 26 h 26"/>
              </a:gdLst>
              <a:cxnLst>
                <a:cxn ang="0">
                  <a:pos x="T0" y="T1"/>
                </a:cxn>
                <a:cxn ang="0">
                  <a:pos x="T2" y="T3"/>
                </a:cxn>
                <a:cxn ang="0">
                  <a:pos x="T4" y="T5"/>
                </a:cxn>
                <a:cxn ang="0">
                  <a:pos x="T6" y="T7"/>
                </a:cxn>
                <a:cxn ang="0">
                  <a:pos x="T8" y="T9"/>
                </a:cxn>
              </a:cxnLst>
              <a:rect l="0" t="0" r="r" b="b"/>
              <a:pathLst>
                <a:path w="33" h="26">
                  <a:moveTo>
                    <a:pt x="30" y="26"/>
                  </a:moveTo>
                  <a:lnTo>
                    <a:pt x="0" y="7"/>
                  </a:lnTo>
                  <a:lnTo>
                    <a:pt x="2" y="0"/>
                  </a:lnTo>
                  <a:lnTo>
                    <a:pt x="33" y="16"/>
                  </a:lnTo>
                  <a:lnTo>
                    <a:pt x="30"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85"/>
            <p:cNvSpPr/>
            <p:nvPr/>
          </p:nvSpPr>
          <p:spPr bwMode="auto">
            <a:xfrm>
              <a:off x="3276601" y="4651375"/>
              <a:ext cx="82550" cy="101600"/>
            </a:xfrm>
            <a:custGeom>
              <a:gdLst>
                <a:gd name="T0" fmla="*/ 45 w 52"/>
                <a:gd name="T1" fmla="*/ 64 h 64"/>
                <a:gd name="T2" fmla="*/ 0 w 52"/>
                <a:gd name="T3" fmla="*/ 8 h 64"/>
                <a:gd name="T4" fmla="*/ 7 w 52"/>
                <a:gd name="T5" fmla="*/ 0 h 64"/>
                <a:gd name="T6" fmla="*/ 52 w 52"/>
                <a:gd name="T7" fmla="*/ 57 h 64"/>
                <a:gd name="T8" fmla="*/ 45 w 52"/>
                <a:gd name="T9" fmla="*/ 64 h 64"/>
              </a:gdLst>
              <a:cxnLst>
                <a:cxn ang="0">
                  <a:pos x="T0" y="T1"/>
                </a:cxn>
                <a:cxn ang="0">
                  <a:pos x="T2" y="T3"/>
                </a:cxn>
                <a:cxn ang="0">
                  <a:pos x="T4" y="T5"/>
                </a:cxn>
                <a:cxn ang="0">
                  <a:pos x="T6" y="T7"/>
                </a:cxn>
                <a:cxn ang="0">
                  <a:pos x="T8" y="T9"/>
                </a:cxn>
              </a:cxnLst>
              <a:rect l="0" t="0" r="r" b="b"/>
              <a:pathLst>
                <a:path w="52" h="64">
                  <a:moveTo>
                    <a:pt x="45" y="64"/>
                  </a:moveTo>
                  <a:lnTo>
                    <a:pt x="0" y="8"/>
                  </a:lnTo>
                  <a:lnTo>
                    <a:pt x="7" y="0"/>
                  </a:lnTo>
                  <a:lnTo>
                    <a:pt x="52" y="57"/>
                  </a:lnTo>
                  <a:lnTo>
                    <a:pt x="45" y="6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86"/>
            <p:cNvSpPr/>
            <p:nvPr/>
          </p:nvSpPr>
          <p:spPr bwMode="auto">
            <a:xfrm>
              <a:off x="3317876" y="4692650"/>
              <a:ext cx="55563" cy="19050"/>
            </a:xfrm>
            <a:custGeom>
              <a:gdLst>
                <a:gd name="T0" fmla="*/ 0 w 35"/>
                <a:gd name="T1" fmla="*/ 10 h 12"/>
                <a:gd name="T2" fmla="*/ 0 w 35"/>
                <a:gd name="T3" fmla="*/ 0 h 12"/>
                <a:gd name="T4" fmla="*/ 35 w 35"/>
                <a:gd name="T5" fmla="*/ 5 h 12"/>
                <a:gd name="T6" fmla="*/ 35 w 35"/>
                <a:gd name="T7" fmla="*/ 12 h 12"/>
                <a:gd name="T8" fmla="*/ 0 w 35"/>
                <a:gd name="T9" fmla="*/ 10 h 12"/>
              </a:gdLst>
              <a:cxnLst>
                <a:cxn ang="0">
                  <a:pos x="T0" y="T1"/>
                </a:cxn>
                <a:cxn ang="0">
                  <a:pos x="T2" y="T3"/>
                </a:cxn>
                <a:cxn ang="0">
                  <a:pos x="T4" y="T5"/>
                </a:cxn>
                <a:cxn ang="0">
                  <a:pos x="T6" y="T7"/>
                </a:cxn>
                <a:cxn ang="0">
                  <a:pos x="T8" y="T9"/>
                </a:cxn>
              </a:cxnLst>
              <a:rect l="0" t="0" r="r" b="b"/>
              <a:pathLst>
                <a:path w="35" h="12">
                  <a:moveTo>
                    <a:pt x="0" y="10"/>
                  </a:moveTo>
                  <a:lnTo>
                    <a:pt x="0" y="0"/>
                  </a:lnTo>
                  <a:lnTo>
                    <a:pt x="35" y="5"/>
                  </a:lnTo>
                  <a:lnTo>
                    <a:pt x="35" y="12"/>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87"/>
            <p:cNvSpPr/>
            <p:nvPr/>
          </p:nvSpPr>
          <p:spPr bwMode="auto">
            <a:xfrm>
              <a:off x="3306763" y="4700588"/>
              <a:ext cx="17463" cy="57150"/>
            </a:xfrm>
            <a:custGeom>
              <a:gdLst>
                <a:gd name="T0" fmla="*/ 0 w 11"/>
                <a:gd name="T1" fmla="*/ 36 h 36"/>
                <a:gd name="T2" fmla="*/ 2 w 11"/>
                <a:gd name="T3" fmla="*/ 0 h 36"/>
                <a:gd name="T4" fmla="*/ 11 w 11"/>
                <a:gd name="T5" fmla="*/ 0 h 36"/>
                <a:gd name="T6" fmla="*/ 7 w 11"/>
                <a:gd name="T7" fmla="*/ 36 h 36"/>
                <a:gd name="T8" fmla="*/ 0 w 11"/>
                <a:gd name="T9" fmla="*/ 36 h 36"/>
              </a:gdLst>
              <a:cxnLst>
                <a:cxn ang="0">
                  <a:pos x="T0" y="T1"/>
                </a:cxn>
                <a:cxn ang="0">
                  <a:pos x="T2" y="T3"/>
                </a:cxn>
                <a:cxn ang="0">
                  <a:pos x="T4" y="T5"/>
                </a:cxn>
                <a:cxn ang="0">
                  <a:pos x="T6" y="T7"/>
                </a:cxn>
                <a:cxn ang="0">
                  <a:pos x="T8" y="T9"/>
                </a:cxn>
              </a:cxnLst>
              <a:rect l="0" t="0" r="r" b="b"/>
              <a:pathLst>
                <a:path w="11" h="36">
                  <a:moveTo>
                    <a:pt x="0" y="36"/>
                  </a:moveTo>
                  <a:lnTo>
                    <a:pt x="2" y="0"/>
                  </a:lnTo>
                  <a:lnTo>
                    <a:pt x="11" y="0"/>
                  </a:lnTo>
                  <a:lnTo>
                    <a:pt x="7" y="36"/>
                  </a:lnTo>
                  <a:lnTo>
                    <a:pt x="0"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88"/>
            <p:cNvSpPr/>
            <p:nvPr/>
          </p:nvSpPr>
          <p:spPr bwMode="auto">
            <a:xfrm>
              <a:off x="3298826" y="4595813"/>
              <a:ext cx="115888" cy="14288"/>
            </a:xfrm>
            <a:custGeom>
              <a:gdLst>
                <a:gd name="T0" fmla="*/ 0 w 73"/>
                <a:gd name="T1" fmla="*/ 9 h 9"/>
                <a:gd name="T2" fmla="*/ 0 w 73"/>
                <a:gd name="T3" fmla="*/ 2 h 9"/>
                <a:gd name="T4" fmla="*/ 73 w 73"/>
                <a:gd name="T5" fmla="*/ 0 h 9"/>
                <a:gd name="T6" fmla="*/ 73 w 73"/>
                <a:gd name="T7" fmla="*/ 7 h 9"/>
                <a:gd name="T8" fmla="*/ 0 w 73"/>
                <a:gd name="T9" fmla="*/ 9 h 9"/>
              </a:gdLst>
              <a:cxnLst>
                <a:cxn ang="0">
                  <a:pos x="T0" y="T1"/>
                </a:cxn>
                <a:cxn ang="0">
                  <a:pos x="T2" y="T3"/>
                </a:cxn>
                <a:cxn ang="0">
                  <a:pos x="T4" y="T5"/>
                </a:cxn>
                <a:cxn ang="0">
                  <a:pos x="T6" y="T7"/>
                </a:cxn>
                <a:cxn ang="0">
                  <a:pos x="T8" y="T9"/>
                </a:cxn>
              </a:cxnLst>
              <a:rect l="0" t="0" r="r" b="b"/>
              <a:pathLst>
                <a:path w="73" h="9">
                  <a:moveTo>
                    <a:pt x="0" y="9"/>
                  </a:moveTo>
                  <a:lnTo>
                    <a:pt x="0" y="2"/>
                  </a:lnTo>
                  <a:lnTo>
                    <a:pt x="73" y="0"/>
                  </a:lnTo>
                  <a:lnTo>
                    <a:pt x="73" y="7"/>
                  </a:lnTo>
                  <a:lnTo>
                    <a:pt x="0"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89"/>
            <p:cNvSpPr/>
            <p:nvPr/>
          </p:nvSpPr>
          <p:spPr bwMode="auto">
            <a:xfrm>
              <a:off x="3351213" y="4557713"/>
              <a:ext cx="49213" cy="49213"/>
            </a:xfrm>
            <a:custGeom>
              <a:gdLst>
                <a:gd name="T0" fmla="*/ 5 w 31"/>
                <a:gd name="T1" fmla="*/ 31 h 31"/>
                <a:gd name="T2" fmla="*/ 0 w 31"/>
                <a:gd name="T3" fmla="*/ 26 h 31"/>
                <a:gd name="T4" fmla="*/ 24 w 31"/>
                <a:gd name="T5" fmla="*/ 0 h 31"/>
                <a:gd name="T6" fmla="*/ 31 w 31"/>
                <a:gd name="T7" fmla="*/ 5 h 31"/>
                <a:gd name="T8" fmla="*/ 5 w 31"/>
                <a:gd name="T9" fmla="*/ 31 h 31"/>
              </a:gdLst>
              <a:cxnLst>
                <a:cxn ang="0">
                  <a:pos x="T0" y="T1"/>
                </a:cxn>
                <a:cxn ang="0">
                  <a:pos x="T2" y="T3"/>
                </a:cxn>
                <a:cxn ang="0">
                  <a:pos x="T4" y="T5"/>
                </a:cxn>
                <a:cxn ang="0">
                  <a:pos x="T6" y="T7"/>
                </a:cxn>
                <a:cxn ang="0">
                  <a:pos x="T8" y="T9"/>
                </a:cxn>
              </a:cxnLst>
              <a:rect l="0" t="0" r="r" b="b"/>
              <a:pathLst>
                <a:path w="31" h="31">
                  <a:moveTo>
                    <a:pt x="5" y="31"/>
                  </a:moveTo>
                  <a:lnTo>
                    <a:pt x="0" y="26"/>
                  </a:lnTo>
                  <a:lnTo>
                    <a:pt x="24" y="0"/>
                  </a:lnTo>
                  <a:lnTo>
                    <a:pt x="31" y="5"/>
                  </a:lnTo>
                  <a:lnTo>
                    <a:pt x="5"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90"/>
            <p:cNvSpPr/>
            <p:nvPr/>
          </p:nvSpPr>
          <p:spPr bwMode="auto">
            <a:xfrm>
              <a:off x="3351213" y="4598988"/>
              <a:ext cx="49213" cy="49213"/>
            </a:xfrm>
            <a:custGeom>
              <a:gdLst>
                <a:gd name="T0" fmla="*/ 26 w 31"/>
                <a:gd name="T1" fmla="*/ 31 h 31"/>
                <a:gd name="T2" fmla="*/ 0 w 31"/>
                <a:gd name="T3" fmla="*/ 5 h 31"/>
                <a:gd name="T4" fmla="*/ 5 w 31"/>
                <a:gd name="T5" fmla="*/ 0 h 31"/>
                <a:gd name="T6" fmla="*/ 31 w 31"/>
                <a:gd name="T7" fmla="*/ 24 h 31"/>
                <a:gd name="T8" fmla="*/ 26 w 31"/>
                <a:gd name="T9" fmla="*/ 31 h 31"/>
              </a:gdLst>
              <a:cxnLst>
                <a:cxn ang="0">
                  <a:pos x="T0" y="T1"/>
                </a:cxn>
                <a:cxn ang="0">
                  <a:pos x="T2" y="T3"/>
                </a:cxn>
                <a:cxn ang="0">
                  <a:pos x="T4" y="T5"/>
                </a:cxn>
                <a:cxn ang="0">
                  <a:pos x="T6" y="T7"/>
                </a:cxn>
                <a:cxn ang="0">
                  <a:pos x="T8" y="T9"/>
                </a:cxn>
              </a:cxnLst>
              <a:rect l="0" t="0" r="r" b="b"/>
              <a:pathLst>
                <a:path w="31" h="31">
                  <a:moveTo>
                    <a:pt x="26" y="31"/>
                  </a:moveTo>
                  <a:lnTo>
                    <a:pt x="0" y="5"/>
                  </a:lnTo>
                  <a:lnTo>
                    <a:pt x="5" y="0"/>
                  </a:lnTo>
                  <a:lnTo>
                    <a:pt x="31" y="24"/>
                  </a:lnTo>
                  <a:lnTo>
                    <a:pt x="26"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91"/>
            <p:cNvSpPr>
              <a:spLocks noEditPoints="1"/>
            </p:cNvSpPr>
            <p:nvPr/>
          </p:nvSpPr>
          <p:spPr bwMode="auto">
            <a:xfrm>
              <a:off x="3117851" y="4494213"/>
              <a:ext cx="247650" cy="247650"/>
            </a:xfrm>
            <a:custGeom>
              <a:gdLst>
                <a:gd name="T0" fmla="*/ 97 w 156"/>
                <a:gd name="T1" fmla="*/ 156 h 156"/>
                <a:gd name="T2" fmla="*/ 67 w 156"/>
                <a:gd name="T3" fmla="*/ 118 h 156"/>
                <a:gd name="T4" fmla="*/ 19 w 156"/>
                <a:gd name="T5" fmla="*/ 135 h 156"/>
                <a:gd name="T6" fmla="*/ 38 w 156"/>
                <a:gd name="T7" fmla="*/ 88 h 156"/>
                <a:gd name="T8" fmla="*/ 0 w 156"/>
                <a:gd name="T9" fmla="*/ 57 h 156"/>
                <a:gd name="T10" fmla="*/ 50 w 156"/>
                <a:gd name="T11" fmla="*/ 50 h 156"/>
                <a:gd name="T12" fmla="*/ 59 w 156"/>
                <a:gd name="T13" fmla="*/ 0 h 156"/>
                <a:gd name="T14" fmla="*/ 90 w 156"/>
                <a:gd name="T15" fmla="*/ 40 h 156"/>
                <a:gd name="T16" fmla="*/ 137 w 156"/>
                <a:gd name="T17" fmla="*/ 24 h 156"/>
                <a:gd name="T18" fmla="*/ 116 w 156"/>
                <a:gd name="T19" fmla="*/ 69 h 156"/>
                <a:gd name="T20" fmla="*/ 156 w 156"/>
                <a:gd name="T21" fmla="*/ 102 h 156"/>
                <a:gd name="T22" fmla="*/ 107 w 156"/>
                <a:gd name="T23" fmla="*/ 109 h 156"/>
                <a:gd name="T24" fmla="*/ 97 w 156"/>
                <a:gd name="T25" fmla="*/ 156 h 156"/>
                <a:gd name="T26" fmla="*/ 69 w 156"/>
                <a:gd name="T27" fmla="*/ 107 h 156"/>
                <a:gd name="T28" fmla="*/ 69 w 156"/>
                <a:gd name="T29" fmla="*/ 107 h 156"/>
                <a:gd name="T30" fmla="*/ 93 w 156"/>
                <a:gd name="T31" fmla="*/ 137 h 156"/>
                <a:gd name="T32" fmla="*/ 100 w 156"/>
                <a:gd name="T33" fmla="*/ 99 h 156"/>
                <a:gd name="T34" fmla="*/ 135 w 156"/>
                <a:gd name="T35" fmla="*/ 95 h 156"/>
                <a:gd name="T36" fmla="*/ 107 w 156"/>
                <a:gd name="T37" fmla="*/ 71 h 156"/>
                <a:gd name="T38" fmla="*/ 121 w 156"/>
                <a:gd name="T39" fmla="*/ 38 h 156"/>
                <a:gd name="T40" fmla="*/ 85 w 156"/>
                <a:gd name="T41" fmla="*/ 50 h 156"/>
                <a:gd name="T42" fmla="*/ 64 w 156"/>
                <a:gd name="T43" fmla="*/ 21 h 156"/>
                <a:gd name="T44" fmla="*/ 57 w 156"/>
                <a:gd name="T45" fmla="*/ 57 h 156"/>
                <a:gd name="T46" fmla="*/ 22 w 156"/>
                <a:gd name="T47" fmla="*/ 62 h 156"/>
                <a:gd name="T48" fmla="*/ 50 w 156"/>
                <a:gd name="T49" fmla="*/ 85 h 156"/>
                <a:gd name="T50" fmla="*/ 36 w 156"/>
                <a:gd name="T51" fmla="*/ 121 h 156"/>
                <a:gd name="T52" fmla="*/ 69 w 156"/>
                <a:gd name="T53" fmla="*/ 107 h 1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156">
                  <a:moveTo>
                    <a:pt x="97" y="156"/>
                  </a:moveTo>
                  <a:lnTo>
                    <a:pt x="67" y="118"/>
                  </a:lnTo>
                  <a:lnTo>
                    <a:pt x="19" y="135"/>
                  </a:lnTo>
                  <a:lnTo>
                    <a:pt x="38" y="88"/>
                  </a:lnTo>
                  <a:lnTo>
                    <a:pt x="0" y="57"/>
                  </a:lnTo>
                  <a:lnTo>
                    <a:pt x="50" y="50"/>
                  </a:lnTo>
                  <a:lnTo>
                    <a:pt x="59" y="0"/>
                  </a:lnTo>
                  <a:lnTo>
                    <a:pt x="90" y="40"/>
                  </a:lnTo>
                  <a:lnTo>
                    <a:pt x="137" y="24"/>
                  </a:lnTo>
                  <a:lnTo>
                    <a:pt x="116" y="69"/>
                  </a:lnTo>
                  <a:lnTo>
                    <a:pt x="156" y="102"/>
                  </a:lnTo>
                  <a:lnTo>
                    <a:pt x="107" y="109"/>
                  </a:lnTo>
                  <a:lnTo>
                    <a:pt x="97" y="156"/>
                  </a:lnTo>
                  <a:close/>
                  <a:moveTo>
                    <a:pt x="69" y="107"/>
                  </a:moveTo>
                  <a:lnTo>
                    <a:pt x="69" y="107"/>
                  </a:lnTo>
                  <a:lnTo>
                    <a:pt x="93" y="137"/>
                  </a:lnTo>
                  <a:lnTo>
                    <a:pt x="100" y="99"/>
                  </a:lnTo>
                  <a:lnTo>
                    <a:pt x="135" y="95"/>
                  </a:lnTo>
                  <a:lnTo>
                    <a:pt x="107" y="71"/>
                  </a:lnTo>
                  <a:lnTo>
                    <a:pt x="121" y="38"/>
                  </a:lnTo>
                  <a:lnTo>
                    <a:pt x="85" y="50"/>
                  </a:lnTo>
                  <a:lnTo>
                    <a:pt x="64" y="21"/>
                  </a:lnTo>
                  <a:lnTo>
                    <a:pt x="57" y="57"/>
                  </a:lnTo>
                  <a:lnTo>
                    <a:pt x="22" y="62"/>
                  </a:lnTo>
                  <a:lnTo>
                    <a:pt x="50" y="85"/>
                  </a:lnTo>
                  <a:lnTo>
                    <a:pt x="36" y="121"/>
                  </a:lnTo>
                  <a:lnTo>
                    <a:pt x="69" y="10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92"/>
            <p:cNvSpPr>
              <a:spLocks noEditPoints="1"/>
            </p:cNvSpPr>
            <p:nvPr/>
          </p:nvSpPr>
          <p:spPr bwMode="auto">
            <a:xfrm>
              <a:off x="3175001" y="4551363"/>
              <a:ext cx="134938" cy="134938"/>
            </a:xfrm>
            <a:custGeom>
              <a:gdLst>
                <a:gd name="T0" fmla="*/ 52 w 85"/>
                <a:gd name="T1" fmla="*/ 85 h 85"/>
                <a:gd name="T2" fmla="*/ 35 w 85"/>
                <a:gd name="T3" fmla="*/ 63 h 85"/>
                <a:gd name="T4" fmla="*/ 9 w 85"/>
                <a:gd name="T5" fmla="*/ 73 h 85"/>
                <a:gd name="T6" fmla="*/ 21 w 85"/>
                <a:gd name="T7" fmla="*/ 47 h 85"/>
                <a:gd name="T8" fmla="*/ 0 w 85"/>
                <a:gd name="T9" fmla="*/ 30 h 85"/>
                <a:gd name="T10" fmla="*/ 26 w 85"/>
                <a:gd name="T11" fmla="*/ 28 h 85"/>
                <a:gd name="T12" fmla="*/ 31 w 85"/>
                <a:gd name="T13" fmla="*/ 0 h 85"/>
                <a:gd name="T14" fmla="*/ 47 w 85"/>
                <a:gd name="T15" fmla="*/ 21 h 85"/>
                <a:gd name="T16" fmla="*/ 73 w 85"/>
                <a:gd name="T17" fmla="*/ 11 h 85"/>
                <a:gd name="T18" fmla="*/ 64 w 85"/>
                <a:gd name="T19" fmla="*/ 37 h 85"/>
                <a:gd name="T20" fmla="*/ 85 w 85"/>
                <a:gd name="T21" fmla="*/ 54 h 85"/>
                <a:gd name="T22" fmla="*/ 57 w 85"/>
                <a:gd name="T23" fmla="*/ 59 h 85"/>
                <a:gd name="T24" fmla="*/ 52 w 85"/>
                <a:gd name="T25" fmla="*/ 85 h 85"/>
                <a:gd name="T26" fmla="*/ 38 w 85"/>
                <a:gd name="T27" fmla="*/ 54 h 85"/>
                <a:gd name="T28" fmla="*/ 38 w 85"/>
                <a:gd name="T29" fmla="*/ 54 h 85"/>
                <a:gd name="T30" fmla="*/ 47 w 85"/>
                <a:gd name="T31" fmla="*/ 66 h 85"/>
                <a:gd name="T32" fmla="*/ 49 w 85"/>
                <a:gd name="T33" fmla="*/ 52 h 85"/>
                <a:gd name="T34" fmla="*/ 64 w 85"/>
                <a:gd name="T35" fmla="*/ 49 h 85"/>
                <a:gd name="T36" fmla="*/ 52 w 85"/>
                <a:gd name="T37" fmla="*/ 40 h 85"/>
                <a:gd name="T38" fmla="*/ 59 w 85"/>
                <a:gd name="T39" fmla="*/ 28 h 85"/>
                <a:gd name="T40" fmla="*/ 45 w 85"/>
                <a:gd name="T41" fmla="*/ 33 h 85"/>
                <a:gd name="T42" fmla="*/ 38 w 85"/>
                <a:gd name="T43" fmla="*/ 21 h 85"/>
                <a:gd name="T44" fmla="*/ 33 w 85"/>
                <a:gd name="T45" fmla="*/ 35 h 85"/>
                <a:gd name="T46" fmla="*/ 21 w 85"/>
                <a:gd name="T47" fmla="*/ 37 h 85"/>
                <a:gd name="T48" fmla="*/ 31 w 85"/>
                <a:gd name="T49" fmla="*/ 45 h 85"/>
                <a:gd name="T50" fmla="*/ 26 w 85"/>
                <a:gd name="T51" fmla="*/ 59 h 85"/>
                <a:gd name="T52" fmla="*/ 38 w 85"/>
                <a:gd name="T53" fmla="*/ 54 h 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52" y="85"/>
                  </a:moveTo>
                  <a:lnTo>
                    <a:pt x="35" y="63"/>
                  </a:lnTo>
                  <a:lnTo>
                    <a:pt x="9" y="73"/>
                  </a:lnTo>
                  <a:lnTo>
                    <a:pt x="21" y="47"/>
                  </a:lnTo>
                  <a:lnTo>
                    <a:pt x="0" y="30"/>
                  </a:lnTo>
                  <a:lnTo>
                    <a:pt x="26" y="28"/>
                  </a:lnTo>
                  <a:lnTo>
                    <a:pt x="31" y="0"/>
                  </a:lnTo>
                  <a:lnTo>
                    <a:pt x="47" y="21"/>
                  </a:lnTo>
                  <a:lnTo>
                    <a:pt x="73" y="11"/>
                  </a:lnTo>
                  <a:lnTo>
                    <a:pt x="64" y="37"/>
                  </a:lnTo>
                  <a:lnTo>
                    <a:pt x="85" y="54"/>
                  </a:lnTo>
                  <a:lnTo>
                    <a:pt x="57" y="59"/>
                  </a:lnTo>
                  <a:lnTo>
                    <a:pt x="52" y="85"/>
                  </a:lnTo>
                  <a:close/>
                  <a:moveTo>
                    <a:pt x="38" y="54"/>
                  </a:moveTo>
                  <a:lnTo>
                    <a:pt x="38" y="54"/>
                  </a:lnTo>
                  <a:lnTo>
                    <a:pt x="47" y="66"/>
                  </a:lnTo>
                  <a:lnTo>
                    <a:pt x="49" y="52"/>
                  </a:lnTo>
                  <a:lnTo>
                    <a:pt x="64" y="49"/>
                  </a:lnTo>
                  <a:lnTo>
                    <a:pt x="52" y="40"/>
                  </a:lnTo>
                  <a:lnTo>
                    <a:pt x="59" y="28"/>
                  </a:lnTo>
                  <a:lnTo>
                    <a:pt x="45" y="33"/>
                  </a:lnTo>
                  <a:lnTo>
                    <a:pt x="38" y="21"/>
                  </a:lnTo>
                  <a:lnTo>
                    <a:pt x="33" y="35"/>
                  </a:lnTo>
                  <a:lnTo>
                    <a:pt x="21" y="37"/>
                  </a:lnTo>
                  <a:lnTo>
                    <a:pt x="31" y="45"/>
                  </a:lnTo>
                  <a:lnTo>
                    <a:pt x="26" y="59"/>
                  </a:lnTo>
                  <a:lnTo>
                    <a:pt x="38" y="5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93"/>
            <p:cNvSpPr>
              <a:spLocks noEditPoints="1"/>
            </p:cNvSpPr>
            <p:nvPr/>
          </p:nvSpPr>
          <p:spPr bwMode="auto">
            <a:xfrm>
              <a:off x="3125788" y="4689475"/>
              <a:ext cx="41275" cy="44450"/>
            </a:xfrm>
            <a:custGeom>
              <a:gdLst>
                <a:gd name="T0" fmla="*/ 4 w 11"/>
                <a:gd name="T1" fmla="*/ 11 h 12"/>
                <a:gd name="T2" fmla="*/ 0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4"/>
                    <a:pt x="11" y="7"/>
                  </a:cubicBezTo>
                  <a:cubicBezTo>
                    <a:pt x="10" y="10"/>
                    <a:pt x="7" y="12"/>
                    <a:pt x="4" y="11"/>
                  </a:cubicBezTo>
                  <a:close/>
                  <a:moveTo>
                    <a:pt x="6" y="4"/>
                  </a:moveTo>
                  <a:cubicBezTo>
                    <a:pt x="6" y="4"/>
                    <a:pt x="6" y="4"/>
                    <a:pt x="6" y="4"/>
                  </a:cubicBezTo>
                  <a:cubicBezTo>
                    <a:pt x="5" y="4"/>
                    <a:pt x="4" y="4"/>
                    <a:pt x="4" y="5"/>
                  </a:cubicBezTo>
                  <a:cubicBezTo>
                    <a:pt x="4" y="6"/>
                    <a:pt x="4" y="7"/>
                    <a:pt x="5" y="7"/>
                  </a:cubicBezTo>
                  <a:cubicBezTo>
                    <a:pt x="6" y="8"/>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94"/>
            <p:cNvSpPr>
              <a:spLocks noEditPoints="1"/>
            </p:cNvSpPr>
            <p:nvPr/>
          </p:nvSpPr>
          <p:spPr bwMode="auto">
            <a:xfrm>
              <a:off x="3317876" y="4505325"/>
              <a:ext cx="41275" cy="41275"/>
            </a:xfrm>
            <a:custGeom>
              <a:gdLst>
                <a:gd name="T0" fmla="*/ 4 w 11"/>
                <a:gd name="T1" fmla="*/ 10 h 11"/>
                <a:gd name="T2" fmla="*/ 1 w 11"/>
                <a:gd name="T3" fmla="*/ 4 h 11"/>
                <a:gd name="T4" fmla="*/ 7 w 11"/>
                <a:gd name="T5" fmla="*/ 0 h 11"/>
                <a:gd name="T6" fmla="*/ 11 w 11"/>
                <a:gd name="T7" fmla="*/ 7 h 11"/>
                <a:gd name="T8" fmla="*/ 4 w 11"/>
                <a:gd name="T9" fmla="*/ 10 h 11"/>
                <a:gd name="T10" fmla="*/ 6 w 11"/>
                <a:gd name="T11" fmla="*/ 4 h 11"/>
                <a:gd name="T12" fmla="*/ 6 w 11"/>
                <a:gd name="T13" fmla="*/ 4 h 11"/>
                <a:gd name="T14" fmla="*/ 4 w 11"/>
                <a:gd name="T15" fmla="*/ 5 h 11"/>
                <a:gd name="T16" fmla="*/ 5 w 11"/>
                <a:gd name="T17" fmla="*/ 7 h 11"/>
                <a:gd name="T18" fmla="*/ 7 w 11"/>
                <a:gd name="T19" fmla="*/ 6 h 11"/>
                <a:gd name="T20" fmla="*/ 6 w 11"/>
                <a:gd name="T21" fmla="*/ 4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0"/>
                  </a:moveTo>
                  <a:cubicBezTo>
                    <a:pt x="1" y="10"/>
                    <a:pt x="0" y="7"/>
                    <a:pt x="1" y="4"/>
                  </a:cubicBezTo>
                  <a:cubicBezTo>
                    <a:pt x="1" y="1"/>
                    <a:pt x="4" y="0"/>
                    <a:pt x="7" y="0"/>
                  </a:cubicBezTo>
                  <a:cubicBezTo>
                    <a:pt x="10" y="1"/>
                    <a:pt x="11" y="4"/>
                    <a:pt x="11" y="7"/>
                  </a:cubicBezTo>
                  <a:cubicBezTo>
                    <a:pt x="10" y="10"/>
                    <a:pt x="7" y="11"/>
                    <a:pt x="4" y="10"/>
                  </a:cubicBezTo>
                  <a:close/>
                  <a:moveTo>
                    <a:pt x="6" y="4"/>
                  </a:moveTo>
                  <a:cubicBezTo>
                    <a:pt x="6" y="4"/>
                    <a:pt x="6" y="4"/>
                    <a:pt x="6" y="4"/>
                  </a:cubicBezTo>
                  <a:cubicBezTo>
                    <a:pt x="5" y="4"/>
                    <a:pt x="4" y="4"/>
                    <a:pt x="4" y="5"/>
                  </a:cubicBezTo>
                  <a:cubicBezTo>
                    <a:pt x="4" y="6"/>
                    <a:pt x="4" y="7"/>
                    <a:pt x="5" y="7"/>
                  </a:cubicBezTo>
                  <a:cubicBezTo>
                    <a:pt x="6" y="7"/>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95"/>
            <p:cNvSpPr>
              <a:spLocks noEditPoints="1"/>
            </p:cNvSpPr>
            <p:nvPr/>
          </p:nvSpPr>
          <p:spPr bwMode="auto">
            <a:xfrm>
              <a:off x="3186113" y="4464050"/>
              <a:ext cx="44450" cy="46038"/>
            </a:xfrm>
            <a:custGeom>
              <a:gdLst>
                <a:gd name="T0" fmla="*/ 4 w 12"/>
                <a:gd name="T1" fmla="*/ 11 h 12"/>
                <a:gd name="T2" fmla="*/ 1 w 12"/>
                <a:gd name="T3" fmla="*/ 5 h 12"/>
                <a:gd name="T4" fmla="*/ 7 w 12"/>
                <a:gd name="T5" fmla="*/ 1 h 12"/>
                <a:gd name="T6" fmla="*/ 11 w 12"/>
                <a:gd name="T7" fmla="*/ 8 h 12"/>
                <a:gd name="T8" fmla="*/ 4 w 12"/>
                <a:gd name="T9" fmla="*/ 11 h 12"/>
                <a:gd name="T10" fmla="*/ 6 w 12"/>
                <a:gd name="T11" fmla="*/ 5 h 12"/>
                <a:gd name="T12" fmla="*/ 6 w 12"/>
                <a:gd name="T13" fmla="*/ 5 h 12"/>
                <a:gd name="T14" fmla="*/ 4 w 12"/>
                <a:gd name="T15" fmla="*/ 6 h 12"/>
                <a:gd name="T16" fmla="*/ 5 w 12"/>
                <a:gd name="T17" fmla="*/ 8 h 12"/>
                <a:gd name="T18" fmla="*/ 7 w 12"/>
                <a:gd name="T19" fmla="*/ 7 h 12"/>
                <a:gd name="T20" fmla="*/ 6 w 12"/>
                <a:gd name="T21" fmla="*/ 5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4" y="11"/>
                  </a:moveTo>
                  <a:cubicBezTo>
                    <a:pt x="2" y="10"/>
                    <a:pt x="0" y="8"/>
                    <a:pt x="1" y="5"/>
                  </a:cubicBezTo>
                  <a:cubicBezTo>
                    <a:pt x="2" y="2"/>
                    <a:pt x="5" y="0"/>
                    <a:pt x="7" y="1"/>
                  </a:cubicBezTo>
                  <a:cubicBezTo>
                    <a:pt x="10" y="2"/>
                    <a:pt x="12" y="5"/>
                    <a:pt x="11" y="8"/>
                  </a:cubicBezTo>
                  <a:cubicBezTo>
                    <a:pt x="10" y="10"/>
                    <a:pt x="7" y="12"/>
                    <a:pt x="4" y="11"/>
                  </a:cubicBezTo>
                  <a:close/>
                  <a:moveTo>
                    <a:pt x="6" y="5"/>
                  </a:moveTo>
                  <a:cubicBezTo>
                    <a:pt x="6" y="5"/>
                    <a:pt x="6" y="5"/>
                    <a:pt x="6" y="5"/>
                  </a:cubicBezTo>
                  <a:cubicBezTo>
                    <a:pt x="5" y="4"/>
                    <a:pt x="5" y="5"/>
                    <a:pt x="4" y="6"/>
                  </a:cubicBezTo>
                  <a:cubicBezTo>
                    <a:pt x="4" y="7"/>
                    <a:pt x="5" y="8"/>
                    <a:pt x="5" y="8"/>
                  </a:cubicBezTo>
                  <a:cubicBezTo>
                    <a:pt x="6" y="8"/>
                    <a:pt x="7" y="8"/>
                    <a:pt x="7" y="7"/>
                  </a:cubicBezTo>
                  <a:cubicBezTo>
                    <a:pt x="8" y="6"/>
                    <a:pt x="7" y="5"/>
                    <a:pt x="6" y="5"/>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96"/>
            <p:cNvSpPr>
              <a:spLocks noEditPoints="1"/>
            </p:cNvSpPr>
            <p:nvPr/>
          </p:nvSpPr>
          <p:spPr bwMode="auto">
            <a:xfrm>
              <a:off x="3092451" y="4562475"/>
              <a:ext cx="41275" cy="44450"/>
            </a:xfrm>
            <a:custGeom>
              <a:gdLst>
                <a:gd name="T0" fmla="*/ 4 w 11"/>
                <a:gd name="T1" fmla="*/ 11 h 12"/>
                <a:gd name="T2" fmla="*/ 0 w 11"/>
                <a:gd name="T3" fmla="*/ 4 h 12"/>
                <a:gd name="T4" fmla="*/ 7 w 11"/>
                <a:gd name="T5" fmla="*/ 1 h 12"/>
                <a:gd name="T6" fmla="*/ 10 w 11"/>
                <a:gd name="T7" fmla="*/ 7 h 12"/>
                <a:gd name="T8" fmla="*/ 4 w 11"/>
                <a:gd name="T9" fmla="*/ 11 h 12"/>
                <a:gd name="T10" fmla="*/ 6 w 11"/>
                <a:gd name="T11" fmla="*/ 4 h 12"/>
                <a:gd name="T12" fmla="*/ 6 w 11"/>
                <a:gd name="T13" fmla="*/ 4 h 12"/>
                <a:gd name="T14" fmla="*/ 4 w 11"/>
                <a:gd name="T15" fmla="*/ 6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5"/>
                    <a:pt x="10" y="7"/>
                  </a:cubicBezTo>
                  <a:cubicBezTo>
                    <a:pt x="10" y="10"/>
                    <a:pt x="7" y="12"/>
                    <a:pt x="4" y="11"/>
                  </a:cubicBezTo>
                  <a:close/>
                  <a:moveTo>
                    <a:pt x="6" y="4"/>
                  </a:moveTo>
                  <a:cubicBezTo>
                    <a:pt x="6" y="4"/>
                    <a:pt x="6" y="4"/>
                    <a:pt x="6" y="4"/>
                  </a:cubicBezTo>
                  <a:cubicBezTo>
                    <a:pt x="5" y="4"/>
                    <a:pt x="4" y="5"/>
                    <a:pt x="4" y="6"/>
                  </a:cubicBezTo>
                  <a:cubicBezTo>
                    <a:pt x="4" y="6"/>
                    <a:pt x="4" y="7"/>
                    <a:pt x="5" y="7"/>
                  </a:cubicBezTo>
                  <a:cubicBezTo>
                    <a:pt x="6" y="8"/>
                    <a:pt x="7" y="7"/>
                    <a:pt x="7" y="6"/>
                  </a:cubicBezTo>
                  <a:cubicBezTo>
                    <a:pt x="7" y="6"/>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97"/>
            <p:cNvSpPr>
              <a:spLocks noEditPoints="1"/>
            </p:cNvSpPr>
            <p:nvPr/>
          </p:nvSpPr>
          <p:spPr bwMode="auto">
            <a:xfrm>
              <a:off x="3348038" y="4633913"/>
              <a:ext cx="41275" cy="44450"/>
            </a:xfrm>
            <a:custGeom>
              <a:gdLst>
                <a:gd name="T0" fmla="*/ 4 w 11"/>
                <a:gd name="T1" fmla="*/ 11 h 12"/>
                <a:gd name="T2" fmla="*/ 1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1" y="4"/>
                  </a:cubicBezTo>
                  <a:cubicBezTo>
                    <a:pt x="1" y="2"/>
                    <a:pt x="4" y="0"/>
                    <a:pt x="7" y="1"/>
                  </a:cubicBezTo>
                  <a:cubicBezTo>
                    <a:pt x="10" y="2"/>
                    <a:pt x="11" y="5"/>
                    <a:pt x="11" y="7"/>
                  </a:cubicBezTo>
                  <a:cubicBezTo>
                    <a:pt x="10" y="10"/>
                    <a:pt x="7" y="12"/>
                    <a:pt x="4" y="11"/>
                  </a:cubicBezTo>
                  <a:close/>
                  <a:moveTo>
                    <a:pt x="6" y="4"/>
                  </a:moveTo>
                  <a:cubicBezTo>
                    <a:pt x="6" y="4"/>
                    <a:pt x="6" y="4"/>
                    <a:pt x="6" y="4"/>
                  </a:cubicBezTo>
                  <a:cubicBezTo>
                    <a:pt x="5" y="4"/>
                    <a:pt x="4" y="5"/>
                    <a:pt x="4" y="5"/>
                  </a:cubicBezTo>
                  <a:cubicBezTo>
                    <a:pt x="4" y="6"/>
                    <a:pt x="4" y="7"/>
                    <a:pt x="5" y="7"/>
                  </a:cubicBezTo>
                  <a:cubicBezTo>
                    <a:pt x="6" y="8"/>
                    <a:pt x="7" y="7"/>
                    <a:pt x="7" y="6"/>
                  </a:cubicBezTo>
                  <a:cubicBezTo>
                    <a:pt x="7" y="5"/>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00"/>
            <p:cNvSpPr/>
            <p:nvPr/>
          </p:nvSpPr>
          <p:spPr bwMode="auto">
            <a:xfrm>
              <a:off x="1636713" y="4760913"/>
              <a:ext cx="17463" cy="52388"/>
            </a:xfrm>
            <a:custGeom>
              <a:gdLst>
                <a:gd name="T0" fmla="*/ 2 w 11"/>
                <a:gd name="T1" fmla="*/ 33 h 33"/>
                <a:gd name="T2" fmla="*/ 0 w 11"/>
                <a:gd name="T3" fmla="*/ 33 h 33"/>
                <a:gd name="T4" fmla="*/ 9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01"/>
            <p:cNvSpPr/>
            <p:nvPr/>
          </p:nvSpPr>
          <p:spPr bwMode="auto">
            <a:xfrm>
              <a:off x="1628776" y="4764088"/>
              <a:ext cx="19050" cy="26988"/>
            </a:xfrm>
            <a:custGeom>
              <a:gdLst>
                <a:gd name="T0" fmla="*/ 9 w 12"/>
                <a:gd name="T1" fmla="*/ 17 h 17"/>
                <a:gd name="T2" fmla="*/ 0 w 12"/>
                <a:gd name="T3" fmla="*/ 3 h 17"/>
                <a:gd name="T4" fmla="*/ 5 w 12"/>
                <a:gd name="T5" fmla="*/ 0 h 17"/>
                <a:gd name="T6" fmla="*/ 12 w 12"/>
                <a:gd name="T7" fmla="*/ 15 h 17"/>
                <a:gd name="T8" fmla="*/ 9 w 12"/>
                <a:gd name="T9" fmla="*/ 17 h 17"/>
              </a:gdLst>
              <a:cxnLst>
                <a:cxn ang="0">
                  <a:pos x="T0" y="T1"/>
                </a:cxn>
                <a:cxn ang="0">
                  <a:pos x="T2" y="T3"/>
                </a:cxn>
                <a:cxn ang="0">
                  <a:pos x="T4" y="T5"/>
                </a:cxn>
                <a:cxn ang="0">
                  <a:pos x="T6" y="T7"/>
                </a:cxn>
                <a:cxn ang="0">
                  <a:pos x="T8" y="T9"/>
                </a:cxn>
              </a:cxnLst>
              <a:rect l="0" t="0" r="r" b="b"/>
              <a:pathLst>
                <a:path w="12" h="17">
                  <a:moveTo>
                    <a:pt x="9" y="17"/>
                  </a:moveTo>
                  <a:lnTo>
                    <a:pt x="0" y="3"/>
                  </a:lnTo>
                  <a:lnTo>
                    <a:pt x="5" y="0"/>
                  </a:lnTo>
                  <a:lnTo>
                    <a:pt x="12" y="15"/>
                  </a:lnTo>
                  <a:lnTo>
                    <a:pt x="9"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02"/>
            <p:cNvSpPr/>
            <p:nvPr/>
          </p:nvSpPr>
          <p:spPr bwMode="auto">
            <a:xfrm>
              <a:off x="1643063" y="4772025"/>
              <a:ext cx="26988" cy="19050"/>
            </a:xfrm>
            <a:custGeom>
              <a:gdLst>
                <a:gd name="T0" fmla="*/ 3 w 17"/>
                <a:gd name="T1" fmla="*/ 12 h 12"/>
                <a:gd name="T2" fmla="*/ 0 w 17"/>
                <a:gd name="T3" fmla="*/ 10 h 12"/>
                <a:gd name="T4" fmla="*/ 14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10"/>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03"/>
            <p:cNvSpPr/>
            <p:nvPr/>
          </p:nvSpPr>
          <p:spPr bwMode="auto">
            <a:xfrm>
              <a:off x="1606551" y="4862513"/>
              <a:ext cx="17463" cy="52388"/>
            </a:xfrm>
            <a:custGeom>
              <a:gdLst>
                <a:gd name="T0" fmla="*/ 2 w 11"/>
                <a:gd name="T1" fmla="*/ 33 h 33"/>
                <a:gd name="T2" fmla="*/ 0 w 11"/>
                <a:gd name="T3" fmla="*/ 33 h 33"/>
                <a:gd name="T4" fmla="*/ 9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04"/>
            <p:cNvSpPr/>
            <p:nvPr/>
          </p:nvSpPr>
          <p:spPr bwMode="auto">
            <a:xfrm>
              <a:off x="1612901" y="4887913"/>
              <a:ext cx="19050" cy="26988"/>
            </a:xfrm>
            <a:custGeom>
              <a:gdLst>
                <a:gd name="T0" fmla="*/ 7 w 12"/>
                <a:gd name="T1" fmla="*/ 17 h 17"/>
                <a:gd name="T2" fmla="*/ 0 w 12"/>
                <a:gd name="T3" fmla="*/ 3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05"/>
            <p:cNvSpPr/>
            <p:nvPr/>
          </p:nvSpPr>
          <p:spPr bwMode="auto">
            <a:xfrm>
              <a:off x="1590676" y="4887913"/>
              <a:ext cx="26988" cy="15875"/>
            </a:xfrm>
            <a:custGeom>
              <a:gdLst>
                <a:gd name="T0" fmla="*/ 3 w 17"/>
                <a:gd name="T1" fmla="*/ 10 h 10"/>
                <a:gd name="T2" fmla="*/ 0 w 17"/>
                <a:gd name="T3" fmla="*/ 7 h 10"/>
                <a:gd name="T4" fmla="*/ 14 w 17"/>
                <a:gd name="T5" fmla="*/ 0 h 10"/>
                <a:gd name="T6" fmla="*/ 17 w 17"/>
                <a:gd name="T7" fmla="*/ 3 h 10"/>
                <a:gd name="T8" fmla="*/ 3 w 17"/>
                <a:gd name="T9" fmla="*/ 10 h 10"/>
              </a:gdLst>
              <a:cxnLst>
                <a:cxn ang="0">
                  <a:pos x="T0" y="T1"/>
                </a:cxn>
                <a:cxn ang="0">
                  <a:pos x="T2" y="T3"/>
                </a:cxn>
                <a:cxn ang="0">
                  <a:pos x="T4" y="T5"/>
                </a:cxn>
                <a:cxn ang="0">
                  <a:pos x="T6" y="T7"/>
                </a:cxn>
                <a:cxn ang="0">
                  <a:pos x="T8" y="T9"/>
                </a:cxn>
              </a:cxnLst>
              <a:rect l="0" t="0" r="r" b="b"/>
              <a:pathLst>
                <a:path w="17" h="10">
                  <a:moveTo>
                    <a:pt x="3" y="10"/>
                  </a:moveTo>
                  <a:lnTo>
                    <a:pt x="0" y="7"/>
                  </a:lnTo>
                  <a:lnTo>
                    <a:pt x="14" y="0"/>
                  </a:lnTo>
                  <a:lnTo>
                    <a:pt x="17" y="3"/>
                  </a:lnTo>
                  <a:lnTo>
                    <a:pt x="3"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06"/>
            <p:cNvSpPr/>
            <p:nvPr/>
          </p:nvSpPr>
          <p:spPr bwMode="auto">
            <a:xfrm>
              <a:off x="1568451" y="4791075"/>
              <a:ext cx="44450" cy="33338"/>
            </a:xfrm>
            <a:custGeom>
              <a:gdLst>
                <a:gd name="T0" fmla="*/ 26 w 28"/>
                <a:gd name="T1" fmla="*/ 21 h 21"/>
                <a:gd name="T2" fmla="*/ 0 w 28"/>
                <a:gd name="T3" fmla="*/ 2 h 21"/>
                <a:gd name="T4" fmla="*/ 2 w 28"/>
                <a:gd name="T5" fmla="*/ 0 h 21"/>
                <a:gd name="T6" fmla="*/ 28 w 28"/>
                <a:gd name="T7" fmla="*/ 16 h 21"/>
                <a:gd name="T8" fmla="*/ 26 w 28"/>
                <a:gd name="T9" fmla="*/ 21 h 21"/>
              </a:gd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07"/>
            <p:cNvSpPr/>
            <p:nvPr/>
          </p:nvSpPr>
          <p:spPr bwMode="auto">
            <a:xfrm>
              <a:off x="1565276" y="4805363"/>
              <a:ext cx="25400" cy="7938"/>
            </a:xfrm>
            <a:custGeom>
              <a:gdLst>
                <a:gd name="T0" fmla="*/ 2 w 16"/>
                <a:gd name="T1" fmla="*/ 5 h 5"/>
                <a:gd name="T2" fmla="*/ 0 w 16"/>
                <a:gd name="T3" fmla="*/ 3 h 5"/>
                <a:gd name="T4" fmla="*/ 16 w 16"/>
                <a:gd name="T5" fmla="*/ 0 h 5"/>
                <a:gd name="T6" fmla="*/ 16 w 16"/>
                <a:gd name="T7" fmla="*/ 3 h 5"/>
                <a:gd name="T8" fmla="*/ 2 w 16"/>
                <a:gd name="T9" fmla="*/ 5 h 5"/>
              </a:gdLst>
              <a:cxnLst>
                <a:cxn ang="0">
                  <a:pos x="T0" y="T1"/>
                </a:cxn>
                <a:cxn ang="0">
                  <a:pos x="T2" y="T3"/>
                </a:cxn>
                <a:cxn ang="0">
                  <a:pos x="T4" y="T5"/>
                </a:cxn>
                <a:cxn ang="0">
                  <a:pos x="T6" y="T7"/>
                </a:cxn>
                <a:cxn ang="0">
                  <a:pos x="T8" y="T9"/>
                </a:cxn>
              </a:cxnLst>
              <a:rect l="0" t="0" r="r" b="b"/>
              <a:pathLst>
                <a:path w="16" h="5">
                  <a:moveTo>
                    <a:pt x="2" y="5"/>
                  </a:moveTo>
                  <a:lnTo>
                    <a:pt x="0" y="3"/>
                  </a:lnTo>
                  <a:lnTo>
                    <a:pt x="16" y="0"/>
                  </a:lnTo>
                  <a:lnTo>
                    <a:pt x="16" y="3"/>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08"/>
            <p:cNvSpPr/>
            <p:nvPr/>
          </p:nvSpPr>
          <p:spPr bwMode="auto">
            <a:xfrm>
              <a:off x="1582738" y="4779963"/>
              <a:ext cx="12700" cy="25400"/>
            </a:xfrm>
            <a:custGeom>
              <a:gdLst>
                <a:gd name="T0" fmla="*/ 3 w 8"/>
                <a:gd name="T1" fmla="*/ 16 h 16"/>
                <a:gd name="T2" fmla="*/ 0 w 8"/>
                <a:gd name="T3" fmla="*/ 2 h 16"/>
                <a:gd name="T4" fmla="*/ 5 w 8"/>
                <a:gd name="T5" fmla="*/ 0 h 16"/>
                <a:gd name="T6" fmla="*/ 8 w 8"/>
                <a:gd name="T7" fmla="*/ 16 h 16"/>
                <a:gd name="T8" fmla="*/ 3 w 8"/>
                <a:gd name="T9" fmla="*/ 16 h 16"/>
              </a:gdLst>
              <a:cxnLst>
                <a:cxn ang="0">
                  <a:pos x="T0" y="T1"/>
                </a:cxn>
                <a:cxn ang="0">
                  <a:pos x="T2" y="T3"/>
                </a:cxn>
                <a:cxn ang="0">
                  <a:pos x="T4" y="T5"/>
                </a:cxn>
                <a:cxn ang="0">
                  <a:pos x="T6" y="T7"/>
                </a:cxn>
                <a:cxn ang="0">
                  <a:pos x="T8" y="T9"/>
                </a:cxn>
              </a:cxnLst>
              <a:rect l="0" t="0" r="r" b="b"/>
              <a:pathLst>
                <a:path w="8" h="16">
                  <a:moveTo>
                    <a:pt x="3" y="16"/>
                  </a:moveTo>
                  <a:lnTo>
                    <a:pt x="0" y="2"/>
                  </a:lnTo>
                  <a:lnTo>
                    <a:pt x="5" y="0"/>
                  </a:lnTo>
                  <a:lnTo>
                    <a:pt x="8"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09"/>
            <p:cNvSpPr/>
            <p:nvPr/>
          </p:nvSpPr>
          <p:spPr bwMode="auto">
            <a:xfrm>
              <a:off x="1554163" y="4843463"/>
              <a:ext cx="52388" cy="19050"/>
            </a:xfrm>
            <a:custGeom>
              <a:gdLst>
                <a:gd name="T0" fmla="*/ 2 w 33"/>
                <a:gd name="T1" fmla="*/ 12 h 12"/>
                <a:gd name="T2" fmla="*/ 0 w 33"/>
                <a:gd name="T3" fmla="*/ 9 h 12"/>
                <a:gd name="T4" fmla="*/ 33 w 33"/>
                <a:gd name="T5" fmla="*/ 0 h 12"/>
                <a:gd name="T6" fmla="*/ 33 w 33"/>
                <a:gd name="T7" fmla="*/ 5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9"/>
                  </a:lnTo>
                  <a:lnTo>
                    <a:pt x="33" y="0"/>
                  </a:lnTo>
                  <a:lnTo>
                    <a:pt x="33"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10"/>
            <p:cNvSpPr/>
            <p:nvPr/>
          </p:nvSpPr>
          <p:spPr bwMode="auto">
            <a:xfrm>
              <a:off x="1565276" y="4851400"/>
              <a:ext cx="17463" cy="25400"/>
            </a:xfrm>
            <a:custGeom>
              <a:gdLst>
                <a:gd name="T0" fmla="*/ 4 w 11"/>
                <a:gd name="T1" fmla="*/ 16 h 16"/>
                <a:gd name="T2" fmla="*/ 0 w 11"/>
                <a:gd name="T3" fmla="*/ 14 h 16"/>
                <a:gd name="T4" fmla="*/ 9 w 11"/>
                <a:gd name="T5" fmla="*/ 0 h 16"/>
                <a:gd name="T6" fmla="*/ 11 w 11"/>
                <a:gd name="T7" fmla="*/ 2 h 16"/>
                <a:gd name="T8" fmla="*/ 4 w 11"/>
                <a:gd name="T9" fmla="*/ 16 h 16"/>
              </a:gdLst>
              <a:cxnLst>
                <a:cxn ang="0">
                  <a:pos x="T0" y="T1"/>
                </a:cxn>
                <a:cxn ang="0">
                  <a:pos x="T2" y="T3"/>
                </a:cxn>
                <a:cxn ang="0">
                  <a:pos x="T4" y="T5"/>
                </a:cxn>
                <a:cxn ang="0">
                  <a:pos x="T6" y="T7"/>
                </a:cxn>
                <a:cxn ang="0">
                  <a:pos x="T8" y="T9"/>
                </a:cxn>
              </a:cxnLst>
              <a:rect l="0" t="0" r="r" b="b"/>
              <a:pathLst>
                <a:path w="11" h="16">
                  <a:moveTo>
                    <a:pt x="4" y="16"/>
                  </a:moveTo>
                  <a:lnTo>
                    <a:pt x="0" y="14"/>
                  </a:lnTo>
                  <a:lnTo>
                    <a:pt x="9" y="0"/>
                  </a:lnTo>
                  <a:lnTo>
                    <a:pt x="11" y="2"/>
                  </a:lnTo>
                  <a:lnTo>
                    <a:pt x="4"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11"/>
            <p:cNvSpPr/>
            <p:nvPr/>
          </p:nvSpPr>
          <p:spPr bwMode="auto">
            <a:xfrm>
              <a:off x="1557338" y="4840288"/>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12"/>
            <p:cNvSpPr/>
            <p:nvPr/>
          </p:nvSpPr>
          <p:spPr bwMode="auto">
            <a:xfrm>
              <a:off x="1647826" y="4854575"/>
              <a:ext cx="36513" cy="44450"/>
            </a:xfrm>
            <a:custGeom>
              <a:gdLst>
                <a:gd name="T0" fmla="*/ 21 w 23"/>
                <a:gd name="T1" fmla="*/ 28 h 28"/>
                <a:gd name="T2" fmla="*/ 0 w 23"/>
                <a:gd name="T3" fmla="*/ 2 h 28"/>
                <a:gd name="T4" fmla="*/ 2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13"/>
            <p:cNvSpPr/>
            <p:nvPr/>
          </p:nvSpPr>
          <p:spPr bwMode="auto">
            <a:xfrm>
              <a:off x="1665288" y="4873625"/>
              <a:ext cx="26988" cy="7938"/>
            </a:xfrm>
            <a:custGeom>
              <a:gdLst>
                <a:gd name="T0" fmla="*/ 0 w 17"/>
                <a:gd name="T1" fmla="*/ 5 h 5"/>
                <a:gd name="T2" fmla="*/ 0 w 17"/>
                <a:gd name="T3" fmla="*/ 0 h 5"/>
                <a:gd name="T4" fmla="*/ 17 w 17"/>
                <a:gd name="T5" fmla="*/ 2 h 5"/>
                <a:gd name="T6" fmla="*/ 15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5"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14"/>
            <p:cNvSpPr/>
            <p:nvPr/>
          </p:nvSpPr>
          <p:spPr bwMode="auto">
            <a:xfrm>
              <a:off x="1658938" y="4876800"/>
              <a:ext cx="6350" cy="26988"/>
            </a:xfrm>
            <a:custGeom>
              <a:gdLst>
                <a:gd name="T0" fmla="*/ 0 w 4"/>
                <a:gd name="T1" fmla="*/ 17 h 17"/>
                <a:gd name="T2" fmla="*/ 2 w 4"/>
                <a:gd name="T3" fmla="*/ 0 h 17"/>
                <a:gd name="T4" fmla="*/ 4 w 4"/>
                <a:gd name="T5" fmla="*/ 0 h 17"/>
                <a:gd name="T6" fmla="*/ 4 w 4"/>
                <a:gd name="T7" fmla="*/ 17 h 17"/>
                <a:gd name="T8" fmla="*/ 0 w 4"/>
                <a:gd name="T9" fmla="*/ 17 h 17"/>
              </a:gdLst>
              <a:cxnLst>
                <a:cxn ang="0">
                  <a:pos x="T0" y="T1"/>
                </a:cxn>
                <a:cxn ang="0">
                  <a:pos x="T2" y="T3"/>
                </a:cxn>
                <a:cxn ang="0">
                  <a:pos x="T4" y="T5"/>
                </a:cxn>
                <a:cxn ang="0">
                  <a:pos x="T6" y="T7"/>
                </a:cxn>
                <a:cxn ang="0">
                  <a:pos x="T8" y="T9"/>
                </a:cxn>
              </a:cxnLst>
              <a:rect l="0" t="0" r="r" b="b"/>
              <a:pathLst>
                <a:path w="4" h="17">
                  <a:moveTo>
                    <a:pt x="0" y="17"/>
                  </a:moveTo>
                  <a:lnTo>
                    <a:pt x="2" y="0"/>
                  </a:lnTo>
                  <a:lnTo>
                    <a:pt x="4" y="0"/>
                  </a:lnTo>
                  <a:lnTo>
                    <a:pt x="4"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15"/>
            <p:cNvSpPr/>
            <p:nvPr/>
          </p:nvSpPr>
          <p:spPr bwMode="auto">
            <a:xfrm>
              <a:off x="1654176" y="4829175"/>
              <a:ext cx="52388" cy="6350"/>
            </a:xfrm>
            <a:custGeom>
              <a:gdLst>
                <a:gd name="T0" fmla="*/ 0 w 33"/>
                <a:gd name="T1" fmla="*/ 4 h 4"/>
                <a:gd name="T2" fmla="*/ 0 w 33"/>
                <a:gd name="T3" fmla="*/ 2 h 4"/>
                <a:gd name="T4" fmla="*/ 33 w 33"/>
                <a:gd name="T5" fmla="*/ 0 h 4"/>
                <a:gd name="T6" fmla="*/ 33 w 33"/>
                <a:gd name="T7" fmla="*/ 4 h 4"/>
                <a:gd name="T8" fmla="*/ 0 w 33"/>
                <a:gd name="T9" fmla="*/ 4 h 4"/>
              </a:gd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16"/>
            <p:cNvSpPr/>
            <p:nvPr/>
          </p:nvSpPr>
          <p:spPr bwMode="auto">
            <a:xfrm>
              <a:off x="1681163" y="4813300"/>
              <a:ext cx="22225" cy="22225"/>
            </a:xfrm>
            <a:custGeom>
              <a:gdLst>
                <a:gd name="T0" fmla="*/ 2 w 14"/>
                <a:gd name="T1" fmla="*/ 14 h 14"/>
                <a:gd name="T2" fmla="*/ 0 w 14"/>
                <a:gd name="T3" fmla="*/ 12 h 14"/>
                <a:gd name="T4" fmla="*/ 9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17"/>
            <p:cNvSpPr/>
            <p:nvPr/>
          </p:nvSpPr>
          <p:spPr bwMode="auto">
            <a:xfrm>
              <a:off x="1681163" y="4832350"/>
              <a:ext cx="22225" cy="19050"/>
            </a:xfrm>
            <a:custGeom>
              <a:gdLst>
                <a:gd name="T0" fmla="*/ 12 w 14"/>
                <a:gd name="T1" fmla="*/ 12 h 12"/>
                <a:gd name="T2" fmla="*/ 0 w 14"/>
                <a:gd name="T3" fmla="*/ 2 h 12"/>
                <a:gd name="T4" fmla="*/ 2 w 14"/>
                <a:gd name="T5" fmla="*/ 0 h 12"/>
                <a:gd name="T6" fmla="*/ 14 w 14"/>
                <a:gd name="T7" fmla="*/ 9 h 12"/>
                <a:gd name="T8" fmla="*/ 12 w 14"/>
                <a:gd name="T9" fmla="*/ 12 h 12"/>
              </a:gdLst>
              <a:cxnLst>
                <a:cxn ang="0">
                  <a:pos x="T0" y="T1"/>
                </a:cxn>
                <a:cxn ang="0">
                  <a:pos x="T2" y="T3"/>
                </a:cxn>
                <a:cxn ang="0">
                  <a:pos x="T4" y="T5"/>
                </a:cxn>
                <a:cxn ang="0">
                  <a:pos x="T6" y="T7"/>
                </a:cxn>
                <a:cxn ang="0">
                  <a:pos x="T8" y="T9"/>
                </a:cxn>
              </a:cxnLst>
              <a:rect l="0" t="0" r="r" b="b"/>
              <a:pathLst>
                <a:path w="14" h="12">
                  <a:moveTo>
                    <a:pt x="12" y="12"/>
                  </a:moveTo>
                  <a:lnTo>
                    <a:pt x="0" y="2"/>
                  </a:lnTo>
                  <a:lnTo>
                    <a:pt x="2" y="0"/>
                  </a:lnTo>
                  <a:lnTo>
                    <a:pt x="14"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18"/>
            <p:cNvSpPr>
              <a:spLocks noEditPoints="1"/>
            </p:cNvSpPr>
            <p:nvPr/>
          </p:nvSpPr>
          <p:spPr bwMode="auto">
            <a:xfrm>
              <a:off x="1576388" y="4783138"/>
              <a:ext cx="107950" cy="112713"/>
            </a:xfrm>
            <a:custGeom>
              <a:gdLst>
                <a:gd name="T0" fmla="*/ 42 w 68"/>
                <a:gd name="T1" fmla="*/ 71 h 71"/>
                <a:gd name="T2" fmla="*/ 28 w 68"/>
                <a:gd name="T3" fmla="*/ 55 h 71"/>
                <a:gd name="T4" fmla="*/ 7 w 68"/>
                <a:gd name="T5" fmla="*/ 62 h 71"/>
                <a:gd name="T6" fmla="*/ 16 w 68"/>
                <a:gd name="T7" fmla="*/ 40 h 71"/>
                <a:gd name="T8" fmla="*/ 0 w 68"/>
                <a:gd name="T9" fmla="*/ 26 h 71"/>
                <a:gd name="T10" fmla="*/ 21 w 68"/>
                <a:gd name="T11" fmla="*/ 24 h 71"/>
                <a:gd name="T12" fmla="*/ 26 w 68"/>
                <a:gd name="T13" fmla="*/ 0 h 71"/>
                <a:gd name="T14" fmla="*/ 40 w 68"/>
                <a:gd name="T15" fmla="*/ 19 h 71"/>
                <a:gd name="T16" fmla="*/ 61 w 68"/>
                <a:gd name="T17" fmla="*/ 10 h 71"/>
                <a:gd name="T18" fmla="*/ 52 w 68"/>
                <a:gd name="T19" fmla="*/ 31 h 71"/>
                <a:gd name="T20" fmla="*/ 68 w 68"/>
                <a:gd name="T21" fmla="*/ 45 h 71"/>
                <a:gd name="T22" fmla="*/ 47 w 68"/>
                <a:gd name="T23" fmla="*/ 50 h 71"/>
                <a:gd name="T24" fmla="*/ 42 w 68"/>
                <a:gd name="T25" fmla="*/ 71 h 71"/>
                <a:gd name="T26" fmla="*/ 30 w 68"/>
                <a:gd name="T27" fmla="*/ 50 h 71"/>
                <a:gd name="T28" fmla="*/ 30 w 68"/>
                <a:gd name="T29" fmla="*/ 50 h 71"/>
                <a:gd name="T30" fmla="*/ 40 w 68"/>
                <a:gd name="T31" fmla="*/ 62 h 71"/>
                <a:gd name="T32" fmla="*/ 45 w 68"/>
                <a:gd name="T33" fmla="*/ 45 h 71"/>
                <a:gd name="T34" fmla="*/ 61 w 68"/>
                <a:gd name="T35" fmla="*/ 43 h 71"/>
                <a:gd name="T36" fmla="*/ 47 w 68"/>
                <a:gd name="T37" fmla="*/ 33 h 71"/>
                <a:gd name="T38" fmla="*/ 54 w 68"/>
                <a:gd name="T39" fmla="*/ 17 h 71"/>
                <a:gd name="T40" fmla="*/ 38 w 68"/>
                <a:gd name="T41" fmla="*/ 24 h 71"/>
                <a:gd name="T42" fmla="*/ 28 w 68"/>
                <a:gd name="T43" fmla="*/ 10 h 71"/>
                <a:gd name="T44" fmla="*/ 26 w 68"/>
                <a:gd name="T45" fmla="*/ 26 h 71"/>
                <a:gd name="T46" fmla="*/ 9 w 68"/>
                <a:gd name="T47" fmla="*/ 29 h 71"/>
                <a:gd name="T48" fmla="*/ 21 w 68"/>
                <a:gd name="T49" fmla="*/ 38 h 71"/>
                <a:gd name="T50" fmla="*/ 14 w 68"/>
                <a:gd name="T51" fmla="*/ 55 h 71"/>
                <a:gd name="T52" fmla="*/ 30 w 68"/>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1">
                  <a:moveTo>
                    <a:pt x="42" y="71"/>
                  </a:moveTo>
                  <a:lnTo>
                    <a:pt x="28" y="55"/>
                  </a:lnTo>
                  <a:lnTo>
                    <a:pt x="7" y="62"/>
                  </a:lnTo>
                  <a:lnTo>
                    <a:pt x="16" y="40"/>
                  </a:lnTo>
                  <a:lnTo>
                    <a:pt x="0" y="26"/>
                  </a:lnTo>
                  <a:lnTo>
                    <a:pt x="21" y="24"/>
                  </a:lnTo>
                  <a:lnTo>
                    <a:pt x="26" y="0"/>
                  </a:lnTo>
                  <a:lnTo>
                    <a:pt x="40" y="19"/>
                  </a:lnTo>
                  <a:lnTo>
                    <a:pt x="61" y="10"/>
                  </a:lnTo>
                  <a:lnTo>
                    <a:pt x="52" y="31"/>
                  </a:lnTo>
                  <a:lnTo>
                    <a:pt x="68" y="45"/>
                  </a:lnTo>
                  <a:lnTo>
                    <a:pt x="47" y="50"/>
                  </a:lnTo>
                  <a:lnTo>
                    <a:pt x="42" y="71"/>
                  </a:lnTo>
                  <a:close/>
                  <a:moveTo>
                    <a:pt x="30" y="50"/>
                  </a:moveTo>
                  <a:lnTo>
                    <a:pt x="30" y="50"/>
                  </a:lnTo>
                  <a:lnTo>
                    <a:pt x="40" y="62"/>
                  </a:lnTo>
                  <a:lnTo>
                    <a:pt x="45" y="45"/>
                  </a:lnTo>
                  <a:lnTo>
                    <a:pt x="61" y="43"/>
                  </a:lnTo>
                  <a:lnTo>
                    <a:pt x="47" y="33"/>
                  </a:lnTo>
                  <a:lnTo>
                    <a:pt x="54" y="17"/>
                  </a:lnTo>
                  <a:lnTo>
                    <a:pt x="38" y="24"/>
                  </a:lnTo>
                  <a:lnTo>
                    <a:pt x="28" y="10"/>
                  </a:lnTo>
                  <a:lnTo>
                    <a:pt x="26" y="26"/>
                  </a:lnTo>
                  <a:lnTo>
                    <a:pt x="9" y="29"/>
                  </a:lnTo>
                  <a:lnTo>
                    <a:pt x="21" y="38"/>
                  </a:lnTo>
                  <a:lnTo>
                    <a:pt x="14" y="55"/>
                  </a:lnTo>
                  <a:lnTo>
                    <a:pt x="30"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19"/>
            <p:cNvSpPr>
              <a:spLocks noEditPoints="1"/>
            </p:cNvSpPr>
            <p:nvPr/>
          </p:nvSpPr>
          <p:spPr bwMode="auto">
            <a:xfrm>
              <a:off x="1601788" y="4810125"/>
              <a:ext cx="60325" cy="60325"/>
            </a:xfrm>
            <a:custGeom>
              <a:gdLst>
                <a:gd name="T0" fmla="*/ 24 w 38"/>
                <a:gd name="T1" fmla="*/ 38 h 38"/>
                <a:gd name="T2" fmla="*/ 14 w 38"/>
                <a:gd name="T3" fmla="*/ 28 h 38"/>
                <a:gd name="T4" fmla="*/ 5 w 38"/>
                <a:gd name="T5" fmla="*/ 33 h 38"/>
                <a:gd name="T6" fmla="*/ 10 w 38"/>
                <a:gd name="T7" fmla="*/ 21 h 38"/>
                <a:gd name="T8" fmla="*/ 0 w 38"/>
                <a:gd name="T9" fmla="*/ 14 h 38"/>
                <a:gd name="T10" fmla="*/ 12 w 38"/>
                <a:gd name="T11" fmla="*/ 12 h 38"/>
                <a:gd name="T12" fmla="*/ 14 w 38"/>
                <a:gd name="T13" fmla="*/ 0 h 38"/>
                <a:gd name="T14" fmla="*/ 22 w 38"/>
                <a:gd name="T15" fmla="*/ 9 h 38"/>
                <a:gd name="T16" fmla="*/ 33 w 38"/>
                <a:gd name="T17" fmla="*/ 4 h 38"/>
                <a:gd name="T18" fmla="*/ 29 w 38"/>
                <a:gd name="T19" fmla="*/ 16 h 38"/>
                <a:gd name="T20" fmla="*/ 38 w 38"/>
                <a:gd name="T21" fmla="*/ 23 h 38"/>
                <a:gd name="T22" fmla="*/ 24 w 38"/>
                <a:gd name="T23" fmla="*/ 26 h 38"/>
                <a:gd name="T24" fmla="*/ 24 w 38"/>
                <a:gd name="T25" fmla="*/ 38 h 38"/>
                <a:gd name="T26" fmla="*/ 17 w 38"/>
                <a:gd name="T27" fmla="*/ 23 h 38"/>
                <a:gd name="T28" fmla="*/ 17 w 38"/>
                <a:gd name="T29" fmla="*/ 23 h 38"/>
                <a:gd name="T30" fmla="*/ 22 w 38"/>
                <a:gd name="T31" fmla="*/ 28 h 38"/>
                <a:gd name="T32" fmla="*/ 22 w 38"/>
                <a:gd name="T33" fmla="*/ 23 h 38"/>
                <a:gd name="T34" fmla="*/ 29 w 38"/>
                <a:gd name="T35" fmla="*/ 21 h 38"/>
                <a:gd name="T36" fmla="*/ 24 w 38"/>
                <a:gd name="T37" fmla="*/ 19 h 38"/>
                <a:gd name="T38" fmla="*/ 26 w 38"/>
                <a:gd name="T39" fmla="*/ 12 h 38"/>
                <a:gd name="T40" fmla="*/ 19 w 38"/>
                <a:gd name="T41" fmla="*/ 14 h 38"/>
                <a:gd name="T42" fmla="*/ 17 w 38"/>
                <a:gd name="T43" fmla="*/ 9 h 38"/>
                <a:gd name="T44" fmla="*/ 14 w 38"/>
                <a:gd name="T45" fmla="*/ 16 h 38"/>
                <a:gd name="T46" fmla="*/ 7 w 38"/>
                <a:gd name="T47" fmla="*/ 16 h 38"/>
                <a:gd name="T48" fmla="*/ 12 w 38"/>
                <a:gd name="T49" fmla="*/ 21 h 38"/>
                <a:gd name="T50" fmla="*/ 10 w 38"/>
                <a:gd name="T51" fmla="*/ 26 h 38"/>
                <a:gd name="T52" fmla="*/ 17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10" y="21"/>
                  </a:lnTo>
                  <a:lnTo>
                    <a:pt x="0" y="14"/>
                  </a:lnTo>
                  <a:lnTo>
                    <a:pt x="12" y="12"/>
                  </a:lnTo>
                  <a:lnTo>
                    <a:pt x="14" y="0"/>
                  </a:lnTo>
                  <a:lnTo>
                    <a:pt x="22" y="9"/>
                  </a:lnTo>
                  <a:lnTo>
                    <a:pt x="33" y="4"/>
                  </a:lnTo>
                  <a:lnTo>
                    <a:pt x="29" y="16"/>
                  </a:lnTo>
                  <a:lnTo>
                    <a:pt x="38" y="23"/>
                  </a:lnTo>
                  <a:lnTo>
                    <a:pt x="24" y="26"/>
                  </a:lnTo>
                  <a:lnTo>
                    <a:pt x="24" y="38"/>
                  </a:lnTo>
                  <a:close/>
                  <a:moveTo>
                    <a:pt x="17" y="23"/>
                  </a:moveTo>
                  <a:lnTo>
                    <a:pt x="17" y="23"/>
                  </a:lnTo>
                  <a:lnTo>
                    <a:pt x="22" y="28"/>
                  </a:lnTo>
                  <a:lnTo>
                    <a:pt x="22" y="23"/>
                  </a:lnTo>
                  <a:lnTo>
                    <a:pt x="29" y="21"/>
                  </a:lnTo>
                  <a:lnTo>
                    <a:pt x="24" y="19"/>
                  </a:lnTo>
                  <a:lnTo>
                    <a:pt x="26" y="12"/>
                  </a:lnTo>
                  <a:lnTo>
                    <a:pt x="19" y="14"/>
                  </a:lnTo>
                  <a:lnTo>
                    <a:pt x="17" y="9"/>
                  </a:lnTo>
                  <a:lnTo>
                    <a:pt x="14" y="16"/>
                  </a:lnTo>
                  <a:lnTo>
                    <a:pt x="7" y="16"/>
                  </a:lnTo>
                  <a:lnTo>
                    <a:pt x="12" y="21"/>
                  </a:lnTo>
                  <a:lnTo>
                    <a:pt x="10"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20"/>
            <p:cNvSpPr>
              <a:spLocks noEditPoints="1"/>
            </p:cNvSpPr>
            <p:nvPr/>
          </p:nvSpPr>
          <p:spPr bwMode="auto">
            <a:xfrm>
              <a:off x="1579563" y="4873625"/>
              <a:ext cx="19050" cy="19050"/>
            </a:xfrm>
            <a:custGeom>
              <a:gdLst>
                <a:gd name="T0" fmla="*/ 1 w 5"/>
                <a:gd name="T1" fmla="*/ 4 h 5"/>
                <a:gd name="T2" fmla="*/ 0 w 5"/>
                <a:gd name="T3" fmla="*/ 2 h 5"/>
                <a:gd name="T4" fmla="*/ 3 w 5"/>
                <a:gd name="T5" fmla="*/ 0 h 5"/>
                <a:gd name="T6" fmla="*/ 4 w 5"/>
                <a:gd name="T7" fmla="*/ 3 h 5"/>
                <a:gd name="T8" fmla="*/ 1 w 5"/>
                <a:gd name="T9" fmla="*/ 4 h 5"/>
                <a:gd name="T10" fmla="*/ 2 w 5"/>
                <a:gd name="T11" fmla="*/ 1 h 5"/>
                <a:gd name="T12" fmla="*/ 2 w 5"/>
                <a:gd name="T13" fmla="*/ 1 h 5"/>
                <a:gd name="T14" fmla="*/ 1 w 5"/>
                <a:gd name="T15" fmla="*/ 2 h 5"/>
                <a:gd name="T16" fmla="*/ 2 w 5"/>
                <a:gd name="T17" fmla="*/ 3 h 5"/>
                <a:gd name="T18" fmla="*/ 3 w 5"/>
                <a:gd name="T19" fmla="*/ 2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0" y="4"/>
                    <a:pt x="0" y="3"/>
                    <a:pt x="0" y="2"/>
                  </a:cubicBezTo>
                  <a:cubicBezTo>
                    <a:pt x="0" y="0"/>
                    <a:pt x="2" y="0"/>
                    <a:pt x="3" y="0"/>
                  </a:cubicBezTo>
                  <a:cubicBezTo>
                    <a:pt x="4" y="0"/>
                    <a:pt x="5" y="2"/>
                    <a:pt x="4" y="3"/>
                  </a:cubicBezTo>
                  <a:cubicBezTo>
                    <a:pt x="4" y="4"/>
                    <a:pt x="3" y="5"/>
                    <a:pt x="1" y="4"/>
                  </a:cubicBezTo>
                  <a:close/>
                  <a:moveTo>
                    <a:pt x="2" y="1"/>
                  </a:moveTo>
                  <a:cubicBezTo>
                    <a:pt x="2" y="1"/>
                    <a:pt x="2" y="1"/>
                    <a:pt x="2" y="1"/>
                  </a:cubicBezTo>
                  <a:cubicBezTo>
                    <a:pt x="2" y="1"/>
                    <a:pt x="2" y="2"/>
                    <a:pt x="1"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21"/>
            <p:cNvSpPr>
              <a:spLocks noEditPoints="1"/>
            </p:cNvSpPr>
            <p:nvPr/>
          </p:nvSpPr>
          <p:spPr bwMode="auto">
            <a:xfrm>
              <a:off x="1665288"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1" y="3"/>
                    <a:pt x="2" y="3"/>
                    <a:pt x="2" y="4"/>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22"/>
            <p:cNvSpPr>
              <a:spLocks noEditPoints="1"/>
            </p:cNvSpPr>
            <p:nvPr/>
          </p:nvSpPr>
          <p:spPr bwMode="auto">
            <a:xfrm>
              <a:off x="1606551" y="4772025"/>
              <a:ext cx="17463"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4"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23"/>
            <p:cNvSpPr>
              <a:spLocks noEditPoints="1"/>
            </p:cNvSpPr>
            <p:nvPr/>
          </p:nvSpPr>
          <p:spPr bwMode="auto">
            <a:xfrm>
              <a:off x="1560513" y="4813300"/>
              <a:ext cx="22225" cy="22225"/>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2" y="0"/>
                    <a:pt x="4" y="1"/>
                  </a:cubicBezTo>
                  <a:cubicBezTo>
                    <a:pt x="5" y="1"/>
                    <a:pt x="6" y="2"/>
                    <a:pt x="5" y="4"/>
                  </a:cubicBezTo>
                  <a:cubicBezTo>
                    <a:pt x="5" y="5"/>
                    <a:pt x="4" y="6"/>
                    <a:pt x="2" y="5"/>
                  </a:cubicBezTo>
                  <a:close/>
                  <a:moveTo>
                    <a:pt x="3" y="2"/>
                  </a:moveTo>
                  <a:cubicBezTo>
                    <a:pt x="3" y="2"/>
                    <a:pt x="3" y="2"/>
                    <a:pt x="3" y="2"/>
                  </a:cubicBezTo>
                  <a:cubicBezTo>
                    <a:pt x="3" y="2"/>
                    <a:pt x="2" y="2"/>
                    <a:pt x="2" y="3"/>
                  </a:cubicBezTo>
                  <a:cubicBezTo>
                    <a:pt x="2" y="3"/>
                    <a:pt x="2"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24"/>
            <p:cNvSpPr>
              <a:spLocks noEditPoints="1"/>
            </p:cNvSpPr>
            <p:nvPr/>
          </p:nvSpPr>
          <p:spPr bwMode="auto">
            <a:xfrm>
              <a:off x="1677988" y="4846638"/>
              <a:ext cx="17463" cy="19050"/>
            </a:xfrm>
            <a:custGeom>
              <a:gdLst>
                <a:gd name="T0" fmla="*/ 2 w 5"/>
                <a:gd name="T1" fmla="*/ 5 h 5"/>
                <a:gd name="T2" fmla="*/ 1 w 5"/>
                <a:gd name="T3" fmla="*/ 2 h 5"/>
                <a:gd name="T4" fmla="*/ 4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1" y="2"/>
                  </a:cubicBezTo>
                  <a:cubicBezTo>
                    <a:pt x="1" y="1"/>
                    <a:pt x="2" y="0"/>
                    <a:pt x="4" y="0"/>
                  </a:cubicBezTo>
                  <a:cubicBezTo>
                    <a:pt x="5" y="1"/>
                    <a:pt x="5" y="2"/>
                    <a:pt x="5" y="3"/>
                  </a:cubicBezTo>
                  <a:cubicBezTo>
                    <a:pt x="5" y="4"/>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25"/>
            <p:cNvSpPr/>
            <p:nvPr/>
          </p:nvSpPr>
          <p:spPr bwMode="auto">
            <a:xfrm>
              <a:off x="1951038" y="4760913"/>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6"/>
            <p:cNvSpPr/>
            <p:nvPr/>
          </p:nvSpPr>
          <p:spPr bwMode="auto">
            <a:xfrm>
              <a:off x="1947863" y="4764088"/>
              <a:ext cx="19050" cy="26988"/>
            </a:xfrm>
            <a:custGeom>
              <a:gdLst>
                <a:gd name="T0" fmla="*/ 7 w 12"/>
                <a:gd name="T1" fmla="*/ 17 h 17"/>
                <a:gd name="T2" fmla="*/ 0 w 12"/>
                <a:gd name="T3" fmla="*/ 3 h 17"/>
                <a:gd name="T4" fmla="*/ 4 w 12"/>
                <a:gd name="T5" fmla="*/ 0 h 17"/>
                <a:gd name="T6" fmla="*/ 12 w 12"/>
                <a:gd name="T7" fmla="*/ 15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4"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27"/>
            <p:cNvSpPr/>
            <p:nvPr/>
          </p:nvSpPr>
          <p:spPr bwMode="auto">
            <a:xfrm>
              <a:off x="1962151" y="4772025"/>
              <a:ext cx="22225" cy="19050"/>
            </a:xfrm>
            <a:custGeom>
              <a:gdLst>
                <a:gd name="T0" fmla="*/ 3 w 14"/>
                <a:gd name="T1" fmla="*/ 12 h 12"/>
                <a:gd name="T2" fmla="*/ 0 w 14"/>
                <a:gd name="T3" fmla="*/ 10 h 12"/>
                <a:gd name="T4" fmla="*/ 14 w 14"/>
                <a:gd name="T5" fmla="*/ 0 h 12"/>
                <a:gd name="T6" fmla="*/ 14 w 14"/>
                <a:gd name="T7" fmla="*/ 5 h 12"/>
                <a:gd name="T8" fmla="*/ 3 w 14"/>
                <a:gd name="T9" fmla="*/ 12 h 12"/>
              </a:gdLst>
              <a:cxnLst>
                <a:cxn ang="0">
                  <a:pos x="T0" y="T1"/>
                </a:cxn>
                <a:cxn ang="0">
                  <a:pos x="T2" y="T3"/>
                </a:cxn>
                <a:cxn ang="0">
                  <a:pos x="T4" y="T5"/>
                </a:cxn>
                <a:cxn ang="0">
                  <a:pos x="T6" y="T7"/>
                </a:cxn>
                <a:cxn ang="0">
                  <a:pos x="T8" y="T9"/>
                </a:cxn>
              </a:cxnLst>
              <a:rect l="0" t="0" r="r" b="b"/>
              <a:pathLst>
                <a:path w="14" h="12">
                  <a:moveTo>
                    <a:pt x="3" y="12"/>
                  </a:moveTo>
                  <a:lnTo>
                    <a:pt x="0" y="10"/>
                  </a:lnTo>
                  <a:lnTo>
                    <a:pt x="14" y="0"/>
                  </a:lnTo>
                  <a:lnTo>
                    <a:pt x="14"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28"/>
            <p:cNvSpPr/>
            <p:nvPr/>
          </p:nvSpPr>
          <p:spPr bwMode="auto">
            <a:xfrm>
              <a:off x="1925638" y="4862513"/>
              <a:ext cx="17463" cy="52388"/>
            </a:xfrm>
            <a:custGeom>
              <a:gdLst>
                <a:gd name="T0" fmla="*/ 2 w 11"/>
                <a:gd name="T1" fmla="*/ 33 h 33"/>
                <a:gd name="T2" fmla="*/ 0 w 11"/>
                <a:gd name="T3" fmla="*/ 33 h 33"/>
                <a:gd name="T4" fmla="*/ 7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7"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29"/>
            <p:cNvSpPr/>
            <p:nvPr/>
          </p:nvSpPr>
          <p:spPr bwMode="auto">
            <a:xfrm>
              <a:off x="1931988" y="4887913"/>
              <a:ext cx="15875" cy="26988"/>
            </a:xfrm>
            <a:custGeom>
              <a:gdLst>
                <a:gd name="T0" fmla="*/ 7 w 10"/>
                <a:gd name="T1" fmla="*/ 17 h 17"/>
                <a:gd name="T2" fmla="*/ 0 w 10"/>
                <a:gd name="T3" fmla="*/ 3 h 17"/>
                <a:gd name="T4" fmla="*/ 3 w 10"/>
                <a:gd name="T5" fmla="*/ 0 h 17"/>
                <a:gd name="T6" fmla="*/ 10 w 10"/>
                <a:gd name="T7" fmla="*/ 14 h 17"/>
                <a:gd name="T8" fmla="*/ 7 w 10"/>
                <a:gd name="T9" fmla="*/ 17 h 17"/>
              </a:gdLst>
              <a:cxnLst>
                <a:cxn ang="0">
                  <a:pos x="T0" y="T1"/>
                </a:cxn>
                <a:cxn ang="0">
                  <a:pos x="T2" y="T3"/>
                </a:cxn>
                <a:cxn ang="0">
                  <a:pos x="T4" y="T5"/>
                </a:cxn>
                <a:cxn ang="0">
                  <a:pos x="T6" y="T7"/>
                </a:cxn>
                <a:cxn ang="0">
                  <a:pos x="T8" y="T9"/>
                </a:cxn>
              </a:cxnLst>
              <a:rect l="0" t="0" r="r" b="b"/>
              <a:pathLst>
                <a:path w="10" h="17">
                  <a:moveTo>
                    <a:pt x="7" y="17"/>
                  </a:moveTo>
                  <a:lnTo>
                    <a:pt x="0" y="3"/>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30"/>
            <p:cNvSpPr/>
            <p:nvPr/>
          </p:nvSpPr>
          <p:spPr bwMode="auto">
            <a:xfrm>
              <a:off x="1909763" y="4887913"/>
              <a:ext cx="26988" cy="15875"/>
            </a:xfrm>
            <a:custGeom>
              <a:gdLst>
                <a:gd name="T0" fmla="*/ 2 w 17"/>
                <a:gd name="T1" fmla="*/ 10 h 10"/>
                <a:gd name="T2" fmla="*/ 0 w 17"/>
                <a:gd name="T3" fmla="*/ 7 h 10"/>
                <a:gd name="T4" fmla="*/ 14 w 17"/>
                <a:gd name="T5" fmla="*/ 0 h 10"/>
                <a:gd name="T6" fmla="*/ 17 w 17"/>
                <a:gd name="T7" fmla="*/ 3 h 10"/>
                <a:gd name="T8" fmla="*/ 2 w 17"/>
                <a:gd name="T9" fmla="*/ 10 h 10"/>
              </a:gdLst>
              <a:cxnLst>
                <a:cxn ang="0">
                  <a:pos x="T0" y="T1"/>
                </a:cxn>
                <a:cxn ang="0">
                  <a:pos x="T2" y="T3"/>
                </a:cxn>
                <a:cxn ang="0">
                  <a:pos x="T4" y="T5"/>
                </a:cxn>
                <a:cxn ang="0">
                  <a:pos x="T6" y="T7"/>
                </a:cxn>
                <a:cxn ang="0">
                  <a:pos x="T8" y="T9"/>
                </a:cxn>
              </a:cxnLst>
              <a:rect l="0" t="0" r="r" b="b"/>
              <a:pathLst>
                <a:path w="17" h="10">
                  <a:moveTo>
                    <a:pt x="2" y="10"/>
                  </a:moveTo>
                  <a:lnTo>
                    <a:pt x="0" y="7"/>
                  </a:lnTo>
                  <a:lnTo>
                    <a:pt x="14" y="0"/>
                  </a:lnTo>
                  <a:lnTo>
                    <a:pt x="17"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31"/>
            <p:cNvSpPr/>
            <p:nvPr/>
          </p:nvSpPr>
          <p:spPr bwMode="auto">
            <a:xfrm>
              <a:off x="1884363" y="4791075"/>
              <a:ext cx="47625" cy="33338"/>
            </a:xfrm>
            <a:custGeom>
              <a:gdLst>
                <a:gd name="T0" fmla="*/ 28 w 30"/>
                <a:gd name="T1" fmla="*/ 21 h 21"/>
                <a:gd name="T2" fmla="*/ 0 w 30"/>
                <a:gd name="T3" fmla="*/ 2 h 21"/>
                <a:gd name="T4" fmla="*/ 2 w 30"/>
                <a:gd name="T5" fmla="*/ 0 h 21"/>
                <a:gd name="T6" fmla="*/ 30 w 30"/>
                <a:gd name="T7" fmla="*/ 16 h 21"/>
                <a:gd name="T8" fmla="*/ 28 w 30"/>
                <a:gd name="T9" fmla="*/ 21 h 21"/>
              </a:gd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32"/>
            <p:cNvSpPr/>
            <p:nvPr/>
          </p:nvSpPr>
          <p:spPr bwMode="auto">
            <a:xfrm>
              <a:off x="1884363" y="4805363"/>
              <a:ext cx="25400" cy="7938"/>
            </a:xfrm>
            <a:custGeom>
              <a:gdLst>
                <a:gd name="T0" fmla="*/ 0 w 16"/>
                <a:gd name="T1" fmla="*/ 5 h 5"/>
                <a:gd name="T2" fmla="*/ 0 w 16"/>
                <a:gd name="T3" fmla="*/ 3 h 5"/>
                <a:gd name="T4" fmla="*/ 16 w 16"/>
                <a:gd name="T5" fmla="*/ 0 h 5"/>
                <a:gd name="T6" fmla="*/ 16 w 16"/>
                <a:gd name="T7" fmla="*/ 3 h 5"/>
                <a:gd name="T8" fmla="*/ 0 w 16"/>
                <a:gd name="T9" fmla="*/ 5 h 5"/>
              </a:gdLst>
              <a:cxnLst>
                <a:cxn ang="0">
                  <a:pos x="T0" y="T1"/>
                </a:cxn>
                <a:cxn ang="0">
                  <a:pos x="T2" y="T3"/>
                </a:cxn>
                <a:cxn ang="0">
                  <a:pos x="T4" y="T5"/>
                </a:cxn>
                <a:cxn ang="0">
                  <a:pos x="T6" y="T7"/>
                </a:cxn>
                <a:cxn ang="0">
                  <a:pos x="T8" y="T9"/>
                </a:cxn>
              </a:cxnLst>
              <a:rect l="0" t="0" r="r" b="b"/>
              <a:pathLst>
                <a:path w="16" h="5">
                  <a:moveTo>
                    <a:pt x="0" y="5"/>
                  </a:moveTo>
                  <a:lnTo>
                    <a:pt x="0" y="3"/>
                  </a:lnTo>
                  <a:lnTo>
                    <a:pt x="16"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33"/>
            <p:cNvSpPr/>
            <p:nvPr/>
          </p:nvSpPr>
          <p:spPr bwMode="auto">
            <a:xfrm>
              <a:off x="1901826" y="4779963"/>
              <a:ext cx="11113" cy="25400"/>
            </a:xfrm>
            <a:custGeom>
              <a:gdLst>
                <a:gd name="T0" fmla="*/ 3 w 7"/>
                <a:gd name="T1" fmla="*/ 16 h 16"/>
                <a:gd name="T2" fmla="*/ 0 w 7"/>
                <a:gd name="T3" fmla="*/ 2 h 16"/>
                <a:gd name="T4" fmla="*/ 3 w 7"/>
                <a:gd name="T5" fmla="*/ 0 h 16"/>
                <a:gd name="T6" fmla="*/ 7 w 7"/>
                <a:gd name="T7" fmla="*/ 16 h 16"/>
                <a:gd name="T8" fmla="*/ 3 w 7"/>
                <a:gd name="T9" fmla="*/ 16 h 16"/>
              </a:gdLst>
              <a:cxnLst>
                <a:cxn ang="0">
                  <a:pos x="T0" y="T1"/>
                </a:cxn>
                <a:cxn ang="0">
                  <a:pos x="T2" y="T3"/>
                </a:cxn>
                <a:cxn ang="0">
                  <a:pos x="T4" y="T5"/>
                </a:cxn>
                <a:cxn ang="0">
                  <a:pos x="T6" y="T7"/>
                </a:cxn>
                <a:cxn ang="0">
                  <a:pos x="T8" y="T9"/>
                </a:cxn>
              </a:cxnLst>
              <a:rect l="0" t="0" r="r" b="b"/>
              <a:pathLst>
                <a:path w="7" h="16">
                  <a:moveTo>
                    <a:pt x="3" y="16"/>
                  </a:moveTo>
                  <a:lnTo>
                    <a:pt x="0" y="2"/>
                  </a:lnTo>
                  <a:lnTo>
                    <a:pt x="3" y="0"/>
                  </a:lnTo>
                  <a:lnTo>
                    <a:pt x="7"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34"/>
            <p:cNvSpPr/>
            <p:nvPr/>
          </p:nvSpPr>
          <p:spPr bwMode="auto">
            <a:xfrm>
              <a:off x="1871663" y="4843463"/>
              <a:ext cx="53975" cy="19050"/>
            </a:xfrm>
            <a:custGeom>
              <a:gdLst>
                <a:gd name="T0" fmla="*/ 0 w 34"/>
                <a:gd name="T1" fmla="*/ 12 h 12"/>
                <a:gd name="T2" fmla="*/ 0 w 34"/>
                <a:gd name="T3" fmla="*/ 9 h 12"/>
                <a:gd name="T4" fmla="*/ 31 w 34"/>
                <a:gd name="T5" fmla="*/ 0 h 12"/>
                <a:gd name="T6" fmla="*/ 34 w 34"/>
                <a:gd name="T7" fmla="*/ 5 h 12"/>
                <a:gd name="T8" fmla="*/ 0 w 34"/>
                <a:gd name="T9" fmla="*/ 12 h 12"/>
              </a:gdLst>
              <a:cxnLst>
                <a:cxn ang="0">
                  <a:pos x="T0" y="T1"/>
                </a:cxn>
                <a:cxn ang="0">
                  <a:pos x="T2" y="T3"/>
                </a:cxn>
                <a:cxn ang="0">
                  <a:pos x="T4" y="T5"/>
                </a:cxn>
                <a:cxn ang="0">
                  <a:pos x="T6" y="T7"/>
                </a:cxn>
                <a:cxn ang="0">
                  <a:pos x="T8" y="T9"/>
                </a:cxn>
              </a:cxnLst>
              <a:rect l="0" t="0" r="r" b="b"/>
              <a:pathLst>
                <a:path w="34" h="12">
                  <a:moveTo>
                    <a:pt x="0" y="12"/>
                  </a:moveTo>
                  <a:lnTo>
                    <a:pt x="0" y="9"/>
                  </a:lnTo>
                  <a:lnTo>
                    <a:pt x="31" y="0"/>
                  </a:lnTo>
                  <a:lnTo>
                    <a:pt x="34"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35"/>
            <p:cNvSpPr/>
            <p:nvPr/>
          </p:nvSpPr>
          <p:spPr bwMode="auto">
            <a:xfrm>
              <a:off x="1884363" y="4851400"/>
              <a:ext cx="17463" cy="25400"/>
            </a:xfrm>
            <a:custGeom>
              <a:gdLst>
                <a:gd name="T0" fmla="*/ 2 w 11"/>
                <a:gd name="T1" fmla="*/ 16 h 16"/>
                <a:gd name="T2" fmla="*/ 0 w 11"/>
                <a:gd name="T3" fmla="*/ 14 h 16"/>
                <a:gd name="T4" fmla="*/ 7 w 11"/>
                <a:gd name="T5" fmla="*/ 0 h 16"/>
                <a:gd name="T6" fmla="*/ 11 w 11"/>
                <a:gd name="T7" fmla="*/ 2 h 16"/>
                <a:gd name="T8" fmla="*/ 2 w 11"/>
                <a:gd name="T9" fmla="*/ 16 h 16"/>
              </a:gdLst>
              <a:cxnLst>
                <a:cxn ang="0">
                  <a:pos x="T0" y="T1"/>
                </a:cxn>
                <a:cxn ang="0">
                  <a:pos x="T2" y="T3"/>
                </a:cxn>
                <a:cxn ang="0">
                  <a:pos x="T4" y="T5"/>
                </a:cxn>
                <a:cxn ang="0">
                  <a:pos x="T6" y="T7"/>
                </a:cxn>
                <a:cxn ang="0">
                  <a:pos x="T8" y="T9"/>
                </a:cxn>
              </a:cxnLst>
              <a:rect l="0" t="0" r="r" b="b"/>
              <a:pathLst>
                <a:path w="11" h="16">
                  <a:moveTo>
                    <a:pt x="2" y="16"/>
                  </a:moveTo>
                  <a:lnTo>
                    <a:pt x="0" y="14"/>
                  </a:lnTo>
                  <a:lnTo>
                    <a:pt x="7" y="0"/>
                  </a:lnTo>
                  <a:lnTo>
                    <a:pt x="11"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36"/>
            <p:cNvSpPr/>
            <p:nvPr/>
          </p:nvSpPr>
          <p:spPr bwMode="auto">
            <a:xfrm>
              <a:off x="1876426" y="4840288"/>
              <a:ext cx="22225" cy="14288"/>
            </a:xfrm>
            <a:custGeom>
              <a:gdLst>
                <a:gd name="T0" fmla="*/ 14 w 14"/>
                <a:gd name="T1" fmla="*/ 9 h 9"/>
                <a:gd name="T2" fmla="*/ 0 w 14"/>
                <a:gd name="T3" fmla="*/ 2 h 9"/>
                <a:gd name="T4" fmla="*/ 2 w 14"/>
                <a:gd name="T5" fmla="*/ 0 h 9"/>
                <a:gd name="T6" fmla="*/ 14 w 14"/>
                <a:gd name="T7" fmla="*/ 7 h 9"/>
                <a:gd name="T8" fmla="*/ 14 w 14"/>
                <a:gd name="T9" fmla="*/ 9 h 9"/>
              </a:gdLst>
              <a:cxnLst>
                <a:cxn ang="0">
                  <a:pos x="T0" y="T1"/>
                </a:cxn>
                <a:cxn ang="0">
                  <a:pos x="T2" y="T3"/>
                </a:cxn>
                <a:cxn ang="0">
                  <a:pos x="T4" y="T5"/>
                </a:cxn>
                <a:cxn ang="0">
                  <a:pos x="T6" y="T7"/>
                </a:cxn>
                <a:cxn ang="0">
                  <a:pos x="T8" y="T9"/>
                </a:cxn>
              </a:cxnLst>
              <a:rect l="0" t="0" r="r" b="b"/>
              <a:pathLst>
                <a:path w="14" h="9">
                  <a:moveTo>
                    <a:pt x="14" y="9"/>
                  </a:moveTo>
                  <a:lnTo>
                    <a:pt x="0" y="2"/>
                  </a:lnTo>
                  <a:lnTo>
                    <a:pt x="2" y="0"/>
                  </a:lnTo>
                  <a:lnTo>
                    <a:pt x="14"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37"/>
            <p:cNvSpPr/>
            <p:nvPr/>
          </p:nvSpPr>
          <p:spPr bwMode="auto">
            <a:xfrm>
              <a:off x="1962151" y="4854575"/>
              <a:ext cx="38100" cy="44450"/>
            </a:xfrm>
            <a:custGeom>
              <a:gdLst>
                <a:gd name="T0" fmla="*/ 21 w 24"/>
                <a:gd name="T1" fmla="*/ 28 h 28"/>
                <a:gd name="T2" fmla="*/ 0 w 24"/>
                <a:gd name="T3" fmla="*/ 2 h 28"/>
                <a:gd name="T4" fmla="*/ 5 w 24"/>
                <a:gd name="T5" fmla="*/ 0 h 28"/>
                <a:gd name="T6" fmla="*/ 24 w 24"/>
                <a:gd name="T7" fmla="*/ 26 h 28"/>
                <a:gd name="T8" fmla="*/ 21 w 24"/>
                <a:gd name="T9" fmla="*/ 28 h 28"/>
              </a:gdLst>
              <a:cxnLst>
                <a:cxn ang="0">
                  <a:pos x="T0" y="T1"/>
                </a:cxn>
                <a:cxn ang="0">
                  <a:pos x="T2" y="T3"/>
                </a:cxn>
                <a:cxn ang="0">
                  <a:pos x="T4" y="T5"/>
                </a:cxn>
                <a:cxn ang="0">
                  <a:pos x="T6" y="T7"/>
                </a:cxn>
                <a:cxn ang="0">
                  <a:pos x="T8" y="T9"/>
                </a:cxn>
              </a:cxnLst>
              <a:rect l="0" t="0" r="r" b="b"/>
              <a:pathLst>
                <a:path w="24" h="28">
                  <a:moveTo>
                    <a:pt x="21" y="28"/>
                  </a:moveTo>
                  <a:lnTo>
                    <a:pt x="0" y="2"/>
                  </a:lnTo>
                  <a:lnTo>
                    <a:pt x="5"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38"/>
            <p:cNvSpPr/>
            <p:nvPr/>
          </p:nvSpPr>
          <p:spPr bwMode="auto">
            <a:xfrm>
              <a:off x="1981201" y="4873625"/>
              <a:ext cx="26988" cy="7938"/>
            </a:xfrm>
            <a:custGeom>
              <a:gdLst>
                <a:gd name="T0" fmla="*/ 0 w 17"/>
                <a:gd name="T1" fmla="*/ 5 h 5"/>
                <a:gd name="T2" fmla="*/ 0 w 17"/>
                <a:gd name="T3" fmla="*/ 0 h 5"/>
                <a:gd name="T4" fmla="*/ 17 w 17"/>
                <a:gd name="T5" fmla="*/ 2 h 5"/>
                <a:gd name="T6" fmla="*/ 17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39"/>
            <p:cNvSpPr/>
            <p:nvPr/>
          </p:nvSpPr>
          <p:spPr bwMode="auto">
            <a:xfrm>
              <a:off x="1978026" y="4876800"/>
              <a:ext cx="6350" cy="26988"/>
            </a:xfrm>
            <a:custGeom>
              <a:gdLst>
                <a:gd name="T0" fmla="*/ 0 w 4"/>
                <a:gd name="T1" fmla="*/ 17 h 17"/>
                <a:gd name="T2" fmla="*/ 0 w 4"/>
                <a:gd name="T3" fmla="*/ 0 h 17"/>
                <a:gd name="T4" fmla="*/ 4 w 4"/>
                <a:gd name="T5" fmla="*/ 0 h 17"/>
                <a:gd name="T6" fmla="*/ 2 w 4"/>
                <a:gd name="T7" fmla="*/ 17 h 17"/>
                <a:gd name="T8" fmla="*/ 0 w 4"/>
                <a:gd name="T9" fmla="*/ 17 h 17"/>
              </a:gdLst>
              <a:cxnLst>
                <a:cxn ang="0">
                  <a:pos x="T0" y="T1"/>
                </a:cxn>
                <a:cxn ang="0">
                  <a:pos x="T2" y="T3"/>
                </a:cxn>
                <a:cxn ang="0">
                  <a:pos x="T4" y="T5"/>
                </a:cxn>
                <a:cxn ang="0">
                  <a:pos x="T6" y="T7"/>
                </a:cxn>
                <a:cxn ang="0">
                  <a:pos x="T8" y="T9"/>
                </a:cxn>
              </a:cxnLst>
              <a:rect l="0" t="0" r="r" b="b"/>
              <a:pathLst>
                <a:path w="4" h="17">
                  <a:moveTo>
                    <a:pt x="0" y="17"/>
                  </a:moveTo>
                  <a:lnTo>
                    <a:pt x="0" y="0"/>
                  </a:lnTo>
                  <a:lnTo>
                    <a:pt x="4"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40"/>
            <p:cNvSpPr/>
            <p:nvPr/>
          </p:nvSpPr>
          <p:spPr bwMode="auto">
            <a:xfrm>
              <a:off x="1973263" y="4829175"/>
              <a:ext cx="52388" cy="6350"/>
            </a:xfrm>
            <a:custGeom>
              <a:gdLst>
                <a:gd name="T0" fmla="*/ 0 w 33"/>
                <a:gd name="T1" fmla="*/ 4 h 4"/>
                <a:gd name="T2" fmla="*/ 0 w 33"/>
                <a:gd name="T3" fmla="*/ 2 h 4"/>
                <a:gd name="T4" fmla="*/ 33 w 33"/>
                <a:gd name="T5" fmla="*/ 0 h 4"/>
                <a:gd name="T6" fmla="*/ 33 w 33"/>
                <a:gd name="T7" fmla="*/ 4 h 4"/>
                <a:gd name="T8" fmla="*/ 0 w 33"/>
                <a:gd name="T9" fmla="*/ 4 h 4"/>
              </a:gd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41"/>
            <p:cNvSpPr/>
            <p:nvPr/>
          </p:nvSpPr>
          <p:spPr bwMode="auto">
            <a:xfrm>
              <a:off x="1995488" y="4813300"/>
              <a:ext cx="23813" cy="22225"/>
            </a:xfrm>
            <a:custGeom>
              <a:gdLst>
                <a:gd name="T0" fmla="*/ 3 w 15"/>
                <a:gd name="T1" fmla="*/ 14 h 14"/>
                <a:gd name="T2" fmla="*/ 0 w 15"/>
                <a:gd name="T3" fmla="*/ 12 h 14"/>
                <a:gd name="T4" fmla="*/ 12 w 15"/>
                <a:gd name="T5" fmla="*/ 0 h 14"/>
                <a:gd name="T6" fmla="*/ 15 w 15"/>
                <a:gd name="T7" fmla="*/ 2 h 14"/>
                <a:gd name="T8" fmla="*/ 3 w 15"/>
                <a:gd name="T9" fmla="*/ 14 h 14"/>
              </a:gdLst>
              <a:cxnLst>
                <a:cxn ang="0">
                  <a:pos x="T0" y="T1"/>
                </a:cxn>
                <a:cxn ang="0">
                  <a:pos x="T2" y="T3"/>
                </a:cxn>
                <a:cxn ang="0">
                  <a:pos x="T4" y="T5"/>
                </a:cxn>
                <a:cxn ang="0">
                  <a:pos x="T6" y="T7"/>
                </a:cxn>
                <a:cxn ang="0">
                  <a:pos x="T8" y="T9"/>
                </a:cxn>
              </a:cxnLst>
              <a:rect l="0" t="0" r="r" b="b"/>
              <a:pathLst>
                <a:path w="15" h="14">
                  <a:moveTo>
                    <a:pt x="3" y="14"/>
                  </a:moveTo>
                  <a:lnTo>
                    <a:pt x="0" y="12"/>
                  </a:lnTo>
                  <a:lnTo>
                    <a:pt x="12" y="0"/>
                  </a:lnTo>
                  <a:lnTo>
                    <a:pt x="15" y="2"/>
                  </a:lnTo>
                  <a:lnTo>
                    <a:pt x="3"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42"/>
            <p:cNvSpPr/>
            <p:nvPr/>
          </p:nvSpPr>
          <p:spPr bwMode="auto">
            <a:xfrm>
              <a:off x="1995488" y="4832350"/>
              <a:ext cx="23813" cy="19050"/>
            </a:xfrm>
            <a:custGeom>
              <a:gdLst>
                <a:gd name="T0" fmla="*/ 12 w 15"/>
                <a:gd name="T1" fmla="*/ 12 h 12"/>
                <a:gd name="T2" fmla="*/ 0 w 15"/>
                <a:gd name="T3" fmla="*/ 2 h 12"/>
                <a:gd name="T4" fmla="*/ 3 w 15"/>
                <a:gd name="T5" fmla="*/ 0 h 12"/>
                <a:gd name="T6" fmla="*/ 15 w 15"/>
                <a:gd name="T7" fmla="*/ 9 h 12"/>
                <a:gd name="T8" fmla="*/ 12 w 15"/>
                <a:gd name="T9" fmla="*/ 12 h 12"/>
              </a:gdLst>
              <a:cxnLst>
                <a:cxn ang="0">
                  <a:pos x="T0" y="T1"/>
                </a:cxn>
                <a:cxn ang="0">
                  <a:pos x="T2" y="T3"/>
                </a:cxn>
                <a:cxn ang="0">
                  <a:pos x="T4" y="T5"/>
                </a:cxn>
                <a:cxn ang="0">
                  <a:pos x="T6" y="T7"/>
                </a:cxn>
                <a:cxn ang="0">
                  <a:pos x="T8" y="T9"/>
                </a:cxn>
              </a:cxnLst>
              <a:rect l="0" t="0" r="r" b="b"/>
              <a:pathLst>
                <a:path w="15" h="12">
                  <a:moveTo>
                    <a:pt x="12" y="12"/>
                  </a:moveTo>
                  <a:lnTo>
                    <a:pt x="0" y="2"/>
                  </a:lnTo>
                  <a:lnTo>
                    <a:pt x="3"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3"/>
            <p:cNvSpPr>
              <a:spLocks noEditPoints="1"/>
            </p:cNvSpPr>
            <p:nvPr/>
          </p:nvSpPr>
          <p:spPr bwMode="auto">
            <a:xfrm>
              <a:off x="1890713" y="4783138"/>
              <a:ext cx="112713" cy="112713"/>
            </a:xfrm>
            <a:custGeom>
              <a:gdLst>
                <a:gd name="T0" fmla="*/ 45 w 71"/>
                <a:gd name="T1" fmla="*/ 71 h 71"/>
                <a:gd name="T2" fmla="*/ 31 w 71"/>
                <a:gd name="T3" fmla="*/ 55 h 71"/>
                <a:gd name="T4" fmla="*/ 10 w 71"/>
                <a:gd name="T5" fmla="*/ 62 h 71"/>
                <a:gd name="T6" fmla="*/ 19 w 71"/>
                <a:gd name="T7" fmla="*/ 40 h 71"/>
                <a:gd name="T8" fmla="*/ 0 w 71"/>
                <a:gd name="T9" fmla="*/ 26 h 71"/>
                <a:gd name="T10" fmla="*/ 24 w 71"/>
                <a:gd name="T11" fmla="*/ 24 h 71"/>
                <a:gd name="T12" fmla="*/ 26 w 71"/>
                <a:gd name="T13" fmla="*/ 0 h 71"/>
                <a:gd name="T14" fmla="*/ 40 w 71"/>
                <a:gd name="T15" fmla="*/ 19 h 71"/>
                <a:gd name="T16" fmla="*/ 62 w 71"/>
                <a:gd name="T17" fmla="*/ 10 h 71"/>
                <a:gd name="T18" fmla="*/ 55 w 71"/>
                <a:gd name="T19" fmla="*/ 31 h 71"/>
                <a:gd name="T20" fmla="*/ 71 w 71"/>
                <a:gd name="T21" fmla="*/ 45 h 71"/>
                <a:gd name="T22" fmla="*/ 50 w 71"/>
                <a:gd name="T23" fmla="*/ 50 h 71"/>
                <a:gd name="T24" fmla="*/ 45 w 71"/>
                <a:gd name="T25" fmla="*/ 71 h 71"/>
                <a:gd name="T26" fmla="*/ 33 w 71"/>
                <a:gd name="T27" fmla="*/ 50 h 71"/>
                <a:gd name="T28" fmla="*/ 33 w 71"/>
                <a:gd name="T29" fmla="*/ 50 h 71"/>
                <a:gd name="T30" fmla="*/ 43 w 71"/>
                <a:gd name="T31" fmla="*/ 62 h 71"/>
                <a:gd name="T32" fmla="*/ 45 w 71"/>
                <a:gd name="T33" fmla="*/ 45 h 71"/>
                <a:gd name="T34" fmla="*/ 62 w 71"/>
                <a:gd name="T35" fmla="*/ 43 h 71"/>
                <a:gd name="T36" fmla="*/ 50 w 71"/>
                <a:gd name="T37" fmla="*/ 33 h 71"/>
                <a:gd name="T38" fmla="*/ 55 w 71"/>
                <a:gd name="T39" fmla="*/ 17 h 71"/>
                <a:gd name="T40" fmla="*/ 40 w 71"/>
                <a:gd name="T41" fmla="*/ 24 h 71"/>
                <a:gd name="T42" fmla="*/ 29 w 71"/>
                <a:gd name="T43" fmla="*/ 10 h 71"/>
                <a:gd name="T44" fmla="*/ 26 w 71"/>
                <a:gd name="T45" fmla="*/ 26 h 71"/>
                <a:gd name="T46" fmla="*/ 10 w 71"/>
                <a:gd name="T47" fmla="*/ 29 h 71"/>
                <a:gd name="T48" fmla="*/ 24 w 71"/>
                <a:gd name="T49" fmla="*/ 38 h 71"/>
                <a:gd name="T50" fmla="*/ 17 w 71"/>
                <a:gd name="T51" fmla="*/ 55 h 71"/>
                <a:gd name="T52" fmla="*/ 33 w 71"/>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9" y="40"/>
                  </a:lnTo>
                  <a:lnTo>
                    <a:pt x="0" y="26"/>
                  </a:lnTo>
                  <a:lnTo>
                    <a:pt x="24" y="24"/>
                  </a:lnTo>
                  <a:lnTo>
                    <a:pt x="26" y="0"/>
                  </a:lnTo>
                  <a:lnTo>
                    <a:pt x="40" y="19"/>
                  </a:lnTo>
                  <a:lnTo>
                    <a:pt x="62" y="10"/>
                  </a:lnTo>
                  <a:lnTo>
                    <a:pt x="55" y="31"/>
                  </a:lnTo>
                  <a:lnTo>
                    <a:pt x="71" y="45"/>
                  </a:lnTo>
                  <a:lnTo>
                    <a:pt x="50" y="50"/>
                  </a:lnTo>
                  <a:lnTo>
                    <a:pt x="45" y="71"/>
                  </a:lnTo>
                  <a:close/>
                  <a:moveTo>
                    <a:pt x="33" y="50"/>
                  </a:moveTo>
                  <a:lnTo>
                    <a:pt x="33" y="50"/>
                  </a:lnTo>
                  <a:lnTo>
                    <a:pt x="43" y="62"/>
                  </a:lnTo>
                  <a:lnTo>
                    <a:pt x="45" y="45"/>
                  </a:lnTo>
                  <a:lnTo>
                    <a:pt x="62" y="43"/>
                  </a:lnTo>
                  <a:lnTo>
                    <a:pt x="50" y="33"/>
                  </a:lnTo>
                  <a:lnTo>
                    <a:pt x="55" y="17"/>
                  </a:lnTo>
                  <a:lnTo>
                    <a:pt x="40" y="24"/>
                  </a:lnTo>
                  <a:lnTo>
                    <a:pt x="29" y="10"/>
                  </a:lnTo>
                  <a:lnTo>
                    <a:pt x="26" y="26"/>
                  </a:lnTo>
                  <a:lnTo>
                    <a:pt x="10" y="29"/>
                  </a:lnTo>
                  <a:lnTo>
                    <a:pt x="24" y="38"/>
                  </a:lnTo>
                  <a:lnTo>
                    <a:pt x="17" y="55"/>
                  </a:lnTo>
                  <a:lnTo>
                    <a:pt x="33"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44"/>
            <p:cNvSpPr>
              <a:spLocks noEditPoints="1"/>
            </p:cNvSpPr>
            <p:nvPr/>
          </p:nvSpPr>
          <p:spPr bwMode="auto">
            <a:xfrm>
              <a:off x="1917701" y="4810125"/>
              <a:ext cx="60325" cy="60325"/>
            </a:xfrm>
            <a:custGeom>
              <a:gdLst>
                <a:gd name="T0" fmla="*/ 23 w 38"/>
                <a:gd name="T1" fmla="*/ 38 h 38"/>
                <a:gd name="T2" fmla="*/ 16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3 w 38"/>
                <a:gd name="T25" fmla="*/ 38 h 38"/>
                <a:gd name="T26" fmla="*/ 19 w 38"/>
                <a:gd name="T27" fmla="*/ 23 h 38"/>
                <a:gd name="T28" fmla="*/ 19 w 38"/>
                <a:gd name="T29" fmla="*/ 23 h 38"/>
                <a:gd name="T30" fmla="*/ 21 w 38"/>
                <a:gd name="T31" fmla="*/ 28 h 38"/>
                <a:gd name="T32" fmla="*/ 23 w 38"/>
                <a:gd name="T33" fmla="*/ 23 h 38"/>
                <a:gd name="T34" fmla="*/ 28 w 38"/>
                <a:gd name="T35" fmla="*/ 21 h 38"/>
                <a:gd name="T36" fmla="*/ 23 w 38"/>
                <a:gd name="T37" fmla="*/ 19 h 38"/>
                <a:gd name="T38" fmla="*/ 26 w 38"/>
                <a:gd name="T39" fmla="*/ 12 h 38"/>
                <a:gd name="T40" fmla="*/ 21 w 38"/>
                <a:gd name="T41" fmla="*/ 14 h 38"/>
                <a:gd name="T42" fmla="*/ 16 w 38"/>
                <a:gd name="T43" fmla="*/ 9 h 38"/>
                <a:gd name="T44" fmla="*/ 16 w 38"/>
                <a:gd name="T45" fmla="*/ 16 h 38"/>
                <a:gd name="T46" fmla="*/ 9 w 38"/>
                <a:gd name="T47" fmla="*/ 16 h 38"/>
                <a:gd name="T48" fmla="*/ 14 w 38"/>
                <a:gd name="T49" fmla="*/ 21 h 38"/>
                <a:gd name="T50" fmla="*/ 12 w 38"/>
                <a:gd name="T51" fmla="*/ 26 h 38"/>
                <a:gd name="T52" fmla="*/ 19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3" y="38"/>
                  </a:moveTo>
                  <a:lnTo>
                    <a:pt x="16" y="28"/>
                  </a:lnTo>
                  <a:lnTo>
                    <a:pt x="5" y="33"/>
                  </a:lnTo>
                  <a:lnTo>
                    <a:pt x="9" y="21"/>
                  </a:lnTo>
                  <a:lnTo>
                    <a:pt x="0" y="14"/>
                  </a:lnTo>
                  <a:lnTo>
                    <a:pt x="12" y="12"/>
                  </a:lnTo>
                  <a:lnTo>
                    <a:pt x="14" y="0"/>
                  </a:lnTo>
                  <a:lnTo>
                    <a:pt x="21" y="9"/>
                  </a:lnTo>
                  <a:lnTo>
                    <a:pt x="33" y="4"/>
                  </a:lnTo>
                  <a:lnTo>
                    <a:pt x="28" y="16"/>
                  </a:lnTo>
                  <a:lnTo>
                    <a:pt x="38" y="23"/>
                  </a:lnTo>
                  <a:lnTo>
                    <a:pt x="26" y="26"/>
                  </a:lnTo>
                  <a:lnTo>
                    <a:pt x="23" y="38"/>
                  </a:lnTo>
                  <a:close/>
                  <a:moveTo>
                    <a:pt x="19" y="23"/>
                  </a:moveTo>
                  <a:lnTo>
                    <a:pt x="19" y="23"/>
                  </a:lnTo>
                  <a:lnTo>
                    <a:pt x="21" y="28"/>
                  </a:lnTo>
                  <a:lnTo>
                    <a:pt x="23" y="23"/>
                  </a:lnTo>
                  <a:lnTo>
                    <a:pt x="28" y="21"/>
                  </a:lnTo>
                  <a:lnTo>
                    <a:pt x="23" y="19"/>
                  </a:lnTo>
                  <a:lnTo>
                    <a:pt x="26" y="12"/>
                  </a:lnTo>
                  <a:lnTo>
                    <a:pt x="21" y="14"/>
                  </a:lnTo>
                  <a:lnTo>
                    <a:pt x="16" y="9"/>
                  </a:lnTo>
                  <a:lnTo>
                    <a:pt x="16" y="16"/>
                  </a:lnTo>
                  <a:lnTo>
                    <a:pt x="9" y="16"/>
                  </a:lnTo>
                  <a:lnTo>
                    <a:pt x="14" y="21"/>
                  </a:lnTo>
                  <a:lnTo>
                    <a:pt x="12" y="26"/>
                  </a:lnTo>
                  <a:lnTo>
                    <a:pt x="19"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5"/>
            <p:cNvSpPr>
              <a:spLocks noEditPoints="1"/>
            </p:cNvSpPr>
            <p:nvPr/>
          </p:nvSpPr>
          <p:spPr bwMode="auto">
            <a:xfrm>
              <a:off x="1895476" y="4873625"/>
              <a:ext cx="17463"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3 w 5"/>
                <a:gd name="T17" fmla="*/ 3 h 5"/>
                <a:gd name="T18" fmla="*/ 3 w 5"/>
                <a:gd name="T19" fmla="*/ 2 h 5"/>
                <a:gd name="T20" fmla="*/ 3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5" y="0"/>
                    <a:pt x="5" y="2"/>
                    <a:pt x="5" y="3"/>
                  </a:cubicBezTo>
                  <a:cubicBezTo>
                    <a:pt x="5" y="4"/>
                    <a:pt x="3" y="5"/>
                    <a:pt x="2" y="4"/>
                  </a:cubicBezTo>
                  <a:close/>
                  <a:moveTo>
                    <a:pt x="3" y="1"/>
                  </a:moveTo>
                  <a:cubicBezTo>
                    <a:pt x="3" y="1"/>
                    <a:pt x="3" y="1"/>
                    <a:pt x="3" y="1"/>
                  </a:cubicBezTo>
                  <a:cubicBezTo>
                    <a:pt x="3" y="1"/>
                    <a:pt x="2" y="2"/>
                    <a:pt x="2" y="2"/>
                  </a:cubicBezTo>
                  <a:cubicBezTo>
                    <a:pt x="2" y="2"/>
                    <a:pt x="2" y="3"/>
                    <a:pt x="3" y="3"/>
                  </a:cubicBezTo>
                  <a:cubicBezTo>
                    <a:pt x="3" y="3"/>
                    <a:pt x="3" y="3"/>
                    <a:pt x="3" y="2"/>
                  </a:cubicBezTo>
                  <a:cubicBezTo>
                    <a:pt x="4"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46"/>
            <p:cNvSpPr>
              <a:spLocks noEditPoints="1"/>
            </p:cNvSpPr>
            <p:nvPr/>
          </p:nvSpPr>
          <p:spPr bwMode="auto">
            <a:xfrm>
              <a:off x="1981201" y="4787900"/>
              <a:ext cx="19050" cy="22225"/>
            </a:xfrm>
            <a:custGeom>
              <a:gdLst>
                <a:gd name="T0" fmla="*/ 2 w 5"/>
                <a:gd name="T1" fmla="*/ 5 h 6"/>
                <a:gd name="T2" fmla="*/ 1 w 5"/>
                <a:gd name="T3" fmla="*/ 2 h 6"/>
                <a:gd name="T4" fmla="*/ 4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4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1" y="2"/>
                  </a:cubicBezTo>
                  <a:cubicBezTo>
                    <a:pt x="1" y="1"/>
                    <a:pt x="2" y="0"/>
                    <a:pt x="4"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3"/>
                    <a:pt x="3" y="4"/>
                  </a:cubicBezTo>
                  <a:cubicBezTo>
                    <a:pt x="3" y="4"/>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7"/>
            <p:cNvSpPr>
              <a:spLocks noEditPoints="1"/>
            </p:cNvSpPr>
            <p:nvPr/>
          </p:nvSpPr>
          <p:spPr bwMode="auto">
            <a:xfrm>
              <a:off x="1925638" y="4772025"/>
              <a:ext cx="17463" cy="19050"/>
            </a:xfrm>
            <a:custGeom>
              <a:gdLst>
                <a:gd name="T0" fmla="*/ 1 w 5"/>
                <a:gd name="T1" fmla="*/ 5 h 5"/>
                <a:gd name="T2" fmla="*/ 0 w 5"/>
                <a:gd name="T3" fmla="*/ 2 h 5"/>
                <a:gd name="T4" fmla="*/ 3 w 5"/>
                <a:gd name="T5" fmla="*/ 0 h 5"/>
                <a:gd name="T6" fmla="*/ 4 w 5"/>
                <a:gd name="T7" fmla="*/ 3 h 5"/>
                <a:gd name="T8" fmla="*/ 1 w 5"/>
                <a:gd name="T9" fmla="*/ 5 h 5"/>
                <a:gd name="T10" fmla="*/ 2 w 5"/>
                <a:gd name="T11" fmla="*/ 2 h 5"/>
                <a:gd name="T12" fmla="*/ 2 w 5"/>
                <a:gd name="T13" fmla="*/ 2 h 5"/>
                <a:gd name="T14" fmla="*/ 1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5"/>
                  </a:moveTo>
                  <a:cubicBezTo>
                    <a:pt x="0" y="4"/>
                    <a:pt x="0" y="3"/>
                    <a:pt x="0" y="2"/>
                  </a:cubicBezTo>
                  <a:cubicBezTo>
                    <a:pt x="0" y="0"/>
                    <a:pt x="2" y="0"/>
                    <a:pt x="3" y="0"/>
                  </a:cubicBezTo>
                  <a:cubicBezTo>
                    <a:pt x="4" y="0"/>
                    <a:pt x="5" y="2"/>
                    <a:pt x="4" y="3"/>
                  </a:cubicBezTo>
                  <a:cubicBezTo>
                    <a:pt x="4" y="4"/>
                    <a:pt x="3" y="5"/>
                    <a:pt x="1" y="5"/>
                  </a:cubicBezTo>
                  <a:close/>
                  <a:moveTo>
                    <a:pt x="2" y="2"/>
                  </a:moveTo>
                  <a:cubicBezTo>
                    <a:pt x="2" y="2"/>
                    <a:pt x="2" y="2"/>
                    <a:pt x="2" y="2"/>
                  </a:cubicBezTo>
                  <a:cubicBezTo>
                    <a:pt x="2" y="2"/>
                    <a:pt x="2" y="2"/>
                    <a:pt x="1" y="2"/>
                  </a:cubicBezTo>
                  <a:cubicBezTo>
                    <a:pt x="1" y="2"/>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48"/>
            <p:cNvSpPr>
              <a:spLocks noEditPoints="1"/>
            </p:cNvSpPr>
            <p:nvPr/>
          </p:nvSpPr>
          <p:spPr bwMode="auto">
            <a:xfrm>
              <a:off x="1879601" y="48133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49"/>
            <p:cNvSpPr>
              <a:spLocks noEditPoints="1"/>
            </p:cNvSpPr>
            <p:nvPr/>
          </p:nvSpPr>
          <p:spPr bwMode="auto">
            <a:xfrm>
              <a:off x="1995488" y="4846638"/>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1"/>
                    <a:pt x="2" y="0"/>
                    <a:pt x="3" y="0"/>
                  </a:cubicBezTo>
                  <a:cubicBezTo>
                    <a:pt x="4" y="1"/>
                    <a:pt x="5" y="2"/>
                    <a:pt x="5" y="3"/>
                  </a:cubicBezTo>
                  <a:cubicBezTo>
                    <a:pt x="4" y="4"/>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50"/>
            <p:cNvSpPr/>
            <p:nvPr/>
          </p:nvSpPr>
          <p:spPr bwMode="auto">
            <a:xfrm>
              <a:off x="2239963" y="4760913"/>
              <a:ext cx="19050" cy="52388"/>
            </a:xfrm>
            <a:custGeom>
              <a:gdLst>
                <a:gd name="T0" fmla="*/ 3 w 12"/>
                <a:gd name="T1" fmla="*/ 33 h 33"/>
                <a:gd name="T2" fmla="*/ 0 w 12"/>
                <a:gd name="T3" fmla="*/ 33 h 33"/>
                <a:gd name="T4" fmla="*/ 10 w 12"/>
                <a:gd name="T5" fmla="*/ 0 h 33"/>
                <a:gd name="T6" fmla="*/ 12 w 12"/>
                <a:gd name="T7" fmla="*/ 2 h 33"/>
                <a:gd name="T8" fmla="*/ 3 w 12"/>
                <a:gd name="T9" fmla="*/ 33 h 33"/>
              </a:gdLst>
              <a:cxnLst>
                <a:cxn ang="0">
                  <a:pos x="T0" y="T1"/>
                </a:cxn>
                <a:cxn ang="0">
                  <a:pos x="T2" y="T3"/>
                </a:cxn>
                <a:cxn ang="0">
                  <a:pos x="T4" y="T5"/>
                </a:cxn>
                <a:cxn ang="0">
                  <a:pos x="T6" y="T7"/>
                </a:cxn>
                <a:cxn ang="0">
                  <a:pos x="T8" y="T9"/>
                </a:cxn>
              </a:cxnLst>
              <a:rect l="0" t="0" r="r" b="b"/>
              <a:pathLst>
                <a:path w="12" h="33">
                  <a:moveTo>
                    <a:pt x="3" y="33"/>
                  </a:moveTo>
                  <a:lnTo>
                    <a:pt x="0" y="33"/>
                  </a:lnTo>
                  <a:lnTo>
                    <a:pt x="10" y="0"/>
                  </a:lnTo>
                  <a:lnTo>
                    <a:pt x="12" y="2"/>
                  </a:lnTo>
                  <a:lnTo>
                    <a:pt x="3"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51"/>
            <p:cNvSpPr/>
            <p:nvPr/>
          </p:nvSpPr>
          <p:spPr bwMode="auto">
            <a:xfrm>
              <a:off x="2236788" y="4764088"/>
              <a:ext cx="14288" cy="26988"/>
            </a:xfrm>
            <a:custGeom>
              <a:gdLst>
                <a:gd name="T0" fmla="*/ 7 w 9"/>
                <a:gd name="T1" fmla="*/ 17 h 17"/>
                <a:gd name="T2" fmla="*/ 0 w 9"/>
                <a:gd name="T3" fmla="*/ 3 h 17"/>
                <a:gd name="T4" fmla="*/ 2 w 9"/>
                <a:gd name="T5" fmla="*/ 0 h 17"/>
                <a:gd name="T6" fmla="*/ 9 w 9"/>
                <a:gd name="T7" fmla="*/ 15 h 17"/>
                <a:gd name="T8" fmla="*/ 7 w 9"/>
                <a:gd name="T9" fmla="*/ 17 h 17"/>
              </a:gdLst>
              <a:cxnLst>
                <a:cxn ang="0">
                  <a:pos x="T0" y="T1"/>
                </a:cxn>
                <a:cxn ang="0">
                  <a:pos x="T2" y="T3"/>
                </a:cxn>
                <a:cxn ang="0">
                  <a:pos x="T4" y="T5"/>
                </a:cxn>
                <a:cxn ang="0">
                  <a:pos x="T6" y="T7"/>
                </a:cxn>
                <a:cxn ang="0">
                  <a:pos x="T8" y="T9"/>
                </a:cxn>
              </a:cxnLst>
              <a:rect l="0" t="0" r="r" b="b"/>
              <a:pathLst>
                <a:path w="9" h="17">
                  <a:moveTo>
                    <a:pt x="7" y="17"/>
                  </a:moveTo>
                  <a:lnTo>
                    <a:pt x="0" y="3"/>
                  </a:lnTo>
                  <a:lnTo>
                    <a:pt x="2" y="0"/>
                  </a:lnTo>
                  <a:lnTo>
                    <a:pt x="9"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52"/>
            <p:cNvSpPr/>
            <p:nvPr/>
          </p:nvSpPr>
          <p:spPr bwMode="auto">
            <a:xfrm>
              <a:off x="2247901" y="4772025"/>
              <a:ext cx="25400" cy="19050"/>
            </a:xfrm>
            <a:custGeom>
              <a:gdLst>
                <a:gd name="T0" fmla="*/ 2 w 16"/>
                <a:gd name="T1" fmla="*/ 12 h 12"/>
                <a:gd name="T2" fmla="*/ 0 w 16"/>
                <a:gd name="T3" fmla="*/ 10 h 12"/>
                <a:gd name="T4" fmla="*/ 14 w 16"/>
                <a:gd name="T5" fmla="*/ 0 h 12"/>
                <a:gd name="T6" fmla="*/ 16 w 16"/>
                <a:gd name="T7" fmla="*/ 5 h 12"/>
                <a:gd name="T8" fmla="*/ 2 w 16"/>
                <a:gd name="T9" fmla="*/ 12 h 12"/>
              </a:gdLst>
              <a:cxnLst>
                <a:cxn ang="0">
                  <a:pos x="T0" y="T1"/>
                </a:cxn>
                <a:cxn ang="0">
                  <a:pos x="T2" y="T3"/>
                </a:cxn>
                <a:cxn ang="0">
                  <a:pos x="T4" y="T5"/>
                </a:cxn>
                <a:cxn ang="0">
                  <a:pos x="T6" y="T7"/>
                </a:cxn>
                <a:cxn ang="0">
                  <a:pos x="T8" y="T9"/>
                </a:cxn>
              </a:cxnLst>
              <a:rect l="0" t="0" r="r" b="b"/>
              <a:pathLst>
                <a:path w="16" h="12">
                  <a:moveTo>
                    <a:pt x="2" y="12"/>
                  </a:moveTo>
                  <a:lnTo>
                    <a:pt x="0" y="10"/>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53"/>
            <p:cNvSpPr/>
            <p:nvPr/>
          </p:nvSpPr>
          <p:spPr bwMode="auto">
            <a:xfrm>
              <a:off x="2209801" y="4862513"/>
              <a:ext cx="19050" cy="52388"/>
            </a:xfrm>
            <a:custGeom>
              <a:gdLst>
                <a:gd name="T0" fmla="*/ 5 w 12"/>
                <a:gd name="T1" fmla="*/ 33 h 33"/>
                <a:gd name="T2" fmla="*/ 0 w 12"/>
                <a:gd name="T3" fmla="*/ 33 h 33"/>
                <a:gd name="T4" fmla="*/ 10 w 12"/>
                <a:gd name="T5" fmla="*/ 0 h 33"/>
                <a:gd name="T6" fmla="*/ 12 w 12"/>
                <a:gd name="T7" fmla="*/ 2 h 33"/>
                <a:gd name="T8" fmla="*/ 5 w 12"/>
                <a:gd name="T9" fmla="*/ 33 h 33"/>
              </a:gdLst>
              <a:cxnLst>
                <a:cxn ang="0">
                  <a:pos x="T0" y="T1"/>
                </a:cxn>
                <a:cxn ang="0">
                  <a:pos x="T2" y="T3"/>
                </a:cxn>
                <a:cxn ang="0">
                  <a:pos x="T4" y="T5"/>
                </a:cxn>
                <a:cxn ang="0">
                  <a:pos x="T6" y="T7"/>
                </a:cxn>
                <a:cxn ang="0">
                  <a:pos x="T8" y="T9"/>
                </a:cxn>
              </a:cxnLst>
              <a:rect l="0" t="0" r="r" b="b"/>
              <a:pathLst>
                <a:path w="12" h="33">
                  <a:moveTo>
                    <a:pt x="5" y="33"/>
                  </a:moveTo>
                  <a:lnTo>
                    <a:pt x="0" y="33"/>
                  </a:lnTo>
                  <a:lnTo>
                    <a:pt x="10"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54"/>
            <p:cNvSpPr/>
            <p:nvPr/>
          </p:nvSpPr>
          <p:spPr bwMode="auto">
            <a:xfrm>
              <a:off x="2217738" y="4887913"/>
              <a:ext cx="19050" cy="26988"/>
            </a:xfrm>
            <a:custGeom>
              <a:gdLst>
                <a:gd name="T0" fmla="*/ 7 w 12"/>
                <a:gd name="T1" fmla="*/ 17 h 17"/>
                <a:gd name="T2" fmla="*/ 0 w 12"/>
                <a:gd name="T3" fmla="*/ 3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55"/>
            <p:cNvSpPr/>
            <p:nvPr/>
          </p:nvSpPr>
          <p:spPr bwMode="auto">
            <a:xfrm>
              <a:off x="2195513" y="4887913"/>
              <a:ext cx="25400" cy="15875"/>
            </a:xfrm>
            <a:custGeom>
              <a:gdLst>
                <a:gd name="T0" fmla="*/ 2 w 16"/>
                <a:gd name="T1" fmla="*/ 10 h 10"/>
                <a:gd name="T2" fmla="*/ 0 w 16"/>
                <a:gd name="T3" fmla="*/ 7 h 10"/>
                <a:gd name="T4" fmla="*/ 14 w 16"/>
                <a:gd name="T5" fmla="*/ 0 h 10"/>
                <a:gd name="T6" fmla="*/ 16 w 16"/>
                <a:gd name="T7" fmla="*/ 3 h 10"/>
                <a:gd name="T8" fmla="*/ 2 w 16"/>
                <a:gd name="T9" fmla="*/ 10 h 10"/>
              </a:gdLst>
              <a:cxnLst>
                <a:cxn ang="0">
                  <a:pos x="T0" y="T1"/>
                </a:cxn>
                <a:cxn ang="0">
                  <a:pos x="T2" y="T3"/>
                </a:cxn>
                <a:cxn ang="0">
                  <a:pos x="T4" y="T5"/>
                </a:cxn>
                <a:cxn ang="0">
                  <a:pos x="T6" y="T7"/>
                </a:cxn>
                <a:cxn ang="0">
                  <a:pos x="T8" y="T9"/>
                </a:cxn>
              </a:cxnLst>
              <a:rect l="0" t="0" r="r" b="b"/>
              <a:pathLst>
                <a:path w="16" h="10">
                  <a:moveTo>
                    <a:pt x="2" y="10"/>
                  </a:moveTo>
                  <a:lnTo>
                    <a:pt x="0" y="7"/>
                  </a:lnTo>
                  <a:lnTo>
                    <a:pt x="14" y="0"/>
                  </a:lnTo>
                  <a:lnTo>
                    <a:pt x="16"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56"/>
            <p:cNvSpPr/>
            <p:nvPr/>
          </p:nvSpPr>
          <p:spPr bwMode="auto">
            <a:xfrm>
              <a:off x="2173288" y="4791075"/>
              <a:ext cx="44450" cy="33338"/>
            </a:xfrm>
            <a:custGeom>
              <a:gdLst>
                <a:gd name="T0" fmla="*/ 26 w 28"/>
                <a:gd name="T1" fmla="*/ 21 h 21"/>
                <a:gd name="T2" fmla="*/ 0 w 28"/>
                <a:gd name="T3" fmla="*/ 2 h 21"/>
                <a:gd name="T4" fmla="*/ 2 w 28"/>
                <a:gd name="T5" fmla="*/ 0 h 21"/>
                <a:gd name="T6" fmla="*/ 28 w 28"/>
                <a:gd name="T7" fmla="*/ 16 h 21"/>
                <a:gd name="T8" fmla="*/ 26 w 28"/>
                <a:gd name="T9" fmla="*/ 21 h 21"/>
              </a:gd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57"/>
            <p:cNvSpPr/>
            <p:nvPr/>
          </p:nvSpPr>
          <p:spPr bwMode="auto">
            <a:xfrm>
              <a:off x="2168526" y="4805363"/>
              <a:ext cx="26988" cy="7938"/>
            </a:xfrm>
            <a:custGeom>
              <a:gdLst>
                <a:gd name="T0" fmla="*/ 3 w 17"/>
                <a:gd name="T1" fmla="*/ 5 h 5"/>
                <a:gd name="T2" fmla="*/ 0 w 17"/>
                <a:gd name="T3" fmla="*/ 3 h 5"/>
                <a:gd name="T4" fmla="*/ 17 w 17"/>
                <a:gd name="T5" fmla="*/ 0 h 5"/>
                <a:gd name="T6" fmla="*/ 17 w 17"/>
                <a:gd name="T7" fmla="*/ 3 h 5"/>
                <a:gd name="T8" fmla="*/ 3 w 17"/>
                <a:gd name="T9" fmla="*/ 5 h 5"/>
              </a:gdLst>
              <a:cxnLst>
                <a:cxn ang="0">
                  <a:pos x="T0" y="T1"/>
                </a:cxn>
                <a:cxn ang="0">
                  <a:pos x="T2" y="T3"/>
                </a:cxn>
                <a:cxn ang="0">
                  <a:pos x="T4" y="T5"/>
                </a:cxn>
                <a:cxn ang="0">
                  <a:pos x="T6" y="T7"/>
                </a:cxn>
                <a:cxn ang="0">
                  <a:pos x="T8" y="T9"/>
                </a:cxn>
              </a:cxnLst>
              <a:rect l="0" t="0" r="r" b="b"/>
              <a:pathLst>
                <a:path w="17" h="5">
                  <a:moveTo>
                    <a:pt x="3" y="5"/>
                  </a:moveTo>
                  <a:lnTo>
                    <a:pt x="0" y="3"/>
                  </a:lnTo>
                  <a:lnTo>
                    <a:pt x="17" y="0"/>
                  </a:lnTo>
                  <a:lnTo>
                    <a:pt x="17" y="3"/>
                  </a:lnTo>
                  <a:lnTo>
                    <a:pt x="3"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58"/>
            <p:cNvSpPr/>
            <p:nvPr/>
          </p:nvSpPr>
          <p:spPr bwMode="auto">
            <a:xfrm>
              <a:off x="2187576" y="4779963"/>
              <a:ext cx="11113" cy="25400"/>
            </a:xfrm>
            <a:custGeom>
              <a:gdLst>
                <a:gd name="T0" fmla="*/ 2 w 7"/>
                <a:gd name="T1" fmla="*/ 16 h 16"/>
                <a:gd name="T2" fmla="*/ 0 w 7"/>
                <a:gd name="T3" fmla="*/ 2 h 16"/>
                <a:gd name="T4" fmla="*/ 5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5"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59"/>
            <p:cNvSpPr/>
            <p:nvPr/>
          </p:nvSpPr>
          <p:spPr bwMode="auto">
            <a:xfrm>
              <a:off x="2157413" y="4843463"/>
              <a:ext cx="52388" cy="19050"/>
            </a:xfrm>
            <a:custGeom>
              <a:gdLst>
                <a:gd name="T0" fmla="*/ 3 w 33"/>
                <a:gd name="T1" fmla="*/ 12 h 12"/>
                <a:gd name="T2" fmla="*/ 0 w 33"/>
                <a:gd name="T3" fmla="*/ 9 h 12"/>
                <a:gd name="T4" fmla="*/ 33 w 33"/>
                <a:gd name="T5" fmla="*/ 0 h 12"/>
                <a:gd name="T6" fmla="*/ 33 w 33"/>
                <a:gd name="T7" fmla="*/ 5 h 12"/>
                <a:gd name="T8" fmla="*/ 3 w 33"/>
                <a:gd name="T9" fmla="*/ 12 h 12"/>
              </a:gdLst>
              <a:cxnLst>
                <a:cxn ang="0">
                  <a:pos x="T0" y="T1"/>
                </a:cxn>
                <a:cxn ang="0">
                  <a:pos x="T2" y="T3"/>
                </a:cxn>
                <a:cxn ang="0">
                  <a:pos x="T4" y="T5"/>
                </a:cxn>
                <a:cxn ang="0">
                  <a:pos x="T6" y="T7"/>
                </a:cxn>
                <a:cxn ang="0">
                  <a:pos x="T8" y="T9"/>
                </a:cxn>
              </a:cxnLst>
              <a:rect l="0" t="0" r="r" b="b"/>
              <a:pathLst>
                <a:path w="33" h="12">
                  <a:moveTo>
                    <a:pt x="3" y="12"/>
                  </a:moveTo>
                  <a:lnTo>
                    <a:pt x="0" y="9"/>
                  </a:lnTo>
                  <a:lnTo>
                    <a:pt x="33" y="0"/>
                  </a:lnTo>
                  <a:lnTo>
                    <a:pt x="33"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60"/>
            <p:cNvSpPr/>
            <p:nvPr/>
          </p:nvSpPr>
          <p:spPr bwMode="auto">
            <a:xfrm>
              <a:off x="2168526" y="4851400"/>
              <a:ext cx="19050" cy="25400"/>
            </a:xfrm>
            <a:custGeom>
              <a:gdLst>
                <a:gd name="T0" fmla="*/ 5 w 12"/>
                <a:gd name="T1" fmla="*/ 16 h 16"/>
                <a:gd name="T2" fmla="*/ 0 w 12"/>
                <a:gd name="T3" fmla="*/ 14 h 16"/>
                <a:gd name="T4" fmla="*/ 10 w 12"/>
                <a:gd name="T5" fmla="*/ 0 h 16"/>
                <a:gd name="T6" fmla="*/ 12 w 12"/>
                <a:gd name="T7" fmla="*/ 2 h 16"/>
                <a:gd name="T8" fmla="*/ 5 w 12"/>
                <a:gd name="T9" fmla="*/ 16 h 16"/>
              </a:gdLst>
              <a:cxnLst>
                <a:cxn ang="0">
                  <a:pos x="T0" y="T1"/>
                </a:cxn>
                <a:cxn ang="0">
                  <a:pos x="T2" y="T3"/>
                </a:cxn>
                <a:cxn ang="0">
                  <a:pos x="T4" y="T5"/>
                </a:cxn>
                <a:cxn ang="0">
                  <a:pos x="T6" y="T7"/>
                </a:cxn>
                <a:cxn ang="0">
                  <a:pos x="T8" y="T9"/>
                </a:cxn>
              </a:cxnLst>
              <a:rect l="0" t="0" r="r" b="b"/>
              <a:pathLst>
                <a:path w="12" h="16">
                  <a:moveTo>
                    <a:pt x="5" y="16"/>
                  </a:moveTo>
                  <a:lnTo>
                    <a:pt x="0" y="14"/>
                  </a:lnTo>
                  <a:lnTo>
                    <a:pt x="10" y="0"/>
                  </a:lnTo>
                  <a:lnTo>
                    <a:pt x="12" y="2"/>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61"/>
            <p:cNvSpPr/>
            <p:nvPr/>
          </p:nvSpPr>
          <p:spPr bwMode="auto">
            <a:xfrm>
              <a:off x="2162176" y="4840288"/>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62"/>
            <p:cNvSpPr/>
            <p:nvPr/>
          </p:nvSpPr>
          <p:spPr bwMode="auto">
            <a:xfrm>
              <a:off x="2251076" y="4854575"/>
              <a:ext cx="38100" cy="44450"/>
            </a:xfrm>
            <a:custGeom>
              <a:gdLst>
                <a:gd name="T0" fmla="*/ 22 w 24"/>
                <a:gd name="T1" fmla="*/ 28 h 28"/>
                <a:gd name="T2" fmla="*/ 0 w 24"/>
                <a:gd name="T3" fmla="*/ 2 h 28"/>
                <a:gd name="T4" fmla="*/ 3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63"/>
            <p:cNvSpPr/>
            <p:nvPr/>
          </p:nvSpPr>
          <p:spPr bwMode="auto">
            <a:xfrm>
              <a:off x="2270126" y="4873625"/>
              <a:ext cx="26988" cy="7938"/>
            </a:xfrm>
            <a:custGeom>
              <a:gdLst>
                <a:gd name="T0" fmla="*/ 0 w 17"/>
                <a:gd name="T1" fmla="*/ 5 h 5"/>
                <a:gd name="T2" fmla="*/ 0 w 17"/>
                <a:gd name="T3" fmla="*/ 0 h 5"/>
                <a:gd name="T4" fmla="*/ 17 w 17"/>
                <a:gd name="T5" fmla="*/ 2 h 5"/>
                <a:gd name="T6" fmla="*/ 14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4"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64"/>
            <p:cNvSpPr/>
            <p:nvPr/>
          </p:nvSpPr>
          <p:spPr bwMode="auto">
            <a:xfrm>
              <a:off x="2262188" y="4876800"/>
              <a:ext cx="11113" cy="26988"/>
            </a:xfrm>
            <a:custGeom>
              <a:gdLst>
                <a:gd name="T0" fmla="*/ 0 w 7"/>
                <a:gd name="T1" fmla="*/ 17 h 17"/>
                <a:gd name="T2" fmla="*/ 3 w 7"/>
                <a:gd name="T3" fmla="*/ 0 h 17"/>
                <a:gd name="T4" fmla="*/ 7 w 7"/>
                <a:gd name="T5" fmla="*/ 0 h 17"/>
                <a:gd name="T6" fmla="*/ 5 w 7"/>
                <a:gd name="T7" fmla="*/ 17 h 17"/>
                <a:gd name="T8" fmla="*/ 0 w 7"/>
                <a:gd name="T9" fmla="*/ 17 h 17"/>
              </a:gdLst>
              <a:cxnLst>
                <a:cxn ang="0">
                  <a:pos x="T0" y="T1"/>
                </a:cxn>
                <a:cxn ang="0">
                  <a:pos x="T2" y="T3"/>
                </a:cxn>
                <a:cxn ang="0">
                  <a:pos x="T4" y="T5"/>
                </a:cxn>
                <a:cxn ang="0">
                  <a:pos x="T6" y="T7"/>
                </a:cxn>
                <a:cxn ang="0">
                  <a:pos x="T8" y="T9"/>
                </a:cxn>
              </a:cxnLst>
              <a:rect l="0" t="0" r="r" b="b"/>
              <a:pathLst>
                <a:path w="7" h="17">
                  <a:moveTo>
                    <a:pt x="0" y="17"/>
                  </a:moveTo>
                  <a:lnTo>
                    <a:pt x="3" y="0"/>
                  </a:lnTo>
                  <a:lnTo>
                    <a:pt x="7" y="0"/>
                  </a:lnTo>
                  <a:lnTo>
                    <a:pt x="5"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65"/>
            <p:cNvSpPr/>
            <p:nvPr/>
          </p:nvSpPr>
          <p:spPr bwMode="auto">
            <a:xfrm>
              <a:off x="2262188" y="4829175"/>
              <a:ext cx="49213" cy="6350"/>
            </a:xfrm>
            <a:custGeom>
              <a:gdLst>
                <a:gd name="T0" fmla="*/ 0 w 31"/>
                <a:gd name="T1" fmla="*/ 4 h 4"/>
                <a:gd name="T2" fmla="*/ 0 w 31"/>
                <a:gd name="T3" fmla="*/ 2 h 4"/>
                <a:gd name="T4" fmla="*/ 31 w 31"/>
                <a:gd name="T5" fmla="*/ 0 h 4"/>
                <a:gd name="T6" fmla="*/ 31 w 31"/>
                <a:gd name="T7" fmla="*/ 4 h 4"/>
                <a:gd name="T8" fmla="*/ 0 w 31"/>
                <a:gd name="T9" fmla="*/ 4 h 4"/>
              </a:gdLst>
              <a:cxnLst>
                <a:cxn ang="0">
                  <a:pos x="T0" y="T1"/>
                </a:cxn>
                <a:cxn ang="0">
                  <a:pos x="T2" y="T3"/>
                </a:cxn>
                <a:cxn ang="0">
                  <a:pos x="T4" y="T5"/>
                </a:cxn>
                <a:cxn ang="0">
                  <a:pos x="T6" y="T7"/>
                </a:cxn>
                <a:cxn ang="0">
                  <a:pos x="T8" y="T9"/>
                </a:cxn>
              </a:cxnLst>
              <a:rect l="0" t="0" r="r" b="b"/>
              <a:pathLst>
                <a:path w="31" h="4">
                  <a:moveTo>
                    <a:pt x="0" y="4"/>
                  </a:moveTo>
                  <a:lnTo>
                    <a:pt x="0" y="2"/>
                  </a:lnTo>
                  <a:lnTo>
                    <a:pt x="31" y="0"/>
                  </a:lnTo>
                  <a:lnTo>
                    <a:pt x="31"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66"/>
            <p:cNvSpPr/>
            <p:nvPr/>
          </p:nvSpPr>
          <p:spPr bwMode="auto">
            <a:xfrm>
              <a:off x="2286001" y="4813300"/>
              <a:ext cx="22225" cy="22225"/>
            </a:xfrm>
            <a:custGeom>
              <a:gdLst>
                <a:gd name="T0" fmla="*/ 2 w 14"/>
                <a:gd name="T1" fmla="*/ 14 h 14"/>
                <a:gd name="T2" fmla="*/ 0 w 14"/>
                <a:gd name="T3" fmla="*/ 12 h 14"/>
                <a:gd name="T4" fmla="*/ 9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67"/>
            <p:cNvSpPr/>
            <p:nvPr/>
          </p:nvSpPr>
          <p:spPr bwMode="auto">
            <a:xfrm>
              <a:off x="2286001" y="4832350"/>
              <a:ext cx="22225" cy="19050"/>
            </a:xfrm>
            <a:custGeom>
              <a:gdLst>
                <a:gd name="T0" fmla="*/ 11 w 14"/>
                <a:gd name="T1" fmla="*/ 12 h 12"/>
                <a:gd name="T2" fmla="*/ 0 w 14"/>
                <a:gd name="T3" fmla="*/ 2 h 12"/>
                <a:gd name="T4" fmla="*/ 2 w 14"/>
                <a:gd name="T5" fmla="*/ 0 h 12"/>
                <a:gd name="T6" fmla="*/ 14 w 14"/>
                <a:gd name="T7" fmla="*/ 9 h 12"/>
                <a:gd name="T8" fmla="*/ 11 w 14"/>
                <a:gd name="T9" fmla="*/ 12 h 12"/>
              </a:gd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68"/>
            <p:cNvSpPr>
              <a:spLocks noEditPoints="1"/>
            </p:cNvSpPr>
            <p:nvPr/>
          </p:nvSpPr>
          <p:spPr bwMode="auto">
            <a:xfrm>
              <a:off x="2179638" y="4783138"/>
              <a:ext cx="109538" cy="112713"/>
            </a:xfrm>
            <a:custGeom>
              <a:gdLst>
                <a:gd name="T0" fmla="*/ 43 w 69"/>
                <a:gd name="T1" fmla="*/ 71 h 71"/>
                <a:gd name="T2" fmla="*/ 29 w 69"/>
                <a:gd name="T3" fmla="*/ 55 h 71"/>
                <a:gd name="T4" fmla="*/ 7 w 69"/>
                <a:gd name="T5" fmla="*/ 62 h 71"/>
                <a:gd name="T6" fmla="*/ 17 w 69"/>
                <a:gd name="T7" fmla="*/ 40 h 71"/>
                <a:gd name="T8" fmla="*/ 0 w 69"/>
                <a:gd name="T9" fmla="*/ 26 h 71"/>
                <a:gd name="T10" fmla="*/ 22 w 69"/>
                <a:gd name="T11" fmla="*/ 24 h 71"/>
                <a:gd name="T12" fmla="*/ 26 w 69"/>
                <a:gd name="T13" fmla="*/ 0 h 71"/>
                <a:gd name="T14" fmla="*/ 41 w 69"/>
                <a:gd name="T15" fmla="*/ 19 h 71"/>
                <a:gd name="T16" fmla="*/ 62 w 69"/>
                <a:gd name="T17" fmla="*/ 10 h 71"/>
                <a:gd name="T18" fmla="*/ 52 w 69"/>
                <a:gd name="T19" fmla="*/ 31 h 71"/>
                <a:gd name="T20" fmla="*/ 69 w 69"/>
                <a:gd name="T21" fmla="*/ 45 h 71"/>
                <a:gd name="T22" fmla="*/ 48 w 69"/>
                <a:gd name="T23" fmla="*/ 50 h 71"/>
                <a:gd name="T24" fmla="*/ 43 w 69"/>
                <a:gd name="T25" fmla="*/ 71 h 71"/>
                <a:gd name="T26" fmla="*/ 31 w 69"/>
                <a:gd name="T27" fmla="*/ 50 h 71"/>
                <a:gd name="T28" fmla="*/ 31 w 69"/>
                <a:gd name="T29" fmla="*/ 50 h 71"/>
                <a:gd name="T30" fmla="*/ 41 w 69"/>
                <a:gd name="T31" fmla="*/ 62 h 71"/>
                <a:gd name="T32" fmla="*/ 45 w 69"/>
                <a:gd name="T33" fmla="*/ 45 h 71"/>
                <a:gd name="T34" fmla="*/ 62 w 69"/>
                <a:gd name="T35" fmla="*/ 43 h 71"/>
                <a:gd name="T36" fmla="*/ 48 w 69"/>
                <a:gd name="T37" fmla="*/ 33 h 71"/>
                <a:gd name="T38" fmla="*/ 55 w 69"/>
                <a:gd name="T39" fmla="*/ 17 h 71"/>
                <a:gd name="T40" fmla="*/ 38 w 69"/>
                <a:gd name="T41" fmla="*/ 24 h 71"/>
                <a:gd name="T42" fmla="*/ 29 w 69"/>
                <a:gd name="T43" fmla="*/ 10 h 71"/>
                <a:gd name="T44" fmla="*/ 26 w 69"/>
                <a:gd name="T45" fmla="*/ 26 h 71"/>
                <a:gd name="T46" fmla="*/ 10 w 69"/>
                <a:gd name="T47" fmla="*/ 29 h 71"/>
                <a:gd name="T48" fmla="*/ 22 w 69"/>
                <a:gd name="T49" fmla="*/ 38 h 71"/>
                <a:gd name="T50" fmla="*/ 15 w 69"/>
                <a:gd name="T51" fmla="*/ 55 h 71"/>
                <a:gd name="T52" fmla="*/ 31 w 69"/>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9" y="55"/>
                  </a:lnTo>
                  <a:lnTo>
                    <a:pt x="7" y="62"/>
                  </a:lnTo>
                  <a:lnTo>
                    <a:pt x="17" y="40"/>
                  </a:lnTo>
                  <a:lnTo>
                    <a:pt x="0" y="26"/>
                  </a:lnTo>
                  <a:lnTo>
                    <a:pt x="22" y="24"/>
                  </a:lnTo>
                  <a:lnTo>
                    <a:pt x="26" y="0"/>
                  </a:lnTo>
                  <a:lnTo>
                    <a:pt x="41" y="19"/>
                  </a:lnTo>
                  <a:lnTo>
                    <a:pt x="62" y="10"/>
                  </a:lnTo>
                  <a:lnTo>
                    <a:pt x="52" y="31"/>
                  </a:lnTo>
                  <a:lnTo>
                    <a:pt x="69" y="45"/>
                  </a:lnTo>
                  <a:lnTo>
                    <a:pt x="48" y="50"/>
                  </a:lnTo>
                  <a:lnTo>
                    <a:pt x="43" y="71"/>
                  </a:lnTo>
                  <a:close/>
                  <a:moveTo>
                    <a:pt x="31" y="50"/>
                  </a:moveTo>
                  <a:lnTo>
                    <a:pt x="31" y="50"/>
                  </a:lnTo>
                  <a:lnTo>
                    <a:pt x="41" y="62"/>
                  </a:lnTo>
                  <a:lnTo>
                    <a:pt x="45" y="45"/>
                  </a:lnTo>
                  <a:lnTo>
                    <a:pt x="62" y="43"/>
                  </a:lnTo>
                  <a:lnTo>
                    <a:pt x="48" y="33"/>
                  </a:lnTo>
                  <a:lnTo>
                    <a:pt x="55" y="17"/>
                  </a:lnTo>
                  <a:lnTo>
                    <a:pt x="38" y="24"/>
                  </a:lnTo>
                  <a:lnTo>
                    <a:pt x="29" y="10"/>
                  </a:lnTo>
                  <a:lnTo>
                    <a:pt x="26" y="26"/>
                  </a:lnTo>
                  <a:lnTo>
                    <a:pt x="10" y="29"/>
                  </a:lnTo>
                  <a:lnTo>
                    <a:pt x="22" y="38"/>
                  </a:lnTo>
                  <a:lnTo>
                    <a:pt x="15"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69"/>
            <p:cNvSpPr>
              <a:spLocks noEditPoints="1"/>
            </p:cNvSpPr>
            <p:nvPr/>
          </p:nvSpPr>
          <p:spPr bwMode="auto">
            <a:xfrm>
              <a:off x="2206626" y="4810125"/>
              <a:ext cx="60325" cy="60325"/>
            </a:xfrm>
            <a:custGeom>
              <a:gdLst>
                <a:gd name="T0" fmla="*/ 24 w 38"/>
                <a:gd name="T1" fmla="*/ 38 h 38"/>
                <a:gd name="T2" fmla="*/ 14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6 w 38"/>
                <a:gd name="T27" fmla="*/ 23 h 38"/>
                <a:gd name="T28" fmla="*/ 16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19 w 38"/>
                <a:gd name="T41" fmla="*/ 14 h 38"/>
                <a:gd name="T42" fmla="*/ 16 w 38"/>
                <a:gd name="T43" fmla="*/ 9 h 38"/>
                <a:gd name="T44" fmla="*/ 14 w 38"/>
                <a:gd name="T45" fmla="*/ 16 h 38"/>
                <a:gd name="T46" fmla="*/ 9 w 38"/>
                <a:gd name="T47" fmla="*/ 16 h 38"/>
                <a:gd name="T48" fmla="*/ 14 w 38"/>
                <a:gd name="T49" fmla="*/ 21 h 38"/>
                <a:gd name="T50" fmla="*/ 12 w 38"/>
                <a:gd name="T51" fmla="*/ 26 h 38"/>
                <a:gd name="T52" fmla="*/ 16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6" y="23"/>
                  </a:moveTo>
                  <a:lnTo>
                    <a:pt x="16" y="23"/>
                  </a:lnTo>
                  <a:lnTo>
                    <a:pt x="21" y="28"/>
                  </a:lnTo>
                  <a:lnTo>
                    <a:pt x="21" y="23"/>
                  </a:lnTo>
                  <a:lnTo>
                    <a:pt x="28" y="21"/>
                  </a:lnTo>
                  <a:lnTo>
                    <a:pt x="24" y="19"/>
                  </a:lnTo>
                  <a:lnTo>
                    <a:pt x="26" y="12"/>
                  </a:lnTo>
                  <a:lnTo>
                    <a:pt x="19" y="14"/>
                  </a:lnTo>
                  <a:lnTo>
                    <a:pt x="16" y="9"/>
                  </a:lnTo>
                  <a:lnTo>
                    <a:pt x="14" y="16"/>
                  </a:lnTo>
                  <a:lnTo>
                    <a:pt x="9" y="16"/>
                  </a:lnTo>
                  <a:lnTo>
                    <a:pt x="14" y="21"/>
                  </a:lnTo>
                  <a:lnTo>
                    <a:pt x="12" y="26"/>
                  </a:lnTo>
                  <a:lnTo>
                    <a:pt x="16"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70"/>
            <p:cNvSpPr>
              <a:spLocks noEditPoints="1"/>
            </p:cNvSpPr>
            <p:nvPr/>
          </p:nvSpPr>
          <p:spPr bwMode="auto">
            <a:xfrm>
              <a:off x="2184401" y="4873625"/>
              <a:ext cx="19050" cy="19050"/>
            </a:xfrm>
            <a:custGeom>
              <a:gdLst>
                <a:gd name="T0" fmla="*/ 2 w 5"/>
                <a:gd name="T1" fmla="*/ 4 h 5"/>
                <a:gd name="T2" fmla="*/ 0 w 5"/>
                <a:gd name="T3" fmla="*/ 2 h 5"/>
                <a:gd name="T4" fmla="*/ 3 w 5"/>
                <a:gd name="T5" fmla="*/ 0 h 5"/>
                <a:gd name="T6" fmla="*/ 4 w 5"/>
                <a:gd name="T7" fmla="*/ 3 h 5"/>
                <a:gd name="T8" fmla="*/ 2 w 5"/>
                <a:gd name="T9" fmla="*/ 4 h 5"/>
                <a:gd name="T10" fmla="*/ 2 w 5"/>
                <a:gd name="T11" fmla="*/ 1 h 5"/>
                <a:gd name="T12" fmla="*/ 2 w 5"/>
                <a:gd name="T13" fmla="*/ 1 h 5"/>
                <a:gd name="T14" fmla="*/ 2 w 5"/>
                <a:gd name="T15" fmla="*/ 2 h 5"/>
                <a:gd name="T16" fmla="*/ 2 w 5"/>
                <a:gd name="T17" fmla="*/ 3 h 5"/>
                <a:gd name="T18" fmla="*/ 3 w 5"/>
                <a:gd name="T19" fmla="*/ 2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0" y="0"/>
                    <a:pt x="2" y="0"/>
                    <a:pt x="3" y="0"/>
                  </a:cubicBezTo>
                  <a:cubicBezTo>
                    <a:pt x="4" y="0"/>
                    <a:pt x="5" y="2"/>
                    <a:pt x="4" y="3"/>
                  </a:cubicBezTo>
                  <a:cubicBezTo>
                    <a:pt x="4" y="4"/>
                    <a:pt x="3" y="5"/>
                    <a:pt x="2" y="4"/>
                  </a:cubicBezTo>
                  <a:close/>
                  <a:moveTo>
                    <a:pt x="2" y="1"/>
                  </a:moveTo>
                  <a:cubicBezTo>
                    <a:pt x="2" y="1"/>
                    <a:pt x="2" y="1"/>
                    <a:pt x="2" y="1"/>
                  </a:cubicBezTo>
                  <a:cubicBezTo>
                    <a:pt x="2" y="1"/>
                    <a:pt x="2" y="2"/>
                    <a:pt x="2"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71"/>
            <p:cNvSpPr>
              <a:spLocks noEditPoints="1"/>
            </p:cNvSpPr>
            <p:nvPr/>
          </p:nvSpPr>
          <p:spPr bwMode="auto">
            <a:xfrm>
              <a:off x="2270126"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72"/>
            <p:cNvSpPr>
              <a:spLocks noEditPoints="1"/>
            </p:cNvSpPr>
            <p:nvPr/>
          </p:nvSpPr>
          <p:spPr bwMode="auto">
            <a:xfrm>
              <a:off x="2209801" y="4772025"/>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5"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73"/>
            <p:cNvSpPr>
              <a:spLocks noEditPoints="1"/>
            </p:cNvSpPr>
            <p:nvPr/>
          </p:nvSpPr>
          <p:spPr bwMode="auto">
            <a:xfrm>
              <a:off x="2165351" y="4813300"/>
              <a:ext cx="22225" cy="22225"/>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3" y="0"/>
                    <a:pt x="4" y="1"/>
                  </a:cubicBezTo>
                  <a:cubicBezTo>
                    <a:pt x="5" y="1"/>
                    <a:pt x="6" y="2"/>
                    <a:pt x="5" y="4"/>
                  </a:cubicBezTo>
                  <a:cubicBezTo>
                    <a:pt x="5" y="5"/>
                    <a:pt x="4" y="6"/>
                    <a:pt x="2" y="5"/>
                  </a:cubicBezTo>
                  <a:close/>
                  <a:moveTo>
                    <a:pt x="3" y="2"/>
                  </a:moveTo>
                  <a:cubicBezTo>
                    <a:pt x="3" y="2"/>
                    <a:pt x="3" y="2"/>
                    <a:pt x="3" y="2"/>
                  </a:cubicBezTo>
                  <a:cubicBezTo>
                    <a:pt x="3" y="2"/>
                    <a:pt x="3" y="2"/>
                    <a:pt x="2" y="3"/>
                  </a:cubicBezTo>
                  <a:cubicBezTo>
                    <a:pt x="2" y="3"/>
                    <a:pt x="3"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74"/>
            <p:cNvSpPr>
              <a:spLocks noEditPoints="1"/>
            </p:cNvSpPr>
            <p:nvPr/>
          </p:nvSpPr>
          <p:spPr bwMode="auto">
            <a:xfrm>
              <a:off x="2281238" y="4846638"/>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1"/>
                    <a:pt x="2" y="0"/>
                    <a:pt x="4" y="0"/>
                  </a:cubicBezTo>
                  <a:cubicBezTo>
                    <a:pt x="5" y="1"/>
                    <a:pt x="6" y="2"/>
                    <a:pt x="5" y="3"/>
                  </a:cubicBezTo>
                  <a:cubicBezTo>
                    <a:pt x="5" y="4"/>
                    <a:pt x="4" y="5"/>
                    <a:pt x="2" y="5"/>
                  </a:cubicBezTo>
                  <a:close/>
                  <a:moveTo>
                    <a:pt x="3" y="2"/>
                  </a:moveTo>
                  <a:cubicBezTo>
                    <a:pt x="3" y="2"/>
                    <a:pt x="3" y="2"/>
                    <a:pt x="3" y="2"/>
                  </a:cubicBezTo>
                  <a:cubicBezTo>
                    <a:pt x="3" y="2"/>
                    <a:pt x="2" y="2"/>
                    <a:pt x="2" y="2"/>
                  </a:cubicBezTo>
                  <a:cubicBezTo>
                    <a:pt x="2" y="3"/>
                    <a:pt x="2" y="3"/>
                    <a:pt x="3" y="3"/>
                  </a:cubicBezTo>
                  <a:cubicBezTo>
                    <a:pt x="3" y="3"/>
                    <a:pt x="4" y="3"/>
                    <a:pt x="4" y="3"/>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75"/>
            <p:cNvSpPr/>
            <p:nvPr/>
          </p:nvSpPr>
          <p:spPr bwMode="auto">
            <a:xfrm>
              <a:off x="4244976" y="47688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76"/>
            <p:cNvSpPr/>
            <p:nvPr/>
          </p:nvSpPr>
          <p:spPr bwMode="auto">
            <a:xfrm>
              <a:off x="4240213" y="4772025"/>
              <a:ext cx="19050" cy="26988"/>
            </a:xfrm>
            <a:custGeom>
              <a:gdLst>
                <a:gd name="T0" fmla="*/ 7 w 12"/>
                <a:gd name="T1" fmla="*/ 17 h 17"/>
                <a:gd name="T2" fmla="*/ 0 w 12"/>
                <a:gd name="T3" fmla="*/ 2 h 17"/>
                <a:gd name="T4" fmla="*/ 3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2"/>
                  </a:lnTo>
                  <a:lnTo>
                    <a:pt x="3"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77"/>
            <p:cNvSpPr/>
            <p:nvPr/>
          </p:nvSpPr>
          <p:spPr bwMode="auto">
            <a:xfrm>
              <a:off x="4256088" y="4779963"/>
              <a:ext cx="22225" cy="19050"/>
            </a:xfrm>
            <a:custGeom>
              <a:gdLst>
                <a:gd name="T0" fmla="*/ 2 w 14"/>
                <a:gd name="T1" fmla="*/ 12 h 12"/>
                <a:gd name="T2" fmla="*/ 0 w 14"/>
                <a:gd name="T3" fmla="*/ 9 h 12"/>
                <a:gd name="T4" fmla="*/ 14 w 14"/>
                <a:gd name="T5" fmla="*/ 0 h 12"/>
                <a:gd name="T6" fmla="*/ 14 w 14"/>
                <a:gd name="T7" fmla="*/ 5 h 12"/>
                <a:gd name="T8" fmla="*/ 2 w 14"/>
                <a:gd name="T9" fmla="*/ 12 h 12"/>
              </a:gdLst>
              <a:cxnLst>
                <a:cxn ang="0">
                  <a:pos x="T0" y="T1"/>
                </a:cxn>
                <a:cxn ang="0">
                  <a:pos x="T2" y="T3"/>
                </a:cxn>
                <a:cxn ang="0">
                  <a:pos x="T4" y="T5"/>
                </a:cxn>
                <a:cxn ang="0">
                  <a:pos x="T6" y="T7"/>
                </a:cxn>
                <a:cxn ang="0">
                  <a:pos x="T8" y="T9"/>
                </a:cxn>
              </a:cxnLst>
              <a:rect l="0" t="0" r="r" b="b"/>
              <a:pathLst>
                <a:path w="14" h="12">
                  <a:moveTo>
                    <a:pt x="2" y="12"/>
                  </a:moveTo>
                  <a:lnTo>
                    <a:pt x="0" y="9"/>
                  </a:lnTo>
                  <a:lnTo>
                    <a:pt x="14" y="0"/>
                  </a:lnTo>
                  <a:lnTo>
                    <a:pt x="14"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78"/>
            <p:cNvSpPr/>
            <p:nvPr/>
          </p:nvSpPr>
          <p:spPr bwMode="auto">
            <a:xfrm>
              <a:off x="4214813" y="48704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79"/>
            <p:cNvSpPr/>
            <p:nvPr/>
          </p:nvSpPr>
          <p:spPr bwMode="auto">
            <a:xfrm>
              <a:off x="4225926" y="4895850"/>
              <a:ext cx="14288" cy="22225"/>
            </a:xfrm>
            <a:custGeom>
              <a:gdLst>
                <a:gd name="T0" fmla="*/ 7 w 9"/>
                <a:gd name="T1" fmla="*/ 14 h 14"/>
                <a:gd name="T2" fmla="*/ 0 w 9"/>
                <a:gd name="T3" fmla="*/ 0 h 14"/>
                <a:gd name="T4" fmla="*/ 2 w 9"/>
                <a:gd name="T5" fmla="*/ 0 h 14"/>
                <a:gd name="T6" fmla="*/ 9 w 9"/>
                <a:gd name="T7" fmla="*/ 14 h 14"/>
                <a:gd name="T8" fmla="*/ 7 w 9"/>
                <a:gd name="T9" fmla="*/ 14 h 14"/>
              </a:gdLst>
              <a:cxnLst>
                <a:cxn ang="0">
                  <a:pos x="T0" y="T1"/>
                </a:cxn>
                <a:cxn ang="0">
                  <a:pos x="T2" y="T3"/>
                </a:cxn>
                <a:cxn ang="0">
                  <a:pos x="T4" y="T5"/>
                </a:cxn>
                <a:cxn ang="0">
                  <a:pos x="T6" y="T7"/>
                </a:cxn>
                <a:cxn ang="0">
                  <a:pos x="T8" y="T9"/>
                </a:cxn>
              </a:cxnLst>
              <a:rect l="0" t="0" r="r" b="b"/>
              <a:pathLst>
                <a:path w="9" h="14">
                  <a:moveTo>
                    <a:pt x="7" y="14"/>
                  </a:moveTo>
                  <a:lnTo>
                    <a:pt x="0" y="0"/>
                  </a:lnTo>
                  <a:lnTo>
                    <a:pt x="2" y="0"/>
                  </a:lnTo>
                  <a:lnTo>
                    <a:pt x="9"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80"/>
            <p:cNvSpPr/>
            <p:nvPr/>
          </p:nvSpPr>
          <p:spPr bwMode="auto">
            <a:xfrm>
              <a:off x="4203701" y="4892675"/>
              <a:ext cx="25400" cy="17463"/>
            </a:xfrm>
            <a:custGeom>
              <a:gdLst>
                <a:gd name="T0" fmla="*/ 2 w 16"/>
                <a:gd name="T1" fmla="*/ 11 h 11"/>
                <a:gd name="T2" fmla="*/ 0 w 16"/>
                <a:gd name="T3" fmla="*/ 9 h 11"/>
                <a:gd name="T4" fmla="*/ 14 w 16"/>
                <a:gd name="T5" fmla="*/ 0 h 11"/>
                <a:gd name="T6" fmla="*/ 16 w 16"/>
                <a:gd name="T7" fmla="*/ 4 h 11"/>
                <a:gd name="T8" fmla="*/ 2 w 16"/>
                <a:gd name="T9" fmla="*/ 11 h 11"/>
              </a:gdLst>
              <a:cxnLst>
                <a:cxn ang="0">
                  <a:pos x="T0" y="T1"/>
                </a:cxn>
                <a:cxn ang="0">
                  <a:pos x="T2" y="T3"/>
                </a:cxn>
                <a:cxn ang="0">
                  <a:pos x="T4" y="T5"/>
                </a:cxn>
                <a:cxn ang="0">
                  <a:pos x="T6" y="T7"/>
                </a:cxn>
                <a:cxn ang="0">
                  <a:pos x="T8" y="T9"/>
                </a:cxn>
              </a:cxnLst>
              <a:rect l="0" t="0" r="r" b="b"/>
              <a:pathLst>
                <a:path w="16" h="11">
                  <a:moveTo>
                    <a:pt x="2" y="11"/>
                  </a:moveTo>
                  <a:lnTo>
                    <a:pt x="0" y="9"/>
                  </a:lnTo>
                  <a:lnTo>
                    <a:pt x="14" y="0"/>
                  </a:lnTo>
                  <a:lnTo>
                    <a:pt x="16" y="4"/>
                  </a:lnTo>
                  <a:lnTo>
                    <a:pt x="2"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81"/>
            <p:cNvSpPr/>
            <p:nvPr/>
          </p:nvSpPr>
          <p:spPr bwMode="auto">
            <a:xfrm>
              <a:off x="4176713" y="4794250"/>
              <a:ext cx="49213" cy="38100"/>
            </a:xfrm>
            <a:custGeom>
              <a:gdLst>
                <a:gd name="T0" fmla="*/ 28 w 31"/>
                <a:gd name="T1" fmla="*/ 24 h 24"/>
                <a:gd name="T2" fmla="*/ 0 w 31"/>
                <a:gd name="T3" fmla="*/ 5 h 24"/>
                <a:gd name="T4" fmla="*/ 2 w 31"/>
                <a:gd name="T5" fmla="*/ 0 h 24"/>
                <a:gd name="T6" fmla="*/ 31 w 31"/>
                <a:gd name="T7" fmla="*/ 19 h 24"/>
                <a:gd name="T8" fmla="*/ 28 w 31"/>
                <a:gd name="T9" fmla="*/ 24 h 24"/>
              </a:gdLst>
              <a:cxnLst>
                <a:cxn ang="0">
                  <a:pos x="T0" y="T1"/>
                </a:cxn>
                <a:cxn ang="0">
                  <a:pos x="T2" y="T3"/>
                </a:cxn>
                <a:cxn ang="0">
                  <a:pos x="T4" y="T5"/>
                </a:cxn>
                <a:cxn ang="0">
                  <a:pos x="T6" y="T7"/>
                </a:cxn>
                <a:cxn ang="0">
                  <a:pos x="T8" y="T9"/>
                </a:cxn>
              </a:cxnLst>
              <a:rect l="0" t="0" r="r" b="b"/>
              <a:pathLst>
                <a:path w="31" h="24">
                  <a:moveTo>
                    <a:pt x="28" y="24"/>
                  </a:moveTo>
                  <a:lnTo>
                    <a:pt x="0" y="5"/>
                  </a:lnTo>
                  <a:lnTo>
                    <a:pt x="2" y="0"/>
                  </a:lnTo>
                  <a:lnTo>
                    <a:pt x="31"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82"/>
            <p:cNvSpPr/>
            <p:nvPr/>
          </p:nvSpPr>
          <p:spPr bwMode="auto">
            <a:xfrm>
              <a:off x="4176713" y="4810125"/>
              <a:ext cx="26988" cy="11113"/>
            </a:xfrm>
            <a:custGeom>
              <a:gdLst>
                <a:gd name="T0" fmla="*/ 0 w 17"/>
                <a:gd name="T1" fmla="*/ 7 h 7"/>
                <a:gd name="T2" fmla="*/ 0 w 17"/>
                <a:gd name="T3" fmla="*/ 4 h 7"/>
                <a:gd name="T4" fmla="*/ 17 w 17"/>
                <a:gd name="T5" fmla="*/ 0 h 7"/>
                <a:gd name="T6" fmla="*/ 17 w 17"/>
                <a:gd name="T7" fmla="*/ 4 h 7"/>
                <a:gd name="T8" fmla="*/ 0 w 17"/>
                <a:gd name="T9" fmla="*/ 7 h 7"/>
              </a:gdLst>
              <a:cxnLst>
                <a:cxn ang="0">
                  <a:pos x="T0" y="T1"/>
                </a:cxn>
                <a:cxn ang="0">
                  <a:pos x="T2" y="T3"/>
                </a:cxn>
                <a:cxn ang="0">
                  <a:pos x="T4" y="T5"/>
                </a:cxn>
                <a:cxn ang="0">
                  <a:pos x="T6" y="T7"/>
                </a:cxn>
                <a:cxn ang="0">
                  <a:pos x="T8" y="T9"/>
                </a:cxn>
              </a:cxnLst>
              <a:rect l="0" t="0" r="r" b="b"/>
              <a:pathLst>
                <a:path w="17" h="7">
                  <a:moveTo>
                    <a:pt x="0" y="7"/>
                  </a:moveTo>
                  <a:lnTo>
                    <a:pt x="0" y="4"/>
                  </a:lnTo>
                  <a:lnTo>
                    <a:pt x="17" y="0"/>
                  </a:lnTo>
                  <a:lnTo>
                    <a:pt x="17"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83"/>
            <p:cNvSpPr/>
            <p:nvPr/>
          </p:nvSpPr>
          <p:spPr bwMode="auto">
            <a:xfrm>
              <a:off x="4195763" y="4787900"/>
              <a:ext cx="11113" cy="25400"/>
            </a:xfrm>
            <a:custGeom>
              <a:gdLst>
                <a:gd name="T0" fmla="*/ 2 w 7"/>
                <a:gd name="T1" fmla="*/ 16 h 16"/>
                <a:gd name="T2" fmla="*/ 0 w 7"/>
                <a:gd name="T3" fmla="*/ 2 h 16"/>
                <a:gd name="T4" fmla="*/ 2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84"/>
            <p:cNvSpPr/>
            <p:nvPr/>
          </p:nvSpPr>
          <p:spPr bwMode="auto">
            <a:xfrm>
              <a:off x="4165601" y="4851400"/>
              <a:ext cx="52388" cy="19050"/>
            </a:xfrm>
            <a:custGeom>
              <a:gdLst>
                <a:gd name="T0" fmla="*/ 0 w 33"/>
                <a:gd name="T1" fmla="*/ 12 h 12"/>
                <a:gd name="T2" fmla="*/ 0 w 33"/>
                <a:gd name="T3" fmla="*/ 7 h 12"/>
                <a:gd name="T4" fmla="*/ 31 w 33"/>
                <a:gd name="T5" fmla="*/ 0 h 12"/>
                <a:gd name="T6" fmla="*/ 33 w 33"/>
                <a:gd name="T7" fmla="*/ 4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7"/>
                  </a:lnTo>
                  <a:lnTo>
                    <a:pt x="31"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85"/>
            <p:cNvSpPr/>
            <p:nvPr/>
          </p:nvSpPr>
          <p:spPr bwMode="auto">
            <a:xfrm>
              <a:off x="4176713" y="4857750"/>
              <a:ext cx="19050" cy="26988"/>
            </a:xfrm>
            <a:custGeom>
              <a:gdLst>
                <a:gd name="T0" fmla="*/ 2 w 12"/>
                <a:gd name="T1" fmla="*/ 17 h 17"/>
                <a:gd name="T2" fmla="*/ 0 w 12"/>
                <a:gd name="T3" fmla="*/ 15 h 17"/>
                <a:gd name="T4" fmla="*/ 7 w 12"/>
                <a:gd name="T5" fmla="*/ 0 h 17"/>
                <a:gd name="T6" fmla="*/ 12 w 12"/>
                <a:gd name="T7" fmla="*/ 3 h 17"/>
                <a:gd name="T8" fmla="*/ 2 w 12"/>
                <a:gd name="T9" fmla="*/ 17 h 17"/>
              </a:gd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86"/>
            <p:cNvSpPr/>
            <p:nvPr/>
          </p:nvSpPr>
          <p:spPr bwMode="auto">
            <a:xfrm>
              <a:off x="4168776" y="4843463"/>
              <a:ext cx="23813" cy="19050"/>
            </a:xfrm>
            <a:custGeom>
              <a:gdLst>
                <a:gd name="T0" fmla="*/ 12 w 15"/>
                <a:gd name="T1" fmla="*/ 12 h 12"/>
                <a:gd name="T2" fmla="*/ 0 w 15"/>
                <a:gd name="T3" fmla="*/ 5 h 12"/>
                <a:gd name="T4" fmla="*/ 0 w 15"/>
                <a:gd name="T5" fmla="*/ 0 h 12"/>
                <a:gd name="T6" fmla="*/ 15 w 15"/>
                <a:gd name="T7" fmla="*/ 9 h 12"/>
                <a:gd name="T8" fmla="*/ 12 w 15"/>
                <a:gd name="T9" fmla="*/ 12 h 12"/>
              </a:gdLst>
              <a:cxnLst>
                <a:cxn ang="0">
                  <a:pos x="T0" y="T1"/>
                </a:cxn>
                <a:cxn ang="0">
                  <a:pos x="T2" y="T3"/>
                </a:cxn>
                <a:cxn ang="0">
                  <a:pos x="T4" y="T5"/>
                </a:cxn>
                <a:cxn ang="0">
                  <a:pos x="T6" y="T7"/>
                </a:cxn>
                <a:cxn ang="0">
                  <a:pos x="T8" y="T9"/>
                </a:cxn>
              </a:cxnLst>
              <a:rect l="0" t="0" r="r" b="b"/>
              <a:pathLst>
                <a:path w="15" h="12">
                  <a:moveTo>
                    <a:pt x="12" y="12"/>
                  </a:moveTo>
                  <a:lnTo>
                    <a:pt x="0" y="5"/>
                  </a:lnTo>
                  <a:lnTo>
                    <a:pt x="0"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87"/>
            <p:cNvSpPr/>
            <p:nvPr/>
          </p:nvSpPr>
          <p:spPr bwMode="auto">
            <a:xfrm>
              <a:off x="4256088" y="4862513"/>
              <a:ext cx="36513" cy="44450"/>
            </a:xfrm>
            <a:custGeom>
              <a:gdLst>
                <a:gd name="T0" fmla="*/ 21 w 23"/>
                <a:gd name="T1" fmla="*/ 28 h 28"/>
                <a:gd name="T2" fmla="*/ 0 w 23"/>
                <a:gd name="T3" fmla="*/ 2 h 28"/>
                <a:gd name="T4" fmla="*/ 4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4"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88"/>
            <p:cNvSpPr/>
            <p:nvPr/>
          </p:nvSpPr>
          <p:spPr bwMode="auto">
            <a:xfrm>
              <a:off x="4275138" y="4881563"/>
              <a:ext cx="25400" cy="6350"/>
            </a:xfrm>
            <a:custGeom>
              <a:gdLst>
                <a:gd name="T0" fmla="*/ 0 w 16"/>
                <a:gd name="T1" fmla="*/ 4 h 4"/>
                <a:gd name="T2" fmla="*/ 0 w 16"/>
                <a:gd name="T3" fmla="*/ 0 h 4"/>
                <a:gd name="T4" fmla="*/ 16 w 16"/>
                <a:gd name="T5" fmla="*/ 2 h 4"/>
                <a:gd name="T6" fmla="*/ 16 w 16"/>
                <a:gd name="T7" fmla="*/ 4 h 4"/>
                <a:gd name="T8" fmla="*/ 0 w 16"/>
                <a:gd name="T9" fmla="*/ 4 h 4"/>
              </a:gd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6"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89"/>
            <p:cNvSpPr/>
            <p:nvPr/>
          </p:nvSpPr>
          <p:spPr bwMode="auto">
            <a:xfrm>
              <a:off x="4270376" y="4884738"/>
              <a:ext cx="7938" cy="25400"/>
            </a:xfrm>
            <a:custGeom>
              <a:gdLst>
                <a:gd name="T0" fmla="*/ 0 w 5"/>
                <a:gd name="T1" fmla="*/ 16 h 16"/>
                <a:gd name="T2" fmla="*/ 0 w 5"/>
                <a:gd name="T3" fmla="*/ 0 h 16"/>
                <a:gd name="T4" fmla="*/ 5 w 5"/>
                <a:gd name="T5" fmla="*/ 0 h 16"/>
                <a:gd name="T6" fmla="*/ 3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3"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Rectangle 590"/>
            <p:cNvSpPr>
              <a:spLocks noChangeArrowheads="1"/>
            </p:cNvSpPr>
            <p:nvPr/>
          </p:nvSpPr>
          <p:spPr bwMode="auto">
            <a:xfrm>
              <a:off x="4267201"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91"/>
            <p:cNvSpPr/>
            <p:nvPr/>
          </p:nvSpPr>
          <p:spPr bwMode="auto">
            <a:xfrm>
              <a:off x="4289426" y="4816475"/>
              <a:ext cx="22225" cy="23813"/>
            </a:xfrm>
            <a:custGeom>
              <a:gdLst>
                <a:gd name="T0" fmla="*/ 2 w 14"/>
                <a:gd name="T1" fmla="*/ 15 h 15"/>
                <a:gd name="T2" fmla="*/ 0 w 14"/>
                <a:gd name="T3" fmla="*/ 12 h 15"/>
                <a:gd name="T4" fmla="*/ 12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12"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92"/>
            <p:cNvSpPr/>
            <p:nvPr/>
          </p:nvSpPr>
          <p:spPr bwMode="auto">
            <a:xfrm>
              <a:off x="4289426" y="4835525"/>
              <a:ext cx="22225" cy="22225"/>
            </a:xfrm>
            <a:custGeom>
              <a:gdLst>
                <a:gd name="T0" fmla="*/ 12 w 14"/>
                <a:gd name="T1" fmla="*/ 14 h 14"/>
                <a:gd name="T2" fmla="*/ 0 w 14"/>
                <a:gd name="T3" fmla="*/ 5 h 14"/>
                <a:gd name="T4" fmla="*/ 2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93"/>
            <p:cNvSpPr>
              <a:spLocks noEditPoints="1"/>
            </p:cNvSpPr>
            <p:nvPr/>
          </p:nvSpPr>
          <p:spPr bwMode="auto">
            <a:xfrm>
              <a:off x="4184651" y="4791075"/>
              <a:ext cx="112713" cy="112713"/>
            </a:xfrm>
            <a:custGeom>
              <a:gdLst>
                <a:gd name="T0" fmla="*/ 45 w 71"/>
                <a:gd name="T1" fmla="*/ 71 h 71"/>
                <a:gd name="T2" fmla="*/ 31 w 71"/>
                <a:gd name="T3" fmla="*/ 52 h 71"/>
                <a:gd name="T4" fmla="*/ 9 w 71"/>
                <a:gd name="T5" fmla="*/ 61 h 71"/>
                <a:gd name="T6" fmla="*/ 19 w 71"/>
                <a:gd name="T7" fmla="*/ 40 h 71"/>
                <a:gd name="T8" fmla="*/ 0 w 71"/>
                <a:gd name="T9" fmla="*/ 26 h 71"/>
                <a:gd name="T10" fmla="*/ 23 w 71"/>
                <a:gd name="T11" fmla="*/ 21 h 71"/>
                <a:gd name="T12" fmla="*/ 26 w 71"/>
                <a:gd name="T13" fmla="*/ 0 h 71"/>
                <a:gd name="T14" fmla="*/ 40 w 71"/>
                <a:gd name="T15" fmla="*/ 16 h 71"/>
                <a:gd name="T16" fmla="*/ 61 w 71"/>
                <a:gd name="T17" fmla="*/ 9 h 71"/>
                <a:gd name="T18" fmla="*/ 54 w 71"/>
                <a:gd name="T19" fmla="*/ 31 h 71"/>
                <a:gd name="T20" fmla="*/ 71 w 71"/>
                <a:gd name="T21" fmla="*/ 45 h 71"/>
                <a:gd name="T22" fmla="*/ 47 w 71"/>
                <a:gd name="T23" fmla="*/ 47 h 71"/>
                <a:gd name="T24" fmla="*/ 45 w 71"/>
                <a:gd name="T25" fmla="*/ 71 h 71"/>
                <a:gd name="T26" fmla="*/ 33 w 71"/>
                <a:gd name="T27" fmla="*/ 47 h 71"/>
                <a:gd name="T28" fmla="*/ 33 w 71"/>
                <a:gd name="T29" fmla="*/ 47 h 71"/>
                <a:gd name="T30" fmla="*/ 42 w 71"/>
                <a:gd name="T31" fmla="*/ 61 h 71"/>
                <a:gd name="T32" fmla="*/ 45 w 71"/>
                <a:gd name="T33" fmla="*/ 45 h 71"/>
                <a:gd name="T34" fmla="*/ 61 w 71"/>
                <a:gd name="T35" fmla="*/ 42 h 71"/>
                <a:gd name="T36" fmla="*/ 49 w 71"/>
                <a:gd name="T37" fmla="*/ 33 h 71"/>
                <a:gd name="T38" fmla="*/ 54 w 71"/>
                <a:gd name="T39" fmla="*/ 16 h 71"/>
                <a:gd name="T40" fmla="*/ 40 w 71"/>
                <a:gd name="T41" fmla="*/ 21 h 71"/>
                <a:gd name="T42" fmla="*/ 28 w 71"/>
                <a:gd name="T43" fmla="*/ 9 h 71"/>
                <a:gd name="T44" fmla="*/ 26 w 71"/>
                <a:gd name="T45" fmla="*/ 26 h 71"/>
                <a:gd name="T46" fmla="*/ 9 w 71"/>
                <a:gd name="T47" fmla="*/ 28 h 71"/>
                <a:gd name="T48" fmla="*/ 23 w 71"/>
                <a:gd name="T49" fmla="*/ 38 h 71"/>
                <a:gd name="T50" fmla="*/ 16 w 71"/>
                <a:gd name="T51" fmla="*/ 54 h 71"/>
                <a:gd name="T52" fmla="*/ 33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9" y="61"/>
                  </a:lnTo>
                  <a:lnTo>
                    <a:pt x="19" y="40"/>
                  </a:lnTo>
                  <a:lnTo>
                    <a:pt x="0" y="26"/>
                  </a:lnTo>
                  <a:lnTo>
                    <a:pt x="23" y="21"/>
                  </a:lnTo>
                  <a:lnTo>
                    <a:pt x="26" y="0"/>
                  </a:lnTo>
                  <a:lnTo>
                    <a:pt x="40" y="16"/>
                  </a:lnTo>
                  <a:lnTo>
                    <a:pt x="61" y="9"/>
                  </a:lnTo>
                  <a:lnTo>
                    <a:pt x="54" y="31"/>
                  </a:lnTo>
                  <a:lnTo>
                    <a:pt x="71" y="45"/>
                  </a:lnTo>
                  <a:lnTo>
                    <a:pt x="47" y="47"/>
                  </a:lnTo>
                  <a:lnTo>
                    <a:pt x="45" y="71"/>
                  </a:lnTo>
                  <a:close/>
                  <a:moveTo>
                    <a:pt x="33" y="47"/>
                  </a:moveTo>
                  <a:lnTo>
                    <a:pt x="33" y="47"/>
                  </a:lnTo>
                  <a:lnTo>
                    <a:pt x="42" y="61"/>
                  </a:lnTo>
                  <a:lnTo>
                    <a:pt x="45" y="45"/>
                  </a:lnTo>
                  <a:lnTo>
                    <a:pt x="61" y="42"/>
                  </a:lnTo>
                  <a:lnTo>
                    <a:pt x="49" y="33"/>
                  </a:lnTo>
                  <a:lnTo>
                    <a:pt x="54" y="16"/>
                  </a:lnTo>
                  <a:lnTo>
                    <a:pt x="40" y="21"/>
                  </a:lnTo>
                  <a:lnTo>
                    <a:pt x="28" y="9"/>
                  </a:lnTo>
                  <a:lnTo>
                    <a:pt x="26" y="26"/>
                  </a:lnTo>
                  <a:lnTo>
                    <a:pt x="9" y="28"/>
                  </a:lnTo>
                  <a:lnTo>
                    <a:pt x="23" y="38"/>
                  </a:lnTo>
                  <a:lnTo>
                    <a:pt x="16" y="54"/>
                  </a:lnTo>
                  <a:lnTo>
                    <a:pt x="33"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94"/>
            <p:cNvSpPr>
              <a:spLocks noEditPoints="1"/>
            </p:cNvSpPr>
            <p:nvPr/>
          </p:nvSpPr>
          <p:spPr bwMode="auto">
            <a:xfrm>
              <a:off x="4210051" y="4816475"/>
              <a:ext cx="60325" cy="60325"/>
            </a:xfrm>
            <a:custGeom>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5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2 w 38"/>
                <a:gd name="T31" fmla="*/ 29 h 38"/>
                <a:gd name="T32" fmla="*/ 24 w 38"/>
                <a:gd name="T33" fmla="*/ 22 h 38"/>
                <a:gd name="T34" fmla="*/ 29 w 38"/>
                <a:gd name="T35" fmla="*/ 22 h 38"/>
                <a:gd name="T36" fmla="*/ 24 w 38"/>
                <a:gd name="T37" fmla="*/ 17 h 38"/>
                <a:gd name="T38" fmla="*/ 26 w 38"/>
                <a:gd name="T39" fmla="*/ 12 h 38"/>
                <a:gd name="T40" fmla="*/ 22 w 38"/>
                <a:gd name="T41" fmla="*/ 15 h 38"/>
                <a:gd name="T42" fmla="*/ 17 w 38"/>
                <a:gd name="T43" fmla="*/ 10 h 38"/>
                <a:gd name="T44" fmla="*/ 17 w 38"/>
                <a:gd name="T45" fmla="*/ 15 h 38"/>
                <a:gd name="T46" fmla="*/ 10 w 38"/>
                <a:gd name="T47" fmla="*/ 17 h 38"/>
                <a:gd name="T48" fmla="*/ 15 w 38"/>
                <a:gd name="T49" fmla="*/ 19 h 38"/>
                <a:gd name="T50" fmla="*/ 12 w 38"/>
                <a:gd name="T51" fmla="*/ 26 h 38"/>
                <a:gd name="T52" fmla="*/ 19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5" y="0"/>
                  </a:lnTo>
                  <a:lnTo>
                    <a:pt x="22" y="10"/>
                  </a:lnTo>
                  <a:lnTo>
                    <a:pt x="33" y="5"/>
                  </a:lnTo>
                  <a:lnTo>
                    <a:pt x="29" y="17"/>
                  </a:lnTo>
                  <a:lnTo>
                    <a:pt x="38" y="24"/>
                  </a:lnTo>
                  <a:lnTo>
                    <a:pt x="26" y="26"/>
                  </a:lnTo>
                  <a:lnTo>
                    <a:pt x="24" y="38"/>
                  </a:lnTo>
                  <a:close/>
                  <a:moveTo>
                    <a:pt x="19" y="24"/>
                  </a:moveTo>
                  <a:lnTo>
                    <a:pt x="19" y="24"/>
                  </a:lnTo>
                  <a:lnTo>
                    <a:pt x="22" y="29"/>
                  </a:lnTo>
                  <a:lnTo>
                    <a:pt x="24" y="22"/>
                  </a:lnTo>
                  <a:lnTo>
                    <a:pt x="29" y="22"/>
                  </a:lnTo>
                  <a:lnTo>
                    <a:pt x="24" y="17"/>
                  </a:lnTo>
                  <a:lnTo>
                    <a:pt x="26" y="12"/>
                  </a:lnTo>
                  <a:lnTo>
                    <a:pt x="22" y="15"/>
                  </a:lnTo>
                  <a:lnTo>
                    <a:pt x="17" y="10"/>
                  </a:lnTo>
                  <a:lnTo>
                    <a:pt x="17" y="15"/>
                  </a:lnTo>
                  <a:lnTo>
                    <a:pt x="10" y="17"/>
                  </a:lnTo>
                  <a:lnTo>
                    <a:pt x="15"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95"/>
            <p:cNvSpPr>
              <a:spLocks noEditPoints="1"/>
            </p:cNvSpPr>
            <p:nvPr/>
          </p:nvSpPr>
          <p:spPr bwMode="auto">
            <a:xfrm>
              <a:off x="4187826" y="48768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96"/>
            <p:cNvSpPr>
              <a:spLocks noEditPoints="1"/>
            </p:cNvSpPr>
            <p:nvPr/>
          </p:nvSpPr>
          <p:spPr bwMode="auto">
            <a:xfrm>
              <a:off x="4275138" y="4794250"/>
              <a:ext cx="17463" cy="19050"/>
            </a:xfrm>
            <a:custGeom>
              <a:gdLst>
                <a:gd name="T0" fmla="*/ 2 w 5"/>
                <a:gd name="T1" fmla="*/ 5 h 5"/>
                <a:gd name="T2" fmla="*/ 1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1"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97"/>
            <p:cNvSpPr>
              <a:spLocks noEditPoints="1"/>
            </p:cNvSpPr>
            <p:nvPr/>
          </p:nvSpPr>
          <p:spPr bwMode="auto">
            <a:xfrm>
              <a:off x="4214813" y="4775200"/>
              <a:ext cx="22225" cy="23813"/>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4"/>
                    <a:pt x="1" y="2"/>
                  </a:cubicBezTo>
                  <a:cubicBezTo>
                    <a:pt x="1" y="1"/>
                    <a:pt x="2" y="0"/>
                    <a:pt x="4" y="1"/>
                  </a:cubicBezTo>
                  <a:cubicBezTo>
                    <a:pt x="5" y="1"/>
                    <a:pt x="6" y="3"/>
                    <a:pt x="5" y="4"/>
                  </a:cubicBezTo>
                  <a:cubicBezTo>
                    <a:pt x="5" y="5"/>
                    <a:pt x="4" y="6"/>
                    <a:pt x="2" y="5"/>
                  </a:cubicBezTo>
                  <a:close/>
                  <a:moveTo>
                    <a:pt x="3" y="2"/>
                  </a:moveTo>
                  <a:cubicBezTo>
                    <a:pt x="3" y="2"/>
                    <a:pt x="3" y="2"/>
                    <a:pt x="3" y="2"/>
                  </a:cubicBezTo>
                  <a:cubicBezTo>
                    <a:pt x="3" y="2"/>
                    <a:pt x="3" y="3"/>
                    <a:pt x="2" y="3"/>
                  </a:cubicBezTo>
                  <a:cubicBezTo>
                    <a:pt x="2" y="3"/>
                    <a:pt x="3" y="4"/>
                    <a:pt x="3" y="4"/>
                  </a:cubicBezTo>
                  <a:cubicBezTo>
                    <a:pt x="3" y="4"/>
                    <a:pt x="4" y="4"/>
                    <a:pt x="4" y="3"/>
                  </a:cubicBezTo>
                  <a:cubicBezTo>
                    <a:pt x="4" y="3"/>
                    <a:pt x="4"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98"/>
            <p:cNvSpPr>
              <a:spLocks noEditPoints="1"/>
            </p:cNvSpPr>
            <p:nvPr/>
          </p:nvSpPr>
          <p:spPr bwMode="auto">
            <a:xfrm>
              <a:off x="4173538" y="4821238"/>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99"/>
            <p:cNvSpPr>
              <a:spLocks noEditPoints="1"/>
            </p:cNvSpPr>
            <p:nvPr/>
          </p:nvSpPr>
          <p:spPr bwMode="auto">
            <a:xfrm>
              <a:off x="4289426" y="4854575"/>
              <a:ext cx="19050"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00"/>
            <p:cNvSpPr/>
            <p:nvPr/>
          </p:nvSpPr>
          <p:spPr bwMode="auto">
            <a:xfrm>
              <a:off x="4564063" y="4768850"/>
              <a:ext cx="17463" cy="52388"/>
            </a:xfrm>
            <a:custGeom>
              <a:gdLst>
                <a:gd name="T0" fmla="*/ 4 w 11"/>
                <a:gd name="T1" fmla="*/ 33 h 33"/>
                <a:gd name="T2" fmla="*/ 0 w 11"/>
                <a:gd name="T3" fmla="*/ 33 h 33"/>
                <a:gd name="T4" fmla="*/ 9 w 11"/>
                <a:gd name="T5" fmla="*/ 0 h 33"/>
                <a:gd name="T6" fmla="*/ 11 w 11"/>
                <a:gd name="T7" fmla="*/ 2 h 33"/>
                <a:gd name="T8" fmla="*/ 4 w 11"/>
                <a:gd name="T9" fmla="*/ 33 h 33"/>
              </a:gdLst>
              <a:cxnLst>
                <a:cxn ang="0">
                  <a:pos x="T0" y="T1"/>
                </a:cxn>
                <a:cxn ang="0">
                  <a:pos x="T2" y="T3"/>
                </a:cxn>
                <a:cxn ang="0">
                  <a:pos x="T4" y="T5"/>
                </a:cxn>
                <a:cxn ang="0">
                  <a:pos x="T6" y="T7"/>
                </a:cxn>
                <a:cxn ang="0">
                  <a:pos x="T8" y="T9"/>
                </a:cxn>
              </a:cxnLst>
              <a:rect l="0" t="0" r="r" b="b"/>
              <a:pathLst>
                <a:path w="11" h="33">
                  <a:moveTo>
                    <a:pt x="4" y="33"/>
                  </a:moveTo>
                  <a:lnTo>
                    <a:pt x="0" y="33"/>
                  </a:lnTo>
                  <a:lnTo>
                    <a:pt x="9" y="0"/>
                  </a:lnTo>
                  <a:lnTo>
                    <a:pt x="11"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01"/>
            <p:cNvSpPr/>
            <p:nvPr/>
          </p:nvSpPr>
          <p:spPr bwMode="auto">
            <a:xfrm>
              <a:off x="4559301" y="4772025"/>
              <a:ext cx="15875" cy="26988"/>
            </a:xfrm>
            <a:custGeom>
              <a:gdLst>
                <a:gd name="T0" fmla="*/ 7 w 10"/>
                <a:gd name="T1" fmla="*/ 17 h 17"/>
                <a:gd name="T2" fmla="*/ 0 w 10"/>
                <a:gd name="T3" fmla="*/ 2 h 17"/>
                <a:gd name="T4" fmla="*/ 3 w 10"/>
                <a:gd name="T5" fmla="*/ 0 h 17"/>
                <a:gd name="T6" fmla="*/ 10 w 10"/>
                <a:gd name="T7" fmla="*/ 14 h 17"/>
                <a:gd name="T8" fmla="*/ 7 w 10"/>
                <a:gd name="T9" fmla="*/ 17 h 17"/>
              </a:gdLst>
              <a:cxnLst>
                <a:cxn ang="0">
                  <a:pos x="T0" y="T1"/>
                </a:cxn>
                <a:cxn ang="0">
                  <a:pos x="T2" y="T3"/>
                </a:cxn>
                <a:cxn ang="0">
                  <a:pos x="T4" y="T5"/>
                </a:cxn>
                <a:cxn ang="0">
                  <a:pos x="T6" y="T7"/>
                </a:cxn>
                <a:cxn ang="0">
                  <a:pos x="T8" y="T9"/>
                </a:cxn>
              </a:cxnLst>
              <a:rect l="0" t="0" r="r" b="b"/>
              <a:pathLst>
                <a:path w="10" h="17">
                  <a:moveTo>
                    <a:pt x="7" y="17"/>
                  </a:moveTo>
                  <a:lnTo>
                    <a:pt x="0" y="2"/>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02"/>
            <p:cNvSpPr/>
            <p:nvPr/>
          </p:nvSpPr>
          <p:spPr bwMode="auto">
            <a:xfrm>
              <a:off x="4570413" y="4779963"/>
              <a:ext cx="26988" cy="19050"/>
            </a:xfrm>
            <a:custGeom>
              <a:gdLst>
                <a:gd name="T0" fmla="*/ 3 w 17"/>
                <a:gd name="T1" fmla="*/ 12 h 12"/>
                <a:gd name="T2" fmla="*/ 0 w 17"/>
                <a:gd name="T3" fmla="*/ 9 h 12"/>
                <a:gd name="T4" fmla="*/ 14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9"/>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03"/>
            <p:cNvSpPr/>
            <p:nvPr/>
          </p:nvSpPr>
          <p:spPr bwMode="auto">
            <a:xfrm>
              <a:off x="4533901" y="48704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04"/>
            <p:cNvSpPr/>
            <p:nvPr/>
          </p:nvSpPr>
          <p:spPr bwMode="auto">
            <a:xfrm>
              <a:off x="4540251" y="4895850"/>
              <a:ext cx="19050" cy="22225"/>
            </a:xfrm>
            <a:custGeom>
              <a:gdLst>
                <a:gd name="T0" fmla="*/ 7 w 12"/>
                <a:gd name="T1" fmla="*/ 14 h 14"/>
                <a:gd name="T2" fmla="*/ 0 w 12"/>
                <a:gd name="T3" fmla="*/ 0 h 14"/>
                <a:gd name="T4" fmla="*/ 5 w 12"/>
                <a:gd name="T5" fmla="*/ 0 h 14"/>
                <a:gd name="T6" fmla="*/ 12 w 12"/>
                <a:gd name="T7" fmla="*/ 14 h 14"/>
                <a:gd name="T8" fmla="*/ 7 w 12"/>
                <a:gd name="T9" fmla="*/ 14 h 14"/>
              </a:gdLst>
              <a:cxnLst>
                <a:cxn ang="0">
                  <a:pos x="T0" y="T1"/>
                </a:cxn>
                <a:cxn ang="0">
                  <a:pos x="T2" y="T3"/>
                </a:cxn>
                <a:cxn ang="0">
                  <a:pos x="T4" y="T5"/>
                </a:cxn>
                <a:cxn ang="0">
                  <a:pos x="T6" y="T7"/>
                </a:cxn>
                <a:cxn ang="0">
                  <a:pos x="T8" y="T9"/>
                </a:cxn>
              </a:cxnLst>
              <a:rect l="0" t="0" r="r" b="b"/>
              <a:pathLst>
                <a:path w="12" h="14">
                  <a:moveTo>
                    <a:pt x="7" y="14"/>
                  </a:moveTo>
                  <a:lnTo>
                    <a:pt x="0" y="0"/>
                  </a:lnTo>
                  <a:lnTo>
                    <a:pt x="5" y="0"/>
                  </a:lnTo>
                  <a:lnTo>
                    <a:pt x="12"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05"/>
            <p:cNvSpPr/>
            <p:nvPr/>
          </p:nvSpPr>
          <p:spPr bwMode="auto">
            <a:xfrm>
              <a:off x="4518026" y="4892675"/>
              <a:ext cx="26988" cy="17463"/>
            </a:xfrm>
            <a:custGeom>
              <a:gdLst>
                <a:gd name="T0" fmla="*/ 3 w 17"/>
                <a:gd name="T1" fmla="*/ 11 h 11"/>
                <a:gd name="T2" fmla="*/ 0 w 17"/>
                <a:gd name="T3" fmla="*/ 9 h 11"/>
                <a:gd name="T4" fmla="*/ 14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06"/>
            <p:cNvSpPr/>
            <p:nvPr/>
          </p:nvSpPr>
          <p:spPr bwMode="auto">
            <a:xfrm>
              <a:off x="4495801" y="4794250"/>
              <a:ext cx="44450" cy="38100"/>
            </a:xfrm>
            <a:custGeom>
              <a:gdLst>
                <a:gd name="T0" fmla="*/ 28 w 28"/>
                <a:gd name="T1" fmla="*/ 24 h 24"/>
                <a:gd name="T2" fmla="*/ 0 w 28"/>
                <a:gd name="T3" fmla="*/ 5 h 24"/>
                <a:gd name="T4" fmla="*/ 2 w 28"/>
                <a:gd name="T5" fmla="*/ 0 h 24"/>
                <a:gd name="T6" fmla="*/ 28 w 28"/>
                <a:gd name="T7" fmla="*/ 19 h 24"/>
                <a:gd name="T8" fmla="*/ 28 w 28"/>
                <a:gd name="T9" fmla="*/ 24 h 24"/>
              </a:gdLst>
              <a:cxnLst>
                <a:cxn ang="0">
                  <a:pos x="T0" y="T1"/>
                </a:cxn>
                <a:cxn ang="0">
                  <a:pos x="T2" y="T3"/>
                </a:cxn>
                <a:cxn ang="0">
                  <a:pos x="T4" y="T5"/>
                </a:cxn>
                <a:cxn ang="0">
                  <a:pos x="T6" y="T7"/>
                </a:cxn>
                <a:cxn ang="0">
                  <a:pos x="T8" y="T9"/>
                </a:cxn>
              </a:cxnLst>
              <a:rect l="0" t="0" r="r" b="b"/>
              <a:pathLst>
                <a:path w="28" h="24">
                  <a:moveTo>
                    <a:pt x="28" y="24"/>
                  </a:moveTo>
                  <a:lnTo>
                    <a:pt x="0" y="5"/>
                  </a:lnTo>
                  <a:lnTo>
                    <a:pt x="2" y="0"/>
                  </a:lnTo>
                  <a:lnTo>
                    <a:pt x="28"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08"/>
            <p:cNvSpPr/>
            <p:nvPr/>
          </p:nvSpPr>
          <p:spPr bwMode="auto">
            <a:xfrm>
              <a:off x="4495801" y="4810125"/>
              <a:ext cx="22225" cy="11113"/>
            </a:xfrm>
            <a:custGeom>
              <a:gdLst>
                <a:gd name="T0" fmla="*/ 0 w 14"/>
                <a:gd name="T1" fmla="*/ 7 h 7"/>
                <a:gd name="T2" fmla="*/ 0 w 14"/>
                <a:gd name="T3" fmla="*/ 4 h 7"/>
                <a:gd name="T4" fmla="*/ 14 w 14"/>
                <a:gd name="T5" fmla="*/ 0 h 7"/>
                <a:gd name="T6" fmla="*/ 14 w 14"/>
                <a:gd name="T7" fmla="*/ 4 h 7"/>
                <a:gd name="T8" fmla="*/ 0 w 14"/>
                <a:gd name="T9" fmla="*/ 7 h 7"/>
              </a:gdLst>
              <a:cxnLst>
                <a:cxn ang="0">
                  <a:pos x="T0" y="T1"/>
                </a:cxn>
                <a:cxn ang="0">
                  <a:pos x="T2" y="T3"/>
                </a:cxn>
                <a:cxn ang="0">
                  <a:pos x="T4" y="T5"/>
                </a:cxn>
                <a:cxn ang="0">
                  <a:pos x="T6" y="T7"/>
                </a:cxn>
                <a:cxn ang="0">
                  <a:pos x="T8" y="T9"/>
                </a:cxn>
              </a:cxnLst>
              <a:rect l="0" t="0" r="r" b="b"/>
              <a:pathLst>
                <a:path w="14" h="7">
                  <a:moveTo>
                    <a:pt x="0" y="7"/>
                  </a:moveTo>
                  <a:lnTo>
                    <a:pt x="0" y="4"/>
                  </a:lnTo>
                  <a:lnTo>
                    <a:pt x="14" y="0"/>
                  </a:lnTo>
                  <a:lnTo>
                    <a:pt x="14"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09"/>
            <p:cNvSpPr/>
            <p:nvPr/>
          </p:nvSpPr>
          <p:spPr bwMode="auto">
            <a:xfrm>
              <a:off x="4510088" y="4787900"/>
              <a:ext cx="12700" cy="25400"/>
            </a:xfrm>
            <a:custGeom>
              <a:gdLst>
                <a:gd name="T0" fmla="*/ 5 w 8"/>
                <a:gd name="T1" fmla="*/ 16 h 16"/>
                <a:gd name="T2" fmla="*/ 0 w 8"/>
                <a:gd name="T3" fmla="*/ 2 h 16"/>
                <a:gd name="T4" fmla="*/ 5 w 8"/>
                <a:gd name="T5" fmla="*/ 0 h 16"/>
                <a:gd name="T6" fmla="*/ 8 w 8"/>
                <a:gd name="T7" fmla="*/ 16 h 16"/>
                <a:gd name="T8" fmla="*/ 5 w 8"/>
                <a:gd name="T9" fmla="*/ 16 h 16"/>
              </a:gdLst>
              <a:cxnLst>
                <a:cxn ang="0">
                  <a:pos x="T0" y="T1"/>
                </a:cxn>
                <a:cxn ang="0">
                  <a:pos x="T2" y="T3"/>
                </a:cxn>
                <a:cxn ang="0">
                  <a:pos x="T4" y="T5"/>
                </a:cxn>
                <a:cxn ang="0">
                  <a:pos x="T6" y="T7"/>
                </a:cxn>
                <a:cxn ang="0">
                  <a:pos x="T8" y="T9"/>
                </a:cxn>
              </a:cxnLst>
              <a:rect l="0" t="0" r="r" b="b"/>
              <a:pathLst>
                <a:path w="8" h="16">
                  <a:moveTo>
                    <a:pt x="5" y="16"/>
                  </a:moveTo>
                  <a:lnTo>
                    <a:pt x="0" y="2"/>
                  </a:lnTo>
                  <a:lnTo>
                    <a:pt x="5" y="0"/>
                  </a:lnTo>
                  <a:lnTo>
                    <a:pt x="8" y="16"/>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10"/>
            <p:cNvSpPr/>
            <p:nvPr/>
          </p:nvSpPr>
          <p:spPr bwMode="auto">
            <a:xfrm>
              <a:off x="4481513" y="4851400"/>
              <a:ext cx="52388" cy="19050"/>
            </a:xfrm>
            <a:custGeom>
              <a:gdLst>
                <a:gd name="T0" fmla="*/ 2 w 33"/>
                <a:gd name="T1" fmla="*/ 12 h 12"/>
                <a:gd name="T2" fmla="*/ 0 w 33"/>
                <a:gd name="T3" fmla="*/ 7 h 12"/>
                <a:gd name="T4" fmla="*/ 33 w 33"/>
                <a:gd name="T5" fmla="*/ 0 h 12"/>
                <a:gd name="T6" fmla="*/ 33 w 33"/>
                <a:gd name="T7" fmla="*/ 4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11"/>
            <p:cNvSpPr/>
            <p:nvPr/>
          </p:nvSpPr>
          <p:spPr bwMode="auto">
            <a:xfrm>
              <a:off x="4492626" y="4857750"/>
              <a:ext cx="17463" cy="26988"/>
            </a:xfrm>
            <a:custGeom>
              <a:gdLst>
                <a:gd name="T0" fmla="*/ 4 w 11"/>
                <a:gd name="T1" fmla="*/ 17 h 17"/>
                <a:gd name="T2" fmla="*/ 0 w 11"/>
                <a:gd name="T3" fmla="*/ 15 h 17"/>
                <a:gd name="T4" fmla="*/ 9 w 11"/>
                <a:gd name="T5" fmla="*/ 0 h 17"/>
                <a:gd name="T6" fmla="*/ 11 w 11"/>
                <a:gd name="T7" fmla="*/ 3 h 17"/>
                <a:gd name="T8" fmla="*/ 4 w 11"/>
                <a:gd name="T9" fmla="*/ 17 h 17"/>
              </a:gdLst>
              <a:cxnLst>
                <a:cxn ang="0">
                  <a:pos x="T0" y="T1"/>
                </a:cxn>
                <a:cxn ang="0">
                  <a:pos x="T2" y="T3"/>
                </a:cxn>
                <a:cxn ang="0">
                  <a:pos x="T4" y="T5"/>
                </a:cxn>
                <a:cxn ang="0">
                  <a:pos x="T6" y="T7"/>
                </a:cxn>
                <a:cxn ang="0">
                  <a:pos x="T8" y="T9"/>
                </a:cxn>
              </a:cxnLst>
              <a:rect l="0" t="0" r="r" b="b"/>
              <a:pathLst>
                <a:path w="11" h="17">
                  <a:moveTo>
                    <a:pt x="4" y="17"/>
                  </a:moveTo>
                  <a:lnTo>
                    <a:pt x="0" y="15"/>
                  </a:lnTo>
                  <a:lnTo>
                    <a:pt x="9" y="0"/>
                  </a:lnTo>
                  <a:lnTo>
                    <a:pt x="11" y="3"/>
                  </a:lnTo>
                  <a:lnTo>
                    <a:pt x="4"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12"/>
            <p:cNvSpPr/>
            <p:nvPr/>
          </p:nvSpPr>
          <p:spPr bwMode="auto">
            <a:xfrm>
              <a:off x="4484688" y="4843462"/>
              <a:ext cx="25400" cy="19050"/>
            </a:xfrm>
            <a:custGeom>
              <a:gdLst>
                <a:gd name="T0" fmla="*/ 14 w 16"/>
                <a:gd name="T1" fmla="*/ 12 h 12"/>
                <a:gd name="T2" fmla="*/ 0 w 16"/>
                <a:gd name="T3" fmla="*/ 5 h 12"/>
                <a:gd name="T4" fmla="*/ 2 w 16"/>
                <a:gd name="T5" fmla="*/ 0 h 12"/>
                <a:gd name="T6" fmla="*/ 16 w 16"/>
                <a:gd name="T7" fmla="*/ 9 h 12"/>
                <a:gd name="T8" fmla="*/ 14 w 16"/>
                <a:gd name="T9" fmla="*/ 12 h 12"/>
              </a:gdLst>
              <a:cxnLst>
                <a:cxn ang="0">
                  <a:pos x="T0" y="T1"/>
                </a:cxn>
                <a:cxn ang="0">
                  <a:pos x="T2" y="T3"/>
                </a:cxn>
                <a:cxn ang="0">
                  <a:pos x="T4" y="T5"/>
                </a:cxn>
                <a:cxn ang="0">
                  <a:pos x="T6" y="T7"/>
                </a:cxn>
                <a:cxn ang="0">
                  <a:pos x="T8" y="T9"/>
                </a:cxn>
              </a:cxnLst>
              <a:rect l="0" t="0" r="r" b="b"/>
              <a:pathLst>
                <a:path w="16" h="12">
                  <a:moveTo>
                    <a:pt x="14" y="12"/>
                  </a:moveTo>
                  <a:lnTo>
                    <a:pt x="0" y="5"/>
                  </a:lnTo>
                  <a:lnTo>
                    <a:pt x="2" y="0"/>
                  </a:lnTo>
                  <a:lnTo>
                    <a:pt x="16"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13"/>
            <p:cNvSpPr/>
            <p:nvPr/>
          </p:nvSpPr>
          <p:spPr bwMode="auto">
            <a:xfrm>
              <a:off x="4575176" y="4862512"/>
              <a:ext cx="36513" cy="44450"/>
            </a:xfrm>
            <a:custGeom>
              <a:gdLst>
                <a:gd name="T0" fmla="*/ 21 w 23"/>
                <a:gd name="T1" fmla="*/ 28 h 28"/>
                <a:gd name="T2" fmla="*/ 0 w 23"/>
                <a:gd name="T3" fmla="*/ 2 h 28"/>
                <a:gd name="T4" fmla="*/ 2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14"/>
            <p:cNvSpPr/>
            <p:nvPr/>
          </p:nvSpPr>
          <p:spPr bwMode="auto">
            <a:xfrm>
              <a:off x="4592638" y="4881562"/>
              <a:ext cx="26988" cy="6350"/>
            </a:xfrm>
            <a:custGeom>
              <a:gdLst>
                <a:gd name="T0" fmla="*/ 0 w 17"/>
                <a:gd name="T1" fmla="*/ 4 h 4"/>
                <a:gd name="T2" fmla="*/ 0 w 17"/>
                <a:gd name="T3" fmla="*/ 0 h 4"/>
                <a:gd name="T4" fmla="*/ 17 w 17"/>
                <a:gd name="T5" fmla="*/ 2 h 4"/>
                <a:gd name="T6" fmla="*/ 17 w 17"/>
                <a:gd name="T7" fmla="*/ 4 h 4"/>
                <a:gd name="T8" fmla="*/ 0 w 17"/>
                <a:gd name="T9" fmla="*/ 4 h 4"/>
              </a:gd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15"/>
            <p:cNvSpPr/>
            <p:nvPr/>
          </p:nvSpPr>
          <p:spPr bwMode="auto">
            <a:xfrm>
              <a:off x="4586288" y="4884737"/>
              <a:ext cx="11113" cy="25400"/>
            </a:xfrm>
            <a:custGeom>
              <a:gdLst>
                <a:gd name="T0" fmla="*/ 0 w 7"/>
                <a:gd name="T1" fmla="*/ 16 h 16"/>
                <a:gd name="T2" fmla="*/ 2 w 7"/>
                <a:gd name="T3" fmla="*/ 0 h 16"/>
                <a:gd name="T4" fmla="*/ 7 w 7"/>
                <a:gd name="T5" fmla="*/ 0 h 16"/>
                <a:gd name="T6" fmla="*/ 4 w 7"/>
                <a:gd name="T7" fmla="*/ 16 h 16"/>
                <a:gd name="T8" fmla="*/ 0 w 7"/>
                <a:gd name="T9" fmla="*/ 16 h 16"/>
              </a:gdLst>
              <a:cxnLst>
                <a:cxn ang="0">
                  <a:pos x="T0" y="T1"/>
                </a:cxn>
                <a:cxn ang="0">
                  <a:pos x="T2" y="T3"/>
                </a:cxn>
                <a:cxn ang="0">
                  <a:pos x="T4" y="T5"/>
                </a:cxn>
                <a:cxn ang="0">
                  <a:pos x="T6" y="T7"/>
                </a:cxn>
                <a:cxn ang="0">
                  <a:pos x="T8" y="T9"/>
                </a:cxn>
              </a:cxnLst>
              <a:rect l="0" t="0" r="r" b="b"/>
              <a:pathLst>
                <a:path w="7" h="16">
                  <a:moveTo>
                    <a:pt x="0" y="16"/>
                  </a:moveTo>
                  <a:lnTo>
                    <a:pt x="2" y="0"/>
                  </a:lnTo>
                  <a:lnTo>
                    <a:pt x="7" y="0"/>
                  </a:lnTo>
                  <a:lnTo>
                    <a:pt x="4"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Rectangle 616"/>
            <p:cNvSpPr>
              <a:spLocks noChangeArrowheads="1"/>
            </p:cNvSpPr>
            <p:nvPr/>
          </p:nvSpPr>
          <p:spPr bwMode="auto">
            <a:xfrm>
              <a:off x="4586288"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17"/>
            <p:cNvSpPr/>
            <p:nvPr/>
          </p:nvSpPr>
          <p:spPr bwMode="auto">
            <a:xfrm>
              <a:off x="4608513" y="4816475"/>
              <a:ext cx="22225" cy="23813"/>
            </a:xfrm>
            <a:custGeom>
              <a:gdLst>
                <a:gd name="T0" fmla="*/ 2 w 14"/>
                <a:gd name="T1" fmla="*/ 15 h 15"/>
                <a:gd name="T2" fmla="*/ 0 w 14"/>
                <a:gd name="T3" fmla="*/ 12 h 15"/>
                <a:gd name="T4" fmla="*/ 9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9"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18"/>
            <p:cNvSpPr/>
            <p:nvPr/>
          </p:nvSpPr>
          <p:spPr bwMode="auto">
            <a:xfrm>
              <a:off x="4608513" y="4835525"/>
              <a:ext cx="22225" cy="22225"/>
            </a:xfrm>
            <a:custGeom>
              <a:gdLst>
                <a:gd name="T0" fmla="*/ 12 w 14"/>
                <a:gd name="T1" fmla="*/ 14 h 14"/>
                <a:gd name="T2" fmla="*/ 0 w 14"/>
                <a:gd name="T3" fmla="*/ 5 h 14"/>
                <a:gd name="T4" fmla="*/ 2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19"/>
            <p:cNvSpPr>
              <a:spLocks noEditPoints="1"/>
            </p:cNvSpPr>
            <p:nvPr/>
          </p:nvSpPr>
          <p:spPr bwMode="auto">
            <a:xfrm>
              <a:off x="4503738" y="4791075"/>
              <a:ext cx="112713" cy="112713"/>
            </a:xfrm>
            <a:custGeom>
              <a:gdLst>
                <a:gd name="T0" fmla="*/ 42 w 71"/>
                <a:gd name="T1" fmla="*/ 71 h 71"/>
                <a:gd name="T2" fmla="*/ 30 w 71"/>
                <a:gd name="T3" fmla="*/ 52 h 71"/>
                <a:gd name="T4" fmla="*/ 9 w 71"/>
                <a:gd name="T5" fmla="*/ 61 h 71"/>
                <a:gd name="T6" fmla="*/ 16 w 71"/>
                <a:gd name="T7" fmla="*/ 40 h 71"/>
                <a:gd name="T8" fmla="*/ 0 w 71"/>
                <a:gd name="T9" fmla="*/ 26 h 71"/>
                <a:gd name="T10" fmla="*/ 21 w 71"/>
                <a:gd name="T11" fmla="*/ 21 h 71"/>
                <a:gd name="T12" fmla="*/ 26 w 71"/>
                <a:gd name="T13" fmla="*/ 0 h 71"/>
                <a:gd name="T14" fmla="*/ 40 w 71"/>
                <a:gd name="T15" fmla="*/ 16 h 71"/>
                <a:gd name="T16" fmla="*/ 61 w 71"/>
                <a:gd name="T17" fmla="*/ 9 h 71"/>
                <a:gd name="T18" fmla="*/ 52 w 71"/>
                <a:gd name="T19" fmla="*/ 31 h 71"/>
                <a:gd name="T20" fmla="*/ 71 w 71"/>
                <a:gd name="T21" fmla="*/ 45 h 71"/>
                <a:gd name="T22" fmla="*/ 47 w 71"/>
                <a:gd name="T23" fmla="*/ 47 h 71"/>
                <a:gd name="T24" fmla="*/ 42 w 71"/>
                <a:gd name="T25" fmla="*/ 71 h 71"/>
                <a:gd name="T26" fmla="*/ 30 w 71"/>
                <a:gd name="T27" fmla="*/ 47 h 71"/>
                <a:gd name="T28" fmla="*/ 30 w 71"/>
                <a:gd name="T29" fmla="*/ 47 h 71"/>
                <a:gd name="T30" fmla="*/ 40 w 71"/>
                <a:gd name="T31" fmla="*/ 61 h 71"/>
                <a:gd name="T32" fmla="*/ 45 w 71"/>
                <a:gd name="T33" fmla="*/ 45 h 71"/>
                <a:gd name="T34" fmla="*/ 61 w 71"/>
                <a:gd name="T35" fmla="*/ 42 h 71"/>
                <a:gd name="T36" fmla="*/ 47 w 71"/>
                <a:gd name="T37" fmla="*/ 33 h 71"/>
                <a:gd name="T38" fmla="*/ 54 w 71"/>
                <a:gd name="T39" fmla="*/ 16 h 71"/>
                <a:gd name="T40" fmla="*/ 38 w 71"/>
                <a:gd name="T41" fmla="*/ 21 h 71"/>
                <a:gd name="T42" fmla="*/ 28 w 71"/>
                <a:gd name="T43" fmla="*/ 9 h 71"/>
                <a:gd name="T44" fmla="*/ 26 w 71"/>
                <a:gd name="T45" fmla="*/ 26 h 71"/>
                <a:gd name="T46" fmla="*/ 9 w 71"/>
                <a:gd name="T47" fmla="*/ 28 h 71"/>
                <a:gd name="T48" fmla="*/ 21 w 71"/>
                <a:gd name="T49" fmla="*/ 38 h 71"/>
                <a:gd name="T50" fmla="*/ 16 w 71"/>
                <a:gd name="T51" fmla="*/ 54 h 71"/>
                <a:gd name="T52" fmla="*/ 30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2" y="71"/>
                  </a:moveTo>
                  <a:lnTo>
                    <a:pt x="30" y="52"/>
                  </a:lnTo>
                  <a:lnTo>
                    <a:pt x="9" y="61"/>
                  </a:lnTo>
                  <a:lnTo>
                    <a:pt x="16" y="40"/>
                  </a:lnTo>
                  <a:lnTo>
                    <a:pt x="0" y="26"/>
                  </a:lnTo>
                  <a:lnTo>
                    <a:pt x="21" y="21"/>
                  </a:lnTo>
                  <a:lnTo>
                    <a:pt x="26" y="0"/>
                  </a:lnTo>
                  <a:lnTo>
                    <a:pt x="40" y="16"/>
                  </a:lnTo>
                  <a:lnTo>
                    <a:pt x="61" y="9"/>
                  </a:lnTo>
                  <a:lnTo>
                    <a:pt x="52" y="31"/>
                  </a:lnTo>
                  <a:lnTo>
                    <a:pt x="71" y="45"/>
                  </a:lnTo>
                  <a:lnTo>
                    <a:pt x="47" y="47"/>
                  </a:lnTo>
                  <a:lnTo>
                    <a:pt x="42" y="71"/>
                  </a:lnTo>
                  <a:close/>
                  <a:moveTo>
                    <a:pt x="30" y="47"/>
                  </a:moveTo>
                  <a:lnTo>
                    <a:pt x="30" y="47"/>
                  </a:lnTo>
                  <a:lnTo>
                    <a:pt x="40" y="61"/>
                  </a:lnTo>
                  <a:lnTo>
                    <a:pt x="45" y="45"/>
                  </a:lnTo>
                  <a:lnTo>
                    <a:pt x="61" y="42"/>
                  </a:lnTo>
                  <a:lnTo>
                    <a:pt x="47" y="33"/>
                  </a:lnTo>
                  <a:lnTo>
                    <a:pt x="54" y="16"/>
                  </a:lnTo>
                  <a:lnTo>
                    <a:pt x="38" y="21"/>
                  </a:lnTo>
                  <a:lnTo>
                    <a:pt x="28" y="9"/>
                  </a:lnTo>
                  <a:lnTo>
                    <a:pt x="26" y="26"/>
                  </a:lnTo>
                  <a:lnTo>
                    <a:pt x="9" y="28"/>
                  </a:lnTo>
                  <a:lnTo>
                    <a:pt x="21" y="38"/>
                  </a:lnTo>
                  <a:lnTo>
                    <a:pt x="16" y="54"/>
                  </a:lnTo>
                  <a:lnTo>
                    <a:pt x="30"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20"/>
            <p:cNvSpPr>
              <a:spLocks noEditPoints="1"/>
            </p:cNvSpPr>
            <p:nvPr/>
          </p:nvSpPr>
          <p:spPr bwMode="auto">
            <a:xfrm>
              <a:off x="4529138" y="4816475"/>
              <a:ext cx="60325" cy="60325"/>
            </a:xfrm>
            <a:custGeom>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4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7 w 38"/>
                <a:gd name="T27" fmla="*/ 24 h 38"/>
                <a:gd name="T28" fmla="*/ 17 w 38"/>
                <a:gd name="T29" fmla="*/ 24 h 38"/>
                <a:gd name="T30" fmla="*/ 22 w 38"/>
                <a:gd name="T31" fmla="*/ 29 h 38"/>
                <a:gd name="T32" fmla="*/ 22 w 38"/>
                <a:gd name="T33" fmla="*/ 22 h 38"/>
                <a:gd name="T34" fmla="*/ 29 w 38"/>
                <a:gd name="T35" fmla="*/ 22 h 38"/>
                <a:gd name="T36" fmla="*/ 24 w 38"/>
                <a:gd name="T37" fmla="*/ 17 h 38"/>
                <a:gd name="T38" fmla="*/ 26 w 38"/>
                <a:gd name="T39" fmla="*/ 12 h 38"/>
                <a:gd name="T40" fmla="*/ 19 w 38"/>
                <a:gd name="T41" fmla="*/ 15 h 38"/>
                <a:gd name="T42" fmla="*/ 17 w 38"/>
                <a:gd name="T43" fmla="*/ 10 h 38"/>
                <a:gd name="T44" fmla="*/ 14 w 38"/>
                <a:gd name="T45" fmla="*/ 15 h 38"/>
                <a:gd name="T46" fmla="*/ 10 w 38"/>
                <a:gd name="T47" fmla="*/ 17 h 38"/>
                <a:gd name="T48" fmla="*/ 14 w 38"/>
                <a:gd name="T49" fmla="*/ 19 h 38"/>
                <a:gd name="T50" fmla="*/ 12 w 38"/>
                <a:gd name="T51" fmla="*/ 26 h 38"/>
                <a:gd name="T52" fmla="*/ 17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4" y="0"/>
                  </a:lnTo>
                  <a:lnTo>
                    <a:pt x="22" y="10"/>
                  </a:lnTo>
                  <a:lnTo>
                    <a:pt x="33" y="5"/>
                  </a:lnTo>
                  <a:lnTo>
                    <a:pt x="29" y="17"/>
                  </a:lnTo>
                  <a:lnTo>
                    <a:pt x="38" y="24"/>
                  </a:lnTo>
                  <a:lnTo>
                    <a:pt x="26" y="26"/>
                  </a:lnTo>
                  <a:lnTo>
                    <a:pt x="24" y="38"/>
                  </a:lnTo>
                  <a:close/>
                  <a:moveTo>
                    <a:pt x="17" y="24"/>
                  </a:moveTo>
                  <a:lnTo>
                    <a:pt x="17" y="24"/>
                  </a:lnTo>
                  <a:lnTo>
                    <a:pt x="22" y="29"/>
                  </a:lnTo>
                  <a:lnTo>
                    <a:pt x="22" y="22"/>
                  </a:lnTo>
                  <a:lnTo>
                    <a:pt x="29" y="22"/>
                  </a:lnTo>
                  <a:lnTo>
                    <a:pt x="24" y="17"/>
                  </a:lnTo>
                  <a:lnTo>
                    <a:pt x="26" y="12"/>
                  </a:lnTo>
                  <a:lnTo>
                    <a:pt x="19" y="15"/>
                  </a:lnTo>
                  <a:lnTo>
                    <a:pt x="17" y="10"/>
                  </a:lnTo>
                  <a:lnTo>
                    <a:pt x="14" y="15"/>
                  </a:lnTo>
                  <a:lnTo>
                    <a:pt x="10" y="17"/>
                  </a:lnTo>
                  <a:lnTo>
                    <a:pt x="14" y="19"/>
                  </a:lnTo>
                  <a:lnTo>
                    <a:pt x="12" y="26"/>
                  </a:lnTo>
                  <a:lnTo>
                    <a:pt x="17"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21"/>
            <p:cNvSpPr>
              <a:spLocks noEditPoints="1"/>
            </p:cNvSpPr>
            <p:nvPr/>
          </p:nvSpPr>
          <p:spPr bwMode="auto">
            <a:xfrm>
              <a:off x="4506913" y="48768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2"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22"/>
            <p:cNvSpPr>
              <a:spLocks noEditPoints="1"/>
            </p:cNvSpPr>
            <p:nvPr/>
          </p:nvSpPr>
          <p:spPr bwMode="auto">
            <a:xfrm>
              <a:off x="4592638" y="4794250"/>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4" y="1"/>
                    <a:pt x="5" y="2"/>
                    <a:pt x="5" y="3"/>
                  </a:cubicBezTo>
                  <a:cubicBezTo>
                    <a:pt x="4" y="5"/>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23"/>
            <p:cNvSpPr>
              <a:spLocks noEditPoints="1"/>
            </p:cNvSpPr>
            <p:nvPr/>
          </p:nvSpPr>
          <p:spPr bwMode="auto">
            <a:xfrm>
              <a:off x="4533901" y="4775200"/>
              <a:ext cx="17463" cy="23813"/>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3"/>
                    <a:pt x="5" y="4"/>
                  </a:cubicBezTo>
                  <a:cubicBezTo>
                    <a:pt x="5" y="5"/>
                    <a:pt x="3" y="6"/>
                    <a:pt x="2" y="5"/>
                  </a:cubicBezTo>
                  <a:close/>
                  <a:moveTo>
                    <a:pt x="3" y="2"/>
                  </a:moveTo>
                  <a:cubicBezTo>
                    <a:pt x="3" y="2"/>
                    <a:pt x="3" y="2"/>
                    <a:pt x="3" y="2"/>
                  </a:cubicBezTo>
                  <a:cubicBezTo>
                    <a:pt x="3"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24"/>
            <p:cNvSpPr>
              <a:spLocks noEditPoints="1"/>
            </p:cNvSpPr>
            <p:nvPr/>
          </p:nvSpPr>
          <p:spPr bwMode="auto">
            <a:xfrm>
              <a:off x="4492626" y="4821237"/>
              <a:ext cx="17463" cy="19050"/>
            </a:xfrm>
            <a:custGeom>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3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4" y="3"/>
                  </a:cubicBezTo>
                  <a:cubicBezTo>
                    <a:pt x="4" y="5"/>
                    <a:pt x="3" y="5"/>
                    <a:pt x="2" y="5"/>
                  </a:cubicBezTo>
                  <a:close/>
                  <a:moveTo>
                    <a:pt x="2" y="2"/>
                  </a:moveTo>
                  <a:cubicBezTo>
                    <a:pt x="2" y="2"/>
                    <a:pt x="2" y="2"/>
                    <a:pt x="2" y="2"/>
                  </a:cubicBezTo>
                  <a:cubicBezTo>
                    <a:pt x="2" y="2"/>
                    <a:pt x="2" y="2"/>
                    <a:pt x="2" y="3"/>
                  </a:cubicBezTo>
                  <a:cubicBezTo>
                    <a:pt x="1" y="3"/>
                    <a:pt x="2" y="3"/>
                    <a:pt x="2" y="3"/>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25"/>
            <p:cNvSpPr>
              <a:spLocks noEditPoints="1"/>
            </p:cNvSpPr>
            <p:nvPr/>
          </p:nvSpPr>
          <p:spPr bwMode="auto">
            <a:xfrm>
              <a:off x="4605338" y="4854575"/>
              <a:ext cx="22225" cy="19050"/>
            </a:xfrm>
            <a:custGeom>
              <a:gdLst>
                <a:gd name="T0" fmla="*/ 2 w 6"/>
                <a:gd name="T1" fmla="*/ 4 h 5"/>
                <a:gd name="T2" fmla="*/ 1 w 6"/>
                <a:gd name="T3" fmla="*/ 2 h 5"/>
                <a:gd name="T4" fmla="*/ 4 w 6"/>
                <a:gd name="T5" fmla="*/ 0 h 5"/>
                <a:gd name="T6" fmla="*/ 5 w 6"/>
                <a:gd name="T7" fmla="*/ 3 h 5"/>
                <a:gd name="T8" fmla="*/ 2 w 6"/>
                <a:gd name="T9" fmla="*/ 4 h 5"/>
                <a:gd name="T10" fmla="*/ 3 w 6"/>
                <a:gd name="T11" fmla="*/ 2 h 5"/>
                <a:gd name="T12" fmla="*/ 3 w 6"/>
                <a:gd name="T13" fmla="*/ 2 h 5"/>
                <a:gd name="T14" fmla="*/ 2 w 6"/>
                <a:gd name="T15" fmla="*/ 2 h 5"/>
                <a:gd name="T16" fmla="*/ 3 w 6"/>
                <a:gd name="T17" fmla="*/ 3 h 5"/>
                <a:gd name="T18" fmla="*/ 4 w 6"/>
                <a:gd name="T19" fmla="*/ 2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4"/>
                  </a:moveTo>
                  <a:cubicBezTo>
                    <a:pt x="1" y="4"/>
                    <a:pt x="0" y="3"/>
                    <a:pt x="1" y="2"/>
                  </a:cubicBezTo>
                  <a:cubicBezTo>
                    <a:pt x="1" y="0"/>
                    <a:pt x="2" y="0"/>
                    <a:pt x="4" y="0"/>
                  </a:cubicBezTo>
                  <a:cubicBezTo>
                    <a:pt x="5" y="0"/>
                    <a:pt x="6" y="2"/>
                    <a:pt x="5" y="3"/>
                  </a:cubicBezTo>
                  <a:cubicBezTo>
                    <a:pt x="5" y="4"/>
                    <a:pt x="4" y="5"/>
                    <a:pt x="2" y="4"/>
                  </a:cubicBezTo>
                  <a:close/>
                  <a:moveTo>
                    <a:pt x="3" y="2"/>
                  </a:moveTo>
                  <a:cubicBezTo>
                    <a:pt x="3" y="2"/>
                    <a:pt x="3" y="2"/>
                    <a:pt x="3" y="2"/>
                  </a:cubicBezTo>
                  <a:cubicBezTo>
                    <a:pt x="3" y="1"/>
                    <a:pt x="2" y="2"/>
                    <a:pt x="2" y="2"/>
                  </a:cubicBezTo>
                  <a:cubicBezTo>
                    <a:pt x="2" y="2"/>
                    <a:pt x="2" y="3"/>
                    <a:pt x="3" y="3"/>
                  </a:cubicBezTo>
                  <a:cubicBezTo>
                    <a:pt x="3" y="3"/>
                    <a:pt x="4" y="3"/>
                    <a:pt x="4" y="2"/>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26"/>
            <p:cNvSpPr/>
            <p:nvPr/>
          </p:nvSpPr>
          <p:spPr bwMode="auto">
            <a:xfrm>
              <a:off x="4848226" y="4768850"/>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27"/>
            <p:cNvSpPr/>
            <p:nvPr/>
          </p:nvSpPr>
          <p:spPr bwMode="auto">
            <a:xfrm>
              <a:off x="4845051" y="4772025"/>
              <a:ext cx="19050" cy="26988"/>
            </a:xfrm>
            <a:custGeom>
              <a:gdLst>
                <a:gd name="T0" fmla="*/ 7 w 12"/>
                <a:gd name="T1" fmla="*/ 17 h 17"/>
                <a:gd name="T2" fmla="*/ 0 w 12"/>
                <a:gd name="T3" fmla="*/ 2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2"/>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28"/>
            <p:cNvSpPr/>
            <p:nvPr/>
          </p:nvSpPr>
          <p:spPr bwMode="auto">
            <a:xfrm>
              <a:off x="4859338" y="4779962"/>
              <a:ext cx="26988" cy="19050"/>
            </a:xfrm>
            <a:custGeom>
              <a:gdLst>
                <a:gd name="T0" fmla="*/ 3 w 17"/>
                <a:gd name="T1" fmla="*/ 12 h 12"/>
                <a:gd name="T2" fmla="*/ 0 w 17"/>
                <a:gd name="T3" fmla="*/ 9 h 12"/>
                <a:gd name="T4" fmla="*/ 15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9"/>
                  </a:lnTo>
                  <a:lnTo>
                    <a:pt x="15"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29"/>
            <p:cNvSpPr/>
            <p:nvPr/>
          </p:nvSpPr>
          <p:spPr bwMode="auto">
            <a:xfrm>
              <a:off x="4822826" y="4870450"/>
              <a:ext cx="19050" cy="52388"/>
            </a:xfrm>
            <a:custGeom>
              <a:gdLst>
                <a:gd name="T0" fmla="*/ 2 w 12"/>
                <a:gd name="T1" fmla="*/ 33 h 33"/>
                <a:gd name="T2" fmla="*/ 0 w 12"/>
                <a:gd name="T3" fmla="*/ 33 h 33"/>
                <a:gd name="T4" fmla="*/ 7 w 12"/>
                <a:gd name="T5" fmla="*/ 0 h 33"/>
                <a:gd name="T6" fmla="*/ 12 w 12"/>
                <a:gd name="T7" fmla="*/ 2 h 33"/>
                <a:gd name="T8" fmla="*/ 2 w 12"/>
                <a:gd name="T9" fmla="*/ 33 h 33"/>
              </a:gdLst>
              <a:cxnLst>
                <a:cxn ang="0">
                  <a:pos x="T0" y="T1"/>
                </a:cxn>
                <a:cxn ang="0">
                  <a:pos x="T2" y="T3"/>
                </a:cxn>
                <a:cxn ang="0">
                  <a:pos x="T4" y="T5"/>
                </a:cxn>
                <a:cxn ang="0">
                  <a:pos x="T6" y="T7"/>
                </a:cxn>
                <a:cxn ang="0">
                  <a:pos x="T8" y="T9"/>
                </a:cxn>
              </a:cxnLst>
              <a:rect l="0" t="0" r="r" b="b"/>
              <a:pathLst>
                <a:path w="12" h="33">
                  <a:moveTo>
                    <a:pt x="2" y="33"/>
                  </a:moveTo>
                  <a:lnTo>
                    <a:pt x="0" y="33"/>
                  </a:lnTo>
                  <a:lnTo>
                    <a:pt x="7"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30"/>
            <p:cNvSpPr/>
            <p:nvPr/>
          </p:nvSpPr>
          <p:spPr bwMode="auto">
            <a:xfrm>
              <a:off x="4829176" y="4895850"/>
              <a:ext cx="15875" cy="22225"/>
            </a:xfrm>
            <a:custGeom>
              <a:gdLst>
                <a:gd name="T0" fmla="*/ 8 w 10"/>
                <a:gd name="T1" fmla="*/ 14 h 14"/>
                <a:gd name="T2" fmla="*/ 0 w 10"/>
                <a:gd name="T3" fmla="*/ 0 h 14"/>
                <a:gd name="T4" fmla="*/ 3 w 10"/>
                <a:gd name="T5" fmla="*/ 0 h 14"/>
                <a:gd name="T6" fmla="*/ 10 w 10"/>
                <a:gd name="T7" fmla="*/ 14 h 14"/>
                <a:gd name="T8" fmla="*/ 8 w 10"/>
                <a:gd name="T9" fmla="*/ 14 h 14"/>
              </a:gdLst>
              <a:cxnLst>
                <a:cxn ang="0">
                  <a:pos x="T0" y="T1"/>
                </a:cxn>
                <a:cxn ang="0">
                  <a:pos x="T2" y="T3"/>
                </a:cxn>
                <a:cxn ang="0">
                  <a:pos x="T4" y="T5"/>
                </a:cxn>
                <a:cxn ang="0">
                  <a:pos x="T6" y="T7"/>
                </a:cxn>
                <a:cxn ang="0">
                  <a:pos x="T8" y="T9"/>
                </a:cxn>
              </a:cxnLst>
              <a:rect l="0" t="0" r="r" b="b"/>
              <a:pathLst>
                <a:path w="10" h="14">
                  <a:moveTo>
                    <a:pt x="8" y="14"/>
                  </a:moveTo>
                  <a:lnTo>
                    <a:pt x="0" y="0"/>
                  </a:lnTo>
                  <a:lnTo>
                    <a:pt x="3" y="0"/>
                  </a:lnTo>
                  <a:lnTo>
                    <a:pt x="10" y="14"/>
                  </a:lnTo>
                  <a:lnTo>
                    <a:pt x="8"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31"/>
            <p:cNvSpPr/>
            <p:nvPr/>
          </p:nvSpPr>
          <p:spPr bwMode="auto">
            <a:xfrm>
              <a:off x="4806951" y="4892675"/>
              <a:ext cx="26988" cy="17463"/>
            </a:xfrm>
            <a:custGeom>
              <a:gdLst>
                <a:gd name="T0" fmla="*/ 3 w 17"/>
                <a:gd name="T1" fmla="*/ 11 h 11"/>
                <a:gd name="T2" fmla="*/ 0 w 17"/>
                <a:gd name="T3" fmla="*/ 9 h 11"/>
                <a:gd name="T4" fmla="*/ 14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32"/>
            <p:cNvSpPr/>
            <p:nvPr/>
          </p:nvSpPr>
          <p:spPr bwMode="auto">
            <a:xfrm>
              <a:off x="4781551" y="4794250"/>
              <a:ext cx="47625" cy="38100"/>
            </a:xfrm>
            <a:custGeom>
              <a:gdLst>
                <a:gd name="T0" fmla="*/ 28 w 30"/>
                <a:gd name="T1" fmla="*/ 24 h 24"/>
                <a:gd name="T2" fmla="*/ 0 w 30"/>
                <a:gd name="T3" fmla="*/ 5 h 24"/>
                <a:gd name="T4" fmla="*/ 2 w 30"/>
                <a:gd name="T5" fmla="*/ 0 h 24"/>
                <a:gd name="T6" fmla="*/ 30 w 30"/>
                <a:gd name="T7" fmla="*/ 19 h 24"/>
                <a:gd name="T8" fmla="*/ 28 w 30"/>
                <a:gd name="T9" fmla="*/ 24 h 24"/>
              </a:gdLst>
              <a:cxnLst>
                <a:cxn ang="0">
                  <a:pos x="T0" y="T1"/>
                </a:cxn>
                <a:cxn ang="0">
                  <a:pos x="T2" y="T3"/>
                </a:cxn>
                <a:cxn ang="0">
                  <a:pos x="T4" y="T5"/>
                </a:cxn>
                <a:cxn ang="0">
                  <a:pos x="T6" y="T7"/>
                </a:cxn>
                <a:cxn ang="0">
                  <a:pos x="T8" y="T9"/>
                </a:cxn>
              </a:cxnLst>
              <a:rect l="0" t="0" r="r" b="b"/>
              <a:pathLst>
                <a:path w="30" h="24">
                  <a:moveTo>
                    <a:pt x="28" y="24"/>
                  </a:moveTo>
                  <a:lnTo>
                    <a:pt x="0" y="5"/>
                  </a:lnTo>
                  <a:lnTo>
                    <a:pt x="2" y="0"/>
                  </a:lnTo>
                  <a:lnTo>
                    <a:pt x="30"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33"/>
            <p:cNvSpPr/>
            <p:nvPr/>
          </p:nvSpPr>
          <p:spPr bwMode="auto">
            <a:xfrm>
              <a:off x="4781551" y="4810125"/>
              <a:ext cx="25400" cy="11113"/>
            </a:xfrm>
            <a:custGeom>
              <a:gdLst>
                <a:gd name="T0" fmla="*/ 0 w 16"/>
                <a:gd name="T1" fmla="*/ 7 h 7"/>
                <a:gd name="T2" fmla="*/ 0 w 16"/>
                <a:gd name="T3" fmla="*/ 4 h 7"/>
                <a:gd name="T4" fmla="*/ 16 w 16"/>
                <a:gd name="T5" fmla="*/ 0 h 7"/>
                <a:gd name="T6" fmla="*/ 16 w 16"/>
                <a:gd name="T7" fmla="*/ 4 h 7"/>
                <a:gd name="T8" fmla="*/ 0 w 16"/>
                <a:gd name="T9" fmla="*/ 7 h 7"/>
              </a:gdLst>
              <a:cxnLst>
                <a:cxn ang="0">
                  <a:pos x="T0" y="T1"/>
                </a:cxn>
                <a:cxn ang="0">
                  <a:pos x="T2" y="T3"/>
                </a:cxn>
                <a:cxn ang="0">
                  <a:pos x="T4" y="T5"/>
                </a:cxn>
                <a:cxn ang="0">
                  <a:pos x="T6" y="T7"/>
                </a:cxn>
                <a:cxn ang="0">
                  <a:pos x="T8" y="T9"/>
                </a:cxn>
              </a:cxnLst>
              <a:rect l="0" t="0" r="r" b="b"/>
              <a:pathLst>
                <a:path w="16" h="7">
                  <a:moveTo>
                    <a:pt x="0" y="7"/>
                  </a:moveTo>
                  <a:lnTo>
                    <a:pt x="0" y="4"/>
                  </a:lnTo>
                  <a:lnTo>
                    <a:pt x="16" y="0"/>
                  </a:lnTo>
                  <a:lnTo>
                    <a:pt x="16"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34"/>
            <p:cNvSpPr/>
            <p:nvPr/>
          </p:nvSpPr>
          <p:spPr bwMode="auto">
            <a:xfrm>
              <a:off x="4800601" y="4787900"/>
              <a:ext cx="11113" cy="25400"/>
            </a:xfrm>
            <a:custGeom>
              <a:gdLst>
                <a:gd name="T0" fmla="*/ 2 w 7"/>
                <a:gd name="T1" fmla="*/ 16 h 16"/>
                <a:gd name="T2" fmla="*/ 0 w 7"/>
                <a:gd name="T3" fmla="*/ 2 h 16"/>
                <a:gd name="T4" fmla="*/ 2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35"/>
            <p:cNvSpPr/>
            <p:nvPr/>
          </p:nvSpPr>
          <p:spPr bwMode="auto">
            <a:xfrm>
              <a:off x="4770438" y="4851400"/>
              <a:ext cx="52388" cy="19050"/>
            </a:xfrm>
            <a:custGeom>
              <a:gdLst>
                <a:gd name="T0" fmla="*/ 0 w 33"/>
                <a:gd name="T1" fmla="*/ 12 h 12"/>
                <a:gd name="T2" fmla="*/ 0 w 33"/>
                <a:gd name="T3" fmla="*/ 7 h 12"/>
                <a:gd name="T4" fmla="*/ 30 w 33"/>
                <a:gd name="T5" fmla="*/ 0 h 12"/>
                <a:gd name="T6" fmla="*/ 33 w 33"/>
                <a:gd name="T7" fmla="*/ 4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7"/>
                  </a:lnTo>
                  <a:lnTo>
                    <a:pt x="30"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36"/>
            <p:cNvSpPr/>
            <p:nvPr/>
          </p:nvSpPr>
          <p:spPr bwMode="auto">
            <a:xfrm>
              <a:off x="4781551" y="4857750"/>
              <a:ext cx="19050" cy="26988"/>
            </a:xfrm>
            <a:custGeom>
              <a:gdLst>
                <a:gd name="T0" fmla="*/ 2 w 12"/>
                <a:gd name="T1" fmla="*/ 17 h 17"/>
                <a:gd name="T2" fmla="*/ 0 w 12"/>
                <a:gd name="T3" fmla="*/ 15 h 17"/>
                <a:gd name="T4" fmla="*/ 7 w 12"/>
                <a:gd name="T5" fmla="*/ 0 h 17"/>
                <a:gd name="T6" fmla="*/ 12 w 12"/>
                <a:gd name="T7" fmla="*/ 3 h 17"/>
                <a:gd name="T8" fmla="*/ 2 w 12"/>
                <a:gd name="T9" fmla="*/ 17 h 17"/>
              </a:gd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37"/>
            <p:cNvSpPr/>
            <p:nvPr/>
          </p:nvSpPr>
          <p:spPr bwMode="auto">
            <a:xfrm>
              <a:off x="4773613" y="4843462"/>
              <a:ext cx="22225" cy="19050"/>
            </a:xfrm>
            <a:custGeom>
              <a:gdLst>
                <a:gd name="T0" fmla="*/ 14 w 14"/>
                <a:gd name="T1" fmla="*/ 12 h 12"/>
                <a:gd name="T2" fmla="*/ 0 w 14"/>
                <a:gd name="T3" fmla="*/ 5 h 12"/>
                <a:gd name="T4" fmla="*/ 2 w 14"/>
                <a:gd name="T5" fmla="*/ 0 h 12"/>
                <a:gd name="T6" fmla="*/ 14 w 14"/>
                <a:gd name="T7" fmla="*/ 9 h 12"/>
                <a:gd name="T8" fmla="*/ 14 w 14"/>
                <a:gd name="T9" fmla="*/ 12 h 12"/>
              </a:gdLst>
              <a:cxnLst>
                <a:cxn ang="0">
                  <a:pos x="T0" y="T1"/>
                </a:cxn>
                <a:cxn ang="0">
                  <a:pos x="T2" y="T3"/>
                </a:cxn>
                <a:cxn ang="0">
                  <a:pos x="T4" y="T5"/>
                </a:cxn>
                <a:cxn ang="0">
                  <a:pos x="T6" y="T7"/>
                </a:cxn>
                <a:cxn ang="0">
                  <a:pos x="T8" y="T9"/>
                </a:cxn>
              </a:cxnLst>
              <a:rect l="0" t="0" r="r" b="b"/>
              <a:pathLst>
                <a:path w="14" h="12">
                  <a:moveTo>
                    <a:pt x="14" y="12"/>
                  </a:moveTo>
                  <a:lnTo>
                    <a:pt x="0" y="5"/>
                  </a:lnTo>
                  <a:lnTo>
                    <a:pt x="2" y="0"/>
                  </a:lnTo>
                  <a:lnTo>
                    <a:pt x="14"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38"/>
            <p:cNvSpPr/>
            <p:nvPr/>
          </p:nvSpPr>
          <p:spPr bwMode="auto">
            <a:xfrm>
              <a:off x="4859338" y="4862512"/>
              <a:ext cx="38100" cy="44450"/>
            </a:xfrm>
            <a:custGeom>
              <a:gdLst>
                <a:gd name="T0" fmla="*/ 22 w 24"/>
                <a:gd name="T1" fmla="*/ 28 h 28"/>
                <a:gd name="T2" fmla="*/ 0 w 24"/>
                <a:gd name="T3" fmla="*/ 2 h 28"/>
                <a:gd name="T4" fmla="*/ 5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5"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39"/>
            <p:cNvSpPr/>
            <p:nvPr/>
          </p:nvSpPr>
          <p:spPr bwMode="auto">
            <a:xfrm>
              <a:off x="4878388" y="4881562"/>
              <a:ext cx="26988" cy="6350"/>
            </a:xfrm>
            <a:custGeom>
              <a:gdLst>
                <a:gd name="T0" fmla="*/ 0 w 17"/>
                <a:gd name="T1" fmla="*/ 4 h 4"/>
                <a:gd name="T2" fmla="*/ 0 w 17"/>
                <a:gd name="T3" fmla="*/ 0 h 4"/>
                <a:gd name="T4" fmla="*/ 17 w 17"/>
                <a:gd name="T5" fmla="*/ 2 h 4"/>
                <a:gd name="T6" fmla="*/ 17 w 17"/>
                <a:gd name="T7" fmla="*/ 4 h 4"/>
                <a:gd name="T8" fmla="*/ 0 w 17"/>
                <a:gd name="T9" fmla="*/ 4 h 4"/>
              </a:gd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40"/>
            <p:cNvSpPr/>
            <p:nvPr/>
          </p:nvSpPr>
          <p:spPr bwMode="auto">
            <a:xfrm>
              <a:off x="4875213" y="4884737"/>
              <a:ext cx="7938" cy="25400"/>
            </a:xfrm>
            <a:custGeom>
              <a:gdLst>
                <a:gd name="T0" fmla="*/ 0 w 5"/>
                <a:gd name="T1" fmla="*/ 16 h 16"/>
                <a:gd name="T2" fmla="*/ 0 w 5"/>
                <a:gd name="T3" fmla="*/ 0 h 16"/>
                <a:gd name="T4" fmla="*/ 5 w 5"/>
                <a:gd name="T5" fmla="*/ 0 h 16"/>
                <a:gd name="T6" fmla="*/ 2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2"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Rectangle 641"/>
            <p:cNvSpPr>
              <a:spLocks noChangeArrowheads="1"/>
            </p:cNvSpPr>
            <p:nvPr/>
          </p:nvSpPr>
          <p:spPr bwMode="auto">
            <a:xfrm>
              <a:off x="4870451" y="4835525"/>
              <a:ext cx="53975"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42"/>
            <p:cNvSpPr/>
            <p:nvPr/>
          </p:nvSpPr>
          <p:spPr bwMode="auto">
            <a:xfrm>
              <a:off x="4894263" y="4816475"/>
              <a:ext cx="22225" cy="23813"/>
            </a:xfrm>
            <a:custGeom>
              <a:gdLst>
                <a:gd name="T0" fmla="*/ 2 w 14"/>
                <a:gd name="T1" fmla="*/ 15 h 15"/>
                <a:gd name="T2" fmla="*/ 0 w 14"/>
                <a:gd name="T3" fmla="*/ 12 h 15"/>
                <a:gd name="T4" fmla="*/ 11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11"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43"/>
            <p:cNvSpPr/>
            <p:nvPr/>
          </p:nvSpPr>
          <p:spPr bwMode="auto">
            <a:xfrm>
              <a:off x="4894263" y="4835525"/>
              <a:ext cx="22225" cy="22225"/>
            </a:xfrm>
            <a:custGeom>
              <a:gdLst>
                <a:gd name="T0" fmla="*/ 11 w 14"/>
                <a:gd name="T1" fmla="*/ 14 h 14"/>
                <a:gd name="T2" fmla="*/ 0 w 14"/>
                <a:gd name="T3" fmla="*/ 5 h 14"/>
                <a:gd name="T4" fmla="*/ 2 w 14"/>
                <a:gd name="T5" fmla="*/ 0 h 14"/>
                <a:gd name="T6" fmla="*/ 14 w 14"/>
                <a:gd name="T7" fmla="*/ 12 h 14"/>
                <a:gd name="T8" fmla="*/ 11 w 14"/>
                <a:gd name="T9" fmla="*/ 14 h 14"/>
              </a:gdLst>
              <a:cxnLst>
                <a:cxn ang="0">
                  <a:pos x="T0" y="T1"/>
                </a:cxn>
                <a:cxn ang="0">
                  <a:pos x="T2" y="T3"/>
                </a:cxn>
                <a:cxn ang="0">
                  <a:pos x="T4" y="T5"/>
                </a:cxn>
                <a:cxn ang="0">
                  <a:pos x="T6" y="T7"/>
                </a:cxn>
                <a:cxn ang="0">
                  <a:pos x="T8" y="T9"/>
                </a:cxn>
              </a:cxnLst>
              <a:rect l="0" t="0" r="r" b="b"/>
              <a:pathLst>
                <a:path w="14" h="14">
                  <a:moveTo>
                    <a:pt x="11" y="14"/>
                  </a:moveTo>
                  <a:lnTo>
                    <a:pt x="0" y="5"/>
                  </a:lnTo>
                  <a:lnTo>
                    <a:pt x="2" y="0"/>
                  </a:lnTo>
                  <a:lnTo>
                    <a:pt x="14" y="12"/>
                  </a:lnTo>
                  <a:lnTo>
                    <a:pt x="11"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44"/>
            <p:cNvSpPr>
              <a:spLocks noEditPoints="1"/>
            </p:cNvSpPr>
            <p:nvPr/>
          </p:nvSpPr>
          <p:spPr bwMode="auto">
            <a:xfrm>
              <a:off x="4787901" y="4791075"/>
              <a:ext cx="112713" cy="112713"/>
            </a:xfrm>
            <a:custGeom>
              <a:gdLst>
                <a:gd name="T0" fmla="*/ 45 w 71"/>
                <a:gd name="T1" fmla="*/ 71 h 71"/>
                <a:gd name="T2" fmla="*/ 31 w 71"/>
                <a:gd name="T3" fmla="*/ 52 h 71"/>
                <a:gd name="T4" fmla="*/ 10 w 71"/>
                <a:gd name="T5" fmla="*/ 61 h 71"/>
                <a:gd name="T6" fmla="*/ 19 w 71"/>
                <a:gd name="T7" fmla="*/ 40 h 71"/>
                <a:gd name="T8" fmla="*/ 0 w 71"/>
                <a:gd name="T9" fmla="*/ 26 h 71"/>
                <a:gd name="T10" fmla="*/ 24 w 71"/>
                <a:gd name="T11" fmla="*/ 21 h 71"/>
                <a:gd name="T12" fmla="*/ 29 w 71"/>
                <a:gd name="T13" fmla="*/ 0 h 71"/>
                <a:gd name="T14" fmla="*/ 41 w 71"/>
                <a:gd name="T15" fmla="*/ 16 h 71"/>
                <a:gd name="T16" fmla="*/ 62 w 71"/>
                <a:gd name="T17" fmla="*/ 9 h 71"/>
                <a:gd name="T18" fmla="*/ 55 w 71"/>
                <a:gd name="T19" fmla="*/ 31 h 71"/>
                <a:gd name="T20" fmla="*/ 71 w 71"/>
                <a:gd name="T21" fmla="*/ 45 h 71"/>
                <a:gd name="T22" fmla="*/ 50 w 71"/>
                <a:gd name="T23" fmla="*/ 47 h 71"/>
                <a:gd name="T24" fmla="*/ 45 w 71"/>
                <a:gd name="T25" fmla="*/ 71 h 71"/>
                <a:gd name="T26" fmla="*/ 34 w 71"/>
                <a:gd name="T27" fmla="*/ 47 h 71"/>
                <a:gd name="T28" fmla="*/ 34 w 71"/>
                <a:gd name="T29" fmla="*/ 47 h 71"/>
                <a:gd name="T30" fmla="*/ 43 w 71"/>
                <a:gd name="T31" fmla="*/ 61 h 71"/>
                <a:gd name="T32" fmla="*/ 45 w 71"/>
                <a:gd name="T33" fmla="*/ 45 h 71"/>
                <a:gd name="T34" fmla="*/ 62 w 71"/>
                <a:gd name="T35" fmla="*/ 42 h 71"/>
                <a:gd name="T36" fmla="*/ 50 w 71"/>
                <a:gd name="T37" fmla="*/ 33 h 71"/>
                <a:gd name="T38" fmla="*/ 55 w 71"/>
                <a:gd name="T39" fmla="*/ 16 h 71"/>
                <a:gd name="T40" fmla="*/ 41 w 71"/>
                <a:gd name="T41" fmla="*/ 21 h 71"/>
                <a:gd name="T42" fmla="*/ 29 w 71"/>
                <a:gd name="T43" fmla="*/ 9 h 71"/>
                <a:gd name="T44" fmla="*/ 26 w 71"/>
                <a:gd name="T45" fmla="*/ 26 h 71"/>
                <a:gd name="T46" fmla="*/ 10 w 71"/>
                <a:gd name="T47" fmla="*/ 28 h 71"/>
                <a:gd name="T48" fmla="*/ 24 w 71"/>
                <a:gd name="T49" fmla="*/ 38 h 71"/>
                <a:gd name="T50" fmla="*/ 17 w 71"/>
                <a:gd name="T51" fmla="*/ 54 h 71"/>
                <a:gd name="T52" fmla="*/ 34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10" y="61"/>
                  </a:lnTo>
                  <a:lnTo>
                    <a:pt x="19" y="40"/>
                  </a:lnTo>
                  <a:lnTo>
                    <a:pt x="0" y="26"/>
                  </a:lnTo>
                  <a:lnTo>
                    <a:pt x="24" y="21"/>
                  </a:lnTo>
                  <a:lnTo>
                    <a:pt x="29" y="0"/>
                  </a:lnTo>
                  <a:lnTo>
                    <a:pt x="41" y="16"/>
                  </a:lnTo>
                  <a:lnTo>
                    <a:pt x="62" y="9"/>
                  </a:lnTo>
                  <a:lnTo>
                    <a:pt x="55" y="31"/>
                  </a:lnTo>
                  <a:lnTo>
                    <a:pt x="71" y="45"/>
                  </a:lnTo>
                  <a:lnTo>
                    <a:pt x="50" y="47"/>
                  </a:lnTo>
                  <a:lnTo>
                    <a:pt x="45" y="71"/>
                  </a:lnTo>
                  <a:close/>
                  <a:moveTo>
                    <a:pt x="34" y="47"/>
                  </a:moveTo>
                  <a:lnTo>
                    <a:pt x="34" y="47"/>
                  </a:lnTo>
                  <a:lnTo>
                    <a:pt x="43" y="61"/>
                  </a:lnTo>
                  <a:lnTo>
                    <a:pt x="45" y="45"/>
                  </a:lnTo>
                  <a:lnTo>
                    <a:pt x="62" y="42"/>
                  </a:lnTo>
                  <a:lnTo>
                    <a:pt x="50" y="33"/>
                  </a:lnTo>
                  <a:lnTo>
                    <a:pt x="55" y="16"/>
                  </a:lnTo>
                  <a:lnTo>
                    <a:pt x="41" y="21"/>
                  </a:lnTo>
                  <a:lnTo>
                    <a:pt x="29" y="9"/>
                  </a:lnTo>
                  <a:lnTo>
                    <a:pt x="26" y="26"/>
                  </a:lnTo>
                  <a:lnTo>
                    <a:pt x="10" y="28"/>
                  </a:lnTo>
                  <a:lnTo>
                    <a:pt x="24" y="38"/>
                  </a:lnTo>
                  <a:lnTo>
                    <a:pt x="17" y="54"/>
                  </a:lnTo>
                  <a:lnTo>
                    <a:pt x="34"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45"/>
            <p:cNvSpPr>
              <a:spLocks noEditPoints="1"/>
            </p:cNvSpPr>
            <p:nvPr/>
          </p:nvSpPr>
          <p:spPr bwMode="auto">
            <a:xfrm>
              <a:off x="4814888" y="4816475"/>
              <a:ext cx="60325" cy="60325"/>
            </a:xfrm>
            <a:custGeom>
              <a:gdLst>
                <a:gd name="T0" fmla="*/ 24 w 38"/>
                <a:gd name="T1" fmla="*/ 38 h 38"/>
                <a:gd name="T2" fmla="*/ 17 w 38"/>
                <a:gd name="T3" fmla="*/ 29 h 38"/>
                <a:gd name="T4" fmla="*/ 5 w 38"/>
                <a:gd name="T5" fmla="*/ 34 h 38"/>
                <a:gd name="T6" fmla="*/ 9 w 38"/>
                <a:gd name="T7" fmla="*/ 22 h 38"/>
                <a:gd name="T8" fmla="*/ 0 w 38"/>
                <a:gd name="T9" fmla="*/ 15 h 38"/>
                <a:gd name="T10" fmla="*/ 12 w 38"/>
                <a:gd name="T11" fmla="*/ 12 h 38"/>
                <a:gd name="T12" fmla="*/ 14 w 38"/>
                <a:gd name="T13" fmla="*/ 0 h 38"/>
                <a:gd name="T14" fmla="*/ 21 w 38"/>
                <a:gd name="T15" fmla="*/ 10 h 38"/>
                <a:gd name="T16" fmla="*/ 33 w 38"/>
                <a:gd name="T17" fmla="*/ 5 h 38"/>
                <a:gd name="T18" fmla="*/ 28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1 w 38"/>
                <a:gd name="T31" fmla="*/ 29 h 38"/>
                <a:gd name="T32" fmla="*/ 24 w 38"/>
                <a:gd name="T33" fmla="*/ 22 h 38"/>
                <a:gd name="T34" fmla="*/ 28 w 38"/>
                <a:gd name="T35" fmla="*/ 22 h 38"/>
                <a:gd name="T36" fmla="*/ 24 w 38"/>
                <a:gd name="T37" fmla="*/ 17 h 38"/>
                <a:gd name="T38" fmla="*/ 26 w 38"/>
                <a:gd name="T39" fmla="*/ 12 h 38"/>
                <a:gd name="T40" fmla="*/ 21 w 38"/>
                <a:gd name="T41" fmla="*/ 15 h 38"/>
                <a:gd name="T42" fmla="*/ 17 w 38"/>
                <a:gd name="T43" fmla="*/ 10 h 38"/>
                <a:gd name="T44" fmla="*/ 17 w 38"/>
                <a:gd name="T45" fmla="*/ 15 h 38"/>
                <a:gd name="T46" fmla="*/ 9 w 38"/>
                <a:gd name="T47" fmla="*/ 17 h 38"/>
                <a:gd name="T48" fmla="*/ 14 w 38"/>
                <a:gd name="T49" fmla="*/ 19 h 38"/>
                <a:gd name="T50" fmla="*/ 12 w 38"/>
                <a:gd name="T51" fmla="*/ 26 h 38"/>
                <a:gd name="T52" fmla="*/ 19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9" y="22"/>
                  </a:lnTo>
                  <a:lnTo>
                    <a:pt x="0" y="15"/>
                  </a:lnTo>
                  <a:lnTo>
                    <a:pt x="12" y="12"/>
                  </a:lnTo>
                  <a:lnTo>
                    <a:pt x="14" y="0"/>
                  </a:lnTo>
                  <a:lnTo>
                    <a:pt x="21" y="10"/>
                  </a:lnTo>
                  <a:lnTo>
                    <a:pt x="33" y="5"/>
                  </a:lnTo>
                  <a:lnTo>
                    <a:pt x="28" y="17"/>
                  </a:lnTo>
                  <a:lnTo>
                    <a:pt x="38" y="24"/>
                  </a:lnTo>
                  <a:lnTo>
                    <a:pt x="26" y="26"/>
                  </a:lnTo>
                  <a:lnTo>
                    <a:pt x="24" y="38"/>
                  </a:lnTo>
                  <a:close/>
                  <a:moveTo>
                    <a:pt x="19" y="24"/>
                  </a:moveTo>
                  <a:lnTo>
                    <a:pt x="19" y="24"/>
                  </a:lnTo>
                  <a:lnTo>
                    <a:pt x="21" y="29"/>
                  </a:lnTo>
                  <a:lnTo>
                    <a:pt x="24" y="22"/>
                  </a:lnTo>
                  <a:lnTo>
                    <a:pt x="28" y="22"/>
                  </a:lnTo>
                  <a:lnTo>
                    <a:pt x="24" y="17"/>
                  </a:lnTo>
                  <a:lnTo>
                    <a:pt x="26" y="12"/>
                  </a:lnTo>
                  <a:lnTo>
                    <a:pt x="21" y="15"/>
                  </a:lnTo>
                  <a:lnTo>
                    <a:pt x="17" y="10"/>
                  </a:lnTo>
                  <a:lnTo>
                    <a:pt x="17" y="15"/>
                  </a:lnTo>
                  <a:lnTo>
                    <a:pt x="9" y="17"/>
                  </a:lnTo>
                  <a:lnTo>
                    <a:pt x="14"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46"/>
            <p:cNvSpPr>
              <a:spLocks noEditPoints="1"/>
            </p:cNvSpPr>
            <p:nvPr/>
          </p:nvSpPr>
          <p:spPr bwMode="auto">
            <a:xfrm>
              <a:off x="4792663" y="4876800"/>
              <a:ext cx="19050" cy="22225"/>
            </a:xfrm>
            <a:custGeom>
              <a:gdLst>
                <a:gd name="T0" fmla="*/ 2 w 5"/>
                <a:gd name="T1" fmla="*/ 5 h 6"/>
                <a:gd name="T2" fmla="*/ 1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1"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47"/>
            <p:cNvSpPr>
              <a:spLocks noEditPoints="1"/>
            </p:cNvSpPr>
            <p:nvPr/>
          </p:nvSpPr>
          <p:spPr bwMode="auto">
            <a:xfrm>
              <a:off x="4878388" y="4794250"/>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48"/>
            <p:cNvSpPr>
              <a:spLocks noEditPoints="1"/>
            </p:cNvSpPr>
            <p:nvPr/>
          </p:nvSpPr>
          <p:spPr bwMode="auto">
            <a:xfrm>
              <a:off x="4822826" y="4775200"/>
              <a:ext cx="19050" cy="23813"/>
            </a:xfrm>
            <a:custGeom>
              <a:gdLst>
                <a:gd name="T0" fmla="*/ 1 w 5"/>
                <a:gd name="T1" fmla="*/ 5 h 6"/>
                <a:gd name="T2" fmla="*/ 0 w 5"/>
                <a:gd name="T3" fmla="*/ 2 h 6"/>
                <a:gd name="T4" fmla="*/ 3 w 5"/>
                <a:gd name="T5" fmla="*/ 1 h 6"/>
                <a:gd name="T6" fmla="*/ 4 w 5"/>
                <a:gd name="T7" fmla="*/ 4 h 6"/>
                <a:gd name="T8" fmla="*/ 1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5"/>
                  </a:moveTo>
                  <a:cubicBezTo>
                    <a:pt x="0" y="5"/>
                    <a:pt x="0" y="4"/>
                    <a:pt x="0" y="2"/>
                  </a:cubicBezTo>
                  <a:cubicBezTo>
                    <a:pt x="0" y="1"/>
                    <a:pt x="2" y="0"/>
                    <a:pt x="3" y="1"/>
                  </a:cubicBezTo>
                  <a:cubicBezTo>
                    <a:pt x="4" y="1"/>
                    <a:pt x="5" y="3"/>
                    <a:pt x="4" y="4"/>
                  </a:cubicBezTo>
                  <a:cubicBezTo>
                    <a:pt x="4" y="5"/>
                    <a:pt x="3" y="6"/>
                    <a:pt x="1" y="5"/>
                  </a:cubicBezTo>
                  <a:close/>
                  <a:moveTo>
                    <a:pt x="2" y="2"/>
                  </a:moveTo>
                  <a:cubicBezTo>
                    <a:pt x="2" y="2"/>
                    <a:pt x="2" y="2"/>
                    <a:pt x="2" y="2"/>
                  </a:cubicBezTo>
                  <a:cubicBezTo>
                    <a:pt x="2" y="2"/>
                    <a:pt x="2" y="3"/>
                    <a:pt x="1" y="3"/>
                  </a:cubicBezTo>
                  <a:cubicBezTo>
                    <a:pt x="1" y="3"/>
                    <a:pt x="2" y="4"/>
                    <a:pt x="2" y="4"/>
                  </a:cubicBezTo>
                  <a:cubicBezTo>
                    <a:pt x="2" y="4"/>
                    <a:pt x="3" y="4"/>
                    <a:pt x="3" y="3"/>
                  </a:cubicBezTo>
                  <a:cubicBezTo>
                    <a:pt x="3" y="3"/>
                    <a:pt x="3" y="3"/>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49"/>
            <p:cNvSpPr>
              <a:spLocks noEditPoints="1"/>
            </p:cNvSpPr>
            <p:nvPr/>
          </p:nvSpPr>
          <p:spPr bwMode="auto">
            <a:xfrm>
              <a:off x="4776788" y="4821237"/>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50"/>
            <p:cNvSpPr>
              <a:spLocks noEditPoints="1"/>
            </p:cNvSpPr>
            <p:nvPr/>
          </p:nvSpPr>
          <p:spPr bwMode="auto">
            <a:xfrm>
              <a:off x="4894263" y="4854575"/>
              <a:ext cx="17463"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51"/>
            <p:cNvSpPr/>
            <p:nvPr/>
          </p:nvSpPr>
          <p:spPr bwMode="auto">
            <a:xfrm>
              <a:off x="3024188" y="4760912"/>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52"/>
            <p:cNvSpPr/>
            <p:nvPr/>
          </p:nvSpPr>
          <p:spPr bwMode="auto">
            <a:xfrm>
              <a:off x="3021013" y="4764087"/>
              <a:ext cx="19050" cy="26988"/>
            </a:xfrm>
            <a:custGeom>
              <a:gdLst>
                <a:gd name="T0" fmla="*/ 7 w 12"/>
                <a:gd name="T1" fmla="*/ 17 h 17"/>
                <a:gd name="T2" fmla="*/ 0 w 12"/>
                <a:gd name="T3" fmla="*/ 3 h 17"/>
                <a:gd name="T4" fmla="*/ 2 w 12"/>
                <a:gd name="T5" fmla="*/ 0 h 17"/>
                <a:gd name="T6" fmla="*/ 12 w 12"/>
                <a:gd name="T7" fmla="*/ 15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2"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53"/>
            <p:cNvSpPr/>
            <p:nvPr/>
          </p:nvSpPr>
          <p:spPr bwMode="auto">
            <a:xfrm>
              <a:off x="3035301" y="4772025"/>
              <a:ext cx="23813" cy="19050"/>
            </a:xfrm>
            <a:custGeom>
              <a:gdLst>
                <a:gd name="T0" fmla="*/ 0 w 15"/>
                <a:gd name="T1" fmla="*/ 12 h 12"/>
                <a:gd name="T2" fmla="*/ 0 w 15"/>
                <a:gd name="T3" fmla="*/ 10 h 12"/>
                <a:gd name="T4" fmla="*/ 12 w 15"/>
                <a:gd name="T5" fmla="*/ 0 h 12"/>
                <a:gd name="T6" fmla="*/ 15 w 15"/>
                <a:gd name="T7" fmla="*/ 5 h 12"/>
                <a:gd name="T8" fmla="*/ 0 w 15"/>
                <a:gd name="T9" fmla="*/ 12 h 12"/>
              </a:gdLst>
              <a:cxnLst>
                <a:cxn ang="0">
                  <a:pos x="T0" y="T1"/>
                </a:cxn>
                <a:cxn ang="0">
                  <a:pos x="T2" y="T3"/>
                </a:cxn>
                <a:cxn ang="0">
                  <a:pos x="T4" y="T5"/>
                </a:cxn>
                <a:cxn ang="0">
                  <a:pos x="T6" y="T7"/>
                </a:cxn>
                <a:cxn ang="0">
                  <a:pos x="T8" y="T9"/>
                </a:cxn>
              </a:cxnLst>
              <a:rect l="0" t="0" r="r" b="b"/>
              <a:pathLst>
                <a:path w="15" h="12">
                  <a:moveTo>
                    <a:pt x="0" y="12"/>
                  </a:moveTo>
                  <a:lnTo>
                    <a:pt x="0" y="10"/>
                  </a:lnTo>
                  <a:lnTo>
                    <a:pt x="12" y="0"/>
                  </a:lnTo>
                  <a:lnTo>
                    <a:pt x="15"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54"/>
            <p:cNvSpPr/>
            <p:nvPr/>
          </p:nvSpPr>
          <p:spPr bwMode="auto">
            <a:xfrm>
              <a:off x="2994026" y="4862512"/>
              <a:ext cx="23813" cy="52388"/>
            </a:xfrm>
            <a:custGeom>
              <a:gdLst>
                <a:gd name="T0" fmla="*/ 5 w 15"/>
                <a:gd name="T1" fmla="*/ 33 h 33"/>
                <a:gd name="T2" fmla="*/ 0 w 15"/>
                <a:gd name="T3" fmla="*/ 33 h 33"/>
                <a:gd name="T4" fmla="*/ 10 w 15"/>
                <a:gd name="T5" fmla="*/ 0 h 33"/>
                <a:gd name="T6" fmla="*/ 15 w 15"/>
                <a:gd name="T7" fmla="*/ 2 h 33"/>
                <a:gd name="T8" fmla="*/ 5 w 15"/>
                <a:gd name="T9" fmla="*/ 33 h 33"/>
              </a:gdLst>
              <a:cxnLst>
                <a:cxn ang="0">
                  <a:pos x="T0" y="T1"/>
                </a:cxn>
                <a:cxn ang="0">
                  <a:pos x="T2" y="T3"/>
                </a:cxn>
                <a:cxn ang="0">
                  <a:pos x="T4" y="T5"/>
                </a:cxn>
                <a:cxn ang="0">
                  <a:pos x="T6" y="T7"/>
                </a:cxn>
                <a:cxn ang="0">
                  <a:pos x="T8" y="T9"/>
                </a:cxn>
              </a:cxnLst>
              <a:rect l="0" t="0" r="r" b="b"/>
              <a:pathLst>
                <a:path w="15" h="33">
                  <a:moveTo>
                    <a:pt x="5" y="33"/>
                  </a:moveTo>
                  <a:lnTo>
                    <a:pt x="0" y="33"/>
                  </a:lnTo>
                  <a:lnTo>
                    <a:pt x="10" y="0"/>
                  </a:lnTo>
                  <a:lnTo>
                    <a:pt x="15"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55"/>
            <p:cNvSpPr/>
            <p:nvPr/>
          </p:nvSpPr>
          <p:spPr bwMode="auto">
            <a:xfrm>
              <a:off x="3001963" y="4887912"/>
              <a:ext cx="19050" cy="26988"/>
            </a:xfrm>
            <a:custGeom>
              <a:gdLst>
                <a:gd name="T0" fmla="*/ 10 w 12"/>
                <a:gd name="T1" fmla="*/ 17 h 17"/>
                <a:gd name="T2" fmla="*/ 0 w 12"/>
                <a:gd name="T3" fmla="*/ 3 h 17"/>
                <a:gd name="T4" fmla="*/ 5 w 12"/>
                <a:gd name="T5" fmla="*/ 0 h 17"/>
                <a:gd name="T6" fmla="*/ 12 w 12"/>
                <a:gd name="T7" fmla="*/ 14 h 17"/>
                <a:gd name="T8" fmla="*/ 10 w 12"/>
                <a:gd name="T9" fmla="*/ 17 h 17"/>
              </a:gdLst>
              <a:cxnLst>
                <a:cxn ang="0">
                  <a:pos x="T0" y="T1"/>
                </a:cxn>
                <a:cxn ang="0">
                  <a:pos x="T2" y="T3"/>
                </a:cxn>
                <a:cxn ang="0">
                  <a:pos x="T4" y="T5"/>
                </a:cxn>
                <a:cxn ang="0">
                  <a:pos x="T6" y="T7"/>
                </a:cxn>
                <a:cxn ang="0">
                  <a:pos x="T8" y="T9"/>
                </a:cxn>
              </a:cxnLst>
              <a:rect l="0" t="0" r="r" b="b"/>
              <a:pathLst>
                <a:path w="12" h="17">
                  <a:moveTo>
                    <a:pt x="10" y="17"/>
                  </a:moveTo>
                  <a:lnTo>
                    <a:pt x="0" y="3"/>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56"/>
            <p:cNvSpPr/>
            <p:nvPr/>
          </p:nvSpPr>
          <p:spPr bwMode="auto">
            <a:xfrm>
              <a:off x="2982913" y="4887912"/>
              <a:ext cx="22225" cy="15875"/>
            </a:xfrm>
            <a:custGeom>
              <a:gdLst>
                <a:gd name="T0" fmla="*/ 0 w 14"/>
                <a:gd name="T1" fmla="*/ 10 h 10"/>
                <a:gd name="T2" fmla="*/ 0 w 14"/>
                <a:gd name="T3" fmla="*/ 7 h 10"/>
                <a:gd name="T4" fmla="*/ 14 w 14"/>
                <a:gd name="T5" fmla="*/ 0 h 10"/>
                <a:gd name="T6" fmla="*/ 14 w 14"/>
                <a:gd name="T7" fmla="*/ 3 h 10"/>
                <a:gd name="T8" fmla="*/ 0 w 14"/>
                <a:gd name="T9" fmla="*/ 10 h 10"/>
              </a:gdLst>
              <a:cxnLst>
                <a:cxn ang="0">
                  <a:pos x="T0" y="T1"/>
                </a:cxn>
                <a:cxn ang="0">
                  <a:pos x="T2" y="T3"/>
                </a:cxn>
                <a:cxn ang="0">
                  <a:pos x="T4" y="T5"/>
                </a:cxn>
                <a:cxn ang="0">
                  <a:pos x="T6" y="T7"/>
                </a:cxn>
                <a:cxn ang="0">
                  <a:pos x="T8" y="T9"/>
                </a:cxn>
              </a:cxnLst>
              <a:rect l="0" t="0" r="r" b="b"/>
              <a:pathLst>
                <a:path w="14" h="10">
                  <a:moveTo>
                    <a:pt x="0" y="10"/>
                  </a:moveTo>
                  <a:lnTo>
                    <a:pt x="0" y="7"/>
                  </a:lnTo>
                  <a:lnTo>
                    <a:pt x="14" y="0"/>
                  </a:lnTo>
                  <a:lnTo>
                    <a:pt x="14" y="3"/>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57"/>
            <p:cNvSpPr/>
            <p:nvPr/>
          </p:nvSpPr>
          <p:spPr bwMode="auto">
            <a:xfrm>
              <a:off x="2957513" y="4791075"/>
              <a:ext cx="47625" cy="33338"/>
            </a:xfrm>
            <a:custGeom>
              <a:gdLst>
                <a:gd name="T0" fmla="*/ 28 w 30"/>
                <a:gd name="T1" fmla="*/ 21 h 21"/>
                <a:gd name="T2" fmla="*/ 0 w 30"/>
                <a:gd name="T3" fmla="*/ 2 h 21"/>
                <a:gd name="T4" fmla="*/ 2 w 30"/>
                <a:gd name="T5" fmla="*/ 0 h 21"/>
                <a:gd name="T6" fmla="*/ 30 w 30"/>
                <a:gd name="T7" fmla="*/ 16 h 21"/>
                <a:gd name="T8" fmla="*/ 28 w 30"/>
                <a:gd name="T9" fmla="*/ 21 h 21"/>
              </a:gd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58"/>
            <p:cNvSpPr/>
            <p:nvPr/>
          </p:nvSpPr>
          <p:spPr bwMode="auto">
            <a:xfrm>
              <a:off x="2957513" y="4805362"/>
              <a:ext cx="25400" cy="7938"/>
            </a:xfrm>
            <a:custGeom>
              <a:gdLst>
                <a:gd name="T0" fmla="*/ 0 w 16"/>
                <a:gd name="T1" fmla="*/ 5 h 5"/>
                <a:gd name="T2" fmla="*/ 0 w 16"/>
                <a:gd name="T3" fmla="*/ 3 h 5"/>
                <a:gd name="T4" fmla="*/ 14 w 16"/>
                <a:gd name="T5" fmla="*/ 0 h 5"/>
                <a:gd name="T6" fmla="*/ 16 w 16"/>
                <a:gd name="T7" fmla="*/ 3 h 5"/>
                <a:gd name="T8" fmla="*/ 0 w 16"/>
                <a:gd name="T9" fmla="*/ 5 h 5"/>
              </a:gdLst>
              <a:cxnLst>
                <a:cxn ang="0">
                  <a:pos x="T0" y="T1"/>
                </a:cxn>
                <a:cxn ang="0">
                  <a:pos x="T2" y="T3"/>
                </a:cxn>
                <a:cxn ang="0">
                  <a:pos x="T4" y="T5"/>
                </a:cxn>
                <a:cxn ang="0">
                  <a:pos x="T6" y="T7"/>
                </a:cxn>
                <a:cxn ang="0">
                  <a:pos x="T8" y="T9"/>
                </a:cxn>
              </a:cxnLst>
              <a:rect l="0" t="0" r="r" b="b"/>
              <a:pathLst>
                <a:path w="16" h="5">
                  <a:moveTo>
                    <a:pt x="0" y="5"/>
                  </a:moveTo>
                  <a:lnTo>
                    <a:pt x="0" y="3"/>
                  </a:lnTo>
                  <a:lnTo>
                    <a:pt x="14"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59"/>
            <p:cNvSpPr/>
            <p:nvPr/>
          </p:nvSpPr>
          <p:spPr bwMode="auto">
            <a:xfrm>
              <a:off x="2976563" y="4779962"/>
              <a:ext cx="6350" cy="25400"/>
            </a:xfrm>
            <a:custGeom>
              <a:gdLst>
                <a:gd name="T0" fmla="*/ 2 w 4"/>
                <a:gd name="T1" fmla="*/ 16 h 16"/>
                <a:gd name="T2" fmla="*/ 0 w 4"/>
                <a:gd name="T3" fmla="*/ 2 h 16"/>
                <a:gd name="T4" fmla="*/ 2 w 4"/>
                <a:gd name="T5" fmla="*/ 0 h 16"/>
                <a:gd name="T6" fmla="*/ 4 w 4"/>
                <a:gd name="T7" fmla="*/ 16 h 16"/>
                <a:gd name="T8" fmla="*/ 2 w 4"/>
                <a:gd name="T9" fmla="*/ 16 h 16"/>
              </a:gdLst>
              <a:cxnLst>
                <a:cxn ang="0">
                  <a:pos x="T0" y="T1"/>
                </a:cxn>
                <a:cxn ang="0">
                  <a:pos x="T2" y="T3"/>
                </a:cxn>
                <a:cxn ang="0">
                  <a:pos x="T4" y="T5"/>
                </a:cxn>
                <a:cxn ang="0">
                  <a:pos x="T6" y="T7"/>
                </a:cxn>
                <a:cxn ang="0">
                  <a:pos x="T8" y="T9"/>
                </a:cxn>
              </a:cxnLst>
              <a:rect l="0" t="0" r="r" b="b"/>
              <a:pathLst>
                <a:path w="4" h="16">
                  <a:moveTo>
                    <a:pt x="2" y="16"/>
                  </a:moveTo>
                  <a:lnTo>
                    <a:pt x="0" y="2"/>
                  </a:lnTo>
                  <a:lnTo>
                    <a:pt x="2" y="0"/>
                  </a:lnTo>
                  <a:lnTo>
                    <a:pt x="4"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60"/>
            <p:cNvSpPr/>
            <p:nvPr/>
          </p:nvSpPr>
          <p:spPr bwMode="auto">
            <a:xfrm>
              <a:off x="2946401" y="4843462"/>
              <a:ext cx="52388" cy="19050"/>
            </a:xfrm>
            <a:custGeom>
              <a:gdLst>
                <a:gd name="T0" fmla="*/ 0 w 33"/>
                <a:gd name="T1" fmla="*/ 12 h 12"/>
                <a:gd name="T2" fmla="*/ 0 w 33"/>
                <a:gd name="T3" fmla="*/ 9 h 12"/>
                <a:gd name="T4" fmla="*/ 30 w 33"/>
                <a:gd name="T5" fmla="*/ 0 h 12"/>
                <a:gd name="T6" fmla="*/ 33 w 33"/>
                <a:gd name="T7" fmla="*/ 5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9"/>
                  </a:lnTo>
                  <a:lnTo>
                    <a:pt x="30" y="0"/>
                  </a:lnTo>
                  <a:lnTo>
                    <a:pt x="33"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61"/>
            <p:cNvSpPr/>
            <p:nvPr/>
          </p:nvSpPr>
          <p:spPr bwMode="auto">
            <a:xfrm>
              <a:off x="2957513" y="4851400"/>
              <a:ext cx="14288" cy="25400"/>
            </a:xfrm>
            <a:custGeom>
              <a:gdLst>
                <a:gd name="T0" fmla="*/ 2 w 9"/>
                <a:gd name="T1" fmla="*/ 16 h 16"/>
                <a:gd name="T2" fmla="*/ 0 w 9"/>
                <a:gd name="T3" fmla="*/ 14 h 16"/>
                <a:gd name="T4" fmla="*/ 7 w 9"/>
                <a:gd name="T5" fmla="*/ 0 h 16"/>
                <a:gd name="T6" fmla="*/ 9 w 9"/>
                <a:gd name="T7" fmla="*/ 2 h 16"/>
                <a:gd name="T8" fmla="*/ 2 w 9"/>
                <a:gd name="T9" fmla="*/ 16 h 16"/>
              </a:gdLst>
              <a:cxnLst>
                <a:cxn ang="0">
                  <a:pos x="T0" y="T1"/>
                </a:cxn>
                <a:cxn ang="0">
                  <a:pos x="T2" y="T3"/>
                </a:cxn>
                <a:cxn ang="0">
                  <a:pos x="T4" y="T5"/>
                </a:cxn>
                <a:cxn ang="0">
                  <a:pos x="T6" y="T7"/>
                </a:cxn>
                <a:cxn ang="0">
                  <a:pos x="T8" y="T9"/>
                </a:cxn>
              </a:cxnLst>
              <a:rect l="0" t="0" r="r" b="b"/>
              <a:pathLst>
                <a:path w="9" h="16">
                  <a:moveTo>
                    <a:pt x="2" y="16"/>
                  </a:moveTo>
                  <a:lnTo>
                    <a:pt x="0" y="14"/>
                  </a:lnTo>
                  <a:lnTo>
                    <a:pt x="7" y="0"/>
                  </a:lnTo>
                  <a:lnTo>
                    <a:pt x="9"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62"/>
            <p:cNvSpPr/>
            <p:nvPr/>
          </p:nvSpPr>
          <p:spPr bwMode="auto">
            <a:xfrm>
              <a:off x="2946401" y="4840287"/>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3"/>
            <p:cNvSpPr/>
            <p:nvPr/>
          </p:nvSpPr>
          <p:spPr bwMode="auto">
            <a:xfrm>
              <a:off x="3035301" y="4854575"/>
              <a:ext cx="38100" cy="44450"/>
            </a:xfrm>
            <a:custGeom>
              <a:gdLst>
                <a:gd name="T0" fmla="*/ 22 w 24"/>
                <a:gd name="T1" fmla="*/ 28 h 28"/>
                <a:gd name="T2" fmla="*/ 0 w 24"/>
                <a:gd name="T3" fmla="*/ 2 h 28"/>
                <a:gd name="T4" fmla="*/ 3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64"/>
            <p:cNvSpPr/>
            <p:nvPr/>
          </p:nvSpPr>
          <p:spPr bwMode="auto">
            <a:xfrm>
              <a:off x="3054351" y="4873625"/>
              <a:ext cx="26988" cy="7938"/>
            </a:xfrm>
            <a:custGeom>
              <a:gdLst>
                <a:gd name="T0" fmla="*/ 0 w 17"/>
                <a:gd name="T1" fmla="*/ 5 h 5"/>
                <a:gd name="T2" fmla="*/ 0 w 17"/>
                <a:gd name="T3" fmla="*/ 0 h 5"/>
                <a:gd name="T4" fmla="*/ 17 w 17"/>
                <a:gd name="T5" fmla="*/ 2 h 5"/>
                <a:gd name="T6" fmla="*/ 17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65"/>
            <p:cNvSpPr/>
            <p:nvPr/>
          </p:nvSpPr>
          <p:spPr bwMode="auto">
            <a:xfrm>
              <a:off x="3051176" y="4876800"/>
              <a:ext cx="7938" cy="26988"/>
            </a:xfrm>
            <a:custGeom>
              <a:gdLst>
                <a:gd name="T0" fmla="*/ 0 w 5"/>
                <a:gd name="T1" fmla="*/ 17 h 17"/>
                <a:gd name="T2" fmla="*/ 0 w 5"/>
                <a:gd name="T3" fmla="*/ 0 h 17"/>
                <a:gd name="T4" fmla="*/ 5 w 5"/>
                <a:gd name="T5" fmla="*/ 0 h 17"/>
                <a:gd name="T6" fmla="*/ 2 w 5"/>
                <a:gd name="T7" fmla="*/ 17 h 17"/>
                <a:gd name="T8" fmla="*/ 0 w 5"/>
                <a:gd name="T9" fmla="*/ 17 h 17"/>
              </a:gdLst>
              <a:cxnLst>
                <a:cxn ang="0">
                  <a:pos x="T0" y="T1"/>
                </a:cxn>
                <a:cxn ang="0">
                  <a:pos x="T2" y="T3"/>
                </a:cxn>
                <a:cxn ang="0">
                  <a:pos x="T4" y="T5"/>
                </a:cxn>
                <a:cxn ang="0">
                  <a:pos x="T6" y="T7"/>
                </a:cxn>
                <a:cxn ang="0">
                  <a:pos x="T8" y="T9"/>
                </a:cxn>
              </a:cxnLst>
              <a:rect l="0" t="0" r="r" b="b"/>
              <a:pathLst>
                <a:path w="5" h="17">
                  <a:moveTo>
                    <a:pt x="0" y="17"/>
                  </a:moveTo>
                  <a:lnTo>
                    <a:pt x="0" y="0"/>
                  </a:lnTo>
                  <a:lnTo>
                    <a:pt x="5"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66"/>
            <p:cNvSpPr/>
            <p:nvPr/>
          </p:nvSpPr>
          <p:spPr bwMode="auto">
            <a:xfrm>
              <a:off x="3046413" y="4829175"/>
              <a:ext cx="53975" cy="6350"/>
            </a:xfrm>
            <a:custGeom>
              <a:gdLst>
                <a:gd name="T0" fmla="*/ 0 w 34"/>
                <a:gd name="T1" fmla="*/ 4 h 4"/>
                <a:gd name="T2" fmla="*/ 0 w 34"/>
                <a:gd name="T3" fmla="*/ 2 h 4"/>
                <a:gd name="T4" fmla="*/ 34 w 34"/>
                <a:gd name="T5" fmla="*/ 0 h 4"/>
                <a:gd name="T6" fmla="*/ 34 w 34"/>
                <a:gd name="T7" fmla="*/ 4 h 4"/>
                <a:gd name="T8" fmla="*/ 0 w 34"/>
                <a:gd name="T9" fmla="*/ 4 h 4"/>
              </a:gdLst>
              <a:cxnLst>
                <a:cxn ang="0">
                  <a:pos x="T0" y="T1"/>
                </a:cxn>
                <a:cxn ang="0">
                  <a:pos x="T2" y="T3"/>
                </a:cxn>
                <a:cxn ang="0">
                  <a:pos x="T4" y="T5"/>
                </a:cxn>
                <a:cxn ang="0">
                  <a:pos x="T6" y="T7"/>
                </a:cxn>
                <a:cxn ang="0">
                  <a:pos x="T8" y="T9"/>
                </a:cxn>
              </a:cxnLst>
              <a:rect l="0" t="0" r="r" b="b"/>
              <a:pathLst>
                <a:path w="34" h="4">
                  <a:moveTo>
                    <a:pt x="0" y="4"/>
                  </a:moveTo>
                  <a:lnTo>
                    <a:pt x="0" y="2"/>
                  </a:lnTo>
                  <a:lnTo>
                    <a:pt x="34" y="0"/>
                  </a:lnTo>
                  <a:lnTo>
                    <a:pt x="3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67"/>
            <p:cNvSpPr/>
            <p:nvPr/>
          </p:nvSpPr>
          <p:spPr bwMode="auto">
            <a:xfrm>
              <a:off x="3070226" y="4813300"/>
              <a:ext cx="22225" cy="22225"/>
            </a:xfrm>
            <a:custGeom>
              <a:gdLst>
                <a:gd name="T0" fmla="*/ 2 w 14"/>
                <a:gd name="T1" fmla="*/ 14 h 14"/>
                <a:gd name="T2" fmla="*/ 0 w 14"/>
                <a:gd name="T3" fmla="*/ 12 h 14"/>
                <a:gd name="T4" fmla="*/ 11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11"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68"/>
            <p:cNvSpPr/>
            <p:nvPr/>
          </p:nvSpPr>
          <p:spPr bwMode="auto">
            <a:xfrm>
              <a:off x="3070226" y="4832350"/>
              <a:ext cx="22225" cy="19050"/>
            </a:xfrm>
            <a:custGeom>
              <a:gdLst>
                <a:gd name="T0" fmla="*/ 11 w 14"/>
                <a:gd name="T1" fmla="*/ 12 h 12"/>
                <a:gd name="T2" fmla="*/ 0 w 14"/>
                <a:gd name="T3" fmla="*/ 2 h 12"/>
                <a:gd name="T4" fmla="*/ 2 w 14"/>
                <a:gd name="T5" fmla="*/ 0 h 12"/>
                <a:gd name="T6" fmla="*/ 14 w 14"/>
                <a:gd name="T7" fmla="*/ 9 h 12"/>
                <a:gd name="T8" fmla="*/ 11 w 14"/>
                <a:gd name="T9" fmla="*/ 12 h 12"/>
              </a:gd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69"/>
            <p:cNvSpPr>
              <a:spLocks noEditPoints="1"/>
            </p:cNvSpPr>
            <p:nvPr/>
          </p:nvSpPr>
          <p:spPr bwMode="auto">
            <a:xfrm>
              <a:off x="2963863" y="4783137"/>
              <a:ext cx="112713" cy="112713"/>
            </a:xfrm>
            <a:custGeom>
              <a:gdLst>
                <a:gd name="T0" fmla="*/ 45 w 71"/>
                <a:gd name="T1" fmla="*/ 71 h 71"/>
                <a:gd name="T2" fmla="*/ 31 w 71"/>
                <a:gd name="T3" fmla="*/ 55 h 71"/>
                <a:gd name="T4" fmla="*/ 10 w 71"/>
                <a:gd name="T5" fmla="*/ 62 h 71"/>
                <a:gd name="T6" fmla="*/ 17 w 71"/>
                <a:gd name="T7" fmla="*/ 40 h 71"/>
                <a:gd name="T8" fmla="*/ 0 w 71"/>
                <a:gd name="T9" fmla="*/ 26 h 71"/>
                <a:gd name="T10" fmla="*/ 24 w 71"/>
                <a:gd name="T11" fmla="*/ 24 h 71"/>
                <a:gd name="T12" fmla="*/ 26 w 71"/>
                <a:gd name="T13" fmla="*/ 0 h 71"/>
                <a:gd name="T14" fmla="*/ 41 w 71"/>
                <a:gd name="T15" fmla="*/ 19 h 71"/>
                <a:gd name="T16" fmla="*/ 62 w 71"/>
                <a:gd name="T17" fmla="*/ 10 h 71"/>
                <a:gd name="T18" fmla="*/ 52 w 71"/>
                <a:gd name="T19" fmla="*/ 31 h 71"/>
                <a:gd name="T20" fmla="*/ 71 w 71"/>
                <a:gd name="T21" fmla="*/ 45 h 71"/>
                <a:gd name="T22" fmla="*/ 48 w 71"/>
                <a:gd name="T23" fmla="*/ 50 h 71"/>
                <a:gd name="T24" fmla="*/ 45 w 71"/>
                <a:gd name="T25" fmla="*/ 71 h 71"/>
                <a:gd name="T26" fmla="*/ 31 w 71"/>
                <a:gd name="T27" fmla="*/ 50 h 71"/>
                <a:gd name="T28" fmla="*/ 31 w 71"/>
                <a:gd name="T29" fmla="*/ 50 h 71"/>
                <a:gd name="T30" fmla="*/ 43 w 71"/>
                <a:gd name="T31" fmla="*/ 62 h 71"/>
                <a:gd name="T32" fmla="*/ 45 w 71"/>
                <a:gd name="T33" fmla="*/ 45 h 71"/>
                <a:gd name="T34" fmla="*/ 62 w 71"/>
                <a:gd name="T35" fmla="*/ 43 h 71"/>
                <a:gd name="T36" fmla="*/ 48 w 71"/>
                <a:gd name="T37" fmla="*/ 33 h 71"/>
                <a:gd name="T38" fmla="*/ 55 w 71"/>
                <a:gd name="T39" fmla="*/ 17 h 71"/>
                <a:gd name="T40" fmla="*/ 41 w 71"/>
                <a:gd name="T41" fmla="*/ 24 h 71"/>
                <a:gd name="T42" fmla="*/ 29 w 71"/>
                <a:gd name="T43" fmla="*/ 10 h 71"/>
                <a:gd name="T44" fmla="*/ 26 w 71"/>
                <a:gd name="T45" fmla="*/ 26 h 71"/>
                <a:gd name="T46" fmla="*/ 10 w 71"/>
                <a:gd name="T47" fmla="*/ 29 h 71"/>
                <a:gd name="T48" fmla="*/ 22 w 71"/>
                <a:gd name="T49" fmla="*/ 38 h 71"/>
                <a:gd name="T50" fmla="*/ 17 w 71"/>
                <a:gd name="T51" fmla="*/ 55 h 71"/>
                <a:gd name="T52" fmla="*/ 31 w 71"/>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7" y="40"/>
                  </a:lnTo>
                  <a:lnTo>
                    <a:pt x="0" y="26"/>
                  </a:lnTo>
                  <a:lnTo>
                    <a:pt x="24" y="24"/>
                  </a:lnTo>
                  <a:lnTo>
                    <a:pt x="26" y="0"/>
                  </a:lnTo>
                  <a:lnTo>
                    <a:pt x="41" y="19"/>
                  </a:lnTo>
                  <a:lnTo>
                    <a:pt x="62" y="10"/>
                  </a:lnTo>
                  <a:lnTo>
                    <a:pt x="52" y="31"/>
                  </a:lnTo>
                  <a:lnTo>
                    <a:pt x="71" y="45"/>
                  </a:lnTo>
                  <a:lnTo>
                    <a:pt x="48" y="50"/>
                  </a:lnTo>
                  <a:lnTo>
                    <a:pt x="45" y="71"/>
                  </a:lnTo>
                  <a:close/>
                  <a:moveTo>
                    <a:pt x="31" y="50"/>
                  </a:moveTo>
                  <a:lnTo>
                    <a:pt x="31" y="50"/>
                  </a:lnTo>
                  <a:lnTo>
                    <a:pt x="43" y="62"/>
                  </a:lnTo>
                  <a:lnTo>
                    <a:pt x="45" y="45"/>
                  </a:lnTo>
                  <a:lnTo>
                    <a:pt x="62" y="43"/>
                  </a:lnTo>
                  <a:lnTo>
                    <a:pt x="48" y="33"/>
                  </a:lnTo>
                  <a:lnTo>
                    <a:pt x="55" y="17"/>
                  </a:lnTo>
                  <a:lnTo>
                    <a:pt x="41" y="24"/>
                  </a:lnTo>
                  <a:lnTo>
                    <a:pt x="29" y="10"/>
                  </a:lnTo>
                  <a:lnTo>
                    <a:pt x="26" y="26"/>
                  </a:lnTo>
                  <a:lnTo>
                    <a:pt x="10" y="29"/>
                  </a:lnTo>
                  <a:lnTo>
                    <a:pt x="22" y="38"/>
                  </a:lnTo>
                  <a:lnTo>
                    <a:pt x="17"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70"/>
            <p:cNvSpPr>
              <a:spLocks noEditPoints="1"/>
            </p:cNvSpPr>
            <p:nvPr/>
          </p:nvSpPr>
          <p:spPr bwMode="auto">
            <a:xfrm>
              <a:off x="2990851" y="4810125"/>
              <a:ext cx="60325" cy="60325"/>
            </a:xfrm>
            <a:custGeom>
              <a:gdLst>
                <a:gd name="T0" fmla="*/ 24 w 38"/>
                <a:gd name="T1" fmla="*/ 38 h 38"/>
                <a:gd name="T2" fmla="*/ 17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7 w 38"/>
                <a:gd name="T27" fmla="*/ 23 h 38"/>
                <a:gd name="T28" fmla="*/ 17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21 w 38"/>
                <a:gd name="T41" fmla="*/ 14 h 38"/>
                <a:gd name="T42" fmla="*/ 17 w 38"/>
                <a:gd name="T43" fmla="*/ 9 h 38"/>
                <a:gd name="T44" fmla="*/ 14 w 38"/>
                <a:gd name="T45" fmla="*/ 16 h 38"/>
                <a:gd name="T46" fmla="*/ 9 w 38"/>
                <a:gd name="T47" fmla="*/ 16 h 38"/>
                <a:gd name="T48" fmla="*/ 14 w 38"/>
                <a:gd name="T49" fmla="*/ 21 h 38"/>
                <a:gd name="T50" fmla="*/ 12 w 38"/>
                <a:gd name="T51" fmla="*/ 26 h 38"/>
                <a:gd name="T52" fmla="*/ 17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7" y="23"/>
                  </a:moveTo>
                  <a:lnTo>
                    <a:pt x="17" y="23"/>
                  </a:lnTo>
                  <a:lnTo>
                    <a:pt x="21" y="28"/>
                  </a:lnTo>
                  <a:lnTo>
                    <a:pt x="21" y="23"/>
                  </a:lnTo>
                  <a:lnTo>
                    <a:pt x="28" y="21"/>
                  </a:lnTo>
                  <a:lnTo>
                    <a:pt x="24" y="19"/>
                  </a:lnTo>
                  <a:lnTo>
                    <a:pt x="26" y="12"/>
                  </a:lnTo>
                  <a:lnTo>
                    <a:pt x="21" y="14"/>
                  </a:lnTo>
                  <a:lnTo>
                    <a:pt x="17" y="9"/>
                  </a:lnTo>
                  <a:lnTo>
                    <a:pt x="14" y="16"/>
                  </a:lnTo>
                  <a:lnTo>
                    <a:pt x="9" y="16"/>
                  </a:lnTo>
                  <a:lnTo>
                    <a:pt x="14" y="21"/>
                  </a:lnTo>
                  <a:lnTo>
                    <a:pt x="12"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71"/>
            <p:cNvSpPr>
              <a:spLocks noEditPoints="1"/>
            </p:cNvSpPr>
            <p:nvPr/>
          </p:nvSpPr>
          <p:spPr bwMode="auto">
            <a:xfrm>
              <a:off x="2968626" y="4873625"/>
              <a:ext cx="19050"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2 w 5"/>
                <a:gd name="T17" fmla="*/ 3 h 5"/>
                <a:gd name="T18" fmla="*/ 3 w 5"/>
                <a:gd name="T19" fmla="*/ 2 h 5"/>
                <a:gd name="T20" fmla="*/ 3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1"/>
                  </a:moveTo>
                  <a:cubicBezTo>
                    <a:pt x="3" y="1"/>
                    <a:pt x="3" y="1"/>
                    <a:pt x="3" y="1"/>
                  </a:cubicBezTo>
                  <a:cubicBezTo>
                    <a:pt x="2" y="1"/>
                    <a:pt x="2" y="2"/>
                    <a:pt x="2" y="2"/>
                  </a:cubicBezTo>
                  <a:cubicBezTo>
                    <a:pt x="2" y="2"/>
                    <a:pt x="2" y="3"/>
                    <a:pt x="2" y="3"/>
                  </a:cubicBezTo>
                  <a:cubicBezTo>
                    <a:pt x="3" y="3"/>
                    <a:pt x="3" y="3"/>
                    <a:pt x="3" y="2"/>
                  </a:cubicBezTo>
                  <a:cubicBezTo>
                    <a:pt x="3"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672"/>
            <p:cNvSpPr>
              <a:spLocks noEditPoints="1"/>
            </p:cNvSpPr>
            <p:nvPr/>
          </p:nvSpPr>
          <p:spPr bwMode="auto">
            <a:xfrm>
              <a:off x="3054351"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73"/>
            <p:cNvSpPr>
              <a:spLocks noEditPoints="1"/>
            </p:cNvSpPr>
            <p:nvPr/>
          </p:nvSpPr>
          <p:spPr bwMode="auto">
            <a:xfrm>
              <a:off x="2994026" y="4772025"/>
              <a:ext cx="23813"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0"/>
                    <a:pt x="2" y="0"/>
                    <a:pt x="4" y="0"/>
                  </a:cubicBezTo>
                  <a:cubicBezTo>
                    <a:pt x="5" y="0"/>
                    <a:pt x="6" y="2"/>
                    <a:pt x="5" y="3"/>
                  </a:cubicBezTo>
                  <a:cubicBezTo>
                    <a:pt x="5" y="4"/>
                    <a:pt x="3" y="5"/>
                    <a:pt x="2" y="5"/>
                  </a:cubicBezTo>
                  <a:close/>
                  <a:moveTo>
                    <a:pt x="3" y="2"/>
                  </a:moveTo>
                  <a:cubicBezTo>
                    <a:pt x="3" y="2"/>
                    <a:pt x="3" y="2"/>
                    <a:pt x="3" y="2"/>
                  </a:cubicBezTo>
                  <a:cubicBezTo>
                    <a:pt x="3" y="2"/>
                    <a:pt x="2" y="2"/>
                    <a:pt x="2" y="2"/>
                  </a:cubicBezTo>
                  <a:cubicBezTo>
                    <a:pt x="2" y="2"/>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74"/>
            <p:cNvSpPr>
              <a:spLocks noEditPoints="1"/>
            </p:cNvSpPr>
            <p:nvPr/>
          </p:nvSpPr>
          <p:spPr bwMode="auto">
            <a:xfrm>
              <a:off x="2952751" y="48133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75"/>
            <p:cNvSpPr>
              <a:spLocks noEditPoints="1"/>
            </p:cNvSpPr>
            <p:nvPr/>
          </p:nvSpPr>
          <p:spPr bwMode="auto">
            <a:xfrm>
              <a:off x="3070226" y="4846637"/>
              <a:ext cx="17463" cy="19050"/>
            </a:xfrm>
            <a:custGeom>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4"/>
                    <a:pt x="0" y="3"/>
                    <a:pt x="0" y="2"/>
                  </a:cubicBezTo>
                  <a:cubicBezTo>
                    <a:pt x="0" y="1"/>
                    <a:pt x="2" y="0"/>
                    <a:pt x="3" y="0"/>
                  </a:cubicBezTo>
                  <a:cubicBezTo>
                    <a:pt x="4" y="1"/>
                    <a:pt x="5" y="2"/>
                    <a:pt x="4" y="3"/>
                  </a:cubicBezTo>
                  <a:cubicBezTo>
                    <a:pt x="4" y="4"/>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76"/>
            <p:cNvSpPr/>
            <p:nvPr/>
          </p:nvSpPr>
          <p:spPr bwMode="auto">
            <a:xfrm>
              <a:off x="3494088" y="4768850"/>
              <a:ext cx="19050" cy="52388"/>
            </a:xfrm>
            <a:custGeom>
              <a:gdLst>
                <a:gd name="T0" fmla="*/ 2 w 12"/>
                <a:gd name="T1" fmla="*/ 33 h 33"/>
                <a:gd name="T2" fmla="*/ 0 w 12"/>
                <a:gd name="T3" fmla="*/ 33 h 33"/>
                <a:gd name="T4" fmla="*/ 9 w 12"/>
                <a:gd name="T5" fmla="*/ 0 h 33"/>
                <a:gd name="T6" fmla="*/ 12 w 12"/>
                <a:gd name="T7" fmla="*/ 2 h 33"/>
                <a:gd name="T8" fmla="*/ 2 w 12"/>
                <a:gd name="T9" fmla="*/ 33 h 33"/>
              </a:gdLst>
              <a:cxnLst>
                <a:cxn ang="0">
                  <a:pos x="T0" y="T1"/>
                </a:cxn>
                <a:cxn ang="0">
                  <a:pos x="T2" y="T3"/>
                </a:cxn>
                <a:cxn ang="0">
                  <a:pos x="T4" y="T5"/>
                </a:cxn>
                <a:cxn ang="0">
                  <a:pos x="T6" y="T7"/>
                </a:cxn>
                <a:cxn ang="0">
                  <a:pos x="T8" y="T9"/>
                </a:cxn>
              </a:cxnLst>
              <a:rect l="0" t="0" r="r" b="b"/>
              <a:pathLst>
                <a:path w="12" h="33">
                  <a:moveTo>
                    <a:pt x="2" y="33"/>
                  </a:moveTo>
                  <a:lnTo>
                    <a:pt x="0" y="33"/>
                  </a:lnTo>
                  <a:lnTo>
                    <a:pt x="9"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77"/>
            <p:cNvSpPr/>
            <p:nvPr/>
          </p:nvSpPr>
          <p:spPr bwMode="auto">
            <a:xfrm>
              <a:off x="3486151" y="4772025"/>
              <a:ext cx="19050" cy="26988"/>
            </a:xfrm>
            <a:custGeom>
              <a:gdLst>
                <a:gd name="T0" fmla="*/ 10 w 12"/>
                <a:gd name="T1" fmla="*/ 17 h 17"/>
                <a:gd name="T2" fmla="*/ 0 w 12"/>
                <a:gd name="T3" fmla="*/ 2 h 17"/>
                <a:gd name="T4" fmla="*/ 5 w 12"/>
                <a:gd name="T5" fmla="*/ 0 h 17"/>
                <a:gd name="T6" fmla="*/ 12 w 12"/>
                <a:gd name="T7" fmla="*/ 14 h 17"/>
                <a:gd name="T8" fmla="*/ 10 w 12"/>
                <a:gd name="T9" fmla="*/ 17 h 17"/>
              </a:gdLst>
              <a:cxnLst>
                <a:cxn ang="0">
                  <a:pos x="T0" y="T1"/>
                </a:cxn>
                <a:cxn ang="0">
                  <a:pos x="T2" y="T3"/>
                </a:cxn>
                <a:cxn ang="0">
                  <a:pos x="T4" y="T5"/>
                </a:cxn>
                <a:cxn ang="0">
                  <a:pos x="T6" y="T7"/>
                </a:cxn>
                <a:cxn ang="0">
                  <a:pos x="T8" y="T9"/>
                </a:cxn>
              </a:cxnLst>
              <a:rect l="0" t="0" r="r" b="b"/>
              <a:pathLst>
                <a:path w="12" h="17">
                  <a:moveTo>
                    <a:pt x="10" y="17"/>
                  </a:moveTo>
                  <a:lnTo>
                    <a:pt x="0" y="2"/>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78"/>
            <p:cNvSpPr/>
            <p:nvPr/>
          </p:nvSpPr>
          <p:spPr bwMode="auto">
            <a:xfrm>
              <a:off x="3502026" y="4779962"/>
              <a:ext cx="25400" cy="19050"/>
            </a:xfrm>
            <a:custGeom>
              <a:gdLst>
                <a:gd name="T0" fmla="*/ 2 w 16"/>
                <a:gd name="T1" fmla="*/ 12 h 12"/>
                <a:gd name="T2" fmla="*/ 0 w 16"/>
                <a:gd name="T3" fmla="*/ 9 h 12"/>
                <a:gd name="T4" fmla="*/ 14 w 16"/>
                <a:gd name="T5" fmla="*/ 0 h 12"/>
                <a:gd name="T6" fmla="*/ 16 w 16"/>
                <a:gd name="T7" fmla="*/ 5 h 12"/>
                <a:gd name="T8" fmla="*/ 2 w 16"/>
                <a:gd name="T9" fmla="*/ 12 h 12"/>
              </a:gdLst>
              <a:cxnLst>
                <a:cxn ang="0">
                  <a:pos x="T0" y="T1"/>
                </a:cxn>
                <a:cxn ang="0">
                  <a:pos x="T2" y="T3"/>
                </a:cxn>
                <a:cxn ang="0">
                  <a:pos x="T4" y="T5"/>
                </a:cxn>
                <a:cxn ang="0">
                  <a:pos x="T6" y="T7"/>
                </a:cxn>
                <a:cxn ang="0">
                  <a:pos x="T8" y="T9"/>
                </a:cxn>
              </a:cxnLst>
              <a:rect l="0" t="0" r="r" b="b"/>
              <a:pathLst>
                <a:path w="16" h="12">
                  <a:moveTo>
                    <a:pt x="2" y="12"/>
                  </a:moveTo>
                  <a:lnTo>
                    <a:pt x="0" y="9"/>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79"/>
            <p:cNvSpPr/>
            <p:nvPr/>
          </p:nvSpPr>
          <p:spPr bwMode="auto">
            <a:xfrm>
              <a:off x="3463926" y="4870450"/>
              <a:ext cx="19050" cy="52388"/>
            </a:xfrm>
            <a:custGeom>
              <a:gdLst>
                <a:gd name="T0" fmla="*/ 5 w 12"/>
                <a:gd name="T1" fmla="*/ 33 h 33"/>
                <a:gd name="T2" fmla="*/ 0 w 12"/>
                <a:gd name="T3" fmla="*/ 33 h 33"/>
                <a:gd name="T4" fmla="*/ 9 w 12"/>
                <a:gd name="T5" fmla="*/ 0 h 33"/>
                <a:gd name="T6" fmla="*/ 12 w 12"/>
                <a:gd name="T7" fmla="*/ 2 h 33"/>
                <a:gd name="T8" fmla="*/ 5 w 12"/>
                <a:gd name="T9" fmla="*/ 33 h 33"/>
              </a:gdLst>
              <a:cxnLst>
                <a:cxn ang="0">
                  <a:pos x="T0" y="T1"/>
                </a:cxn>
                <a:cxn ang="0">
                  <a:pos x="T2" y="T3"/>
                </a:cxn>
                <a:cxn ang="0">
                  <a:pos x="T4" y="T5"/>
                </a:cxn>
                <a:cxn ang="0">
                  <a:pos x="T6" y="T7"/>
                </a:cxn>
                <a:cxn ang="0">
                  <a:pos x="T8" y="T9"/>
                </a:cxn>
              </a:cxnLst>
              <a:rect l="0" t="0" r="r" b="b"/>
              <a:pathLst>
                <a:path w="12" h="33">
                  <a:moveTo>
                    <a:pt x="5" y="33"/>
                  </a:moveTo>
                  <a:lnTo>
                    <a:pt x="0" y="33"/>
                  </a:lnTo>
                  <a:lnTo>
                    <a:pt x="9"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80"/>
            <p:cNvSpPr/>
            <p:nvPr/>
          </p:nvSpPr>
          <p:spPr bwMode="auto">
            <a:xfrm>
              <a:off x="3471863" y="4895850"/>
              <a:ext cx="17463" cy="22225"/>
            </a:xfrm>
            <a:custGeom>
              <a:gdLst>
                <a:gd name="T0" fmla="*/ 7 w 11"/>
                <a:gd name="T1" fmla="*/ 14 h 14"/>
                <a:gd name="T2" fmla="*/ 0 w 11"/>
                <a:gd name="T3" fmla="*/ 0 h 14"/>
                <a:gd name="T4" fmla="*/ 4 w 11"/>
                <a:gd name="T5" fmla="*/ 0 h 14"/>
                <a:gd name="T6" fmla="*/ 11 w 11"/>
                <a:gd name="T7" fmla="*/ 14 h 14"/>
                <a:gd name="T8" fmla="*/ 7 w 11"/>
                <a:gd name="T9" fmla="*/ 14 h 14"/>
              </a:gdLst>
              <a:cxnLst>
                <a:cxn ang="0">
                  <a:pos x="T0" y="T1"/>
                </a:cxn>
                <a:cxn ang="0">
                  <a:pos x="T2" y="T3"/>
                </a:cxn>
                <a:cxn ang="0">
                  <a:pos x="T4" y="T5"/>
                </a:cxn>
                <a:cxn ang="0">
                  <a:pos x="T6" y="T7"/>
                </a:cxn>
                <a:cxn ang="0">
                  <a:pos x="T8" y="T9"/>
                </a:cxn>
              </a:cxnLst>
              <a:rect l="0" t="0" r="r" b="b"/>
              <a:pathLst>
                <a:path w="11" h="14">
                  <a:moveTo>
                    <a:pt x="7" y="14"/>
                  </a:moveTo>
                  <a:lnTo>
                    <a:pt x="0" y="0"/>
                  </a:lnTo>
                  <a:lnTo>
                    <a:pt x="4" y="0"/>
                  </a:lnTo>
                  <a:lnTo>
                    <a:pt x="11"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81"/>
            <p:cNvSpPr/>
            <p:nvPr/>
          </p:nvSpPr>
          <p:spPr bwMode="auto">
            <a:xfrm>
              <a:off x="3448051" y="4892675"/>
              <a:ext cx="26988" cy="17463"/>
            </a:xfrm>
            <a:custGeom>
              <a:gdLst>
                <a:gd name="T0" fmla="*/ 3 w 17"/>
                <a:gd name="T1" fmla="*/ 11 h 11"/>
                <a:gd name="T2" fmla="*/ 0 w 17"/>
                <a:gd name="T3" fmla="*/ 9 h 11"/>
                <a:gd name="T4" fmla="*/ 15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5"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82"/>
            <p:cNvSpPr/>
            <p:nvPr/>
          </p:nvSpPr>
          <p:spPr bwMode="auto">
            <a:xfrm>
              <a:off x="3425826" y="4794250"/>
              <a:ext cx="46038" cy="38100"/>
            </a:xfrm>
            <a:custGeom>
              <a:gdLst>
                <a:gd name="T0" fmla="*/ 26 w 29"/>
                <a:gd name="T1" fmla="*/ 24 h 24"/>
                <a:gd name="T2" fmla="*/ 0 w 29"/>
                <a:gd name="T3" fmla="*/ 5 h 24"/>
                <a:gd name="T4" fmla="*/ 3 w 29"/>
                <a:gd name="T5" fmla="*/ 0 h 24"/>
                <a:gd name="T6" fmla="*/ 29 w 29"/>
                <a:gd name="T7" fmla="*/ 19 h 24"/>
                <a:gd name="T8" fmla="*/ 26 w 29"/>
                <a:gd name="T9" fmla="*/ 24 h 24"/>
              </a:gdLst>
              <a:cxnLst>
                <a:cxn ang="0">
                  <a:pos x="T0" y="T1"/>
                </a:cxn>
                <a:cxn ang="0">
                  <a:pos x="T2" y="T3"/>
                </a:cxn>
                <a:cxn ang="0">
                  <a:pos x="T4" y="T5"/>
                </a:cxn>
                <a:cxn ang="0">
                  <a:pos x="T6" y="T7"/>
                </a:cxn>
                <a:cxn ang="0">
                  <a:pos x="T8" y="T9"/>
                </a:cxn>
              </a:cxnLst>
              <a:rect l="0" t="0" r="r" b="b"/>
              <a:pathLst>
                <a:path w="28" h="24">
                  <a:moveTo>
                    <a:pt x="26" y="24"/>
                  </a:moveTo>
                  <a:lnTo>
                    <a:pt x="0" y="5"/>
                  </a:lnTo>
                  <a:lnTo>
                    <a:pt x="3" y="0"/>
                  </a:lnTo>
                  <a:lnTo>
                    <a:pt x="29" y="19"/>
                  </a:lnTo>
                  <a:lnTo>
                    <a:pt x="2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83"/>
            <p:cNvSpPr/>
            <p:nvPr/>
          </p:nvSpPr>
          <p:spPr bwMode="auto">
            <a:xfrm>
              <a:off x="3422651" y="4810125"/>
              <a:ext cx="25400" cy="11113"/>
            </a:xfrm>
            <a:custGeom>
              <a:gdLst>
                <a:gd name="T0" fmla="*/ 2 w 16"/>
                <a:gd name="T1" fmla="*/ 7 h 7"/>
                <a:gd name="T2" fmla="*/ 0 w 16"/>
                <a:gd name="T3" fmla="*/ 4 h 7"/>
                <a:gd name="T4" fmla="*/ 16 w 16"/>
                <a:gd name="T5" fmla="*/ 0 h 7"/>
                <a:gd name="T6" fmla="*/ 16 w 16"/>
                <a:gd name="T7" fmla="*/ 4 h 7"/>
                <a:gd name="T8" fmla="*/ 2 w 16"/>
                <a:gd name="T9" fmla="*/ 7 h 7"/>
              </a:gdLst>
              <a:cxnLst>
                <a:cxn ang="0">
                  <a:pos x="T0" y="T1"/>
                </a:cxn>
                <a:cxn ang="0">
                  <a:pos x="T2" y="T3"/>
                </a:cxn>
                <a:cxn ang="0">
                  <a:pos x="T4" y="T5"/>
                </a:cxn>
                <a:cxn ang="0">
                  <a:pos x="T6" y="T7"/>
                </a:cxn>
                <a:cxn ang="0">
                  <a:pos x="T8" y="T9"/>
                </a:cxn>
              </a:cxnLst>
              <a:rect l="0" t="0" r="r" b="b"/>
              <a:pathLst>
                <a:path w="16" h="7">
                  <a:moveTo>
                    <a:pt x="2" y="7"/>
                  </a:moveTo>
                  <a:lnTo>
                    <a:pt x="0" y="4"/>
                  </a:lnTo>
                  <a:lnTo>
                    <a:pt x="16" y="0"/>
                  </a:lnTo>
                  <a:lnTo>
                    <a:pt x="16" y="4"/>
                  </a:lnTo>
                  <a:lnTo>
                    <a:pt x="2"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84"/>
            <p:cNvSpPr/>
            <p:nvPr/>
          </p:nvSpPr>
          <p:spPr bwMode="auto">
            <a:xfrm>
              <a:off x="3441701" y="4787900"/>
              <a:ext cx="11113" cy="25400"/>
            </a:xfrm>
            <a:custGeom>
              <a:gdLst>
                <a:gd name="T0" fmla="*/ 2 w 7"/>
                <a:gd name="T1" fmla="*/ 16 h 16"/>
                <a:gd name="T2" fmla="*/ 0 w 7"/>
                <a:gd name="T3" fmla="*/ 2 h 16"/>
                <a:gd name="T4" fmla="*/ 4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4"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85"/>
            <p:cNvSpPr/>
            <p:nvPr/>
          </p:nvSpPr>
          <p:spPr bwMode="auto">
            <a:xfrm>
              <a:off x="3411538" y="4851400"/>
              <a:ext cx="52388" cy="19050"/>
            </a:xfrm>
            <a:custGeom>
              <a:gdLst>
                <a:gd name="T0" fmla="*/ 2 w 33"/>
                <a:gd name="T1" fmla="*/ 12 h 12"/>
                <a:gd name="T2" fmla="*/ 0 w 33"/>
                <a:gd name="T3" fmla="*/ 7 h 12"/>
                <a:gd name="T4" fmla="*/ 33 w 33"/>
                <a:gd name="T5" fmla="*/ 0 h 12"/>
                <a:gd name="T6" fmla="*/ 33 w 33"/>
                <a:gd name="T7" fmla="*/ 4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86"/>
            <p:cNvSpPr/>
            <p:nvPr/>
          </p:nvSpPr>
          <p:spPr bwMode="auto">
            <a:xfrm>
              <a:off x="3422651" y="4857750"/>
              <a:ext cx="19050" cy="26988"/>
            </a:xfrm>
            <a:custGeom>
              <a:gdLst>
                <a:gd name="T0" fmla="*/ 5 w 12"/>
                <a:gd name="T1" fmla="*/ 17 h 17"/>
                <a:gd name="T2" fmla="*/ 0 w 12"/>
                <a:gd name="T3" fmla="*/ 15 h 17"/>
                <a:gd name="T4" fmla="*/ 9 w 12"/>
                <a:gd name="T5" fmla="*/ 0 h 17"/>
                <a:gd name="T6" fmla="*/ 12 w 12"/>
                <a:gd name="T7" fmla="*/ 3 h 17"/>
                <a:gd name="T8" fmla="*/ 5 w 12"/>
                <a:gd name="T9" fmla="*/ 17 h 17"/>
              </a:gdLst>
              <a:cxnLst>
                <a:cxn ang="0">
                  <a:pos x="T0" y="T1"/>
                </a:cxn>
                <a:cxn ang="0">
                  <a:pos x="T2" y="T3"/>
                </a:cxn>
                <a:cxn ang="0">
                  <a:pos x="T4" y="T5"/>
                </a:cxn>
                <a:cxn ang="0">
                  <a:pos x="T6" y="T7"/>
                </a:cxn>
                <a:cxn ang="0">
                  <a:pos x="T8" y="T9"/>
                </a:cxn>
              </a:cxnLst>
              <a:rect l="0" t="0" r="r" b="b"/>
              <a:pathLst>
                <a:path w="12" h="17">
                  <a:moveTo>
                    <a:pt x="5" y="17"/>
                  </a:moveTo>
                  <a:lnTo>
                    <a:pt x="0" y="15"/>
                  </a:lnTo>
                  <a:lnTo>
                    <a:pt x="9" y="0"/>
                  </a:lnTo>
                  <a:lnTo>
                    <a:pt x="12" y="3"/>
                  </a:lnTo>
                  <a:lnTo>
                    <a:pt x="5"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87"/>
            <p:cNvSpPr/>
            <p:nvPr/>
          </p:nvSpPr>
          <p:spPr bwMode="auto">
            <a:xfrm>
              <a:off x="3414713" y="4843462"/>
              <a:ext cx="26988" cy="19050"/>
            </a:xfrm>
            <a:custGeom>
              <a:gdLst>
                <a:gd name="T0" fmla="*/ 14 w 17"/>
                <a:gd name="T1" fmla="*/ 12 h 12"/>
                <a:gd name="T2" fmla="*/ 0 w 17"/>
                <a:gd name="T3" fmla="*/ 5 h 12"/>
                <a:gd name="T4" fmla="*/ 3 w 17"/>
                <a:gd name="T5" fmla="*/ 0 h 12"/>
                <a:gd name="T6" fmla="*/ 17 w 17"/>
                <a:gd name="T7" fmla="*/ 9 h 12"/>
                <a:gd name="T8" fmla="*/ 14 w 17"/>
                <a:gd name="T9" fmla="*/ 12 h 12"/>
              </a:gdLst>
              <a:cxnLst>
                <a:cxn ang="0">
                  <a:pos x="T0" y="T1"/>
                </a:cxn>
                <a:cxn ang="0">
                  <a:pos x="T2" y="T3"/>
                </a:cxn>
                <a:cxn ang="0">
                  <a:pos x="T4" y="T5"/>
                </a:cxn>
                <a:cxn ang="0">
                  <a:pos x="T6" y="T7"/>
                </a:cxn>
                <a:cxn ang="0">
                  <a:pos x="T8" y="T9"/>
                </a:cxn>
              </a:cxnLst>
              <a:rect l="0" t="0" r="r" b="b"/>
              <a:pathLst>
                <a:path w="17" h="12">
                  <a:moveTo>
                    <a:pt x="14" y="12"/>
                  </a:moveTo>
                  <a:lnTo>
                    <a:pt x="0" y="5"/>
                  </a:lnTo>
                  <a:lnTo>
                    <a:pt x="3" y="0"/>
                  </a:lnTo>
                  <a:lnTo>
                    <a:pt x="17"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88"/>
            <p:cNvSpPr/>
            <p:nvPr/>
          </p:nvSpPr>
          <p:spPr bwMode="auto">
            <a:xfrm>
              <a:off x="3505201" y="4862512"/>
              <a:ext cx="38100" cy="44450"/>
            </a:xfrm>
            <a:custGeom>
              <a:gdLst>
                <a:gd name="T0" fmla="*/ 21 w 24"/>
                <a:gd name="T1" fmla="*/ 28 h 28"/>
                <a:gd name="T2" fmla="*/ 0 w 24"/>
                <a:gd name="T3" fmla="*/ 2 h 28"/>
                <a:gd name="T4" fmla="*/ 2 w 24"/>
                <a:gd name="T5" fmla="*/ 0 h 28"/>
                <a:gd name="T6" fmla="*/ 24 w 24"/>
                <a:gd name="T7" fmla="*/ 26 h 28"/>
                <a:gd name="T8" fmla="*/ 21 w 24"/>
                <a:gd name="T9" fmla="*/ 28 h 28"/>
              </a:gdLst>
              <a:cxnLst>
                <a:cxn ang="0">
                  <a:pos x="T0" y="T1"/>
                </a:cxn>
                <a:cxn ang="0">
                  <a:pos x="T2" y="T3"/>
                </a:cxn>
                <a:cxn ang="0">
                  <a:pos x="T4" y="T5"/>
                </a:cxn>
                <a:cxn ang="0">
                  <a:pos x="T6" y="T7"/>
                </a:cxn>
                <a:cxn ang="0">
                  <a:pos x="T8" y="T9"/>
                </a:cxn>
              </a:cxnLst>
              <a:rect l="0" t="0" r="r" b="b"/>
              <a:pathLst>
                <a:path w="24" h="28">
                  <a:moveTo>
                    <a:pt x="21" y="28"/>
                  </a:moveTo>
                  <a:lnTo>
                    <a:pt x="0" y="2"/>
                  </a:lnTo>
                  <a:lnTo>
                    <a:pt x="2"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89"/>
            <p:cNvSpPr/>
            <p:nvPr/>
          </p:nvSpPr>
          <p:spPr bwMode="auto">
            <a:xfrm>
              <a:off x="3524251" y="4881562"/>
              <a:ext cx="25400" cy="6350"/>
            </a:xfrm>
            <a:custGeom>
              <a:gdLst>
                <a:gd name="T0" fmla="*/ 0 w 16"/>
                <a:gd name="T1" fmla="*/ 4 h 4"/>
                <a:gd name="T2" fmla="*/ 0 w 16"/>
                <a:gd name="T3" fmla="*/ 0 h 4"/>
                <a:gd name="T4" fmla="*/ 16 w 16"/>
                <a:gd name="T5" fmla="*/ 2 h 4"/>
                <a:gd name="T6" fmla="*/ 14 w 16"/>
                <a:gd name="T7" fmla="*/ 4 h 4"/>
                <a:gd name="T8" fmla="*/ 0 w 16"/>
                <a:gd name="T9" fmla="*/ 4 h 4"/>
              </a:gd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90"/>
            <p:cNvSpPr/>
            <p:nvPr/>
          </p:nvSpPr>
          <p:spPr bwMode="auto">
            <a:xfrm>
              <a:off x="3516313" y="4884737"/>
              <a:ext cx="7938" cy="25400"/>
            </a:xfrm>
            <a:custGeom>
              <a:gdLst>
                <a:gd name="T0" fmla="*/ 0 w 5"/>
                <a:gd name="T1" fmla="*/ 16 h 16"/>
                <a:gd name="T2" fmla="*/ 2 w 5"/>
                <a:gd name="T3" fmla="*/ 0 h 16"/>
                <a:gd name="T4" fmla="*/ 5 w 5"/>
                <a:gd name="T5" fmla="*/ 0 h 16"/>
                <a:gd name="T6" fmla="*/ 5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2" y="0"/>
                  </a:lnTo>
                  <a:lnTo>
                    <a:pt x="5" y="0"/>
                  </a:lnTo>
                  <a:lnTo>
                    <a:pt x="5"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91"/>
            <p:cNvSpPr/>
            <p:nvPr/>
          </p:nvSpPr>
          <p:spPr bwMode="auto">
            <a:xfrm>
              <a:off x="3513138" y="4835525"/>
              <a:ext cx="52388" cy="7938"/>
            </a:xfrm>
            <a:custGeom>
              <a:gdLst>
                <a:gd name="T0" fmla="*/ 2 w 33"/>
                <a:gd name="T1" fmla="*/ 5 h 5"/>
                <a:gd name="T2" fmla="*/ 0 w 33"/>
                <a:gd name="T3" fmla="*/ 0 h 5"/>
                <a:gd name="T4" fmla="*/ 33 w 33"/>
                <a:gd name="T5" fmla="*/ 0 h 5"/>
                <a:gd name="T6" fmla="*/ 33 w 33"/>
                <a:gd name="T7" fmla="*/ 5 h 5"/>
                <a:gd name="T8" fmla="*/ 2 w 33"/>
                <a:gd name="T9" fmla="*/ 5 h 5"/>
              </a:gdLst>
              <a:cxnLst>
                <a:cxn ang="0">
                  <a:pos x="T0" y="T1"/>
                </a:cxn>
                <a:cxn ang="0">
                  <a:pos x="T2" y="T3"/>
                </a:cxn>
                <a:cxn ang="0">
                  <a:pos x="T4" y="T5"/>
                </a:cxn>
                <a:cxn ang="0">
                  <a:pos x="T6" y="T7"/>
                </a:cxn>
                <a:cxn ang="0">
                  <a:pos x="T8" y="T9"/>
                </a:cxn>
              </a:cxnLst>
              <a:rect l="0" t="0" r="r" b="b"/>
              <a:pathLst>
                <a:path w="33" h="5">
                  <a:moveTo>
                    <a:pt x="2" y="5"/>
                  </a:moveTo>
                  <a:lnTo>
                    <a:pt x="0" y="0"/>
                  </a:lnTo>
                  <a:lnTo>
                    <a:pt x="33" y="0"/>
                  </a:lnTo>
                  <a:lnTo>
                    <a:pt x="33" y="5"/>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92"/>
            <p:cNvSpPr/>
            <p:nvPr/>
          </p:nvSpPr>
          <p:spPr bwMode="auto">
            <a:xfrm>
              <a:off x="3538538" y="4816475"/>
              <a:ext cx="22225" cy="23813"/>
            </a:xfrm>
            <a:custGeom>
              <a:gdLst>
                <a:gd name="T0" fmla="*/ 3 w 14"/>
                <a:gd name="T1" fmla="*/ 15 h 15"/>
                <a:gd name="T2" fmla="*/ 0 w 14"/>
                <a:gd name="T3" fmla="*/ 12 h 15"/>
                <a:gd name="T4" fmla="*/ 10 w 14"/>
                <a:gd name="T5" fmla="*/ 0 h 15"/>
                <a:gd name="T6" fmla="*/ 14 w 14"/>
                <a:gd name="T7" fmla="*/ 5 h 15"/>
                <a:gd name="T8" fmla="*/ 3 w 14"/>
                <a:gd name="T9" fmla="*/ 15 h 15"/>
              </a:gdLst>
              <a:cxnLst>
                <a:cxn ang="0">
                  <a:pos x="T0" y="T1"/>
                </a:cxn>
                <a:cxn ang="0">
                  <a:pos x="T2" y="T3"/>
                </a:cxn>
                <a:cxn ang="0">
                  <a:pos x="T4" y="T5"/>
                </a:cxn>
                <a:cxn ang="0">
                  <a:pos x="T6" y="T7"/>
                </a:cxn>
                <a:cxn ang="0">
                  <a:pos x="T8" y="T9"/>
                </a:cxn>
              </a:cxnLst>
              <a:rect l="0" t="0" r="r" b="b"/>
              <a:pathLst>
                <a:path w="14" h="15">
                  <a:moveTo>
                    <a:pt x="3" y="15"/>
                  </a:moveTo>
                  <a:lnTo>
                    <a:pt x="0" y="12"/>
                  </a:lnTo>
                  <a:lnTo>
                    <a:pt x="10" y="0"/>
                  </a:lnTo>
                  <a:lnTo>
                    <a:pt x="14" y="5"/>
                  </a:lnTo>
                  <a:lnTo>
                    <a:pt x="3"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93"/>
            <p:cNvSpPr/>
            <p:nvPr/>
          </p:nvSpPr>
          <p:spPr bwMode="auto">
            <a:xfrm>
              <a:off x="3538538" y="4835525"/>
              <a:ext cx="22225" cy="22225"/>
            </a:xfrm>
            <a:custGeom>
              <a:gdLst>
                <a:gd name="T0" fmla="*/ 12 w 14"/>
                <a:gd name="T1" fmla="*/ 14 h 14"/>
                <a:gd name="T2" fmla="*/ 0 w 14"/>
                <a:gd name="T3" fmla="*/ 5 h 14"/>
                <a:gd name="T4" fmla="*/ 3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3"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94"/>
            <p:cNvSpPr>
              <a:spLocks noEditPoints="1"/>
            </p:cNvSpPr>
            <p:nvPr/>
          </p:nvSpPr>
          <p:spPr bwMode="auto">
            <a:xfrm>
              <a:off x="3433763" y="4791075"/>
              <a:ext cx="109538" cy="112713"/>
            </a:xfrm>
            <a:custGeom>
              <a:gdLst>
                <a:gd name="T0" fmla="*/ 43 w 69"/>
                <a:gd name="T1" fmla="*/ 71 h 71"/>
                <a:gd name="T2" fmla="*/ 28 w 69"/>
                <a:gd name="T3" fmla="*/ 52 h 71"/>
                <a:gd name="T4" fmla="*/ 7 w 69"/>
                <a:gd name="T5" fmla="*/ 61 h 71"/>
                <a:gd name="T6" fmla="*/ 17 w 69"/>
                <a:gd name="T7" fmla="*/ 40 h 71"/>
                <a:gd name="T8" fmla="*/ 0 w 69"/>
                <a:gd name="T9" fmla="*/ 26 h 71"/>
                <a:gd name="T10" fmla="*/ 21 w 69"/>
                <a:gd name="T11" fmla="*/ 21 h 71"/>
                <a:gd name="T12" fmla="*/ 26 w 69"/>
                <a:gd name="T13" fmla="*/ 0 h 71"/>
                <a:gd name="T14" fmla="*/ 40 w 69"/>
                <a:gd name="T15" fmla="*/ 16 h 71"/>
                <a:gd name="T16" fmla="*/ 61 w 69"/>
                <a:gd name="T17" fmla="*/ 9 h 71"/>
                <a:gd name="T18" fmla="*/ 52 w 69"/>
                <a:gd name="T19" fmla="*/ 31 h 71"/>
                <a:gd name="T20" fmla="*/ 69 w 69"/>
                <a:gd name="T21" fmla="*/ 45 h 71"/>
                <a:gd name="T22" fmla="*/ 47 w 69"/>
                <a:gd name="T23" fmla="*/ 47 h 71"/>
                <a:gd name="T24" fmla="*/ 43 w 69"/>
                <a:gd name="T25" fmla="*/ 71 h 71"/>
                <a:gd name="T26" fmla="*/ 31 w 69"/>
                <a:gd name="T27" fmla="*/ 47 h 71"/>
                <a:gd name="T28" fmla="*/ 31 w 69"/>
                <a:gd name="T29" fmla="*/ 47 h 71"/>
                <a:gd name="T30" fmla="*/ 40 w 69"/>
                <a:gd name="T31" fmla="*/ 61 h 71"/>
                <a:gd name="T32" fmla="*/ 45 w 69"/>
                <a:gd name="T33" fmla="*/ 45 h 71"/>
                <a:gd name="T34" fmla="*/ 61 w 69"/>
                <a:gd name="T35" fmla="*/ 42 h 71"/>
                <a:gd name="T36" fmla="*/ 47 w 69"/>
                <a:gd name="T37" fmla="*/ 33 h 71"/>
                <a:gd name="T38" fmla="*/ 54 w 69"/>
                <a:gd name="T39" fmla="*/ 16 h 71"/>
                <a:gd name="T40" fmla="*/ 38 w 69"/>
                <a:gd name="T41" fmla="*/ 21 h 71"/>
                <a:gd name="T42" fmla="*/ 28 w 69"/>
                <a:gd name="T43" fmla="*/ 9 h 71"/>
                <a:gd name="T44" fmla="*/ 26 w 69"/>
                <a:gd name="T45" fmla="*/ 26 h 71"/>
                <a:gd name="T46" fmla="*/ 9 w 69"/>
                <a:gd name="T47" fmla="*/ 28 h 71"/>
                <a:gd name="T48" fmla="*/ 21 w 69"/>
                <a:gd name="T49" fmla="*/ 38 h 71"/>
                <a:gd name="T50" fmla="*/ 14 w 69"/>
                <a:gd name="T51" fmla="*/ 54 h 71"/>
                <a:gd name="T52" fmla="*/ 31 w 69"/>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8" y="52"/>
                  </a:lnTo>
                  <a:lnTo>
                    <a:pt x="7" y="61"/>
                  </a:lnTo>
                  <a:lnTo>
                    <a:pt x="17" y="40"/>
                  </a:lnTo>
                  <a:lnTo>
                    <a:pt x="0" y="26"/>
                  </a:lnTo>
                  <a:lnTo>
                    <a:pt x="21" y="21"/>
                  </a:lnTo>
                  <a:lnTo>
                    <a:pt x="26" y="0"/>
                  </a:lnTo>
                  <a:lnTo>
                    <a:pt x="40" y="16"/>
                  </a:lnTo>
                  <a:lnTo>
                    <a:pt x="61" y="9"/>
                  </a:lnTo>
                  <a:lnTo>
                    <a:pt x="52" y="31"/>
                  </a:lnTo>
                  <a:lnTo>
                    <a:pt x="69" y="45"/>
                  </a:lnTo>
                  <a:lnTo>
                    <a:pt x="47" y="47"/>
                  </a:lnTo>
                  <a:lnTo>
                    <a:pt x="43" y="71"/>
                  </a:lnTo>
                  <a:close/>
                  <a:moveTo>
                    <a:pt x="31" y="47"/>
                  </a:moveTo>
                  <a:lnTo>
                    <a:pt x="31" y="47"/>
                  </a:lnTo>
                  <a:lnTo>
                    <a:pt x="40" y="61"/>
                  </a:lnTo>
                  <a:lnTo>
                    <a:pt x="45" y="45"/>
                  </a:lnTo>
                  <a:lnTo>
                    <a:pt x="61" y="42"/>
                  </a:lnTo>
                  <a:lnTo>
                    <a:pt x="47" y="33"/>
                  </a:lnTo>
                  <a:lnTo>
                    <a:pt x="54" y="16"/>
                  </a:lnTo>
                  <a:lnTo>
                    <a:pt x="38" y="21"/>
                  </a:lnTo>
                  <a:lnTo>
                    <a:pt x="28" y="9"/>
                  </a:lnTo>
                  <a:lnTo>
                    <a:pt x="26" y="26"/>
                  </a:lnTo>
                  <a:lnTo>
                    <a:pt x="9" y="28"/>
                  </a:lnTo>
                  <a:lnTo>
                    <a:pt x="21" y="38"/>
                  </a:lnTo>
                  <a:lnTo>
                    <a:pt x="14" y="54"/>
                  </a:lnTo>
                  <a:lnTo>
                    <a:pt x="31"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95"/>
            <p:cNvSpPr>
              <a:spLocks noEditPoints="1"/>
            </p:cNvSpPr>
            <p:nvPr/>
          </p:nvSpPr>
          <p:spPr bwMode="auto">
            <a:xfrm>
              <a:off x="3460751" y="4816475"/>
              <a:ext cx="58738" cy="60325"/>
            </a:xfrm>
            <a:custGeom>
              <a:gdLst>
                <a:gd name="T0" fmla="*/ 23 w 37"/>
                <a:gd name="T1" fmla="*/ 38 h 38"/>
                <a:gd name="T2" fmla="*/ 14 w 37"/>
                <a:gd name="T3" fmla="*/ 29 h 38"/>
                <a:gd name="T4" fmla="*/ 4 w 37"/>
                <a:gd name="T5" fmla="*/ 34 h 38"/>
                <a:gd name="T6" fmla="*/ 9 w 37"/>
                <a:gd name="T7" fmla="*/ 22 h 38"/>
                <a:gd name="T8" fmla="*/ 0 w 37"/>
                <a:gd name="T9" fmla="*/ 15 h 38"/>
                <a:gd name="T10" fmla="*/ 11 w 37"/>
                <a:gd name="T11" fmla="*/ 12 h 38"/>
                <a:gd name="T12" fmla="*/ 14 w 37"/>
                <a:gd name="T13" fmla="*/ 0 h 38"/>
                <a:gd name="T14" fmla="*/ 21 w 37"/>
                <a:gd name="T15" fmla="*/ 10 h 38"/>
                <a:gd name="T16" fmla="*/ 33 w 37"/>
                <a:gd name="T17" fmla="*/ 5 h 38"/>
                <a:gd name="T18" fmla="*/ 28 w 37"/>
                <a:gd name="T19" fmla="*/ 17 h 38"/>
                <a:gd name="T20" fmla="*/ 37 w 37"/>
                <a:gd name="T21" fmla="*/ 24 h 38"/>
                <a:gd name="T22" fmla="*/ 23 w 37"/>
                <a:gd name="T23" fmla="*/ 26 h 38"/>
                <a:gd name="T24" fmla="*/ 23 w 37"/>
                <a:gd name="T25" fmla="*/ 38 h 38"/>
                <a:gd name="T26" fmla="*/ 16 w 37"/>
                <a:gd name="T27" fmla="*/ 24 h 38"/>
                <a:gd name="T28" fmla="*/ 16 w 37"/>
                <a:gd name="T29" fmla="*/ 24 h 38"/>
                <a:gd name="T30" fmla="*/ 21 w 37"/>
                <a:gd name="T31" fmla="*/ 29 h 38"/>
                <a:gd name="T32" fmla="*/ 21 w 37"/>
                <a:gd name="T33" fmla="*/ 22 h 38"/>
                <a:gd name="T34" fmla="*/ 28 w 37"/>
                <a:gd name="T35" fmla="*/ 22 h 38"/>
                <a:gd name="T36" fmla="*/ 23 w 37"/>
                <a:gd name="T37" fmla="*/ 17 h 38"/>
                <a:gd name="T38" fmla="*/ 26 w 37"/>
                <a:gd name="T39" fmla="*/ 12 h 38"/>
                <a:gd name="T40" fmla="*/ 18 w 37"/>
                <a:gd name="T41" fmla="*/ 15 h 38"/>
                <a:gd name="T42" fmla="*/ 16 w 37"/>
                <a:gd name="T43" fmla="*/ 10 h 38"/>
                <a:gd name="T44" fmla="*/ 14 w 37"/>
                <a:gd name="T45" fmla="*/ 15 h 38"/>
                <a:gd name="T46" fmla="*/ 7 w 37"/>
                <a:gd name="T47" fmla="*/ 17 h 38"/>
                <a:gd name="T48" fmla="*/ 14 w 37"/>
                <a:gd name="T49" fmla="*/ 19 h 38"/>
                <a:gd name="T50" fmla="*/ 9 w 37"/>
                <a:gd name="T51" fmla="*/ 26 h 38"/>
                <a:gd name="T52" fmla="*/ 16 w 37"/>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38">
                  <a:moveTo>
                    <a:pt x="23" y="38"/>
                  </a:moveTo>
                  <a:lnTo>
                    <a:pt x="14" y="29"/>
                  </a:lnTo>
                  <a:lnTo>
                    <a:pt x="4" y="34"/>
                  </a:lnTo>
                  <a:lnTo>
                    <a:pt x="9" y="22"/>
                  </a:lnTo>
                  <a:lnTo>
                    <a:pt x="0" y="15"/>
                  </a:lnTo>
                  <a:lnTo>
                    <a:pt x="11" y="12"/>
                  </a:lnTo>
                  <a:lnTo>
                    <a:pt x="14" y="0"/>
                  </a:lnTo>
                  <a:lnTo>
                    <a:pt x="21" y="10"/>
                  </a:lnTo>
                  <a:lnTo>
                    <a:pt x="33" y="5"/>
                  </a:lnTo>
                  <a:lnTo>
                    <a:pt x="28" y="17"/>
                  </a:lnTo>
                  <a:lnTo>
                    <a:pt x="37" y="24"/>
                  </a:lnTo>
                  <a:lnTo>
                    <a:pt x="23" y="26"/>
                  </a:lnTo>
                  <a:lnTo>
                    <a:pt x="23" y="38"/>
                  </a:lnTo>
                  <a:close/>
                  <a:moveTo>
                    <a:pt x="16" y="24"/>
                  </a:moveTo>
                  <a:lnTo>
                    <a:pt x="16" y="24"/>
                  </a:lnTo>
                  <a:lnTo>
                    <a:pt x="21" y="29"/>
                  </a:lnTo>
                  <a:lnTo>
                    <a:pt x="21" y="22"/>
                  </a:lnTo>
                  <a:lnTo>
                    <a:pt x="28" y="22"/>
                  </a:lnTo>
                  <a:lnTo>
                    <a:pt x="23" y="17"/>
                  </a:lnTo>
                  <a:lnTo>
                    <a:pt x="26" y="12"/>
                  </a:lnTo>
                  <a:lnTo>
                    <a:pt x="18" y="15"/>
                  </a:lnTo>
                  <a:lnTo>
                    <a:pt x="16" y="10"/>
                  </a:lnTo>
                  <a:lnTo>
                    <a:pt x="14" y="15"/>
                  </a:lnTo>
                  <a:lnTo>
                    <a:pt x="7" y="17"/>
                  </a:lnTo>
                  <a:lnTo>
                    <a:pt x="14" y="19"/>
                  </a:lnTo>
                  <a:lnTo>
                    <a:pt x="9" y="26"/>
                  </a:lnTo>
                  <a:lnTo>
                    <a:pt x="1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96"/>
            <p:cNvSpPr>
              <a:spLocks noEditPoints="1"/>
            </p:cNvSpPr>
            <p:nvPr/>
          </p:nvSpPr>
          <p:spPr bwMode="auto">
            <a:xfrm>
              <a:off x="3436938" y="4876800"/>
              <a:ext cx="19050" cy="22225"/>
            </a:xfrm>
            <a:custGeom>
              <a:gdLst>
                <a:gd name="T0" fmla="*/ 2 w 5"/>
                <a:gd name="T1" fmla="*/ 5 h 6"/>
                <a:gd name="T2" fmla="*/ 0 w 5"/>
                <a:gd name="T3" fmla="*/ 2 h 6"/>
                <a:gd name="T4" fmla="*/ 3 w 5"/>
                <a:gd name="T5" fmla="*/ 1 h 6"/>
                <a:gd name="T6" fmla="*/ 4 w 5"/>
                <a:gd name="T7" fmla="*/ 4 h 6"/>
                <a:gd name="T8" fmla="*/ 2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4" y="4"/>
                  </a:cubicBezTo>
                  <a:cubicBezTo>
                    <a:pt x="4" y="5"/>
                    <a:pt x="3" y="6"/>
                    <a:pt x="2" y="5"/>
                  </a:cubicBezTo>
                  <a:close/>
                  <a:moveTo>
                    <a:pt x="2" y="2"/>
                  </a:moveTo>
                  <a:cubicBezTo>
                    <a:pt x="2" y="2"/>
                    <a:pt x="2" y="2"/>
                    <a:pt x="2" y="2"/>
                  </a:cubicBezTo>
                  <a:cubicBezTo>
                    <a:pt x="2" y="2"/>
                    <a:pt x="2" y="2"/>
                    <a:pt x="1" y="3"/>
                  </a:cubicBezTo>
                  <a:cubicBezTo>
                    <a:pt x="1"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97"/>
            <p:cNvSpPr>
              <a:spLocks noEditPoints="1"/>
            </p:cNvSpPr>
            <p:nvPr/>
          </p:nvSpPr>
          <p:spPr bwMode="auto">
            <a:xfrm>
              <a:off x="3524251" y="4794250"/>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5" y="3"/>
                  </a:cubicBezTo>
                  <a:cubicBezTo>
                    <a:pt x="4" y="5"/>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98"/>
            <p:cNvSpPr>
              <a:spLocks noEditPoints="1"/>
            </p:cNvSpPr>
            <p:nvPr/>
          </p:nvSpPr>
          <p:spPr bwMode="auto">
            <a:xfrm>
              <a:off x="3463926" y="4775200"/>
              <a:ext cx="19050" cy="23813"/>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4" y="1"/>
                    <a:pt x="5" y="3"/>
                    <a:pt x="5" y="4"/>
                  </a:cubicBezTo>
                  <a:cubicBezTo>
                    <a:pt x="4" y="5"/>
                    <a:pt x="3" y="6"/>
                    <a:pt x="2" y="5"/>
                  </a:cubicBezTo>
                  <a:close/>
                  <a:moveTo>
                    <a:pt x="3" y="2"/>
                  </a:moveTo>
                  <a:cubicBezTo>
                    <a:pt x="3" y="2"/>
                    <a:pt x="3" y="2"/>
                    <a:pt x="3" y="2"/>
                  </a:cubicBezTo>
                  <a:cubicBezTo>
                    <a:pt x="2"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9"/>
            <p:cNvSpPr>
              <a:spLocks noEditPoints="1"/>
            </p:cNvSpPr>
            <p:nvPr/>
          </p:nvSpPr>
          <p:spPr bwMode="auto">
            <a:xfrm>
              <a:off x="3419476" y="4821237"/>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3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4" y="5"/>
                    <a:pt x="2" y="5"/>
                  </a:cubicBezTo>
                  <a:close/>
                  <a:moveTo>
                    <a:pt x="3" y="2"/>
                  </a:moveTo>
                  <a:cubicBezTo>
                    <a:pt x="3" y="2"/>
                    <a:pt x="3" y="2"/>
                    <a:pt x="3" y="2"/>
                  </a:cubicBezTo>
                  <a:cubicBezTo>
                    <a:pt x="3" y="2"/>
                    <a:pt x="2" y="2"/>
                    <a:pt x="2" y="3"/>
                  </a:cubicBezTo>
                  <a:cubicBezTo>
                    <a:pt x="2" y="3"/>
                    <a:pt x="2" y="3"/>
                    <a:pt x="3" y="3"/>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0"/>
            <p:cNvSpPr>
              <a:spLocks noEditPoints="1"/>
            </p:cNvSpPr>
            <p:nvPr/>
          </p:nvSpPr>
          <p:spPr bwMode="auto">
            <a:xfrm>
              <a:off x="3535363" y="4854575"/>
              <a:ext cx="19050" cy="19050"/>
            </a:xfrm>
            <a:custGeom>
              <a:gdLst>
                <a:gd name="T0" fmla="*/ 2 w 5"/>
                <a:gd name="T1" fmla="*/ 4 h 5"/>
                <a:gd name="T2" fmla="*/ 1 w 5"/>
                <a:gd name="T3" fmla="*/ 2 h 5"/>
                <a:gd name="T4" fmla="*/ 4 w 5"/>
                <a:gd name="T5" fmla="*/ 0 h 5"/>
                <a:gd name="T6" fmla="*/ 5 w 5"/>
                <a:gd name="T7" fmla="*/ 3 h 5"/>
                <a:gd name="T8" fmla="*/ 2 w 5"/>
                <a:gd name="T9" fmla="*/ 4 h 5"/>
                <a:gd name="T10" fmla="*/ 3 w 5"/>
                <a:gd name="T11" fmla="*/ 2 h 5"/>
                <a:gd name="T12" fmla="*/ 3 w 5"/>
                <a:gd name="T13" fmla="*/ 2 h 5"/>
                <a:gd name="T14" fmla="*/ 2 w 5"/>
                <a:gd name="T15" fmla="*/ 2 h 5"/>
                <a:gd name="T16" fmla="*/ 3 w 5"/>
                <a:gd name="T17" fmla="*/ 3 h 5"/>
                <a:gd name="T18" fmla="*/ 4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1" y="2"/>
                  </a:cubicBezTo>
                  <a:cubicBezTo>
                    <a:pt x="1" y="0"/>
                    <a:pt x="2" y="0"/>
                    <a:pt x="4" y="0"/>
                  </a:cubicBezTo>
                  <a:cubicBezTo>
                    <a:pt x="5" y="0"/>
                    <a:pt x="5" y="2"/>
                    <a:pt x="5" y="3"/>
                  </a:cubicBezTo>
                  <a:cubicBezTo>
                    <a:pt x="5" y="4"/>
                    <a:pt x="3" y="5"/>
                    <a:pt x="2" y="4"/>
                  </a:cubicBezTo>
                  <a:close/>
                  <a:moveTo>
                    <a:pt x="3" y="2"/>
                  </a:moveTo>
                  <a:cubicBezTo>
                    <a:pt x="3" y="2"/>
                    <a:pt x="3" y="2"/>
                    <a:pt x="3" y="2"/>
                  </a:cubicBezTo>
                  <a:cubicBezTo>
                    <a:pt x="3" y="1"/>
                    <a:pt x="2" y="2"/>
                    <a:pt x="2" y="2"/>
                  </a:cubicBezTo>
                  <a:cubicBezTo>
                    <a:pt x="2" y="2"/>
                    <a:pt x="2" y="3"/>
                    <a:pt x="3" y="3"/>
                  </a:cubicBezTo>
                  <a:cubicBezTo>
                    <a:pt x="3" y="3"/>
                    <a:pt x="3" y="3"/>
                    <a:pt x="4" y="2"/>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23"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4" name="矩形 14"/>
          <p:cNvSpPr/>
          <p:nvPr/>
        </p:nvSpPr>
        <p:spPr>
          <a:xfrm>
            <a:off x="0" y="6502589"/>
            <a:ext cx="3829050" cy="355410"/>
          </a:xfrm>
          <a:custGeom>
            <a:gdLst>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5" name="任意多边形 924"/>
          <p:cNvSpPr/>
          <p:nvPr/>
        </p:nvSpPr>
        <p:spPr>
          <a:xfrm>
            <a:off x="5407288" y="6563496"/>
            <a:ext cx="5346174" cy="318663"/>
          </a:xfrm>
          <a:custGeom>
            <a:gdLst>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14" name="组合 1113"/>
          <p:cNvGrpSpPr/>
          <p:nvPr/>
        </p:nvGrpSpPr>
        <p:grpSpPr>
          <a:xfrm>
            <a:off x="345447" y="5365097"/>
            <a:ext cx="1066722" cy="1253377"/>
            <a:chOff x="398463" y="5010964"/>
            <a:chExt cx="1066722" cy="1253377"/>
          </a:xfrm>
          <a:effectLst>
            <a:outerShdw blurRad="76200" dir="18900000" sy="23000" kx="-1200000" algn="bl" rotWithShape="0">
              <a:prstClr val="black">
                <a:alpha val="20000"/>
              </a:prstClr>
            </a:outerShdw>
          </a:effectLst>
        </p:grpSpPr>
        <p:sp>
          <p:nvSpPr>
            <p:cNvPr id="926" name="Freeform 542"/>
            <p:cNvSpPr/>
            <p:nvPr/>
          </p:nvSpPr>
          <p:spPr bwMode="auto">
            <a:xfrm>
              <a:off x="398463" y="5010964"/>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542"/>
            <p:cNvSpPr/>
            <p:nvPr/>
          </p:nvSpPr>
          <p:spPr bwMode="auto">
            <a:xfrm>
              <a:off x="1057277" y="5623738"/>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任意多边形 927"/>
            <p:cNvSpPr/>
            <p:nvPr/>
          </p:nvSpPr>
          <p:spPr>
            <a:xfrm rot="19750896">
              <a:off x="431564" y="581736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9" name="任意多边形 928"/>
            <p:cNvSpPr/>
            <p:nvPr/>
          </p:nvSpPr>
          <p:spPr>
            <a:xfrm rot="19750896">
              <a:off x="491582" y="552389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0" name="任意多边形 929"/>
            <p:cNvSpPr/>
            <p:nvPr/>
          </p:nvSpPr>
          <p:spPr>
            <a:xfrm rot="593634">
              <a:off x="623156" y="587559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1" name="任意多边形 930"/>
            <p:cNvSpPr/>
            <p:nvPr/>
          </p:nvSpPr>
          <p:spPr>
            <a:xfrm rot="593634">
              <a:off x="790411" y="5778860"/>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2" name="任意多边形 931"/>
            <p:cNvSpPr/>
            <p:nvPr/>
          </p:nvSpPr>
          <p:spPr>
            <a:xfrm rot="593634">
              <a:off x="743518" y="554333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3" name="任意多边形 932"/>
            <p:cNvSpPr/>
            <p:nvPr/>
          </p:nvSpPr>
          <p:spPr>
            <a:xfrm rot="593634">
              <a:off x="656746" y="53146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4" name="任意多边形 933"/>
            <p:cNvSpPr/>
            <p:nvPr/>
          </p:nvSpPr>
          <p:spPr>
            <a:xfrm rot="18532124">
              <a:off x="547207" y="51741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5" name="任意多边形 934"/>
            <p:cNvSpPr/>
            <p:nvPr/>
          </p:nvSpPr>
          <p:spPr>
            <a:xfrm rot="20988464">
              <a:off x="1100088"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6" name="任意多边形 935"/>
            <p:cNvSpPr/>
            <p:nvPr/>
          </p:nvSpPr>
          <p:spPr>
            <a:xfrm rot="18532124">
              <a:off x="1087546" y="5884213"/>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7" name="任意多边形 936"/>
            <p:cNvSpPr/>
            <p:nvPr/>
          </p:nvSpPr>
          <p:spPr>
            <a:xfrm rot="20988464">
              <a:off x="1283064"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8" name="任意多边形 937"/>
            <p:cNvSpPr/>
            <p:nvPr/>
          </p:nvSpPr>
          <p:spPr>
            <a:xfrm rot="1602689">
              <a:off x="1252693" y="589944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9" name="任意多边形 938"/>
            <p:cNvSpPr/>
            <p:nvPr/>
          </p:nvSpPr>
          <p:spPr>
            <a:xfrm rot="1602689">
              <a:off x="1181544" y="5766534"/>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0" name="任意多边形 939"/>
            <p:cNvSpPr/>
            <p:nvPr/>
          </p:nvSpPr>
          <p:spPr>
            <a:xfrm rot="1602689">
              <a:off x="1190612" y="566968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1" name="组合 940"/>
          <p:cNvGrpSpPr/>
          <p:nvPr/>
        </p:nvGrpSpPr>
        <p:grpSpPr>
          <a:xfrm rot="838030">
            <a:off x="9854550" y="5400270"/>
            <a:ext cx="1927213" cy="1277483"/>
            <a:chOff x="-12764294" y="-9883775"/>
            <a:chExt cx="7378700" cy="4891087"/>
          </a:xfrm>
          <a:effectLst>
            <a:outerShdw blurRad="76200" dir="18900000" sy="23000" kx="-1200000" algn="bl" rotWithShape="0">
              <a:prstClr val="black">
                <a:alpha val="20000"/>
              </a:prstClr>
            </a:outerShdw>
          </a:effectLst>
        </p:grpSpPr>
        <p:sp>
          <p:nvSpPr>
            <p:cNvPr id="942" name="Freeform 3542"/>
            <p:cNvSpPr/>
            <p:nvPr/>
          </p:nvSpPr>
          <p:spPr bwMode="auto">
            <a:xfrm>
              <a:off x="-8370094" y="-6991350"/>
              <a:ext cx="1166813" cy="495300"/>
            </a:xfrm>
            <a:custGeom>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543"/>
            <p:cNvSpPr/>
            <p:nvPr/>
          </p:nvSpPr>
          <p:spPr bwMode="auto">
            <a:xfrm>
              <a:off x="-8381207" y="-7010400"/>
              <a:ext cx="1166813" cy="495300"/>
            </a:xfrm>
            <a:custGeom>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544"/>
            <p:cNvSpPr>
              <a:spLocks noEditPoints="1"/>
            </p:cNvSpPr>
            <p:nvPr/>
          </p:nvSpPr>
          <p:spPr bwMode="auto">
            <a:xfrm>
              <a:off x="-7314407" y="-9020175"/>
              <a:ext cx="242888" cy="303213"/>
            </a:xfrm>
            <a:custGeom>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545"/>
            <p:cNvSpPr>
              <a:spLocks noEditPoints="1"/>
            </p:cNvSpPr>
            <p:nvPr/>
          </p:nvSpPr>
          <p:spPr bwMode="auto">
            <a:xfrm>
              <a:off x="-7131844" y="-8956675"/>
              <a:ext cx="417513" cy="266700"/>
            </a:xfrm>
            <a:custGeom>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546"/>
            <p:cNvSpPr/>
            <p:nvPr/>
          </p:nvSpPr>
          <p:spPr bwMode="auto">
            <a:xfrm>
              <a:off x="-7176294" y="-8890000"/>
              <a:ext cx="269875" cy="176213"/>
            </a:xfrm>
            <a:custGeom>
              <a:gdLst>
                <a:gd name="T0" fmla="*/ 31 w 72"/>
                <a:gd name="T1" fmla="*/ 47 h 47"/>
                <a:gd name="T2" fmla="*/ 19 w 72"/>
                <a:gd name="T3" fmla="*/ 24 h 47"/>
                <a:gd name="T4" fmla="*/ 12 w 72"/>
                <a:gd name="T5" fmla="*/ 26 h 47"/>
                <a:gd name="T6" fmla="*/ 3 w 72"/>
                <a:gd name="T7" fmla="*/ 37 h 47"/>
                <a:gd name="T8" fmla="*/ 31 w 72"/>
                <a:gd name="T9" fmla="*/ 47 h 47"/>
              </a:gd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547"/>
            <p:cNvSpPr/>
            <p:nvPr/>
          </p:nvSpPr>
          <p:spPr bwMode="auto">
            <a:xfrm>
              <a:off x="-7363619" y="-8761413"/>
              <a:ext cx="520700" cy="412750"/>
            </a:xfrm>
            <a:custGeom>
              <a:gdLst>
                <a:gd name="T0" fmla="*/ 14 w 328"/>
                <a:gd name="T1" fmla="*/ 0 h 260"/>
                <a:gd name="T2" fmla="*/ 328 w 328"/>
                <a:gd name="T3" fmla="*/ 47 h 260"/>
                <a:gd name="T4" fmla="*/ 291 w 328"/>
                <a:gd name="T5" fmla="*/ 260 h 260"/>
                <a:gd name="T6" fmla="*/ 0 w 328"/>
                <a:gd name="T7" fmla="*/ 219 h 260"/>
                <a:gd name="T8" fmla="*/ 14 w 328"/>
                <a:gd name="T9" fmla="*/ 0 h 260"/>
              </a:gd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548"/>
            <p:cNvSpPr/>
            <p:nvPr/>
          </p:nvSpPr>
          <p:spPr bwMode="auto">
            <a:xfrm>
              <a:off x="-7368382" y="-8796338"/>
              <a:ext cx="571500" cy="161925"/>
            </a:xfrm>
            <a:custGeom>
              <a:gdLst>
                <a:gd name="T0" fmla="*/ 0 w 360"/>
                <a:gd name="T1" fmla="*/ 0 h 102"/>
                <a:gd name="T2" fmla="*/ 360 w 360"/>
                <a:gd name="T3" fmla="*/ 64 h 102"/>
                <a:gd name="T4" fmla="*/ 346 w 360"/>
                <a:gd name="T5" fmla="*/ 102 h 102"/>
                <a:gd name="T6" fmla="*/ 3 w 360"/>
                <a:gd name="T7" fmla="*/ 50 h 102"/>
                <a:gd name="T8" fmla="*/ 0 w 360"/>
                <a:gd name="T9" fmla="*/ 0 h 102"/>
              </a:gd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549"/>
            <p:cNvSpPr/>
            <p:nvPr/>
          </p:nvSpPr>
          <p:spPr bwMode="auto">
            <a:xfrm>
              <a:off x="-7190582" y="-8761413"/>
              <a:ext cx="187325" cy="393700"/>
            </a:xfrm>
            <a:custGeom>
              <a:gdLst>
                <a:gd name="T0" fmla="*/ 26 w 118"/>
                <a:gd name="T1" fmla="*/ 0 h 248"/>
                <a:gd name="T2" fmla="*/ 118 w 118"/>
                <a:gd name="T3" fmla="*/ 16 h 248"/>
                <a:gd name="T4" fmla="*/ 80 w 118"/>
                <a:gd name="T5" fmla="*/ 248 h 248"/>
                <a:gd name="T6" fmla="*/ 0 w 118"/>
                <a:gd name="T7" fmla="*/ 236 h 248"/>
                <a:gd name="T8" fmla="*/ 26 w 118"/>
                <a:gd name="T9" fmla="*/ 0 h 248"/>
              </a:gd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550"/>
            <p:cNvSpPr/>
            <p:nvPr/>
          </p:nvSpPr>
          <p:spPr bwMode="auto">
            <a:xfrm>
              <a:off x="-7173119" y="-8758238"/>
              <a:ext cx="147638" cy="385763"/>
            </a:xfrm>
            <a:custGeom>
              <a:gdLst>
                <a:gd name="T0" fmla="*/ 26 w 93"/>
                <a:gd name="T1" fmla="*/ 0 h 243"/>
                <a:gd name="T2" fmla="*/ 93 w 93"/>
                <a:gd name="T3" fmla="*/ 12 h 243"/>
                <a:gd name="T4" fmla="*/ 57 w 93"/>
                <a:gd name="T5" fmla="*/ 243 h 243"/>
                <a:gd name="T6" fmla="*/ 0 w 93"/>
                <a:gd name="T7" fmla="*/ 236 h 243"/>
                <a:gd name="T8" fmla="*/ 26 w 93"/>
                <a:gd name="T9" fmla="*/ 0 h 243"/>
              </a:gd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551"/>
            <p:cNvSpPr/>
            <p:nvPr/>
          </p:nvSpPr>
          <p:spPr bwMode="auto">
            <a:xfrm>
              <a:off x="-7187407" y="-8769350"/>
              <a:ext cx="203200" cy="107950"/>
            </a:xfrm>
            <a:custGeom>
              <a:gdLst>
                <a:gd name="T0" fmla="*/ 5 w 128"/>
                <a:gd name="T1" fmla="*/ 0 h 68"/>
                <a:gd name="T2" fmla="*/ 128 w 128"/>
                <a:gd name="T3" fmla="*/ 21 h 68"/>
                <a:gd name="T4" fmla="*/ 118 w 128"/>
                <a:gd name="T5" fmla="*/ 68 h 68"/>
                <a:gd name="T6" fmla="*/ 0 w 128"/>
                <a:gd name="T7" fmla="*/ 50 h 68"/>
                <a:gd name="T8" fmla="*/ 5 w 128"/>
                <a:gd name="T9" fmla="*/ 0 h 68"/>
              </a:gd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552"/>
            <p:cNvSpPr/>
            <p:nvPr/>
          </p:nvSpPr>
          <p:spPr bwMode="auto">
            <a:xfrm>
              <a:off x="-7162007" y="-8761413"/>
              <a:ext cx="150813" cy="96838"/>
            </a:xfrm>
            <a:custGeom>
              <a:gdLst>
                <a:gd name="T0" fmla="*/ 8 w 95"/>
                <a:gd name="T1" fmla="*/ 0 h 61"/>
                <a:gd name="T2" fmla="*/ 95 w 95"/>
                <a:gd name="T3" fmla="*/ 14 h 61"/>
                <a:gd name="T4" fmla="*/ 86 w 95"/>
                <a:gd name="T5" fmla="*/ 61 h 61"/>
                <a:gd name="T6" fmla="*/ 0 w 95"/>
                <a:gd name="T7" fmla="*/ 49 h 61"/>
                <a:gd name="T8" fmla="*/ 8 w 95"/>
                <a:gd name="T9" fmla="*/ 0 h 61"/>
              </a:gd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553"/>
            <p:cNvSpPr>
              <a:spLocks noEditPoints="1"/>
            </p:cNvSpPr>
            <p:nvPr/>
          </p:nvSpPr>
          <p:spPr bwMode="auto">
            <a:xfrm>
              <a:off x="-6719094" y="-8507413"/>
              <a:ext cx="200025" cy="192088"/>
            </a:xfrm>
            <a:custGeom>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554"/>
            <p:cNvSpPr>
              <a:spLocks noEditPoints="1"/>
            </p:cNvSpPr>
            <p:nvPr/>
          </p:nvSpPr>
          <p:spPr bwMode="auto">
            <a:xfrm>
              <a:off x="-6722269" y="-8361363"/>
              <a:ext cx="206375" cy="300038"/>
            </a:xfrm>
            <a:custGeom>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555"/>
            <p:cNvSpPr/>
            <p:nvPr/>
          </p:nvSpPr>
          <p:spPr bwMode="auto">
            <a:xfrm>
              <a:off x="-6722269" y="-8397875"/>
              <a:ext cx="127000" cy="206375"/>
            </a:xfrm>
            <a:custGeom>
              <a:gdLst>
                <a:gd name="T0" fmla="*/ 1 w 34"/>
                <a:gd name="T1" fmla="*/ 25 h 55"/>
                <a:gd name="T2" fmla="*/ 15 w 34"/>
                <a:gd name="T3" fmla="*/ 13 h 55"/>
                <a:gd name="T4" fmla="*/ 13 w 34"/>
                <a:gd name="T5" fmla="*/ 9 h 55"/>
                <a:gd name="T6" fmla="*/ 4 w 34"/>
                <a:gd name="T7" fmla="*/ 4 h 55"/>
                <a:gd name="T8" fmla="*/ 1 w 34"/>
                <a:gd name="T9" fmla="*/ 25 h 55"/>
              </a:gd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556"/>
            <p:cNvSpPr/>
            <p:nvPr/>
          </p:nvSpPr>
          <p:spPr bwMode="auto">
            <a:xfrm>
              <a:off x="-7096919" y="-8513763"/>
              <a:ext cx="374650" cy="371475"/>
            </a:xfrm>
            <a:custGeom>
              <a:gdLst>
                <a:gd name="T0" fmla="*/ 229 w 236"/>
                <a:gd name="T1" fmla="*/ 0 h 234"/>
                <a:gd name="T2" fmla="*/ 236 w 236"/>
                <a:gd name="T3" fmla="*/ 234 h 234"/>
                <a:gd name="T4" fmla="*/ 7 w 236"/>
                <a:gd name="T5" fmla="*/ 224 h 234"/>
                <a:gd name="T6" fmla="*/ 0 w 236"/>
                <a:gd name="T7" fmla="*/ 44 h 234"/>
                <a:gd name="T8" fmla="*/ 229 w 236"/>
                <a:gd name="T9" fmla="*/ 0 h 234"/>
              </a:gd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557"/>
            <p:cNvSpPr/>
            <p:nvPr/>
          </p:nvSpPr>
          <p:spPr bwMode="auto">
            <a:xfrm>
              <a:off x="-6763544" y="-8537575"/>
              <a:ext cx="63500" cy="428625"/>
            </a:xfrm>
            <a:custGeom>
              <a:gdLst>
                <a:gd name="T0" fmla="*/ 38 w 40"/>
                <a:gd name="T1" fmla="*/ 0 h 270"/>
                <a:gd name="T2" fmla="*/ 40 w 40"/>
                <a:gd name="T3" fmla="*/ 270 h 270"/>
                <a:gd name="T4" fmla="*/ 12 w 40"/>
                <a:gd name="T5" fmla="*/ 265 h 270"/>
                <a:gd name="T6" fmla="*/ 0 w 40"/>
                <a:gd name="T7" fmla="*/ 7 h 270"/>
                <a:gd name="T8" fmla="*/ 38 w 40"/>
                <a:gd name="T9" fmla="*/ 0 h 270"/>
              </a:gd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558"/>
            <p:cNvSpPr/>
            <p:nvPr/>
          </p:nvSpPr>
          <p:spPr bwMode="auto">
            <a:xfrm>
              <a:off x="-7096919" y="-8375650"/>
              <a:ext cx="396875" cy="112713"/>
            </a:xfrm>
            <a:custGeom>
              <a:gdLst>
                <a:gd name="T0" fmla="*/ 250 w 250"/>
                <a:gd name="T1" fmla="*/ 0 h 71"/>
                <a:gd name="T2" fmla="*/ 250 w 250"/>
                <a:gd name="T3" fmla="*/ 69 h 71"/>
                <a:gd name="T4" fmla="*/ 2 w 250"/>
                <a:gd name="T5" fmla="*/ 71 h 71"/>
                <a:gd name="T6" fmla="*/ 0 w 250"/>
                <a:gd name="T7" fmla="*/ 19 h 71"/>
                <a:gd name="T8" fmla="*/ 250 w 250"/>
                <a:gd name="T9" fmla="*/ 0 h 71"/>
              </a:gd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559"/>
            <p:cNvSpPr/>
            <p:nvPr/>
          </p:nvSpPr>
          <p:spPr bwMode="auto">
            <a:xfrm>
              <a:off x="-7096919" y="-8361363"/>
              <a:ext cx="401638" cy="87313"/>
            </a:xfrm>
            <a:custGeom>
              <a:gdLst>
                <a:gd name="T0" fmla="*/ 250 w 253"/>
                <a:gd name="T1" fmla="*/ 0 h 55"/>
                <a:gd name="T2" fmla="*/ 253 w 253"/>
                <a:gd name="T3" fmla="*/ 50 h 55"/>
                <a:gd name="T4" fmla="*/ 2 w 253"/>
                <a:gd name="T5" fmla="*/ 55 h 55"/>
                <a:gd name="T6" fmla="*/ 0 w 253"/>
                <a:gd name="T7" fmla="*/ 19 h 55"/>
                <a:gd name="T8" fmla="*/ 250 w 253"/>
                <a:gd name="T9" fmla="*/ 0 h 55"/>
              </a:gd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560"/>
            <p:cNvSpPr/>
            <p:nvPr/>
          </p:nvSpPr>
          <p:spPr bwMode="auto">
            <a:xfrm>
              <a:off x="-6755607" y="-8397875"/>
              <a:ext cx="60325" cy="146050"/>
            </a:xfrm>
            <a:custGeom>
              <a:gdLst>
                <a:gd name="T0" fmla="*/ 35 w 38"/>
                <a:gd name="T1" fmla="*/ 0 h 92"/>
                <a:gd name="T2" fmla="*/ 38 w 38"/>
                <a:gd name="T3" fmla="*/ 92 h 92"/>
                <a:gd name="T4" fmla="*/ 2 w 38"/>
                <a:gd name="T5" fmla="*/ 92 h 92"/>
                <a:gd name="T6" fmla="*/ 0 w 38"/>
                <a:gd name="T7" fmla="*/ 5 h 92"/>
                <a:gd name="T8" fmla="*/ 35 w 38"/>
                <a:gd name="T9" fmla="*/ 0 h 92"/>
              </a:gd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561"/>
            <p:cNvSpPr/>
            <p:nvPr/>
          </p:nvSpPr>
          <p:spPr bwMode="auto">
            <a:xfrm>
              <a:off x="-6755607" y="-8375650"/>
              <a:ext cx="60325" cy="104775"/>
            </a:xfrm>
            <a:custGeom>
              <a:gdLst>
                <a:gd name="T0" fmla="*/ 35 w 38"/>
                <a:gd name="T1" fmla="*/ 0 h 66"/>
                <a:gd name="T2" fmla="*/ 38 w 38"/>
                <a:gd name="T3" fmla="*/ 66 h 66"/>
                <a:gd name="T4" fmla="*/ 2 w 38"/>
                <a:gd name="T5" fmla="*/ 66 h 66"/>
                <a:gd name="T6" fmla="*/ 0 w 38"/>
                <a:gd name="T7" fmla="*/ 2 h 66"/>
                <a:gd name="T8" fmla="*/ 35 w 38"/>
                <a:gd name="T9" fmla="*/ 0 h 66"/>
              </a:gd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562"/>
            <p:cNvSpPr/>
            <p:nvPr/>
          </p:nvSpPr>
          <p:spPr bwMode="auto">
            <a:xfrm>
              <a:off x="-8797132" y="-9883775"/>
              <a:ext cx="3411538" cy="3151188"/>
            </a:xfrm>
            <a:custGeom>
              <a:gdLst>
                <a:gd name="T0" fmla="*/ 116 w 909"/>
                <a:gd name="T1" fmla="*/ 752 h 840"/>
                <a:gd name="T2" fmla="*/ 0 w 909"/>
                <a:gd name="T3" fmla="*/ 506 h 840"/>
                <a:gd name="T4" fmla="*/ 110 w 909"/>
                <a:gd name="T5" fmla="*/ 448 h 840"/>
                <a:gd name="T6" fmla="*/ 342 w 909"/>
                <a:gd name="T7" fmla="*/ 823 h 840"/>
                <a:gd name="T8" fmla="*/ 116 w 909"/>
                <a:gd name="T9" fmla="*/ 752 h 840"/>
              </a:gd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563"/>
            <p:cNvSpPr>
              <a:spLocks noEditPoints="1"/>
            </p:cNvSpPr>
            <p:nvPr/>
          </p:nvSpPr>
          <p:spPr bwMode="auto">
            <a:xfrm>
              <a:off x="-9605169" y="-8791575"/>
              <a:ext cx="2278063" cy="1897063"/>
            </a:xfrm>
            <a:custGeom>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564"/>
            <p:cNvSpPr/>
            <p:nvPr/>
          </p:nvSpPr>
          <p:spPr bwMode="auto">
            <a:xfrm>
              <a:off x="-7327107" y="-7794625"/>
              <a:ext cx="796925" cy="987425"/>
            </a:xfrm>
            <a:custGeom>
              <a:gdLst>
                <a:gd name="T0" fmla="*/ 2 w 212"/>
                <a:gd name="T1" fmla="*/ 219 h 263"/>
                <a:gd name="T2" fmla="*/ 148 w 212"/>
                <a:gd name="T3" fmla="*/ 41 h 263"/>
                <a:gd name="T4" fmla="*/ 174 w 212"/>
                <a:gd name="T5" fmla="*/ 21 h 263"/>
                <a:gd name="T6" fmla="*/ 2 w 212"/>
                <a:gd name="T7" fmla="*/ 219 h 263"/>
              </a:gdLst>
              <a:cxnLst>
                <a:cxn ang="0">
                  <a:pos x="T0" y="T1"/>
                </a:cxn>
                <a:cxn ang="0">
                  <a:pos x="T2" y="T3"/>
                </a:cxn>
                <a:cxn ang="0">
                  <a:pos x="T4" y="T5"/>
                </a:cxn>
                <a:cxn ang="0">
                  <a:pos x="T6" y="T7"/>
                </a:cxn>
              </a:cxnLst>
              <a:rect l="0" t="0" r="r" b="b"/>
              <a:pathLst>
                <a:path w="211"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565"/>
            <p:cNvSpPr/>
            <p:nvPr/>
          </p:nvSpPr>
          <p:spPr bwMode="auto">
            <a:xfrm>
              <a:off x="-7355682" y="-7756525"/>
              <a:ext cx="476250" cy="798513"/>
            </a:xfrm>
            <a:custGeom>
              <a:gdLst>
                <a:gd name="T0" fmla="*/ 0 w 127"/>
                <a:gd name="T1" fmla="*/ 181 h 213"/>
                <a:gd name="T2" fmla="*/ 73 w 127"/>
                <a:gd name="T3" fmla="*/ 32 h 213"/>
                <a:gd name="T4" fmla="*/ 88 w 127"/>
                <a:gd name="T5" fmla="*/ 13 h 213"/>
                <a:gd name="T6" fmla="*/ 0 w 127"/>
                <a:gd name="T7" fmla="*/ 181 h 213"/>
              </a:gd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566"/>
            <p:cNvSpPr/>
            <p:nvPr/>
          </p:nvSpPr>
          <p:spPr bwMode="auto">
            <a:xfrm>
              <a:off x="-7525544" y="-8653463"/>
              <a:ext cx="923925" cy="866775"/>
            </a:xfrm>
            <a:custGeom>
              <a:gdLst>
                <a:gd name="T0" fmla="*/ 200 w 246"/>
                <a:gd name="T1" fmla="*/ 220 h 231"/>
                <a:gd name="T2" fmla="*/ 41 w 246"/>
                <a:gd name="T3" fmla="*/ 50 h 231"/>
                <a:gd name="T4" fmla="*/ 24 w 246"/>
                <a:gd name="T5" fmla="*/ 22 h 231"/>
                <a:gd name="T6" fmla="*/ 200 w 246"/>
                <a:gd name="T7" fmla="*/ 220 h 231"/>
              </a:gd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567"/>
            <p:cNvSpPr/>
            <p:nvPr/>
          </p:nvSpPr>
          <p:spPr bwMode="auto">
            <a:xfrm>
              <a:off x="-7108032" y="-7861300"/>
              <a:ext cx="377825" cy="738188"/>
            </a:xfrm>
            <a:custGeom>
              <a:gdLst>
                <a:gd name="T0" fmla="*/ 0 w 101"/>
                <a:gd name="T1" fmla="*/ 169 h 197"/>
                <a:gd name="T2" fmla="*/ 50 w 101"/>
                <a:gd name="T3" fmla="*/ 29 h 197"/>
                <a:gd name="T4" fmla="*/ 61 w 101"/>
                <a:gd name="T5" fmla="*/ 11 h 197"/>
                <a:gd name="T6" fmla="*/ 0 w 101"/>
                <a:gd name="T7" fmla="*/ 169 h 197"/>
              </a:gdLst>
              <a:cxnLst>
                <a:cxn ang="0">
                  <a:pos x="T0" y="T1"/>
                </a:cxn>
                <a:cxn ang="0">
                  <a:pos x="T2" y="T3"/>
                </a:cxn>
                <a:cxn ang="0">
                  <a:pos x="T4" y="T5"/>
                </a:cxn>
                <a:cxn ang="0">
                  <a:pos x="T6" y="T7"/>
                </a:cxn>
              </a:cxnLst>
              <a:rect l="0" t="0" r="r" b="b"/>
              <a:pathLst>
                <a:path w="100"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568"/>
            <p:cNvSpPr/>
            <p:nvPr/>
          </p:nvSpPr>
          <p:spPr bwMode="auto">
            <a:xfrm>
              <a:off x="-7404894" y="-8320088"/>
              <a:ext cx="727075" cy="461963"/>
            </a:xfrm>
            <a:custGeom>
              <a:gdLst>
                <a:gd name="T0" fmla="*/ 163 w 194"/>
                <a:gd name="T1" fmla="*/ 123 h 123"/>
                <a:gd name="T2" fmla="*/ 30 w 194"/>
                <a:gd name="T3" fmla="*/ 42 h 123"/>
                <a:gd name="T4" fmla="*/ 14 w 194"/>
                <a:gd name="T5" fmla="*/ 27 h 123"/>
                <a:gd name="T6" fmla="*/ 163 w 194"/>
                <a:gd name="T7" fmla="*/ 123 h 123"/>
              </a:gd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569"/>
            <p:cNvSpPr/>
            <p:nvPr/>
          </p:nvSpPr>
          <p:spPr bwMode="auto">
            <a:xfrm>
              <a:off x="-12081669" y="-6030913"/>
              <a:ext cx="971550" cy="828675"/>
            </a:xfrm>
            <a:custGeom>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570"/>
            <p:cNvSpPr/>
            <p:nvPr/>
          </p:nvSpPr>
          <p:spPr bwMode="auto">
            <a:xfrm>
              <a:off x="-10298907" y="-5846763"/>
              <a:ext cx="404813" cy="749300"/>
            </a:xfrm>
            <a:custGeom>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571"/>
            <p:cNvSpPr/>
            <p:nvPr/>
          </p:nvSpPr>
          <p:spPr bwMode="auto">
            <a:xfrm>
              <a:off x="-10230644" y="-8128000"/>
              <a:ext cx="1485900" cy="1609725"/>
            </a:xfrm>
            <a:custGeom>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572"/>
            <p:cNvSpPr/>
            <p:nvPr/>
          </p:nvSpPr>
          <p:spPr bwMode="auto">
            <a:xfrm>
              <a:off x="-9822657" y="-8078788"/>
              <a:ext cx="2417763" cy="1379538"/>
            </a:xfrm>
            <a:custGeom>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573"/>
            <p:cNvSpPr/>
            <p:nvPr/>
          </p:nvSpPr>
          <p:spPr bwMode="auto">
            <a:xfrm>
              <a:off x="-10197307" y="-8120063"/>
              <a:ext cx="1485900" cy="1612900"/>
            </a:xfrm>
            <a:custGeom>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574"/>
            <p:cNvSpPr/>
            <p:nvPr/>
          </p:nvSpPr>
          <p:spPr bwMode="auto">
            <a:xfrm>
              <a:off x="-9019382" y="-7137400"/>
              <a:ext cx="973138" cy="306388"/>
            </a:xfrm>
            <a:custGeom>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575"/>
            <p:cNvSpPr/>
            <p:nvPr/>
          </p:nvSpPr>
          <p:spPr bwMode="auto">
            <a:xfrm>
              <a:off x="-8838407" y="-7494588"/>
              <a:ext cx="460375" cy="622300"/>
            </a:xfrm>
            <a:custGeom>
              <a:gdLst>
                <a:gd name="T0" fmla="*/ 123 w 123"/>
                <a:gd name="T1" fmla="*/ 47 h 166"/>
                <a:gd name="T2" fmla="*/ 57 w 123"/>
                <a:gd name="T3" fmla="*/ 166 h 166"/>
                <a:gd name="T4" fmla="*/ 32 w 123"/>
                <a:gd name="T5" fmla="*/ 57 h 166"/>
                <a:gd name="T6" fmla="*/ 114 w 123"/>
                <a:gd name="T7" fmla="*/ 42 h 166"/>
                <a:gd name="T8" fmla="*/ 123 w 123"/>
                <a:gd name="T9" fmla="*/ 47 h 166"/>
              </a:gd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576"/>
            <p:cNvSpPr/>
            <p:nvPr/>
          </p:nvSpPr>
          <p:spPr bwMode="auto">
            <a:xfrm>
              <a:off x="-9109869" y="-6950075"/>
              <a:ext cx="484188" cy="465138"/>
            </a:xfrm>
            <a:custGeom>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577"/>
            <p:cNvSpPr/>
            <p:nvPr/>
          </p:nvSpPr>
          <p:spPr bwMode="auto">
            <a:xfrm>
              <a:off x="-8835232" y="-7070725"/>
              <a:ext cx="368300" cy="252413"/>
            </a:xfrm>
            <a:custGeom>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578"/>
            <p:cNvSpPr/>
            <p:nvPr/>
          </p:nvSpPr>
          <p:spPr bwMode="auto">
            <a:xfrm>
              <a:off x="-9127332" y="-8089900"/>
              <a:ext cx="1695450" cy="884238"/>
            </a:xfrm>
            <a:custGeom>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3579"/>
            <p:cNvSpPr/>
            <p:nvPr/>
          </p:nvSpPr>
          <p:spPr bwMode="auto">
            <a:xfrm>
              <a:off x="-9192419" y="-8154988"/>
              <a:ext cx="1812925" cy="671513"/>
            </a:xfrm>
            <a:custGeom>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2"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3580"/>
            <p:cNvSpPr/>
            <p:nvPr/>
          </p:nvSpPr>
          <p:spPr bwMode="auto">
            <a:xfrm>
              <a:off x="-8598694" y="-7332663"/>
              <a:ext cx="555625" cy="633413"/>
            </a:xfrm>
            <a:custGeom>
              <a:gdLst>
                <a:gd name="T0" fmla="*/ 148 w 148"/>
                <a:gd name="T1" fmla="*/ 69 h 169"/>
                <a:gd name="T2" fmla="*/ 54 w 148"/>
                <a:gd name="T3" fmla="*/ 166 h 169"/>
                <a:gd name="T4" fmla="*/ 57 w 148"/>
                <a:gd name="T5" fmla="*/ 54 h 169"/>
                <a:gd name="T6" fmla="*/ 140 w 148"/>
                <a:gd name="T7" fmla="*/ 61 h 169"/>
                <a:gd name="T8" fmla="*/ 148 w 148"/>
                <a:gd name="T9" fmla="*/ 69 h 169"/>
              </a:gd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3581"/>
            <p:cNvSpPr/>
            <p:nvPr/>
          </p:nvSpPr>
          <p:spPr bwMode="auto">
            <a:xfrm>
              <a:off x="-8936832" y="-6815138"/>
              <a:ext cx="547688" cy="442913"/>
            </a:xfrm>
            <a:custGeom>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3582"/>
            <p:cNvSpPr/>
            <p:nvPr/>
          </p:nvSpPr>
          <p:spPr bwMode="auto">
            <a:xfrm>
              <a:off x="-8579644" y="-6938963"/>
              <a:ext cx="344488" cy="319088"/>
            </a:xfrm>
            <a:custGeom>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3583"/>
            <p:cNvSpPr/>
            <p:nvPr/>
          </p:nvSpPr>
          <p:spPr bwMode="auto">
            <a:xfrm>
              <a:off x="-9982994" y="-7381875"/>
              <a:ext cx="1398588" cy="657225"/>
            </a:xfrm>
            <a:custGeom>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2">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3584"/>
            <p:cNvSpPr/>
            <p:nvPr/>
          </p:nvSpPr>
          <p:spPr bwMode="auto">
            <a:xfrm>
              <a:off x="-9071769" y="-8307388"/>
              <a:ext cx="401638" cy="490538"/>
            </a:xfrm>
            <a:custGeom>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3585"/>
            <p:cNvSpPr/>
            <p:nvPr/>
          </p:nvSpPr>
          <p:spPr bwMode="auto">
            <a:xfrm>
              <a:off x="-8632032" y="-8604250"/>
              <a:ext cx="963613" cy="495300"/>
            </a:xfrm>
            <a:custGeom>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3586"/>
            <p:cNvSpPr/>
            <p:nvPr/>
          </p:nvSpPr>
          <p:spPr bwMode="auto">
            <a:xfrm>
              <a:off x="-9220994" y="-7340600"/>
              <a:ext cx="1522413" cy="368300"/>
            </a:xfrm>
            <a:custGeom>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3587"/>
            <p:cNvSpPr/>
            <p:nvPr/>
          </p:nvSpPr>
          <p:spPr bwMode="auto">
            <a:xfrm>
              <a:off x="-9116219" y="-7442200"/>
              <a:ext cx="1343025" cy="360363"/>
            </a:xfrm>
            <a:custGeom>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3588"/>
            <p:cNvSpPr/>
            <p:nvPr/>
          </p:nvSpPr>
          <p:spPr bwMode="auto">
            <a:xfrm>
              <a:off x="-9097169" y="-8108950"/>
              <a:ext cx="1368425" cy="908050"/>
            </a:xfrm>
            <a:custGeom>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cxnLst>
                <a:cxn ang="0">
                  <a:pos x="T0" y="T1"/>
                </a:cxn>
                <a:cxn ang="0">
                  <a:pos x="T2" y="T3"/>
                </a:cxn>
                <a:cxn ang="0">
                  <a:pos x="T4" y="T5"/>
                </a:cxn>
                <a:cxn ang="0">
                  <a:pos x="T6" y="T7"/>
                </a:cxn>
                <a:cxn ang="0">
                  <a:pos x="T8" y="T9"/>
                </a:cxn>
                <a:cxn ang="0">
                  <a:pos x="T10" y="T11"/>
                </a:cxn>
                <a:cxn ang="0">
                  <a:pos x="T12" y="T13"/>
                </a:cxn>
              </a:cxnLst>
              <a:rect l="0" t="0" r="r" b="b"/>
              <a:pathLst>
                <a:path w="365" h="241">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3589"/>
            <p:cNvSpPr>
              <a:spLocks noEditPoints="1"/>
            </p:cNvSpPr>
            <p:nvPr/>
          </p:nvSpPr>
          <p:spPr bwMode="auto">
            <a:xfrm>
              <a:off x="-8670132" y="-7569200"/>
              <a:ext cx="198438" cy="198438"/>
            </a:xfrm>
            <a:custGeom>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3590"/>
            <p:cNvSpPr>
              <a:spLocks noEditPoints="1"/>
            </p:cNvSpPr>
            <p:nvPr/>
          </p:nvSpPr>
          <p:spPr bwMode="auto">
            <a:xfrm>
              <a:off x="-8628857" y="-7794625"/>
              <a:ext cx="184150" cy="180975"/>
            </a:xfrm>
            <a:custGeom>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3591"/>
            <p:cNvSpPr/>
            <p:nvPr/>
          </p:nvSpPr>
          <p:spPr bwMode="auto">
            <a:xfrm>
              <a:off x="-8095457" y="-7389813"/>
              <a:ext cx="300038" cy="203200"/>
            </a:xfrm>
            <a:custGeom>
              <a:gdLst>
                <a:gd name="T0" fmla="*/ 7 w 80"/>
                <a:gd name="T1" fmla="*/ 9 h 54"/>
                <a:gd name="T2" fmla="*/ 72 w 80"/>
                <a:gd name="T3" fmla="*/ 0 h 54"/>
                <a:gd name="T4" fmla="*/ 31 w 80"/>
                <a:gd name="T5" fmla="*/ 48 h 54"/>
                <a:gd name="T6" fmla="*/ 7 w 80"/>
                <a:gd name="T7" fmla="*/ 9 h 54"/>
              </a:gd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3592"/>
            <p:cNvSpPr/>
            <p:nvPr/>
          </p:nvSpPr>
          <p:spPr bwMode="auto">
            <a:xfrm>
              <a:off x="-8103394" y="-7513638"/>
              <a:ext cx="288925" cy="117475"/>
            </a:xfrm>
            <a:custGeom>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3593"/>
            <p:cNvSpPr/>
            <p:nvPr/>
          </p:nvSpPr>
          <p:spPr bwMode="auto">
            <a:xfrm>
              <a:off x="-8128794" y="-7489825"/>
              <a:ext cx="388938" cy="217488"/>
            </a:xfrm>
            <a:custGeom>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cxnLst>
                <a:cxn ang="0">
                  <a:pos x="T0" y="T1"/>
                </a:cxn>
                <a:cxn ang="0">
                  <a:pos x="T2" y="T3"/>
                </a:cxn>
                <a:cxn ang="0">
                  <a:pos x="T4" y="T5"/>
                </a:cxn>
                <a:cxn ang="0">
                  <a:pos x="T6" y="T7"/>
                </a:cxn>
                <a:cxn ang="0">
                  <a:pos x="T8" y="T9"/>
                </a:cxn>
                <a:cxn ang="0">
                  <a:pos x="T10" y="T11"/>
                </a:cxn>
              </a:cxnLst>
              <a:rect l="0" t="0" r="r" b="b"/>
              <a:pathLst>
                <a:path w="104" h="57">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3594"/>
            <p:cNvSpPr/>
            <p:nvPr/>
          </p:nvSpPr>
          <p:spPr bwMode="auto">
            <a:xfrm>
              <a:off x="-8865394" y="-8124825"/>
              <a:ext cx="420688" cy="323850"/>
            </a:xfrm>
            <a:custGeom>
              <a:gdLst>
                <a:gd name="T0" fmla="*/ 112 w 112"/>
                <a:gd name="T1" fmla="*/ 52 h 86"/>
                <a:gd name="T2" fmla="*/ 94 w 112"/>
                <a:gd name="T3" fmla="*/ 0 h 86"/>
                <a:gd name="T4" fmla="*/ 6 w 112"/>
                <a:gd name="T5" fmla="*/ 72 h 86"/>
                <a:gd name="T6" fmla="*/ 76 w 112"/>
                <a:gd name="T7" fmla="*/ 66 h 86"/>
                <a:gd name="T8" fmla="*/ 112 w 112"/>
                <a:gd name="T9" fmla="*/ 52 h 86"/>
              </a:gd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3595"/>
            <p:cNvSpPr/>
            <p:nvPr/>
          </p:nvSpPr>
          <p:spPr bwMode="auto">
            <a:xfrm>
              <a:off x="-8873332" y="-8672513"/>
              <a:ext cx="1157288" cy="830263"/>
            </a:xfrm>
            <a:custGeom>
              <a:gdLst>
                <a:gd name="T0" fmla="*/ 226 w 308"/>
                <a:gd name="T1" fmla="*/ 19 h 221"/>
                <a:gd name="T2" fmla="*/ 257 w 308"/>
                <a:gd name="T3" fmla="*/ 167 h 221"/>
                <a:gd name="T4" fmla="*/ 120 w 308"/>
                <a:gd name="T5" fmla="*/ 61 h 221"/>
                <a:gd name="T6" fmla="*/ 226 w 308"/>
                <a:gd name="T7" fmla="*/ 19 h 221"/>
              </a:gd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3596"/>
            <p:cNvSpPr/>
            <p:nvPr/>
          </p:nvSpPr>
          <p:spPr bwMode="auto">
            <a:xfrm>
              <a:off x="-8114507" y="-8042275"/>
              <a:ext cx="393700" cy="473075"/>
            </a:xfrm>
            <a:custGeom>
              <a:gdLst>
                <a:gd name="T0" fmla="*/ 62 w 105"/>
                <a:gd name="T1" fmla="*/ 0 h 126"/>
                <a:gd name="T2" fmla="*/ 0 w 105"/>
                <a:gd name="T3" fmla="*/ 43 h 126"/>
                <a:gd name="T4" fmla="*/ 58 w 105"/>
                <a:gd name="T5" fmla="*/ 94 h 126"/>
                <a:gd name="T6" fmla="*/ 62 w 105"/>
                <a:gd name="T7" fmla="*/ 0 h 126"/>
              </a:gdLst>
              <a:cxnLst>
                <a:cxn ang="0">
                  <a:pos x="T0" y="T1"/>
                </a:cxn>
                <a:cxn ang="0">
                  <a:pos x="T2" y="T3"/>
                </a:cxn>
                <a:cxn ang="0">
                  <a:pos x="T4" y="T5"/>
                </a:cxn>
                <a:cxn ang="0">
                  <a:pos x="T6" y="T7"/>
                </a:cxn>
              </a:cxnLst>
              <a:rect l="0" t="0" r="r" b="b"/>
              <a:pathLst>
                <a:path w="105" h="125">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3597"/>
            <p:cNvSpPr/>
            <p:nvPr/>
          </p:nvSpPr>
          <p:spPr bwMode="auto">
            <a:xfrm>
              <a:off x="-8722519" y="-8593138"/>
              <a:ext cx="915988" cy="671513"/>
            </a:xfrm>
            <a:custGeom>
              <a:gdLst>
                <a:gd name="T0" fmla="*/ 179 w 244"/>
                <a:gd name="T1" fmla="*/ 15 h 179"/>
                <a:gd name="T2" fmla="*/ 203 w 244"/>
                <a:gd name="T3" fmla="*/ 135 h 179"/>
                <a:gd name="T4" fmla="*/ 95 w 244"/>
                <a:gd name="T5" fmla="*/ 50 h 179"/>
                <a:gd name="T6" fmla="*/ 179 w 244"/>
                <a:gd name="T7" fmla="*/ 15 h 179"/>
              </a:gd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3598"/>
            <p:cNvSpPr/>
            <p:nvPr/>
          </p:nvSpPr>
          <p:spPr bwMode="auto">
            <a:xfrm>
              <a:off x="-8673307" y="-8405813"/>
              <a:ext cx="1185863" cy="1304925"/>
            </a:xfrm>
            <a:custGeom>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3599"/>
            <p:cNvSpPr/>
            <p:nvPr/>
          </p:nvSpPr>
          <p:spPr bwMode="auto">
            <a:xfrm>
              <a:off x="-8452644" y="-8424863"/>
              <a:ext cx="200025" cy="200025"/>
            </a:xfrm>
            <a:custGeom>
              <a:gdLst>
                <a:gd name="T0" fmla="*/ 29 w 53"/>
                <a:gd name="T1" fmla="*/ 2 h 53"/>
                <a:gd name="T2" fmla="*/ 1 w 53"/>
                <a:gd name="T3" fmla="*/ 23 h 53"/>
                <a:gd name="T4" fmla="*/ 23 w 53"/>
                <a:gd name="T5" fmla="*/ 51 h 53"/>
                <a:gd name="T6" fmla="*/ 51 w 53"/>
                <a:gd name="T7" fmla="*/ 30 h 53"/>
                <a:gd name="T8" fmla="*/ 29 w 53"/>
                <a:gd name="T9" fmla="*/ 2 h 53"/>
              </a:gdLst>
              <a:cxnLst>
                <a:cxn ang="0">
                  <a:pos x="T0" y="T1"/>
                </a:cxn>
                <a:cxn ang="0">
                  <a:pos x="T2" y="T3"/>
                </a:cxn>
                <a:cxn ang="0">
                  <a:pos x="T4" y="T5"/>
                </a:cxn>
                <a:cxn ang="0">
                  <a:pos x="T6" y="T7"/>
                </a:cxn>
                <a:cxn ang="0">
                  <a:pos x="T8" y="T9"/>
                </a:cxn>
              </a:cxnLst>
              <a:rect l="0" t="0" r="r" b="b"/>
              <a:pathLst>
                <a:path w="52" h="52">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3600"/>
            <p:cNvSpPr/>
            <p:nvPr/>
          </p:nvSpPr>
          <p:spPr bwMode="auto">
            <a:xfrm>
              <a:off x="-8073232" y="-8345488"/>
              <a:ext cx="203200" cy="198438"/>
            </a:xfrm>
            <a:custGeom>
              <a:gdLst>
                <a:gd name="T0" fmla="*/ 30 w 54"/>
                <a:gd name="T1" fmla="*/ 2 h 53"/>
                <a:gd name="T2" fmla="*/ 2 w 54"/>
                <a:gd name="T3" fmla="*/ 24 h 53"/>
                <a:gd name="T4" fmla="*/ 24 w 54"/>
                <a:gd name="T5" fmla="*/ 52 h 53"/>
                <a:gd name="T6" fmla="*/ 52 w 54"/>
                <a:gd name="T7" fmla="*/ 30 h 53"/>
                <a:gd name="T8" fmla="*/ 30 w 54"/>
                <a:gd name="T9" fmla="*/ 2 h 53"/>
              </a:gdLst>
              <a:cxnLst>
                <a:cxn ang="0">
                  <a:pos x="T0" y="T1"/>
                </a:cxn>
                <a:cxn ang="0">
                  <a:pos x="T2" y="T3"/>
                </a:cxn>
                <a:cxn ang="0">
                  <a:pos x="T4" y="T5"/>
                </a:cxn>
                <a:cxn ang="0">
                  <a:pos x="T6" y="T7"/>
                </a:cxn>
                <a:cxn ang="0">
                  <a:pos x="T8" y="T9"/>
                </a:cxn>
              </a:cxnLst>
              <a:rect l="0" t="0" r="r" b="b"/>
              <a:pathLst>
                <a:path w="54" h="52">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3601"/>
            <p:cNvSpPr/>
            <p:nvPr/>
          </p:nvSpPr>
          <p:spPr bwMode="auto">
            <a:xfrm>
              <a:off x="-8227219" y="-8510588"/>
              <a:ext cx="82550" cy="44450"/>
            </a:xfrm>
            <a:custGeom>
              <a:gdLst>
                <a:gd name="T0" fmla="*/ 22 w 22"/>
                <a:gd name="T1" fmla="*/ 8 h 12"/>
                <a:gd name="T2" fmla="*/ 10 w 22"/>
                <a:gd name="T3" fmla="*/ 0 h 12"/>
                <a:gd name="T4" fmla="*/ 2 w 22"/>
                <a:gd name="T5" fmla="*/ 11 h 12"/>
                <a:gd name="T6" fmla="*/ 13 w 22"/>
                <a:gd name="T7" fmla="*/ 5 h 12"/>
                <a:gd name="T8" fmla="*/ 22 w 22"/>
                <a:gd name="T9" fmla="*/ 8 h 12"/>
              </a:gd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3602"/>
            <p:cNvSpPr/>
            <p:nvPr/>
          </p:nvSpPr>
          <p:spPr bwMode="auto">
            <a:xfrm>
              <a:off x="-8081169" y="-8480425"/>
              <a:ext cx="76200" cy="71438"/>
            </a:xfrm>
            <a:custGeom>
              <a:gdLst>
                <a:gd name="T0" fmla="*/ 18 w 20"/>
                <a:gd name="T1" fmla="*/ 16 h 19"/>
                <a:gd name="T2" fmla="*/ 13 w 20"/>
                <a:gd name="T3" fmla="*/ 3 h 19"/>
                <a:gd name="T4" fmla="*/ 0 w 20"/>
                <a:gd name="T5" fmla="*/ 6 h 19"/>
                <a:gd name="T6" fmla="*/ 13 w 20"/>
                <a:gd name="T7" fmla="*/ 8 h 19"/>
                <a:gd name="T8" fmla="*/ 18 w 20"/>
                <a:gd name="T9" fmla="*/ 16 h 19"/>
              </a:gd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3603"/>
            <p:cNvSpPr/>
            <p:nvPr/>
          </p:nvSpPr>
          <p:spPr bwMode="auto">
            <a:xfrm>
              <a:off x="-8714582" y="-8435975"/>
              <a:ext cx="596900" cy="330200"/>
            </a:xfrm>
            <a:custGeom>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3604"/>
            <p:cNvSpPr/>
            <p:nvPr/>
          </p:nvSpPr>
          <p:spPr bwMode="auto">
            <a:xfrm>
              <a:off x="-8241507" y="-8356600"/>
              <a:ext cx="619125" cy="366713"/>
            </a:xfrm>
            <a:custGeom>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3605"/>
            <p:cNvSpPr/>
            <p:nvPr/>
          </p:nvSpPr>
          <p:spPr bwMode="auto">
            <a:xfrm>
              <a:off x="-8241507" y="-8166100"/>
              <a:ext cx="77788" cy="112713"/>
            </a:xfrm>
            <a:custGeom>
              <a:gdLst>
                <a:gd name="T0" fmla="*/ 11 w 21"/>
                <a:gd name="T1" fmla="*/ 0 h 30"/>
                <a:gd name="T2" fmla="*/ 0 w 21"/>
                <a:gd name="T3" fmla="*/ 14 h 30"/>
                <a:gd name="T4" fmla="*/ 9 w 21"/>
                <a:gd name="T5" fmla="*/ 29 h 30"/>
                <a:gd name="T6" fmla="*/ 20 w 21"/>
                <a:gd name="T7" fmla="*/ 15 h 30"/>
                <a:gd name="T8" fmla="*/ 11 w 21"/>
                <a:gd name="T9" fmla="*/ 0 h 30"/>
              </a:gd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3606"/>
            <p:cNvSpPr/>
            <p:nvPr/>
          </p:nvSpPr>
          <p:spPr bwMode="auto">
            <a:xfrm>
              <a:off x="-8246269" y="-8169275"/>
              <a:ext cx="82550" cy="115888"/>
            </a:xfrm>
            <a:custGeom>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3607"/>
            <p:cNvSpPr/>
            <p:nvPr/>
          </p:nvSpPr>
          <p:spPr bwMode="auto">
            <a:xfrm>
              <a:off x="-8516144" y="-8507413"/>
              <a:ext cx="120650" cy="120650"/>
            </a:xfrm>
            <a:custGeom>
              <a:gdLst>
                <a:gd name="T0" fmla="*/ 18 w 32"/>
                <a:gd name="T1" fmla="*/ 1 h 32"/>
                <a:gd name="T2" fmla="*/ 2 w 32"/>
                <a:gd name="T3" fmla="*/ 14 h 32"/>
                <a:gd name="T4" fmla="*/ 15 w 32"/>
                <a:gd name="T5" fmla="*/ 31 h 32"/>
                <a:gd name="T6" fmla="*/ 31 w 32"/>
                <a:gd name="T7" fmla="*/ 18 h 32"/>
                <a:gd name="T8" fmla="*/ 18 w 32"/>
                <a:gd name="T9" fmla="*/ 1 h 32"/>
              </a:gd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3608"/>
            <p:cNvSpPr/>
            <p:nvPr/>
          </p:nvSpPr>
          <p:spPr bwMode="auto">
            <a:xfrm>
              <a:off x="-8279607" y="-8078788"/>
              <a:ext cx="123825" cy="93663"/>
            </a:xfrm>
            <a:custGeom>
              <a:gdLst>
                <a:gd name="T0" fmla="*/ 33 w 33"/>
                <a:gd name="T1" fmla="*/ 6 h 25"/>
                <a:gd name="T2" fmla="*/ 4 w 33"/>
                <a:gd name="T3" fmla="*/ 0 h 25"/>
                <a:gd name="T4" fmla="*/ 17 w 33"/>
                <a:gd name="T5" fmla="*/ 10 h 25"/>
                <a:gd name="T6" fmla="*/ 33 w 33"/>
                <a:gd name="T7" fmla="*/ 6 h 25"/>
              </a:gd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3609"/>
            <p:cNvSpPr/>
            <p:nvPr/>
          </p:nvSpPr>
          <p:spPr bwMode="auto">
            <a:xfrm>
              <a:off x="-8257382" y="-8147050"/>
              <a:ext cx="120650" cy="63500"/>
            </a:xfrm>
            <a:custGeom>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3610"/>
            <p:cNvSpPr/>
            <p:nvPr/>
          </p:nvSpPr>
          <p:spPr bwMode="auto">
            <a:xfrm>
              <a:off x="-8158957" y="-8128000"/>
              <a:ext cx="33338" cy="30163"/>
            </a:xfrm>
            <a:custGeom>
              <a:gdLst>
                <a:gd name="T0" fmla="*/ 0 w 9"/>
                <a:gd name="T1" fmla="*/ 2 h 8"/>
                <a:gd name="T2" fmla="*/ 4 w 9"/>
                <a:gd name="T3" fmla="*/ 8 h 8"/>
                <a:gd name="T4" fmla="*/ 4 w 9"/>
                <a:gd name="T5" fmla="*/ 4 h 8"/>
                <a:gd name="T6" fmla="*/ 0 w 9"/>
                <a:gd name="T7" fmla="*/ 2 h 8"/>
              </a:gd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3611"/>
            <p:cNvSpPr/>
            <p:nvPr/>
          </p:nvSpPr>
          <p:spPr bwMode="auto">
            <a:xfrm>
              <a:off x="-8265319" y="-8158163"/>
              <a:ext cx="30163" cy="30163"/>
            </a:xfrm>
            <a:custGeom>
              <a:gdLst>
                <a:gd name="T0" fmla="*/ 3 w 8"/>
                <a:gd name="T1" fmla="*/ 8 h 8"/>
                <a:gd name="T2" fmla="*/ 8 w 8"/>
                <a:gd name="T3" fmla="*/ 4 h 8"/>
                <a:gd name="T4" fmla="*/ 4 w 8"/>
                <a:gd name="T5" fmla="*/ 5 h 8"/>
                <a:gd name="T6" fmla="*/ 3 w 8"/>
                <a:gd name="T7" fmla="*/ 8 h 8"/>
              </a:gd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3612"/>
            <p:cNvSpPr>
              <a:spLocks noEditPoints="1"/>
            </p:cNvSpPr>
            <p:nvPr/>
          </p:nvSpPr>
          <p:spPr bwMode="auto">
            <a:xfrm>
              <a:off x="-8197057" y="-9088438"/>
              <a:ext cx="1001713" cy="952500"/>
            </a:xfrm>
            <a:custGeom>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3613"/>
            <p:cNvSpPr/>
            <p:nvPr/>
          </p:nvSpPr>
          <p:spPr bwMode="auto">
            <a:xfrm>
              <a:off x="-8411369" y="-8713788"/>
              <a:ext cx="747713" cy="311150"/>
            </a:xfrm>
            <a:custGeom>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3614"/>
            <p:cNvSpPr>
              <a:spLocks noEditPoints="1"/>
            </p:cNvSpPr>
            <p:nvPr/>
          </p:nvSpPr>
          <p:spPr bwMode="auto">
            <a:xfrm>
              <a:off x="-9090819" y="-7302500"/>
              <a:ext cx="1276350" cy="201613"/>
            </a:xfrm>
            <a:custGeom>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3615"/>
            <p:cNvSpPr>
              <a:spLocks noEditPoints="1"/>
            </p:cNvSpPr>
            <p:nvPr/>
          </p:nvSpPr>
          <p:spPr bwMode="auto">
            <a:xfrm>
              <a:off x="-9071769" y="-7392988"/>
              <a:ext cx="1273175" cy="217488"/>
            </a:xfrm>
            <a:custGeom>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3616"/>
            <p:cNvSpPr>
              <a:spLocks noEditPoints="1"/>
            </p:cNvSpPr>
            <p:nvPr/>
          </p:nvSpPr>
          <p:spPr bwMode="auto">
            <a:xfrm>
              <a:off x="-8797132" y="-7354888"/>
              <a:ext cx="374650" cy="288925"/>
            </a:xfrm>
            <a:custGeom>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3617"/>
            <p:cNvSpPr/>
            <p:nvPr/>
          </p:nvSpPr>
          <p:spPr bwMode="auto">
            <a:xfrm>
              <a:off x="-8482807" y="-8472488"/>
              <a:ext cx="63500" cy="58738"/>
            </a:xfrm>
            <a:custGeom>
              <a:gdLst>
                <a:gd name="T0" fmla="*/ 9 w 17"/>
                <a:gd name="T1" fmla="*/ 0 h 16"/>
                <a:gd name="T2" fmla="*/ 1 w 17"/>
                <a:gd name="T3" fmla="*/ 7 h 16"/>
                <a:gd name="T4" fmla="*/ 7 w 17"/>
                <a:gd name="T5" fmla="*/ 16 h 16"/>
                <a:gd name="T6" fmla="*/ 16 w 17"/>
                <a:gd name="T7" fmla="*/ 9 h 16"/>
                <a:gd name="T8" fmla="*/ 9 w 17"/>
                <a:gd name="T9" fmla="*/ 0 h 16"/>
              </a:gd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3618"/>
            <p:cNvSpPr/>
            <p:nvPr/>
          </p:nvSpPr>
          <p:spPr bwMode="auto">
            <a:xfrm>
              <a:off x="-7863682" y="-8402638"/>
              <a:ext cx="128588" cy="123825"/>
            </a:xfrm>
            <a:custGeom>
              <a:gdLst>
                <a:gd name="T0" fmla="*/ 19 w 34"/>
                <a:gd name="T1" fmla="*/ 1 h 33"/>
                <a:gd name="T2" fmla="*/ 1 w 34"/>
                <a:gd name="T3" fmla="*/ 14 h 33"/>
                <a:gd name="T4" fmla="*/ 15 w 34"/>
                <a:gd name="T5" fmla="*/ 32 h 33"/>
                <a:gd name="T6" fmla="*/ 32 w 34"/>
                <a:gd name="T7" fmla="*/ 19 h 33"/>
                <a:gd name="T8" fmla="*/ 19 w 34"/>
                <a:gd name="T9" fmla="*/ 1 h 33"/>
              </a:gd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3619"/>
            <p:cNvSpPr/>
            <p:nvPr/>
          </p:nvSpPr>
          <p:spPr bwMode="auto">
            <a:xfrm>
              <a:off x="-8290719" y="-8593138"/>
              <a:ext cx="123825" cy="74613"/>
            </a:xfrm>
            <a:custGeom>
              <a:gdLst>
                <a:gd name="T0" fmla="*/ 32 w 33"/>
                <a:gd name="T1" fmla="*/ 5 h 20"/>
                <a:gd name="T2" fmla="*/ 4 w 33"/>
                <a:gd name="T3" fmla="*/ 18 h 20"/>
                <a:gd name="T4" fmla="*/ 16 w 33"/>
                <a:gd name="T5" fmla="*/ 3 h 20"/>
                <a:gd name="T6" fmla="*/ 32 w 33"/>
                <a:gd name="T7" fmla="*/ 5 h 20"/>
              </a:gd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3620"/>
            <p:cNvSpPr/>
            <p:nvPr/>
          </p:nvSpPr>
          <p:spPr bwMode="auto">
            <a:xfrm>
              <a:off x="-8039894" y="-8551863"/>
              <a:ext cx="120650" cy="90488"/>
            </a:xfrm>
            <a:custGeom>
              <a:gdLst>
                <a:gd name="T0" fmla="*/ 1 w 32"/>
                <a:gd name="T1" fmla="*/ 4 h 24"/>
                <a:gd name="T2" fmla="*/ 26 w 32"/>
                <a:gd name="T3" fmla="*/ 22 h 24"/>
                <a:gd name="T4" fmla="*/ 17 w 32"/>
                <a:gd name="T5" fmla="*/ 5 h 24"/>
                <a:gd name="T6" fmla="*/ 1 w 32"/>
                <a:gd name="T7" fmla="*/ 4 h 24"/>
              </a:gd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3621"/>
            <p:cNvSpPr/>
            <p:nvPr/>
          </p:nvSpPr>
          <p:spPr bwMode="auto">
            <a:xfrm>
              <a:off x="-8182769" y="-8455025"/>
              <a:ext cx="87313" cy="41275"/>
            </a:xfrm>
            <a:custGeom>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3623"/>
            <p:cNvSpPr/>
            <p:nvPr/>
          </p:nvSpPr>
          <p:spPr bwMode="auto">
            <a:xfrm>
              <a:off x="-8265319" y="-8477251"/>
              <a:ext cx="101600" cy="98425"/>
            </a:xfrm>
            <a:custGeom>
              <a:gdLst>
                <a:gd name="T0" fmla="*/ 15 w 27"/>
                <a:gd name="T1" fmla="*/ 1 h 26"/>
                <a:gd name="T2" fmla="*/ 1 w 27"/>
                <a:gd name="T3" fmla="*/ 12 h 26"/>
                <a:gd name="T4" fmla="*/ 13 w 27"/>
                <a:gd name="T5" fmla="*/ 26 h 26"/>
                <a:gd name="T6" fmla="*/ 27 w 27"/>
                <a:gd name="T7" fmla="*/ 14 h 26"/>
                <a:gd name="T8" fmla="*/ 15 w 27"/>
                <a:gd name="T9" fmla="*/ 1 h 26"/>
              </a:gd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3624"/>
            <p:cNvSpPr/>
            <p:nvPr/>
          </p:nvSpPr>
          <p:spPr bwMode="auto">
            <a:xfrm>
              <a:off x="-8257381" y="-8480426"/>
              <a:ext cx="57150" cy="119063"/>
            </a:xfrm>
            <a:custGeom>
              <a:gdLst>
                <a:gd name="T0" fmla="*/ 0 w 36"/>
                <a:gd name="T1" fmla="*/ 7 h 75"/>
                <a:gd name="T2" fmla="*/ 10 w 36"/>
                <a:gd name="T3" fmla="*/ 0 h 75"/>
                <a:gd name="T4" fmla="*/ 36 w 36"/>
                <a:gd name="T5" fmla="*/ 73 h 75"/>
                <a:gd name="T6" fmla="*/ 21 w 36"/>
                <a:gd name="T7" fmla="*/ 75 h 75"/>
                <a:gd name="T8" fmla="*/ 0 w 36"/>
                <a:gd name="T9" fmla="*/ 7 h 75"/>
              </a:gd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3625"/>
            <p:cNvSpPr/>
            <p:nvPr/>
          </p:nvSpPr>
          <p:spPr bwMode="auto">
            <a:xfrm>
              <a:off x="-8227219" y="-8480426"/>
              <a:ext cx="44450" cy="104775"/>
            </a:xfrm>
            <a:custGeom>
              <a:gdLst>
                <a:gd name="T0" fmla="*/ 5 w 28"/>
                <a:gd name="T1" fmla="*/ 0 h 66"/>
                <a:gd name="T2" fmla="*/ 0 w 28"/>
                <a:gd name="T3" fmla="*/ 0 h 66"/>
                <a:gd name="T4" fmla="*/ 21 w 28"/>
                <a:gd name="T5" fmla="*/ 66 h 66"/>
                <a:gd name="T6" fmla="*/ 28 w 28"/>
                <a:gd name="T7" fmla="*/ 64 h 66"/>
                <a:gd name="T8" fmla="*/ 5 w 28"/>
                <a:gd name="T9" fmla="*/ 0 h 66"/>
              </a:gd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3626"/>
            <p:cNvSpPr/>
            <p:nvPr/>
          </p:nvSpPr>
          <p:spPr bwMode="auto">
            <a:xfrm>
              <a:off x="-8122444" y="-8439151"/>
              <a:ext cx="104775" cy="101600"/>
            </a:xfrm>
            <a:custGeom>
              <a:gdLst>
                <a:gd name="T0" fmla="*/ 15 w 28"/>
                <a:gd name="T1" fmla="*/ 0 h 27"/>
                <a:gd name="T2" fmla="*/ 1 w 28"/>
                <a:gd name="T3" fmla="*/ 12 h 27"/>
                <a:gd name="T4" fmla="*/ 13 w 28"/>
                <a:gd name="T5" fmla="*/ 26 h 27"/>
                <a:gd name="T6" fmla="*/ 27 w 28"/>
                <a:gd name="T7" fmla="*/ 14 h 27"/>
                <a:gd name="T8" fmla="*/ 15 w 28"/>
                <a:gd name="T9" fmla="*/ 0 h 27"/>
              </a:gd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3627"/>
            <p:cNvSpPr/>
            <p:nvPr/>
          </p:nvSpPr>
          <p:spPr bwMode="auto">
            <a:xfrm>
              <a:off x="-8114506" y="-8443913"/>
              <a:ext cx="55563" cy="120650"/>
            </a:xfrm>
            <a:custGeom>
              <a:gdLst>
                <a:gd name="T0" fmla="*/ 0 w 35"/>
                <a:gd name="T1" fmla="*/ 8 h 76"/>
                <a:gd name="T2" fmla="*/ 9 w 35"/>
                <a:gd name="T3" fmla="*/ 0 h 76"/>
                <a:gd name="T4" fmla="*/ 35 w 35"/>
                <a:gd name="T5" fmla="*/ 76 h 76"/>
                <a:gd name="T6" fmla="*/ 24 w 35"/>
                <a:gd name="T7" fmla="*/ 76 h 76"/>
                <a:gd name="T8" fmla="*/ 0 w 35"/>
                <a:gd name="T9" fmla="*/ 8 h 76"/>
              </a:gd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3628"/>
            <p:cNvSpPr/>
            <p:nvPr/>
          </p:nvSpPr>
          <p:spPr bwMode="auto">
            <a:xfrm>
              <a:off x="-8084344" y="-8447088"/>
              <a:ext cx="44450" cy="112713"/>
            </a:xfrm>
            <a:custGeom>
              <a:gdLst>
                <a:gd name="T0" fmla="*/ 7 w 28"/>
                <a:gd name="T1" fmla="*/ 2 h 71"/>
                <a:gd name="T2" fmla="*/ 0 w 28"/>
                <a:gd name="T3" fmla="*/ 0 h 71"/>
                <a:gd name="T4" fmla="*/ 24 w 28"/>
                <a:gd name="T5" fmla="*/ 71 h 71"/>
                <a:gd name="T6" fmla="*/ 28 w 28"/>
                <a:gd name="T7" fmla="*/ 66 h 71"/>
                <a:gd name="T8" fmla="*/ 7 w 28"/>
                <a:gd name="T9" fmla="*/ 2 h 71"/>
              </a:gd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3629"/>
            <p:cNvSpPr/>
            <p:nvPr/>
          </p:nvSpPr>
          <p:spPr bwMode="auto">
            <a:xfrm>
              <a:off x="-7844631" y="-8372476"/>
              <a:ext cx="63500" cy="65088"/>
            </a:xfrm>
            <a:custGeom>
              <a:gdLst>
                <a:gd name="T0" fmla="*/ 9 w 17"/>
                <a:gd name="T1" fmla="*/ 1 h 17"/>
                <a:gd name="T2" fmla="*/ 1 w 17"/>
                <a:gd name="T3" fmla="*/ 8 h 17"/>
                <a:gd name="T4" fmla="*/ 7 w 17"/>
                <a:gd name="T5" fmla="*/ 17 h 17"/>
                <a:gd name="T6" fmla="*/ 16 w 17"/>
                <a:gd name="T7" fmla="*/ 10 h 17"/>
                <a:gd name="T8" fmla="*/ 9 w 17"/>
                <a:gd name="T9" fmla="*/ 1 h 17"/>
              </a:gd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3630"/>
            <p:cNvSpPr/>
            <p:nvPr/>
          </p:nvSpPr>
          <p:spPr bwMode="auto">
            <a:xfrm>
              <a:off x="-8246269" y="-8416926"/>
              <a:ext cx="176213" cy="176213"/>
            </a:xfrm>
            <a:custGeom>
              <a:gdLst>
                <a:gd name="T0" fmla="*/ 28 w 47"/>
                <a:gd name="T1" fmla="*/ 2 h 47"/>
                <a:gd name="T2" fmla="*/ 2 w 47"/>
                <a:gd name="T3" fmla="*/ 20 h 47"/>
                <a:gd name="T4" fmla="*/ 20 w 47"/>
                <a:gd name="T5" fmla="*/ 45 h 47"/>
                <a:gd name="T6" fmla="*/ 45 w 47"/>
                <a:gd name="T7" fmla="*/ 28 h 47"/>
                <a:gd name="T8" fmla="*/ 28 w 47"/>
                <a:gd name="T9" fmla="*/ 2 h 47"/>
              </a:gd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3631"/>
            <p:cNvSpPr/>
            <p:nvPr/>
          </p:nvSpPr>
          <p:spPr bwMode="auto">
            <a:xfrm>
              <a:off x="-8152606" y="-8378826"/>
              <a:ext cx="57150" cy="55563"/>
            </a:xfrm>
            <a:custGeom>
              <a:gdLst>
                <a:gd name="T0" fmla="*/ 9 w 15"/>
                <a:gd name="T1" fmla="*/ 1 h 15"/>
                <a:gd name="T2" fmla="*/ 1 w 15"/>
                <a:gd name="T3" fmla="*/ 7 h 15"/>
                <a:gd name="T4" fmla="*/ 6 w 15"/>
                <a:gd name="T5" fmla="*/ 15 h 15"/>
                <a:gd name="T6" fmla="*/ 15 w 15"/>
                <a:gd name="T7" fmla="*/ 9 h 15"/>
                <a:gd name="T8" fmla="*/ 9 w 15"/>
                <a:gd name="T9" fmla="*/ 1 h 15"/>
              </a:gd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3632"/>
            <p:cNvSpPr/>
            <p:nvPr/>
          </p:nvSpPr>
          <p:spPr bwMode="auto">
            <a:xfrm>
              <a:off x="-8287544" y="-8361363"/>
              <a:ext cx="101600" cy="101600"/>
            </a:xfrm>
            <a:custGeom>
              <a:gdLst>
                <a:gd name="T0" fmla="*/ 16 w 27"/>
                <a:gd name="T1" fmla="*/ 1 h 27"/>
                <a:gd name="T2" fmla="*/ 1 w 27"/>
                <a:gd name="T3" fmla="*/ 11 h 27"/>
                <a:gd name="T4" fmla="*/ 11 w 27"/>
                <a:gd name="T5" fmla="*/ 26 h 27"/>
                <a:gd name="T6" fmla="*/ 26 w 27"/>
                <a:gd name="T7" fmla="*/ 16 h 27"/>
                <a:gd name="T8" fmla="*/ 16 w 27"/>
                <a:gd name="T9" fmla="*/ 1 h 27"/>
              </a:gd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3633"/>
            <p:cNvSpPr/>
            <p:nvPr/>
          </p:nvSpPr>
          <p:spPr bwMode="auto">
            <a:xfrm>
              <a:off x="-8152606" y="-8331201"/>
              <a:ext cx="101600" cy="98425"/>
            </a:xfrm>
            <a:custGeom>
              <a:gdLst>
                <a:gd name="T0" fmla="*/ 16 w 27"/>
                <a:gd name="T1" fmla="*/ 1 h 26"/>
                <a:gd name="T2" fmla="*/ 1 w 27"/>
                <a:gd name="T3" fmla="*/ 11 h 26"/>
                <a:gd name="T4" fmla="*/ 11 w 27"/>
                <a:gd name="T5" fmla="*/ 25 h 26"/>
                <a:gd name="T6" fmla="*/ 26 w 27"/>
                <a:gd name="T7" fmla="*/ 15 h 26"/>
                <a:gd name="T8" fmla="*/ 16 w 27"/>
                <a:gd name="T9" fmla="*/ 1 h 26"/>
              </a:gd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3634"/>
            <p:cNvSpPr/>
            <p:nvPr/>
          </p:nvSpPr>
          <p:spPr bwMode="auto">
            <a:xfrm>
              <a:off x="-8265319" y="-8289926"/>
              <a:ext cx="46038" cy="19050"/>
            </a:xfrm>
            <a:custGeom>
              <a:gdLst>
                <a:gd name="T0" fmla="*/ 6 w 12"/>
                <a:gd name="T1" fmla="*/ 1 h 5"/>
                <a:gd name="T2" fmla="*/ 0 w 12"/>
                <a:gd name="T3" fmla="*/ 1 h 5"/>
                <a:gd name="T4" fmla="*/ 6 w 12"/>
                <a:gd name="T5" fmla="*/ 4 h 5"/>
                <a:gd name="T6" fmla="*/ 12 w 12"/>
                <a:gd name="T7" fmla="*/ 4 h 5"/>
                <a:gd name="T8" fmla="*/ 6 w 12"/>
                <a:gd name="T9" fmla="*/ 1 h 5"/>
              </a:gd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3635"/>
            <p:cNvSpPr/>
            <p:nvPr/>
          </p:nvSpPr>
          <p:spPr bwMode="auto">
            <a:xfrm>
              <a:off x="-8128794" y="-8262938"/>
              <a:ext cx="47625" cy="19050"/>
            </a:xfrm>
            <a:custGeom>
              <a:gdLst>
                <a:gd name="T0" fmla="*/ 7 w 13"/>
                <a:gd name="T1" fmla="*/ 1 h 5"/>
                <a:gd name="T2" fmla="*/ 0 w 13"/>
                <a:gd name="T3" fmla="*/ 1 h 5"/>
                <a:gd name="T4" fmla="*/ 6 w 13"/>
                <a:gd name="T5" fmla="*/ 4 h 5"/>
                <a:gd name="T6" fmla="*/ 12 w 13"/>
                <a:gd name="T7" fmla="*/ 4 h 5"/>
                <a:gd name="T8" fmla="*/ 7 w 13"/>
                <a:gd name="T9" fmla="*/ 1 h 5"/>
              </a:gd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3636"/>
            <p:cNvSpPr/>
            <p:nvPr/>
          </p:nvSpPr>
          <p:spPr bwMode="auto">
            <a:xfrm>
              <a:off x="-9151144" y="-7591426"/>
              <a:ext cx="274638" cy="239713"/>
            </a:xfrm>
            <a:custGeom>
              <a:gdLst>
                <a:gd name="T0" fmla="*/ 73 w 73"/>
                <a:gd name="T1" fmla="*/ 26 h 64"/>
                <a:gd name="T2" fmla="*/ 13 w 73"/>
                <a:gd name="T3" fmla="*/ 0 h 64"/>
                <a:gd name="T4" fmla="*/ 38 w 73"/>
                <a:gd name="T5" fmla="*/ 57 h 64"/>
                <a:gd name="T6" fmla="*/ 73 w 73"/>
                <a:gd name="T7" fmla="*/ 26 h 64"/>
              </a:gd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3637"/>
            <p:cNvSpPr/>
            <p:nvPr/>
          </p:nvSpPr>
          <p:spPr bwMode="auto">
            <a:xfrm>
              <a:off x="-9090819" y="-7693026"/>
              <a:ext cx="255588" cy="168275"/>
            </a:xfrm>
            <a:custGeom>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3638"/>
            <p:cNvSpPr/>
            <p:nvPr/>
          </p:nvSpPr>
          <p:spPr bwMode="auto">
            <a:xfrm>
              <a:off x="-9187656" y="-7689851"/>
              <a:ext cx="390525" cy="258763"/>
            </a:xfrm>
            <a:custGeom>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3639"/>
            <p:cNvSpPr/>
            <p:nvPr/>
          </p:nvSpPr>
          <p:spPr bwMode="auto">
            <a:xfrm>
              <a:off x="-8928894" y="-8656638"/>
              <a:ext cx="203200" cy="231775"/>
            </a:xfrm>
            <a:custGeom>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3640"/>
            <p:cNvSpPr/>
            <p:nvPr/>
          </p:nvSpPr>
          <p:spPr bwMode="auto">
            <a:xfrm>
              <a:off x="-9052719" y="-8450263"/>
              <a:ext cx="239713" cy="360363"/>
            </a:xfrm>
            <a:custGeom>
              <a:gdLst>
                <a:gd name="T0" fmla="*/ 40 w 64"/>
                <a:gd name="T1" fmla="*/ 0 h 96"/>
                <a:gd name="T2" fmla="*/ 0 w 64"/>
                <a:gd name="T3" fmla="*/ 80 h 96"/>
                <a:gd name="T4" fmla="*/ 49 w 64"/>
                <a:gd name="T5" fmla="*/ 92 h 96"/>
                <a:gd name="T6" fmla="*/ 64 w 64"/>
                <a:gd name="T7" fmla="*/ 6 h 96"/>
                <a:gd name="T8" fmla="*/ 40 w 64"/>
                <a:gd name="T9" fmla="*/ 0 h 96"/>
              </a:gd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3641"/>
            <p:cNvSpPr/>
            <p:nvPr/>
          </p:nvSpPr>
          <p:spPr bwMode="auto">
            <a:xfrm>
              <a:off x="-7473156" y="-9126538"/>
              <a:ext cx="139700" cy="139700"/>
            </a:xfrm>
            <a:custGeom>
              <a:gdLst>
                <a:gd name="T0" fmla="*/ 20 w 37"/>
                <a:gd name="T1" fmla="*/ 1 h 37"/>
                <a:gd name="T2" fmla="*/ 36 w 37"/>
                <a:gd name="T3" fmla="*/ 20 h 37"/>
                <a:gd name="T4" fmla="*/ 17 w 37"/>
                <a:gd name="T5" fmla="*/ 36 h 37"/>
                <a:gd name="T6" fmla="*/ 1 w 37"/>
                <a:gd name="T7" fmla="*/ 16 h 37"/>
                <a:gd name="T8" fmla="*/ 20 w 37"/>
                <a:gd name="T9" fmla="*/ 1 h 37"/>
              </a:gd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3642"/>
            <p:cNvSpPr/>
            <p:nvPr/>
          </p:nvSpPr>
          <p:spPr bwMode="auto">
            <a:xfrm>
              <a:off x="-7442994" y="-9099551"/>
              <a:ext cx="93663" cy="93663"/>
            </a:xfrm>
            <a:custGeom>
              <a:gdLst>
                <a:gd name="T0" fmla="*/ 14 w 25"/>
                <a:gd name="T1" fmla="*/ 1 h 25"/>
                <a:gd name="T2" fmla="*/ 24 w 25"/>
                <a:gd name="T3" fmla="*/ 14 h 25"/>
                <a:gd name="T4" fmla="*/ 11 w 25"/>
                <a:gd name="T5" fmla="*/ 24 h 25"/>
                <a:gd name="T6" fmla="*/ 1 w 25"/>
                <a:gd name="T7" fmla="*/ 11 h 25"/>
                <a:gd name="T8" fmla="*/ 14 w 25"/>
                <a:gd name="T9" fmla="*/ 1 h 25"/>
              </a:gd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3643"/>
            <p:cNvSpPr/>
            <p:nvPr/>
          </p:nvSpPr>
          <p:spPr bwMode="auto">
            <a:xfrm>
              <a:off x="-10257631" y="-7381876"/>
              <a:ext cx="1576388" cy="1208088"/>
            </a:xfrm>
            <a:custGeom>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3644"/>
            <p:cNvSpPr/>
            <p:nvPr/>
          </p:nvSpPr>
          <p:spPr bwMode="auto">
            <a:xfrm>
              <a:off x="-9608344" y="-6327776"/>
              <a:ext cx="1295400" cy="547688"/>
            </a:xfrm>
            <a:custGeom>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3645"/>
            <p:cNvSpPr/>
            <p:nvPr/>
          </p:nvSpPr>
          <p:spPr bwMode="auto">
            <a:xfrm>
              <a:off x="-9619456" y="-6350001"/>
              <a:ext cx="1295400" cy="550863"/>
            </a:xfrm>
            <a:custGeom>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3646"/>
            <p:cNvSpPr/>
            <p:nvPr/>
          </p:nvSpPr>
          <p:spPr bwMode="auto">
            <a:xfrm>
              <a:off x="-10208419" y="-6567488"/>
              <a:ext cx="1290638" cy="550863"/>
            </a:xfrm>
            <a:custGeom>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3647"/>
            <p:cNvSpPr/>
            <p:nvPr/>
          </p:nvSpPr>
          <p:spPr bwMode="auto">
            <a:xfrm>
              <a:off x="-10219531" y="-6586538"/>
              <a:ext cx="1290638" cy="547688"/>
            </a:xfrm>
            <a:custGeom>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3648"/>
            <p:cNvSpPr/>
            <p:nvPr/>
          </p:nvSpPr>
          <p:spPr bwMode="auto">
            <a:xfrm>
              <a:off x="-9124156" y="-7842251"/>
              <a:ext cx="1733550" cy="1792288"/>
            </a:xfrm>
            <a:custGeom>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3649"/>
            <p:cNvSpPr/>
            <p:nvPr/>
          </p:nvSpPr>
          <p:spPr bwMode="auto">
            <a:xfrm>
              <a:off x="-9079706" y="-7835901"/>
              <a:ext cx="1735138" cy="1793875"/>
            </a:xfrm>
            <a:custGeom>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3650"/>
            <p:cNvSpPr/>
            <p:nvPr/>
          </p:nvSpPr>
          <p:spPr bwMode="auto">
            <a:xfrm>
              <a:off x="-10310019" y="-7580313"/>
              <a:ext cx="1812925" cy="1450975"/>
            </a:xfrm>
            <a:custGeom>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cxnLst>
                <a:cxn ang="0">
                  <a:pos x="T0" y="T1"/>
                </a:cxn>
                <a:cxn ang="0">
                  <a:pos x="T2" y="T3"/>
                </a:cxn>
                <a:cxn ang="0">
                  <a:pos x="T4" y="T5"/>
                </a:cxn>
                <a:cxn ang="0">
                  <a:pos x="T6" y="T7"/>
                </a:cxn>
                <a:cxn ang="0">
                  <a:pos x="T8" y="T9"/>
                </a:cxn>
                <a:cxn ang="0">
                  <a:pos x="T10" y="T11"/>
                </a:cxn>
                <a:cxn ang="0">
                  <a:pos x="T12" y="T13"/>
                </a:cxn>
              </a:cxnLst>
              <a:rect l="0" t="0" r="r" b="b"/>
              <a:pathLst>
                <a:path w="482"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3651"/>
            <p:cNvSpPr/>
            <p:nvPr/>
          </p:nvSpPr>
          <p:spPr bwMode="auto">
            <a:xfrm>
              <a:off x="-10354469" y="-7572376"/>
              <a:ext cx="1811338" cy="1525588"/>
            </a:xfrm>
            <a:custGeom>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cxnLst>
                <a:cxn ang="0">
                  <a:pos x="T0" y="T1"/>
                </a:cxn>
                <a:cxn ang="0">
                  <a:pos x="T2" y="T3"/>
                </a:cxn>
                <a:cxn ang="0">
                  <a:pos x="T4" y="T5"/>
                </a:cxn>
                <a:cxn ang="0">
                  <a:pos x="T6" y="T7"/>
                </a:cxn>
                <a:cxn ang="0">
                  <a:pos x="T8" y="T9"/>
                </a:cxn>
                <a:cxn ang="0">
                  <a:pos x="T10" y="T11"/>
                </a:cxn>
                <a:cxn ang="0">
                  <a:pos x="T12" y="T13"/>
                </a:cxn>
              </a:cxnLst>
              <a:rect l="0" t="0" r="r" b="b"/>
              <a:pathLst>
                <a:path w="482"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3652"/>
            <p:cNvSpPr/>
            <p:nvPr/>
          </p:nvSpPr>
          <p:spPr bwMode="auto">
            <a:xfrm>
              <a:off x="-8906669" y="-7778751"/>
              <a:ext cx="1543050" cy="1646238"/>
            </a:xfrm>
            <a:custGeom>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3653"/>
            <p:cNvSpPr/>
            <p:nvPr/>
          </p:nvSpPr>
          <p:spPr bwMode="auto">
            <a:xfrm>
              <a:off x="-11533981" y="-6691313"/>
              <a:ext cx="1636713" cy="1027113"/>
            </a:xfrm>
            <a:custGeom>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3654"/>
            <p:cNvSpPr/>
            <p:nvPr/>
          </p:nvSpPr>
          <p:spPr bwMode="auto">
            <a:xfrm>
              <a:off x="-11822906" y="-5876926"/>
              <a:ext cx="908050" cy="884238"/>
            </a:xfrm>
            <a:custGeom>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cxnLst>
                <a:cxn ang="0">
                  <a:pos x="T0" y="T1"/>
                </a:cxn>
                <a:cxn ang="0">
                  <a:pos x="T2" y="T3"/>
                </a:cxn>
                <a:cxn ang="0">
                  <a:pos x="T4" y="T5"/>
                </a:cxn>
                <a:cxn ang="0">
                  <a:pos x="T6" y="T7"/>
                </a:cxn>
                <a:cxn ang="0">
                  <a:pos x="T8" y="T9"/>
                </a:cxn>
                <a:cxn ang="0">
                  <a:pos x="T10" y="T11"/>
                </a:cxn>
                <a:cxn ang="0">
                  <a:pos x="T12" y="T13"/>
                </a:cxn>
              </a:cxnLst>
              <a:rect l="0" t="0" r="r" b="b"/>
              <a:pathLst>
                <a:path w="241"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3655"/>
            <p:cNvSpPr/>
            <p:nvPr/>
          </p:nvSpPr>
          <p:spPr bwMode="auto">
            <a:xfrm>
              <a:off x="-10505281" y="-6600826"/>
              <a:ext cx="979488" cy="1390650"/>
            </a:xfrm>
            <a:custGeom>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3656"/>
            <p:cNvSpPr/>
            <p:nvPr/>
          </p:nvSpPr>
          <p:spPr bwMode="auto">
            <a:xfrm>
              <a:off x="-10332244" y="-7010401"/>
              <a:ext cx="412750" cy="401638"/>
            </a:xfrm>
            <a:custGeom>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3657"/>
            <p:cNvSpPr/>
            <p:nvPr/>
          </p:nvSpPr>
          <p:spPr bwMode="auto">
            <a:xfrm>
              <a:off x="-11300619" y="-6983413"/>
              <a:ext cx="2716213" cy="985838"/>
            </a:xfrm>
            <a:custGeom>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3658"/>
            <p:cNvSpPr/>
            <p:nvPr/>
          </p:nvSpPr>
          <p:spPr bwMode="auto">
            <a:xfrm>
              <a:off x="-8981281" y="-6657976"/>
              <a:ext cx="273050" cy="415925"/>
            </a:xfrm>
            <a:custGeom>
              <a:gdLst>
                <a:gd name="T0" fmla="*/ 66 w 73"/>
                <a:gd name="T1" fmla="*/ 21 h 111"/>
                <a:gd name="T2" fmla="*/ 61 w 73"/>
                <a:gd name="T3" fmla="*/ 110 h 111"/>
                <a:gd name="T4" fmla="*/ 37 w 73"/>
                <a:gd name="T5" fmla="*/ 45 h 111"/>
                <a:gd name="T6" fmla="*/ 53 w 73"/>
                <a:gd name="T7" fmla="*/ 7 h 111"/>
                <a:gd name="T8" fmla="*/ 66 w 73"/>
                <a:gd name="T9" fmla="*/ 21 h 111"/>
              </a:gdLst>
              <a:cxnLst>
                <a:cxn ang="0">
                  <a:pos x="T0" y="T1"/>
                </a:cxn>
                <a:cxn ang="0">
                  <a:pos x="T2" y="T3"/>
                </a:cxn>
                <a:cxn ang="0">
                  <a:pos x="T4" y="T5"/>
                </a:cxn>
                <a:cxn ang="0">
                  <a:pos x="T6" y="T7"/>
                </a:cxn>
                <a:cxn ang="0">
                  <a:pos x="T8" y="T9"/>
                </a:cxn>
              </a:cxnLst>
              <a:rect l="0" t="0" r="r" b="b"/>
              <a:pathLst>
                <a:path w="73" h="110">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3659"/>
            <p:cNvSpPr/>
            <p:nvPr/>
          </p:nvSpPr>
          <p:spPr bwMode="auto">
            <a:xfrm>
              <a:off x="-9184481" y="-6646863"/>
              <a:ext cx="338138" cy="506413"/>
            </a:xfrm>
            <a:custGeom>
              <a:gdLst>
                <a:gd name="T0" fmla="*/ 0 w 90"/>
                <a:gd name="T1" fmla="*/ 32 h 135"/>
                <a:gd name="T2" fmla="*/ 45 w 90"/>
                <a:gd name="T3" fmla="*/ 0 h 135"/>
                <a:gd name="T4" fmla="*/ 47 w 90"/>
                <a:gd name="T5" fmla="*/ 117 h 135"/>
                <a:gd name="T6" fmla="*/ 35 w 90"/>
                <a:gd name="T7" fmla="*/ 100 h 135"/>
                <a:gd name="T8" fmla="*/ 0 w 90"/>
                <a:gd name="T9" fmla="*/ 32 h 135"/>
              </a:gd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3660"/>
            <p:cNvSpPr/>
            <p:nvPr/>
          </p:nvSpPr>
          <p:spPr bwMode="auto">
            <a:xfrm>
              <a:off x="-9548019" y="-6570663"/>
              <a:ext cx="307975" cy="434975"/>
            </a:xfrm>
            <a:custGeom>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cxnLst>
                <a:cxn ang="0">
                  <a:pos x="T0" y="T1"/>
                </a:cxn>
                <a:cxn ang="0">
                  <a:pos x="T2" y="T3"/>
                </a:cxn>
                <a:cxn ang="0">
                  <a:pos x="T4" y="T5"/>
                </a:cxn>
                <a:cxn ang="0">
                  <a:pos x="T6" y="T7"/>
                </a:cxn>
                <a:cxn ang="0">
                  <a:pos x="T8" y="T9"/>
                </a:cxn>
                <a:cxn ang="0">
                  <a:pos x="T10" y="T11"/>
                </a:cxn>
              </a:cxnLst>
              <a:rect l="0" t="0" r="r" b="b"/>
              <a:pathLst>
                <a:path w="82" h="115">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3661"/>
            <p:cNvSpPr/>
            <p:nvPr/>
          </p:nvSpPr>
          <p:spPr bwMode="auto">
            <a:xfrm>
              <a:off x="-9765506" y="-6845301"/>
              <a:ext cx="284163" cy="498475"/>
            </a:xfrm>
            <a:custGeom>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3662"/>
            <p:cNvSpPr/>
            <p:nvPr/>
          </p:nvSpPr>
          <p:spPr bwMode="auto">
            <a:xfrm>
              <a:off x="-9990931" y="-6680201"/>
              <a:ext cx="239713" cy="514350"/>
            </a:xfrm>
            <a:custGeom>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3663"/>
            <p:cNvSpPr/>
            <p:nvPr/>
          </p:nvSpPr>
          <p:spPr bwMode="auto">
            <a:xfrm>
              <a:off x="-10230644" y="-6402388"/>
              <a:ext cx="360363" cy="333375"/>
            </a:xfrm>
            <a:custGeom>
              <a:gdLst>
                <a:gd name="T0" fmla="*/ 35 w 96"/>
                <a:gd name="T1" fmla="*/ 0 h 89"/>
                <a:gd name="T2" fmla="*/ 70 w 96"/>
                <a:gd name="T3" fmla="*/ 75 h 89"/>
                <a:gd name="T4" fmla="*/ 21 w 96"/>
                <a:gd name="T5" fmla="*/ 37 h 89"/>
                <a:gd name="T6" fmla="*/ 34 w 96"/>
                <a:gd name="T7" fmla="*/ 1 h 89"/>
                <a:gd name="T8" fmla="*/ 35 w 96"/>
                <a:gd name="T9" fmla="*/ 0 h 89"/>
              </a:gd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3664"/>
            <p:cNvSpPr/>
            <p:nvPr/>
          </p:nvSpPr>
          <p:spPr bwMode="auto">
            <a:xfrm>
              <a:off x="-10419556" y="-6316663"/>
              <a:ext cx="192088" cy="368300"/>
            </a:xfrm>
            <a:custGeom>
              <a:gdLst>
                <a:gd name="T0" fmla="*/ 28 w 51"/>
                <a:gd name="T1" fmla="*/ 1 h 98"/>
                <a:gd name="T2" fmla="*/ 49 w 51"/>
                <a:gd name="T3" fmla="*/ 76 h 98"/>
                <a:gd name="T4" fmla="*/ 9 w 51"/>
                <a:gd name="T5" fmla="*/ 94 h 98"/>
                <a:gd name="T6" fmla="*/ 1 w 51"/>
                <a:gd name="T7" fmla="*/ 11 h 98"/>
                <a:gd name="T8" fmla="*/ 28 w 51"/>
                <a:gd name="T9" fmla="*/ 1 h 98"/>
              </a:gd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3665"/>
            <p:cNvSpPr/>
            <p:nvPr/>
          </p:nvSpPr>
          <p:spPr bwMode="auto">
            <a:xfrm>
              <a:off x="-10764044" y="-6316663"/>
              <a:ext cx="266700" cy="322263"/>
            </a:xfrm>
            <a:custGeom>
              <a:gdLst>
                <a:gd name="T0" fmla="*/ 62 w 71"/>
                <a:gd name="T1" fmla="*/ 4 h 86"/>
                <a:gd name="T2" fmla="*/ 41 w 71"/>
                <a:gd name="T3" fmla="*/ 86 h 86"/>
                <a:gd name="T4" fmla="*/ 1 w 71"/>
                <a:gd name="T5" fmla="*/ 78 h 86"/>
                <a:gd name="T6" fmla="*/ 24 w 71"/>
                <a:gd name="T7" fmla="*/ 5 h 86"/>
                <a:gd name="T8" fmla="*/ 62 w 71"/>
                <a:gd name="T9" fmla="*/ 4 h 86"/>
              </a:gd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3666"/>
            <p:cNvSpPr/>
            <p:nvPr/>
          </p:nvSpPr>
          <p:spPr bwMode="auto">
            <a:xfrm>
              <a:off x="-11206956" y="-6383338"/>
              <a:ext cx="390525" cy="322263"/>
            </a:xfrm>
            <a:custGeom>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3667"/>
            <p:cNvSpPr/>
            <p:nvPr/>
          </p:nvSpPr>
          <p:spPr bwMode="auto">
            <a:xfrm>
              <a:off x="-8670131" y="-6553201"/>
              <a:ext cx="192088" cy="277813"/>
            </a:xfrm>
            <a:custGeom>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3668"/>
            <p:cNvSpPr/>
            <p:nvPr/>
          </p:nvSpPr>
          <p:spPr bwMode="auto">
            <a:xfrm>
              <a:off x="-11575256" y="-6619876"/>
              <a:ext cx="434975" cy="377825"/>
            </a:xfrm>
            <a:custGeom>
              <a:gdLst>
                <a:gd name="T0" fmla="*/ 23 w 116"/>
                <a:gd name="T1" fmla="*/ 78 h 101"/>
                <a:gd name="T2" fmla="*/ 94 w 116"/>
                <a:gd name="T3" fmla="*/ 38 h 101"/>
                <a:gd name="T4" fmla="*/ 99 w 116"/>
                <a:gd name="T5" fmla="*/ 96 h 101"/>
                <a:gd name="T6" fmla="*/ 25 w 116"/>
                <a:gd name="T7" fmla="*/ 86 h 101"/>
                <a:gd name="T8" fmla="*/ 23 w 116"/>
                <a:gd name="T9" fmla="*/ 78 h 101"/>
              </a:gdLst>
              <a:cxnLst>
                <a:cxn ang="0">
                  <a:pos x="T0" y="T1"/>
                </a:cxn>
                <a:cxn ang="0">
                  <a:pos x="T2" y="T3"/>
                </a:cxn>
                <a:cxn ang="0">
                  <a:pos x="T4" y="T5"/>
                </a:cxn>
                <a:cxn ang="0">
                  <a:pos x="T6" y="T7"/>
                </a:cxn>
                <a:cxn ang="0">
                  <a:pos x="T8" y="T9"/>
                </a:cxn>
              </a:cxnLst>
              <a:rect l="0" t="0" r="r" b="b"/>
              <a:pathLst>
                <a:path w="115" h="100">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3669"/>
            <p:cNvSpPr/>
            <p:nvPr/>
          </p:nvSpPr>
          <p:spPr bwMode="auto">
            <a:xfrm>
              <a:off x="-11248231" y="-8555038"/>
              <a:ext cx="2495550" cy="2163763"/>
            </a:xfrm>
            <a:custGeom>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3670"/>
            <p:cNvSpPr/>
            <p:nvPr/>
          </p:nvSpPr>
          <p:spPr bwMode="auto">
            <a:xfrm>
              <a:off x="-11151394" y="-7861301"/>
              <a:ext cx="3270250" cy="1574800"/>
            </a:xfrm>
            <a:custGeom>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3671"/>
            <p:cNvSpPr/>
            <p:nvPr/>
          </p:nvSpPr>
          <p:spPr bwMode="auto">
            <a:xfrm>
              <a:off x="-7993856" y="-7959726"/>
              <a:ext cx="419100" cy="709613"/>
            </a:xfrm>
            <a:custGeom>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3672"/>
            <p:cNvSpPr/>
            <p:nvPr/>
          </p:nvSpPr>
          <p:spPr bwMode="auto">
            <a:xfrm>
              <a:off x="-8122444" y="-7583488"/>
              <a:ext cx="442913" cy="411163"/>
            </a:xfrm>
            <a:custGeom>
              <a:gdLst>
                <a:gd name="T0" fmla="*/ 72 w 118"/>
                <a:gd name="T1" fmla="*/ 7 h 110"/>
                <a:gd name="T2" fmla="*/ 51 w 118"/>
                <a:gd name="T3" fmla="*/ 84 h 110"/>
                <a:gd name="T4" fmla="*/ 45 w 118"/>
                <a:gd name="T5" fmla="*/ 77 h 110"/>
                <a:gd name="T6" fmla="*/ 34 w 118"/>
                <a:gd name="T7" fmla="*/ 79 h 110"/>
                <a:gd name="T8" fmla="*/ 72 w 118"/>
                <a:gd name="T9" fmla="*/ 7 h 110"/>
              </a:gd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3673"/>
            <p:cNvSpPr/>
            <p:nvPr/>
          </p:nvSpPr>
          <p:spPr bwMode="auto">
            <a:xfrm>
              <a:off x="-8163719" y="-7929563"/>
              <a:ext cx="315913" cy="525463"/>
            </a:xfrm>
            <a:custGeom>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3674"/>
            <p:cNvSpPr/>
            <p:nvPr/>
          </p:nvSpPr>
          <p:spPr bwMode="auto">
            <a:xfrm>
              <a:off x="-11630819" y="-5862638"/>
              <a:ext cx="288925" cy="250825"/>
            </a:xfrm>
            <a:custGeom>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3675"/>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3676"/>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3677"/>
            <p:cNvSpPr/>
            <p:nvPr/>
          </p:nvSpPr>
          <p:spPr bwMode="auto">
            <a:xfrm>
              <a:off x="-11605419" y="-6424613"/>
              <a:ext cx="461963" cy="236538"/>
            </a:xfrm>
            <a:custGeom>
              <a:gdLst>
                <a:gd name="T0" fmla="*/ 97 w 123"/>
                <a:gd name="T1" fmla="*/ 62 h 63"/>
                <a:gd name="T2" fmla="*/ 2 w 123"/>
                <a:gd name="T3" fmla="*/ 35 h 63"/>
                <a:gd name="T4" fmla="*/ 18 w 123"/>
                <a:gd name="T5" fmla="*/ 0 h 63"/>
                <a:gd name="T6" fmla="*/ 108 w 123"/>
                <a:gd name="T7" fmla="*/ 28 h 63"/>
                <a:gd name="T8" fmla="*/ 97 w 123"/>
                <a:gd name="T9" fmla="*/ 62 h 63"/>
              </a:gdLst>
              <a:cxnLst>
                <a:cxn ang="0">
                  <a:pos x="T0" y="T1"/>
                </a:cxn>
                <a:cxn ang="0">
                  <a:pos x="T2" y="T3"/>
                </a:cxn>
                <a:cxn ang="0">
                  <a:pos x="T4" y="T5"/>
                </a:cxn>
                <a:cxn ang="0">
                  <a:pos x="T6" y="T7"/>
                </a:cxn>
                <a:cxn ang="0">
                  <a:pos x="T8" y="T9"/>
                </a:cxn>
              </a:cxnLst>
              <a:rect l="0" t="0" r="r" b="b"/>
              <a:pathLst>
                <a:path w="123" h="62">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3678"/>
            <p:cNvSpPr/>
            <p:nvPr/>
          </p:nvSpPr>
          <p:spPr bwMode="auto">
            <a:xfrm>
              <a:off x="-11649869" y="-6173788"/>
              <a:ext cx="450850" cy="195263"/>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3679"/>
            <p:cNvSpPr/>
            <p:nvPr/>
          </p:nvSpPr>
          <p:spPr bwMode="auto">
            <a:xfrm>
              <a:off x="-11672094" y="-5929313"/>
              <a:ext cx="449263" cy="193675"/>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3680"/>
            <p:cNvSpPr/>
            <p:nvPr/>
          </p:nvSpPr>
          <p:spPr bwMode="auto">
            <a:xfrm>
              <a:off x="-12453144" y="-8513763"/>
              <a:ext cx="1054100" cy="989013"/>
            </a:xfrm>
            <a:custGeom>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3681"/>
            <p:cNvSpPr/>
            <p:nvPr/>
          </p:nvSpPr>
          <p:spPr bwMode="auto">
            <a:xfrm>
              <a:off x="-11954669" y="-6991351"/>
              <a:ext cx="131763" cy="112713"/>
            </a:xfrm>
            <a:custGeom>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3682"/>
            <p:cNvSpPr/>
            <p:nvPr/>
          </p:nvSpPr>
          <p:spPr bwMode="auto">
            <a:xfrm>
              <a:off x="-12062619" y="-7648576"/>
              <a:ext cx="682625" cy="552450"/>
            </a:xfrm>
            <a:custGeom>
              <a:gdLst>
                <a:gd name="T0" fmla="*/ 178 w 182"/>
                <a:gd name="T1" fmla="*/ 142 h 147"/>
                <a:gd name="T2" fmla="*/ 182 w 182"/>
                <a:gd name="T3" fmla="*/ 113 h 147"/>
                <a:gd name="T4" fmla="*/ 28 w 182"/>
                <a:gd name="T5" fmla="*/ 54 h 147"/>
                <a:gd name="T6" fmla="*/ 171 w 182"/>
                <a:gd name="T7" fmla="*/ 146 h 147"/>
                <a:gd name="T8" fmla="*/ 178 w 182"/>
                <a:gd name="T9" fmla="*/ 142 h 147"/>
              </a:gd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3683"/>
            <p:cNvSpPr/>
            <p:nvPr/>
          </p:nvSpPr>
          <p:spPr bwMode="auto">
            <a:xfrm>
              <a:off x="-11837194" y="-7434263"/>
              <a:ext cx="366713" cy="280988"/>
            </a:xfrm>
            <a:custGeom>
              <a:gdLst>
                <a:gd name="T0" fmla="*/ 85 w 98"/>
                <a:gd name="T1" fmla="*/ 45 h 75"/>
                <a:gd name="T2" fmla="*/ 10 w 98"/>
                <a:gd name="T3" fmla="*/ 20 h 75"/>
                <a:gd name="T4" fmla="*/ 63 w 98"/>
                <a:gd name="T5" fmla="*/ 69 h 75"/>
                <a:gd name="T6" fmla="*/ 85 w 98"/>
                <a:gd name="T7" fmla="*/ 45 h 75"/>
              </a:gd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3684"/>
            <p:cNvSpPr/>
            <p:nvPr/>
          </p:nvSpPr>
          <p:spPr bwMode="auto">
            <a:xfrm>
              <a:off x="-11308556" y="-6889751"/>
              <a:ext cx="258763" cy="550863"/>
            </a:xfrm>
            <a:custGeom>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3685"/>
            <p:cNvSpPr/>
            <p:nvPr/>
          </p:nvSpPr>
          <p:spPr bwMode="auto">
            <a:xfrm>
              <a:off x="-11653044" y="-6831013"/>
              <a:ext cx="655638" cy="327025"/>
            </a:xfrm>
            <a:custGeom>
              <a:gdLst>
                <a:gd name="T0" fmla="*/ 160 w 175"/>
                <a:gd name="T1" fmla="*/ 0 h 87"/>
                <a:gd name="T2" fmla="*/ 1 w 175"/>
                <a:gd name="T3" fmla="*/ 23 h 87"/>
                <a:gd name="T4" fmla="*/ 9 w 175"/>
                <a:gd name="T5" fmla="*/ 61 h 87"/>
                <a:gd name="T6" fmla="*/ 70 w 175"/>
                <a:gd name="T7" fmla="*/ 70 h 87"/>
                <a:gd name="T8" fmla="*/ 160 w 175"/>
                <a:gd name="T9" fmla="*/ 0 h 87"/>
              </a:gd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3686"/>
            <p:cNvSpPr/>
            <p:nvPr/>
          </p:nvSpPr>
          <p:spPr bwMode="auto">
            <a:xfrm>
              <a:off x="-11600656" y="-6740526"/>
              <a:ext cx="431800" cy="165100"/>
            </a:xfrm>
            <a:custGeom>
              <a:gdLst>
                <a:gd name="T0" fmla="*/ 107 w 115"/>
                <a:gd name="T1" fmla="*/ 0 h 44"/>
                <a:gd name="T2" fmla="*/ 4 w 115"/>
                <a:gd name="T3" fmla="*/ 10 h 44"/>
                <a:gd name="T4" fmla="*/ 57 w 115"/>
                <a:gd name="T5" fmla="*/ 34 h 44"/>
                <a:gd name="T6" fmla="*/ 105 w 115"/>
                <a:gd name="T7" fmla="*/ 14 h 44"/>
                <a:gd name="T8" fmla="*/ 107 w 115"/>
                <a:gd name="T9" fmla="*/ 0 h 44"/>
              </a:gd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3687"/>
            <p:cNvSpPr/>
            <p:nvPr/>
          </p:nvSpPr>
          <p:spPr bwMode="auto">
            <a:xfrm>
              <a:off x="-12603956" y="-7902576"/>
              <a:ext cx="1892300" cy="1384300"/>
            </a:xfrm>
            <a:custGeom>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2"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3688"/>
            <p:cNvSpPr/>
            <p:nvPr/>
          </p:nvSpPr>
          <p:spPr bwMode="auto">
            <a:xfrm>
              <a:off x="-12764294" y="-7673976"/>
              <a:ext cx="825500" cy="784225"/>
            </a:xfrm>
            <a:custGeom>
              <a:gdLst>
                <a:gd name="T0" fmla="*/ 130 w 220"/>
                <a:gd name="T1" fmla="*/ 12 h 209"/>
                <a:gd name="T2" fmla="*/ 208 w 220"/>
                <a:gd name="T3" fmla="*/ 126 h 209"/>
                <a:gd name="T4" fmla="*/ 89 w 220"/>
                <a:gd name="T5" fmla="*/ 197 h 209"/>
                <a:gd name="T6" fmla="*/ 11 w 220"/>
                <a:gd name="T7" fmla="*/ 83 h 209"/>
                <a:gd name="T8" fmla="*/ 130 w 220"/>
                <a:gd name="T9" fmla="*/ 12 h 209"/>
              </a:gd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3689"/>
            <p:cNvSpPr/>
            <p:nvPr/>
          </p:nvSpPr>
          <p:spPr bwMode="auto">
            <a:xfrm>
              <a:off x="-12569031" y="-7583488"/>
              <a:ext cx="341313" cy="325438"/>
            </a:xfrm>
            <a:custGeom>
              <a:gdLst>
                <a:gd name="T0" fmla="*/ 54 w 91"/>
                <a:gd name="T1" fmla="*/ 5 h 87"/>
                <a:gd name="T2" fmla="*/ 86 w 91"/>
                <a:gd name="T3" fmla="*/ 53 h 87"/>
                <a:gd name="T4" fmla="*/ 37 w 91"/>
                <a:gd name="T5" fmla="*/ 82 h 87"/>
                <a:gd name="T6" fmla="*/ 4 w 91"/>
                <a:gd name="T7" fmla="*/ 35 h 87"/>
                <a:gd name="T8" fmla="*/ 54 w 91"/>
                <a:gd name="T9" fmla="*/ 5 h 87"/>
              </a:gd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3690"/>
            <p:cNvSpPr/>
            <p:nvPr/>
          </p:nvSpPr>
          <p:spPr bwMode="auto">
            <a:xfrm>
              <a:off x="-11176794" y="-7531101"/>
              <a:ext cx="184150" cy="88900"/>
            </a:xfrm>
            <a:custGeom>
              <a:gdLst>
                <a:gd name="T0" fmla="*/ 2 w 49"/>
                <a:gd name="T1" fmla="*/ 8 h 24"/>
                <a:gd name="T2" fmla="*/ 44 w 49"/>
                <a:gd name="T3" fmla="*/ 22 h 24"/>
                <a:gd name="T4" fmla="*/ 25 w 49"/>
                <a:gd name="T5" fmla="*/ 3 h 24"/>
                <a:gd name="T6" fmla="*/ 2 w 49"/>
                <a:gd name="T7" fmla="*/ 8 h 24"/>
              </a:gd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3691"/>
            <p:cNvSpPr/>
            <p:nvPr/>
          </p:nvSpPr>
          <p:spPr bwMode="auto">
            <a:xfrm>
              <a:off x="-11003756" y="-6935788"/>
              <a:ext cx="85725" cy="71438"/>
            </a:xfrm>
            <a:custGeom>
              <a:gdLst>
                <a:gd name="T0" fmla="*/ 1 w 23"/>
                <a:gd name="T1" fmla="*/ 4 h 19"/>
                <a:gd name="T2" fmla="*/ 11 w 23"/>
                <a:gd name="T3" fmla="*/ 8 h 19"/>
                <a:gd name="T4" fmla="*/ 16 w 23"/>
                <a:gd name="T5" fmla="*/ 18 h 19"/>
                <a:gd name="T6" fmla="*/ 14 w 23"/>
                <a:gd name="T7" fmla="*/ 4 h 19"/>
                <a:gd name="T8" fmla="*/ 1 w 23"/>
                <a:gd name="T9" fmla="*/ 4 h 19"/>
              </a:gd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3692"/>
            <p:cNvSpPr/>
            <p:nvPr/>
          </p:nvSpPr>
          <p:spPr bwMode="auto">
            <a:xfrm>
              <a:off x="-11581606" y="-6919913"/>
              <a:ext cx="633413" cy="303213"/>
            </a:xfrm>
            <a:custGeom>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3693"/>
            <p:cNvSpPr/>
            <p:nvPr/>
          </p:nvSpPr>
          <p:spPr bwMode="auto">
            <a:xfrm>
              <a:off x="-10973594" y="-7329488"/>
              <a:ext cx="828675" cy="412750"/>
            </a:xfrm>
            <a:custGeom>
              <a:gdLst>
                <a:gd name="T0" fmla="*/ 0 w 221"/>
                <a:gd name="T1" fmla="*/ 74 h 110"/>
                <a:gd name="T2" fmla="*/ 9 w 221"/>
                <a:gd name="T3" fmla="*/ 46 h 110"/>
                <a:gd name="T4" fmla="*/ 173 w 221"/>
                <a:gd name="T5" fmla="*/ 57 h 110"/>
                <a:gd name="T6" fmla="*/ 5 w 221"/>
                <a:gd name="T7" fmla="*/ 79 h 110"/>
                <a:gd name="T8" fmla="*/ 0 w 221"/>
                <a:gd name="T9" fmla="*/ 74 h 110"/>
              </a:gd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3694"/>
            <p:cNvSpPr/>
            <p:nvPr/>
          </p:nvSpPr>
          <p:spPr bwMode="auto">
            <a:xfrm>
              <a:off x="-10921206" y="-7254876"/>
              <a:ext cx="449263" cy="219075"/>
            </a:xfrm>
            <a:custGeom>
              <a:gdLst>
                <a:gd name="T0" fmla="*/ 24 w 120"/>
                <a:gd name="T1" fmla="*/ 25 h 58"/>
                <a:gd name="T2" fmla="*/ 102 w 120"/>
                <a:gd name="T3" fmla="*/ 34 h 58"/>
                <a:gd name="T4" fmla="*/ 33 w 120"/>
                <a:gd name="T5" fmla="*/ 55 h 58"/>
                <a:gd name="T6" fmla="*/ 24 w 120"/>
                <a:gd name="T7" fmla="*/ 25 h 58"/>
              </a:gdLst>
              <a:cxnLst>
                <a:cxn ang="0">
                  <a:pos x="T0" y="T1"/>
                </a:cxn>
                <a:cxn ang="0">
                  <a:pos x="T2" y="T3"/>
                </a:cxn>
                <a:cxn ang="0">
                  <a:pos x="T4" y="T5"/>
                </a:cxn>
                <a:cxn ang="0">
                  <a:pos x="T6" y="T7"/>
                </a:cxn>
              </a:cxnLst>
              <a:rect l="0" t="0" r="r" b="b"/>
              <a:pathLst>
                <a:path w="120" h="57">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3695"/>
            <p:cNvSpPr/>
            <p:nvPr/>
          </p:nvSpPr>
          <p:spPr bwMode="auto">
            <a:xfrm>
              <a:off x="-11611769" y="-7519988"/>
              <a:ext cx="295275" cy="446088"/>
            </a:xfrm>
            <a:custGeom>
              <a:gdLst>
                <a:gd name="T0" fmla="*/ 0 w 79"/>
                <a:gd name="T1" fmla="*/ 104 h 119"/>
                <a:gd name="T2" fmla="*/ 6 w 79"/>
                <a:gd name="T3" fmla="*/ 13 h 119"/>
                <a:gd name="T4" fmla="*/ 68 w 79"/>
                <a:gd name="T5" fmla="*/ 28 h 119"/>
                <a:gd name="T6" fmla="*/ 37 w 79"/>
                <a:gd name="T7" fmla="*/ 119 h 119"/>
                <a:gd name="T8" fmla="*/ 0 w 79"/>
                <a:gd name="T9" fmla="*/ 104 h 119"/>
              </a:gd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3696"/>
            <p:cNvSpPr/>
            <p:nvPr/>
          </p:nvSpPr>
          <p:spPr bwMode="auto">
            <a:xfrm>
              <a:off x="-11859419" y="-7948613"/>
              <a:ext cx="1450975" cy="1223963"/>
            </a:xfrm>
            <a:custGeom>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3697"/>
            <p:cNvSpPr/>
            <p:nvPr/>
          </p:nvSpPr>
          <p:spPr bwMode="auto">
            <a:xfrm>
              <a:off x="-11710194" y="-7497763"/>
              <a:ext cx="322263" cy="407988"/>
            </a:xfrm>
            <a:custGeom>
              <a:gdLst>
                <a:gd name="T0" fmla="*/ 52 w 86"/>
                <a:gd name="T1" fmla="*/ 3 h 109"/>
                <a:gd name="T2" fmla="*/ 81 w 86"/>
                <a:gd name="T3" fmla="*/ 60 h 109"/>
                <a:gd name="T4" fmla="*/ 35 w 86"/>
                <a:gd name="T5" fmla="*/ 105 h 109"/>
                <a:gd name="T6" fmla="*/ 5 w 86"/>
                <a:gd name="T7" fmla="*/ 48 h 109"/>
                <a:gd name="T8" fmla="*/ 52 w 86"/>
                <a:gd name="T9" fmla="*/ 3 h 109"/>
              </a:gd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3698"/>
            <p:cNvSpPr/>
            <p:nvPr/>
          </p:nvSpPr>
          <p:spPr bwMode="auto">
            <a:xfrm>
              <a:off x="-11680031" y="-7459663"/>
              <a:ext cx="263525" cy="333375"/>
            </a:xfrm>
            <a:custGeom>
              <a:gdLst>
                <a:gd name="T0" fmla="*/ 42 w 70"/>
                <a:gd name="T1" fmla="*/ 3 h 89"/>
                <a:gd name="T2" fmla="*/ 66 w 70"/>
                <a:gd name="T3" fmla="*/ 49 h 89"/>
                <a:gd name="T4" fmla="*/ 29 w 70"/>
                <a:gd name="T5" fmla="*/ 86 h 89"/>
                <a:gd name="T6" fmla="*/ 4 w 70"/>
                <a:gd name="T7" fmla="*/ 39 h 89"/>
                <a:gd name="T8" fmla="*/ 42 w 70"/>
                <a:gd name="T9" fmla="*/ 3 h 89"/>
              </a:gd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3699"/>
            <p:cNvSpPr/>
            <p:nvPr/>
          </p:nvSpPr>
          <p:spPr bwMode="auto">
            <a:xfrm>
              <a:off x="-11638756" y="-7340601"/>
              <a:ext cx="131763" cy="127000"/>
            </a:xfrm>
            <a:custGeom>
              <a:gdLst>
                <a:gd name="T0" fmla="*/ 21 w 35"/>
                <a:gd name="T1" fmla="*/ 2 h 34"/>
                <a:gd name="T2" fmla="*/ 33 w 35"/>
                <a:gd name="T3" fmla="*/ 21 h 34"/>
                <a:gd name="T4" fmla="*/ 14 w 35"/>
                <a:gd name="T5" fmla="*/ 33 h 34"/>
                <a:gd name="T6" fmla="*/ 2 w 35"/>
                <a:gd name="T7" fmla="*/ 14 h 34"/>
                <a:gd name="T8" fmla="*/ 21 w 35"/>
                <a:gd name="T9" fmla="*/ 2 h 34"/>
              </a:gd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3700"/>
            <p:cNvSpPr/>
            <p:nvPr/>
          </p:nvSpPr>
          <p:spPr bwMode="auto">
            <a:xfrm>
              <a:off x="-11410156" y="-7396163"/>
              <a:ext cx="228600" cy="212725"/>
            </a:xfrm>
            <a:custGeom>
              <a:gdLst>
                <a:gd name="T0" fmla="*/ 12 w 61"/>
                <a:gd name="T1" fmla="*/ 3 h 57"/>
                <a:gd name="T2" fmla="*/ 37 w 61"/>
                <a:gd name="T3" fmla="*/ 21 h 57"/>
                <a:gd name="T4" fmla="*/ 26 w 61"/>
                <a:gd name="T5" fmla="*/ 56 h 57"/>
                <a:gd name="T6" fmla="*/ 14 w 61"/>
                <a:gd name="T7" fmla="*/ 27 h 57"/>
                <a:gd name="T8" fmla="*/ 12 w 61"/>
                <a:gd name="T9" fmla="*/ 3 h 57"/>
              </a:gd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3701"/>
            <p:cNvSpPr/>
            <p:nvPr/>
          </p:nvSpPr>
          <p:spPr bwMode="auto">
            <a:xfrm>
              <a:off x="-11237119" y="-7459663"/>
              <a:ext cx="300038" cy="446088"/>
            </a:xfrm>
            <a:custGeom>
              <a:gdLst>
                <a:gd name="T0" fmla="*/ 0 w 80"/>
                <a:gd name="T1" fmla="*/ 104 h 119"/>
                <a:gd name="T2" fmla="*/ 7 w 80"/>
                <a:gd name="T3" fmla="*/ 12 h 119"/>
                <a:gd name="T4" fmla="*/ 69 w 80"/>
                <a:gd name="T5" fmla="*/ 28 h 119"/>
                <a:gd name="T6" fmla="*/ 38 w 80"/>
                <a:gd name="T7" fmla="*/ 118 h 119"/>
                <a:gd name="T8" fmla="*/ 0 w 80"/>
                <a:gd name="T9" fmla="*/ 104 h 119"/>
              </a:gd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3702"/>
            <p:cNvSpPr/>
            <p:nvPr/>
          </p:nvSpPr>
          <p:spPr bwMode="auto">
            <a:xfrm>
              <a:off x="-11333956" y="-7442201"/>
              <a:ext cx="325438" cy="417513"/>
            </a:xfrm>
            <a:custGeom>
              <a:gdLst>
                <a:gd name="T0" fmla="*/ 52 w 87"/>
                <a:gd name="T1" fmla="*/ 4 h 111"/>
                <a:gd name="T2" fmla="*/ 82 w 87"/>
                <a:gd name="T3" fmla="*/ 62 h 111"/>
                <a:gd name="T4" fmla="*/ 35 w 87"/>
                <a:gd name="T5" fmla="*/ 107 h 111"/>
                <a:gd name="T6" fmla="*/ 5 w 87"/>
                <a:gd name="T7" fmla="*/ 49 h 111"/>
                <a:gd name="T8" fmla="*/ 52 w 87"/>
                <a:gd name="T9" fmla="*/ 4 h 111"/>
              </a:gdLst>
              <a:cxnLst>
                <a:cxn ang="0">
                  <a:pos x="T0" y="T1"/>
                </a:cxn>
                <a:cxn ang="0">
                  <a:pos x="T2" y="T3"/>
                </a:cxn>
                <a:cxn ang="0">
                  <a:pos x="T4" y="T5"/>
                </a:cxn>
                <a:cxn ang="0">
                  <a:pos x="T6" y="T7"/>
                </a:cxn>
                <a:cxn ang="0">
                  <a:pos x="T8" y="T9"/>
                </a:cxn>
              </a:cxnLst>
              <a:rect l="0" t="0" r="r" b="b"/>
              <a:pathLst>
                <a:path w="87" h="110">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3703"/>
            <p:cNvSpPr/>
            <p:nvPr/>
          </p:nvSpPr>
          <p:spPr bwMode="auto">
            <a:xfrm>
              <a:off x="-11300619" y="-7400926"/>
              <a:ext cx="258763" cy="334963"/>
            </a:xfrm>
            <a:custGeom>
              <a:gdLst>
                <a:gd name="T0" fmla="*/ 41 w 69"/>
                <a:gd name="T1" fmla="*/ 3 h 89"/>
                <a:gd name="T2" fmla="*/ 66 w 69"/>
                <a:gd name="T3" fmla="*/ 49 h 89"/>
                <a:gd name="T4" fmla="*/ 28 w 69"/>
                <a:gd name="T5" fmla="*/ 86 h 89"/>
                <a:gd name="T6" fmla="*/ 4 w 69"/>
                <a:gd name="T7" fmla="*/ 39 h 89"/>
                <a:gd name="T8" fmla="*/ 41 w 69"/>
                <a:gd name="T9" fmla="*/ 3 h 89"/>
              </a:gd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3704"/>
            <p:cNvSpPr/>
            <p:nvPr/>
          </p:nvSpPr>
          <p:spPr bwMode="auto">
            <a:xfrm>
              <a:off x="-11278394" y="-7269163"/>
              <a:ext cx="138113" cy="138113"/>
            </a:xfrm>
            <a:custGeom>
              <a:gdLst>
                <a:gd name="T0" fmla="*/ 23 w 37"/>
                <a:gd name="T1" fmla="*/ 2 h 37"/>
                <a:gd name="T2" fmla="*/ 35 w 37"/>
                <a:gd name="T3" fmla="*/ 22 h 37"/>
                <a:gd name="T4" fmla="*/ 15 w 37"/>
                <a:gd name="T5" fmla="*/ 35 h 37"/>
                <a:gd name="T6" fmla="*/ 2 w 37"/>
                <a:gd name="T7" fmla="*/ 15 h 37"/>
                <a:gd name="T8" fmla="*/ 23 w 37"/>
                <a:gd name="T9" fmla="*/ 2 h 37"/>
              </a:gd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3705"/>
            <p:cNvSpPr/>
            <p:nvPr/>
          </p:nvSpPr>
          <p:spPr bwMode="auto">
            <a:xfrm>
              <a:off x="-11600656" y="-7554913"/>
              <a:ext cx="190500" cy="65088"/>
            </a:xfrm>
            <a:custGeom>
              <a:gdLst>
                <a:gd name="T0" fmla="*/ 1 w 51"/>
                <a:gd name="T1" fmla="*/ 17 h 17"/>
                <a:gd name="T2" fmla="*/ 46 w 51"/>
                <a:gd name="T3" fmla="*/ 16 h 17"/>
                <a:gd name="T4" fmla="*/ 22 w 51"/>
                <a:gd name="T5" fmla="*/ 5 h 17"/>
                <a:gd name="T6" fmla="*/ 1 w 51"/>
                <a:gd name="T7" fmla="*/ 17 h 17"/>
              </a:gd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3706"/>
            <p:cNvSpPr/>
            <p:nvPr/>
          </p:nvSpPr>
          <p:spPr bwMode="auto">
            <a:xfrm>
              <a:off x="-10997406" y="-7400926"/>
              <a:ext cx="176213" cy="311150"/>
            </a:xfrm>
            <a:custGeom>
              <a:gdLst>
                <a:gd name="T0" fmla="*/ 0 w 47"/>
                <a:gd name="T1" fmla="*/ 25 h 83"/>
                <a:gd name="T2" fmla="*/ 43 w 47"/>
                <a:gd name="T3" fmla="*/ 29 h 83"/>
                <a:gd name="T4" fmla="*/ 2 w 47"/>
                <a:gd name="T5" fmla="*/ 71 h 83"/>
                <a:gd name="T6" fmla="*/ 5 w 47"/>
                <a:gd name="T7" fmla="*/ 49 h 83"/>
                <a:gd name="T8" fmla="*/ 0 w 47"/>
                <a:gd name="T9" fmla="*/ 25 h 83"/>
              </a:gd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3707"/>
            <p:cNvSpPr/>
            <p:nvPr/>
          </p:nvSpPr>
          <p:spPr bwMode="auto">
            <a:xfrm>
              <a:off x="-10967244" y="-7337426"/>
              <a:ext cx="311150" cy="555625"/>
            </a:xfrm>
            <a:custGeom>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3708"/>
            <p:cNvSpPr/>
            <p:nvPr/>
          </p:nvSpPr>
          <p:spPr bwMode="auto">
            <a:xfrm>
              <a:off x="-10749756" y="-7085013"/>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3709"/>
            <p:cNvSpPr/>
            <p:nvPr/>
          </p:nvSpPr>
          <p:spPr bwMode="auto">
            <a:xfrm>
              <a:off x="-10659269" y="-7142163"/>
              <a:ext cx="60325" cy="60325"/>
            </a:xfrm>
            <a:custGeom>
              <a:gdLst>
                <a:gd name="T0" fmla="*/ 10 w 16"/>
                <a:gd name="T1" fmla="*/ 1 h 16"/>
                <a:gd name="T2" fmla="*/ 15 w 16"/>
                <a:gd name="T3" fmla="*/ 10 h 16"/>
                <a:gd name="T4" fmla="*/ 6 w 16"/>
                <a:gd name="T5" fmla="*/ 15 h 16"/>
                <a:gd name="T6" fmla="*/ 1 w 16"/>
                <a:gd name="T7" fmla="*/ 7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3710"/>
            <p:cNvSpPr/>
            <p:nvPr/>
          </p:nvSpPr>
          <p:spPr bwMode="auto">
            <a:xfrm>
              <a:off x="-10625931" y="-7035801"/>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3711"/>
            <p:cNvSpPr/>
            <p:nvPr/>
          </p:nvSpPr>
          <p:spPr bwMode="auto">
            <a:xfrm>
              <a:off x="-10714831" y="-6965951"/>
              <a:ext cx="58738" cy="60325"/>
            </a:xfrm>
            <a:custGeom>
              <a:gdLst>
                <a:gd name="T0" fmla="*/ 10 w 16"/>
                <a:gd name="T1" fmla="*/ 1 h 16"/>
                <a:gd name="T2" fmla="*/ 15 w 16"/>
                <a:gd name="T3" fmla="*/ 9 h 16"/>
                <a:gd name="T4" fmla="*/ 7 w 16"/>
                <a:gd name="T5" fmla="*/ 15 h 16"/>
                <a:gd name="T6" fmla="*/ 1 w 16"/>
                <a:gd name="T7" fmla="*/ 6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3712"/>
            <p:cNvSpPr/>
            <p:nvPr/>
          </p:nvSpPr>
          <p:spPr bwMode="auto">
            <a:xfrm>
              <a:off x="-11635581" y="-7842251"/>
              <a:ext cx="758825" cy="352425"/>
            </a:xfrm>
            <a:custGeom>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cxnLst>
                <a:cxn ang="0">
                  <a:pos x="T0" y="T1"/>
                </a:cxn>
                <a:cxn ang="0">
                  <a:pos x="T2" y="T3"/>
                </a:cxn>
                <a:cxn ang="0">
                  <a:pos x="T4" y="T5"/>
                </a:cxn>
                <a:cxn ang="0">
                  <a:pos x="T6" y="T7"/>
                </a:cxn>
                <a:cxn ang="0">
                  <a:pos x="T8" y="T9"/>
                </a:cxn>
                <a:cxn ang="0">
                  <a:pos x="T10" y="T11"/>
                </a:cxn>
              </a:cxnLst>
              <a:rect l="0" t="0" r="r" b="b"/>
              <a:pathLst>
                <a:path w="201"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3713"/>
            <p:cNvSpPr/>
            <p:nvPr/>
          </p:nvSpPr>
          <p:spPr bwMode="auto">
            <a:xfrm>
              <a:off x="-11822906" y="-7299326"/>
              <a:ext cx="500063" cy="280988"/>
            </a:xfrm>
            <a:custGeom>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3714"/>
            <p:cNvSpPr/>
            <p:nvPr/>
          </p:nvSpPr>
          <p:spPr bwMode="auto">
            <a:xfrm>
              <a:off x="-10868819" y="-8304213"/>
              <a:ext cx="1249363" cy="1012825"/>
            </a:xfrm>
            <a:custGeom>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26" name="组合 1125"/>
          <p:cNvGrpSpPr/>
          <p:nvPr/>
        </p:nvGrpSpPr>
        <p:grpSpPr>
          <a:xfrm>
            <a:off x="6161949" y="1836722"/>
            <a:ext cx="3753152" cy="617238"/>
            <a:chOff x="6282219" y="1202019"/>
            <a:chExt cx="4343825" cy="782652"/>
          </a:xfrm>
          <a:solidFill>
            <a:schemeClr val="accent6">
              <a:lumMod val="60000"/>
              <a:lumOff val="40000"/>
            </a:schemeClr>
          </a:solidFill>
        </p:grpSpPr>
        <p:sp>
          <p:nvSpPr>
            <p:cNvPr id="1115" name="圆角矩形 1114"/>
            <p:cNvSpPr/>
            <p:nvPr/>
          </p:nvSpPr>
          <p:spPr>
            <a:xfrm>
              <a:off x="6282219" y="1202019"/>
              <a:ext cx="4343825" cy="7826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9" name="圆角矩形 1118"/>
            <p:cNvSpPr/>
            <p:nvPr/>
          </p:nvSpPr>
          <p:spPr>
            <a:xfrm>
              <a:off x="6341269" y="1256399"/>
              <a:ext cx="4209998" cy="673893"/>
            </a:xfrm>
            <a:prstGeom prst="roundRect">
              <a:avLst>
                <a:gd name="adj" fmla="val 13134"/>
              </a:avLst>
            </a:prstGeom>
            <a:grp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7" name="组合 1126"/>
          <p:cNvGrpSpPr/>
          <p:nvPr/>
        </p:nvGrpSpPr>
        <p:grpSpPr>
          <a:xfrm>
            <a:off x="6161949" y="2639650"/>
            <a:ext cx="3753152" cy="617238"/>
            <a:chOff x="6282219" y="2187559"/>
            <a:chExt cx="4343825" cy="782652"/>
          </a:xfrm>
        </p:grpSpPr>
        <p:sp>
          <p:nvSpPr>
            <p:cNvPr id="1120" name="圆角矩形 1119"/>
            <p:cNvSpPr/>
            <p:nvPr/>
          </p:nvSpPr>
          <p:spPr>
            <a:xfrm>
              <a:off x="6282219" y="2187559"/>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1" name="圆角矩形 1120"/>
            <p:cNvSpPr/>
            <p:nvPr/>
          </p:nvSpPr>
          <p:spPr>
            <a:xfrm>
              <a:off x="6341269" y="224193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8" name="组合 1127"/>
          <p:cNvGrpSpPr/>
          <p:nvPr/>
        </p:nvGrpSpPr>
        <p:grpSpPr>
          <a:xfrm>
            <a:off x="6161949" y="3442578"/>
            <a:ext cx="3753152" cy="617238"/>
            <a:chOff x="6282219" y="3065042"/>
            <a:chExt cx="4343825" cy="782652"/>
          </a:xfrm>
        </p:grpSpPr>
        <p:sp>
          <p:nvSpPr>
            <p:cNvPr id="1122" name="圆角矩形 1121"/>
            <p:cNvSpPr/>
            <p:nvPr/>
          </p:nvSpPr>
          <p:spPr>
            <a:xfrm>
              <a:off x="6282219" y="3065042"/>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3" name="圆角矩形 1122"/>
            <p:cNvSpPr/>
            <p:nvPr/>
          </p:nvSpPr>
          <p:spPr>
            <a:xfrm>
              <a:off x="6341269" y="3119422"/>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9" name="组合 1128"/>
          <p:cNvGrpSpPr/>
          <p:nvPr/>
        </p:nvGrpSpPr>
        <p:grpSpPr>
          <a:xfrm>
            <a:off x="6161949" y="4245507"/>
            <a:ext cx="3753152" cy="617238"/>
            <a:chOff x="6282219" y="4004446"/>
            <a:chExt cx="4343825" cy="782652"/>
          </a:xfrm>
        </p:grpSpPr>
        <p:sp>
          <p:nvSpPr>
            <p:cNvPr id="1124" name="圆角矩形 1123"/>
            <p:cNvSpPr/>
            <p:nvPr/>
          </p:nvSpPr>
          <p:spPr>
            <a:xfrm>
              <a:off x="6282219" y="4004446"/>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5" name="圆角矩形 1124"/>
            <p:cNvSpPr/>
            <p:nvPr/>
          </p:nvSpPr>
          <p:spPr>
            <a:xfrm>
              <a:off x="6341269" y="4058826"/>
              <a:ext cx="4209998" cy="673893"/>
            </a:xfrm>
            <a:prstGeom prst="roundRect">
              <a:avLst>
                <a:gd name="adj" fmla="val 13134"/>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30" name="组合 1129"/>
          <p:cNvGrpSpPr/>
          <p:nvPr/>
        </p:nvGrpSpPr>
        <p:grpSpPr>
          <a:xfrm>
            <a:off x="2406716" y="3180242"/>
            <a:ext cx="1962363" cy="784944"/>
            <a:chOff x="6282219" y="1202019"/>
            <a:chExt cx="4343825" cy="782652"/>
          </a:xfrm>
        </p:grpSpPr>
        <p:sp>
          <p:nvSpPr>
            <p:cNvPr id="1131" name="圆角矩形 1130"/>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2" name="圆角矩形 1131"/>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2" name="文本框 561"/>
          <p:cNvSpPr txBox="1"/>
          <p:nvPr/>
        </p:nvSpPr>
        <p:spPr>
          <a:xfrm>
            <a:off x="2696041" y="3249549"/>
            <a:ext cx="1422184" cy="646331"/>
          </a:xfrm>
          <a:prstGeom prst="rect">
            <a:avLst/>
          </a:prstGeom>
          <a:noFill/>
        </p:spPr>
        <p:txBody>
          <a:bodyPr wrap="none" rtlCol="0">
            <a:spAutoFit/>
          </a:bodyPr>
          <a:lstStyle/>
          <a:p>
            <a:r>
              <a:rPr lang="zh-CN" altLang="en-US" sz="2000" b="1" smtClean="0">
                <a:solidFill>
                  <a:schemeClr val="bg1"/>
                </a:solidFill>
                <a:latin typeface="+mn-ea"/>
              </a:rPr>
              <a:t>目          录</a:t>
            </a:r>
            <a:endParaRPr lang="en-US" altLang="zh-CN" sz="2000" b="1" smtClean="0">
              <a:solidFill>
                <a:schemeClr val="bg1"/>
              </a:solidFill>
              <a:latin typeface="+mn-ea"/>
            </a:endParaRPr>
          </a:p>
          <a:p>
            <a:pPr algn="ctr"/>
            <a:r>
              <a:rPr lang="en-US" altLang="zh-CN" sz="1600" smtClean="0">
                <a:solidFill>
                  <a:schemeClr val="bg1">
                    <a:lumMod val="50000"/>
                  </a:schemeClr>
                </a:solidFill>
                <a:latin typeface="+mn-ea"/>
              </a:rPr>
              <a:t>CONTENT</a:t>
            </a:r>
            <a:endParaRPr lang="zh-CN" altLang="en-US" sz="1600">
              <a:solidFill>
                <a:schemeClr val="bg1">
                  <a:lumMod val="50000"/>
                </a:schemeClr>
              </a:solidFill>
              <a:latin typeface="+mn-ea"/>
            </a:endParaRPr>
          </a:p>
        </p:txBody>
      </p:sp>
      <p:cxnSp>
        <p:nvCxnSpPr>
          <p:cNvPr id="1135" name="直接连接符 1134"/>
          <p:cNvCxnSpPr/>
          <p:nvPr/>
        </p:nvCxnSpPr>
        <p:spPr>
          <a:xfrm flipH="1">
            <a:off x="6781800" y="1879609"/>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6" name="直接连接符 1135"/>
          <p:cNvCxnSpPr/>
          <p:nvPr/>
        </p:nvCxnSpPr>
        <p:spPr>
          <a:xfrm flipH="1">
            <a:off x="6781800" y="2682537"/>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7" name="直接连接符 1136"/>
          <p:cNvCxnSpPr/>
          <p:nvPr/>
        </p:nvCxnSpPr>
        <p:spPr>
          <a:xfrm flipH="1">
            <a:off x="6781800" y="3485465"/>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8" name="直接连接符 1137"/>
          <p:cNvCxnSpPr/>
          <p:nvPr/>
        </p:nvCxnSpPr>
        <p:spPr>
          <a:xfrm flipH="1">
            <a:off x="6781800" y="4288394"/>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sp>
        <p:nvSpPr>
          <p:cNvPr id="1139" name="文本框 1138"/>
          <p:cNvSpPr txBox="1"/>
          <p:nvPr/>
        </p:nvSpPr>
        <p:spPr>
          <a:xfrm>
            <a:off x="6324577" y="199184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1</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0" name="文本框 1139"/>
          <p:cNvSpPr txBox="1"/>
          <p:nvPr/>
        </p:nvSpPr>
        <p:spPr>
          <a:xfrm>
            <a:off x="6324577" y="2765379"/>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2</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1" name="文本框 1140"/>
          <p:cNvSpPr txBox="1"/>
          <p:nvPr/>
        </p:nvSpPr>
        <p:spPr>
          <a:xfrm>
            <a:off x="6324577" y="356507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3</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2" name="文本框 1141"/>
          <p:cNvSpPr txBox="1"/>
          <p:nvPr/>
        </p:nvSpPr>
        <p:spPr>
          <a:xfrm>
            <a:off x="6324577" y="4365725"/>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4</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3" name="文本框 1142"/>
          <p:cNvSpPr txBox="1"/>
          <p:nvPr/>
        </p:nvSpPr>
        <p:spPr>
          <a:xfrm>
            <a:off x="6846294" y="1969645"/>
            <a:ext cx="1861407" cy="400110"/>
          </a:xfrm>
          <a:prstGeom prst="rect">
            <a:avLst/>
          </a:prstGeom>
          <a:noFill/>
        </p:spPr>
        <p:txBody>
          <a:bodyPr wrap="none" rtlCol="0">
            <a:spAutoFit/>
          </a:bodyPr>
          <a:lstStyle/>
          <a:p>
            <a:pPr>
              <a:spcBef>
                <a:spcPct val="0"/>
              </a:spcBef>
              <a:buFontTx/>
              <a:buNone/>
            </a:pPr>
            <a:r>
              <a:rPr lang="en-US" altLang="zh-CN" sz="2000" b="1">
                <a:solidFill>
                  <a:schemeClr val="bg1"/>
                </a:solidFill>
                <a:latin typeface="方正少儿简体" panose="03000509000000000000" pitchFamily="65" charset="-122"/>
                <a:ea typeface="方正少儿简体" panose="03000509000000000000" pitchFamily="65" charset="-122"/>
              </a:rPr>
              <a:t>Christmas tree</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4" name="文本框 1143"/>
          <p:cNvSpPr txBox="1"/>
          <p:nvPr/>
        </p:nvSpPr>
        <p:spPr>
          <a:xfrm>
            <a:off x="6846294" y="2778903"/>
            <a:ext cx="2052165"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Christmas carols</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5" name="文本框 1144"/>
          <p:cNvSpPr txBox="1"/>
          <p:nvPr/>
        </p:nvSpPr>
        <p:spPr>
          <a:xfrm>
            <a:off x="6846294" y="3568150"/>
            <a:ext cx="1519968"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Santa Claus</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6" name="文本框 1145"/>
          <p:cNvSpPr txBox="1"/>
          <p:nvPr/>
        </p:nvSpPr>
        <p:spPr>
          <a:xfrm>
            <a:off x="6846294" y="4384025"/>
            <a:ext cx="2087431"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Christmas dinner</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576" name="任意多边形 575"/>
          <p:cNvSpPr/>
          <p:nvPr/>
        </p:nvSpPr>
        <p:spPr>
          <a:xfrm rot="20595056">
            <a:off x="6065710" y="177618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576"/>
          <p:cNvSpPr/>
          <p:nvPr/>
        </p:nvSpPr>
        <p:spPr>
          <a:xfrm>
            <a:off x="6917109" y="174938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577"/>
          <p:cNvSpPr/>
          <p:nvPr/>
        </p:nvSpPr>
        <p:spPr>
          <a:xfrm rot="20595056">
            <a:off x="6065710" y="258694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578"/>
          <p:cNvSpPr/>
          <p:nvPr/>
        </p:nvSpPr>
        <p:spPr>
          <a:xfrm>
            <a:off x="6917109" y="2560137"/>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579"/>
          <p:cNvSpPr/>
          <p:nvPr/>
        </p:nvSpPr>
        <p:spPr>
          <a:xfrm rot="20595056">
            <a:off x="6065710" y="338712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580"/>
          <p:cNvSpPr/>
          <p:nvPr/>
        </p:nvSpPr>
        <p:spPr>
          <a:xfrm>
            <a:off x="6917109" y="336032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581"/>
          <p:cNvSpPr/>
          <p:nvPr/>
        </p:nvSpPr>
        <p:spPr>
          <a:xfrm rot="20595056">
            <a:off x="6065710" y="419639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582"/>
          <p:cNvSpPr/>
          <p:nvPr/>
        </p:nvSpPr>
        <p:spPr>
          <a:xfrm>
            <a:off x="6917109" y="416959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val="213301253"/>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63"/>
                                        </p:tgtEl>
                                        <p:attrNameLst>
                                          <p:attrName>style.visibility</p:attrName>
                                        </p:attrNameLst>
                                      </p:cBhvr>
                                      <p:to>
                                        <p:strVal val="visible"/>
                                      </p:to>
                                    </p:set>
                                    <p:anim calcmode="lin" valueType="num">
                                      <p:cBhvr additive="base">
                                        <p:cTn id="7" dur="500" fill="hold"/>
                                        <p:tgtEl>
                                          <p:spTgt spid="563"/>
                                        </p:tgtEl>
                                        <p:attrNameLst>
                                          <p:attrName>ppt_x</p:attrName>
                                        </p:attrNameLst>
                                      </p:cBhvr>
                                      <p:tavLst>
                                        <p:tav tm="0">
                                          <p:val>
                                            <p:strVal val="0-#ppt_w/2"/>
                                          </p:val>
                                        </p:tav>
                                        <p:tav tm="100000">
                                          <p:val>
                                            <p:strVal val="#ppt_x"/>
                                          </p:val>
                                        </p:tav>
                                      </p:tavLst>
                                    </p:anim>
                                    <p:anim calcmode="lin" valueType="num">
                                      <p:cBhvr additive="base">
                                        <p:cTn id="8" dur="500" fill="hold"/>
                                        <p:tgtEl>
                                          <p:spTgt spid="5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0"/>
                                        </p:tgtEl>
                                        <p:attrNameLst>
                                          <p:attrName>style.visibility</p:attrName>
                                        </p:attrNameLst>
                                      </p:cBhvr>
                                      <p:to>
                                        <p:strVal val="visible"/>
                                      </p:to>
                                    </p:set>
                                    <p:anim calcmode="lin" valueType="num">
                                      <p:cBhvr additive="base">
                                        <p:cTn id="11" dur="500" fill="hold"/>
                                        <p:tgtEl>
                                          <p:spTgt spid="1130"/>
                                        </p:tgtEl>
                                        <p:attrNameLst>
                                          <p:attrName>ppt_x</p:attrName>
                                        </p:attrNameLst>
                                      </p:cBhvr>
                                      <p:tavLst>
                                        <p:tav tm="0">
                                          <p:val>
                                            <p:strVal val="0-#ppt_w/2"/>
                                          </p:val>
                                        </p:tav>
                                        <p:tav tm="100000">
                                          <p:val>
                                            <p:strVal val="#ppt_x"/>
                                          </p:val>
                                        </p:tav>
                                      </p:tavLst>
                                    </p:anim>
                                    <p:anim calcmode="lin" valueType="num">
                                      <p:cBhvr additive="base">
                                        <p:cTn id="12" dur="500" fill="hold"/>
                                        <p:tgtEl>
                                          <p:spTgt spid="113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62"/>
                                        </p:tgtEl>
                                        <p:attrNameLst>
                                          <p:attrName>style.visibility</p:attrName>
                                        </p:attrNameLst>
                                      </p:cBhvr>
                                      <p:to>
                                        <p:strVal val="visible"/>
                                      </p:to>
                                    </p:set>
                                    <p:anim calcmode="lin" valueType="num">
                                      <p:cBhvr additive="base">
                                        <p:cTn id="15" dur="500" fill="hold"/>
                                        <p:tgtEl>
                                          <p:spTgt spid="562"/>
                                        </p:tgtEl>
                                        <p:attrNameLst>
                                          <p:attrName>ppt_x</p:attrName>
                                        </p:attrNameLst>
                                      </p:cBhvr>
                                      <p:tavLst>
                                        <p:tav tm="0">
                                          <p:val>
                                            <p:strVal val="0-#ppt_w/2"/>
                                          </p:val>
                                        </p:tav>
                                        <p:tav tm="100000">
                                          <p:val>
                                            <p:strVal val="#ppt_x"/>
                                          </p:val>
                                        </p:tav>
                                      </p:tavLst>
                                    </p:anim>
                                    <p:anim calcmode="lin" valueType="num">
                                      <p:cBhvr additive="base">
                                        <p:cTn id="16" dur="500" fill="hold"/>
                                        <p:tgtEl>
                                          <p:spTgt spid="562"/>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1126"/>
                                        </p:tgtEl>
                                        <p:attrNameLst>
                                          <p:attrName>style.visibility</p:attrName>
                                        </p:attrNameLst>
                                      </p:cBhvr>
                                      <p:to>
                                        <p:strVal val="visible"/>
                                      </p:to>
                                    </p:set>
                                    <p:anim calcmode="lin" valueType="num">
                                      <p:cBhvr additive="base">
                                        <p:cTn id="21" dur="500" fill="hold"/>
                                        <p:tgtEl>
                                          <p:spTgt spid="1126"/>
                                        </p:tgtEl>
                                        <p:attrNameLst>
                                          <p:attrName>ppt_x</p:attrName>
                                        </p:attrNameLst>
                                      </p:cBhvr>
                                      <p:tavLst>
                                        <p:tav tm="0">
                                          <p:val>
                                            <p:strVal val="1+#ppt_w/2"/>
                                          </p:val>
                                        </p:tav>
                                        <p:tav tm="100000">
                                          <p:val>
                                            <p:strVal val="#ppt_x"/>
                                          </p:val>
                                        </p:tav>
                                      </p:tavLst>
                                    </p:anim>
                                    <p:anim calcmode="lin" valueType="num">
                                      <p:cBhvr additive="base">
                                        <p:cTn id="22" dur="500" fill="hold"/>
                                        <p:tgtEl>
                                          <p:spTgt spid="1126"/>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127"/>
                                        </p:tgtEl>
                                        <p:attrNameLst>
                                          <p:attrName>style.visibility</p:attrName>
                                        </p:attrNameLst>
                                      </p:cBhvr>
                                      <p:to>
                                        <p:strVal val="visible"/>
                                      </p:to>
                                    </p:set>
                                    <p:anim calcmode="lin" valueType="num">
                                      <p:cBhvr additive="base">
                                        <p:cTn id="25" dur="500" fill="hold"/>
                                        <p:tgtEl>
                                          <p:spTgt spid="1127"/>
                                        </p:tgtEl>
                                        <p:attrNameLst>
                                          <p:attrName>ppt_x</p:attrName>
                                        </p:attrNameLst>
                                      </p:cBhvr>
                                      <p:tavLst>
                                        <p:tav tm="0">
                                          <p:val>
                                            <p:strVal val="1+#ppt_w/2"/>
                                          </p:val>
                                        </p:tav>
                                        <p:tav tm="100000">
                                          <p:val>
                                            <p:strVal val="#ppt_x"/>
                                          </p:val>
                                        </p:tav>
                                      </p:tavLst>
                                    </p:anim>
                                    <p:anim calcmode="lin" valueType="num">
                                      <p:cBhvr additive="base">
                                        <p:cTn id="26" dur="500" fill="hold"/>
                                        <p:tgtEl>
                                          <p:spTgt spid="1127"/>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128"/>
                                        </p:tgtEl>
                                        <p:attrNameLst>
                                          <p:attrName>style.visibility</p:attrName>
                                        </p:attrNameLst>
                                      </p:cBhvr>
                                      <p:to>
                                        <p:strVal val="visible"/>
                                      </p:to>
                                    </p:set>
                                    <p:anim calcmode="lin" valueType="num">
                                      <p:cBhvr additive="base">
                                        <p:cTn id="29" dur="500" fill="hold"/>
                                        <p:tgtEl>
                                          <p:spTgt spid="1128"/>
                                        </p:tgtEl>
                                        <p:attrNameLst>
                                          <p:attrName>ppt_x</p:attrName>
                                        </p:attrNameLst>
                                      </p:cBhvr>
                                      <p:tavLst>
                                        <p:tav tm="0">
                                          <p:val>
                                            <p:strVal val="1+#ppt_w/2"/>
                                          </p:val>
                                        </p:tav>
                                        <p:tav tm="100000">
                                          <p:val>
                                            <p:strVal val="#ppt_x"/>
                                          </p:val>
                                        </p:tav>
                                      </p:tavLst>
                                    </p:anim>
                                    <p:anim calcmode="lin" valueType="num">
                                      <p:cBhvr additive="base">
                                        <p:cTn id="30" dur="500" fill="hold"/>
                                        <p:tgtEl>
                                          <p:spTgt spid="1128"/>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1129"/>
                                        </p:tgtEl>
                                        <p:attrNameLst>
                                          <p:attrName>style.visibility</p:attrName>
                                        </p:attrNameLst>
                                      </p:cBhvr>
                                      <p:to>
                                        <p:strVal val="visible"/>
                                      </p:to>
                                    </p:set>
                                    <p:anim calcmode="lin" valueType="num">
                                      <p:cBhvr additive="base">
                                        <p:cTn id="33" dur="500" fill="hold"/>
                                        <p:tgtEl>
                                          <p:spTgt spid="1129"/>
                                        </p:tgtEl>
                                        <p:attrNameLst>
                                          <p:attrName>ppt_x</p:attrName>
                                        </p:attrNameLst>
                                      </p:cBhvr>
                                      <p:tavLst>
                                        <p:tav tm="0">
                                          <p:val>
                                            <p:strVal val="1+#ppt_w/2"/>
                                          </p:val>
                                        </p:tav>
                                        <p:tav tm="100000">
                                          <p:val>
                                            <p:strVal val="#ppt_x"/>
                                          </p:val>
                                        </p:tav>
                                      </p:tavLst>
                                    </p:anim>
                                    <p:anim calcmode="lin" valueType="num">
                                      <p:cBhvr additive="base">
                                        <p:cTn id="34" dur="500" fill="hold"/>
                                        <p:tgtEl>
                                          <p:spTgt spid="1129"/>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1135"/>
                                        </p:tgtEl>
                                        <p:attrNameLst>
                                          <p:attrName>style.visibility</p:attrName>
                                        </p:attrNameLst>
                                      </p:cBhvr>
                                      <p:to>
                                        <p:strVal val="visible"/>
                                      </p:to>
                                    </p:set>
                                    <p:anim calcmode="lin" valueType="num">
                                      <p:cBhvr additive="base">
                                        <p:cTn id="37" dur="500" fill="hold"/>
                                        <p:tgtEl>
                                          <p:spTgt spid="1135"/>
                                        </p:tgtEl>
                                        <p:attrNameLst>
                                          <p:attrName>ppt_x</p:attrName>
                                        </p:attrNameLst>
                                      </p:cBhvr>
                                      <p:tavLst>
                                        <p:tav tm="0">
                                          <p:val>
                                            <p:strVal val="1+#ppt_w/2"/>
                                          </p:val>
                                        </p:tav>
                                        <p:tav tm="100000">
                                          <p:val>
                                            <p:strVal val="#ppt_x"/>
                                          </p:val>
                                        </p:tav>
                                      </p:tavLst>
                                    </p:anim>
                                    <p:anim calcmode="lin" valueType="num">
                                      <p:cBhvr additive="base">
                                        <p:cTn id="38" dur="500" fill="hold"/>
                                        <p:tgtEl>
                                          <p:spTgt spid="1135"/>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1136"/>
                                        </p:tgtEl>
                                        <p:attrNameLst>
                                          <p:attrName>style.visibility</p:attrName>
                                        </p:attrNameLst>
                                      </p:cBhvr>
                                      <p:to>
                                        <p:strVal val="visible"/>
                                      </p:to>
                                    </p:set>
                                    <p:anim calcmode="lin" valueType="num">
                                      <p:cBhvr additive="base">
                                        <p:cTn id="41" dur="500" fill="hold"/>
                                        <p:tgtEl>
                                          <p:spTgt spid="1136"/>
                                        </p:tgtEl>
                                        <p:attrNameLst>
                                          <p:attrName>ppt_x</p:attrName>
                                        </p:attrNameLst>
                                      </p:cBhvr>
                                      <p:tavLst>
                                        <p:tav tm="0">
                                          <p:val>
                                            <p:strVal val="1+#ppt_w/2"/>
                                          </p:val>
                                        </p:tav>
                                        <p:tav tm="100000">
                                          <p:val>
                                            <p:strVal val="#ppt_x"/>
                                          </p:val>
                                        </p:tav>
                                      </p:tavLst>
                                    </p:anim>
                                    <p:anim calcmode="lin" valueType="num">
                                      <p:cBhvr additive="base">
                                        <p:cTn id="42" dur="500" fill="hold"/>
                                        <p:tgtEl>
                                          <p:spTgt spid="1136"/>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1137"/>
                                        </p:tgtEl>
                                        <p:attrNameLst>
                                          <p:attrName>style.visibility</p:attrName>
                                        </p:attrNameLst>
                                      </p:cBhvr>
                                      <p:to>
                                        <p:strVal val="visible"/>
                                      </p:to>
                                    </p:set>
                                    <p:anim calcmode="lin" valueType="num">
                                      <p:cBhvr additive="base">
                                        <p:cTn id="45" dur="500" fill="hold"/>
                                        <p:tgtEl>
                                          <p:spTgt spid="1137"/>
                                        </p:tgtEl>
                                        <p:attrNameLst>
                                          <p:attrName>ppt_x</p:attrName>
                                        </p:attrNameLst>
                                      </p:cBhvr>
                                      <p:tavLst>
                                        <p:tav tm="0">
                                          <p:val>
                                            <p:strVal val="1+#ppt_w/2"/>
                                          </p:val>
                                        </p:tav>
                                        <p:tav tm="100000">
                                          <p:val>
                                            <p:strVal val="#ppt_x"/>
                                          </p:val>
                                        </p:tav>
                                      </p:tavLst>
                                    </p:anim>
                                    <p:anim calcmode="lin" valueType="num">
                                      <p:cBhvr additive="base">
                                        <p:cTn id="46" dur="500" fill="hold"/>
                                        <p:tgtEl>
                                          <p:spTgt spid="1137"/>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1138"/>
                                        </p:tgtEl>
                                        <p:attrNameLst>
                                          <p:attrName>style.visibility</p:attrName>
                                        </p:attrNameLst>
                                      </p:cBhvr>
                                      <p:to>
                                        <p:strVal val="visible"/>
                                      </p:to>
                                    </p:set>
                                    <p:anim calcmode="lin" valueType="num">
                                      <p:cBhvr additive="base">
                                        <p:cTn id="49" dur="500" fill="hold"/>
                                        <p:tgtEl>
                                          <p:spTgt spid="1138"/>
                                        </p:tgtEl>
                                        <p:attrNameLst>
                                          <p:attrName>ppt_x</p:attrName>
                                        </p:attrNameLst>
                                      </p:cBhvr>
                                      <p:tavLst>
                                        <p:tav tm="0">
                                          <p:val>
                                            <p:strVal val="1+#ppt_w/2"/>
                                          </p:val>
                                        </p:tav>
                                        <p:tav tm="100000">
                                          <p:val>
                                            <p:strVal val="#ppt_x"/>
                                          </p:val>
                                        </p:tav>
                                      </p:tavLst>
                                    </p:anim>
                                    <p:anim calcmode="lin" valueType="num">
                                      <p:cBhvr additive="base">
                                        <p:cTn id="50" dur="500" fill="hold"/>
                                        <p:tgtEl>
                                          <p:spTgt spid="1138"/>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1139"/>
                                        </p:tgtEl>
                                        <p:attrNameLst>
                                          <p:attrName>style.visibility</p:attrName>
                                        </p:attrNameLst>
                                      </p:cBhvr>
                                      <p:to>
                                        <p:strVal val="visible"/>
                                      </p:to>
                                    </p:set>
                                    <p:anim calcmode="lin" valueType="num">
                                      <p:cBhvr additive="base">
                                        <p:cTn id="53" dur="500" fill="hold"/>
                                        <p:tgtEl>
                                          <p:spTgt spid="1139"/>
                                        </p:tgtEl>
                                        <p:attrNameLst>
                                          <p:attrName>ppt_x</p:attrName>
                                        </p:attrNameLst>
                                      </p:cBhvr>
                                      <p:tavLst>
                                        <p:tav tm="0">
                                          <p:val>
                                            <p:strVal val="1+#ppt_w/2"/>
                                          </p:val>
                                        </p:tav>
                                        <p:tav tm="100000">
                                          <p:val>
                                            <p:strVal val="#ppt_x"/>
                                          </p:val>
                                        </p:tav>
                                      </p:tavLst>
                                    </p:anim>
                                    <p:anim calcmode="lin" valueType="num">
                                      <p:cBhvr additive="base">
                                        <p:cTn id="54" dur="500" fill="hold"/>
                                        <p:tgtEl>
                                          <p:spTgt spid="1139"/>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1140"/>
                                        </p:tgtEl>
                                        <p:attrNameLst>
                                          <p:attrName>style.visibility</p:attrName>
                                        </p:attrNameLst>
                                      </p:cBhvr>
                                      <p:to>
                                        <p:strVal val="visible"/>
                                      </p:to>
                                    </p:set>
                                    <p:anim calcmode="lin" valueType="num">
                                      <p:cBhvr additive="base">
                                        <p:cTn id="57" dur="500" fill="hold"/>
                                        <p:tgtEl>
                                          <p:spTgt spid="1140"/>
                                        </p:tgtEl>
                                        <p:attrNameLst>
                                          <p:attrName>ppt_x</p:attrName>
                                        </p:attrNameLst>
                                      </p:cBhvr>
                                      <p:tavLst>
                                        <p:tav tm="0">
                                          <p:val>
                                            <p:strVal val="1+#ppt_w/2"/>
                                          </p:val>
                                        </p:tav>
                                        <p:tav tm="100000">
                                          <p:val>
                                            <p:strVal val="#ppt_x"/>
                                          </p:val>
                                        </p:tav>
                                      </p:tavLst>
                                    </p:anim>
                                    <p:anim calcmode="lin" valueType="num">
                                      <p:cBhvr additive="base">
                                        <p:cTn id="58" dur="500" fill="hold"/>
                                        <p:tgtEl>
                                          <p:spTgt spid="1140"/>
                                        </p:tgtEl>
                                        <p:attrNameLst>
                                          <p:attrName>ppt_y</p:attrName>
                                        </p:attrNameLst>
                                      </p:cBhvr>
                                      <p:tavLst>
                                        <p:tav tm="0">
                                          <p:val>
                                            <p:strVal val="#ppt_y"/>
                                          </p:val>
                                        </p:tav>
                                        <p:tav tm="100000">
                                          <p:val>
                                            <p:strVal val="#ppt_y"/>
                                          </p:val>
                                        </p:tav>
                                      </p:tavLst>
                                    </p:anim>
                                  </p:childTnLst>
                                </p:cTn>
                              </p:par>
                              <p:par>
                                <p:cTn id="59" presetID="2" presetClass="entr" presetSubtype="2" fill="hold" grpId="0" nodeType="withEffect">
                                  <p:stCondLst>
                                    <p:cond delay="0"/>
                                  </p:stCondLst>
                                  <p:childTnLst>
                                    <p:set>
                                      <p:cBhvr>
                                        <p:cTn id="60" dur="1" fill="hold">
                                          <p:stCondLst>
                                            <p:cond delay="0"/>
                                          </p:stCondLst>
                                        </p:cTn>
                                        <p:tgtEl>
                                          <p:spTgt spid="1141"/>
                                        </p:tgtEl>
                                        <p:attrNameLst>
                                          <p:attrName>style.visibility</p:attrName>
                                        </p:attrNameLst>
                                      </p:cBhvr>
                                      <p:to>
                                        <p:strVal val="visible"/>
                                      </p:to>
                                    </p:set>
                                    <p:anim calcmode="lin" valueType="num">
                                      <p:cBhvr additive="base">
                                        <p:cTn id="61" dur="500" fill="hold"/>
                                        <p:tgtEl>
                                          <p:spTgt spid="1141"/>
                                        </p:tgtEl>
                                        <p:attrNameLst>
                                          <p:attrName>ppt_x</p:attrName>
                                        </p:attrNameLst>
                                      </p:cBhvr>
                                      <p:tavLst>
                                        <p:tav tm="0">
                                          <p:val>
                                            <p:strVal val="1+#ppt_w/2"/>
                                          </p:val>
                                        </p:tav>
                                        <p:tav tm="100000">
                                          <p:val>
                                            <p:strVal val="#ppt_x"/>
                                          </p:val>
                                        </p:tav>
                                      </p:tavLst>
                                    </p:anim>
                                    <p:anim calcmode="lin" valueType="num">
                                      <p:cBhvr additive="base">
                                        <p:cTn id="62" dur="500" fill="hold"/>
                                        <p:tgtEl>
                                          <p:spTgt spid="1141"/>
                                        </p:tgtEl>
                                        <p:attrNameLst>
                                          <p:attrName>ppt_y</p:attrName>
                                        </p:attrNameLst>
                                      </p:cBhvr>
                                      <p:tavLst>
                                        <p:tav tm="0">
                                          <p:val>
                                            <p:strVal val="#ppt_y"/>
                                          </p:val>
                                        </p:tav>
                                        <p:tav tm="100000">
                                          <p:val>
                                            <p:strVal val="#ppt_y"/>
                                          </p:val>
                                        </p:tav>
                                      </p:tavLst>
                                    </p:anim>
                                  </p:childTnLst>
                                </p:cTn>
                              </p:par>
                              <p:par>
                                <p:cTn id="63" presetID="2" presetClass="entr" presetSubtype="2" fill="hold" grpId="0" nodeType="withEffect">
                                  <p:stCondLst>
                                    <p:cond delay="0"/>
                                  </p:stCondLst>
                                  <p:childTnLst>
                                    <p:set>
                                      <p:cBhvr>
                                        <p:cTn id="64" dur="1" fill="hold">
                                          <p:stCondLst>
                                            <p:cond delay="0"/>
                                          </p:stCondLst>
                                        </p:cTn>
                                        <p:tgtEl>
                                          <p:spTgt spid="1142"/>
                                        </p:tgtEl>
                                        <p:attrNameLst>
                                          <p:attrName>style.visibility</p:attrName>
                                        </p:attrNameLst>
                                      </p:cBhvr>
                                      <p:to>
                                        <p:strVal val="visible"/>
                                      </p:to>
                                    </p:set>
                                    <p:anim calcmode="lin" valueType="num">
                                      <p:cBhvr additive="base">
                                        <p:cTn id="65" dur="500" fill="hold"/>
                                        <p:tgtEl>
                                          <p:spTgt spid="1142"/>
                                        </p:tgtEl>
                                        <p:attrNameLst>
                                          <p:attrName>ppt_x</p:attrName>
                                        </p:attrNameLst>
                                      </p:cBhvr>
                                      <p:tavLst>
                                        <p:tav tm="0">
                                          <p:val>
                                            <p:strVal val="1+#ppt_w/2"/>
                                          </p:val>
                                        </p:tav>
                                        <p:tav tm="100000">
                                          <p:val>
                                            <p:strVal val="#ppt_x"/>
                                          </p:val>
                                        </p:tav>
                                      </p:tavLst>
                                    </p:anim>
                                    <p:anim calcmode="lin" valueType="num">
                                      <p:cBhvr additive="base">
                                        <p:cTn id="66" dur="500" fill="hold"/>
                                        <p:tgtEl>
                                          <p:spTgt spid="1142"/>
                                        </p:tgtEl>
                                        <p:attrNameLst>
                                          <p:attrName>ppt_y</p:attrName>
                                        </p:attrNameLst>
                                      </p:cBhvr>
                                      <p:tavLst>
                                        <p:tav tm="0">
                                          <p:val>
                                            <p:strVal val="#ppt_y"/>
                                          </p:val>
                                        </p:tav>
                                        <p:tav tm="100000">
                                          <p:val>
                                            <p:strVal val="#ppt_y"/>
                                          </p:val>
                                        </p:tav>
                                      </p:tavLst>
                                    </p:anim>
                                  </p:childTnLst>
                                </p:cTn>
                              </p:par>
                              <p:par>
                                <p:cTn id="67" presetID="2" presetClass="entr" presetSubtype="2" fill="hold" grpId="0" nodeType="withEffect">
                                  <p:stCondLst>
                                    <p:cond delay="0"/>
                                  </p:stCondLst>
                                  <p:childTnLst>
                                    <p:set>
                                      <p:cBhvr>
                                        <p:cTn id="68" dur="1" fill="hold">
                                          <p:stCondLst>
                                            <p:cond delay="0"/>
                                          </p:stCondLst>
                                        </p:cTn>
                                        <p:tgtEl>
                                          <p:spTgt spid="1143"/>
                                        </p:tgtEl>
                                        <p:attrNameLst>
                                          <p:attrName>style.visibility</p:attrName>
                                        </p:attrNameLst>
                                      </p:cBhvr>
                                      <p:to>
                                        <p:strVal val="visible"/>
                                      </p:to>
                                    </p:set>
                                    <p:anim calcmode="lin" valueType="num">
                                      <p:cBhvr additive="base">
                                        <p:cTn id="69" dur="500" fill="hold"/>
                                        <p:tgtEl>
                                          <p:spTgt spid="1143"/>
                                        </p:tgtEl>
                                        <p:attrNameLst>
                                          <p:attrName>ppt_x</p:attrName>
                                        </p:attrNameLst>
                                      </p:cBhvr>
                                      <p:tavLst>
                                        <p:tav tm="0">
                                          <p:val>
                                            <p:strVal val="1+#ppt_w/2"/>
                                          </p:val>
                                        </p:tav>
                                        <p:tav tm="100000">
                                          <p:val>
                                            <p:strVal val="#ppt_x"/>
                                          </p:val>
                                        </p:tav>
                                      </p:tavLst>
                                    </p:anim>
                                    <p:anim calcmode="lin" valueType="num">
                                      <p:cBhvr additive="base">
                                        <p:cTn id="70" dur="500" fill="hold"/>
                                        <p:tgtEl>
                                          <p:spTgt spid="1143"/>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1144"/>
                                        </p:tgtEl>
                                        <p:attrNameLst>
                                          <p:attrName>style.visibility</p:attrName>
                                        </p:attrNameLst>
                                      </p:cBhvr>
                                      <p:to>
                                        <p:strVal val="visible"/>
                                      </p:to>
                                    </p:set>
                                    <p:anim calcmode="lin" valueType="num">
                                      <p:cBhvr additive="base">
                                        <p:cTn id="73" dur="500" fill="hold"/>
                                        <p:tgtEl>
                                          <p:spTgt spid="1144"/>
                                        </p:tgtEl>
                                        <p:attrNameLst>
                                          <p:attrName>ppt_x</p:attrName>
                                        </p:attrNameLst>
                                      </p:cBhvr>
                                      <p:tavLst>
                                        <p:tav tm="0">
                                          <p:val>
                                            <p:strVal val="1+#ppt_w/2"/>
                                          </p:val>
                                        </p:tav>
                                        <p:tav tm="100000">
                                          <p:val>
                                            <p:strVal val="#ppt_x"/>
                                          </p:val>
                                        </p:tav>
                                      </p:tavLst>
                                    </p:anim>
                                    <p:anim calcmode="lin" valueType="num">
                                      <p:cBhvr additive="base">
                                        <p:cTn id="74" dur="500" fill="hold"/>
                                        <p:tgtEl>
                                          <p:spTgt spid="1144"/>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0"/>
                                  </p:stCondLst>
                                  <p:childTnLst>
                                    <p:set>
                                      <p:cBhvr>
                                        <p:cTn id="76" dur="1" fill="hold">
                                          <p:stCondLst>
                                            <p:cond delay="0"/>
                                          </p:stCondLst>
                                        </p:cTn>
                                        <p:tgtEl>
                                          <p:spTgt spid="1145"/>
                                        </p:tgtEl>
                                        <p:attrNameLst>
                                          <p:attrName>style.visibility</p:attrName>
                                        </p:attrNameLst>
                                      </p:cBhvr>
                                      <p:to>
                                        <p:strVal val="visible"/>
                                      </p:to>
                                    </p:set>
                                    <p:anim calcmode="lin" valueType="num">
                                      <p:cBhvr additive="base">
                                        <p:cTn id="77" dur="500" fill="hold"/>
                                        <p:tgtEl>
                                          <p:spTgt spid="1145"/>
                                        </p:tgtEl>
                                        <p:attrNameLst>
                                          <p:attrName>ppt_x</p:attrName>
                                        </p:attrNameLst>
                                      </p:cBhvr>
                                      <p:tavLst>
                                        <p:tav tm="0">
                                          <p:val>
                                            <p:strVal val="1+#ppt_w/2"/>
                                          </p:val>
                                        </p:tav>
                                        <p:tav tm="100000">
                                          <p:val>
                                            <p:strVal val="#ppt_x"/>
                                          </p:val>
                                        </p:tav>
                                      </p:tavLst>
                                    </p:anim>
                                    <p:anim calcmode="lin" valueType="num">
                                      <p:cBhvr additive="base">
                                        <p:cTn id="78" dur="500" fill="hold"/>
                                        <p:tgtEl>
                                          <p:spTgt spid="1145"/>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0"/>
                                  </p:stCondLst>
                                  <p:childTnLst>
                                    <p:set>
                                      <p:cBhvr>
                                        <p:cTn id="80" dur="1" fill="hold">
                                          <p:stCondLst>
                                            <p:cond delay="0"/>
                                          </p:stCondLst>
                                        </p:cTn>
                                        <p:tgtEl>
                                          <p:spTgt spid="1146"/>
                                        </p:tgtEl>
                                        <p:attrNameLst>
                                          <p:attrName>style.visibility</p:attrName>
                                        </p:attrNameLst>
                                      </p:cBhvr>
                                      <p:to>
                                        <p:strVal val="visible"/>
                                      </p:to>
                                    </p:set>
                                    <p:anim calcmode="lin" valueType="num">
                                      <p:cBhvr additive="base">
                                        <p:cTn id="81" dur="500" fill="hold"/>
                                        <p:tgtEl>
                                          <p:spTgt spid="1146"/>
                                        </p:tgtEl>
                                        <p:attrNameLst>
                                          <p:attrName>ppt_x</p:attrName>
                                        </p:attrNameLst>
                                      </p:cBhvr>
                                      <p:tavLst>
                                        <p:tav tm="0">
                                          <p:val>
                                            <p:strVal val="1+#ppt_w/2"/>
                                          </p:val>
                                        </p:tav>
                                        <p:tav tm="100000">
                                          <p:val>
                                            <p:strVal val="#ppt_x"/>
                                          </p:val>
                                        </p:tav>
                                      </p:tavLst>
                                    </p:anim>
                                    <p:anim calcmode="lin" valueType="num">
                                      <p:cBhvr additive="base">
                                        <p:cTn id="82" dur="500" fill="hold"/>
                                        <p:tgtEl>
                                          <p:spTgt spid="1146"/>
                                        </p:tgtEl>
                                        <p:attrNameLst>
                                          <p:attrName>ppt_y</p:attrName>
                                        </p:attrNameLst>
                                      </p:cBhvr>
                                      <p:tavLst>
                                        <p:tav tm="0">
                                          <p:val>
                                            <p:strVal val="#ppt_y"/>
                                          </p:val>
                                        </p:tav>
                                        <p:tav tm="100000">
                                          <p:val>
                                            <p:strVal val="#ppt_y"/>
                                          </p:val>
                                        </p:tav>
                                      </p:tavLst>
                                    </p:anim>
                                  </p:childTnLst>
                                </p:cTn>
                              </p:par>
                              <p:par>
                                <p:cTn id="83" presetID="2" presetClass="entr" presetSubtype="2" fill="hold" grpId="0" nodeType="withEffect">
                                  <p:stCondLst>
                                    <p:cond delay="0"/>
                                  </p:stCondLst>
                                  <p:childTnLst>
                                    <p:set>
                                      <p:cBhvr>
                                        <p:cTn id="84" dur="1" fill="hold">
                                          <p:stCondLst>
                                            <p:cond delay="0"/>
                                          </p:stCondLst>
                                        </p:cTn>
                                        <p:tgtEl>
                                          <p:spTgt spid="576"/>
                                        </p:tgtEl>
                                        <p:attrNameLst>
                                          <p:attrName>style.visibility</p:attrName>
                                        </p:attrNameLst>
                                      </p:cBhvr>
                                      <p:to>
                                        <p:strVal val="visible"/>
                                      </p:to>
                                    </p:set>
                                    <p:anim calcmode="lin" valueType="num">
                                      <p:cBhvr additive="base">
                                        <p:cTn id="85" dur="500" fill="hold"/>
                                        <p:tgtEl>
                                          <p:spTgt spid="576"/>
                                        </p:tgtEl>
                                        <p:attrNameLst>
                                          <p:attrName>ppt_x</p:attrName>
                                        </p:attrNameLst>
                                      </p:cBhvr>
                                      <p:tavLst>
                                        <p:tav tm="0">
                                          <p:val>
                                            <p:strVal val="1+#ppt_w/2"/>
                                          </p:val>
                                        </p:tav>
                                        <p:tav tm="100000">
                                          <p:val>
                                            <p:strVal val="#ppt_x"/>
                                          </p:val>
                                        </p:tav>
                                      </p:tavLst>
                                    </p:anim>
                                    <p:anim calcmode="lin" valueType="num">
                                      <p:cBhvr additive="base">
                                        <p:cTn id="86" dur="500" fill="hold"/>
                                        <p:tgtEl>
                                          <p:spTgt spid="576"/>
                                        </p:tgtEl>
                                        <p:attrNameLst>
                                          <p:attrName>ppt_y</p:attrName>
                                        </p:attrNameLst>
                                      </p:cBhvr>
                                      <p:tavLst>
                                        <p:tav tm="0">
                                          <p:val>
                                            <p:strVal val="#ppt_y"/>
                                          </p:val>
                                        </p:tav>
                                        <p:tav tm="100000">
                                          <p:val>
                                            <p:strVal val="#ppt_y"/>
                                          </p:val>
                                        </p:tav>
                                      </p:tavLst>
                                    </p:anim>
                                  </p:childTnLst>
                                </p:cTn>
                              </p:par>
                              <p:par>
                                <p:cTn id="87" presetID="2" presetClass="entr" presetSubtype="2" fill="hold" grpId="0" nodeType="withEffect">
                                  <p:stCondLst>
                                    <p:cond delay="0"/>
                                  </p:stCondLst>
                                  <p:childTnLst>
                                    <p:set>
                                      <p:cBhvr>
                                        <p:cTn id="88" dur="1" fill="hold">
                                          <p:stCondLst>
                                            <p:cond delay="0"/>
                                          </p:stCondLst>
                                        </p:cTn>
                                        <p:tgtEl>
                                          <p:spTgt spid="577"/>
                                        </p:tgtEl>
                                        <p:attrNameLst>
                                          <p:attrName>style.visibility</p:attrName>
                                        </p:attrNameLst>
                                      </p:cBhvr>
                                      <p:to>
                                        <p:strVal val="visible"/>
                                      </p:to>
                                    </p:set>
                                    <p:anim calcmode="lin" valueType="num">
                                      <p:cBhvr additive="base">
                                        <p:cTn id="89" dur="500" fill="hold"/>
                                        <p:tgtEl>
                                          <p:spTgt spid="577"/>
                                        </p:tgtEl>
                                        <p:attrNameLst>
                                          <p:attrName>ppt_x</p:attrName>
                                        </p:attrNameLst>
                                      </p:cBhvr>
                                      <p:tavLst>
                                        <p:tav tm="0">
                                          <p:val>
                                            <p:strVal val="1+#ppt_w/2"/>
                                          </p:val>
                                        </p:tav>
                                        <p:tav tm="100000">
                                          <p:val>
                                            <p:strVal val="#ppt_x"/>
                                          </p:val>
                                        </p:tav>
                                      </p:tavLst>
                                    </p:anim>
                                    <p:anim calcmode="lin" valueType="num">
                                      <p:cBhvr additive="base">
                                        <p:cTn id="90" dur="500" fill="hold"/>
                                        <p:tgtEl>
                                          <p:spTgt spid="577"/>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578"/>
                                        </p:tgtEl>
                                        <p:attrNameLst>
                                          <p:attrName>style.visibility</p:attrName>
                                        </p:attrNameLst>
                                      </p:cBhvr>
                                      <p:to>
                                        <p:strVal val="visible"/>
                                      </p:to>
                                    </p:set>
                                    <p:anim calcmode="lin" valueType="num">
                                      <p:cBhvr additive="base">
                                        <p:cTn id="93" dur="500" fill="hold"/>
                                        <p:tgtEl>
                                          <p:spTgt spid="578"/>
                                        </p:tgtEl>
                                        <p:attrNameLst>
                                          <p:attrName>ppt_x</p:attrName>
                                        </p:attrNameLst>
                                      </p:cBhvr>
                                      <p:tavLst>
                                        <p:tav tm="0">
                                          <p:val>
                                            <p:strVal val="1+#ppt_w/2"/>
                                          </p:val>
                                        </p:tav>
                                        <p:tav tm="100000">
                                          <p:val>
                                            <p:strVal val="#ppt_x"/>
                                          </p:val>
                                        </p:tav>
                                      </p:tavLst>
                                    </p:anim>
                                    <p:anim calcmode="lin" valueType="num">
                                      <p:cBhvr additive="base">
                                        <p:cTn id="94" dur="500" fill="hold"/>
                                        <p:tgtEl>
                                          <p:spTgt spid="578"/>
                                        </p:tgtEl>
                                        <p:attrNameLst>
                                          <p:attrName>ppt_y</p:attrName>
                                        </p:attrNameLst>
                                      </p:cBhvr>
                                      <p:tavLst>
                                        <p:tav tm="0">
                                          <p:val>
                                            <p:strVal val="#ppt_y"/>
                                          </p:val>
                                        </p:tav>
                                        <p:tav tm="100000">
                                          <p:val>
                                            <p:strVal val="#ppt_y"/>
                                          </p:val>
                                        </p:tav>
                                      </p:tavLst>
                                    </p:anim>
                                  </p:childTnLst>
                                </p:cTn>
                              </p:par>
                              <p:par>
                                <p:cTn id="95" presetID="2" presetClass="entr" presetSubtype="2" fill="hold" grpId="0" nodeType="withEffect">
                                  <p:stCondLst>
                                    <p:cond delay="0"/>
                                  </p:stCondLst>
                                  <p:childTnLst>
                                    <p:set>
                                      <p:cBhvr>
                                        <p:cTn id="96" dur="1" fill="hold">
                                          <p:stCondLst>
                                            <p:cond delay="0"/>
                                          </p:stCondLst>
                                        </p:cTn>
                                        <p:tgtEl>
                                          <p:spTgt spid="579"/>
                                        </p:tgtEl>
                                        <p:attrNameLst>
                                          <p:attrName>style.visibility</p:attrName>
                                        </p:attrNameLst>
                                      </p:cBhvr>
                                      <p:to>
                                        <p:strVal val="visible"/>
                                      </p:to>
                                    </p:set>
                                    <p:anim calcmode="lin" valueType="num">
                                      <p:cBhvr additive="base">
                                        <p:cTn id="97" dur="500" fill="hold"/>
                                        <p:tgtEl>
                                          <p:spTgt spid="579"/>
                                        </p:tgtEl>
                                        <p:attrNameLst>
                                          <p:attrName>ppt_x</p:attrName>
                                        </p:attrNameLst>
                                      </p:cBhvr>
                                      <p:tavLst>
                                        <p:tav tm="0">
                                          <p:val>
                                            <p:strVal val="1+#ppt_w/2"/>
                                          </p:val>
                                        </p:tav>
                                        <p:tav tm="100000">
                                          <p:val>
                                            <p:strVal val="#ppt_x"/>
                                          </p:val>
                                        </p:tav>
                                      </p:tavLst>
                                    </p:anim>
                                    <p:anim calcmode="lin" valueType="num">
                                      <p:cBhvr additive="base">
                                        <p:cTn id="98" dur="500" fill="hold"/>
                                        <p:tgtEl>
                                          <p:spTgt spid="579"/>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580"/>
                                        </p:tgtEl>
                                        <p:attrNameLst>
                                          <p:attrName>style.visibility</p:attrName>
                                        </p:attrNameLst>
                                      </p:cBhvr>
                                      <p:to>
                                        <p:strVal val="visible"/>
                                      </p:to>
                                    </p:set>
                                    <p:anim calcmode="lin" valueType="num">
                                      <p:cBhvr additive="base">
                                        <p:cTn id="101" dur="500" fill="hold"/>
                                        <p:tgtEl>
                                          <p:spTgt spid="580"/>
                                        </p:tgtEl>
                                        <p:attrNameLst>
                                          <p:attrName>ppt_x</p:attrName>
                                        </p:attrNameLst>
                                      </p:cBhvr>
                                      <p:tavLst>
                                        <p:tav tm="0">
                                          <p:val>
                                            <p:strVal val="1+#ppt_w/2"/>
                                          </p:val>
                                        </p:tav>
                                        <p:tav tm="100000">
                                          <p:val>
                                            <p:strVal val="#ppt_x"/>
                                          </p:val>
                                        </p:tav>
                                      </p:tavLst>
                                    </p:anim>
                                    <p:anim calcmode="lin" valueType="num">
                                      <p:cBhvr additive="base">
                                        <p:cTn id="102" dur="500" fill="hold"/>
                                        <p:tgtEl>
                                          <p:spTgt spid="580"/>
                                        </p:tgtEl>
                                        <p:attrNameLst>
                                          <p:attrName>ppt_y</p:attrName>
                                        </p:attrNameLst>
                                      </p:cBhvr>
                                      <p:tavLst>
                                        <p:tav tm="0">
                                          <p:val>
                                            <p:strVal val="#ppt_y"/>
                                          </p:val>
                                        </p:tav>
                                        <p:tav tm="100000">
                                          <p:val>
                                            <p:strVal val="#ppt_y"/>
                                          </p:val>
                                        </p:tav>
                                      </p:tavLst>
                                    </p:anim>
                                  </p:childTnLst>
                                </p:cTn>
                              </p:par>
                              <p:par>
                                <p:cTn id="103" presetID="2" presetClass="entr" presetSubtype="2" fill="hold" grpId="0" nodeType="withEffect">
                                  <p:stCondLst>
                                    <p:cond delay="0"/>
                                  </p:stCondLst>
                                  <p:childTnLst>
                                    <p:set>
                                      <p:cBhvr>
                                        <p:cTn id="104" dur="1" fill="hold">
                                          <p:stCondLst>
                                            <p:cond delay="0"/>
                                          </p:stCondLst>
                                        </p:cTn>
                                        <p:tgtEl>
                                          <p:spTgt spid="581"/>
                                        </p:tgtEl>
                                        <p:attrNameLst>
                                          <p:attrName>style.visibility</p:attrName>
                                        </p:attrNameLst>
                                      </p:cBhvr>
                                      <p:to>
                                        <p:strVal val="visible"/>
                                      </p:to>
                                    </p:set>
                                    <p:anim calcmode="lin" valueType="num">
                                      <p:cBhvr additive="base">
                                        <p:cTn id="105" dur="500" fill="hold"/>
                                        <p:tgtEl>
                                          <p:spTgt spid="581"/>
                                        </p:tgtEl>
                                        <p:attrNameLst>
                                          <p:attrName>ppt_x</p:attrName>
                                        </p:attrNameLst>
                                      </p:cBhvr>
                                      <p:tavLst>
                                        <p:tav tm="0">
                                          <p:val>
                                            <p:strVal val="1+#ppt_w/2"/>
                                          </p:val>
                                        </p:tav>
                                        <p:tav tm="100000">
                                          <p:val>
                                            <p:strVal val="#ppt_x"/>
                                          </p:val>
                                        </p:tav>
                                      </p:tavLst>
                                    </p:anim>
                                    <p:anim calcmode="lin" valueType="num">
                                      <p:cBhvr additive="base">
                                        <p:cTn id="106" dur="500" fill="hold"/>
                                        <p:tgtEl>
                                          <p:spTgt spid="581"/>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582"/>
                                        </p:tgtEl>
                                        <p:attrNameLst>
                                          <p:attrName>style.visibility</p:attrName>
                                        </p:attrNameLst>
                                      </p:cBhvr>
                                      <p:to>
                                        <p:strVal val="visible"/>
                                      </p:to>
                                    </p:set>
                                    <p:anim calcmode="lin" valueType="num">
                                      <p:cBhvr additive="base">
                                        <p:cTn id="109" dur="500" fill="hold"/>
                                        <p:tgtEl>
                                          <p:spTgt spid="582"/>
                                        </p:tgtEl>
                                        <p:attrNameLst>
                                          <p:attrName>ppt_x</p:attrName>
                                        </p:attrNameLst>
                                      </p:cBhvr>
                                      <p:tavLst>
                                        <p:tav tm="0">
                                          <p:val>
                                            <p:strVal val="1+#ppt_w/2"/>
                                          </p:val>
                                        </p:tav>
                                        <p:tav tm="100000">
                                          <p:val>
                                            <p:strVal val="#ppt_x"/>
                                          </p:val>
                                        </p:tav>
                                      </p:tavLst>
                                    </p:anim>
                                    <p:anim calcmode="lin" valueType="num">
                                      <p:cBhvr additive="base">
                                        <p:cTn id="110" dur="500" fill="hold"/>
                                        <p:tgtEl>
                                          <p:spTgt spid="582"/>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583"/>
                                        </p:tgtEl>
                                        <p:attrNameLst>
                                          <p:attrName>style.visibility</p:attrName>
                                        </p:attrNameLst>
                                      </p:cBhvr>
                                      <p:to>
                                        <p:strVal val="visible"/>
                                      </p:to>
                                    </p:set>
                                    <p:anim calcmode="lin" valueType="num">
                                      <p:cBhvr additive="base">
                                        <p:cTn id="113" dur="500" fill="hold"/>
                                        <p:tgtEl>
                                          <p:spTgt spid="583"/>
                                        </p:tgtEl>
                                        <p:attrNameLst>
                                          <p:attrName>ppt_x</p:attrName>
                                        </p:attrNameLst>
                                      </p:cBhvr>
                                      <p:tavLst>
                                        <p:tav tm="0">
                                          <p:val>
                                            <p:strVal val="1+#ppt_w/2"/>
                                          </p:val>
                                        </p:tav>
                                        <p:tav tm="100000">
                                          <p:val>
                                            <p:strVal val="#ppt_x"/>
                                          </p:val>
                                        </p:tav>
                                      </p:tavLst>
                                    </p:anim>
                                    <p:anim calcmode="lin" valueType="num">
                                      <p:cBhvr additive="base">
                                        <p:cTn id="114" dur="500" fill="hold"/>
                                        <p:tgtEl>
                                          <p:spTgt spid="583"/>
                                        </p:tgtEl>
                                        <p:attrNameLst>
                                          <p:attrName>ppt_y</p:attrName>
                                        </p:attrNameLst>
                                      </p:cBhvr>
                                      <p:tavLst>
                                        <p:tav tm="0">
                                          <p:val>
                                            <p:strVal val="#ppt_y"/>
                                          </p:val>
                                        </p:tav>
                                        <p:tav tm="100000">
                                          <p:val>
                                            <p:strVal val="#ppt_y"/>
                                          </p:val>
                                        </p:tav>
                                      </p:tavLst>
                                    </p:anim>
                                  </p:childTnLst>
                                </p:cTn>
                              </p:par>
                            </p:childTnLst>
                          </p:cTn>
                        </p:par>
                      </p:childTnLst>
                    </p:cTn>
                  </p:par>
                  <p:par>
                    <p:cTn id="115" fill="hold" nodeType="clickPar">
                      <p:stCondLst>
                        <p:cond delay="indefinite"/>
                      </p:stCondLst>
                      <p:childTnLst>
                        <p:par>
                          <p:cTn id="116" fill="hold">
                            <p:stCondLst>
                              <p:cond delay="0"/>
                            </p:stCondLst>
                            <p:childTnLst>
                              <p:par>
                                <p:cTn id="117" presetID="26" presetClass="emph" presetSubtype="0" fill="hold" nodeType="clickEffect">
                                  <p:stCondLst>
                                    <p:cond delay="0"/>
                                  </p:stCondLst>
                                  <p:childTnLst>
                                    <p:animEffect transition="out" filter="fade">
                                      <p:cBhvr>
                                        <p:cTn id="118" dur="500" tmFilter="0, 0; .2, .5; .8, .5; 1, 0"/>
                                        <p:tgtEl>
                                          <p:spTgt spid="1129"/>
                                        </p:tgtEl>
                                      </p:cBhvr>
                                    </p:animEffect>
                                    <p:animScale>
                                      <p:cBhvr>
                                        <p:cTn id="119" dur="250" autoRev="1" fill="hold"/>
                                        <p:tgtEl>
                                          <p:spTgt spid="1129"/>
                                        </p:tgtEl>
                                      </p:cBhvr>
                                      <p:by x="105000" y="105000"/>
                                    </p:animScale>
                                  </p:childTnLst>
                                </p:cTn>
                              </p:par>
                              <p:par>
                                <p:cTn id="120" presetID="26" presetClass="emph" presetSubtype="0" fill="hold" nodeType="withEffect">
                                  <p:stCondLst>
                                    <p:cond delay="0"/>
                                  </p:stCondLst>
                                  <p:childTnLst>
                                    <p:animEffect transition="out" filter="fade">
                                      <p:cBhvr>
                                        <p:cTn id="121" dur="500" tmFilter="0, 0; .2, .5; .8, .5; 1, 0"/>
                                        <p:tgtEl>
                                          <p:spTgt spid="1138"/>
                                        </p:tgtEl>
                                      </p:cBhvr>
                                    </p:animEffect>
                                    <p:animScale>
                                      <p:cBhvr>
                                        <p:cTn id="122" dur="250" autoRev="1" fill="hold"/>
                                        <p:tgtEl>
                                          <p:spTgt spid="1138"/>
                                        </p:tgtEl>
                                      </p:cBhvr>
                                      <p:by x="105000" y="105000"/>
                                    </p:animScale>
                                  </p:childTnLst>
                                </p:cTn>
                              </p:par>
                              <p:par>
                                <p:cTn id="123" presetID="26" presetClass="emph" presetSubtype="0" fill="hold" grpId="1" nodeType="withEffect">
                                  <p:stCondLst>
                                    <p:cond delay="0"/>
                                  </p:stCondLst>
                                  <p:childTnLst>
                                    <p:animEffect transition="out" filter="fade">
                                      <p:cBhvr>
                                        <p:cTn id="124" dur="500" tmFilter="0, 0; .2, .5; .8, .5; 1, 0"/>
                                        <p:tgtEl>
                                          <p:spTgt spid="1142"/>
                                        </p:tgtEl>
                                      </p:cBhvr>
                                    </p:animEffect>
                                    <p:animScale>
                                      <p:cBhvr>
                                        <p:cTn id="125" dur="250" autoRev="1" fill="hold"/>
                                        <p:tgtEl>
                                          <p:spTgt spid="1142"/>
                                        </p:tgtEl>
                                      </p:cBhvr>
                                      <p:by x="105000" y="105000"/>
                                    </p:animScale>
                                  </p:childTnLst>
                                </p:cTn>
                              </p:par>
                              <p:par>
                                <p:cTn id="126" presetID="26" presetClass="emph" presetSubtype="0" fill="hold" grpId="1" nodeType="withEffect">
                                  <p:stCondLst>
                                    <p:cond delay="0"/>
                                  </p:stCondLst>
                                  <p:childTnLst>
                                    <p:animEffect transition="out" filter="fade">
                                      <p:cBhvr>
                                        <p:cTn id="127" dur="500" tmFilter="0, 0; .2, .5; .8, .5; 1, 0"/>
                                        <p:tgtEl>
                                          <p:spTgt spid="1146"/>
                                        </p:tgtEl>
                                      </p:cBhvr>
                                    </p:animEffect>
                                    <p:animScale>
                                      <p:cBhvr>
                                        <p:cTn id="128" dur="250" autoRev="1" fill="hold"/>
                                        <p:tgtEl>
                                          <p:spTgt spid="1146"/>
                                        </p:tgtEl>
                                      </p:cBhvr>
                                      <p:by x="105000" y="105000"/>
                                    </p:animScale>
                                  </p:childTnLst>
                                </p:cTn>
                              </p:par>
                              <p:par>
                                <p:cTn id="129" presetID="26" presetClass="emph" presetSubtype="0" fill="hold" grpId="1" nodeType="withEffect">
                                  <p:stCondLst>
                                    <p:cond delay="0"/>
                                  </p:stCondLst>
                                  <p:childTnLst>
                                    <p:animEffect transition="out" filter="fade">
                                      <p:cBhvr>
                                        <p:cTn id="130" dur="500" tmFilter="0, 0; .2, .5; .8, .5; 1, 0"/>
                                        <p:tgtEl>
                                          <p:spTgt spid="582"/>
                                        </p:tgtEl>
                                      </p:cBhvr>
                                    </p:animEffect>
                                    <p:animScale>
                                      <p:cBhvr>
                                        <p:cTn id="131" dur="250" autoRev="1" fill="hold"/>
                                        <p:tgtEl>
                                          <p:spTgt spid="582"/>
                                        </p:tgtEl>
                                      </p:cBhvr>
                                      <p:by x="105000" y="105000"/>
                                    </p:animScale>
                                  </p:childTnLst>
                                </p:cTn>
                              </p:par>
                              <p:par>
                                <p:cTn id="132" presetID="26" presetClass="emph" presetSubtype="0" fill="hold" grpId="1" nodeType="withEffect">
                                  <p:stCondLst>
                                    <p:cond delay="0"/>
                                  </p:stCondLst>
                                  <p:childTnLst>
                                    <p:animEffect transition="out" filter="fade">
                                      <p:cBhvr>
                                        <p:cTn id="133" dur="500" tmFilter="0, 0; .2, .5; .8, .5; 1, 0"/>
                                        <p:tgtEl>
                                          <p:spTgt spid="583"/>
                                        </p:tgtEl>
                                      </p:cBhvr>
                                    </p:animEffect>
                                    <p:animScale>
                                      <p:cBhvr>
                                        <p:cTn id="134" dur="250" autoRev="1" fill="hold"/>
                                        <p:tgtEl>
                                          <p:spTgt spid="583"/>
                                        </p:tgtEl>
                                      </p:cBhvr>
                                      <p:by x="105000" y="105000"/>
                                    </p:animScale>
                                  </p:childTnLst>
                                </p:cTn>
                              </p:par>
                            </p:childTnLst>
                          </p:cTn>
                        </p:par>
                      </p:childTnLst>
                    </p:cTn>
                  </p:par>
                  <p:par>
                    <p:cTn id="135" fill="hold" nodeType="clickPar">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923"/>
                                        </p:tgtEl>
                                        <p:attrNameLst>
                                          <p:attrName>style.visibility</p:attrName>
                                        </p:attrNameLst>
                                      </p:cBhvr>
                                      <p:to>
                                        <p:strVal val="visible"/>
                                      </p:to>
                                    </p:set>
                                    <p:anim calcmode="lin" valueType="num">
                                      <p:cBhvr additive="base">
                                        <p:cTn id="139" dur="500" fill="hold"/>
                                        <p:tgtEl>
                                          <p:spTgt spid="923"/>
                                        </p:tgtEl>
                                        <p:attrNameLst>
                                          <p:attrName>ppt_x</p:attrName>
                                        </p:attrNameLst>
                                      </p:cBhvr>
                                      <p:tavLst>
                                        <p:tav tm="0">
                                          <p:val>
                                            <p:strVal val="#ppt_x"/>
                                          </p:val>
                                        </p:tav>
                                        <p:tav tm="100000">
                                          <p:val>
                                            <p:strVal val="#ppt_x"/>
                                          </p:val>
                                        </p:tav>
                                      </p:tavLst>
                                    </p:anim>
                                    <p:anim calcmode="lin" valueType="num">
                                      <p:cBhvr additive="base">
                                        <p:cTn id="140" dur="500" fill="hold"/>
                                        <p:tgtEl>
                                          <p:spTgt spid="92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924"/>
                                        </p:tgtEl>
                                        <p:attrNameLst>
                                          <p:attrName>style.visibility</p:attrName>
                                        </p:attrNameLst>
                                      </p:cBhvr>
                                      <p:to>
                                        <p:strVal val="visible"/>
                                      </p:to>
                                    </p:set>
                                    <p:anim calcmode="lin" valueType="num">
                                      <p:cBhvr additive="base">
                                        <p:cTn id="143" dur="500" fill="hold"/>
                                        <p:tgtEl>
                                          <p:spTgt spid="924"/>
                                        </p:tgtEl>
                                        <p:attrNameLst>
                                          <p:attrName>ppt_x</p:attrName>
                                        </p:attrNameLst>
                                      </p:cBhvr>
                                      <p:tavLst>
                                        <p:tav tm="0">
                                          <p:val>
                                            <p:strVal val="#ppt_x"/>
                                          </p:val>
                                        </p:tav>
                                        <p:tav tm="100000">
                                          <p:val>
                                            <p:strVal val="#ppt_x"/>
                                          </p:val>
                                        </p:tav>
                                      </p:tavLst>
                                    </p:anim>
                                    <p:anim calcmode="lin" valueType="num">
                                      <p:cBhvr additive="base">
                                        <p:cTn id="144" dur="500" fill="hold"/>
                                        <p:tgtEl>
                                          <p:spTgt spid="92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925"/>
                                        </p:tgtEl>
                                        <p:attrNameLst>
                                          <p:attrName>style.visibility</p:attrName>
                                        </p:attrNameLst>
                                      </p:cBhvr>
                                      <p:to>
                                        <p:strVal val="visible"/>
                                      </p:to>
                                    </p:set>
                                    <p:anim calcmode="lin" valueType="num">
                                      <p:cBhvr additive="base">
                                        <p:cTn id="147" dur="500" fill="hold"/>
                                        <p:tgtEl>
                                          <p:spTgt spid="925"/>
                                        </p:tgtEl>
                                        <p:attrNameLst>
                                          <p:attrName>ppt_x</p:attrName>
                                        </p:attrNameLst>
                                      </p:cBhvr>
                                      <p:tavLst>
                                        <p:tav tm="0">
                                          <p:val>
                                            <p:strVal val="#ppt_x"/>
                                          </p:val>
                                        </p:tav>
                                        <p:tav tm="100000">
                                          <p:val>
                                            <p:strVal val="#ppt_x"/>
                                          </p:val>
                                        </p:tav>
                                      </p:tavLst>
                                    </p:anim>
                                    <p:anim calcmode="lin" valueType="num">
                                      <p:cBhvr additive="base">
                                        <p:cTn id="148" dur="500" fill="hold"/>
                                        <p:tgtEl>
                                          <p:spTgt spid="925"/>
                                        </p:tgtEl>
                                        <p:attrNameLst>
                                          <p:attrName>ppt_y</p:attrName>
                                        </p:attrNameLst>
                                      </p:cBhvr>
                                      <p:tavLst>
                                        <p:tav tm="0">
                                          <p:val>
                                            <p:strVal val="1+#ppt_h/2"/>
                                          </p:val>
                                        </p:tav>
                                        <p:tav tm="100000">
                                          <p:val>
                                            <p:strVal val="#ppt_y"/>
                                          </p:val>
                                        </p:tav>
                                      </p:tavLst>
                                    </p:anim>
                                  </p:childTnLst>
                                </p:cTn>
                              </p:par>
                            </p:childTnLst>
                          </p:cTn>
                        </p:par>
                      </p:childTnLst>
                    </p:cTn>
                  </p:par>
                  <p:par>
                    <p:cTn id="149" fill="hold" nodeType="clickPar">
                      <p:stCondLst>
                        <p:cond delay="indefinite"/>
                      </p:stCondLst>
                      <p:childTnLst>
                        <p:par>
                          <p:cTn id="150" fill="hold">
                            <p:stCondLst>
                              <p:cond delay="0"/>
                            </p:stCondLst>
                            <p:childTnLst>
                              <p:par>
                                <p:cTn id="151" presetID="42" presetClass="entr" presetSubtype="0" fill="hold" nodeType="clickEffect">
                                  <p:stCondLst>
                                    <p:cond delay="0"/>
                                  </p:stCondLst>
                                  <p:childTnLst>
                                    <p:set>
                                      <p:cBhvr>
                                        <p:cTn id="152" dur="1" fill="hold">
                                          <p:stCondLst>
                                            <p:cond delay="0"/>
                                          </p:stCondLst>
                                        </p:cTn>
                                        <p:tgtEl>
                                          <p:spTgt spid="1114"/>
                                        </p:tgtEl>
                                        <p:attrNameLst>
                                          <p:attrName>style.visibility</p:attrName>
                                        </p:attrNameLst>
                                      </p:cBhvr>
                                      <p:to>
                                        <p:strVal val="visible"/>
                                      </p:to>
                                    </p:set>
                                    <p:animEffect transition="in" filter="fade">
                                      <p:cBhvr>
                                        <p:cTn id="153" dur="1000"/>
                                        <p:tgtEl>
                                          <p:spTgt spid="1114"/>
                                        </p:tgtEl>
                                      </p:cBhvr>
                                    </p:animEffect>
                                    <p:anim calcmode="lin" valueType="num">
                                      <p:cBhvr>
                                        <p:cTn id="154" dur="1000" fill="hold"/>
                                        <p:tgtEl>
                                          <p:spTgt spid="1114"/>
                                        </p:tgtEl>
                                        <p:attrNameLst>
                                          <p:attrName>ppt_x</p:attrName>
                                        </p:attrNameLst>
                                      </p:cBhvr>
                                      <p:tavLst>
                                        <p:tav tm="0">
                                          <p:val>
                                            <p:strVal val="#ppt_x"/>
                                          </p:val>
                                        </p:tav>
                                        <p:tav tm="100000">
                                          <p:val>
                                            <p:strVal val="#ppt_x"/>
                                          </p:val>
                                        </p:tav>
                                      </p:tavLst>
                                    </p:anim>
                                    <p:anim calcmode="lin" valueType="num">
                                      <p:cBhvr>
                                        <p:cTn id="155" dur="1000" fill="hold"/>
                                        <p:tgtEl>
                                          <p:spTgt spid="1114"/>
                                        </p:tgtEl>
                                        <p:attrNameLst>
                                          <p:attrName>ppt_y</p:attrName>
                                        </p:attrNameLst>
                                      </p:cBhvr>
                                      <p:tavLst>
                                        <p:tav tm="0">
                                          <p:val>
                                            <p:strVal val="#ppt_y+.1"/>
                                          </p:val>
                                        </p:tav>
                                        <p:tav tm="100000">
                                          <p:val>
                                            <p:strVal val="#ppt_y"/>
                                          </p:val>
                                        </p:tav>
                                      </p:tavLst>
                                    </p:anim>
                                  </p:childTnLst>
                                </p:cTn>
                              </p:par>
                            </p:childTnLst>
                          </p:cTn>
                        </p:par>
                      </p:childTnLst>
                    </p:cTn>
                  </p:par>
                  <p:par>
                    <p:cTn id="156" fill="hold" nodeType="clickPar">
                      <p:stCondLst>
                        <p:cond delay="indefinite"/>
                      </p:stCondLst>
                      <p:childTnLst>
                        <p:par>
                          <p:cTn id="157" fill="hold">
                            <p:stCondLst>
                              <p:cond delay="0"/>
                            </p:stCondLst>
                            <p:childTnLst>
                              <p:par>
                                <p:cTn id="158" presetID="2" presetClass="entr" presetSubtype="6" fill="hold" nodeType="clickEffect">
                                  <p:stCondLst>
                                    <p:cond delay="0"/>
                                  </p:stCondLst>
                                  <p:childTnLst>
                                    <p:set>
                                      <p:cBhvr>
                                        <p:cTn id="159" dur="1" fill="hold">
                                          <p:stCondLst>
                                            <p:cond delay="0"/>
                                          </p:stCondLst>
                                        </p:cTn>
                                        <p:tgtEl>
                                          <p:spTgt spid="941"/>
                                        </p:tgtEl>
                                        <p:attrNameLst>
                                          <p:attrName>style.visibility</p:attrName>
                                        </p:attrNameLst>
                                      </p:cBhvr>
                                      <p:to>
                                        <p:strVal val="visible"/>
                                      </p:to>
                                    </p:set>
                                    <p:anim calcmode="lin" valueType="num">
                                      <p:cBhvr additive="base">
                                        <p:cTn id="160" dur="500" fill="hold"/>
                                        <p:tgtEl>
                                          <p:spTgt spid="941"/>
                                        </p:tgtEl>
                                        <p:attrNameLst>
                                          <p:attrName>ppt_x</p:attrName>
                                        </p:attrNameLst>
                                      </p:cBhvr>
                                      <p:tavLst>
                                        <p:tav tm="0">
                                          <p:val>
                                            <p:strVal val="1+#ppt_w/2"/>
                                          </p:val>
                                        </p:tav>
                                        <p:tav tm="100000">
                                          <p:val>
                                            <p:strVal val="#ppt_x"/>
                                          </p:val>
                                        </p:tav>
                                      </p:tavLst>
                                    </p:anim>
                                    <p:anim calcmode="lin" valueType="num">
                                      <p:cBhvr additive="base">
                                        <p:cTn id="161" dur="500" fill="hold"/>
                                        <p:tgtEl>
                                          <p:spTgt spid="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3" grpId="0" animBg="1"/>
      <p:bldP spid="924" grpId="0" animBg="1"/>
      <p:bldP spid="925" grpId="0" animBg="1"/>
      <p:bldP spid="562" grpId="0"/>
      <p:bldP spid="1139" grpId="0"/>
      <p:bldP spid="1140" grpId="0"/>
      <p:bldP spid="1141" grpId="0"/>
      <p:bldP spid="1142" grpId="0"/>
      <p:bldP spid="1142" grpId="1"/>
      <p:bldP spid="1143" grpId="0"/>
      <p:bldP spid="1144" grpId="0"/>
      <p:bldP spid="1145" grpId="0"/>
      <p:bldP spid="1146" grpId="0"/>
      <p:bldP spid="1146" grpId="1"/>
      <p:bldP spid="576" grpId="0" animBg="1"/>
      <p:bldP spid="577" grpId="0" animBg="1"/>
      <p:bldP spid="578" grpId="0" animBg="1"/>
      <p:bldP spid="579" grpId="0" animBg="1"/>
      <p:bldP spid="580" grpId="0" animBg="1"/>
      <p:bldP spid="581" grpId="0" animBg="1"/>
      <p:bldP spid="582" grpId="0" animBg="1"/>
      <p:bldP spid="582" grpId="1" animBg="1"/>
      <p:bldP spid="583" grpId="0" animBg="1"/>
      <p:bldP spid="583" grpId="1" animBg="1"/>
    </p:bldLst>
  </p:timing>
</p:sld>
</file>

<file path=ppt/slides/slide1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 Box 13"/>
          <p:cNvSpPr txBox="1">
            <a:spLocks noChangeArrowheads="1"/>
          </p:cNvSpPr>
          <p:nvPr/>
        </p:nvSpPr>
        <p:spPr bwMode="auto">
          <a:xfrm>
            <a:off x="1060448" y="2264713"/>
            <a:ext cx="173355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anose="020b0604020202020204"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anose="020b0604020202020204"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9pPr>
          </a:lstStyle>
          <a:p>
            <a:pPr eaLnBrk="1" hangingPunct="1">
              <a:spcBef>
                <a:spcPct val="50000"/>
              </a:spcBef>
              <a:buFont typeface="Arial" panose="020b0604020202020204" pitchFamily="34" charset="0"/>
              <a:buNone/>
              <a:defRPr/>
            </a:pPr>
            <a:r>
              <a:rPr lang="en-US" altLang="zh-CN" sz="2400" smtClean="0">
                <a:solidFill>
                  <a:schemeClr val="accent4">
                    <a:lumMod val="20000"/>
                    <a:lumOff val="80000"/>
                  </a:schemeClr>
                </a:solidFill>
                <a:latin typeface="+mn-ea"/>
                <a:ea typeface="+mn-ea"/>
              </a:rPr>
              <a:t>Major food:</a:t>
            </a:r>
          </a:p>
        </p:txBody>
      </p:sp>
      <p:sp>
        <p:nvSpPr>
          <p:cNvPr id="4" name="Text Box 13"/>
          <p:cNvSpPr txBox="1">
            <a:spLocks noChangeArrowheads="1"/>
          </p:cNvSpPr>
          <p:nvPr/>
        </p:nvSpPr>
        <p:spPr bwMode="auto">
          <a:xfrm>
            <a:off x="1136611" y="4560003"/>
            <a:ext cx="89344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anose="020b0604020202020204"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anose="020b0604020202020204"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9pPr>
          </a:lstStyle>
          <a:p>
            <a:pPr eaLnBrk="1" hangingPunct="1">
              <a:spcBef>
                <a:spcPct val="50000"/>
              </a:spcBef>
              <a:buFont typeface="Arial" panose="020b0604020202020204" pitchFamily="34" charset="0"/>
              <a:buNone/>
              <a:defRPr/>
            </a:pPr>
            <a:r>
              <a:rPr lang="en-US" altLang="zh-CN" sz="2800" smtClean="0">
                <a:solidFill>
                  <a:schemeClr val="accent4">
                    <a:lumMod val="20000"/>
                    <a:lumOff val="80000"/>
                  </a:schemeClr>
                </a:solidFill>
                <a:latin typeface="+mn-ea"/>
              </a:rPr>
              <a:t>Eating turkey is popular in the Unite States from 1620</a:t>
            </a:r>
          </a:p>
        </p:txBody>
      </p:sp>
      <p:sp>
        <p:nvSpPr>
          <p:cNvPr id="5" name="Text Box 13"/>
          <p:cNvSpPr txBox="1">
            <a:spLocks noChangeArrowheads="1"/>
          </p:cNvSpPr>
          <p:nvPr/>
        </p:nvSpPr>
        <p:spPr bwMode="auto">
          <a:xfrm>
            <a:off x="2632587" y="2311397"/>
            <a:ext cx="4974713"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anose="020b0604020202020204"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anose="020b0604020202020204"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anose="020b0604020202020204"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itchFamily="34" charset="0"/>
                <a:ea typeface="宋体" pitchFamily="2" charset="-122"/>
              </a:defRPr>
            </a:lvl9pPr>
          </a:lstStyle>
          <a:p>
            <a:pPr marL="285750" indent="-285750" eaLnBrk="1" hangingPunct="1">
              <a:spcBef>
                <a:spcPct val="50000"/>
              </a:spcBef>
              <a:defRPr/>
            </a:pPr>
            <a:r>
              <a:rPr lang="en-US" altLang="zh-CN" sz="2000" smtClean="0">
                <a:solidFill>
                  <a:schemeClr val="accent4">
                    <a:lumMod val="20000"/>
                    <a:lumOff val="80000"/>
                  </a:schemeClr>
                </a:solidFill>
                <a:latin typeface="+mn-ea"/>
              </a:rPr>
              <a:t>turkey or roast goose</a:t>
            </a:r>
          </a:p>
          <a:p>
            <a:pPr marL="285750" indent="-285750" eaLnBrk="1" hangingPunct="1">
              <a:spcBef>
                <a:spcPct val="50000"/>
              </a:spcBef>
              <a:defRPr/>
            </a:pPr>
            <a:r>
              <a:rPr lang="en-US" altLang="zh-CN" sz="2000" smtClean="0">
                <a:solidFill>
                  <a:schemeClr val="accent4">
                    <a:lumMod val="20000"/>
                    <a:lumOff val="80000"/>
                  </a:schemeClr>
                </a:solidFill>
                <a:latin typeface="+mn-ea"/>
              </a:rPr>
              <a:t> puddings </a:t>
            </a:r>
          </a:p>
          <a:p>
            <a:pPr marL="285750" indent="-285750" eaLnBrk="1" hangingPunct="1">
              <a:spcBef>
                <a:spcPct val="50000"/>
              </a:spcBef>
              <a:defRPr/>
            </a:pPr>
            <a:r>
              <a:rPr lang="en-US" altLang="zh-CN" sz="2000" smtClean="0">
                <a:solidFill>
                  <a:schemeClr val="accent4">
                    <a:lumMod val="20000"/>
                    <a:lumOff val="80000"/>
                  </a:schemeClr>
                </a:solidFill>
                <a:latin typeface="+mn-ea"/>
              </a:rPr>
              <a:t>a variety of cookies (the golden butter </a:t>
            </a:r>
          </a:p>
          <a:p>
            <a:pPr marL="285750" indent="-285750" eaLnBrk="1" hangingPunct="1">
              <a:spcBef>
                <a:spcPct val="50000"/>
              </a:spcBef>
              <a:defRPr/>
            </a:pPr>
            <a:r>
              <a:rPr lang="en-US" altLang="zh-CN" sz="2000" smtClean="0">
                <a:solidFill>
                  <a:schemeClr val="accent4">
                    <a:lumMod val="20000"/>
                    <a:lumOff val="80000"/>
                  </a:schemeClr>
                </a:solidFill>
                <a:latin typeface="+mn-ea"/>
              </a:rPr>
              <a:t>cookies, fruit cookies and so on)</a:t>
            </a:r>
            <a:r>
              <a:rPr lang="en-US" altLang="zh-CN" sz="1800" smtClean="0">
                <a:solidFill>
                  <a:schemeClr val="accent4">
                    <a:lumMod val="20000"/>
                    <a:lumOff val="80000"/>
                  </a:schemeClr>
                </a:solidFill>
                <a:latin typeface="+mn-ea"/>
              </a:rPr>
              <a:t> </a:t>
            </a:r>
            <a:endParaRPr lang="en-US" altLang="zh-CN" sz="2000" smtClean="0">
              <a:solidFill>
                <a:schemeClr val="accent4">
                  <a:lumMod val="20000"/>
                  <a:lumOff val="80000"/>
                </a:schemeClr>
              </a:solidFill>
              <a:latin typeface="+mn-ea"/>
              <a:ea typeface="+mn-ea"/>
            </a:endParaRPr>
          </a:p>
        </p:txBody>
      </p:sp>
      <p:pic>
        <p:nvPicPr>
          <p:cNvPr id="6" name="Picture 3" descr="E:\其他工作\【策    划】\兼职 我图网\觅知网\9\圣诞节英文介绍PPT 2个\2\圣诞老人1.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607300" y="2495545"/>
            <a:ext cx="3547565" cy="1858733"/>
          </a:xfrm>
          <a:prstGeom prst="rect">
            <a:avLst/>
          </a:prstGeom>
          <a:noFill/>
          <a:extLst>
            <a:ext uri="{909E8E84-426E-40DD-AFC4-6F175D3DCCD1}">
              <a14:hiddenFill xmlns:a14="http://schemas.microsoft.com/office/drawing/2010/main">
                <a:solidFill>
                  <a:srgbClr val="FFFFFF"/>
                </a:solidFill>
              </a14:hiddenFill>
            </a:ext>
          </a:extLst>
        </p:spPr>
      </p:pic>
      <p:sp>
        <p:nvSpPr>
          <p:cNvPr id="7"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345447" y="5243143"/>
            <a:ext cx="1066722" cy="1253377"/>
            <a:chOff x="398463" y="5010964"/>
            <a:chExt cx="1066722" cy="1253377"/>
          </a:xfrm>
          <a:effectLst>
            <a:outerShdw blurRad="76200" dir="18900000" sy="23000" kx="-1200000" algn="bl" rotWithShape="0">
              <a:prstClr val="black">
                <a:alpha val="20000"/>
              </a:prstClr>
            </a:outerShdw>
          </a:effectLst>
        </p:grpSpPr>
        <p:sp>
          <p:nvSpPr>
            <p:cNvPr id="9" name="Freeform 542"/>
            <p:cNvSpPr/>
            <p:nvPr/>
          </p:nvSpPr>
          <p:spPr bwMode="auto">
            <a:xfrm>
              <a:off x="398463" y="5010964"/>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542"/>
            <p:cNvSpPr/>
            <p:nvPr/>
          </p:nvSpPr>
          <p:spPr bwMode="auto">
            <a:xfrm>
              <a:off x="1057277" y="5623738"/>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任意多边形 10"/>
            <p:cNvSpPr/>
            <p:nvPr/>
          </p:nvSpPr>
          <p:spPr>
            <a:xfrm rot="19750896">
              <a:off x="431564" y="581736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rot="19750896">
              <a:off x="491582" y="552389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rot="593634">
              <a:off x="623156" y="587559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p:cNvSpPr/>
            <p:nvPr/>
          </p:nvSpPr>
          <p:spPr>
            <a:xfrm rot="593634">
              <a:off x="790411" y="5778860"/>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rot="593634">
              <a:off x="743518" y="554333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rot="593634">
              <a:off x="656746" y="53146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rot="18532124">
              <a:off x="547207" y="51741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rot="20988464">
              <a:off x="1100088"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18532124">
              <a:off x="1087546" y="5884213"/>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rot="20988464">
              <a:off x="1283064"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1602689">
              <a:off x="1252693" y="589944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1602689">
              <a:off x="1181544" y="5766534"/>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1602689">
              <a:off x="1190612" y="566968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val="970313416"/>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par>
                    <p:cTn id="18" fill="hold" nodeType="clickPar">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par>
                    <p:cTn id="23" fill="hold" nodeType="clickPar">
                      <p:stCondLst>
                        <p:cond delay="indefinite"/>
                      </p:stCondLst>
                      <p:childTnLst>
                        <p:par>
                          <p:cTn id="24" fill="hold">
                            <p:stCondLst>
                              <p:cond delay="0"/>
                            </p:stCondLst>
                            <p:childTnLst>
                              <p:par>
                                <p:cTn id="25" presetID="2" presetClass="entr" presetSubtype="9"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0-#ppt_w/2"/>
                                          </p:val>
                                        </p:tav>
                                        <p:tav tm="100000">
                                          <p:val>
                                            <p:strVal val="#ppt_x"/>
                                          </p:val>
                                        </p:tav>
                                      </p:tavLst>
                                    </p:anim>
                                    <p:anim calcmode="lin" valueType="num">
                                      <p:cBhvr additive="base">
                                        <p:cTn id="2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29" fill="hold" nodeType="clickPar">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6" fill="hold" nodeType="clickPar">
                      <p:stCondLst>
                        <p:cond delay="indefinite"/>
                      </p:stCondLst>
                      <p:childTnLst>
                        <p:par>
                          <p:cTn id="37" fill="hold">
                            <p:stCondLst>
                              <p:cond delay="0"/>
                            </p:stCondLst>
                            <p:childTnLst>
                              <p:par>
                                <p:cTn id="38" presetID="2" presetClass="entr" presetSubtype="4" fill="hold" nodeType="click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animBg="1"/>
    </p:bldLst>
  </p:timing>
</p:sld>
</file>

<file path=ppt/slides/slide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3"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4" name="Text Box 7"/>
          <p:cNvSpPr txBox="1">
            <a:spLocks noChangeArrowheads="1"/>
          </p:cNvSpPr>
          <p:nvPr/>
        </p:nvSpPr>
        <p:spPr bwMode="auto">
          <a:xfrm>
            <a:off x="6299200" y="2432369"/>
            <a:ext cx="4820138" cy="2862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itchFamily="2" charset="-122"/>
              </a:defRPr>
            </a:lvl1pPr>
            <a:lvl2pPr marL="742950" indent="-285750">
              <a:defRPr>
                <a:solidFill>
                  <a:schemeClr val="tx1"/>
                </a:solidFill>
                <a:latin typeface="Arial" panose="020b0604020202020204" pitchFamily="34" charset="0"/>
                <a:ea typeface="宋体" pitchFamily="2" charset="-122"/>
              </a:defRPr>
            </a:lvl2pPr>
            <a:lvl3pPr marL="1143000" indent="-228600">
              <a:defRPr>
                <a:solidFill>
                  <a:schemeClr val="tx1"/>
                </a:solidFill>
                <a:latin typeface="Arial" panose="020b0604020202020204" pitchFamily="34" charset="0"/>
                <a:ea typeface="宋体" pitchFamily="2" charset="-122"/>
              </a:defRPr>
            </a:lvl3pPr>
            <a:lvl4pPr marL="1600200" indent="-228600">
              <a:defRPr>
                <a:solidFill>
                  <a:schemeClr val="tx1"/>
                </a:solidFill>
                <a:latin typeface="Arial" panose="020b0604020202020204" pitchFamily="34" charset="0"/>
                <a:ea typeface="宋体" pitchFamily="2" charset="-122"/>
              </a:defRPr>
            </a:lvl4pPr>
            <a:lvl5pPr marL="2057400" indent="-228600">
              <a:defRPr>
                <a:solidFill>
                  <a:schemeClr val="tx1"/>
                </a:solidFill>
                <a:latin typeface="Arial" panose="020b0604020202020204"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9pPr>
          </a:lstStyle>
          <a:p>
            <a:pPr algn="just" eaLnBrk="1" hangingPunct="1">
              <a:lnSpc>
                <a:spcPct val="150000"/>
              </a:lnSpc>
              <a:buClr>
                <a:schemeClr val="tx2">
                  <a:lumMod val="50000"/>
                </a:schemeClr>
              </a:buClr>
              <a:defRPr/>
            </a:pPr>
            <a:r>
              <a:rPr lang="zh-CN" altLang="zh-CN" sz="2000" smtClean="0">
                <a:solidFill>
                  <a:schemeClr val="bg1"/>
                </a:solidFill>
                <a:latin typeface="+mn-ea"/>
                <a:ea typeface="+mn-ea"/>
              </a:rPr>
              <a:t>December 25 each year, is the day Christians commemorate the birth of Jesus, known as Christmas.</a:t>
            </a:r>
            <a:endParaRPr lang="en-US" altLang="zh-CN" sz="2000" smtClean="0">
              <a:solidFill>
                <a:schemeClr val="bg1"/>
              </a:solidFill>
              <a:latin typeface="+mn-ea"/>
              <a:ea typeface="+mn-ea"/>
            </a:endParaRPr>
          </a:p>
          <a:p>
            <a:pPr algn="just" eaLnBrk="1" hangingPunct="1">
              <a:lnSpc>
                <a:spcPct val="150000"/>
              </a:lnSpc>
              <a:buClr>
                <a:schemeClr val="tx2">
                  <a:lumMod val="50000"/>
                </a:schemeClr>
              </a:buClr>
              <a:defRPr/>
            </a:pPr>
            <a:endParaRPr lang="en-US" altLang="zh-CN" sz="2000" smtClean="0">
              <a:solidFill>
                <a:schemeClr val="bg1"/>
              </a:solidFill>
              <a:latin typeface="+mn-ea"/>
              <a:ea typeface="+mn-ea"/>
            </a:endParaRPr>
          </a:p>
          <a:p>
            <a:pPr algn="just" eaLnBrk="1" hangingPunct="1">
              <a:lnSpc>
                <a:spcPct val="150000"/>
              </a:lnSpc>
              <a:buClr>
                <a:schemeClr val="tx2">
                  <a:lumMod val="50000"/>
                </a:schemeClr>
              </a:buClr>
              <a:defRPr/>
            </a:pPr>
            <a:r>
              <a:rPr lang="zh-CN" altLang="zh-CN" sz="2000" smtClean="0">
                <a:solidFill>
                  <a:schemeClr val="bg1"/>
                </a:solidFill>
                <a:latin typeface="+mn-ea"/>
                <a:ea typeface="+mn-ea"/>
              </a:rPr>
              <a:t>每年12月25日，这一天基督徒纪念耶稣的诞生，为圣诞节而闻名。</a:t>
            </a:r>
          </a:p>
        </p:txBody>
      </p:sp>
      <p:pic>
        <p:nvPicPr>
          <p:cNvPr id="1026" name="Picture 2" descr="E:\其他工作\【策    划】\兼职 我图网\觅知网\9\圣诞节英文介绍PPT 2个\2\耶稣.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flipH="1">
            <a:off x="188684" y="1766737"/>
            <a:ext cx="5588000" cy="4819345"/>
          </a:xfrm>
          <a:prstGeom prst="rect">
            <a:avLst/>
          </a:prstGeom>
          <a:noFill/>
          <a:effectLst>
            <a:outerShdw blurRad="50800" dist="38100" dir="8100000" algn="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val="922619772"/>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026"/>
                                        </p:tgtEl>
                                        <p:attrNameLst>
                                          <p:attrName>style.visibility</p:attrName>
                                        </p:attrNameLst>
                                      </p:cBhvr>
                                      <p:to>
                                        <p:strVal val="visible"/>
                                      </p:to>
                                    </p:set>
                                    <p:anim calcmode="lin" valueType="num">
                                      <p:cBhvr>
                                        <p:cTn id="14" dur="500" fill="hold"/>
                                        <p:tgtEl>
                                          <p:spTgt spid="1026"/>
                                        </p:tgtEl>
                                        <p:attrNameLst>
                                          <p:attrName>ppt_w</p:attrName>
                                        </p:attrNameLst>
                                      </p:cBhvr>
                                      <p:tavLst>
                                        <p:tav tm="0">
                                          <p:val>
                                            <p:fltVal val="0"/>
                                          </p:val>
                                        </p:tav>
                                        <p:tav tm="100000">
                                          <p:val>
                                            <p:strVal val="#ppt_w"/>
                                          </p:val>
                                        </p:tav>
                                      </p:tavLst>
                                    </p:anim>
                                    <p:anim calcmode="lin" valueType="num">
                                      <p:cBhvr>
                                        <p:cTn id="15" dur="500" fill="hold"/>
                                        <p:tgtEl>
                                          <p:spTgt spid="1026"/>
                                        </p:tgtEl>
                                        <p:attrNameLst>
                                          <p:attrName>ppt_h</p:attrName>
                                        </p:attrNameLst>
                                      </p:cBhvr>
                                      <p:tavLst>
                                        <p:tav tm="0">
                                          <p:val>
                                            <p:fltVal val="0"/>
                                          </p:val>
                                        </p:tav>
                                        <p:tav tm="100000">
                                          <p:val>
                                            <p:strVal val="#ppt_h"/>
                                          </p:val>
                                        </p:tav>
                                      </p:tavLst>
                                    </p:anim>
                                    <p:animEffect transition="in" filter="fade">
                                      <p:cBhvr>
                                        <p:cTn id="16" dur="500"/>
                                        <p:tgtEl>
                                          <p:spTgt spid="1026"/>
                                        </p:tgtEl>
                                      </p:cBhvr>
                                    </p:animEffect>
                                  </p:childTnLst>
                                </p:cTn>
                              </p:par>
                            </p:childTnLst>
                          </p:cTn>
                        </p:par>
                      </p:childTnLst>
                    </p:cTn>
                  </p:par>
                  <p:par>
                    <p:cTn id="17" fill="hold" nodeType="clickPar">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Box 2"/>
          <p:cNvSpPr txBox="1"/>
          <p:nvPr/>
        </p:nvSpPr>
        <p:spPr>
          <a:xfrm>
            <a:off x="4966493" y="1246188"/>
            <a:ext cx="3111544" cy="5439887"/>
          </a:xfrm>
          <a:prstGeom prst="rect">
            <a:avLst/>
          </a:prstGeom>
          <a:noFill/>
        </p:spPr>
        <p:txBody>
          <a:bodyPr wrap="square">
            <a:spAutoFit/>
          </a:bodyPr>
          <a:lstStyle/>
          <a:p>
            <a:pPr algn="just">
              <a:lnSpc>
                <a:spcPct val="200000"/>
              </a:lnSpc>
              <a:defRPr/>
            </a:pPr>
            <a:r>
              <a:rPr lang="zh-CN" altLang="zh-CN" sz="1600">
                <a:solidFill>
                  <a:schemeClr val="bg1"/>
                </a:solidFill>
                <a:effectLst>
                  <a:outerShdw blurRad="38100" dist="38100" dir="2700000" algn="tl">
                    <a:srgbClr val="000000">
                      <a:alpha val="43137"/>
                    </a:srgbClr>
                  </a:outerShdw>
                </a:effectLst>
                <a:latin typeface="+mn-ea"/>
                <a:ea typeface="+mn-ea"/>
                <a:sym typeface="宋体" pitchFamily="2" charset="-122"/>
              </a:rPr>
              <a:t>尽管提供食品服务的圣诞大餐可能会有所变动,从每个家庭的(从国家),最典型的项目通常发现，在美国家庭的圣诞晚餐包括土耳其和敷料(或有时鸡、鸭、鹅或火腿)、土豆和肉汤、甜薯、青菜、小红莓、酱油、坚果、水果、水果蛋糕、李子布丁、南瓜和/或苹果派和糖果。蛋奶酒通常是全家最喜欢喝。</a:t>
            </a:r>
          </a:p>
          <a:p>
            <a:pPr algn="just">
              <a:lnSpc>
                <a:spcPct val="200000"/>
              </a:lnSpc>
              <a:defRPr/>
            </a:pPr>
            <a:endParaRPr lang="zh-CN" altLang="en-US" sz="1600">
              <a:solidFill>
                <a:schemeClr val="bg1"/>
              </a:solidFill>
              <a:effectLst>
                <a:outerShdw blurRad="38100" dist="38100" dir="2700000" algn="tl">
                  <a:srgbClr val="000000">
                    <a:alpha val="43137"/>
                  </a:srgbClr>
                </a:outerShdw>
              </a:effectLst>
              <a:latin typeface="+mn-ea"/>
              <a:ea typeface="+mn-ea"/>
            </a:endParaRPr>
          </a:p>
        </p:txBody>
      </p:sp>
      <p:sp>
        <p:nvSpPr>
          <p:cNvPr id="4" name="TextBox 3"/>
          <p:cNvSpPr txBox="1"/>
          <p:nvPr/>
        </p:nvSpPr>
        <p:spPr>
          <a:xfrm>
            <a:off x="509587" y="1211263"/>
            <a:ext cx="4266405" cy="5439887"/>
          </a:xfrm>
          <a:prstGeom prst="rect">
            <a:avLst/>
          </a:prstGeom>
          <a:noFill/>
        </p:spPr>
        <p:txBody>
          <a:bodyPr wrap="square">
            <a:spAutoFit/>
          </a:bodyPr>
          <a:lstStyle/>
          <a:p>
            <a:pPr algn="just" eaLnBrk="1" hangingPunct="1">
              <a:lnSpc>
                <a:spcPct val="200000"/>
              </a:lnSpc>
              <a:defRPr/>
            </a:pPr>
            <a:r>
              <a:rPr lang="zh-CN" altLang="zh-CN" sz="1600">
                <a:solidFill>
                  <a:schemeClr val="accent4">
                    <a:lumMod val="20000"/>
                    <a:lumOff val="80000"/>
                  </a:schemeClr>
                </a:solidFill>
                <a:effectLst>
                  <a:outerShdw blurRad="38100" dist="38100" dir="2700000" algn="tl">
                    <a:srgbClr val="000000">
                      <a:alpha val="43137"/>
                    </a:srgbClr>
                  </a:outerShdw>
                </a:effectLst>
                <a:latin typeface="+mn-ea"/>
                <a:ea typeface="+mn-ea"/>
                <a:sym typeface="宋体" pitchFamily="2" charset="-122"/>
              </a:rPr>
              <a:t>Although the foods served for Christmas dinner may vary from family to family(and from country to country),typical items usually found at an American family's Christmas dinner would include turkey and dressing (or sometimes chicken,duck, goose or ham), potatoes and gravy,sweet potatoes,green vegetables,cranberry,sauce,nuts,fruits,fruit-cake,plum pudding,pumpkin and/or mincemeat pies and sweets.Eggnog is usually the favorite drink for the whole family.</a:t>
            </a:r>
          </a:p>
        </p:txBody>
      </p:sp>
      <p:sp>
        <p:nvSpPr>
          <p:cNvPr id="5" name="圆角矩形 4"/>
          <p:cNvSpPr/>
          <p:nvPr/>
        </p:nvSpPr>
        <p:spPr>
          <a:xfrm>
            <a:off x="8331200" y="1404788"/>
            <a:ext cx="3352800" cy="5246362"/>
          </a:xfrm>
          <a:prstGeom prst="roundRect">
            <a:avLst/>
          </a:prstGeom>
          <a:solidFill>
            <a:srgbClr val="D7E7F5">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a:off x="8894255" y="4111948"/>
            <a:ext cx="732911" cy="2539202"/>
            <a:chOff x="5300155" y="1880838"/>
            <a:chExt cx="732911" cy="2539202"/>
          </a:xfrm>
        </p:grpSpPr>
        <p:sp>
          <p:nvSpPr>
            <p:cNvPr id="7" name="Freeform 40"/>
            <p:cNvSpPr>
              <a:spLocks noEditPoints="1"/>
            </p:cNvSpPr>
            <p:nvPr/>
          </p:nvSpPr>
          <p:spPr bwMode="auto">
            <a:xfrm>
              <a:off x="5300155" y="2918380"/>
              <a:ext cx="732911" cy="1501660"/>
            </a:xfrm>
            <a:custGeom>
              <a:gdLst>
                <a:gd name="T0" fmla="*/ 171 w 173"/>
                <a:gd name="T1" fmla="*/ 338 h 354"/>
                <a:gd name="T2" fmla="*/ 169 w 173"/>
                <a:gd name="T3" fmla="*/ 141 h 354"/>
                <a:gd name="T4" fmla="*/ 138 w 173"/>
                <a:gd name="T5" fmla="*/ 0 h 354"/>
                <a:gd name="T6" fmla="*/ 36 w 173"/>
                <a:gd name="T7" fmla="*/ 1 h 354"/>
                <a:gd name="T8" fmla="*/ 5 w 173"/>
                <a:gd name="T9" fmla="*/ 141 h 354"/>
                <a:gd name="T10" fmla="*/ 3 w 173"/>
                <a:gd name="T11" fmla="*/ 338 h 354"/>
                <a:gd name="T12" fmla="*/ 20 w 173"/>
                <a:gd name="T13" fmla="*/ 354 h 354"/>
                <a:gd name="T14" fmla="*/ 87 w 173"/>
                <a:gd name="T15" fmla="*/ 354 h 354"/>
                <a:gd name="T16" fmla="*/ 87 w 173"/>
                <a:gd name="T17" fmla="*/ 354 h 354"/>
                <a:gd name="T18" fmla="*/ 153 w 173"/>
                <a:gd name="T19" fmla="*/ 354 h 354"/>
                <a:gd name="T20" fmla="*/ 171 w 173"/>
                <a:gd name="T21" fmla="*/ 338 h 354"/>
                <a:gd name="T22" fmla="*/ 162 w 173"/>
                <a:gd name="T23" fmla="*/ 278 h 354"/>
                <a:gd name="T24" fmla="*/ 73 w 173"/>
                <a:gd name="T25" fmla="*/ 278 h 354"/>
                <a:gd name="T26" fmla="*/ 73 w 173"/>
                <a:gd name="T27" fmla="*/ 131 h 354"/>
                <a:gd name="T28" fmla="*/ 162 w 173"/>
                <a:gd name="T29" fmla="*/ 131 h 354"/>
                <a:gd name="T30" fmla="*/ 162 w 173"/>
                <a:gd name="T31" fmla="*/ 278 h 35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354">
                  <a:moveTo>
                    <a:pt x="171" y="338"/>
                  </a:moveTo>
                  <a:cubicBezTo>
                    <a:pt x="171" y="338"/>
                    <a:pt x="169" y="199"/>
                    <a:pt x="169" y="141"/>
                  </a:cubicBezTo>
                  <a:cubicBezTo>
                    <a:pt x="169" y="89"/>
                    <a:pt x="151" y="42"/>
                    <a:pt x="138" y="0"/>
                  </a:cubicBezTo>
                  <a:cubicBezTo>
                    <a:pt x="36" y="1"/>
                    <a:pt x="36" y="1"/>
                    <a:pt x="36" y="1"/>
                  </a:cubicBezTo>
                  <a:cubicBezTo>
                    <a:pt x="22" y="42"/>
                    <a:pt x="5" y="89"/>
                    <a:pt x="5" y="141"/>
                  </a:cubicBezTo>
                  <a:cubicBezTo>
                    <a:pt x="5" y="199"/>
                    <a:pt x="3" y="338"/>
                    <a:pt x="3" y="338"/>
                  </a:cubicBezTo>
                  <a:cubicBezTo>
                    <a:pt x="3" y="338"/>
                    <a:pt x="0" y="354"/>
                    <a:pt x="20" y="354"/>
                  </a:cubicBezTo>
                  <a:cubicBezTo>
                    <a:pt x="39" y="354"/>
                    <a:pt x="82" y="354"/>
                    <a:pt x="87" y="354"/>
                  </a:cubicBezTo>
                  <a:cubicBezTo>
                    <a:pt x="87" y="354"/>
                    <a:pt x="87" y="354"/>
                    <a:pt x="87" y="354"/>
                  </a:cubicBezTo>
                  <a:cubicBezTo>
                    <a:pt x="91" y="354"/>
                    <a:pt x="134" y="354"/>
                    <a:pt x="153" y="354"/>
                  </a:cubicBezTo>
                  <a:cubicBezTo>
                    <a:pt x="173" y="354"/>
                    <a:pt x="171" y="338"/>
                    <a:pt x="171" y="338"/>
                  </a:cubicBezTo>
                  <a:close/>
                  <a:moveTo>
                    <a:pt x="162" y="278"/>
                  </a:moveTo>
                  <a:cubicBezTo>
                    <a:pt x="73" y="278"/>
                    <a:pt x="73" y="278"/>
                    <a:pt x="73" y="278"/>
                  </a:cubicBezTo>
                  <a:cubicBezTo>
                    <a:pt x="73" y="131"/>
                    <a:pt x="73" y="131"/>
                    <a:pt x="73" y="131"/>
                  </a:cubicBezTo>
                  <a:cubicBezTo>
                    <a:pt x="162" y="131"/>
                    <a:pt x="162" y="131"/>
                    <a:pt x="162" y="131"/>
                  </a:cubicBezTo>
                  <a:lnTo>
                    <a:pt x="162" y="278"/>
                  </a:lnTo>
                  <a:close/>
                </a:path>
              </a:pathLst>
            </a:custGeom>
            <a:solidFill>
              <a:srgbClr val="CF1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41"/>
            <p:cNvSpPr/>
            <p:nvPr/>
          </p:nvSpPr>
          <p:spPr bwMode="auto">
            <a:xfrm>
              <a:off x="5461431" y="1880838"/>
              <a:ext cx="413943" cy="1008872"/>
            </a:xfrm>
            <a:custGeom>
              <a:gdLst>
                <a:gd name="T0" fmla="*/ 95 w 98"/>
                <a:gd name="T1" fmla="*/ 231 h 238"/>
                <a:gd name="T2" fmla="*/ 76 w 98"/>
                <a:gd name="T3" fmla="*/ 146 h 238"/>
                <a:gd name="T4" fmla="*/ 76 w 98"/>
                <a:gd name="T5" fmla="*/ 74 h 238"/>
                <a:gd name="T6" fmla="*/ 80 w 98"/>
                <a:gd name="T7" fmla="*/ 69 h 238"/>
                <a:gd name="T8" fmla="*/ 80 w 98"/>
                <a:gd name="T9" fmla="*/ 56 h 238"/>
                <a:gd name="T10" fmla="*/ 76 w 98"/>
                <a:gd name="T11" fmla="*/ 52 h 238"/>
                <a:gd name="T12" fmla="*/ 71 w 98"/>
                <a:gd name="T13" fmla="*/ 8 h 238"/>
                <a:gd name="T14" fmla="*/ 49 w 98"/>
                <a:gd name="T15" fmla="*/ 0 h 238"/>
                <a:gd name="T16" fmla="*/ 49 w 98"/>
                <a:gd name="T17" fmla="*/ 0 h 238"/>
                <a:gd name="T18" fmla="*/ 49 w 98"/>
                <a:gd name="T19" fmla="*/ 0 h 238"/>
                <a:gd name="T20" fmla="*/ 49 w 98"/>
                <a:gd name="T21" fmla="*/ 0 h 238"/>
                <a:gd name="T22" fmla="*/ 49 w 98"/>
                <a:gd name="T23" fmla="*/ 0 h 238"/>
                <a:gd name="T24" fmla="*/ 27 w 98"/>
                <a:gd name="T25" fmla="*/ 8 h 238"/>
                <a:gd name="T26" fmla="*/ 22 w 98"/>
                <a:gd name="T27" fmla="*/ 52 h 238"/>
                <a:gd name="T28" fmla="*/ 17 w 98"/>
                <a:gd name="T29" fmla="*/ 56 h 238"/>
                <a:gd name="T30" fmla="*/ 17 w 98"/>
                <a:gd name="T31" fmla="*/ 69 h 238"/>
                <a:gd name="T32" fmla="*/ 21 w 98"/>
                <a:gd name="T33" fmla="*/ 74 h 238"/>
                <a:gd name="T34" fmla="*/ 21 w 98"/>
                <a:gd name="T35" fmla="*/ 146 h 238"/>
                <a:gd name="T36" fmla="*/ 2 w 98"/>
                <a:gd name="T37" fmla="*/ 231 h 238"/>
                <a:gd name="T38" fmla="*/ 0 w 98"/>
                <a:gd name="T39" fmla="*/ 238 h 238"/>
                <a:gd name="T40" fmla="*/ 98 w 98"/>
                <a:gd name="T41" fmla="*/ 238 h 238"/>
                <a:gd name="T42" fmla="*/ 95 w 98"/>
                <a:gd name="T43" fmla="*/ 231 h 2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238">
                  <a:moveTo>
                    <a:pt x="95" y="231"/>
                  </a:moveTo>
                  <a:cubicBezTo>
                    <a:pt x="82" y="186"/>
                    <a:pt x="76" y="146"/>
                    <a:pt x="76" y="146"/>
                  </a:cubicBezTo>
                  <a:cubicBezTo>
                    <a:pt x="76" y="146"/>
                    <a:pt x="76" y="81"/>
                    <a:pt x="76" y="74"/>
                  </a:cubicBezTo>
                  <a:cubicBezTo>
                    <a:pt x="76" y="66"/>
                    <a:pt x="80" y="69"/>
                    <a:pt x="80" y="69"/>
                  </a:cubicBezTo>
                  <a:cubicBezTo>
                    <a:pt x="80" y="56"/>
                    <a:pt x="80" y="56"/>
                    <a:pt x="80" y="56"/>
                  </a:cubicBezTo>
                  <a:cubicBezTo>
                    <a:pt x="76" y="52"/>
                    <a:pt x="76" y="52"/>
                    <a:pt x="76" y="52"/>
                  </a:cubicBezTo>
                  <a:cubicBezTo>
                    <a:pt x="76" y="52"/>
                    <a:pt x="71" y="22"/>
                    <a:pt x="71" y="8"/>
                  </a:cubicBezTo>
                  <a:cubicBezTo>
                    <a:pt x="66" y="2"/>
                    <a:pt x="52" y="0"/>
                    <a:pt x="49" y="0"/>
                  </a:cubicBezTo>
                  <a:cubicBezTo>
                    <a:pt x="49" y="0"/>
                    <a:pt x="49" y="0"/>
                    <a:pt x="49" y="0"/>
                  </a:cubicBezTo>
                  <a:cubicBezTo>
                    <a:pt x="49" y="0"/>
                    <a:pt x="49" y="0"/>
                    <a:pt x="49" y="0"/>
                  </a:cubicBezTo>
                  <a:cubicBezTo>
                    <a:pt x="49" y="0"/>
                    <a:pt x="49" y="0"/>
                    <a:pt x="49" y="0"/>
                  </a:cubicBezTo>
                  <a:cubicBezTo>
                    <a:pt x="49" y="0"/>
                    <a:pt x="49" y="0"/>
                    <a:pt x="49" y="0"/>
                  </a:cubicBezTo>
                  <a:cubicBezTo>
                    <a:pt x="46" y="0"/>
                    <a:pt x="32" y="2"/>
                    <a:pt x="27" y="8"/>
                  </a:cubicBezTo>
                  <a:cubicBezTo>
                    <a:pt x="27" y="22"/>
                    <a:pt x="22" y="52"/>
                    <a:pt x="22" y="52"/>
                  </a:cubicBezTo>
                  <a:cubicBezTo>
                    <a:pt x="17" y="56"/>
                    <a:pt x="17" y="56"/>
                    <a:pt x="17" y="56"/>
                  </a:cubicBezTo>
                  <a:cubicBezTo>
                    <a:pt x="17" y="69"/>
                    <a:pt x="17" y="69"/>
                    <a:pt x="17" y="69"/>
                  </a:cubicBezTo>
                  <a:cubicBezTo>
                    <a:pt x="17" y="69"/>
                    <a:pt x="21" y="66"/>
                    <a:pt x="21" y="74"/>
                  </a:cubicBezTo>
                  <a:cubicBezTo>
                    <a:pt x="21" y="81"/>
                    <a:pt x="21" y="146"/>
                    <a:pt x="21" y="146"/>
                  </a:cubicBezTo>
                  <a:cubicBezTo>
                    <a:pt x="21" y="146"/>
                    <a:pt x="16" y="186"/>
                    <a:pt x="2" y="231"/>
                  </a:cubicBezTo>
                  <a:cubicBezTo>
                    <a:pt x="2" y="233"/>
                    <a:pt x="1" y="236"/>
                    <a:pt x="0" y="238"/>
                  </a:cubicBezTo>
                  <a:cubicBezTo>
                    <a:pt x="98" y="238"/>
                    <a:pt x="98" y="238"/>
                    <a:pt x="98" y="238"/>
                  </a:cubicBezTo>
                  <a:cubicBezTo>
                    <a:pt x="97" y="236"/>
                    <a:pt x="96" y="233"/>
                    <a:pt x="95" y="231"/>
                  </a:cubicBezTo>
                  <a:close/>
                </a:path>
              </a:pathLst>
            </a:custGeom>
            <a:solidFill>
              <a:srgbClr val="CF1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p:cNvGrpSpPr/>
          <p:nvPr/>
        </p:nvGrpSpPr>
        <p:grpSpPr>
          <a:xfrm>
            <a:off x="9984944" y="4684459"/>
            <a:ext cx="577010" cy="2001616"/>
            <a:chOff x="7178191" y="2418425"/>
            <a:chExt cx="577010" cy="2001616"/>
          </a:xfrm>
        </p:grpSpPr>
        <p:sp>
          <p:nvSpPr>
            <p:cNvPr id="10" name="Freeform 42"/>
            <p:cNvSpPr>
              <a:spLocks noEditPoints="1"/>
            </p:cNvSpPr>
            <p:nvPr/>
          </p:nvSpPr>
          <p:spPr bwMode="auto">
            <a:xfrm>
              <a:off x="7178191" y="3237349"/>
              <a:ext cx="577010" cy="1182692"/>
            </a:xfrm>
            <a:custGeom>
              <a:gdLst>
                <a:gd name="T0" fmla="*/ 134 w 136"/>
                <a:gd name="T1" fmla="*/ 266 h 279"/>
                <a:gd name="T2" fmla="*/ 132 w 136"/>
                <a:gd name="T3" fmla="*/ 111 h 279"/>
                <a:gd name="T4" fmla="*/ 108 w 136"/>
                <a:gd name="T5" fmla="*/ 0 h 279"/>
                <a:gd name="T6" fmla="*/ 28 w 136"/>
                <a:gd name="T7" fmla="*/ 1 h 279"/>
                <a:gd name="T8" fmla="*/ 4 w 136"/>
                <a:gd name="T9" fmla="*/ 111 h 279"/>
                <a:gd name="T10" fmla="*/ 2 w 136"/>
                <a:gd name="T11" fmla="*/ 266 h 279"/>
                <a:gd name="T12" fmla="*/ 16 w 136"/>
                <a:gd name="T13" fmla="*/ 279 h 279"/>
                <a:gd name="T14" fmla="*/ 68 w 136"/>
                <a:gd name="T15" fmla="*/ 279 h 279"/>
                <a:gd name="T16" fmla="*/ 68 w 136"/>
                <a:gd name="T17" fmla="*/ 279 h 279"/>
                <a:gd name="T18" fmla="*/ 120 w 136"/>
                <a:gd name="T19" fmla="*/ 279 h 279"/>
                <a:gd name="T20" fmla="*/ 134 w 136"/>
                <a:gd name="T21" fmla="*/ 266 h 279"/>
                <a:gd name="T22" fmla="*/ 127 w 136"/>
                <a:gd name="T23" fmla="*/ 219 h 279"/>
                <a:gd name="T24" fmla="*/ 57 w 136"/>
                <a:gd name="T25" fmla="*/ 219 h 279"/>
                <a:gd name="T26" fmla="*/ 57 w 136"/>
                <a:gd name="T27" fmla="*/ 103 h 279"/>
                <a:gd name="T28" fmla="*/ 127 w 136"/>
                <a:gd name="T29" fmla="*/ 103 h 279"/>
                <a:gd name="T30" fmla="*/ 127 w 136"/>
                <a:gd name="T31" fmla="*/ 219 h 2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279">
                  <a:moveTo>
                    <a:pt x="134" y="266"/>
                  </a:moveTo>
                  <a:cubicBezTo>
                    <a:pt x="134" y="266"/>
                    <a:pt x="132" y="157"/>
                    <a:pt x="132" y="111"/>
                  </a:cubicBezTo>
                  <a:cubicBezTo>
                    <a:pt x="132" y="70"/>
                    <a:pt x="119" y="33"/>
                    <a:pt x="108" y="0"/>
                  </a:cubicBezTo>
                  <a:cubicBezTo>
                    <a:pt x="28" y="1"/>
                    <a:pt x="28" y="1"/>
                    <a:pt x="28" y="1"/>
                  </a:cubicBezTo>
                  <a:cubicBezTo>
                    <a:pt x="17" y="33"/>
                    <a:pt x="4" y="70"/>
                    <a:pt x="4" y="111"/>
                  </a:cubicBezTo>
                  <a:cubicBezTo>
                    <a:pt x="4" y="157"/>
                    <a:pt x="2" y="266"/>
                    <a:pt x="2" y="266"/>
                  </a:cubicBezTo>
                  <a:cubicBezTo>
                    <a:pt x="2" y="266"/>
                    <a:pt x="0" y="279"/>
                    <a:pt x="16" y="279"/>
                  </a:cubicBezTo>
                  <a:cubicBezTo>
                    <a:pt x="31" y="279"/>
                    <a:pt x="64" y="279"/>
                    <a:pt x="68" y="279"/>
                  </a:cubicBezTo>
                  <a:cubicBezTo>
                    <a:pt x="68" y="279"/>
                    <a:pt x="68" y="279"/>
                    <a:pt x="68" y="279"/>
                  </a:cubicBezTo>
                  <a:cubicBezTo>
                    <a:pt x="72" y="279"/>
                    <a:pt x="105" y="279"/>
                    <a:pt x="120" y="279"/>
                  </a:cubicBezTo>
                  <a:cubicBezTo>
                    <a:pt x="136" y="279"/>
                    <a:pt x="134" y="266"/>
                    <a:pt x="134" y="266"/>
                  </a:cubicBezTo>
                  <a:close/>
                  <a:moveTo>
                    <a:pt x="127" y="219"/>
                  </a:moveTo>
                  <a:cubicBezTo>
                    <a:pt x="57" y="219"/>
                    <a:pt x="57" y="219"/>
                    <a:pt x="57" y="219"/>
                  </a:cubicBezTo>
                  <a:cubicBezTo>
                    <a:pt x="57" y="103"/>
                    <a:pt x="57" y="103"/>
                    <a:pt x="57" y="103"/>
                  </a:cubicBezTo>
                  <a:cubicBezTo>
                    <a:pt x="127" y="103"/>
                    <a:pt x="127" y="103"/>
                    <a:pt x="127" y="103"/>
                  </a:cubicBezTo>
                  <a:lnTo>
                    <a:pt x="127" y="219"/>
                  </a:lnTo>
                  <a:close/>
                </a:path>
              </a:pathLst>
            </a:custGeom>
            <a:solidFill>
              <a:srgbClr val="5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3"/>
            <p:cNvSpPr/>
            <p:nvPr/>
          </p:nvSpPr>
          <p:spPr bwMode="auto">
            <a:xfrm>
              <a:off x="7305419" y="2418425"/>
              <a:ext cx="326136" cy="797421"/>
            </a:xfrm>
            <a:custGeom>
              <a:gdLst>
                <a:gd name="T0" fmla="*/ 75 w 77"/>
                <a:gd name="T1" fmla="*/ 182 h 188"/>
                <a:gd name="T2" fmla="*/ 60 w 77"/>
                <a:gd name="T3" fmla="*/ 115 h 188"/>
                <a:gd name="T4" fmla="*/ 60 w 77"/>
                <a:gd name="T5" fmla="*/ 58 h 188"/>
                <a:gd name="T6" fmla="*/ 63 w 77"/>
                <a:gd name="T7" fmla="*/ 54 h 188"/>
                <a:gd name="T8" fmla="*/ 63 w 77"/>
                <a:gd name="T9" fmla="*/ 44 h 188"/>
                <a:gd name="T10" fmla="*/ 60 w 77"/>
                <a:gd name="T11" fmla="*/ 41 h 188"/>
                <a:gd name="T12" fmla="*/ 55 w 77"/>
                <a:gd name="T13" fmla="*/ 6 h 188"/>
                <a:gd name="T14" fmla="*/ 38 w 77"/>
                <a:gd name="T15" fmla="*/ 0 h 188"/>
                <a:gd name="T16" fmla="*/ 38 w 77"/>
                <a:gd name="T17" fmla="*/ 0 h 188"/>
                <a:gd name="T18" fmla="*/ 38 w 77"/>
                <a:gd name="T19" fmla="*/ 0 h 188"/>
                <a:gd name="T20" fmla="*/ 38 w 77"/>
                <a:gd name="T21" fmla="*/ 0 h 188"/>
                <a:gd name="T22" fmla="*/ 38 w 77"/>
                <a:gd name="T23" fmla="*/ 0 h 188"/>
                <a:gd name="T24" fmla="*/ 21 w 77"/>
                <a:gd name="T25" fmla="*/ 6 h 188"/>
                <a:gd name="T26" fmla="*/ 17 w 77"/>
                <a:gd name="T27" fmla="*/ 41 h 188"/>
                <a:gd name="T28" fmla="*/ 13 w 77"/>
                <a:gd name="T29" fmla="*/ 44 h 188"/>
                <a:gd name="T30" fmla="*/ 13 w 77"/>
                <a:gd name="T31" fmla="*/ 54 h 188"/>
                <a:gd name="T32" fmla="*/ 16 w 77"/>
                <a:gd name="T33" fmla="*/ 58 h 188"/>
                <a:gd name="T34" fmla="*/ 16 w 77"/>
                <a:gd name="T35" fmla="*/ 115 h 188"/>
                <a:gd name="T36" fmla="*/ 1 w 77"/>
                <a:gd name="T37" fmla="*/ 182 h 188"/>
                <a:gd name="T38" fmla="*/ 0 w 77"/>
                <a:gd name="T39" fmla="*/ 188 h 188"/>
                <a:gd name="T40" fmla="*/ 77 w 77"/>
                <a:gd name="T41" fmla="*/ 188 h 188"/>
                <a:gd name="T42" fmla="*/ 75 w 77"/>
                <a:gd name="T43" fmla="*/ 182 h 1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188">
                  <a:moveTo>
                    <a:pt x="75" y="182"/>
                  </a:moveTo>
                  <a:cubicBezTo>
                    <a:pt x="64" y="146"/>
                    <a:pt x="60" y="115"/>
                    <a:pt x="60" y="115"/>
                  </a:cubicBezTo>
                  <a:cubicBezTo>
                    <a:pt x="60" y="115"/>
                    <a:pt x="60" y="64"/>
                    <a:pt x="60" y="58"/>
                  </a:cubicBezTo>
                  <a:cubicBezTo>
                    <a:pt x="60" y="52"/>
                    <a:pt x="63" y="54"/>
                    <a:pt x="63" y="54"/>
                  </a:cubicBezTo>
                  <a:cubicBezTo>
                    <a:pt x="63" y="44"/>
                    <a:pt x="63" y="44"/>
                    <a:pt x="63" y="44"/>
                  </a:cubicBezTo>
                  <a:cubicBezTo>
                    <a:pt x="60" y="41"/>
                    <a:pt x="60" y="41"/>
                    <a:pt x="60" y="41"/>
                  </a:cubicBezTo>
                  <a:cubicBezTo>
                    <a:pt x="60" y="41"/>
                    <a:pt x="55" y="17"/>
                    <a:pt x="55" y="6"/>
                  </a:cubicBezTo>
                  <a:cubicBezTo>
                    <a:pt x="52" y="2"/>
                    <a:pt x="40" y="0"/>
                    <a:pt x="38" y="0"/>
                  </a:cubicBezTo>
                  <a:cubicBezTo>
                    <a:pt x="38" y="0"/>
                    <a:pt x="38" y="0"/>
                    <a:pt x="38" y="0"/>
                  </a:cubicBezTo>
                  <a:cubicBezTo>
                    <a:pt x="38" y="0"/>
                    <a:pt x="38" y="0"/>
                    <a:pt x="38" y="0"/>
                  </a:cubicBezTo>
                  <a:cubicBezTo>
                    <a:pt x="38" y="0"/>
                    <a:pt x="38" y="0"/>
                    <a:pt x="38" y="0"/>
                  </a:cubicBezTo>
                  <a:cubicBezTo>
                    <a:pt x="38" y="0"/>
                    <a:pt x="38" y="0"/>
                    <a:pt x="38" y="0"/>
                  </a:cubicBezTo>
                  <a:cubicBezTo>
                    <a:pt x="36" y="0"/>
                    <a:pt x="24" y="2"/>
                    <a:pt x="21" y="6"/>
                  </a:cubicBezTo>
                  <a:cubicBezTo>
                    <a:pt x="21" y="17"/>
                    <a:pt x="17" y="41"/>
                    <a:pt x="17" y="41"/>
                  </a:cubicBezTo>
                  <a:cubicBezTo>
                    <a:pt x="13" y="44"/>
                    <a:pt x="13" y="44"/>
                    <a:pt x="13" y="44"/>
                  </a:cubicBezTo>
                  <a:cubicBezTo>
                    <a:pt x="13" y="54"/>
                    <a:pt x="13" y="54"/>
                    <a:pt x="13" y="54"/>
                  </a:cubicBezTo>
                  <a:cubicBezTo>
                    <a:pt x="13" y="54"/>
                    <a:pt x="16" y="52"/>
                    <a:pt x="16" y="58"/>
                  </a:cubicBezTo>
                  <a:cubicBezTo>
                    <a:pt x="16" y="64"/>
                    <a:pt x="16" y="115"/>
                    <a:pt x="16" y="115"/>
                  </a:cubicBezTo>
                  <a:cubicBezTo>
                    <a:pt x="16" y="115"/>
                    <a:pt x="12" y="146"/>
                    <a:pt x="1" y="182"/>
                  </a:cubicBezTo>
                  <a:cubicBezTo>
                    <a:pt x="1" y="184"/>
                    <a:pt x="0" y="186"/>
                    <a:pt x="0" y="188"/>
                  </a:cubicBezTo>
                  <a:cubicBezTo>
                    <a:pt x="77" y="188"/>
                    <a:pt x="77" y="188"/>
                    <a:pt x="77" y="188"/>
                  </a:cubicBezTo>
                  <a:cubicBezTo>
                    <a:pt x="76" y="186"/>
                    <a:pt x="75" y="184"/>
                    <a:pt x="75" y="182"/>
                  </a:cubicBezTo>
                  <a:close/>
                </a:path>
              </a:pathLst>
            </a:custGeom>
            <a:solidFill>
              <a:srgbClr val="544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10747744" y="4959543"/>
            <a:ext cx="487412" cy="1691607"/>
            <a:chOff x="9007844" y="2728433"/>
            <a:chExt cx="487412" cy="1691607"/>
          </a:xfrm>
        </p:grpSpPr>
        <p:sp>
          <p:nvSpPr>
            <p:cNvPr id="13" name="Freeform 44"/>
            <p:cNvSpPr>
              <a:spLocks noEditPoints="1"/>
            </p:cNvSpPr>
            <p:nvPr/>
          </p:nvSpPr>
          <p:spPr bwMode="auto">
            <a:xfrm>
              <a:off x="9007844" y="3420128"/>
              <a:ext cx="487412" cy="999912"/>
            </a:xfrm>
            <a:custGeom>
              <a:gdLst>
                <a:gd name="T0" fmla="*/ 113 w 115"/>
                <a:gd name="T1" fmla="*/ 225 h 236"/>
                <a:gd name="T2" fmla="*/ 112 w 115"/>
                <a:gd name="T3" fmla="*/ 94 h 236"/>
                <a:gd name="T4" fmla="*/ 92 w 115"/>
                <a:gd name="T5" fmla="*/ 0 h 236"/>
                <a:gd name="T6" fmla="*/ 23 w 115"/>
                <a:gd name="T7" fmla="*/ 1 h 236"/>
                <a:gd name="T8" fmla="*/ 3 w 115"/>
                <a:gd name="T9" fmla="*/ 94 h 236"/>
                <a:gd name="T10" fmla="*/ 2 w 115"/>
                <a:gd name="T11" fmla="*/ 225 h 236"/>
                <a:gd name="T12" fmla="*/ 13 w 115"/>
                <a:gd name="T13" fmla="*/ 236 h 236"/>
                <a:gd name="T14" fmla="*/ 57 w 115"/>
                <a:gd name="T15" fmla="*/ 236 h 236"/>
                <a:gd name="T16" fmla="*/ 58 w 115"/>
                <a:gd name="T17" fmla="*/ 236 h 236"/>
                <a:gd name="T18" fmla="*/ 102 w 115"/>
                <a:gd name="T19" fmla="*/ 236 h 236"/>
                <a:gd name="T20" fmla="*/ 113 w 115"/>
                <a:gd name="T21" fmla="*/ 225 h 236"/>
                <a:gd name="T22" fmla="*/ 107 w 115"/>
                <a:gd name="T23" fmla="*/ 185 h 236"/>
                <a:gd name="T24" fmla="*/ 48 w 115"/>
                <a:gd name="T25" fmla="*/ 185 h 236"/>
                <a:gd name="T26" fmla="*/ 48 w 115"/>
                <a:gd name="T27" fmla="*/ 87 h 236"/>
                <a:gd name="T28" fmla="*/ 107 w 115"/>
                <a:gd name="T29" fmla="*/ 87 h 236"/>
                <a:gd name="T30" fmla="*/ 107 w 115"/>
                <a:gd name="T31" fmla="*/ 185 h 23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 h="236">
                  <a:moveTo>
                    <a:pt x="113" y="225"/>
                  </a:moveTo>
                  <a:cubicBezTo>
                    <a:pt x="113" y="225"/>
                    <a:pt x="112" y="132"/>
                    <a:pt x="112" y="94"/>
                  </a:cubicBezTo>
                  <a:cubicBezTo>
                    <a:pt x="112" y="59"/>
                    <a:pt x="100" y="28"/>
                    <a:pt x="92" y="0"/>
                  </a:cubicBezTo>
                  <a:cubicBezTo>
                    <a:pt x="23" y="1"/>
                    <a:pt x="23" y="1"/>
                    <a:pt x="23" y="1"/>
                  </a:cubicBezTo>
                  <a:cubicBezTo>
                    <a:pt x="15" y="28"/>
                    <a:pt x="3" y="59"/>
                    <a:pt x="3" y="94"/>
                  </a:cubicBezTo>
                  <a:cubicBezTo>
                    <a:pt x="3" y="132"/>
                    <a:pt x="2" y="225"/>
                    <a:pt x="2" y="225"/>
                  </a:cubicBezTo>
                  <a:cubicBezTo>
                    <a:pt x="2" y="225"/>
                    <a:pt x="0" y="236"/>
                    <a:pt x="13" y="236"/>
                  </a:cubicBezTo>
                  <a:cubicBezTo>
                    <a:pt x="26" y="236"/>
                    <a:pt x="54" y="236"/>
                    <a:pt x="57" y="236"/>
                  </a:cubicBezTo>
                  <a:cubicBezTo>
                    <a:pt x="58" y="236"/>
                    <a:pt x="58" y="236"/>
                    <a:pt x="58" y="236"/>
                  </a:cubicBezTo>
                  <a:cubicBezTo>
                    <a:pt x="61" y="236"/>
                    <a:pt x="89" y="236"/>
                    <a:pt x="102" y="236"/>
                  </a:cubicBezTo>
                  <a:cubicBezTo>
                    <a:pt x="115" y="236"/>
                    <a:pt x="113" y="225"/>
                    <a:pt x="113" y="225"/>
                  </a:cubicBezTo>
                  <a:close/>
                  <a:moveTo>
                    <a:pt x="107" y="185"/>
                  </a:moveTo>
                  <a:cubicBezTo>
                    <a:pt x="48" y="185"/>
                    <a:pt x="48" y="185"/>
                    <a:pt x="48" y="185"/>
                  </a:cubicBezTo>
                  <a:cubicBezTo>
                    <a:pt x="48" y="87"/>
                    <a:pt x="48" y="87"/>
                    <a:pt x="48" y="87"/>
                  </a:cubicBezTo>
                  <a:cubicBezTo>
                    <a:pt x="107" y="87"/>
                    <a:pt x="107" y="87"/>
                    <a:pt x="107" y="87"/>
                  </a:cubicBezTo>
                  <a:lnTo>
                    <a:pt x="107" y="185"/>
                  </a:ln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5"/>
            <p:cNvSpPr/>
            <p:nvPr/>
          </p:nvSpPr>
          <p:spPr bwMode="auto">
            <a:xfrm>
              <a:off x="9113569" y="2728433"/>
              <a:ext cx="275961" cy="670192"/>
            </a:xfrm>
            <a:custGeom>
              <a:gdLst>
                <a:gd name="T0" fmla="*/ 64 w 65"/>
                <a:gd name="T1" fmla="*/ 153 h 158"/>
                <a:gd name="T2" fmla="*/ 51 w 65"/>
                <a:gd name="T3" fmla="*/ 97 h 158"/>
                <a:gd name="T4" fmla="*/ 51 w 65"/>
                <a:gd name="T5" fmla="*/ 49 h 158"/>
                <a:gd name="T6" fmla="*/ 54 w 65"/>
                <a:gd name="T7" fmla="*/ 45 h 158"/>
                <a:gd name="T8" fmla="*/ 54 w 65"/>
                <a:gd name="T9" fmla="*/ 37 h 158"/>
                <a:gd name="T10" fmla="*/ 51 w 65"/>
                <a:gd name="T11" fmla="*/ 34 h 158"/>
                <a:gd name="T12" fmla="*/ 47 w 65"/>
                <a:gd name="T13" fmla="*/ 5 h 158"/>
                <a:gd name="T14" fmla="*/ 33 w 65"/>
                <a:gd name="T15" fmla="*/ 0 h 158"/>
                <a:gd name="T16" fmla="*/ 33 w 65"/>
                <a:gd name="T17" fmla="*/ 0 h 158"/>
                <a:gd name="T18" fmla="*/ 33 w 65"/>
                <a:gd name="T19" fmla="*/ 0 h 158"/>
                <a:gd name="T20" fmla="*/ 32 w 65"/>
                <a:gd name="T21" fmla="*/ 0 h 158"/>
                <a:gd name="T22" fmla="*/ 32 w 65"/>
                <a:gd name="T23" fmla="*/ 0 h 158"/>
                <a:gd name="T24" fmla="*/ 18 w 65"/>
                <a:gd name="T25" fmla="*/ 5 h 158"/>
                <a:gd name="T26" fmla="*/ 14 w 65"/>
                <a:gd name="T27" fmla="*/ 34 h 158"/>
                <a:gd name="T28" fmla="*/ 12 w 65"/>
                <a:gd name="T29" fmla="*/ 37 h 158"/>
                <a:gd name="T30" fmla="*/ 12 w 65"/>
                <a:gd name="T31" fmla="*/ 45 h 158"/>
                <a:gd name="T32" fmla="*/ 14 w 65"/>
                <a:gd name="T33" fmla="*/ 49 h 158"/>
                <a:gd name="T34" fmla="*/ 14 w 65"/>
                <a:gd name="T35" fmla="*/ 97 h 158"/>
                <a:gd name="T36" fmla="*/ 2 w 65"/>
                <a:gd name="T37" fmla="*/ 153 h 158"/>
                <a:gd name="T38" fmla="*/ 0 w 65"/>
                <a:gd name="T39" fmla="*/ 158 h 158"/>
                <a:gd name="T40" fmla="*/ 65 w 65"/>
                <a:gd name="T41" fmla="*/ 158 h 158"/>
                <a:gd name="T42" fmla="*/ 64 w 65"/>
                <a:gd name="T43" fmla="*/ 153 h 1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58">
                  <a:moveTo>
                    <a:pt x="64" y="153"/>
                  </a:moveTo>
                  <a:cubicBezTo>
                    <a:pt x="55" y="123"/>
                    <a:pt x="51" y="97"/>
                    <a:pt x="51" y="97"/>
                  </a:cubicBezTo>
                  <a:cubicBezTo>
                    <a:pt x="51" y="97"/>
                    <a:pt x="51" y="54"/>
                    <a:pt x="51" y="49"/>
                  </a:cubicBezTo>
                  <a:cubicBezTo>
                    <a:pt x="51" y="43"/>
                    <a:pt x="54" y="45"/>
                    <a:pt x="54" y="45"/>
                  </a:cubicBezTo>
                  <a:cubicBezTo>
                    <a:pt x="54" y="37"/>
                    <a:pt x="54" y="37"/>
                    <a:pt x="54" y="37"/>
                  </a:cubicBezTo>
                  <a:cubicBezTo>
                    <a:pt x="51" y="34"/>
                    <a:pt x="51" y="34"/>
                    <a:pt x="51" y="34"/>
                  </a:cubicBezTo>
                  <a:cubicBezTo>
                    <a:pt x="51" y="34"/>
                    <a:pt x="47" y="14"/>
                    <a:pt x="47" y="5"/>
                  </a:cubicBezTo>
                  <a:cubicBezTo>
                    <a:pt x="44" y="1"/>
                    <a:pt x="34"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21" y="1"/>
                    <a:pt x="18" y="5"/>
                  </a:cubicBezTo>
                  <a:cubicBezTo>
                    <a:pt x="18" y="14"/>
                    <a:pt x="14" y="34"/>
                    <a:pt x="14" y="34"/>
                  </a:cubicBezTo>
                  <a:cubicBezTo>
                    <a:pt x="12" y="37"/>
                    <a:pt x="12" y="37"/>
                    <a:pt x="12" y="37"/>
                  </a:cubicBezTo>
                  <a:cubicBezTo>
                    <a:pt x="12" y="45"/>
                    <a:pt x="12" y="45"/>
                    <a:pt x="12" y="45"/>
                  </a:cubicBezTo>
                  <a:cubicBezTo>
                    <a:pt x="12" y="45"/>
                    <a:pt x="14" y="43"/>
                    <a:pt x="14" y="49"/>
                  </a:cubicBezTo>
                  <a:cubicBezTo>
                    <a:pt x="14" y="54"/>
                    <a:pt x="14" y="97"/>
                    <a:pt x="14" y="97"/>
                  </a:cubicBezTo>
                  <a:cubicBezTo>
                    <a:pt x="14" y="97"/>
                    <a:pt x="10" y="123"/>
                    <a:pt x="2" y="153"/>
                  </a:cubicBezTo>
                  <a:cubicBezTo>
                    <a:pt x="1" y="155"/>
                    <a:pt x="1" y="157"/>
                    <a:pt x="0" y="158"/>
                  </a:cubicBezTo>
                  <a:cubicBezTo>
                    <a:pt x="65" y="158"/>
                    <a:pt x="65" y="158"/>
                    <a:pt x="65" y="158"/>
                  </a:cubicBezTo>
                  <a:cubicBezTo>
                    <a:pt x="65" y="157"/>
                    <a:pt x="64" y="155"/>
                    <a:pt x="64" y="153"/>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9472978" y="2291391"/>
            <a:ext cx="1577554" cy="2477487"/>
            <a:chOff x="398462" y="3608584"/>
            <a:chExt cx="798095" cy="1253377"/>
          </a:xfrm>
        </p:grpSpPr>
        <p:sp>
          <p:nvSpPr>
            <p:cNvPr id="16" name="Freeform 542"/>
            <p:cNvSpPr/>
            <p:nvPr/>
          </p:nvSpPr>
          <p:spPr bwMode="auto">
            <a:xfrm>
              <a:off x="398462" y="3608584"/>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任意多边形 16"/>
            <p:cNvSpPr/>
            <p:nvPr/>
          </p:nvSpPr>
          <p:spPr>
            <a:xfrm rot="19750896">
              <a:off x="431563" y="441498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rot="19750896">
              <a:off x="491581" y="412151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593634">
              <a:off x="623155" y="44732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rot="593634">
              <a:off x="790410" y="4376480"/>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593634">
              <a:off x="743517" y="414095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593634">
              <a:off x="656745" y="391223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18532124">
              <a:off x="547206" y="377173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rot="4288886">
            <a:off x="8981620" y="1691635"/>
            <a:ext cx="522529" cy="533315"/>
            <a:chOff x="3478853" y="-1142192"/>
            <a:chExt cx="425807" cy="434596"/>
          </a:xfrm>
        </p:grpSpPr>
        <p:sp>
          <p:nvSpPr>
            <p:cNvPr id="25" name="Freeform 126"/>
            <p:cNvSpPr>
              <a:spLocks noEditPoints="1"/>
            </p:cNvSpPr>
            <p:nvPr/>
          </p:nvSpPr>
          <p:spPr bwMode="auto">
            <a:xfrm rot="20333012">
              <a:off x="3528448" y="-1004574"/>
              <a:ext cx="323771" cy="157938"/>
            </a:xfrm>
            <a:custGeom>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27"/>
            <p:cNvSpPr/>
            <p:nvPr/>
          </p:nvSpPr>
          <p:spPr bwMode="auto">
            <a:xfrm rot="20333012">
              <a:off x="3870160" y="-932009"/>
              <a:ext cx="31587" cy="39485"/>
            </a:xfrm>
            <a:custGeom>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28"/>
            <p:cNvSpPr/>
            <p:nvPr/>
          </p:nvSpPr>
          <p:spPr bwMode="auto">
            <a:xfrm rot="20333012">
              <a:off x="3483188" y="-943686"/>
              <a:ext cx="31587" cy="31587"/>
            </a:xfrm>
            <a:custGeom>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29"/>
            <p:cNvSpPr/>
            <p:nvPr/>
          </p:nvSpPr>
          <p:spPr bwMode="auto">
            <a:xfrm rot="20333012">
              <a:off x="3812099" y="-949831"/>
              <a:ext cx="63174" cy="31587"/>
            </a:xfrm>
            <a:custGeom>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30"/>
            <p:cNvSpPr/>
            <p:nvPr/>
          </p:nvSpPr>
          <p:spPr bwMode="auto">
            <a:xfrm rot="20333012">
              <a:off x="3824539" y="-930468"/>
              <a:ext cx="31587" cy="63174"/>
            </a:xfrm>
            <a:custGeom>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31"/>
            <p:cNvSpPr/>
            <p:nvPr/>
          </p:nvSpPr>
          <p:spPr bwMode="auto">
            <a:xfrm rot="20333012">
              <a:off x="3540698" y="-981974"/>
              <a:ext cx="31587" cy="55279"/>
            </a:xfrm>
            <a:custGeom>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32"/>
            <p:cNvSpPr/>
            <p:nvPr/>
          </p:nvSpPr>
          <p:spPr bwMode="auto">
            <a:xfrm rot="20333012">
              <a:off x="3524396" y="-931554"/>
              <a:ext cx="63174" cy="39485"/>
            </a:xfrm>
            <a:custGeom>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33"/>
            <p:cNvSpPr>
              <a:spLocks noEditPoints="1"/>
            </p:cNvSpPr>
            <p:nvPr/>
          </p:nvSpPr>
          <p:spPr bwMode="auto">
            <a:xfrm rot="20333012">
              <a:off x="3607416" y="-1091439"/>
              <a:ext cx="165833" cy="331669"/>
            </a:xfrm>
            <a:custGeom>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34"/>
            <p:cNvSpPr/>
            <p:nvPr/>
          </p:nvSpPr>
          <p:spPr bwMode="auto">
            <a:xfrm rot="20333012">
              <a:off x="3662359" y="-743517"/>
              <a:ext cx="39485" cy="31587"/>
            </a:xfrm>
            <a:custGeom>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35"/>
            <p:cNvSpPr/>
            <p:nvPr/>
          </p:nvSpPr>
          <p:spPr bwMode="auto">
            <a:xfrm rot="20333012">
              <a:off x="3678823" y="-1139280"/>
              <a:ext cx="39485" cy="31587"/>
            </a:xfrm>
            <a:custGeom>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36"/>
            <p:cNvSpPr/>
            <p:nvPr/>
          </p:nvSpPr>
          <p:spPr bwMode="auto">
            <a:xfrm rot="20333012">
              <a:off x="3626916" y="-793661"/>
              <a:ext cx="63174" cy="31587"/>
            </a:xfrm>
            <a:custGeom>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37"/>
            <p:cNvSpPr/>
            <p:nvPr/>
          </p:nvSpPr>
          <p:spPr bwMode="auto">
            <a:xfrm rot="20333012">
              <a:off x="3685233" y="-808947"/>
              <a:ext cx="31587" cy="63174"/>
            </a:xfrm>
            <a:custGeom>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38"/>
            <p:cNvSpPr/>
            <p:nvPr/>
          </p:nvSpPr>
          <p:spPr bwMode="auto">
            <a:xfrm rot="20333012">
              <a:off x="3669802" y="-1081387"/>
              <a:ext cx="23692" cy="47381"/>
            </a:xfrm>
            <a:custGeom>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39"/>
            <p:cNvSpPr/>
            <p:nvPr/>
          </p:nvSpPr>
          <p:spPr bwMode="auto">
            <a:xfrm rot="20333012">
              <a:off x="3678687" y="-1076078"/>
              <a:ext cx="63174" cy="31587"/>
            </a:xfrm>
            <a:custGeom>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40"/>
            <p:cNvSpPr>
              <a:spLocks noEditPoints="1"/>
            </p:cNvSpPr>
            <p:nvPr/>
          </p:nvSpPr>
          <p:spPr bwMode="auto">
            <a:xfrm rot="20333012">
              <a:off x="3600943" y="-1012735"/>
              <a:ext cx="181627" cy="181629"/>
            </a:xfrm>
            <a:custGeom>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41"/>
            <p:cNvSpPr>
              <a:spLocks noEditPoints="1"/>
            </p:cNvSpPr>
            <p:nvPr/>
          </p:nvSpPr>
          <p:spPr bwMode="auto">
            <a:xfrm rot="20333012">
              <a:off x="3777743" y="-857636"/>
              <a:ext cx="71072" cy="150040"/>
            </a:xfrm>
            <a:custGeom>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42"/>
            <p:cNvSpPr/>
            <p:nvPr/>
          </p:nvSpPr>
          <p:spPr bwMode="auto">
            <a:xfrm rot="20333012">
              <a:off x="3841750" y="-787117"/>
              <a:ext cx="39485" cy="39485"/>
            </a:xfrm>
            <a:custGeom>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43"/>
            <p:cNvSpPr/>
            <p:nvPr/>
          </p:nvSpPr>
          <p:spPr bwMode="auto">
            <a:xfrm rot="20333012">
              <a:off x="3816814" y="-775109"/>
              <a:ext cx="31587" cy="63174"/>
            </a:xfrm>
            <a:custGeom>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44"/>
            <p:cNvSpPr/>
            <p:nvPr/>
          </p:nvSpPr>
          <p:spPr bwMode="auto">
            <a:xfrm rot="20333012">
              <a:off x="3816529" y="-806107"/>
              <a:ext cx="55279" cy="31587"/>
            </a:xfrm>
            <a:custGeom>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45"/>
            <p:cNvSpPr/>
            <p:nvPr/>
          </p:nvSpPr>
          <p:spPr bwMode="auto">
            <a:xfrm rot="20333012">
              <a:off x="3793546" y="-791519"/>
              <a:ext cx="31587" cy="63174"/>
            </a:xfrm>
            <a:custGeom>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46"/>
            <p:cNvSpPr/>
            <p:nvPr/>
          </p:nvSpPr>
          <p:spPr bwMode="auto">
            <a:xfrm rot="20333012">
              <a:off x="3800627" y="-825360"/>
              <a:ext cx="55279" cy="31587"/>
            </a:xfrm>
            <a:custGeom>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47"/>
            <p:cNvSpPr/>
            <p:nvPr/>
          </p:nvSpPr>
          <p:spPr bwMode="auto">
            <a:xfrm rot="20333012">
              <a:off x="3776224" y="-810508"/>
              <a:ext cx="31587" cy="55279"/>
            </a:xfrm>
            <a:custGeom>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48"/>
            <p:cNvSpPr/>
            <p:nvPr/>
          </p:nvSpPr>
          <p:spPr bwMode="auto">
            <a:xfrm rot="20333012">
              <a:off x="3782144" y="-850560"/>
              <a:ext cx="47381" cy="31587"/>
            </a:xfrm>
            <a:custGeom>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49"/>
            <p:cNvSpPr/>
            <p:nvPr/>
          </p:nvSpPr>
          <p:spPr bwMode="auto">
            <a:xfrm rot="20333012">
              <a:off x="3758633" y="-838819"/>
              <a:ext cx="39485" cy="63174"/>
            </a:xfrm>
            <a:custGeom>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0"/>
            <p:cNvSpPr>
              <a:spLocks noEditPoints="1"/>
            </p:cNvSpPr>
            <p:nvPr/>
          </p:nvSpPr>
          <p:spPr bwMode="auto">
            <a:xfrm rot="20333012">
              <a:off x="3754620" y="-1086610"/>
              <a:ext cx="150040" cy="78968"/>
            </a:xfrm>
            <a:custGeom>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51"/>
            <p:cNvSpPr/>
            <p:nvPr/>
          </p:nvSpPr>
          <p:spPr bwMode="auto">
            <a:xfrm rot="20333012">
              <a:off x="3826562" y="-1111398"/>
              <a:ext cx="39485" cy="39485"/>
            </a:xfrm>
            <a:custGeom>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52"/>
            <p:cNvSpPr/>
            <p:nvPr/>
          </p:nvSpPr>
          <p:spPr bwMode="auto">
            <a:xfrm rot="20333012">
              <a:off x="3838568" y="-1078569"/>
              <a:ext cx="63174" cy="31587"/>
            </a:xfrm>
            <a:custGeom>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3"/>
            <p:cNvSpPr/>
            <p:nvPr/>
          </p:nvSpPr>
          <p:spPr bwMode="auto">
            <a:xfrm rot="20333012">
              <a:off x="3806149" y="-1101705"/>
              <a:ext cx="31587" cy="47381"/>
            </a:xfrm>
            <a:custGeom>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54"/>
            <p:cNvSpPr/>
            <p:nvPr/>
          </p:nvSpPr>
          <p:spPr bwMode="auto">
            <a:xfrm rot="20333012">
              <a:off x="3819578" y="-1061244"/>
              <a:ext cx="55279" cy="31587"/>
            </a:xfrm>
            <a:custGeom>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55"/>
            <p:cNvSpPr/>
            <p:nvPr/>
          </p:nvSpPr>
          <p:spPr bwMode="auto">
            <a:xfrm rot="20333012">
              <a:off x="3780420" y="-1086070"/>
              <a:ext cx="47381" cy="55279"/>
            </a:xfrm>
            <a:custGeom>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56"/>
            <p:cNvSpPr/>
            <p:nvPr/>
          </p:nvSpPr>
          <p:spPr bwMode="auto">
            <a:xfrm rot="20333012">
              <a:off x="3795537" y="-1036553"/>
              <a:ext cx="63174" cy="31587"/>
            </a:xfrm>
            <a:custGeom>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57"/>
            <p:cNvSpPr/>
            <p:nvPr/>
          </p:nvSpPr>
          <p:spPr bwMode="auto">
            <a:xfrm rot="20333012">
              <a:off x="3769062" y="-1070168"/>
              <a:ext cx="31587" cy="55279"/>
            </a:xfrm>
            <a:custGeom>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58"/>
            <p:cNvSpPr/>
            <p:nvPr/>
          </p:nvSpPr>
          <p:spPr bwMode="auto">
            <a:xfrm rot="20333012">
              <a:off x="3782227" y="-1031128"/>
              <a:ext cx="63174" cy="39485"/>
            </a:xfrm>
            <a:custGeom>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59"/>
            <p:cNvSpPr>
              <a:spLocks noEditPoints="1"/>
            </p:cNvSpPr>
            <p:nvPr/>
          </p:nvSpPr>
          <p:spPr bwMode="auto">
            <a:xfrm rot="20333012">
              <a:off x="3532118" y="-1142192"/>
              <a:ext cx="63174" cy="150040"/>
            </a:xfrm>
            <a:custGeom>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60"/>
            <p:cNvSpPr/>
            <p:nvPr/>
          </p:nvSpPr>
          <p:spPr bwMode="auto">
            <a:xfrm rot="20333012">
              <a:off x="3494118" y="-1097632"/>
              <a:ext cx="63174" cy="39485"/>
            </a:xfrm>
            <a:custGeom>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61"/>
            <p:cNvSpPr/>
            <p:nvPr/>
          </p:nvSpPr>
          <p:spPr bwMode="auto">
            <a:xfrm rot="20333012">
              <a:off x="3526056" y="-1138118"/>
              <a:ext cx="39485" cy="71072"/>
            </a:xfrm>
            <a:custGeom>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62"/>
            <p:cNvSpPr/>
            <p:nvPr/>
          </p:nvSpPr>
          <p:spPr bwMode="auto">
            <a:xfrm rot="20333012">
              <a:off x="3508597" y="-1078114"/>
              <a:ext cx="63174" cy="31587"/>
            </a:xfrm>
            <a:custGeom>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63"/>
            <p:cNvSpPr/>
            <p:nvPr/>
          </p:nvSpPr>
          <p:spPr bwMode="auto">
            <a:xfrm rot="20333012">
              <a:off x="3541692" y="-1112387"/>
              <a:ext cx="47381" cy="55279"/>
            </a:xfrm>
            <a:custGeom>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4"/>
            <p:cNvSpPr/>
            <p:nvPr/>
          </p:nvSpPr>
          <p:spPr bwMode="auto">
            <a:xfrm rot="20333012">
              <a:off x="3525920" y="-1059123"/>
              <a:ext cx="63174" cy="39485"/>
            </a:xfrm>
            <a:custGeom>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5"/>
            <p:cNvSpPr/>
            <p:nvPr/>
          </p:nvSpPr>
          <p:spPr bwMode="auto">
            <a:xfrm rot="20333012">
              <a:off x="3566647" y="-1094821"/>
              <a:ext cx="39485" cy="63174"/>
            </a:xfrm>
            <a:custGeom>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66"/>
            <p:cNvSpPr/>
            <p:nvPr/>
          </p:nvSpPr>
          <p:spPr bwMode="auto">
            <a:xfrm rot="20333012">
              <a:off x="3550610" y="-1035081"/>
              <a:ext cx="63174" cy="31587"/>
            </a:xfrm>
            <a:custGeom>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67"/>
            <p:cNvSpPr/>
            <p:nvPr/>
          </p:nvSpPr>
          <p:spPr bwMode="auto">
            <a:xfrm rot="20333012">
              <a:off x="3582549" y="-1075566"/>
              <a:ext cx="39485" cy="63174"/>
            </a:xfrm>
            <a:custGeom>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68"/>
            <p:cNvSpPr>
              <a:spLocks noEditPoints="1"/>
            </p:cNvSpPr>
            <p:nvPr/>
          </p:nvSpPr>
          <p:spPr bwMode="auto">
            <a:xfrm rot="20333012">
              <a:off x="3478853" y="-828305"/>
              <a:ext cx="150040" cy="63174"/>
            </a:xfrm>
            <a:custGeom>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69"/>
            <p:cNvSpPr/>
            <p:nvPr/>
          </p:nvSpPr>
          <p:spPr bwMode="auto">
            <a:xfrm rot="20333012">
              <a:off x="3517468" y="-779827"/>
              <a:ext cx="39485" cy="55279"/>
            </a:xfrm>
            <a:custGeom>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70"/>
            <p:cNvSpPr/>
            <p:nvPr/>
          </p:nvSpPr>
          <p:spPr bwMode="auto">
            <a:xfrm rot="20333012">
              <a:off x="3478925" y="-804229"/>
              <a:ext cx="63174" cy="31587"/>
            </a:xfrm>
            <a:custGeom>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71"/>
            <p:cNvSpPr/>
            <p:nvPr/>
          </p:nvSpPr>
          <p:spPr bwMode="auto">
            <a:xfrm rot="20333012">
              <a:off x="3544355" y="-797149"/>
              <a:ext cx="31587" cy="55279"/>
            </a:xfrm>
            <a:custGeom>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72"/>
            <p:cNvSpPr/>
            <p:nvPr/>
          </p:nvSpPr>
          <p:spPr bwMode="auto">
            <a:xfrm rot="20333012">
              <a:off x="3498180" y="-820132"/>
              <a:ext cx="63174" cy="31587"/>
            </a:xfrm>
            <a:custGeom>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73"/>
            <p:cNvSpPr/>
            <p:nvPr/>
          </p:nvSpPr>
          <p:spPr bwMode="auto">
            <a:xfrm rot="20333012">
              <a:off x="3554820" y="-809941"/>
              <a:ext cx="31587" cy="47381"/>
            </a:xfrm>
            <a:custGeom>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74"/>
            <p:cNvSpPr/>
            <p:nvPr/>
          </p:nvSpPr>
          <p:spPr bwMode="auto">
            <a:xfrm rot="20333012">
              <a:off x="3526755" y="-836297"/>
              <a:ext cx="47381" cy="39485"/>
            </a:xfrm>
            <a:custGeom>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75"/>
            <p:cNvSpPr/>
            <p:nvPr/>
          </p:nvSpPr>
          <p:spPr bwMode="auto">
            <a:xfrm rot="20333012">
              <a:off x="3572386" y="-834896"/>
              <a:ext cx="39485" cy="55279"/>
            </a:xfrm>
            <a:custGeom>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76"/>
            <p:cNvSpPr/>
            <p:nvPr/>
          </p:nvSpPr>
          <p:spPr bwMode="auto">
            <a:xfrm rot="20333012">
              <a:off x="3536690" y="-859830"/>
              <a:ext cx="63174" cy="47381"/>
            </a:xfrm>
            <a:custGeom>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77"/>
            <p:cNvSpPr>
              <a:spLocks noEditPoints="1"/>
            </p:cNvSpPr>
            <p:nvPr/>
          </p:nvSpPr>
          <p:spPr bwMode="auto">
            <a:xfrm rot="20333012">
              <a:off x="3657114" y="-1015845"/>
              <a:ext cx="86866" cy="189525"/>
            </a:xfrm>
            <a:custGeom>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78"/>
            <p:cNvSpPr>
              <a:spLocks noEditPoints="1"/>
            </p:cNvSpPr>
            <p:nvPr/>
          </p:nvSpPr>
          <p:spPr bwMode="auto">
            <a:xfrm rot="20333012">
              <a:off x="3599520" y="-965089"/>
              <a:ext cx="181627" cy="78968"/>
            </a:xfrm>
            <a:custGeom>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79"/>
            <p:cNvSpPr>
              <a:spLocks noEditPoints="1"/>
            </p:cNvSpPr>
            <p:nvPr/>
          </p:nvSpPr>
          <p:spPr bwMode="auto">
            <a:xfrm rot="20333012">
              <a:off x="3632530" y="-949561"/>
              <a:ext cx="118453" cy="55279"/>
            </a:xfrm>
            <a:custGeom>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80"/>
            <p:cNvSpPr/>
            <p:nvPr/>
          </p:nvSpPr>
          <p:spPr bwMode="auto">
            <a:xfrm rot="20333012">
              <a:off x="3664117" y="-981148"/>
              <a:ext cx="55279" cy="118453"/>
            </a:xfrm>
            <a:custGeom>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81"/>
            <p:cNvSpPr>
              <a:spLocks noEditPoints="1"/>
            </p:cNvSpPr>
            <p:nvPr/>
          </p:nvSpPr>
          <p:spPr bwMode="auto">
            <a:xfrm rot="20333012">
              <a:off x="3575829" y="-1036161"/>
              <a:ext cx="229010" cy="221112"/>
            </a:xfrm>
            <a:custGeom>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1" name="Freeform 19"/>
          <p:cNvSpPr>
            <a:spLocks noEditPoints="1"/>
          </p:cNvSpPr>
          <p:nvPr/>
        </p:nvSpPr>
        <p:spPr bwMode="auto">
          <a:xfrm>
            <a:off x="8567991" y="4446520"/>
            <a:ext cx="279689" cy="278823"/>
          </a:xfrm>
          <a:custGeom>
            <a:gdLst>
              <a:gd name="T0" fmla="*/ 52 w 108"/>
              <a:gd name="T1" fmla="*/ 23 h 107"/>
              <a:gd name="T2" fmla="*/ 20 w 108"/>
              <a:gd name="T3" fmla="*/ 4 h 107"/>
              <a:gd name="T4" fmla="*/ 13 w 108"/>
              <a:gd name="T5" fmla="*/ 4 h 107"/>
              <a:gd name="T6" fmla="*/ 12 w 108"/>
              <a:gd name="T7" fmla="*/ 11 h 107"/>
              <a:gd name="T8" fmla="*/ 29 w 108"/>
              <a:gd name="T9" fmla="*/ 45 h 107"/>
              <a:gd name="T10" fmla="*/ 2 w 108"/>
              <a:gd name="T11" fmla="*/ 69 h 107"/>
              <a:gd name="T12" fmla="*/ 0 w 108"/>
              <a:gd name="T13" fmla="*/ 74 h 107"/>
              <a:gd name="T14" fmla="*/ 7 w 108"/>
              <a:gd name="T15" fmla="*/ 79 h 107"/>
              <a:gd name="T16" fmla="*/ 42 w 108"/>
              <a:gd name="T17" fmla="*/ 72 h 107"/>
              <a:gd name="T18" fmla="*/ 44 w 108"/>
              <a:gd name="T19" fmla="*/ 73 h 107"/>
              <a:gd name="T20" fmla="*/ 59 w 108"/>
              <a:gd name="T21" fmla="*/ 103 h 107"/>
              <a:gd name="T22" fmla="*/ 70 w 108"/>
              <a:gd name="T23" fmla="*/ 102 h 107"/>
              <a:gd name="T24" fmla="*/ 75 w 108"/>
              <a:gd name="T25" fmla="*/ 67 h 107"/>
              <a:gd name="T26" fmla="*/ 108 w 108"/>
              <a:gd name="T27" fmla="*/ 57 h 107"/>
              <a:gd name="T28" fmla="*/ 79 w 108"/>
              <a:gd name="T29" fmla="*/ 38 h 107"/>
              <a:gd name="T30" fmla="*/ 82 w 108"/>
              <a:gd name="T31" fmla="*/ 8 h 107"/>
              <a:gd name="T32" fmla="*/ 72 w 108"/>
              <a:gd name="T33" fmla="*/ 3 h 107"/>
              <a:gd name="T34" fmla="*/ 76 w 108"/>
              <a:gd name="T35" fmla="*/ 7 h 107"/>
              <a:gd name="T36" fmla="*/ 76 w 108"/>
              <a:gd name="T37" fmla="*/ 7 h 107"/>
              <a:gd name="T38" fmla="*/ 73 w 108"/>
              <a:gd name="T39" fmla="*/ 36 h 107"/>
              <a:gd name="T40" fmla="*/ 102 w 108"/>
              <a:gd name="T41" fmla="*/ 56 h 107"/>
              <a:gd name="T42" fmla="*/ 102 w 108"/>
              <a:gd name="T43" fmla="*/ 56 h 107"/>
              <a:gd name="T44" fmla="*/ 68 w 108"/>
              <a:gd name="T45" fmla="*/ 68 h 107"/>
              <a:gd name="T46" fmla="*/ 64 w 108"/>
              <a:gd name="T47" fmla="*/ 101 h 107"/>
              <a:gd name="T48" fmla="*/ 49 w 108"/>
              <a:gd name="T49" fmla="*/ 71 h 107"/>
              <a:gd name="T50" fmla="*/ 42 w 108"/>
              <a:gd name="T51" fmla="*/ 67 h 107"/>
              <a:gd name="T52" fmla="*/ 6 w 108"/>
              <a:gd name="T53" fmla="*/ 73 h 107"/>
              <a:gd name="T54" fmla="*/ 6 w 108"/>
              <a:gd name="T55" fmla="*/ 73 h 107"/>
              <a:gd name="T56" fmla="*/ 33 w 108"/>
              <a:gd name="T57" fmla="*/ 50 h 107"/>
              <a:gd name="T58" fmla="*/ 34 w 108"/>
              <a:gd name="T59" fmla="*/ 42 h 107"/>
              <a:gd name="T60" fmla="*/ 17 w 108"/>
              <a:gd name="T61" fmla="*/ 9 h 107"/>
              <a:gd name="T62" fmla="*/ 47 w 108"/>
              <a:gd name="T63" fmla="*/ 28 h 107"/>
              <a:gd name="T64" fmla="*/ 56 w 108"/>
              <a:gd name="T65" fmla="*/ 27 h 107"/>
              <a:gd name="T66" fmla="*/ 44 w 108"/>
              <a:gd name="T67" fmla="*/ 72 h 107"/>
              <a:gd name="T68" fmla="*/ 12 w 108"/>
              <a:gd name="T69" fmla="*/ 11 h 107"/>
              <a:gd name="T70" fmla="*/ 12 w 108"/>
              <a:gd name="T71" fmla="*/ 11 h 107"/>
              <a:gd name="T72" fmla="*/ 12 w 108"/>
              <a:gd name="T73" fmla="*/ 11 h 107"/>
              <a:gd name="T74" fmla="*/ 42 w 108"/>
              <a:gd name="T75" fmla="*/ 6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72" y="3"/>
                </a:moveTo>
                <a:cubicBezTo>
                  <a:pt x="52" y="23"/>
                  <a:pt x="52" y="23"/>
                  <a:pt x="52" y="23"/>
                </a:cubicBezTo>
                <a:cubicBezTo>
                  <a:pt x="51" y="23"/>
                  <a:pt x="50" y="24"/>
                  <a:pt x="50" y="23"/>
                </a:cubicBezTo>
                <a:cubicBezTo>
                  <a:pt x="49" y="23"/>
                  <a:pt x="20" y="4"/>
                  <a:pt x="20" y="4"/>
                </a:cubicBezTo>
                <a:cubicBezTo>
                  <a:pt x="20" y="4"/>
                  <a:pt x="20" y="4"/>
                  <a:pt x="20" y="4"/>
                </a:cubicBezTo>
                <a:cubicBezTo>
                  <a:pt x="16" y="2"/>
                  <a:pt x="13" y="4"/>
                  <a:pt x="13" y="4"/>
                </a:cubicBezTo>
                <a:cubicBezTo>
                  <a:pt x="12" y="5"/>
                  <a:pt x="11" y="6"/>
                  <a:pt x="11" y="8"/>
                </a:cubicBezTo>
                <a:cubicBezTo>
                  <a:pt x="11" y="9"/>
                  <a:pt x="11" y="10"/>
                  <a:pt x="12" y="11"/>
                </a:cubicBezTo>
                <a:cubicBezTo>
                  <a:pt x="13" y="12"/>
                  <a:pt x="15" y="17"/>
                  <a:pt x="29" y="44"/>
                </a:cubicBezTo>
                <a:cubicBezTo>
                  <a:pt x="29" y="45"/>
                  <a:pt x="29" y="45"/>
                  <a:pt x="29" y="45"/>
                </a:cubicBezTo>
                <a:cubicBezTo>
                  <a:pt x="29" y="45"/>
                  <a:pt x="29" y="46"/>
                  <a:pt x="29" y="46"/>
                </a:cubicBezTo>
                <a:cubicBezTo>
                  <a:pt x="28" y="47"/>
                  <a:pt x="2" y="69"/>
                  <a:pt x="2" y="69"/>
                </a:cubicBezTo>
                <a:cubicBezTo>
                  <a:pt x="2" y="69"/>
                  <a:pt x="2" y="69"/>
                  <a:pt x="2" y="69"/>
                </a:cubicBezTo>
                <a:cubicBezTo>
                  <a:pt x="0" y="71"/>
                  <a:pt x="0" y="73"/>
                  <a:pt x="0" y="74"/>
                </a:cubicBezTo>
                <a:cubicBezTo>
                  <a:pt x="0" y="75"/>
                  <a:pt x="0" y="76"/>
                  <a:pt x="0" y="76"/>
                </a:cubicBezTo>
                <a:cubicBezTo>
                  <a:pt x="1" y="77"/>
                  <a:pt x="2" y="79"/>
                  <a:pt x="7" y="79"/>
                </a:cubicBezTo>
                <a:cubicBezTo>
                  <a:pt x="20" y="76"/>
                  <a:pt x="20" y="76"/>
                  <a:pt x="20" y="76"/>
                </a:cubicBezTo>
                <a:cubicBezTo>
                  <a:pt x="42" y="72"/>
                  <a:pt x="42" y="72"/>
                  <a:pt x="42" y="72"/>
                </a:cubicBezTo>
                <a:cubicBezTo>
                  <a:pt x="43" y="72"/>
                  <a:pt x="44" y="73"/>
                  <a:pt x="44" y="73"/>
                </a:cubicBezTo>
                <a:cubicBezTo>
                  <a:pt x="44" y="73"/>
                  <a:pt x="44" y="73"/>
                  <a:pt x="44" y="73"/>
                </a:cubicBezTo>
                <a:cubicBezTo>
                  <a:pt x="44" y="74"/>
                  <a:pt x="45" y="75"/>
                  <a:pt x="47" y="78"/>
                </a:cubicBezTo>
                <a:cubicBezTo>
                  <a:pt x="59" y="103"/>
                  <a:pt x="59" y="103"/>
                  <a:pt x="59" y="103"/>
                </a:cubicBezTo>
                <a:cubicBezTo>
                  <a:pt x="61" y="107"/>
                  <a:pt x="64" y="107"/>
                  <a:pt x="65" y="107"/>
                </a:cubicBezTo>
                <a:cubicBezTo>
                  <a:pt x="66" y="107"/>
                  <a:pt x="69" y="106"/>
                  <a:pt x="70" y="102"/>
                </a:cubicBezTo>
                <a:cubicBezTo>
                  <a:pt x="73" y="68"/>
                  <a:pt x="73" y="68"/>
                  <a:pt x="73" y="68"/>
                </a:cubicBezTo>
                <a:cubicBezTo>
                  <a:pt x="73" y="68"/>
                  <a:pt x="74" y="67"/>
                  <a:pt x="75" y="67"/>
                </a:cubicBezTo>
                <a:cubicBezTo>
                  <a:pt x="103" y="62"/>
                  <a:pt x="103" y="62"/>
                  <a:pt x="103" y="62"/>
                </a:cubicBezTo>
                <a:cubicBezTo>
                  <a:pt x="107" y="61"/>
                  <a:pt x="108" y="58"/>
                  <a:pt x="108" y="57"/>
                </a:cubicBezTo>
                <a:cubicBezTo>
                  <a:pt x="108" y="56"/>
                  <a:pt x="108" y="53"/>
                  <a:pt x="104" y="51"/>
                </a:cubicBezTo>
                <a:cubicBezTo>
                  <a:pt x="79" y="38"/>
                  <a:pt x="79" y="38"/>
                  <a:pt x="79" y="38"/>
                </a:cubicBezTo>
                <a:cubicBezTo>
                  <a:pt x="79" y="38"/>
                  <a:pt x="78" y="37"/>
                  <a:pt x="78" y="36"/>
                </a:cubicBezTo>
                <a:cubicBezTo>
                  <a:pt x="82" y="8"/>
                  <a:pt x="82" y="8"/>
                  <a:pt x="82" y="8"/>
                </a:cubicBezTo>
                <a:cubicBezTo>
                  <a:pt x="82" y="3"/>
                  <a:pt x="80" y="2"/>
                  <a:pt x="79" y="1"/>
                </a:cubicBezTo>
                <a:cubicBezTo>
                  <a:pt x="78" y="1"/>
                  <a:pt x="75" y="0"/>
                  <a:pt x="72" y="3"/>
                </a:cubicBezTo>
                <a:close/>
                <a:moveTo>
                  <a:pt x="56" y="27"/>
                </a:moveTo>
                <a:cubicBezTo>
                  <a:pt x="76" y="7"/>
                  <a:pt x="76" y="7"/>
                  <a:pt x="76" y="7"/>
                </a:cubicBezTo>
                <a:cubicBezTo>
                  <a:pt x="76" y="7"/>
                  <a:pt x="76" y="7"/>
                  <a:pt x="76" y="7"/>
                </a:cubicBezTo>
                <a:cubicBezTo>
                  <a:pt x="76" y="7"/>
                  <a:pt x="76" y="7"/>
                  <a:pt x="76" y="7"/>
                </a:cubicBezTo>
                <a:cubicBezTo>
                  <a:pt x="73" y="35"/>
                  <a:pt x="73" y="35"/>
                  <a:pt x="73" y="35"/>
                </a:cubicBezTo>
                <a:cubicBezTo>
                  <a:pt x="73" y="36"/>
                  <a:pt x="73" y="36"/>
                  <a:pt x="73" y="36"/>
                </a:cubicBezTo>
                <a:cubicBezTo>
                  <a:pt x="73" y="39"/>
                  <a:pt x="74" y="42"/>
                  <a:pt x="76" y="43"/>
                </a:cubicBezTo>
                <a:cubicBezTo>
                  <a:pt x="102" y="56"/>
                  <a:pt x="102" y="56"/>
                  <a:pt x="102" y="56"/>
                </a:cubicBezTo>
                <a:cubicBezTo>
                  <a:pt x="102" y="56"/>
                  <a:pt x="102" y="56"/>
                  <a:pt x="102" y="56"/>
                </a:cubicBezTo>
                <a:cubicBezTo>
                  <a:pt x="102" y="56"/>
                  <a:pt x="102" y="56"/>
                  <a:pt x="102" y="56"/>
                </a:cubicBezTo>
                <a:cubicBezTo>
                  <a:pt x="74" y="61"/>
                  <a:pt x="74" y="61"/>
                  <a:pt x="74" y="61"/>
                </a:cubicBezTo>
                <a:cubicBezTo>
                  <a:pt x="71" y="62"/>
                  <a:pt x="68" y="65"/>
                  <a:pt x="68" y="68"/>
                </a:cubicBezTo>
                <a:cubicBezTo>
                  <a:pt x="68" y="68"/>
                  <a:pt x="64" y="100"/>
                  <a:pt x="64" y="101"/>
                </a:cubicBezTo>
                <a:cubicBezTo>
                  <a:pt x="64" y="101"/>
                  <a:pt x="64" y="101"/>
                  <a:pt x="64" y="101"/>
                </a:cubicBezTo>
                <a:cubicBezTo>
                  <a:pt x="64" y="101"/>
                  <a:pt x="64" y="101"/>
                  <a:pt x="64" y="101"/>
                </a:cubicBezTo>
                <a:cubicBezTo>
                  <a:pt x="49" y="71"/>
                  <a:pt x="49" y="71"/>
                  <a:pt x="49" y="71"/>
                </a:cubicBezTo>
                <a:cubicBezTo>
                  <a:pt x="48" y="68"/>
                  <a:pt x="45" y="67"/>
                  <a:pt x="42" y="67"/>
                </a:cubicBezTo>
                <a:cubicBezTo>
                  <a:pt x="42" y="67"/>
                  <a:pt x="42" y="67"/>
                  <a:pt x="42" y="67"/>
                </a:cubicBezTo>
                <a:cubicBezTo>
                  <a:pt x="41" y="67"/>
                  <a:pt x="38" y="68"/>
                  <a:pt x="34" y="68"/>
                </a:cubicBezTo>
                <a:cubicBezTo>
                  <a:pt x="6" y="73"/>
                  <a:pt x="6" y="73"/>
                  <a:pt x="6" y="73"/>
                </a:cubicBezTo>
                <a:cubicBezTo>
                  <a:pt x="6" y="73"/>
                  <a:pt x="6" y="73"/>
                  <a:pt x="6" y="73"/>
                </a:cubicBezTo>
                <a:cubicBezTo>
                  <a:pt x="6" y="73"/>
                  <a:pt x="6" y="73"/>
                  <a:pt x="6" y="73"/>
                </a:cubicBezTo>
                <a:cubicBezTo>
                  <a:pt x="33" y="50"/>
                  <a:pt x="33" y="50"/>
                  <a:pt x="33" y="50"/>
                </a:cubicBezTo>
                <a:cubicBezTo>
                  <a:pt x="33" y="50"/>
                  <a:pt x="33" y="50"/>
                  <a:pt x="33" y="50"/>
                </a:cubicBezTo>
                <a:cubicBezTo>
                  <a:pt x="34" y="49"/>
                  <a:pt x="35" y="47"/>
                  <a:pt x="35" y="45"/>
                </a:cubicBezTo>
                <a:cubicBezTo>
                  <a:pt x="35" y="44"/>
                  <a:pt x="35" y="43"/>
                  <a:pt x="34" y="42"/>
                </a:cubicBezTo>
                <a:cubicBezTo>
                  <a:pt x="17" y="9"/>
                  <a:pt x="17" y="9"/>
                  <a:pt x="17" y="9"/>
                </a:cubicBezTo>
                <a:cubicBezTo>
                  <a:pt x="17" y="9"/>
                  <a:pt x="17" y="9"/>
                  <a:pt x="17" y="9"/>
                </a:cubicBezTo>
                <a:cubicBezTo>
                  <a:pt x="17" y="9"/>
                  <a:pt x="17" y="9"/>
                  <a:pt x="17" y="9"/>
                </a:cubicBezTo>
                <a:cubicBezTo>
                  <a:pt x="47" y="28"/>
                  <a:pt x="47" y="28"/>
                  <a:pt x="47" y="28"/>
                </a:cubicBezTo>
                <a:cubicBezTo>
                  <a:pt x="47" y="28"/>
                  <a:pt x="47" y="28"/>
                  <a:pt x="47" y="28"/>
                </a:cubicBezTo>
                <a:cubicBezTo>
                  <a:pt x="50" y="30"/>
                  <a:pt x="54" y="29"/>
                  <a:pt x="56" y="27"/>
                </a:cubicBezTo>
                <a:close/>
                <a:moveTo>
                  <a:pt x="44" y="72"/>
                </a:moveTo>
                <a:cubicBezTo>
                  <a:pt x="44" y="72"/>
                  <a:pt x="44" y="72"/>
                  <a:pt x="44" y="72"/>
                </a:cubicBezTo>
                <a:cubicBezTo>
                  <a:pt x="44" y="72"/>
                  <a:pt x="44" y="72"/>
                  <a:pt x="44" y="72"/>
                </a:cubicBezTo>
                <a:close/>
                <a:moveTo>
                  <a:pt x="12" y="11"/>
                </a:moveTo>
                <a:cubicBezTo>
                  <a:pt x="12" y="11"/>
                  <a:pt x="12" y="11"/>
                  <a:pt x="12" y="11"/>
                </a:cubicBezTo>
                <a:close/>
                <a:moveTo>
                  <a:pt x="12" y="11"/>
                </a:moveTo>
                <a:cubicBezTo>
                  <a:pt x="12" y="11"/>
                  <a:pt x="12" y="11"/>
                  <a:pt x="12" y="11"/>
                </a:cubicBezTo>
                <a:cubicBezTo>
                  <a:pt x="12" y="11"/>
                  <a:pt x="12" y="11"/>
                  <a:pt x="12" y="11"/>
                </a:cubicBezTo>
                <a:close/>
                <a:moveTo>
                  <a:pt x="42" y="67"/>
                </a:moveTo>
                <a:cubicBezTo>
                  <a:pt x="42" y="67"/>
                  <a:pt x="42" y="67"/>
                  <a:pt x="42"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9"/>
          <p:cNvSpPr>
            <a:spLocks noEditPoints="1"/>
          </p:cNvSpPr>
          <p:nvPr/>
        </p:nvSpPr>
        <p:spPr bwMode="auto">
          <a:xfrm>
            <a:off x="10992544" y="4365104"/>
            <a:ext cx="279689" cy="278823"/>
          </a:xfrm>
          <a:custGeom>
            <a:gdLst>
              <a:gd name="T0" fmla="*/ 52 w 108"/>
              <a:gd name="T1" fmla="*/ 23 h 107"/>
              <a:gd name="T2" fmla="*/ 20 w 108"/>
              <a:gd name="T3" fmla="*/ 4 h 107"/>
              <a:gd name="T4" fmla="*/ 13 w 108"/>
              <a:gd name="T5" fmla="*/ 4 h 107"/>
              <a:gd name="T6" fmla="*/ 12 w 108"/>
              <a:gd name="T7" fmla="*/ 11 h 107"/>
              <a:gd name="T8" fmla="*/ 29 w 108"/>
              <a:gd name="T9" fmla="*/ 45 h 107"/>
              <a:gd name="T10" fmla="*/ 2 w 108"/>
              <a:gd name="T11" fmla="*/ 69 h 107"/>
              <a:gd name="T12" fmla="*/ 0 w 108"/>
              <a:gd name="T13" fmla="*/ 74 h 107"/>
              <a:gd name="T14" fmla="*/ 7 w 108"/>
              <a:gd name="T15" fmla="*/ 79 h 107"/>
              <a:gd name="T16" fmla="*/ 42 w 108"/>
              <a:gd name="T17" fmla="*/ 72 h 107"/>
              <a:gd name="T18" fmla="*/ 44 w 108"/>
              <a:gd name="T19" fmla="*/ 73 h 107"/>
              <a:gd name="T20" fmla="*/ 59 w 108"/>
              <a:gd name="T21" fmla="*/ 103 h 107"/>
              <a:gd name="T22" fmla="*/ 70 w 108"/>
              <a:gd name="T23" fmla="*/ 102 h 107"/>
              <a:gd name="T24" fmla="*/ 75 w 108"/>
              <a:gd name="T25" fmla="*/ 67 h 107"/>
              <a:gd name="T26" fmla="*/ 108 w 108"/>
              <a:gd name="T27" fmla="*/ 57 h 107"/>
              <a:gd name="T28" fmla="*/ 79 w 108"/>
              <a:gd name="T29" fmla="*/ 38 h 107"/>
              <a:gd name="T30" fmla="*/ 82 w 108"/>
              <a:gd name="T31" fmla="*/ 8 h 107"/>
              <a:gd name="T32" fmla="*/ 72 w 108"/>
              <a:gd name="T33" fmla="*/ 3 h 107"/>
              <a:gd name="T34" fmla="*/ 76 w 108"/>
              <a:gd name="T35" fmla="*/ 7 h 107"/>
              <a:gd name="T36" fmla="*/ 76 w 108"/>
              <a:gd name="T37" fmla="*/ 7 h 107"/>
              <a:gd name="T38" fmla="*/ 73 w 108"/>
              <a:gd name="T39" fmla="*/ 36 h 107"/>
              <a:gd name="T40" fmla="*/ 102 w 108"/>
              <a:gd name="T41" fmla="*/ 56 h 107"/>
              <a:gd name="T42" fmla="*/ 102 w 108"/>
              <a:gd name="T43" fmla="*/ 56 h 107"/>
              <a:gd name="T44" fmla="*/ 68 w 108"/>
              <a:gd name="T45" fmla="*/ 68 h 107"/>
              <a:gd name="T46" fmla="*/ 64 w 108"/>
              <a:gd name="T47" fmla="*/ 101 h 107"/>
              <a:gd name="T48" fmla="*/ 49 w 108"/>
              <a:gd name="T49" fmla="*/ 71 h 107"/>
              <a:gd name="T50" fmla="*/ 42 w 108"/>
              <a:gd name="T51" fmla="*/ 67 h 107"/>
              <a:gd name="T52" fmla="*/ 6 w 108"/>
              <a:gd name="T53" fmla="*/ 73 h 107"/>
              <a:gd name="T54" fmla="*/ 6 w 108"/>
              <a:gd name="T55" fmla="*/ 73 h 107"/>
              <a:gd name="T56" fmla="*/ 33 w 108"/>
              <a:gd name="T57" fmla="*/ 50 h 107"/>
              <a:gd name="T58" fmla="*/ 34 w 108"/>
              <a:gd name="T59" fmla="*/ 42 h 107"/>
              <a:gd name="T60" fmla="*/ 17 w 108"/>
              <a:gd name="T61" fmla="*/ 9 h 107"/>
              <a:gd name="T62" fmla="*/ 47 w 108"/>
              <a:gd name="T63" fmla="*/ 28 h 107"/>
              <a:gd name="T64" fmla="*/ 56 w 108"/>
              <a:gd name="T65" fmla="*/ 27 h 107"/>
              <a:gd name="T66" fmla="*/ 44 w 108"/>
              <a:gd name="T67" fmla="*/ 72 h 107"/>
              <a:gd name="T68" fmla="*/ 12 w 108"/>
              <a:gd name="T69" fmla="*/ 11 h 107"/>
              <a:gd name="T70" fmla="*/ 12 w 108"/>
              <a:gd name="T71" fmla="*/ 11 h 107"/>
              <a:gd name="T72" fmla="*/ 12 w 108"/>
              <a:gd name="T73" fmla="*/ 11 h 107"/>
              <a:gd name="T74" fmla="*/ 42 w 108"/>
              <a:gd name="T75" fmla="*/ 6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72" y="3"/>
                </a:moveTo>
                <a:cubicBezTo>
                  <a:pt x="52" y="23"/>
                  <a:pt x="52" y="23"/>
                  <a:pt x="52" y="23"/>
                </a:cubicBezTo>
                <a:cubicBezTo>
                  <a:pt x="51" y="23"/>
                  <a:pt x="50" y="24"/>
                  <a:pt x="50" y="23"/>
                </a:cubicBezTo>
                <a:cubicBezTo>
                  <a:pt x="49" y="23"/>
                  <a:pt x="20" y="4"/>
                  <a:pt x="20" y="4"/>
                </a:cubicBezTo>
                <a:cubicBezTo>
                  <a:pt x="20" y="4"/>
                  <a:pt x="20" y="4"/>
                  <a:pt x="20" y="4"/>
                </a:cubicBezTo>
                <a:cubicBezTo>
                  <a:pt x="16" y="2"/>
                  <a:pt x="13" y="4"/>
                  <a:pt x="13" y="4"/>
                </a:cubicBezTo>
                <a:cubicBezTo>
                  <a:pt x="12" y="5"/>
                  <a:pt x="11" y="6"/>
                  <a:pt x="11" y="8"/>
                </a:cubicBezTo>
                <a:cubicBezTo>
                  <a:pt x="11" y="9"/>
                  <a:pt x="11" y="10"/>
                  <a:pt x="12" y="11"/>
                </a:cubicBezTo>
                <a:cubicBezTo>
                  <a:pt x="13" y="12"/>
                  <a:pt x="15" y="17"/>
                  <a:pt x="29" y="44"/>
                </a:cubicBezTo>
                <a:cubicBezTo>
                  <a:pt x="29" y="45"/>
                  <a:pt x="29" y="45"/>
                  <a:pt x="29" y="45"/>
                </a:cubicBezTo>
                <a:cubicBezTo>
                  <a:pt x="29" y="45"/>
                  <a:pt x="29" y="46"/>
                  <a:pt x="29" y="46"/>
                </a:cubicBezTo>
                <a:cubicBezTo>
                  <a:pt x="28" y="47"/>
                  <a:pt x="2" y="69"/>
                  <a:pt x="2" y="69"/>
                </a:cubicBezTo>
                <a:cubicBezTo>
                  <a:pt x="2" y="69"/>
                  <a:pt x="2" y="69"/>
                  <a:pt x="2" y="69"/>
                </a:cubicBezTo>
                <a:cubicBezTo>
                  <a:pt x="0" y="71"/>
                  <a:pt x="0" y="73"/>
                  <a:pt x="0" y="74"/>
                </a:cubicBezTo>
                <a:cubicBezTo>
                  <a:pt x="0" y="75"/>
                  <a:pt x="0" y="76"/>
                  <a:pt x="0" y="76"/>
                </a:cubicBezTo>
                <a:cubicBezTo>
                  <a:pt x="1" y="77"/>
                  <a:pt x="2" y="79"/>
                  <a:pt x="7" y="79"/>
                </a:cubicBezTo>
                <a:cubicBezTo>
                  <a:pt x="20" y="76"/>
                  <a:pt x="20" y="76"/>
                  <a:pt x="20" y="76"/>
                </a:cubicBezTo>
                <a:cubicBezTo>
                  <a:pt x="42" y="72"/>
                  <a:pt x="42" y="72"/>
                  <a:pt x="42" y="72"/>
                </a:cubicBezTo>
                <a:cubicBezTo>
                  <a:pt x="43" y="72"/>
                  <a:pt x="44" y="73"/>
                  <a:pt x="44" y="73"/>
                </a:cubicBezTo>
                <a:cubicBezTo>
                  <a:pt x="44" y="73"/>
                  <a:pt x="44" y="73"/>
                  <a:pt x="44" y="73"/>
                </a:cubicBezTo>
                <a:cubicBezTo>
                  <a:pt x="44" y="74"/>
                  <a:pt x="45" y="75"/>
                  <a:pt x="47" y="78"/>
                </a:cubicBezTo>
                <a:cubicBezTo>
                  <a:pt x="59" y="103"/>
                  <a:pt x="59" y="103"/>
                  <a:pt x="59" y="103"/>
                </a:cubicBezTo>
                <a:cubicBezTo>
                  <a:pt x="61" y="107"/>
                  <a:pt x="64" y="107"/>
                  <a:pt x="65" y="107"/>
                </a:cubicBezTo>
                <a:cubicBezTo>
                  <a:pt x="66" y="107"/>
                  <a:pt x="69" y="106"/>
                  <a:pt x="70" y="102"/>
                </a:cubicBezTo>
                <a:cubicBezTo>
                  <a:pt x="73" y="68"/>
                  <a:pt x="73" y="68"/>
                  <a:pt x="73" y="68"/>
                </a:cubicBezTo>
                <a:cubicBezTo>
                  <a:pt x="73" y="68"/>
                  <a:pt x="74" y="67"/>
                  <a:pt x="75" y="67"/>
                </a:cubicBezTo>
                <a:cubicBezTo>
                  <a:pt x="103" y="62"/>
                  <a:pt x="103" y="62"/>
                  <a:pt x="103" y="62"/>
                </a:cubicBezTo>
                <a:cubicBezTo>
                  <a:pt x="107" y="61"/>
                  <a:pt x="108" y="58"/>
                  <a:pt x="108" y="57"/>
                </a:cubicBezTo>
                <a:cubicBezTo>
                  <a:pt x="108" y="56"/>
                  <a:pt x="108" y="53"/>
                  <a:pt x="104" y="51"/>
                </a:cubicBezTo>
                <a:cubicBezTo>
                  <a:pt x="79" y="38"/>
                  <a:pt x="79" y="38"/>
                  <a:pt x="79" y="38"/>
                </a:cubicBezTo>
                <a:cubicBezTo>
                  <a:pt x="79" y="38"/>
                  <a:pt x="78" y="37"/>
                  <a:pt x="78" y="36"/>
                </a:cubicBezTo>
                <a:cubicBezTo>
                  <a:pt x="82" y="8"/>
                  <a:pt x="82" y="8"/>
                  <a:pt x="82" y="8"/>
                </a:cubicBezTo>
                <a:cubicBezTo>
                  <a:pt x="82" y="3"/>
                  <a:pt x="80" y="2"/>
                  <a:pt x="79" y="1"/>
                </a:cubicBezTo>
                <a:cubicBezTo>
                  <a:pt x="78" y="1"/>
                  <a:pt x="75" y="0"/>
                  <a:pt x="72" y="3"/>
                </a:cubicBezTo>
                <a:close/>
                <a:moveTo>
                  <a:pt x="56" y="27"/>
                </a:moveTo>
                <a:cubicBezTo>
                  <a:pt x="76" y="7"/>
                  <a:pt x="76" y="7"/>
                  <a:pt x="76" y="7"/>
                </a:cubicBezTo>
                <a:cubicBezTo>
                  <a:pt x="76" y="7"/>
                  <a:pt x="76" y="7"/>
                  <a:pt x="76" y="7"/>
                </a:cubicBezTo>
                <a:cubicBezTo>
                  <a:pt x="76" y="7"/>
                  <a:pt x="76" y="7"/>
                  <a:pt x="76" y="7"/>
                </a:cubicBezTo>
                <a:cubicBezTo>
                  <a:pt x="73" y="35"/>
                  <a:pt x="73" y="35"/>
                  <a:pt x="73" y="35"/>
                </a:cubicBezTo>
                <a:cubicBezTo>
                  <a:pt x="73" y="36"/>
                  <a:pt x="73" y="36"/>
                  <a:pt x="73" y="36"/>
                </a:cubicBezTo>
                <a:cubicBezTo>
                  <a:pt x="73" y="39"/>
                  <a:pt x="74" y="42"/>
                  <a:pt x="76" y="43"/>
                </a:cubicBezTo>
                <a:cubicBezTo>
                  <a:pt x="102" y="56"/>
                  <a:pt x="102" y="56"/>
                  <a:pt x="102" y="56"/>
                </a:cubicBezTo>
                <a:cubicBezTo>
                  <a:pt x="102" y="56"/>
                  <a:pt x="102" y="56"/>
                  <a:pt x="102" y="56"/>
                </a:cubicBezTo>
                <a:cubicBezTo>
                  <a:pt x="102" y="56"/>
                  <a:pt x="102" y="56"/>
                  <a:pt x="102" y="56"/>
                </a:cubicBezTo>
                <a:cubicBezTo>
                  <a:pt x="74" y="61"/>
                  <a:pt x="74" y="61"/>
                  <a:pt x="74" y="61"/>
                </a:cubicBezTo>
                <a:cubicBezTo>
                  <a:pt x="71" y="62"/>
                  <a:pt x="68" y="65"/>
                  <a:pt x="68" y="68"/>
                </a:cubicBezTo>
                <a:cubicBezTo>
                  <a:pt x="68" y="68"/>
                  <a:pt x="64" y="100"/>
                  <a:pt x="64" y="101"/>
                </a:cubicBezTo>
                <a:cubicBezTo>
                  <a:pt x="64" y="101"/>
                  <a:pt x="64" y="101"/>
                  <a:pt x="64" y="101"/>
                </a:cubicBezTo>
                <a:cubicBezTo>
                  <a:pt x="64" y="101"/>
                  <a:pt x="64" y="101"/>
                  <a:pt x="64" y="101"/>
                </a:cubicBezTo>
                <a:cubicBezTo>
                  <a:pt x="49" y="71"/>
                  <a:pt x="49" y="71"/>
                  <a:pt x="49" y="71"/>
                </a:cubicBezTo>
                <a:cubicBezTo>
                  <a:pt x="48" y="68"/>
                  <a:pt x="45" y="67"/>
                  <a:pt x="42" y="67"/>
                </a:cubicBezTo>
                <a:cubicBezTo>
                  <a:pt x="42" y="67"/>
                  <a:pt x="42" y="67"/>
                  <a:pt x="42" y="67"/>
                </a:cubicBezTo>
                <a:cubicBezTo>
                  <a:pt x="41" y="67"/>
                  <a:pt x="38" y="68"/>
                  <a:pt x="34" y="68"/>
                </a:cubicBezTo>
                <a:cubicBezTo>
                  <a:pt x="6" y="73"/>
                  <a:pt x="6" y="73"/>
                  <a:pt x="6" y="73"/>
                </a:cubicBezTo>
                <a:cubicBezTo>
                  <a:pt x="6" y="73"/>
                  <a:pt x="6" y="73"/>
                  <a:pt x="6" y="73"/>
                </a:cubicBezTo>
                <a:cubicBezTo>
                  <a:pt x="6" y="73"/>
                  <a:pt x="6" y="73"/>
                  <a:pt x="6" y="73"/>
                </a:cubicBezTo>
                <a:cubicBezTo>
                  <a:pt x="33" y="50"/>
                  <a:pt x="33" y="50"/>
                  <a:pt x="33" y="50"/>
                </a:cubicBezTo>
                <a:cubicBezTo>
                  <a:pt x="33" y="50"/>
                  <a:pt x="33" y="50"/>
                  <a:pt x="33" y="50"/>
                </a:cubicBezTo>
                <a:cubicBezTo>
                  <a:pt x="34" y="49"/>
                  <a:pt x="35" y="47"/>
                  <a:pt x="35" y="45"/>
                </a:cubicBezTo>
                <a:cubicBezTo>
                  <a:pt x="35" y="44"/>
                  <a:pt x="35" y="43"/>
                  <a:pt x="34" y="42"/>
                </a:cubicBezTo>
                <a:cubicBezTo>
                  <a:pt x="17" y="9"/>
                  <a:pt x="17" y="9"/>
                  <a:pt x="17" y="9"/>
                </a:cubicBezTo>
                <a:cubicBezTo>
                  <a:pt x="17" y="9"/>
                  <a:pt x="17" y="9"/>
                  <a:pt x="17" y="9"/>
                </a:cubicBezTo>
                <a:cubicBezTo>
                  <a:pt x="17" y="9"/>
                  <a:pt x="17" y="9"/>
                  <a:pt x="17" y="9"/>
                </a:cubicBezTo>
                <a:cubicBezTo>
                  <a:pt x="47" y="28"/>
                  <a:pt x="47" y="28"/>
                  <a:pt x="47" y="28"/>
                </a:cubicBezTo>
                <a:cubicBezTo>
                  <a:pt x="47" y="28"/>
                  <a:pt x="47" y="28"/>
                  <a:pt x="47" y="28"/>
                </a:cubicBezTo>
                <a:cubicBezTo>
                  <a:pt x="50" y="30"/>
                  <a:pt x="54" y="29"/>
                  <a:pt x="56" y="27"/>
                </a:cubicBezTo>
                <a:close/>
                <a:moveTo>
                  <a:pt x="44" y="72"/>
                </a:moveTo>
                <a:cubicBezTo>
                  <a:pt x="44" y="72"/>
                  <a:pt x="44" y="72"/>
                  <a:pt x="44" y="72"/>
                </a:cubicBezTo>
                <a:cubicBezTo>
                  <a:pt x="44" y="72"/>
                  <a:pt x="44" y="72"/>
                  <a:pt x="44" y="72"/>
                </a:cubicBezTo>
                <a:close/>
                <a:moveTo>
                  <a:pt x="12" y="11"/>
                </a:moveTo>
                <a:cubicBezTo>
                  <a:pt x="12" y="11"/>
                  <a:pt x="12" y="11"/>
                  <a:pt x="12" y="11"/>
                </a:cubicBezTo>
                <a:close/>
                <a:moveTo>
                  <a:pt x="12" y="11"/>
                </a:moveTo>
                <a:cubicBezTo>
                  <a:pt x="12" y="11"/>
                  <a:pt x="12" y="11"/>
                  <a:pt x="12" y="11"/>
                </a:cubicBezTo>
                <a:cubicBezTo>
                  <a:pt x="12" y="11"/>
                  <a:pt x="12" y="11"/>
                  <a:pt x="12" y="11"/>
                </a:cubicBezTo>
                <a:close/>
                <a:moveTo>
                  <a:pt x="42" y="67"/>
                </a:moveTo>
                <a:cubicBezTo>
                  <a:pt x="42" y="67"/>
                  <a:pt x="42" y="67"/>
                  <a:pt x="42"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9"/>
          <p:cNvSpPr>
            <a:spLocks noEditPoints="1"/>
          </p:cNvSpPr>
          <p:nvPr/>
        </p:nvSpPr>
        <p:spPr bwMode="auto">
          <a:xfrm>
            <a:off x="9768408" y="5085184"/>
            <a:ext cx="279689" cy="278823"/>
          </a:xfrm>
          <a:custGeom>
            <a:gdLst>
              <a:gd name="T0" fmla="*/ 52 w 108"/>
              <a:gd name="T1" fmla="*/ 23 h 107"/>
              <a:gd name="T2" fmla="*/ 20 w 108"/>
              <a:gd name="T3" fmla="*/ 4 h 107"/>
              <a:gd name="T4" fmla="*/ 13 w 108"/>
              <a:gd name="T5" fmla="*/ 4 h 107"/>
              <a:gd name="T6" fmla="*/ 12 w 108"/>
              <a:gd name="T7" fmla="*/ 11 h 107"/>
              <a:gd name="T8" fmla="*/ 29 w 108"/>
              <a:gd name="T9" fmla="*/ 45 h 107"/>
              <a:gd name="T10" fmla="*/ 2 w 108"/>
              <a:gd name="T11" fmla="*/ 69 h 107"/>
              <a:gd name="T12" fmla="*/ 0 w 108"/>
              <a:gd name="T13" fmla="*/ 74 h 107"/>
              <a:gd name="T14" fmla="*/ 7 w 108"/>
              <a:gd name="T15" fmla="*/ 79 h 107"/>
              <a:gd name="T16" fmla="*/ 42 w 108"/>
              <a:gd name="T17" fmla="*/ 72 h 107"/>
              <a:gd name="T18" fmla="*/ 44 w 108"/>
              <a:gd name="T19" fmla="*/ 73 h 107"/>
              <a:gd name="T20" fmla="*/ 59 w 108"/>
              <a:gd name="T21" fmla="*/ 103 h 107"/>
              <a:gd name="T22" fmla="*/ 70 w 108"/>
              <a:gd name="T23" fmla="*/ 102 h 107"/>
              <a:gd name="T24" fmla="*/ 75 w 108"/>
              <a:gd name="T25" fmla="*/ 67 h 107"/>
              <a:gd name="T26" fmla="*/ 108 w 108"/>
              <a:gd name="T27" fmla="*/ 57 h 107"/>
              <a:gd name="T28" fmla="*/ 79 w 108"/>
              <a:gd name="T29" fmla="*/ 38 h 107"/>
              <a:gd name="T30" fmla="*/ 82 w 108"/>
              <a:gd name="T31" fmla="*/ 8 h 107"/>
              <a:gd name="T32" fmla="*/ 72 w 108"/>
              <a:gd name="T33" fmla="*/ 3 h 107"/>
              <a:gd name="T34" fmla="*/ 76 w 108"/>
              <a:gd name="T35" fmla="*/ 7 h 107"/>
              <a:gd name="T36" fmla="*/ 76 w 108"/>
              <a:gd name="T37" fmla="*/ 7 h 107"/>
              <a:gd name="T38" fmla="*/ 73 w 108"/>
              <a:gd name="T39" fmla="*/ 36 h 107"/>
              <a:gd name="T40" fmla="*/ 102 w 108"/>
              <a:gd name="T41" fmla="*/ 56 h 107"/>
              <a:gd name="T42" fmla="*/ 102 w 108"/>
              <a:gd name="T43" fmla="*/ 56 h 107"/>
              <a:gd name="T44" fmla="*/ 68 w 108"/>
              <a:gd name="T45" fmla="*/ 68 h 107"/>
              <a:gd name="T46" fmla="*/ 64 w 108"/>
              <a:gd name="T47" fmla="*/ 101 h 107"/>
              <a:gd name="T48" fmla="*/ 49 w 108"/>
              <a:gd name="T49" fmla="*/ 71 h 107"/>
              <a:gd name="T50" fmla="*/ 42 w 108"/>
              <a:gd name="T51" fmla="*/ 67 h 107"/>
              <a:gd name="T52" fmla="*/ 6 w 108"/>
              <a:gd name="T53" fmla="*/ 73 h 107"/>
              <a:gd name="T54" fmla="*/ 6 w 108"/>
              <a:gd name="T55" fmla="*/ 73 h 107"/>
              <a:gd name="T56" fmla="*/ 33 w 108"/>
              <a:gd name="T57" fmla="*/ 50 h 107"/>
              <a:gd name="T58" fmla="*/ 34 w 108"/>
              <a:gd name="T59" fmla="*/ 42 h 107"/>
              <a:gd name="T60" fmla="*/ 17 w 108"/>
              <a:gd name="T61" fmla="*/ 9 h 107"/>
              <a:gd name="T62" fmla="*/ 47 w 108"/>
              <a:gd name="T63" fmla="*/ 28 h 107"/>
              <a:gd name="T64" fmla="*/ 56 w 108"/>
              <a:gd name="T65" fmla="*/ 27 h 107"/>
              <a:gd name="T66" fmla="*/ 44 w 108"/>
              <a:gd name="T67" fmla="*/ 72 h 107"/>
              <a:gd name="T68" fmla="*/ 12 w 108"/>
              <a:gd name="T69" fmla="*/ 11 h 107"/>
              <a:gd name="T70" fmla="*/ 12 w 108"/>
              <a:gd name="T71" fmla="*/ 11 h 107"/>
              <a:gd name="T72" fmla="*/ 12 w 108"/>
              <a:gd name="T73" fmla="*/ 11 h 107"/>
              <a:gd name="T74" fmla="*/ 42 w 108"/>
              <a:gd name="T75" fmla="*/ 6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72" y="3"/>
                </a:moveTo>
                <a:cubicBezTo>
                  <a:pt x="52" y="23"/>
                  <a:pt x="52" y="23"/>
                  <a:pt x="52" y="23"/>
                </a:cubicBezTo>
                <a:cubicBezTo>
                  <a:pt x="51" y="23"/>
                  <a:pt x="50" y="24"/>
                  <a:pt x="50" y="23"/>
                </a:cubicBezTo>
                <a:cubicBezTo>
                  <a:pt x="49" y="23"/>
                  <a:pt x="20" y="4"/>
                  <a:pt x="20" y="4"/>
                </a:cubicBezTo>
                <a:cubicBezTo>
                  <a:pt x="20" y="4"/>
                  <a:pt x="20" y="4"/>
                  <a:pt x="20" y="4"/>
                </a:cubicBezTo>
                <a:cubicBezTo>
                  <a:pt x="16" y="2"/>
                  <a:pt x="13" y="4"/>
                  <a:pt x="13" y="4"/>
                </a:cubicBezTo>
                <a:cubicBezTo>
                  <a:pt x="12" y="5"/>
                  <a:pt x="11" y="6"/>
                  <a:pt x="11" y="8"/>
                </a:cubicBezTo>
                <a:cubicBezTo>
                  <a:pt x="11" y="9"/>
                  <a:pt x="11" y="10"/>
                  <a:pt x="12" y="11"/>
                </a:cubicBezTo>
                <a:cubicBezTo>
                  <a:pt x="13" y="12"/>
                  <a:pt x="15" y="17"/>
                  <a:pt x="29" y="44"/>
                </a:cubicBezTo>
                <a:cubicBezTo>
                  <a:pt x="29" y="45"/>
                  <a:pt x="29" y="45"/>
                  <a:pt x="29" y="45"/>
                </a:cubicBezTo>
                <a:cubicBezTo>
                  <a:pt x="29" y="45"/>
                  <a:pt x="29" y="46"/>
                  <a:pt x="29" y="46"/>
                </a:cubicBezTo>
                <a:cubicBezTo>
                  <a:pt x="28" y="47"/>
                  <a:pt x="2" y="69"/>
                  <a:pt x="2" y="69"/>
                </a:cubicBezTo>
                <a:cubicBezTo>
                  <a:pt x="2" y="69"/>
                  <a:pt x="2" y="69"/>
                  <a:pt x="2" y="69"/>
                </a:cubicBezTo>
                <a:cubicBezTo>
                  <a:pt x="0" y="71"/>
                  <a:pt x="0" y="73"/>
                  <a:pt x="0" y="74"/>
                </a:cubicBezTo>
                <a:cubicBezTo>
                  <a:pt x="0" y="75"/>
                  <a:pt x="0" y="76"/>
                  <a:pt x="0" y="76"/>
                </a:cubicBezTo>
                <a:cubicBezTo>
                  <a:pt x="1" y="77"/>
                  <a:pt x="2" y="79"/>
                  <a:pt x="7" y="79"/>
                </a:cubicBezTo>
                <a:cubicBezTo>
                  <a:pt x="20" y="76"/>
                  <a:pt x="20" y="76"/>
                  <a:pt x="20" y="76"/>
                </a:cubicBezTo>
                <a:cubicBezTo>
                  <a:pt x="42" y="72"/>
                  <a:pt x="42" y="72"/>
                  <a:pt x="42" y="72"/>
                </a:cubicBezTo>
                <a:cubicBezTo>
                  <a:pt x="43" y="72"/>
                  <a:pt x="44" y="73"/>
                  <a:pt x="44" y="73"/>
                </a:cubicBezTo>
                <a:cubicBezTo>
                  <a:pt x="44" y="73"/>
                  <a:pt x="44" y="73"/>
                  <a:pt x="44" y="73"/>
                </a:cubicBezTo>
                <a:cubicBezTo>
                  <a:pt x="44" y="74"/>
                  <a:pt x="45" y="75"/>
                  <a:pt x="47" y="78"/>
                </a:cubicBezTo>
                <a:cubicBezTo>
                  <a:pt x="59" y="103"/>
                  <a:pt x="59" y="103"/>
                  <a:pt x="59" y="103"/>
                </a:cubicBezTo>
                <a:cubicBezTo>
                  <a:pt x="61" y="107"/>
                  <a:pt x="64" y="107"/>
                  <a:pt x="65" y="107"/>
                </a:cubicBezTo>
                <a:cubicBezTo>
                  <a:pt x="66" y="107"/>
                  <a:pt x="69" y="106"/>
                  <a:pt x="70" y="102"/>
                </a:cubicBezTo>
                <a:cubicBezTo>
                  <a:pt x="73" y="68"/>
                  <a:pt x="73" y="68"/>
                  <a:pt x="73" y="68"/>
                </a:cubicBezTo>
                <a:cubicBezTo>
                  <a:pt x="73" y="68"/>
                  <a:pt x="74" y="67"/>
                  <a:pt x="75" y="67"/>
                </a:cubicBezTo>
                <a:cubicBezTo>
                  <a:pt x="103" y="62"/>
                  <a:pt x="103" y="62"/>
                  <a:pt x="103" y="62"/>
                </a:cubicBezTo>
                <a:cubicBezTo>
                  <a:pt x="107" y="61"/>
                  <a:pt x="108" y="58"/>
                  <a:pt x="108" y="57"/>
                </a:cubicBezTo>
                <a:cubicBezTo>
                  <a:pt x="108" y="56"/>
                  <a:pt x="108" y="53"/>
                  <a:pt x="104" y="51"/>
                </a:cubicBezTo>
                <a:cubicBezTo>
                  <a:pt x="79" y="38"/>
                  <a:pt x="79" y="38"/>
                  <a:pt x="79" y="38"/>
                </a:cubicBezTo>
                <a:cubicBezTo>
                  <a:pt x="79" y="38"/>
                  <a:pt x="78" y="37"/>
                  <a:pt x="78" y="36"/>
                </a:cubicBezTo>
                <a:cubicBezTo>
                  <a:pt x="82" y="8"/>
                  <a:pt x="82" y="8"/>
                  <a:pt x="82" y="8"/>
                </a:cubicBezTo>
                <a:cubicBezTo>
                  <a:pt x="82" y="3"/>
                  <a:pt x="80" y="2"/>
                  <a:pt x="79" y="1"/>
                </a:cubicBezTo>
                <a:cubicBezTo>
                  <a:pt x="78" y="1"/>
                  <a:pt x="75" y="0"/>
                  <a:pt x="72" y="3"/>
                </a:cubicBezTo>
                <a:close/>
                <a:moveTo>
                  <a:pt x="56" y="27"/>
                </a:moveTo>
                <a:cubicBezTo>
                  <a:pt x="76" y="7"/>
                  <a:pt x="76" y="7"/>
                  <a:pt x="76" y="7"/>
                </a:cubicBezTo>
                <a:cubicBezTo>
                  <a:pt x="76" y="7"/>
                  <a:pt x="76" y="7"/>
                  <a:pt x="76" y="7"/>
                </a:cubicBezTo>
                <a:cubicBezTo>
                  <a:pt x="76" y="7"/>
                  <a:pt x="76" y="7"/>
                  <a:pt x="76" y="7"/>
                </a:cubicBezTo>
                <a:cubicBezTo>
                  <a:pt x="73" y="35"/>
                  <a:pt x="73" y="35"/>
                  <a:pt x="73" y="35"/>
                </a:cubicBezTo>
                <a:cubicBezTo>
                  <a:pt x="73" y="36"/>
                  <a:pt x="73" y="36"/>
                  <a:pt x="73" y="36"/>
                </a:cubicBezTo>
                <a:cubicBezTo>
                  <a:pt x="73" y="39"/>
                  <a:pt x="74" y="42"/>
                  <a:pt x="76" y="43"/>
                </a:cubicBezTo>
                <a:cubicBezTo>
                  <a:pt x="102" y="56"/>
                  <a:pt x="102" y="56"/>
                  <a:pt x="102" y="56"/>
                </a:cubicBezTo>
                <a:cubicBezTo>
                  <a:pt x="102" y="56"/>
                  <a:pt x="102" y="56"/>
                  <a:pt x="102" y="56"/>
                </a:cubicBezTo>
                <a:cubicBezTo>
                  <a:pt x="102" y="56"/>
                  <a:pt x="102" y="56"/>
                  <a:pt x="102" y="56"/>
                </a:cubicBezTo>
                <a:cubicBezTo>
                  <a:pt x="74" y="61"/>
                  <a:pt x="74" y="61"/>
                  <a:pt x="74" y="61"/>
                </a:cubicBezTo>
                <a:cubicBezTo>
                  <a:pt x="71" y="62"/>
                  <a:pt x="68" y="65"/>
                  <a:pt x="68" y="68"/>
                </a:cubicBezTo>
                <a:cubicBezTo>
                  <a:pt x="68" y="68"/>
                  <a:pt x="64" y="100"/>
                  <a:pt x="64" y="101"/>
                </a:cubicBezTo>
                <a:cubicBezTo>
                  <a:pt x="64" y="101"/>
                  <a:pt x="64" y="101"/>
                  <a:pt x="64" y="101"/>
                </a:cubicBezTo>
                <a:cubicBezTo>
                  <a:pt x="64" y="101"/>
                  <a:pt x="64" y="101"/>
                  <a:pt x="64" y="101"/>
                </a:cubicBezTo>
                <a:cubicBezTo>
                  <a:pt x="49" y="71"/>
                  <a:pt x="49" y="71"/>
                  <a:pt x="49" y="71"/>
                </a:cubicBezTo>
                <a:cubicBezTo>
                  <a:pt x="48" y="68"/>
                  <a:pt x="45" y="67"/>
                  <a:pt x="42" y="67"/>
                </a:cubicBezTo>
                <a:cubicBezTo>
                  <a:pt x="42" y="67"/>
                  <a:pt x="42" y="67"/>
                  <a:pt x="42" y="67"/>
                </a:cubicBezTo>
                <a:cubicBezTo>
                  <a:pt x="41" y="67"/>
                  <a:pt x="38" y="68"/>
                  <a:pt x="34" y="68"/>
                </a:cubicBezTo>
                <a:cubicBezTo>
                  <a:pt x="6" y="73"/>
                  <a:pt x="6" y="73"/>
                  <a:pt x="6" y="73"/>
                </a:cubicBezTo>
                <a:cubicBezTo>
                  <a:pt x="6" y="73"/>
                  <a:pt x="6" y="73"/>
                  <a:pt x="6" y="73"/>
                </a:cubicBezTo>
                <a:cubicBezTo>
                  <a:pt x="6" y="73"/>
                  <a:pt x="6" y="73"/>
                  <a:pt x="6" y="73"/>
                </a:cubicBezTo>
                <a:cubicBezTo>
                  <a:pt x="33" y="50"/>
                  <a:pt x="33" y="50"/>
                  <a:pt x="33" y="50"/>
                </a:cubicBezTo>
                <a:cubicBezTo>
                  <a:pt x="33" y="50"/>
                  <a:pt x="33" y="50"/>
                  <a:pt x="33" y="50"/>
                </a:cubicBezTo>
                <a:cubicBezTo>
                  <a:pt x="34" y="49"/>
                  <a:pt x="35" y="47"/>
                  <a:pt x="35" y="45"/>
                </a:cubicBezTo>
                <a:cubicBezTo>
                  <a:pt x="35" y="44"/>
                  <a:pt x="35" y="43"/>
                  <a:pt x="34" y="42"/>
                </a:cubicBezTo>
                <a:cubicBezTo>
                  <a:pt x="17" y="9"/>
                  <a:pt x="17" y="9"/>
                  <a:pt x="17" y="9"/>
                </a:cubicBezTo>
                <a:cubicBezTo>
                  <a:pt x="17" y="9"/>
                  <a:pt x="17" y="9"/>
                  <a:pt x="17" y="9"/>
                </a:cubicBezTo>
                <a:cubicBezTo>
                  <a:pt x="17" y="9"/>
                  <a:pt x="17" y="9"/>
                  <a:pt x="17" y="9"/>
                </a:cubicBezTo>
                <a:cubicBezTo>
                  <a:pt x="47" y="28"/>
                  <a:pt x="47" y="28"/>
                  <a:pt x="47" y="28"/>
                </a:cubicBezTo>
                <a:cubicBezTo>
                  <a:pt x="47" y="28"/>
                  <a:pt x="47" y="28"/>
                  <a:pt x="47" y="28"/>
                </a:cubicBezTo>
                <a:cubicBezTo>
                  <a:pt x="50" y="30"/>
                  <a:pt x="54" y="29"/>
                  <a:pt x="56" y="27"/>
                </a:cubicBezTo>
                <a:close/>
                <a:moveTo>
                  <a:pt x="44" y="72"/>
                </a:moveTo>
                <a:cubicBezTo>
                  <a:pt x="44" y="72"/>
                  <a:pt x="44" y="72"/>
                  <a:pt x="44" y="72"/>
                </a:cubicBezTo>
                <a:cubicBezTo>
                  <a:pt x="44" y="72"/>
                  <a:pt x="44" y="72"/>
                  <a:pt x="44" y="72"/>
                </a:cubicBezTo>
                <a:close/>
                <a:moveTo>
                  <a:pt x="12" y="11"/>
                </a:moveTo>
                <a:cubicBezTo>
                  <a:pt x="12" y="11"/>
                  <a:pt x="12" y="11"/>
                  <a:pt x="12" y="11"/>
                </a:cubicBezTo>
                <a:close/>
                <a:moveTo>
                  <a:pt x="12" y="11"/>
                </a:moveTo>
                <a:cubicBezTo>
                  <a:pt x="12" y="11"/>
                  <a:pt x="12" y="11"/>
                  <a:pt x="12" y="11"/>
                </a:cubicBezTo>
                <a:cubicBezTo>
                  <a:pt x="12" y="11"/>
                  <a:pt x="12" y="11"/>
                  <a:pt x="12" y="11"/>
                </a:cubicBezTo>
                <a:close/>
                <a:moveTo>
                  <a:pt x="42" y="67"/>
                </a:moveTo>
                <a:cubicBezTo>
                  <a:pt x="42" y="67"/>
                  <a:pt x="42" y="67"/>
                  <a:pt x="42"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84" name="组合 83"/>
          <p:cNvGrpSpPr/>
          <p:nvPr/>
        </p:nvGrpSpPr>
        <p:grpSpPr>
          <a:xfrm rot="4288886">
            <a:off x="9082261" y="2975273"/>
            <a:ext cx="292575" cy="298614"/>
            <a:chOff x="3478853" y="-1142192"/>
            <a:chExt cx="425807" cy="434596"/>
          </a:xfrm>
        </p:grpSpPr>
        <p:sp>
          <p:nvSpPr>
            <p:cNvPr id="85" name="Freeform 126"/>
            <p:cNvSpPr>
              <a:spLocks noEditPoints="1"/>
            </p:cNvSpPr>
            <p:nvPr/>
          </p:nvSpPr>
          <p:spPr bwMode="auto">
            <a:xfrm rot="20333012">
              <a:off x="3528448" y="-1004574"/>
              <a:ext cx="323771" cy="157938"/>
            </a:xfrm>
            <a:custGeom>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27"/>
            <p:cNvSpPr/>
            <p:nvPr/>
          </p:nvSpPr>
          <p:spPr bwMode="auto">
            <a:xfrm rot="20333012">
              <a:off x="3870160" y="-932009"/>
              <a:ext cx="31587" cy="39485"/>
            </a:xfrm>
            <a:custGeom>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28"/>
            <p:cNvSpPr/>
            <p:nvPr/>
          </p:nvSpPr>
          <p:spPr bwMode="auto">
            <a:xfrm rot="20333012">
              <a:off x="3483188" y="-943686"/>
              <a:ext cx="31587" cy="31587"/>
            </a:xfrm>
            <a:custGeom>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29"/>
            <p:cNvSpPr/>
            <p:nvPr/>
          </p:nvSpPr>
          <p:spPr bwMode="auto">
            <a:xfrm rot="20333012">
              <a:off x="3812099" y="-949831"/>
              <a:ext cx="63174" cy="31587"/>
            </a:xfrm>
            <a:custGeom>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30"/>
            <p:cNvSpPr/>
            <p:nvPr/>
          </p:nvSpPr>
          <p:spPr bwMode="auto">
            <a:xfrm rot="20333012">
              <a:off x="3824539" y="-930468"/>
              <a:ext cx="31587" cy="63174"/>
            </a:xfrm>
            <a:custGeom>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31"/>
            <p:cNvSpPr/>
            <p:nvPr/>
          </p:nvSpPr>
          <p:spPr bwMode="auto">
            <a:xfrm rot="20333012">
              <a:off x="3540698" y="-981974"/>
              <a:ext cx="31587" cy="55279"/>
            </a:xfrm>
            <a:custGeom>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32"/>
            <p:cNvSpPr/>
            <p:nvPr/>
          </p:nvSpPr>
          <p:spPr bwMode="auto">
            <a:xfrm rot="20333012">
              <a:off x="3524396" y="-931554"/>
              <a:ext cx="63174" cy="39485"/>
            </a:xfrm>
            <a:custGeom>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33"/>
            <p:cNvSpPr>
              <a:spLocks noEditPoints="1"/>
            </p:cNvSpPr>
            <p:nvPr/>
          </p:nvSpPr>
          <p:spPr bwMode="auto">
            <a:xfrm rot="20333012">
              <a:off x="3607416" y="-1091439"/>
              <a:ext cx="165833" cy="331669"/>
            </a:xfrm>
            <a:custGeom>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34"/>
            <p:cNvSpPr/>
            <p:nvPr/>
          </p:nvSpPr>
          <p:spPr bwMode="auto">
            <a:xfrm rot="20333012">
              <a:off x="3662359" y="-743517"/>
              <a:ext cx="39485" cy="31587"/>
            </a:xfrm>
            <a:custGeom>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35"/>
            <p:cNvSpPr/>
            <p:nvPr/>
          </p:nvSpPr>
          <p:spPr bwMode="auto">
            <a:xfrm rot="20333012">
              <a:off x="3678823" y="-1139280"/>
              <a:ext cx="39485" cy="31587"/>
            </a:xfrm>
            <a:custGeom>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36"/>
            <p:cNvSpPr/>
            <p:nvPr/>
          </p:nvSpPr>
          <p:spPr bwMode="auto">
            <a:xfrm rot="20333012">
              <a:off x="3626916" y="-793661"/>
              <a:ext cx="63174" cy="31587"/>
            </a:xfrm>
            <a:custGeom>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37"/>
            <p:cNvSpPr/>
            <p:nvPr/>
          </p:nvSpPr>
          <p:spPr bwMode="auto">
            <a:xfrm rot="20333012">
              <a:off x="3685233" y="-808947"/>
              <a:ext cx="31587" cy="63174"/>
            </a:xfrm>
            <a:custGeom>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38"/>
            <p:cNvSpPr/>
            <p:nvPr/>
          </p:nvSpPr>
          <p:spPr bwMode="auto">
            <a:xfrm rot="20333012">
              <a:off x="3669802" y="-1081387"/>
              <a:ext cx="23692" cy="47381"/>
            </a:xfrm>
            <a:custGeom>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39"/>
            <p:cNvSpPr/>
            <p:nvPr/>
          </p:nvSpPr>
          <p:spPr bwMode="auto">
            <a:xfrm rot="20333012">
              <a:off x="3678687" y="-1076078"/>
              <a:ext cx="63174" cy="31587"/>
            </a:xfrm>
            <a:custGeom>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40"/>
            <p:cNvSpPr>
              <a:spLocks noEditPoints="1"/>
            </p:cNvSpPr>
            <p:nvPr/>
          </p:nvSpPr>
          <p:spPr bwMode="auto">
            <a:xfrm rot="20333012">
              <a:off x="3600943" y="-1012735"/>
              <a:ext cx="181627" cy="181629"/>
            </a:xfrm>
            <a:custGeom>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41"/>
            <p:cNvSpPr>
              <a:spLocks noEditPoints="1"/>
            </p:cNvSpPr>
            <p:nvPr/>
          </p:nvSpPr>
          <p:spPr bwMode="auto">
            <a:xfrm rot="20333012">
              <a:off x="3777743" y="-857636"/>
              <a:ext cx="71072" cy="150040"/>
            </a:xfrm>
            <a:custGeom>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42"/>
            <p:cNvSpPr/>
            <p:nvPr/>
          </p:nvSpPr>
          <p:spPr bwMode="auto">
            <a:xfrm rot="20333012">
              <a:off x="3841750" y="-787117"/>
              <a:ext cx="39485" cy="39485"/>
            </a:xfrm>
            <a:custGeom>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43"/>
            <p:cNvSpPr/>
            <p:nvPr/>
          </p:nvSpPr>
          <p:spPr bwMode="auto">
            <a:xfrm rot="20333012">
              <a:off x="3816814" y="-775109"/>
              <a:ext cx="31587" cy="63174"/>
            </a:xfrm>
            <a:custGeom>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44"/>
            <p:cNvSpPr/>
            <p:nvPr/>
          </p:nvSpPr>
          <p:spPr bwMode="auto">
            <a:xfrm rot="20333012">
              <a:off x="3816529" y="-806107"/>
              <a:ext cx="55279" cy="31587"/>
            </a:xfrm>
            <a:custGeom>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45"/>
            <p:cNvSpPr/>
            <p:nvPr/>
          </p:nvSpPr>
          <p:spPr bwMode="auto">
            <a:xfrm rot="20333012">
              <a:off x="3793546" y="-791519"/>
              <a:ext cx="31587" cy="63174"/>
            </a:xfrm>
            <a:custGeom>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46"/>
            <p:cNvSpPr/>
            <p:nvPr/>
          </p:nvSpPr>
          <p:spPr bwMode="auto">
            <a:xfrm rot="20333012">
              <a:off x="3800627" y="-825360"/>
              <a:ext cx="55279" cy="31587"/>
            </a:xfrm>
            <a:custGeom>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47"/>
            <p:cNvSpPr/>
            <p:nvPr/>
          </p:nvSpPr>
          <p:spPr bwMode="auto">
            <a:xfrm rot="20333012">
              <a:off x="3776224" y="-810508"/>
              <a:ext cx="31587" cy="55279"/>
            </a:xfrm>
            <a:custGeom>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48"/>
            <p:cNvSpPr/>
            <p:nvPr/>
          </p:nvSpPr>
          <p:spPr bwMode="auto">
            <a:xfrm rot="20333012">
              <a:off x="3782144" y="-850560"/>
              <a:ext cx="47381" cy="31587"/>
            </a:xfrm>
            <a:custGeom>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49"/>
            <p:cNvSpPr/>
            <p:nvPr/>
          </p:nvSpPr>
          <p:spPr bwMode="auto">
            <a:xfrm rot="20333012">
              <a:off x="3758633" y="-838819"/>
              <a:ext cx="39485" cy="63174"/>
            </a:xfrm>
            <a:custGeom>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50"/>
            <p:cNvSpPr>
              <a:spLocks noEditPoints="1"/>
            </p:cNvSpPr>
            <p:nvPr/>
          </p:nvSpPr>
          <p:spPr bwMode="auto">
            <a:xfrm rot="20333012">
              <a:off x="3754620" y="-1086610"/>
              <a:ext cx="150040" cy="78968"/>
            </a:xfrm>
            <a:custGeom>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51"/>
            <p:cNvSpPr/>
            <p:nvPr/>
          </p:nvSpPr>
          <p:spPr bwMode="auto">
            <a:xfrm rot="20333012">
              <a:off x="3826562" y="-1111398"/>
              <a:ext cx="39485" cy="39485"/>
            </a:xfrm>
            <a:custGeom>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52"/>
            <p:cNvSpPr/>
            <p:nvPr/>
          </p:nvSpPr>
          <p:spPr bwMode="auto">
            <a:xfrm rot="20333012">
              <a:off x="3838568" y="-1078569"/>
              <a:ext cx="63174" cy="31587"/>
            </a:xfrm>
            <a:custGeom>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53"/>
            <p:cNvSpPr/>
            <p:nvPr/>
          </p:nvSpPr>
          <p:spPr bwMode="auto">
            <a:xfrm rot="20333012">
              <a:off x="3806149" y="-1101705"/>
              <a:ext cx="31587" cy="47381"/>
            </a:xfrm>
            <a:custGeom>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54"/>
            <p:cNvSpPr/>
            <p:nvPr/>
          </p:nvSpPr>
          <p:spPr bwMode="auto">
            <a:xfrm rot="20333012">
              <a:off x="3819578" y="-1061244"/>
              <a:ext cx="55279" cy="31587"/>
            </a:xfrm>
            <a:custGeom>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55"/>
            <p:cNvSpPr/>
            <p:nvPr/>
          </p:nvSpPr>
          <p:spPr bwMode="auto">
            <a:xfrm rot="20333012">
              <a:off x="3780420" y="-1086070"/>
              <a:ext cx="47381" cy="55279"/>
            </a:xfrm>
            <a:custGeom>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56"/>
            <p:cNvSpPr/>
            <p:nvPr/>
          </p:nvSpPr>
          <p:spPr bwMode="auto">
            <a:xfrm rot="20333012">
              <a:off x="3795537" y="-1036553"/>
              <a:ext cx="63174" cy="31587"/>
            </a:xfrm>
            <a:custGeom>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57"/>
            <p:cNvSpPr/>
            <p:nvPr/>
          </p:nvSpPr>
          <p:spPr bwMode="auto">
            <a:xfrm rot="20333012">
              <a:off x="3769062" y="-1070168"/>
              <a:ext cx="31587" cy="55279"/>
            </a:xfrm>
            <a:custGeom>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58"/>
            <p:cNvSpPr/>
            <p:nvPr/>
          </p:nvSpPr>
          <p:spPr bwMode="auto">
            <a:xfrm rot="20333012">
              <a:off x="3782227" y="-1031128"/>
              <a:ext cx="63174" cy="39485"/>
            </a:xfrm>
            <a:custGeom>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59"/>
            <p:cNvSpPr>
              <a:spLocks noEditPoints="1"/>
            </p:cNvSpPr>
            <p:nvPr/>
          </p:nvSpPr>
          <p:spPr bwMode="auto">
            <a:xfrm rot="20333012">
              <a:off x="3532118" y="-1142192"/>
              <a:ext cx="63174" cy="150040"/>
            </a:xfrm>
            <a:custGeom>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60"/>
            <p:cNvSpPr/>
            <p:nvPr/>
          </p:nvSpPr>
          <p:spPr bwMode="auto">
            <a:xfrm rot="20333012">
              <a:off x="3494118" y="-1097632"/>
              <a:ext cx="63174" cy="39485"/>
            </a:xfrm>
            <a:custGeom>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61"/>
            <p:cNvSpPr/>
            <p:nvPr/>
          </p:nvSpPr>
          <p:spPr bwMode="auto">
            <a:xfrm rot="20333012">
              <a:off x="3526056" y="-1138118"/>
              <a:ext cx="39485" cy="71072"/>
            </a:xfrm>
            <a:custGeom>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62"/>
            <p:cNvSpPr/>
            <p:nvPr/>
          </p:nvSpPr>
          <p:spPr bwMode="auto">
            <a:xfrm rot="20333012">
              <a:off x="3508597" y="-1078114"/>
              <a:ext cx="63174" cy="31587"/>
            </a:xfrm>
            <a:custGeom>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63"/>
            <p:cNvSpPr/>
            <p:nvPr/>
          </p:nvSpPr>
          <p:spPr bwMode="auto">
            <a:xfrm rot="20333012">
              <a:off x="3541692" y="-1112387"/>
              <a:ext cx="47381" cy="55279"/>
            </a:xfrm>
            <a:custGeom>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64"/>
            <p:cNvSpPr/>
            <p:nvPr/>
          </p:nvSpPr>
          <p:spPr bwMode="auto">
            <a:xfrm rot="20333012">
              <a:off x="3525920" y="-1059123"/>
              <a:ext cx="63174" cy="39485"/>
            </a:xfrm>
            <a:custGeom>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65"/>
            <p:cNvSpPr/>
            <p:nvPr/>
          </p:nvSpPr>
          <p:spPr bwMode="auto">
            <a:xfrm rot="20333012">
              <a:off x="3566647" y="-1094821"/>
              <a:ext cx="39485" cy="63174"/>
            </a:xfrm>
            <a:custGeom>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66"/>
            <p:cNvSpPr/>
            <p:nvPr/>
          </p:nvSpPr>
          <p:spPr bwMode="auto">
            <a:xfrm rot="20333012">
              <a:off x="3550610" y="-1035081"/>
              <a:ext cx="63174" cy="31587"/>
            </a:xfrm>
            <a:custGeom>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67"/>
            <p:cNvSpPr/>
            <p:nvPr/>
          </p:nvSpPr>
          <p:spPr bwMode="auto">
            <a:xfrm rot="20333012">
              <a:off x="3582549" y="-1075566"/>
              <a:ext cx="39485" cy="63174"/>
            </a:xfrm>
            <a:custGeom>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68"/>
            <p:cNvSpPr>
              <a:spLocks noEditPoints="1"/>
            </p:cNvSpPr>
            <p:nvPr/>
          </p:nvSpPr>
          <p:spPr bwMode="auto">
            <a:xfrm rot="20333012">
              <a:off x="3478853" y="-828305"/>
              <a:ext cx="150040" cy="63174"/>
            </a:xfrm>
            <a:custGeom>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69"/>
            <p:cNvSpPr/>
            <p:nvPr/>
          </p:nvSpPr>
          <p:spPr bwMode="auto">
            <a:xfrm rot="20333012">
              <a:off x="3517468" y="-779827"/>
              <a:ext cx="39485" cy="55279"/>
            </a:xfrm>
            <a:custGeom>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70"/>
            <p:cNvSpPr/>
            <p:nvPr/>
          </p:nvSpPr>
          <p:spPr bwMode="auto">
            <a:xfrm rot="20333012">
              <a:off x="3478925" y="-804229"/>
              <a:ext cx="63174" cy="31587"/>
            </a:xfrm>
            <a:custGeom>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71"/>
            <p:cNvSpPr/>
            <p:nvPr/>
          </p:nvSpPr>
          <p:spPr bwMode="auto">
            <a:xfrm rot="20333012">
              <a:off x="3544355" y="-797149"/>
              <a:ext cx="31587" cy="55279"/>
            </a:xfrm>
            <a:custGeom>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72"/>
            <p:cNvSpPr/>
            <p:nvPr/>
          </p:nvSpPr>
          <p:spPr bwMode="auto">
            <a:xfrm rot="20333012">
              <a:off x="3498180" y="-820132"/>
              <a:ext cx="63174" cy="31587"/>
            </a:xfrm>
            <a:custGeom>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73"/>
            <p:cNvSpPr/>
            <p:nvPr/>
          </p:nvSpPr>
          <p:spPr bwMode="auto">
            <a:xfrm rot="20333012">
              <a:off x="3554820" y="-809941"/>
              <a:ext cx="31587" cy="47381"/>
            </a:xfrm>
            <a:custGeom>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74"/>
            <p:cNvSpPr/>
            <p:nvPr/>
          </p:nvSpPr>
          <p:spPr bwMode="auto">
            <a:xfrm rot="20333012">
              <a:off x="3526755" y="-836297"/>
              <a:ext cx="47381" cy="39485"/>
            </a:xfrm>
            <a:custGeom>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75"/>
            <p:cNvSpPr/>
            <p:nvPr/>
          </p:nvSpPr>
          <p:spPr bwMode="auto">
            <a:xfrm rot="20333012">
              <a:off x="3572386" y="-834896"/>
              <a:ext cx="39485" cy="55279"/>
            </a:xfrm>
            <a:custGeom>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76"/>
            <p:cNvSpPr/>
            <p:nvPr/>
          </p:nvSpPr>
          <p:spPr bwMode="auto">
            <a:xfrm rot="20333012">
              <a:off x="3536690" y="-859830"/>
              <a:ext cx="63174" cy="47381"/>
            </a:xfrm>
            <a:custGeom>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77"/>
            <p:cNvSpPr>
              <a:spLocks noEditPoints="1"/>
            </p:cNvSpPr>
            <p:nvPr/>
          </p:nvSpPr>
          <p:spPr bwMode="auto">
            <a:xfrm rot="20333012">
              <a:off x="3657114" y="-1015845"/>
              <a:ext cx="86866" cy="189525"/>
            </a:xfrm>
            <a:custGeom>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78"/>
            <p:cNvSpPr>
              <a:spLocks noEditPoints="1"/>
            </p:cNvSpPr>
            <p:nvPr/>
          </p:nvSpPr>
          <p:spPr bwMode="auto">
            <a:xfrm rot="20333012">
              <a:off x="3599520" y="-965089"/>
              <a:ext cx="181627" cy="78968"/>
            </a:xfrm>
            <a:custGeom>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79"/>
            <p:cNvSpPr>
              <a:spLocks noEditPoints="1"/>
            </p:cNvSpPr>
            <p:nvPr/>
          </p:nvSpPr>
          <p:spPr bwMode="auto">
            <a:xfrm rot="20333012">
              <a:off x="3632530" y="-949561"/>
              <a:ext cx="118453" cy="55279"/>
            </a:xfrm>
            <a:custGeom>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80"/>
            <p:cNvSpPr/>
            <p:nvPr/>
          </p:nvSpPr>
          <p:spPr bwMode="auto">
            <a:xfrm rot="20333012">
              <a:off x="3664117" y="-981148"/>
              <a:ext cx="55279" cy="118453"/>
            </a:xfrm>
            <a:custGeom>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81"/>
            <p:cNvSpPr>
              <a:spLocks noEditPoints="1"/>
            </p:cNvSpPr>
            <p:nvPr/>
          </p:nvSpPr>
          <p:spPr bwMode="auto">
            <a:xfrm rot="20333012">
              <a:off x="3575829" y="-1036161"/>
              <a:ext cx="229010" cy="221112"/>
            </a:xfrm>
            <a:custGeom>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1" name="组合 140"/>
          <p:cNvGrpSpPr/>
          <p:nvPr/>
        </p:nvGrpSpPr>
        <p:grpSpPr>
          <a:xfrm rot="4288886">
            <a:off x="10593694" y="1712669"/>
            <a:ext cx="292575" cy="298614"/>
            <a:chOff x="3478853" y="-1142192"/>
            <a:chExt cx="425807" cy="434596"/>
          </a:xfrm>
        </p:grpSpPr>
        <p:sp>
          <p:nvSpPr>
            <p:cNvPr id="142" name="Freeform 126"/>
            <p:cNvSpPr>
              <a:spLocks noEditPoints="1"/>
            </p:cNvSpPr>
            <p:nvPr/>
          </p:nvSpPr>
          <p:spPr bwMode="auto">
            <a:xfrm rot="20333012">
              <a:off x="3528448" y="-1004574"/>
              <a:ext cx="323771" cy="157938"/>
            </a:xfrm>
            <a:custGeom>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27"/>
            <p:cNvSpPr/>
            <p:nvPr/>
          </p:nvSpPr>
          <p:spPr bwMode="auto">
            <a:xfrm rot="20333012">
              <a:off x="3870160" y="-932009"/>
              <a:ext cx="31587" cy="39485"/>
            </a:xfrm>
            <a:custGeom>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28"/>
            <p:cNvSpPr/>
            <p:nvPr/>
          </p:nvSpPr>
          <p:spPr bwMode="auto">
            <a:xfrm rot="20333012">
              <a:off x="3483188" y="-943686"/>
              <a:ext cx="31587" cy="31587"/>
            </a:xfrm>
            <a:custGeom>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29"/>
            <p:cNvSpPr/>
            <p:nvPr/>
          </p:nvSpPr>
          <p:spPr bwMode="auto">
            <a:xfrm rot="20333012">
              <a:off x="3812099" y="-949831"/>
              <a:ext cx="63174" cy="31587"/>
            </a:xfrm>
            <a:custGeom>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30"/>
            <p:cNvSpPr/>
            <p:nvPr/>
          </p:nvSpPr>
          <p:spPr bwMode="auto">
            <a:xfrm rot="20333012">
              <a:off x="3824539" y="-930468"/>
              <a:ext cx="31587" cy="63174"/>
            </a:xfrm>
            <a:custGeom>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31"/>
            <p:cNvSpPr/>
            <p:nvPr/>
          </p:nvSpPr>
          <p:spPr bwMode="auto">
            <a:xfrm rot="20333012">
              <a:off x="3540698" y="-981974"/>
              <a:ext cx="31587" cy="55279"/>
            </a:xfrm>
            <a:custGeom>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32"/>
            <p:cNvSpPr/>
            <p:nvPr/>
          </p:nvSpPr>
          <p:spPr bwMode="auto">
            <a:xfrm rot="20333012">
              <a:off x="3524396" y="-931554"/>
              <a:ext cx="63174" cy="39485"/>
            </a:xfrm>
            <a:custGeom>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33"/>
            <p:cNvSpPr>
              <a:spLocks noEditPoints="1"/>
            </p:cNvSpPr>
            <p:nvPr/>
          </p:nvSpPr>
          <p:spPr bwMode="auto">
            <a:xfrm rot="20333012">
              <a:off x="3607416" y="-1091439"/>
              <a:ext cx="165833" cy="331669"/>
            </a:xfrm>
            <a:custGeom>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34"/>
            <p:cNvSpPr/>
            <p:nvPr/>
          </p:nvSpPr>
          <p:spPr bwMode="auto">
            <a:xfrm rot="20333012">
              <a:off x="3662359" y="-743517"/>
              <a:ext cx="39485" cy="31587"/>
            </a:xfrm>
            <a:custGeom>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35"/>
            <p:cNvSpPr/>
            <p:nvPr/>
          </p:nvSpPr>
          <p:spPr bwMode="auto">
            <a:xfrm rot="20333012">
              <a:off x="3678823" y="-1139280"/>
              <a:ext cx="39485" cy="31587"/>
            </a:xfrm>
            <a:custGeom>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36"/>
            <p:cNvSpPr/>
            <p:nvPr/>
          </p:nvSpPr>
          <p:spPr bwMode="auto">
            <a:xfrm rot="20333012">
              <a:off x="3626916" y="-793661"/>
              <a:ext cx="63174" cy="31587"/>
            </a:xfrm>
            <a:custGeom>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37"/>
            <p:cNvSpPr/>
            <p:nvPr/>
          </p:nvSpPr>
          <p:spPr bwMode="auto">
            <a:xfrm rot="20333012">
              <a:off x="3685233" y="-808947"/>
              <a:ext cx="31587" cy="63174"/>
            </a:xfrm>
            <a:custGeom>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38"/>
            <p:cNvSpPr/>
            <p:nvPr/>
          </p:nvSpPr>
          <p:spPr bwMode="auto">
            <a:xfrm rot="20333012">
              <a:off x="3669802" y="-1081387"/>
              <a:ext cx="23692" cy="47381"/>
            </a:xfrm>
            <a:custGeom>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39"/>
            <p:cNvSpPr/>
            <p:nvPr/>
          </p:nvSpPr>
          <p:spPr bwMode="auto">
            <a:xfrm rot="20333012">
              <a:off x="3678687" y="-1076078"/>
              <a:ext cx="63174" cy="31587"/>
            </a:xfrm>
            <a:custGeom>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40"/>
            <p:cNvSpPr>
              <a:spLocks noEditPoints="1"/>
            </p:cNvSpPr>
            <p:nvPr/>
          </p:nvSpPr>
          <p:spPr bwMode="auto">
            <a:xfrm rot="20333012">
              <a:off x="3600943" y="-1012735"/>
              <a:ext cx="181627" cy="181629"/>
            </a:xfrm>
            <a:custGeom>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41"/>
            <p:cNvSpPr>
              <a:spLocks noEditPoints="1"/>
            </p:cNvSpPr>
            <p:nvPr/>
          </p:nvSpPr>
          <p:spPr bwMode="auto">
            <a:xfrm rot="20333012">
              <a:off x="3777743" y="-857636"/>
              <a:ext cx="71072" cy="150040"/>
            </a:xfrm>
            <a:custGeom>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42"/>
            <p:cNvSpPr/>
            <p:nvPr/>
          </p:nvSpPr>
          <p:spPr bwMode="auto">
            <a:xfrm rot="20333012">
              <a:off x="3841750" y="-787117"/>
              <a:ext cx="39485" cy="39485"/>
            </a:xfrm>
            <a:custGeom>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43"/>
            <p:cNvSpPr/>
            <p:nvPr/>
          </p:nvSpPr>
          <p:spPr bwMode="auto">
            <a:xfrm rot="20333012">
              <a:off x="3816814" y="-775109"/>
              <a:ext cx="31587" cy="63174"/>
            </a:xfrm>
            <a:custGeom>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44"/>
            <p:cNvSpPr/>
            <p:nvPr/>
          </p:nvSpPr>
          <p:spPr bwMode="auto">
            <a:xfrm rot="20333012">
              <a:off x="3816529" y="-806107"/>
              <a:ext cx="55279" cy="31587"/>
            </a:xfrm>
            <a:custGeom>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45"/>
            <p:cNvSpPr/>
            <p:nvPr/>
          </p:nvSpPr>
          <p:spPr bwMode="auto">
            <a:xfrm rot="20333012">
              <a:off x="3793546" y="-791519"/>
              <a:ext cx="31587" cy="63174"/>
            </a:xfrm>
            <a:custGeom>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46"/>
            <p:cNvSpPr/>
            <p:nvPr/>
          </p:nvSpPr>
          <p:spPr bwMode="auto">
            <a:xfrm rot="20333012">
              <a:off x="3800627" y="-825360"/>
              <a:ext cx="55279" cy="31587"/>
            </a:xfrm>
            <a:custGeom>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47"/>
            <p:cNvSpPr/>
            <p:nvPr/>
          </p:nvSpPr>
          <p:spPr bwMode="auto">
            <a:xfrm rot="20333012">
              <a:off x="3776224" y="-810508"/>
              <a:ext cx="31587" cy="55279"/>
            </a:xfrm>
            <a:custGeom>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48"/>
            <p:cNvSpPr/>
            <p:nvPr/>
          </p:nvSpPr>
          <p:spPr bwMode="auto">
            <a:xfrm rot="20333012">
              <a:off x="3782144" y="-850560"/>
              <a:ext cx="47381" cy="31587"/>
            </a:xfrm>
            <a:custGeom>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49"/>
            <p:cNvSpPr/>
            <p:nvPr/>
          </p:nvSpPr>
          <p:spPr bwMode="auto">
            <a:xfrm rot="20333012">
              <a:off x="3758633" y="-838819"/>
              <a:ext cx="39485" cy="63174"/>
            </a:xfrm>
            <a:custGeom>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50"/>
            <p:cNvSpPr>
              <a:spLocks noEditPoints="1"/>
            </p:cNvSpPr>
            <p:nvPr/>
          </p:nvSpPr>
          <p:spPr bwMode="auto">
            <a:xfrm rot="20333012">
              <a:off x="3754620" y="-1086610"/>
              <a:ext cx="150040" cy="78968"/>
            </a:xfrm>
            <a:custGeom>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51"/>
            <p:cNvSpPr/>
            <p:nvPr/>
          </p:nvSpPr>
          <p:spPr bwMode="auto">
            <a:xfrm rot="20333012">
              <a:off x="3826562" y="-1111398"/>
              <a:ext cx="39485" cy="39485"/>
            </a:xfrm>
            <a:custGeom>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52"/>
            <p:cNvSpPr/>
            <p:nvPr/>
          </p:nvSpPr>
          <p:spPr bwMode="auto">
            <a:xfrm rot="20333012">
              <a:off x="3838568" y="-1078569"/>
              <a:ext cx="63174" cy="31587"/>
            </a:xfrm>
            <a:custGeom>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53"/>
            <p:cNvSpPr/>
            <p:nvPr/>
          </p:nvSpPr>
          <p:spPr bwMode="auto">
            <a:xfrm rot="20333012">
              <a:off x="3806149" y="-1101705"/>
              <a:ext cx="31587" cy="47381"/>
            </a:xfrm>
            <a:custGeom>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54"/>
            <p:cNvSpPr/>
            <p:nvPr/>
          </p:nvSpPr>
          <p:spPr bwMode="auto">
            <a:xfrm rot="20333012">
              <a:off x="3819578" y="-1061244"/>
              <a:ext cx="55279" cy="31587"/>
            </a:xfrm>
            <a:custGeom>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55"/>
            <p:cNvSpPr/>
            <p:nvPr/>
          </p:nvSpPr>
          <p:spPr bwMode="auto">
            <a:xfrm rot="20333012">
              <a:off x="3780420" y="-1086070"/>
              <a:ext cx="47381" cy="55279"/>
            </a:xfrm>
            <a:custGeom>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56"/>
            <p:cNvSpPr/>
            <p:nvPr/>
          </p:nvSpPr>
          <p:spPr bwMode="auto">
            <a:xfrm rot="20333012">
              <a:off x="3795537" y="-1036553"/>
              <a:ext cx="63174" cy="31587"/>
            </a:xfrm>
            <a:custGeom>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57"/>
            <p:cNvSpPr/>
            <p:nvPr/>
          </p:nvSpPr>
          <p:spPr bwMode="auto">
            <a:xfrm rot="20333012">
              <a:off x="3769062" y="-1070168"/>
              <a:ext cx="31587" cy="55279"/>
            </a:xfrm>
            <a:custGeom>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58"/>
            <p:cNvSpPr/>
            <p:nvPr/>
          </p:nvSpPr>
          <p:spPr bwMode="auto">
            <a:xfrm rot="20333012">
              <a:off x="3782227" y="-1031128"/>
              <a:ext cx="63174" cy="39485"/>
            </a:xfrm>
            <a:custGeom>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59"/>
            <p:cNvSpPr>
              <a:spLocks noEditPoints="1"/>
            </p:cNvSpPr>
            <p:nvPr/>
          </p:nvSpPr>
          <p:spPr bwMode="auto">
            <a:xfrm rot="20333012">
              <a:off x="3532118" y="-1142192"/>
              <a:ext cx="63174" cy="150040"/>
            </a:xfrm>
            <a:custGeom>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60"/>
            <p:cNvSpPr/>
            <p:nvPr/>
          </p:nvSpPr>
          <p:spPr bwMode="auto">
            <a:xfrm rot="20333012">
              <a:off x="3494118" y="-1097632"/>
              <a:ext cx="63174" cy="39485"/>
            </a:xfrm>
            <a:custGeom>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61"/>
            <p:cNvSpPr/>
            <p:nvPr/>
          </p:nvSpPr>
          <p:spPr bwMode="auto">
            <a:xfrm rot="20333012">
              <a:off x="3526056" y="-1138118"/>
              <a:ext cx="39485" cy="71072"/>
            </a:xfrm>
            <a:custGeom>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62"/>
            <p:cNvSpPr/>
            <p:nvPr/>
          </p:nvSpPr>
          <p:spPr bwMode="auto">
            <a:xfrm rot="20333012">
              <a:off x="3508597" y="-1078114"/>
              <a:ext cx="63174" cy="31587"/>
            </a:xfrm>
            <a:custGeom>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63"/>
            <p:cNvSpPr/>
            <p:nvPr/>
          </p:nvSpPr>
          <p:spPr bwMode="auto">
            <a:xfrm rot="20333012">
              <a:off x="3541692" y="-1112387"/>
              <a:ext cx="47381" cy="55279"/>
            </a:xfrm>
            <a:custGeom>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64"/>
            <p:cNvSpPr/>
            <p:nvPr/>
          </p:nvSpPr>
          <p:spPr bwMode="auto">
            <a:xfrm rot="20333012">
              <a:off x="3525920" y="-1059123"/>
              <a:ext cx="63174" cy="39485"/>
            </a:xfrm>
            <a:custGeom>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65"/>
            <p:cNvSpPr/>
            <p:nvPr/>
          </p:nvSpPr>
          <p:spPr bwMode="auto">
            <a:xfrm rot="20333012">
              <a:off x="3566647" y="-1094821"/>
              <a:ext cx="39485" cy="63174"/>
            </a:xfrm>
            <a:custGeom>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66"/>
            <p:cNvSpPr/>
            <p:nvPr/>
          </p:nvSpPr>
          <p:spPr bwMode="auto">
            <a:xfrm rot="20333012">
              <a:off x="3550610" y="-1035081"/>
              <a:ext cx="63174" cy="31587"/>
            </a:xfrm>
            <a:custGeom>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67"/>
            <p:cNvSpPr/>
            <p:nvPr/>
          </p:nvSpPr>
          <p:spPr bwMode="auto">
            <a:xfrm rot="20333012">
              <a:off x="3582549" y="-1075566"/>
              <a:ext cx="39485" cy="63174"/>
            </a:xfrm>
            <a:custGeom>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68"/>
            <p:cNvSpPr>
              <a:spLocks noEditPoints="1"/>
            </p:cNvSpPr>
            <p:nvPr/>
          </p:nvSpPr>
          <p:spPr bwMode="auto">
            <a:xfrm rot="20333012">
              <a:off x="3478853" y="-828305"/>
              <a:ext cx="150040" cy="63174"/>
            </a:xfrm>
            <a:custGeom>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69"/>
            <p:cNvSpPr/>
            <p:nvPr/>
          </p:nvSpPr>
          <p:spPr bwMode="auto">
            <a:xfrm rot="20333012">
              <a:off x="3517468" y="-779827"/>
              <a:ext cx="39485" cy="55279"/>
            </a:xfrm>
            <a:custGeom>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70"/>
            <p:cNvSpPr/>
            <p:nvPr/>
          </p:nvSpPr>
          <p:spPr bwMode="auto">
            <a:xfrm rot="20333012">
              <a:off x="3478925" y="-804229"/>
              <a:ext cx="63174" cy="31587"/>
            </a:xfrm>
            <a:custGeom>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71"/>
            <p:cNvSpPr/>
            <p:nvPr/>
          </p:nvSpPr>
          <p:spPr bwMode="auto">
            <a:xfrm rot="20333012">
              <a:off x="3544355" y="-797149"/>
              <a:ext cx="31587" cy="55279"/>
            </a:xfrm>
            <a:custGeom>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72"/>
            <p:cNvSpPr/>
            <p:nvPr/>
          </p:nvSpPr>
          <p:spPr bwMode="auto">
            <a:xfrm rot="20333012">
              <a:off x="3498180" y="-820132"/>
              <a:ext cx="63174" cy="31587"/>
            </a:xfrm>
            <a:custGeom>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73"/>
            <p:cNvSpPr/>
            <p:nvPr/>
          </p:nvSpPr>
          <p:spPr bwMode="auto">
            <a:xfrm rot="20333012">
              <a:off x="3554820" y="-809941"/>
              <a:ext cx="31587" cy="47381"/>
            </a:xfrm>
            <a:custGeom>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74"/>
            <p:cNvSpPr/>
            <p:nvPr/>
          </p:nvSpPr>
          <p:spPr bwMode="auto">
            <a:xfrm rot="20333012">
              <a:off x="3526755" y="-836297"/>
              <a:ext cx="47381" cy="39485"/>
            </a:xfrm>
            <a:custGeom>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75"/>
            <p:cNvSpPr/>
            <p:nvPr/>
          </p:nvSpPr>
          <p:spPr bwMode="auto">
            <a:xfrm rot="20333012">
              <a:off x="3572386" y="-834896"/>
              <a:ext cx="39485" cy="55279"/>
            </a:xfrm>
            <a:custGeom>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76"/>
            <p:cNvSpPr/>
            <p:nvPr/>
          </p:nvSpPr>
          <p:spPr bwMode="auto">
            <a:xfrm rot="20333012">
              <a:off x="3536690" y="-859830"/>
              <a:ext cx="63174" cy="47381"/>
            </a:xfrm>
            <a:custGeom>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77"/>
            <p:cNvSpPr>
              <a:spLocks noEditPoints="1"/>
            </p:cNvSpPr>
            <p:nvPr/>
          </p:nvSpPr>
          <p:spPr bwMode="auto">
            <a:xfrm rot="20333012">
              <a:off x="3657114" y="-1015845"/>
              <a:ext cx="86866" cy="189525"/>
            </a:xfrm>
            <a:custGeom>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78"/>
            <p:cNvSpPr>
              <a:spLocks noEditPoints="1"/>
            </p:cNvSpPr>
            <p:nvPr/>
          </p:nvSpPr>
          <p:spPr bwMode="auto">
            <a:xfrm rot="20333012">
              <a:off x="3599520" y="-965089"/>
              <a:ext cx="181627" cy="78968"/>
            </a:xfrm>
            <a:custGeom>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79"/>
            <p:cNvSpPr>
              <a:spLocks noEditPoints="1"/>
            </p:cNvSpPr>
            <p:nvPr/>
          </p:nvSpPr>
          <p:spPr bwMode="auto">
            <a:xfrm rot="20333012">
              <a:off x="3632530" y="-949561"/>
              <a:ext cx="118453" cy="55279"/>
            </a:xfrm>
            <a:custGeom>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80"/>
            <p:cNvSpPr/>
            <p:nvPr/>
          </p:nvSpPr>
          <p:spPr bwMode="auto">
            <a:xfrm rot="20333012">
              <a:off x="3664117" y="-981148"/>
              <a:ext cx="55279" cy="118453"/>
            </a:xfrm>
            <a:custGeom>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81"/>
            <p:cNvSpPr>
              <a:spLocks noEditPoints="1"/>
            </p:cNvSpPr>
            <p:nvPr/>
          </p:nvSpPr>
          <p:spPr bwMode="auto">
            <a:xfrm rot="20333012">
              <a:off x="3575829" y="-1036161"/>
              <a:ext cx="229010" cy="221112"/>
            </a:xfrm>
            <a:custGeom>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8" name="组合 197"/>
          <p:cNvGrpSpPr/>
          <p:nvPr/>
        </p:nvGrpSpPr>
        <p:grpSpPr>
          <a:xfrm rot="4288886">
            <a:off x="10830359" y="2754499"/>
            <a:ext cx="519229" cy="529946"/>
            <a:chOff x="3478853" y="-1142192"/>
            <a:chExt cx="425807" cy="434596"/>
          </a:xfrm>
        </p:grpSpPr>
        <p:sp>
          <p:nvSpPr>
            <p:cNvPr id="199" name="Freeform 126"/>
            <p:cNvSpPr>
              <a:spLocks noEditPoints="1"/>
            </p:cNvSpPr>
            <p:nvPr/>
          </p:nvSpPr>
          <p:spPr bwMode="auto">
            <a:xfrm rot="20333012">
              <a:off x="3528448" y="-1004574"/>
              <a:ext cx="323771" cy="157938"/>
            </a:xfrm>
            <a:custGeom>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27"/>
            <p:cNvSpPr/>
            <p:nvPr/>
          </p:nvSpPr>
          <p:spPr bwMode="auto">
            <a:xfrm rot="20333012">
              <a:off x="3870160" y="-932009"/>
              <a:ext cx="31587" cy="39485"/>
            </a:xfrm>
            <a:custGeom>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28"/>
            <p:cNvSpPr/>
            <p:nvPr/>
          </p:nvSpPr>
          <p:spPr bwMode="auto">
            <a:xfrm rot="20333012">
              <a:off x="3483188" y="-943686"/>
              <a:ext cx="31587" cy="31587"/>
            </a:xfrm>
            <a:custGeom>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29"/>
            <p:cNvSpPr/>
            <p:nvPr/>
          </p:nvSpPr>
          <p:spPr bwMode="auto">
            <a:xfrm rot="20333012">
              <a:off x="3812099" y="-949831"/>
              <a:ext cx="63174" cy="31587"/>
            </a:xfrm>
            <a:custGeom>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30"/>
            <p:cNvSpPr/>
            <p:nvPr/>
          </p:nvSpPr>
          <p:spPr bwMode="auto">
            <a:xfrm rot="20333012">
              <a:off x="3824539" y="-930468"/>
              <a:ext cx="31587" cy="63174"/>
            </a:xfrm>
            <a:custGeom>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31"/>
            <p:cNvSpPr/>
            <p:nvPr/>
          </p:nvSpPr>
          <p:spPr bwMode="auto">
            <a:xfrm rot="20333012">
              <a:off x="3540698" y="-981974"/>
              <a:ext cx="31587" cy="55279"/>
            </a:xfrm>
            <a:custGeom>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32"/>
            <p:cNvSpPr/>
            <p:nvPr/>
          </p:nvSpPr>
          <p:spPr bwMode="auto">
            <a:xfrm rot="20333012">
              <a:off x="3524396" y="-931554"/>
              <a:ext cx="63174" cy="39485"/>
            </a:xfrm>
            <a:custGeom>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33"/>
            <p:cNvSpPr>
              <a:spLocks noEditPoints="1"/>
            </p:cNvSpPr>
            <p:nvPr/>
          </p:nvSpPr>
          <p:spPr bwMode="auto">
            <a:xfrm rot="20333012">
              <a:off x="3607416" y="-1091439"/>
              <a:ext cx="165833" cy="331669"/>
            </a:xfrm>
            <a:custGeom>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34"/>
            <p:cNvSpPr/>
            <p:nvPr/>
          </p:nvSpPr>
          <p:spPr bwMode="auto">
            <a:xfrm rot="20333012">
              <a:off x="3662359" y="-743517"/>
              <a:ext cx="39485" cy="31587"/>
            </a:xfrm>
            <a:custGeom>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35"/>
            <p:cNvSpPr/>
            <p:nvPr/>
          </p:nvSpPr>
          <p:spPr bwMode="auto">
            <a:xfrm rot="20333012">
              <a:off x="3678823" y="-1139280"/>
              <a:ext cx="39485" cy="31587"/>
            </a:xfrm>
            <a:custGeom>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36"/>
            <p:cNvSpPr/>
            <p:nvPr/>
          </p:nvSpPr>
          <p:spPr bwMode="auto">
            <a:xfrm rot="20333012">
              <a:off x="3626916" y="-793661"/>
              <a:ext cx="63174" cy="31587"/>
            </a:xfrm>
            <a:custGeom>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37"/>
            <p:cNvSpPr/>
            <p:nvPr/>
          </p:nvSpPr>
          <p:spPr bwMode="auto">
            <a:xfrm rot="20333012">
              <a:off x="3685233" y="-808947"/>
              <a:ext cx="31587" cy="63174"/>
            </a:xfrm>
            <a:custGeom>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38"/>
            <p:cNvSpPr/>
            <p:nvPr/>
          </p:nvSpPr>
          <p:spPr bwMode="auto">
            <a:xfrm rot="20333012">
              <a:off x="3669802" y="-1081387"/>
              <a:ext cx="23692" cy="47381"/>
            </a:xfrm>
            <a:custGeom>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39"/>
            <p:cNvSpPr/>
            <p:nvPr/>
          </p:nvSpPr>
          <p:spPr bwMode="auto">
            <a:xfrm rot="20333012">
              <a:off x="3678687" y="-1076078"/>
              <a:ext cx="63174" cy="31587"/>
            </a:xfrm>
            <a:custGeom>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40"/>
            <p:cNvSpPr>
              <a:spLocks noEditPoints="1"/>
            </p:cNvSpPr>
            <p:nvPr/>
          </p:nvSpPr>
          <p:spPr bwMode="auto">
            <a:xfrm rot="20333012">
              <a:off x="3600943" y="-1012735"/>
              <a:ext cx="181627" cy="181629"/>
            </a:xfrm>
            <a:custGeom>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41"/>
            <p:cNvSpPr>
              <a:spLocks noEditPoints="1"/>
            </p:cNvSpPr>
            <p:nvPr/>
          </p:nvSpPr>
          <p:spPr bwMode="auto">
            <a:xfrm rot="20333012">
              <a:off x="3777743" y="-857636"/>
              <a:ext cx="71072" cy="150040"/>
            </a:xfrm>
            <a:custGeom>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42"/>
            <p:cNvSpPr/>
            <p:nvPr/>
          </p:nvSpPr>
          <p:spPr bwMode="auto">
            <a:xfrm rot="20333012">
              <a:off x="3841750" y="-787117"/>
              <a:ext cx="39485" cy="39485"/>
            </a:xfrm>
            <a:custGeom>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43"/>
            <p:cNvSpPr/>
            <p:nvPr/>
          </p:nvSpPr>
          <p:spPr bwMode="auto">
            <a:xfrm rot="20333012">
              <a:off x="3816814" y="-775109"/>
              <a:ext cx="31587" cy="63174"/>
            </a:xfrm>
            <a:custGeom>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44"/>
            <p:cNvSpPr/>
            <p:nvPr/>
          </p:nvSpPr>
          <p:spPr bwMode="auto">
            <a:xfrm rot="20333012">
              <a:off x="3816529" y="-806107"/>
              <a:ext cx="55279" cy="31587"/>
            </a:xfrm>
            <a:custGeom>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45"/>
            <p:cNvSpPr/>
            <p:nvPr/>
          </p:nvSpPr>
          <p:spPr bwMode="auto">
            <a:xfrm rot="20333012">
              <a:off x="3793546" y="-791519"/>
              <a:ext cx="31587" cy="63174"/>
            </a:xfrm>
            <a:custGeom>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46"/>
            <p:cNvSpPr/>
            <p:nvPr/>
          </p:nvSpPr>
          <p:spPr bwMode="auto">
            <a:xfrm rot="20333012">
              <a:off x="3800627" y="-825360"/>
              <a:ext cx="55279" cy="31587"/>
            </a:xfrm>
            <a:custGeom>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47"/>
            <p:cNvSpPr/>
            <p:nvPr/>
          </p:nvSpPr>
          <p:spPr bwMode="auto">
            <a:xfrm rot="20333012">
              <a:off x="3776224" y="-810508"/>
              <a:ext cx="31587" cy="55279"/>
            </a:xfrm>
            <a:custGeom>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48"/>
            <p:cNvSpPr/>
            <p:nvPr/>
          </p:nvSpPr>
          <p:spPr bwMode="auto">
            <a:xfrm rot="20333012">
              <a:off x="3782144" y="-850560"/>
              <a:ext cx="47381" cy="31587"/>
            </a:xfrm>
            <a:custGeom>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49"/>
            <p:cNvSpPr/>
            <p:nvPr/>
          </p:nvSpPr>
          <p:spPr bwMode="auto">
            <a:xfrm rot="20333012">
              <a:off x="3758633" y="-838819"/>
              <a:ext cx="39485" cy="63174"/>
            </a:xfrm>
            <a:custGeom>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50"/>
            <p:cNvSpPr>
              <a:spLocks noEditPoints="1"/>
            </p:cNvSpPr>
            <p:nvPr/>
          </p:nvSpPr>
          <p:spPr bwMode="auto">
            <a:xfrm rot="20333012">
              <a:off x="3754620" y="-1086610"/>
              <a:ext cx="150040" cy="78968"/>
            </a:xfrm>
            <a:custGeom>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51"/>
            <p:cNvSpPr/>
            <p:nvPr/>
          </p:nvSpPr>
          <p:spPr bwMode="auto">
            <a:xfrm rot="20333012">
              <a:off x="3826562" y="-1111398"/>
              <a:ext cx="39485" cy="39485"/>
            </a:xfrm>
            <a:custGeom>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52"/>
            <p:cNvSpPr/>
            <p:nvPr/>
          </p:nvSpPr>
          <p:spPr bwMode="auto">
            <a:xfrm rot="20333012">
              <a:off x="3838568" y="-1078569"/>
              <a:ext cx="63174" cy="31587"/>
            </a:xfrm>
            <a:custGeom>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53"/>
            <p:cNvSpPr/>
            <p:nvPr/>
          </p:nvSpPr>
          <p:spPr bwMode="auto">
            <a:xfrm rot="20333012">
              <a:off x="3806149" y="-1101705"/>
              <a:ext cx="31587" cy="47381"/>
            </a:xfrm>
            <a:custGeom>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54"/>
            <p:cNvSpPr/>
            <p:nvPr/>
          </p:nvSpPr>
          <p:spPr bwMode="auto">
            <a:xfrm rot="20333012">
              <a:off x="3819578" y="-1061244"/>
              <a:ext cx="55279" cy="31587"/>
            </a:xfrm>
            <a:custGeom>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55"/>
            <p:cNvSpPr/>
            <p:nvPr/>
          </p:nvSpPr>
          <p:spPr bwMode="auto">
            <a:xfrm rot="20333012">
              <a:off x="3780420" y="-1086070"/>
              <a:ext cx="47381" cy="55279"/>
            </a:xfrm>
            <a:custGeom>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56"/>
            <p:cNvSpPr/>
            <p:nvPr/>
          </p:nvSpPr>
          <p:spPr bwMode="auto">
            <a:xfrm rot="20333012">
              <a:off x="3795537" y="-1036553"/>
              <a:ext cx="63174" cy="31587"/>
            </a:xfrm>
            <a:custGeom>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57"/>
            <p:cNvSpPr/>
            <p:nvPr/>
          </p:nvSpPr>
          <p:spPr bwMode="auto">
            <a:xfrm rot="20333012">
              <a:off x="3769062" y="-1070168"/>
              <a:ext cx="31587" cy="55279"/>
            </a:xfrm>
            <a:custGeom>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58"/>
            <p:cNvSpPr/>
            <p:nvPr/>
          </p:nvSpPr>
          <p:spPr bwMode="auto">
            <a:xfrm rot="20333012">
              <a:off x="3782227" y="-1031128"/>
              <a:ext cx="63174" cy="39485"/>
            </a:xfrm>
            <a:custGeom>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59"/>
            <p:cNvSpPr>
              <a:spLocks noEditPoints="1"/>
            </p:cNvSpPr>
            <p:nvPr/>
          </p:nvSpPr>
          <p:spPr bwMode="auto">
            <a:xfrm rot="20333012">
              <a:off x="3532118" y="-1142192"/>
              <a:ext cx="63174" cy="150040"/>
            </a:xfrm>
            <a:custGeom>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60"/>
            <p:cNvSpPr/>
            <p:nvPr/>
          </p:nvSpPr>
          <p:spPr bwMode="auto">
            <a:xfrm rot="20333012">
              <a:off x="3494118" y="-1097632"/>
              <a:ext cx="63174" cy="39485"/>
            </a:xfrm>
            <a:custGeom>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61"/>
            <p:cNvSpPr/>
            <p:nvPr/>
          </p:nvSpPr>
          <p:spPr bwMode="auto">
            <a:xfrm rot="20333012">
              <a:off x="3526056" y="-1138118"/>
              <a:ext cx="39485" cy="71072"/>
            </a:xfrm>
            <a:custGeom>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62"/>
            <p:cNvSpPr/>
            <p:nvPr/>
          </p:nvSpPr>
          <p:spPr bwMode="auto">
            <a:xfrm rot="20333012">
              <a:off x="3508597" y="-1078114"/>
              <a:ext cx="63174" cy="31587"/>
            </a:xfrm>
            <a:custGeom>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63"/>
            <p:cNvSpPr/>
            <p:nvPr/>
          </p:nvSpPr>
          <p:spPr bwMode="auto">
            <a:xfrm rot="20333012">
              <a:off x="3541692" y="-1112387"/>
              <a:ext cx="47381" cy="55279"/>
            </a:xfrm>
            <a:custGeom>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64"/>
            <p:cNvSpPr/>
            <p:nvPr/>
          </p:nvSpPr>
          <p:spPr bwMode="auto">
            <a:xfrm rot="20333012">
              <a:off x="3525920" y="-1059123"/>
              <a:ext cx="63174" cy="39485"/>
            </a:xfrm>
            <a:custGeom>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65"/>
            <p:cNvSpPr/>
            <p:nvPr/>
          </p:nvSpPr>
          <p:spPr bwMode="auto">
            <a:xfrm rot="20333012">
              <a:off x="3566647" y="-1094821"/>
              <a:ext cx="39485" cy="63174"/>
            </a:xfrm>
            <a:custGeom>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66"/>
            <p:cNvSpPr/>
            <p:nvPr/>
          </p:nvSpPr>
          <p:spPr bwMode="auto">
            <a:xfrm rot="20333012">
              <a:off x="3550610" y="-1035081"/>
              <a:ext cx="63174" cy="31587"/>
            </a:xfrm>
            <a:custGeom>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67"/>
            <p:cNvSpPr/>
            <p:nvPr/>
          </p:nvSpPr>
          <p:spPr bwMode="auto">
            <a:xfrm rot="20333012">
              <a:off x="3582549" y="-1075566"/>
              <a:ext cx="39485" cy="63174"/>
            </a:xfrm>
            <a:custGeom>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68"/>
            <p:cNvSpPr>
              <a:spLocks noEditPoints="1"/>
            </p:cNvSpPr>
            <p:nvPr/>
          </p:nvSpPr>
          <p:spPr bwMode="auto">
            <a:xfrm rot="20333012">
              <a:off x="3478853" y="-828305"/>
              <a:ext cx="150040" cy="63174"/>
            </a:xfrm>
            <a:custGeom>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69"/>
            <p:cNvSpPr/>
            <p:nvPr/>
          </p:nvSpPr>
          <p:spPr bwMode="auto">
            <a:xfrm rot="20333012">
              <a:off x="3517468" y="-779827"/>
              <a:ext cx="39485" cy="55279"/>
            </a:xfrm>
            <a:custGeom>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70"/>
            <p:cNvSpPr/>
            <p:nvPr/>
          </p:nvSpPr>
          <p:spPr bwMode="auto">
            <a:xfrm rot="20333012">
              <a:off x="3478925" y="-804229"/>
              <a:ext cx="63174" cy="31587"/>
            </a:xfrm>
            <a:custGeom>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71"/>
            <p:cNvSpPr/>
            <p:nvPr/>
          </p:nvSpPr>
          <p:spPr bwMode="auto">
            <a:xfrm rot="20333012">
              <a:off x="3544355" y="-797149"/>
              <a:ext cx="31587" cy="55279"/>
            </a:xfrm>
            <a:custGeom>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72"/>
            <p:cNvSpPr/>
            <p:nvPr/>
          </p:nvSpPr>
          <p:spPr bwMode="auto">
            <a:xfrm rot="20333012">
              <a:off x="3498180" y="-820132"/>
              <a:ext cx="63174" cy="31587"/>
            </a:xfrm>
            <a:custGeom>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73"/>
            <p:cNvSpPr/>
            <p:nvPr/>
          </p:nvSpPr>
          <p:spPr bwMode="auto">
            <a:xfrm rot="20333012">
              <a:off x="3554820" y="-809941"/>
              <a:ext cx="31587" cy="47381"/>
            </a:xfrm>
            <a:custGeom>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74"/>
            <p:cNvSpPr/>
            <p:nvPr/>
          </p:nvSpPr>
          <p:spPr bwMode="auto">
            <a:xfrm rot="20333012">
              <a:off x="3526755" y="-836297"/>
              <a:ext cx="47381" cy="39485"/>
            </a:xfrm>
            <a:custGeom>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75"/>
            <p:cNvSpPr/>
            <p:nvPr/>
          </p:nvSpPr>
          <p:spPr bwMode="auto">
            <a:xfrm rot="20333012">
              <a:off x="3572386" y="-834896"/>
              <a:ext cx="39485" cy="55279"/>
            </a:xfrm>
            <a:custGeom>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76"/>
            <p:cNvSpPr/>
            <p:nvPr/>
          </p:nvSpPr>
          <p:spPr bwMode="auto">
            <a:xfrm rot="20333012">
              <a:off x="3536690" y="-859830"/>
              <a:ext cx="63174" cy="47381"/>
            </a:xfrm>
            <a:custGeom>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77"/>
            <p:cNvSpPr>
              <a:spLocks noEditPoints="1"/>
            </p:cNvSpPr>
            <p:nvPr/>
          </p:nvSpPr>
          <p:spPr bwMode="auto">
            <a:xfrm rot="20333012">
              <a:off x="3657114" y="-1015845"/>
              <a:ext cx="86866" cy="189525"/>
            </a:xfrm>
            <a:custGeom>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78"/>
            <p:cNvSpPr>
              <a:spLocks noEditPoints="1"/>
            </p:cNvSpPr>
            <p:nvPr/>
          </p:nvSpPr>
          <p:spPr bwMode="auto">
            <a:xfrm rot="20333012">
              <a:off x="3599520" y="-965089"/>
              <a:ext cx="181627" cy="78968"/>
            </a:xfrm>
            <a:custGeom>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79"/>
            <p:cNvSpPr>
              <a:spLocks noEditPoints="1"/>
            </p:cNvSpPr>
            <p:nvPr/>
          </p:nvSpPr>
          <p:spPr bwMode="auto">
            <a:xfrm rot="20333012">
              <a:off x="3632530" y="-949561"/>
              <a:ext cx="118453" cy="55279"/>
            </a:xfrm>
            <a:custGeom>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80"/>
            <p:cNvSpPr/>
            <p:nvPr/>
          </p:nvSpPr>
          <p:spPr bwMode="auto">
            <a:xfrm rot="20333012">
              <a:off x="3664117" y="-981148"/>
              <a:ext cx="55279" cy="118453"/>
            </a:xfrm>
            <a:custGeom>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81"/>
            <p:cNvSpPr>
              <a:spLocks noEditPoints="1"/>
            </p:cNvSpPr>
            <p:nvPr/>
          </p:nvSpPr>
          <p:spPr bwMode="auto">
            <a:xfrm rot="20333012">
              <a:off x="3575829" y="-1036161"/>
              <a:ext cx="229010" cy="221112"/>
            </a:xfrm>
            <a:custGeom>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val="970313416"/>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1000" fill="hold"/>
                                        <p:tgtEl>
                                          <p:spTgt spid="4"/>
                                        </p:tgtEl>
                                        <p:attrNameLst>
                                          <p:attrName>ppt_w</p:attrName>
                                        </p:attrNameLst>
                                      </p:cBhvr>
                                      <p:tavLst>
                                        <p:tav tm="0">
                                          <p:val>
                                            <p:strVal val="#ppt_w*0.70"/>
                                          </p:val>
                                        </p:tav>
                                        <p:tav tm="100000">
                                          <p:val>
                                            <p:strVal val="#ppt_w"/>
                                          </p:val>
                                        </p:tav>
                                      </p:tavLst>
                                    </p:anim>
                                    <p:anim calcmode="lin" valueType="num">
                                      <p:cBhvr>
                                        <p:cTn id="15" dur="1000" fill="hold"/>
                                        <p:tgtEl>
                                          <p:spTgt spid="4"/>
                                        </p:tgtEl>
                                        <p:attrNameLst>
                                          <p:attrName>ppt_h</p:attrName>
                                        </p:attrNameLst>
                                      </p:cBhvr>
                                      <p:tavLst>
                                        <p:tav tm="0">
                                          <p:val>
                                            <p:strVal val="#ppt_h"/>
                                          </p:val>
                                        </p:tav>
                                        <p:tav tm="100000">
                                          <p:val>
                                            <p:strVal val="#ppt_h"/>
                                          </p:val>
                                        </p:tav>
                                      </p:tavLst>
                                    </p:anim>
                                    <p:animEffect transition="in" filter="fade">
                                      <p:cBhvr>
                                        <p:cTn id="16" dur="1000"/>
                                        <p:tgtEl>
                                          <p:spTgt spid="4"/>
                                        </p:tgtEl>
                                      </p:cBhvr>
                                    </p:animEffect>
                                  </p:childTnLst>
                                </p:cTn>
                              </p:par>
                            </p:childTnLst>
                          </p:cTn>
                        </p:par>
                      </p:childTnLst>
                    </p:cTn>
                  </p:par>
                  <p:par>
                    <p:cTn id="17" fill="hold" nodeType="clickPar">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strVal val="#ppt_w*0.70"/>
                                          </p:val>
                                        </p:tav>
                                        <p:tav tm="100000">
                                          <p:val>
                                            <p:strVal val="#ppt_w"/>
                                          </p:val>
                                        </p:tav>
                                      </p:tavLst>
                                    </p:anim>
                                    <p:anim calcmode="lin" valueType="num">
                                      <p:cBhvr>
                                        <p:cTn id="22" dur="1000" fill="hold"/>
                                        <p:tgtEl>
                                          <p:spTgt spid="3"/>
                                        </p:tgtEl>
                                        <p:attrNameLst>
                                          <p:attrName>ppt_h</p:attrName>
                                        </p:attrNameLst>
                                      </p:cBhvr>
                                      <p:tavLst>
                                        <p:tav tm="0">
                                          <p:val>
                                            <p:strVal val="#ppt_h"/>
                                          </p:val>
                                        </p:tav>
                                        <p:tav tm="100000">
                                          <p:val>
                                            <p:strVal val="#ppt_h"/>
                                          </p:val>
                                        </p:tav>
                                      </p:tavLst>
                                    </p:anim>
                                    <p:animEffect transition="in" filter="fade">
                                      <p:cBhvr>
                                        <p:cTn id="23" dur="1000"/>
                                        <p:tgtEl>
                                          <p:spTgt spid="3"/>
                                        </p:tgtEl>
                                      </p:cBhvr>
                                    </p:animEffect>
                                  </p:childTnLst>
                                </p:cTn>
                              </p:par>
                            </p:childTnLst>
                          </p:cTn>
                        </p:par>
                      </p:childTnLst>
                    </p:cTn>
                  </p:par>
                  <p:par>
                    <p:cTn id="24" fill="hold" nodeType="clickPar">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par>
                                <p:cTn id="29" presetID="2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00"/>
                                        <p:tgtEl>
                                          <p:spTgt spid="9"/>
                                        </p:tgtEl>
                                      </p:cBhvr>
                                    </p:animEffect>
                                  </p:childTnLst>
                                </p:cTn>
                              </p:par>
                              <p:par>
                                <p:cTn id="32" presetID="22" presetClass="entr" presetSubtype="4"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down)">
                                      <p:cBhvr>
                                        <p:cTn id="34" dur="500"/>
                                        <p:tgtEl>
                                          <p:spTgt spid="12"/>
                                        </p:tgtEl>
                                      </p:cBhvr>
                                    </p:animEffect>
                                  </p:childTnLst>
                                </p:cTn>
                              </p:par>
                            </p:childTnLst>
                          </p:cTn>
                        </p:par>
                      </p:childTnLst>
                    </p:cTn>
                  </p:par>
                  <p:par>
                    <p:cTn id="35" fill="hold" nodeType="clickPar">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down)">
                                      <p:cBhvr>
                                        <p:cTn id="39" dur="500"/>
                                        <p:tgtEl>
                                          <p:spTgt spid="6"/>
                                        </p:tgtEl>
                                      </p:cBhvr>
                                    </p:animEffect>
                                  </p:childTnLst>
                                </p:cTn>
                              </p:par>
                            </p:childTnLst>
                          </p:cTn>
                        </p:par>
                      </p:childTnLst>
                    </p:cTn>
                  </p:par>
                  <p:par>
                    <p:cTn id="40" fill="hold" nodeType="clickPar">
                      <p:stCondLst>
                        <p:cond delay="indefinite"/>
                      </p:stCondLst>
                      <p:childTnLst>
                        <p:par>
                          <p:cTn id="41" fill="hold">
                            <p:stCondLst>
                              <p:cond delay="0"/>
                            </p:stCondLst>
                            <p:childTnLst>
                              <p:par>
                                <p:cTn id="42" presetID="42" presetClass="entr" presetSubtype="0" fill="hold" nodeType="click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fade">
                                      <p:cBhvr>
                                        <p:cTn id="44" dur="1000"/>
                                        <p:tgtEl>
                                          <p:spTgt spid="15"/>
                                        </p:tgtEl>
                                      </p:cBhvr>
                                    </p:animEffect>
                                    <p:anim calcmode="lin" valueType="num">
                                      <p:cBhvr>
                                        <p:cTn id="45" dur="1000" fill="hold"/>
                                        <p:tgtEl>
                                          <p:spTgt spid="15"/>
                                        </p:tgtEl>
                                        <p:attrNameLst>
                                          <p:attrName>ppt_x</p:attrName>
                                        </p:attrNameLst>
                                      </p:cBhvr>
                                      <p:tavLst>
                                        <p:tav tm="0">
                                          <p:val>
                                            <p:strVal val="#ppt_x"/>
                                          </p:val>
                                        </p:tav>
                                        <p:tav tm="100000">
                                          <p:val>
                                            <p:strVal val="#ppt_x"/>
                                          </p:val>
                                        </p:tav>
                                      </p:tavLst>
                                    </p:anim>
                                    <p:anim calcmode="lin" valueType="num">
                                      <p:cBhvr>
                                        <p:cTn id="46"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47" fill="hold" nodeType="clickPar">
                      <p:stCondLst>
                        <p:cond delay="indefinite"/>
                      </p:stCondLst>
                      <p:childTnLst>
                        <p:par>
                          <p:cTn id="48" fill="hold">
                            <p:stCondLst>
                              <p:cond delay="0"/>
                            </p:stCondLst>
                            <p:childTnLst>
                              <p:par>
                                <p:cTn id="49" presetID="45" presetClass="entr" presetSubtype="0" fill="hold" grpId="0" nodeType="clickEffect">
                                  <p:stCondLst>
                                    <p:cond delay="0"/>
                                  </p:stCondLst>
                                  <p:childTnLst>
                                    <p:set>
                                      <p:cBhvr>
                                        <p:cTn id="50" dur="1" fill="hold">
                                          <p:stCondLst>
                                            <p:cond delay="0"/>
                                          </p:stCondLst>
                                        </p:cTn>
                                        <p:tgtEl>
                                          <p:spTgt spid="81"/>
                                        </p:tgtEl>
                                        <p:attrNameLst>
                                          <p:attrName>style.visibility</p:attrName>
                                        </p:attrNameLst>
                                      </p:cBhvr>
                                      <p:to>
                                        <p:strVal val="visible"/>
                                      </p:to>
                                    </p:set>
                                    <p:animEffect transition="in" filter="fade">
                                      <p:cBhvr>
                                        <p:cTn id="51" dur="2000"/>
                                        <p:tgtEl>
                                          <p:spTgt spid="81"/>
                                        </p:tgtEl>
                                      </p:cBhvr>
                                    </p:animEffect>
                                    <p:anim calcmode="lin" valueType="num">
                                      <p:cBhvr>
                                        <p:cTn id="52" dur="2000" fill="hold"/>
                                        <p:tgtEl>
                                          <p:spTgt spid="81"/>
                                        </p:tgtEl>
                                        <p:attrNameLst>
                                          <p:attrName>ppt_w</p:attrName>
                                        </p:attrNameLst>
                                      </p:cBhvr>
                                      <p:tavLst>
                                        <p:tav tm="0" fmla="#ppt_w*sin(2.5*pi*$)">
                                          <p:val>
                                            <p:fltVal val="0"/>
                                          </p:val>
                                        </p:tav>
                                        <p:tav tm="100000">
                                          <p:val>
                                            <p:fltVal val="1"/>
                                          </p:val>
                                        </p:tav>
                                      </p:tavLst>
                                    </p:anim>
                                    <p:anim calcmode="lin" valueType="num">
                                      <p:cBhvr>
                                        <p:cTn id="53" dur="2000" fill="hold"/>
                                        <p:tgtEl>
                                          <p:spTgt spid="81"/>
                                        </p:tgtEl>
                                        <p:attrNameLst>
                                          <p:attrName>ppt_h</p:attrName>
                                        </p:attrNameLst>
                                      </p:cBhvr>
                                      <p:tavLst>
                                        <p:tav tm="0">
                                          <p:val>
                                            <p:strVal val="#ppt_h"/>
                                          </p:val>
                                        </p:tav>
                                        <p:tav tm="100000">
                                          <p:val>
                                            <p:strVal val="#ppt_h"/>
                                          </p:val>
                                        </p:tav>
                                      </p:tavLst>
                                    </p:anim>
                                  </p:childTnLst>
                                </p:cTn>
                              </p:par>
                              <p:par>
                                <p:cTn id="54" presetID="45" presetClass="entr" presetSubtype="0" fill="hold" grpId="0" nodeType="withEffect">
                                  <p:stCondLst>
                                    <p:cond delay="0"/>
                                  </p:stCondLst>
                                  <p:childTnLst>
                                    <p:set>
                                      <p:cBhvr>
                                        <p:cTn id="55" dur="1" fill="hold">
                                          <p:stCondLst>
                                            <p:cond delay="0"/>
                                          </p:stCondLst>
                                        </p:cTn>
                                        <p:tgtEl>
                                          <p:spTgt spid="83"/>
                                        </p:tgtEl>
                                        <p:attrNameLst>
                                          <p:attrName>style.visibility</p:attrName>
                                        </p:attrNameLst>
                                      </p:cBhvr>
                                      <p:to>
                                        <p:strVal val="visible"/>
                                      </p:to>
                                    </p:set>
                                    <p:animEffect transition="in" filter="fade">
                                      <p:cBhvr>
                                        <p:cTn id="56" dur="2000"/>
                                        <p:tgtEl>
                                          <p:spTgt spid="83"/>
                                        </p:tgtEl>
                                      </p:cBhvr>
                                    </p:animEffect>
                                    <p:anim calcmode="lin" valueType="num">
                                      <p:cBhvr>
                                        <p:cTn id="57" dur="2000" fill="hold"/>
                                        <p:tgtEl>
                                          <p:spTgt spid="83"/>
                                        </p:tgtEl>
                                        <p:attrNameLst>
                                          <p:attrName>ppt_w</p:attrName>
                                        </p:attrNameLst>
                                      </p:cBhvr>
                                      <p:tavLst>
                                        <p:tav tm="0" fmla="#ppt_w*sin(2.5*pi*$)">
                                          <p:val>
                                            <p:fltVal val="0"/>
                                          </p:val>
                                        </p:tav>
                                        <p:tav tm="100000">
                                          <p:val>
                                            <p:fltVal val="1"/>
                                          </p:val>
                                        </p:tav>
                                      </p:tavLst>
                                    </p:anim>
                                    <p:anim calcmode="lin" valueType="num">
                                      <p:cBhvr>
                                        <p:cTn id="58" dur="2000" fill="hold"/>
                                        <p:tgtEl>
                                          <p:spTgt spid="83"/>
                                        </p:tgtEl>
                                        <p:attrNameLst>
                                          <p:attrName>ppt_h</p:attrName>
                                        </p:attrNameLst>
                                      </p:cBhvr>
                                      <p:tavLst>
                                        <p:tav tm="0">
                                          <p:val>
                                            <p:strVal val="#ppt_h"/>
                                          </p:val>
                                        </p:tav>
                                        <p:tav tm="100000">
                                          <p:val>
                                            <p:strVal val="#ppt_h"/>
                                          </p:val>
                                        </p:tav>
                                      </p:tavLst>
                                    </p:anim>
                                  </p:childTnLst>
                                </p:cTn>
                              </p:par>
                              <p:par>
                                <p:cTn id="59" presetID="45" presetClass="entr" presetSubtype="0" fill="hold" grpId="0" nodeType="withEffect">
                                  <p:stCondLst>
                                    <p:cond delay="0"/>
                                  </p:stCondLst>
                                  <p:childTnLst>
                                    <p:set>
                                      <p:cBhvr>
                                        <p:cTn id="60" dur="1" fill="hold">
                                          <p:stCondLst>
                                            <p:cond delay="0"/>
                                          </p:stCondLst>
                                        </p:cTn>
                                        <p:tgtEl>
                                          <p:spTgt spid="82"/>
                                        </p:tgtEl>
                                        <p:attrNameLst>
                                          <p:attrName>style.visibility</p:attrName>
                                        </p:attrNameLst>
                                      </p:cBhvr>
                                      <p:to>
                                        <p:strVal val="visible"/>
                                      </p:to>
                                    </p:set>
                                    <p:animEffect transition="in" filter="fade">
                                      <p:cBhvr>
                                        <p:cTn id="61" dur="2000"/>
                                        <p:tgtEl>
                                          <p:spTgt spid="82"/>
                                        </p:tgtEl>
                                      </p:cBhvr>
                                    </p:animEffect>
                                    <p:anim calcmode="lin" valueType="num">
                                      <p:cBhvr>
                                        <p:cTn id="62" dur="2000" fill="hold"/>
                                        <p:tgtEl>
                                          <p:spTgt spid="82"/>
                                        </p:tgtEl>
                                        <p:attrNameLst>
                                          <p:attrName>ppt_w</p:attrName>
                                        </p:attrNameLst>
                                      </p:cBhvr>
                                      <p:tavLst>
                                        <p:tav tm="0" fmla="#ppt_w*sin(2.5*pi*$)">
                                          <p:val>
                                            <p:fltVal val="0"/>
                                          </p:val>
                                        </p:tav>
                                        <p:tav tm="100000">
                                          <p:val>
                                            <p:fltVal val="1"/>
                                          </p:val>
                                        </p:tav>
                                      </p:tavLst>
                                    </p:anim>
                                    <p:anim calcmode="lin" valueType="num">
                                      <p:cBhvr>
                                        <p:cTn id="63" dur="2000" fill="hold"/>
                                        <p:tgtEl>
                                          <p:spTgt spid="82"/>
                                        </p:tgtEl>
                                        <p:attrNameLst>
                                          <p:attrName>ppt_h</p:attrName>
                                        </p:attrNameLst>
                                      </p:cBhvr>
                                      <p:tavLst>
                                        <p:tav tm="0">
                                          <p:val>
                                            <p:strVal val="#ppt_h"/>
                                          </p:val>
                                        </p:tav>
                                        <p:tav tm="100000">
                                          <p:val>
                                            <p:strVal val="#ppt_h"/>
                                          </p:val>
                                        </p:tav>
                                      </p:tavLst>
                                    </p:anim>
                                  </p:childTnLst>
                                </p:cTn>
                              </p:par>
                              <p:par>
                                <p:cTn id="64" presetID="45" presetClass="entr" presetSubtype="0" fill="hold" nodeType="withEffect">
                                  <p:stCondLst>
                                    <p:cond delay="0"/>
                                  </p:stCondLst>
                                  <p:childTnLst>
                                    <p:set>
                                      <p:cBhvr>
                                        <p:cTn id="65" dur="1" fill="hold">
                                          <p:stCondLst>
                                            <p:cond delay="0"/>
                                          </p:stCondLst>
                                        </p:cTn>
                                        <p:tgtEl>
                                          <p:spTgt spid="198"/>
                                        </p:tgtEl>
                                        <p:attrNameLst>
                                          <p:attrName>style.visibility</p:attrName>
                                        </p:attrNameLst>
                                      </p:cBhvr>
                                      <p:to>
                                        <p:strVal val="visible"/>
                                      </p:to>
                                    </p:set>
                                    <p:animEffect transition="in" filter="fade">
                                      <p:cBhvr>
                                        <p:cTn id="66" dur="2000"/>
                                        <p:tgtEl>
                                          <p:spTgt spid="198"/>
                                        </p:tgtEl>
                                      </p:cBhvr>
                                    </p:animEffect>
                                    <p:anim calcmode="lin" valueType="num">
                                      <p:cBhvr>
                                        <p:cTn id="67" dur="2000" fill="hold"/>
                                        <p:tgtEl>
                                          <p:spTgt spid="198"/>
                                        </p:tgtEl>
                                        <p:attrNameLst>
                                          <p:attrName>ppt_w</p:attrName>
                                        </p:attrNameLst>
                                      </p:cBhvr>
                                      <p:tavLst>
                                        <p:tav tm="0" fmla="#ppt_w*sin(2.5*pi*$)">
                                          <p:val>
                                            <p:fltVal val="0"/>
                                          </p:val>
                                        </p:tav>
                                        <p:tav tm="100000">
                                          <p:val>
                                            <p:fltVal val="1"/>
                                          </p:val>
                                        </p:tav>
                                      </p:tavLst>
                                    </p:anim>
                                    <p:anim calcmode="lin" valueType="num">
                                      <p:cBhvr>
                                        <p:cTn id="68" dur="2000" fill="hold"/>
                                        <p:tgtEl>
                                          <p:spTgt spid="198"/>
                                        </p:tgtEl>
                                        <p:attrNameLst>
                                          <p:attrName>ppt_h</p:attrName>
                                        </p:attrNameLst>
                                      </p:cBhvr>
                                      <p:tavLst>
                                        <p:tav tm="0">
                                          <p:val>
                                            <p:strVal val="#ppt_h"/>
                                          </p:val>
                                        </p:tav>
                                        <p:tav tm="100000">
                                          <p:val>
                                            <p:strVal val="#ppt_h"/>
                                          </p:val>
                                        </p:tav>
                                      </p:tavLst>
                                    </p:anim>
                                  </p:childTnLst>
                                </p:cTn>
                              </p:par>
                              <p:par>
                                <p:cTn id="69" presetID="45" presetClass="entr" presetSubtype="0" fill="hold" nodeType="withEffect">
                                  <p:stCondLst>
                                    <p:cond delay="0"/>
                                  </p:stCondLst>
                                  <p:childTnLst>
                                    <p:set>
                                      <p:cBhvr>
                                        <p:cTn id="70" dur="1" fill="hold">
                                          <p:stCondLst>
                                            <p:cond delay="0"/>
                                          </p:stCondLst>
                                        </p:cTn>
                                        <p:tgtEl>
                                          <p:spTgt spid="84"/>
                                        </p:tgtEl>
                                        <p:attrNameLst>
                                          <p:attrName>style.visibility</p:attrName>
                                        </p:attrNameLst>
                                      </p:cBhvr>
                                      <p:to>
                                        <p:strVal val="visible"/>
                                      </p:to>
                                    </p:set>
                                    <p:animEffect transition="in" filter="fade">
                                      <p:cBhvr>
                                        <p:cTn id="71" dur="2000"/>
                                        <p:tgtEl>
                                          <p:spTgt spid="84"/>
                                        </p:tgtEl>
                                      </p:cBhvr>
                                    </p:animEffect>
                                    <p:anim calcmode="lin" valueType="num">
                                      <p:cBhvr>
                                        <p:cTn id="72" dur="2000" fill="hold"/>
                                        <p:tgtEl>
                                          <p:spTgt spid="84"/>
                                        </p:tgtEl>
                                        <p:attrNameLst>
                                          <p:attrName>ppt_w</p:attrName>
                                        </p:attrNameLst>
                                      </p:cBhvr>
                                      <p:tavLst>
                                        <p:tav tm="0" fmla="#ppt_w*sin(2.5*pi*$)">
                                          <p:val>
                                            <p:fltVal val="0"/>
                                          </p:val>
                                        </p:tav>
                                        <p:tav tm="100000">
                                          <p:val>
                                            <p:fltVal val="1"/>
                                          </p:val>
                                        </p:tav>
                                      </p:tavLst>
                                    </p:anim>
                                    <p:anim calcmode="lin" valueType="num">
                                      <p:cBhvr>
                                        <p:cTn id="73" dur="2000" fill="hold"/>
                                        <p:tgtEl>
                                          <p:spTgt spid="84"/>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24"/>
                                        </p:tgtEl>
                                        <p:attrNameLst>
                                          <p:attrName>style.visibility</p:attrName>
                                        </p:attrNameLst>
                                      </p:cBhvr>
                                      <p:to>
                                        <p:strVal val="visible"/>
                                      </p:to>
                                    </p:set>
                                    <p:animEffect transition="in" filter="fade">
                                      <p:cBhvr>
                                        <p:cTn id="76" dur="2000"/>
                                        <p:tgtEl>
                                          <p:spTgt spid="24"/>
                                        </p:tgtEl>
                                      </p:cBhvr>
                                    </p:animEffect>
                                    <p:anim calcmode="lin" valueType="num">
                                      <p:cBhvr>
                                        <p:cTn id="77" dur="2000" fill="hold"/>
                                        <p:tgtEl>
                                          <p:spTgt spid="24"/>
                                        </p:tgtEl>
                                        <p:attrNameLst>
                                          <p:attrName>ppt_w</p:attrName>
                                        </p:attrNameLst>
                                      </p:cBhvr>
                                      <p:tavLst>
                                        <p:tav tm="0" fmla="#ppt_w*sin(2.5*pi*$)">
                                          <p:val>
                                            <p:fltVal val="0"/>
                                          </p:val>
                                        </p:tav>
                                        <p:tav tm="100000">
                                          <p:val>
                                            <p:fltVal val="1"/>
                                          </p:val>
                                        </p:tav>
                                      </p:tavLst>
                                    </p:anim>
                                    <p:anim calcmode="lin" valueType="num">
                                      <p:cBhvr>
                                        <p:cTn id="78" dur="2000" fill="hold"/>
                                        <p:tgtEl>
                                          <p:spTgt spid="24"/>
                                        </p:tgtEl>
                                        <p:attrNameLst>
                                          <p:attrName>ppt_h</p:attrName>
                                        </p:attrNameLst>
                                      </p:cBhvr>
                                      <p:tavLst>
                                        <p:tav tm="0">
                                          <p:val>
                                            <p:strVal val="#ppt_h"/>
                                          </p:val>
                                        </p:tav>
                                        <p:tav tm="100000">
                                          <p:val>
                                            <p:strVal val="#ppt_h"/>
                                          </p:val>
                                        </p:tav>
                                      </p:tavLst>
                                    </p:anim>
                                  </p:childTnLst>
                                </p:cTn>
                              </p:par>
                              <p:par>
                                <p:cTn id="79" presetID="45" presetClass="entr" presetSubtype="0" fill="hold" nodeType="withEffect">
                                  <p:stCondLst>
                                    <p:cond delay="0"/>
                                  </p:stCondLst>
                                  <p:childTnLst>
                                    <p:set>
                                      <p:cBhvr>
                                        <p:cTn id="80" dur="1" fill="hold">
                                          <p:stCondLst>
                                            <p:cond delay="0"/>
                                          </p:stCondLst>
                                        </p:cTn>
                                        <p:tgtEl>
                                          <p:spTgt spid="141"/>
                                        </p:tgtEl>
                                        <p:attrNameLst>
                                          <p:attrName>style.visibility</p:attrName>
                                        </p:attrNameLst>
                                      </p:cBhvr>
                                      <p:to>
                                        <p:strVal val="visible"/>
                                      </p:to>
                                    </p:set>
                                    <p:animEffect transition="in" filter="fade">
                                      <p:cBhvr>
                                        <p:cTn id="81" dur="2000"/>
                                        <p:tgtEl>
                                          <p:spTgt spid="141"/>
                                        </p:tgtEl>
                                      </p:cBhvr>
                                    </p:animEffect>
                                    <p:anim calcmode="lin" valueType="num">
                                      <p:cBhvr>
                                        <p:cTn id="82" dur="2000" fill="hold"/>
                                        <p:tgtEl>
                                          <p:spTgt spid="141"/>
                                        </p:tgtEl>
                                        <p:attrNameLst>
                                          <p:attrName>ppt_w</p:attrName>
                                        </p:attrNameLst>
                                      </p:cBhvr>
                                      <p:tavLst>
                                        <p:tav tm="0" fmla="#ppt_w*sin(2.5*pi*$)">
                                          <p:val>
                                            <p:fltVal val="0"/>
                                          </p:val>
                                        </p:tav>
                                        <p:tav tm="100000">
                                          <p:val>
                                            <p:fltVal val="1"/>
                                          </p:val>
                                        </p:tav>
                                      </p:tavLst>
                                    </p:anim>
                                    <p:anim calcmode="lin" valueType="num">
                                      <p:cBhvr>
                                        <p:cTn id="83" dur="2000" fill="hold"/>
                                        <p:tgtEl>
                                          <p:spTgt spid="14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81" grpId="0" animBg="1"/>
      <p:bldP spid="82" grpId="0" animBg="1"/>
      <p:bldP spid="83" grpId="0" animBg="1"/>
    </p:bldLst>
  </p:timing>
</p:sld>
</file>

<file path=ppt/slides/slide2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7"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Box 2"/>
          <p:cNvSpPr txBox="1"/>
          <p:nvPr/>
        </p:nvSpPr>
        <p:spPr>
          <a:xfrm>
            <a:off x="3873276" y="1210269"/>
            <a:ext cx="4445448" cy="923330"/>
          </a:xfrm>
          <a:prstGeom prst="rect">
            <a:avLst/>
          </a:prstGeom>
          <a:noFill/>
        </p:spPr>
        <p:txBody>
          <a:bodyPr wrap="none">
            <a:spAutoFit/>
          </a:bodyPr>
          <a:lstStyle/>
          <a:p>
            <a:pPr>
              <a:defRPr/>
            </a:pPr>
            <a:r>
              <a:rPr lang="en-US" altLang="zh-CN" sz="54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mj-lt"/>
                <a:ea typeface="+mn-ea"/>
              </a:rPr>
              <a:t>Celebrations</a:t>
            </a:r>
            <a:endParaRPr lang="zh-CN" altLang="en-US" sz="54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mj-lt"/>
              <a:ea typeface="+mn-ea"/>
            </a:endParaRPr>
          </a:p>
        </p:txBody>
      </p:sp>
      <p:sp>
        <p:nvSpPr>
          <p:cNvPr id="4" name="TextBox 3"/>
          <p:cNvSpPr txBox="1">
            <a:spLocks noChangeArrowheads="1"/>
          </p:cNvSpPr>
          <p:nvPr/>
        </p:nvSpPr>
        <p:spPr bwMode="auto">
          <a:xfrm>
            <a:off x="446880" y="2179394"/>
            <a:ext cx="5433219"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a:ea typeface="宋体" charset="-122"/>
              </a:defRPr>
            </a:lvl1pPr>
            <a:lvl2pPr marL="742950" indent="-285750">
              <a:defRPr>
                <a:solidFill>
                  <a:schemeClr val="tx1"/>
                </a:solidFill>
                <a:latin typeface="Arial"/>
                <a:ea typeface="宋体" charset="-122"/>
              </a:defRPr>
            </a:lvl2pPr>
            <a:lvl3pPr marL="1143000" indent="-228600">
              <a:defRPr>
                <a:solidFill>
                  <a:schemeClr val="tx1"/>
                </a:solidFill>
                <a:latin typeface="Arial"/>
                <a:ea typeface="宋体" charset="-122"/>
              </a:defRPr>
            </a:lvl3pPr>
            <a:lvl4pPr marL="1600200" indent="-228600">
              <a:defRPr>
                <a:solidFill>
                  <a:schemeClr val="tx1"/>
                </a:solidFill>
                <a:latin typeface="Arial"/>
                <a:ea typeface="宋体" charset="-122"/>
              </a:defRPr>
            </a:lvl4pPr>
            <a:lvl5pPr marL="2057400" indent="-228600">
              <a:defRPr>
                <a:solidFill>
                  <a:schemeClr val="tx1"/>
                </a:solidFill>
                <a:latin typeface="Arial"/>
                <a:ea typeface="宋体" charset="-122"/>
              </a:defRPr>
            </a:lvl5pPr>
            <a:lvl6pPr marL="2514600" indent="-228600" eaLnBrk="0" fontAlgn="base" hangingPunct="0">
              <a:spcBef>
                <a:spcPct val="0"/>
              </a:spcBef>
              <a:spcAft>
                <a:spcPct val="0"/>
              </a:spcAft>
              <a:defRPr>
                <a:solidFill>
                  <a:schemeClr val="tx1"/>
                </a:solidFill>
                <a:latin typeface="Arial"/>
                <a:ea typeface="宋体" charset="-122"/>
              </a:defRPr>
            </a:lvl6pPr>
            <a:lvl7pPr marL="2971800" indent="-228600" eaLnBrk="0" fontAlgn="base" hangingPunct="0">
              <a:spcBef>
                <a:spcPct val="0"/>
              </a:spcBef>
              <a:spcAft>
                <a:spcPct val="0"/>
              </a:spcAft>
              <a:defRPr>
                <a:solidFill>
                  <a:schemeClr val="tx1"/>
                </a:solidFill>
                <a:latin typeface="Arial"/>
                <a:ea typeface="宋体" charset="-122"/>
              </a:defRPr>
            </a:lvl7pPr>
            <a:lvl8pPr marL="3429000" indent="-228600" eaLnBrk="0" fontAlgn="base" hangingPunct="0">
              <a:spcBef>
                <a:spcPct val="0"/>
              </a:spcBef>
              <a:spcAft>
                <a:spcPct val="0"/>
              </a:spcAft>
              <a:defRPr>
                <a:solidFill>
                  <a:schemeClr val="tx1"/>
                </a:solidFill>
                <a:latin typeface="Arial"/>
                <a:ea typeface="宋体" charset="-122"/>
              </a:defRPr>
            </a:lvl8pPr>
            <a:lvl9pPr marL="3886200" indent="-228600" eaLnBrk="0" fontAlgn="base" hangingPunct="0">
              <a:spcBef>
                <a:spcPct val="0"/>
              </a:spcBef>
              <a:spcAft>
                <a:spcPct val="0"/>
              </a:spcAft>
              <a:defRPr>
                <a:solidFill>
                  <a:schemeClr val="tx1"/>
                </a:solidFill>
                <a:latin typeface="Arial"/>
                <a:ea typeface="宋体" charset="-122"/>
              </a:defRPr>
            </a:lvl9pPr>
          </a:lstStyle>
          <a:p>
            <a:pPr algn="just" eaLnBrk="1" hangingPunct="1"/>
            <a:r>
              <a:rPr lang="zh-CN" altLang="zh-CN" sz="2000">
                <a:solidFill>
                  <a:schemeClr val="accent4">
                    <a:lumMod val="20000"/>
                    <a:lumOff val="80000"/>
                  </a:schemeClr>
                </a:solidFill>
                <a:effectLst>
                  <a:outerShdw blurRad="38100" dist="38100" dir="2700000" algn="tl">
                    <a:srgbClr val="000000">
                      <a:alpha val="43137"/>
                    </a:srgbClr>
                  </a:outerShdw>
                </a:effectLst>
                <a:latin typeface="+mj-ea"/>
                <a:ea typeface="+mj-ea"/>
              </a:rPr>
              <a:t>The specifics of family Christmas celebrations can have as many variations as there are families.Typically families will open presents either on Christmas Eve or Christmas Day.Members may open them at the same time , one at a time, or have some other type of family tradition.Many Christian families will have a birthday cake for Jesus,and sing"Happy Birthday "to Him,in keeping with American birthday celebrations.Christmas is a season where humanity says"Thank you"for God's love by sharing it with and showing it to others.</a:t>
            </a:r>
          </a:p>
        </p:txBody>
      </p:sp>
      <p:sp>
        <p:nvSpPr>
          <p:cNvPr id="5" name="TextBox 4"/>
          <p:cNvSpPr txBox="1"/>
          <p:nvPr/>
        </p:nvSpPr>
        <p:spPr>
          <a:xfrm>
            <a:off x="6255544" y="2142162"/>
            <a:ext cx="5377656" cy="3785652"/>
          </a:xfrm>
          <a:prstGeom prst="rect">
            <a:avLst/>
          </a:prstGeom>
          <a:noFill/>
        </p:spPr>
        <p:txBody>
          <a:bodyPr wrap="square">
            <a:spAutoFit/>
          </a:bodyPr>
          <a:lstStyle/>
          <a:p>
            <a:pPr algn="just" eaLnBrk="1" hangingPunct="1">
              <a:lnSpc>
                <a:spcPct val="150000"/>
              </a:lnSpc>
              <a:defRPr/>
            </a:pPr>
            <a:r>
              <a:rPr lang="zh-CN" altLang="zh-CN" sz="2000">
                <a:solidFill>
                  <a:schemeClr val="bg1"/>
                </a:solidFill>
                <a:effectLst>
                  <a:outerShdw blurRad="38100" dist="38100" dir="2700000" algn="tl">
                    <a:srgbClr val="000000">
                      <a:alpha val="43137"/>
                    </a:srgbClr>
                  </a:outerShdw>
                </a:effectLst>
                <a:latin typeface="+mj-ea"/>
                <a:ea typeface="+mj-ea"/>
              </a:rPr>
              <a:t>欢乐的圣诞庆祝活动的细节可以有许多因为不同的家庭。典型的家庭就会打开礼物或者在圣诞前夜或圣诞节的日子。成员可打开他们的同时,一次一件,或者有一些其他类型的家庭的传统很多基督徒家庭将举办一个生日蛋糕给耶稣,唱“生日快乐”,以保持他与美国生日庆祝圣诞节是一个人类中说“谢谢”因为神的爱,分享它、展示它给别人。</a:t>
            </a:r>
          </a:p>
        </p:txBody>
      </p:sp>
      <p:grpSp>
        <p:nvGrpSpPr>
          <p:cNvPr id="8" name="组合 7"/>
          <p:cNvGrpSpPr/>
          <p:nvPr/>
        </p:nvGrpSpPr>
        <p:grpSpPr>
          <a:xfrm rot="4288886">
            <a:off x="623682" y="1384302"/>
            <a:ext cx="522529" cy="533315"/>
            <a:chOff x="3478853" y="-1142192"/>
            <a:chExt cx="425807" cy="434596"/>
          </a:xfrm>
        </p:grpSpPr>
        <p:sp>
          <p:nvSpPr>
            <p:cNvPr id="9" name="Freeform 126"/>
            <p:cNvSpPr>
              <a:spLocks noEditPoints="1"/>
            </p:cNvSpPr>
            <p:nvPr/>
          </p:nvSpPr>
          <p:spPr bwMode="auto">
            <a:xfrm rot="20333012">
              <a:off x="3528448" y="-1004574"/>
              <a:ext cx="323771" cy="157938"/>
            </a:xfrm>
            <a:custGeom>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27"/>
            <p:cNvSpPr/>
            <p:nvPr/>
          </p:nvSpPr>
          <p:spPr bwMode="auto">
            <a:xfrm rot="20333012">
              <a:off x="3870160" y="-932009"/>
              <a:ext cx="31587" cy="39485"/>
            </a:xfrm>
            <a:custGeom>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28"/>
            <p:cNvSpPr/>
            <p:nvPr/>
          </p:nvSpPr>
          <p:spPr bwMode="auto">
            <a:xfrm rot="20333012">
              <a:off x="3483188" y="-943686"/>
              <a:ext cx="31587" cy="31587"/>
            </a:xfrm>
            <a:custGeom>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9"/>
            <p:cNvSpPr/>
            <p:nvPr/>
          </p:nvSpPr>
          <p:spPr bwMode="auto">
            <a:xfrm rot="20333012">
              <a:off x="3812099" y="-949831"/>
              <a:ext cx="63174" cy="31587"/>
            </a:xfrm>
            <a:custGeom>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30"/>
            <p:cNvSpPr/>
            <p:nvPr/>
          </p:nvSpPr>
          <p:spPr bwMode="auto">
            <a:xfrm rot="20333012">
              <a:off x="3824539" y="-930468"/>
              <a:ext cx="31587" cy="63174"/>
            </a:xfrm>
            <a:custGeom>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1"/>
            <p:cNvSpPr/>
            <p:nvPr/>
          </p:nvSpPr>
          <p:spPr bwMode="auto">
            <a:xfrm rot="20333012">
              <a:off x="3540698" y="-981974"/>
              <a:ext cx="31587" cy="55279"/>
            </a:xfrm>
            <a:custGeom>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32"/>
            <p:cNvSpPr/>
            <p:nvPr/>
          </p:nvSpPr>
          <p:spPr bwMode="auto">
            <a:xfrm rot="20333012">
              <a:off x="3524396" y="-931554"/>
              <a:ext cx="63174" cy="39485"/>
            </a:xfrm>
            <a:custGeom>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3"/>
            <p:cNvSpPr>
              <a:spLocks noEditPoints="1"/>
            </p:cNvSpPr>
            <p:nvPr/>
          </p:nvSpPr>
          <p:spPr bwMode="auto">
            <a:xfrm rot="20333012">
              <a:off x="3607416" y="-1091439"/>
              <a:ext cx="165833" cy="331669"/>
            </a:xfrm>
            <a:custGeom>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34"/>
            <p:cNvSpPr/>
            <p:nvPr/>
          </p:nvSpPr>
          <p:spPr bwMode="auto">
            <a:xfrm rot="20333012">
              <a:off x="3662359" y="-743517"/>
              <a:ext cx="39485" cy="31587"/>
            </a:xfrm>
            <a:custGeom>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35"/>
            <p:cNvSpPr/>
            <p:nvPr/>
          </p:nvSpPr>
          <p:spPr bwMode="auto">
            <a:xfrm rot="20333012">
              <a:off x="3678823" y="-1139280"/>
              <a:ext cx="39485" cy="31587"/>
            </a:xfrm>
            <a:custGeom>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36"/>
            <p:cNvSpPr/>
            <p:nvPr/>
          </p:nvSpPr>
          <p:spPr bwMode="auto">
            <a:xfrm rot="20333012">
              <a:off x="3626916" y="-793661"/>
              <a:ext cx="63174" cy="31587"/>
            </a:xfrm>
            <a:custGeom>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37"/>
            <p:cNvSpPr/>
            <p:nvPr/>
          </p:nvSpPr>
          <p:spPr bwMode="auto">
            <a:xfrm rot="20333012">
              <a:off x="3685233" y="-808947"/>
              <a:ext cx="31587" cy="63174"/>
            </a:xfrm>
            <a:custGeom>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38"/>
            <p:cNvSpPr/>
            <p:nvPr/>
          </p:nvSpPr>
          <p:spPr bwMode="auto">
            <a:xfrm rot="20333012">
              <a:off x="3669802" y="-1081387"/>
              <a:ext cx="23692" cy="47381"/>
            </a:xfrm>
            <a:custGeom>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39"/>
            <p:cNvSpPr/>
            <p:nvPr/>
          </p:nvSpPr>
          <p:spPr bwMode="auto">
            <a:xfrm rot="20333012">
              <a:off x="3678687" y="-1076078"/>
              <a:ext cx="63174" cy="31587"/>
            </a:xfrm>
            <a:custGeom>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40"/>
            <p:cNvSpPr>
              <a:spLocks noEditPoints="1"/>
            </p:cNvSpPr>
            <p:nvPr/>
          </p:nvSpPr>
          <p:spPr bwMode="auto">
            <a:xfrm rot="20333012">
              <a:off x="3600943" y="-1012735"/>
              <a:ext cx="181627" cy="181629"/>
            </a:xfrm>
            <a:custGeom>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41"/>
            <p:cNvSpPr>
              <a:spLocks noEditPoints="1"/>
            </p:cNvSpPr>
            <p:nvPr/>
          </p:nvSpPr>
          <p:spPr bwMode="auto">
            <a:xfrm rot="20333012">
              <a:off x="3777743" y="-857636"/>
              <a:ext cx="71072" cy="150040"/>
            </a:xfrm>
            <a:custGeom>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2"/>
            <p:cNvSpPr/>
            <p:nvPr/>
          </p:nvSpPr>
          <p:spPr bwMode="auto">
            <a:xfrm rot="20333012">
              <a:off x="3841750" y="-787117"/>
              <a:ext cx="39485" cy="39485"/>
            </a:xfrm>
            <a:custGeom>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43"/>
            <p:cNvSpPr/>
            <p:nvPr/>
          </p:nvSpPr>
          <p:spPr bwMode="auto">
            <a:xfrm rot="20333012">
              <a:off x="3816814" y="-775109"/>
              <a:ext cx="31587" cy="63174"/>
            </a:xfrm>
            <a:custGeom>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44"/>
            <p:cNvSpPr/>
            <p:nvPr/>
          </p:nvSpPr>
          <p:spPr bwMode="auto">
            <a:xfrm rot="20333012">
              <a:off x="3816529" y="-806107"/>
              <a:ext cx="55279" cy="31587"/>
            </a:xfrm>
            <a:custGeom>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45"/>
            <p:cNvSpPr/>
            <p:nvPr/>
          </p:nvSpPr>
          <p:spPr bwMode="auto">
            <a:xfrm rot="20333012">
              <a:off x="3793546" y="-791519"/>
              <a:ext cx="31587" cy="63174"/>
            </a:xfrm>
            <a:custGeom>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46"/>
            <p:cNvSpPr/>
            <p:nvPr/>
          </p:nvSpPr>
          <p:spPr bwMode="auto">
            <a:xfrm rot="20333012">
              <a:off x="3800627" y="-825360"/>
              <a:ext cx="55279" cy="31587"/>
            </a:xfrm>
            <a:custGeom>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47"/>
            <p:cNvSpPr/>
            <p:nvPr/>
          </p:nvSpPr>
          <p:spPr bwMode="auto">
            <a:xfrm rot="20333012">
              <a:off x="3776224" y="-810508"/>
              <a:ext cx="31587" cy="55279"/>
            </a:xfrm>
            <a:custGeom>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48"/>
            <p:cNvSpPr/>
            <p:nvPr/>
          </p:nvSpPr>
          <p:spPr bwMode="auto">
            <a:xfrm rot="20333012">
              <a:off x="3782144" y="-850560"/>
              <a:ext cx="47381" cy="31587"/>
            </a:xfrm>
            <a:custGeom>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49"/>
            <p:cNvSpPr/>
            <p:nvPr/>
          </p:nvSpPr>
          <p:spPr bwMode="auto">
            <a:xfrm rot="20333012">
              <a:off x="3758633" y="-838819"/>
              <a:ext cx="39485" cy="63174"/>
            </a:xfrm>
            <a:custGeom>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50"/>
            <p:cNvSpPr>
              <a:spLocks noEditPoints="1"/>
            </p:cNvSpPr>
            <p:nvPr/>
          </p:nvSpPr>
          <p:spPr bwMode="auto">
            <a:xfrm rot="20333012">
              <a:off x="3754620" y="-1086610"/>
              <a:ext cx="150040" cy="78968"/>
            </a:xfrm>
            <a:custGeom>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51"/>
            <p:cNvSpPr/>
            <p:nvPr/>
          </p:nvSpPr>
          <p:spPr bwMode="auto">
            <a:xfrm rot="20333012">
              <a:off x="3826562" y="-1111398"/>
              <a:ext cx="39485" cy="39485"/>
            </a:xfrm>
            <a:custGeom>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52"/>
            <p:cNvSpPr/>
            <p:nvPr/>
          </p:nvSpPr>
          <p:spPr bwMode="auto">
            <a:xfrm rot="20333012">
              <a:off x="3838568" y="-1078569"/>
              <a:ext cx="63174" cy="31587"/>
            </a:xfrm>
            <a:custGeom>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53"/>
            <p:cNvSpPr/>
            <p:nvPr/>
          </p:nvSpPr>
          <p:spPr bwMode="auto">
            <a:xfrm rot="20333012">
              <a:off x="3806149" y="-1101705"/>
              <a:ext cx="31587" cy="47381"/>
            </a:xfrm>
            <a:custGeom>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54"/>
            <p:cNvSpPr/>
            <p:nvPr/>
          </p:nvSpPr>
          <p:spPr bwMode="auto">
            <a:xfrm rot="20333012">
              <a:off x="3819578" y="-1061244"/>
              <a:ext cx="55279" cy="31587"/>
            </a:xfrm>
            <a:custGeom>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55"/>
            <p:cNvSpPr/>
            <p:nvPr/>
          </p:nvSpPr>
          <p:spPr bwMode="auto">
            <a:xfrm rot="20333012">
              <a:off x="3780420" y="-1086070"/>
              <a:ext cx="47381" cy="55279"/>
            </a:xfrm>
            <a:custGeom>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56"/>
            <p:cNvSpPr/>
            <p:nvPr/>
          </p:nvSpPr>
          <p:spPr bwMode="auto">
            <a:xfrm rot="20333012">
              <a:off x="3795537" y="-1036553"/>
              <a:ext cx="63174" cy="31587"/>
            </a:xfrm>
            <a:custGeom>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57"/>
            <p:cNvSpPr/>
            <p:nvPr/>
          </p:nvSpPr>
          <p:spPr bwMode="auto">
            <a:xfrm rot="20333012">
              <a:off x="3769062" y="-1070168"/>
              <a:ext cx="31587" cy="55279"/>
            </a:xfrm>
            <a:custGeom>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58"/>
            <p:cNvSpPr/>
            <p:nvPr/>
          </p:nvSpPr>
          <p:spPr bwMode="auto">
            <a:xfrm rot="20333012">
              <a:off x="3782227" y="-1031128"/>
              <a:ext cx="63174" cy="39485"/>
            </a:xfrm>
            <a:custGeom>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59"/>
            <p:cNvSpPr>
              <a:spLocks noEditPoints="1"/>
            </p:cNvSpPr>
            <p:nvPr/>
          </p:nvSpPr>
          <p:spPr bwMode="auto">
            <a:xfrm rot="20333012">
              <a:off x="3532118" y="-1142192"/>
              <a:ext cx="63174" cy="150040"/>
            </a:xfrm>
            <a:custGeom>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60"/>
            <p:cNvSpPr/>
            <p:nvPr/>
          </p:nvSpPr>
          <p:spPr bwMode="auto">
            <a:xfrm rot="20333012">
              <a:off x="3494118" y="-1097632"/>
              <a:ext cx="63174" cy="39485"/>
            </a:xfrm>
            <a:custGeom>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61"/>
            <p:cNvSpPr/>
            <p:nvPr/>
          </p:nvSpPr>
          <p:spPr bwMode="auto">
            <a:xfrm rot="20333012">
              <a:off x="3526056" y="-1138118"/>
              <a:ext cx="39485" cy="71072"/>
            </a:xfrm>
            <a:custGeom>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62"/>
            <p:cNvSpPr/>
            <p:nvPr/>
          </p:nvSpPr>
          <p:spPr bwMode="auto">
            <a:xfrm rot="20333012">
              <a:off x="3508597" y="-1078114"/>
              <a:ext cx="63174" cy="31587"/>
            </a:xfrm>
            <a:custGeom>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63"/>
            <p:cNvSpPr/>
            <p:nvPr/>
          </p:nvSpPr>
          <p:spPr bwMode="auto">
            <a:xfrm rot="20333012">
              <a:off x="3541692" y="-1112387"/>
              <a:ext cx="47381" cy="55279"/>
            </a:xfrm>
            <a:custGeom>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64"/>
            <p:cNvSpPr/>
            <p:nvPr/>
          </p:nvSpPr>
          <p:spPr bwMode="auto">
            <a:xfrm rot="20333012">
              <a:off x="3525920" y="-1059123"/>
              <a:ext cx="63174" cy="39485"/>
            </a:xfrm>
            <a:custGeom>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65"/>
            <p:cNvSpPr/>
            <p:nvPr/>
          </p:nvSpPr>
          <p:spPr bwMode="auto">
            <a:xfrm rot="20333012">
              <a:off x="3566647" y="-1094821"/>
              <a:ext cx="39485" cy="63174"/>
            </a:xfrm>
            <a:custGeom>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66"/>
            <p:cNvSpPr/>
            <p:nvPr/>
          </p:nvSpPr>
          <p:spPr bwMode="auto">
            <a:xfrm rot="20333012">
              <a:off x="3550610" y="-1035081"/>
              <a:ext cx="63174" cy="31587"/>
            </a:xfrm>
            <a:custGeom>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7"/>
            <p:cNvSpPr/>
            <p:nvPr/>
          </p:nvSpPr>
          <p:spPr bwMode="auto">
            <a:xfrm rot="20333012">
              <a:off x="3582549" y="-1075566"/>
              <a:ext cx="39485" cy="63174"/>
            </a:xfrm>
            <a:custGeom>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68"/>
            <p:cNvSpPr>
              <a:spLocks noEditPoints="1"/>
            </p:cNvSpPr>
            <p:nvPr/>
          </p:nvSpPr>
          <p:spPr bwMode="auto">
            <a:xfrm rot="20333012">
              <a:off x="3478853" y="-828305"/>
              <a:ext cx="150040" cy="63174"/>
            </a:xfrm>
            <a:custGeom>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69"/>
            <p:cNvSpPr/>
            <p:nvPr/>
          </p:nvSpPr>
          <p:spPr bwMode="auto">
            <a:xfrm rot="20333012">
              <a:off x="3517468" y="-779827"/>
              <a:ext cx="39485" cy="55279"/>
            </a:xfrm>
            <a:custGeom>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70"/>
            <p:cNvSpPr/>
            <p:nvPr/>
          </p:nvSpPr>
          <p:spPr bwMode="auto">
            <a:xfrm rot="20333012">
              <a:off x="3478925" y="-804229"/>
              <a:ext cx="63174" cy="31587"/>
            </a:xfrm>
            <a:custGeom>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1"/>
            <p:cNvSpPr/>
            <p:nvPr/>
          </p:nvSpPr>
          <p:spPr bwMode="auto">
            <a:xfrm rot="20333012">
              <a:off x="3544355" y="-797149"/>
              <a:ext cx="31587" cy="55279"/>
            </a:xfrm>
            <a:custGeom>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72"/>
            <p:cNvSpPr/>
            <p:nvPr/>
          </p:nvSpPr>
          <p:spPr bwMode="auto">
            <a:xfrm rot="20333012">
              <a:off x="3498180" y="-820132"/>
              <a:ext cx="63174" cy="31587"/>
            </a:xfrm>
            <a:custGeom>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73"/>
            <p:cNvSpPr/>
            <p:nvPr/>
          </p:nvSpPr>
          <p:spPr bwMode="auto">
            <a:xfrm rot="20333012">
              <a:off x="3554820" y="-809941"/>
              <a:ext cx="31587" cy="47381"/>
            </a:xfrm>
            <a:custGeom>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74"/>
            <p:cNvSpPr/>
            <p:nvPr/>
          </p:nvSpPr>
          <p:spPr bwMode="auto">
            <a:xfrm rot="20333012">
              <a:off x="3526755" y="-836297"/>
              <a:ext cx="47381" cy="39485"/>
            </a:xfrm>
            <a:custGeom>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75"/>
            <p:cNvSpPr/>
            <p:nvPr/>
          </p:nvSpPr>
          <p:spPr bwMode="auto">
            <a:xfrm rot="20333012">
              <a:off x="3572386" y="-834896"/>
              <a:ext cx="39485" cy="55279"/>
            </a:xfrm>
            <a:custGeom>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76"/>
            <p:cNvSpPr/>
            <p:nvPr/>
          </p:nvSpPr>
          <p:spPr bwMode="auto">
            <a:xfrm rot="20333012">
              <a:off x="3536690" y="-859830"/>
              <a:ext cx="63174" cy="47381"/>
            </a:xfrm>
            <a:custGeom>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77"/>
            <p:cNvSpPr>
              <a:spLocks noEditPoints="1"/>
            </p:cNvSpPr>
            <p:nvPr/>
          </p:nvSpPr>
          <p:spPr bwMode="auto">
            <a:xfrm rot="20333012">
              <a:off x="3657114" y="-1015845"/>
              <a:ext cx="86866" cy="189525"/>
            </a:xfrm>
            <a:custGeom>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78"/>
            <p:cNvSpPr>
              <a:spLocks noEditPoints="1"/>
            </p:cNvSpPr>
            <p:nvPr/>
          </p:nvSpPr>
          <p:spPr bwMode="auto">
            <a:xfrm rot="20333012">
              <a:off x="3599520" y="-965089"/>
              <a:ext cx="181627" cy="78968"/>
            </a:xfrm>
            <a:custGeom>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79"/>
            <p:cNvSpPr>
              <a:spLocks noEditPoints="1"/>
            </p:cNvSpPr>
            <p:nvPr/>
          </p:nvSpPr>
          <p:spPr bwMode="auto">
            <a:xfrm rot="20333012">
              <a:off x="3632530" y="-949561"/>
              <a:ext cx="118453" cy="55279"/>
            </a:xfrm>
            <a:custGeom>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80"/>
            <p:cNvSpPr/>
            <p:nvPr/>
          </p:nvSpPr>
          <p:spPr bwMode="auto">
            <a:xfrm rot="20333012">
              <a:off x="3664117" y="-981148"/>
              <a:ext cx="55279" cy="118453"/>
            </a:xfrm>
            <a:custGeom>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81"/>
            <p:cNvSpPr>
              <a:spLocks noEditPoints="1"/>
            </p:cNvSpPr>
            <p:nvPr/>
          </p:nvSpPr>
          <p:spPr bwMode="auto">
            <a:xfrm rot="20333012">
              <a:off x="3575829" y="-1036161"/>
              <a:ext cx="229010" cy="221112"/>
            </a:xfrm>
            <a:custGeom>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rot="4288886">
            <a:off x="11257973" y="1734382"/>
            <a:ext cx="438726" cy="447783"/>
            <a:chOff x="3478853" y="-1142192"/>
            <a:chExt cx="425807" cy="434596"/>
          </a:xfrm>
        </p:grpSpPr>
        <p:sp>
          <p:nvSpPr>
            <p:cNvPr id="66" name="Freeform 126"/>
            <p:cNvSpPr>
              <a:spLocks noEditPoints="1"/>
            </p:cNvSpPr>
            <p:nvPr/>
          </p:nvSpPr>
          <p:spPr bwMode="auto">
            <a:xfrm rot="20333012">
              <a:off x="3528448" y="-1004574"/>
              <a:ext cx="323771" cy="157938"/>
            </a:xfrm>
            <a:custGeom>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7"/>
            <p:cNvSpPr/>
            <p:nvPr/>
          </p:nvSpPr>
          <p:spPr bwMode="auto">
            <a:xfrm rot="20333012">
              <a:off x="3870160" y="-932009"/>
              <a:ext cx="31587" cy="39485"/>
            </a:xfrm>
            <a:custGeom>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8"/>
            <p:cNvSpPr/>
            <p:nvPr/>
          </p:nvSpPr>
          <p:spPr bwMode="auto">
            <a:xfrm rot="20333012">
              <a:off x="3483188" y="-943686"/>
              <a:ext cx="31587" cy="31587"/>
            </a:xfrm>
            <a:custGeom>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29"/>
            <p:cNvSpPr/>
            <p:nvPr/>
          </p:nvSpPr>
          <p:spPr bwMode="auto">
            <a:xfrm rot="20333012">
              <a:off x="3812099" y="-949831"/>
              <a:ext cx="63174" cy="31587"/>
            </a:xfrm>
            <a:custGeom>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0"/>
            <p:cNvSpPr/>
            <p:nvPr/>
          </p:nvSpPr>
          <p:spPr bwMode="auto">
            <a:xfrm rot="20333012">
              <a:off x="3824539" y="-930468"/>
              <a:ext cx="31587" cy="63174"/>
            </a:xfrm>
            <a:custGeom>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31"/>
            <p:cNvSpPr/>
            <p:nvPr/>
          </p:nvSpPr>
          <p:spPr bwMode="auto">
            <a:xfrm rot="20333012">
              <a:off x="3540698" y="-981974"/>
              <a:ext cx="31587" cy="55279"/>
            </a:xfrm>
            <a:custGeom>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32"/>
            <p:cNvSpPr/>
            <p:nvPr/>
          </p:nvSpPr>
          <p:spPr bwMode="auto">
            <a:xfrm rot="20333012">
              <a:off x="3524396" y="-931554"/>
              <a:ext cx="63174" cy="39485"/>
            </a:xfrm>
            <a:custGeom>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33"/>
            <p:cNvSpPr>
              <a:spLocks noEditPoints="1"/>
            </p:cNvSpPr>
            <p:nvPr/>
          </p:nvSpPr>
          <p:spPr bwMode="auto">
            <a:xfrm rot="20333012">
              <a:off x="3607416" y="-1091439"/>
              <a:ext cx="165833" cy="331669"/>
            </a:xfrm>
            <a:custGeom>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34"/>
            <p:cNvSpPr/>
            <p:nvPr/>
          </p:nvSpPr>
          <p:spPr bwMode="auto">
            <a:xfrm rot="20333012">
              <a:off x="3662359" y="-743517"/>
              <a:ext cx="39485" cy="31587"/>
            </a:xfrm>
            <a:custGeom>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35"/>
            <p:cNvSpPr/>
            <p:nvPr/>
          </p:nvSpPr>
          <p:spPr bwMode="auto">
            <a:xfrm rot="20333012">
              <a:off x="3678823" y="-1139280"/>
              <a:ext cx="39485" cy="31587"/>
            </a:xfrm>
            <a:custGeom>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36"/>
            <p:cNvSpPr/>
            <p:nvPr/>
          </p:nvSpPr>
          <p:spPr bwMode="auto">
            <a:xfrm rot="20333012">
              <a:off x="3626916" y="-793661"/>
              <a:ext cx="63174" cy="31587"/>
            </a:xfrm>
            <a:custGeom>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37"/>
            <p:cNvSpPr/>
            <p:nvPr/>
          </p:nvSpPr>
          <p:spPr bwMode="auto">
            <a:xfrm rot="20333012">
              <a:off x="3685233" y="-808947"/>
              <a:ext cx="31587" cy="63174"/>
            </a:xfrm>
            <a:custGeom>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38"/>
            <p:cNvSpPr/>
            <p:nvPr/>
          </p:nvSpPr>
          <p:spPr bwMode="auto">
            <a:xfrm rot="20333012">
              <a:off x="3669802" y="-1081387"/>
              <a:ext cx="23692" cy="47381"/>
            </a:xfrm>
            <a:custGeom>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39"/>
            <p:cNvSpPr/>
            <p:nvPr/>
          </p:nvSpPr>
          <p:spPr bwMode="auto">
            <a:xfrm rot="20333012">
              <a:off x="3678687" y="-1076078"/>
              <a:ext cx="63174" cy="31587"/>
            </a:xfrm>
            <a:custGeom>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40"/>
            <p:cNvSpPr>
              <a:spLocks noEditPoints="1"/>
            </p:cNvSpPr>
            <p:nvPr/>
          </p:nvSpPr>
          <p:spPr bwMode="auto">
            <a:xfrm rot="20333012">
              <a:off x="3600943" y="-1012735"/>
              <a:ext cx="181627" cy="181629"/>
            </a:xfrm>
            <a:custGeom>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41"/>
            <p:cNvSpPr>
              <a:spLocks noEditPoints="1"/>
            </p:cNvSpPr>
            <p:nvPr/>
          </p:nvSpPr>
          <p:spPr bwMode="auto">
            <a:xfrm rot="20333012">
              <a:off x="3777743" y="-857636"/>
              <a:ext cx="71072" cy="150040"/>
            </a:xfrm>
            <a:custGeom>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42"/>
            <p:cNvSpPr/>
            <p:nvPr/>
          </p:nvSpPr>
          <p:spPr bwMode="auto">
            <a:xfrm rot="20333012">
              <a:off x="3841750" y="-787117"/>
              <a:ext cx="39485" cy="39485"/>
            </a:xfrm>
            <a:custGeom>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3"/>
            <p:cNvSpPr/>
            <p:nvPr/>
          </p:nvSpPr>
          <p:spPr bwMode="auto">
            <a:xfrm rot="20333012">
              <a:off x="3816814" y="-775109"/>
              <a:ext cx="31587" cy="63174"/>
            </a:xfrm>
            <a:custGeom>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4"/>
            <p:cNvSpPr/>
            <p:nvPr/>
          </p:nvSpPr>
          <p:spPr bwMode="auto">
            <a:xfrm rot="20333012">
              <a:off x="3816529" y="-806107"/>
              <a:ext cx="55279" cy="31587"/>
            </a:xfrm>
            <a:custGeom>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45"/>
            <p:cNvSpPr/>
            <p:nvPr/>
          </p:nvSpPr>
          <p:spPr bwMode="auto">
            <a:xfrm rot="20333012">
              <a:off x="3793546" y="-791519"/>
              <a:ext cx="31587" cy="63174"/>
            </a:xfrm>
            <a:custGeom>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46"/>
            <p:cNvSpPr/>
            <p:nvPr/>
          </p:nvSpPr>
          <p:spPr bwMode="auto">
            <a:xfrm rot="20333012">
              <a:off x="3800627" y="-825360"/>
              <a:ext cx="55279" cy="31587"/>
            </a:xfrm>
            <a:custGeom>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47"/>
            <p:cNvSpPr/>
            <p:nvPr/>
          </p:nvSpPr>
          <p:spPr bwMode="auto">
            <a:xfrm rot="20333012">
              <a:off x="3776224" y="-810508"/>
              <a:ext cx="31587" cy="55279"/>
            </a:xfrm>
            <a:custGeom>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48"/>
            <p:cNvSpPr/>
            <p:nvPr/>
          </p:nvSpPr>
          <p:spPr bwMode="auto">
            <a:xfrm rot="20333012">
              <a:off x="3782144" y="-850560"/>
              <a:ext cx="47381" cy="31587"/>
            </a:xfrm>
            <a:custGeom>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49"/>
            <p:cNvSpPr/>
            <p:nvPr/>
          </p:nvSpPr>
          <p:spPr bwMode="auto">
            <a:xfrm rot="20333012">
              <a:off x="3758633" y="-838819"/>
              <a:ext cx="39485" cy="63174"/>
            </a:xfrm>
            <a:custGeom>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50"/>
            <p:cNvSpPr>
              <a:spLocks noEditPoints="1"/>
            </p:cNvSpPr>
            <p:nvPr/>
          </p:nvSpPr>
          <p:spPr bwMode="auto">
            <a:xfrm rot="20333012">
              <a:off x="3754620" y="-1086610"/>
              <a:ext cx="150040" cy="78968"/>
            </a:xfrm>
            <a:custGeom>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51"/>
            <p:cNvSpPr/>
            <p:nvPr/>
          </p:nvSpPr>
          <p:spPr bwMode="auto">
            <a:xfrm rot="20333012">
              <a:off x="3826562" y="-1111398"/>
              <a:ext cx="39485" cy="39485"/>
            </a:xfrm>
            <a:custGeom>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52"/>
            <p:cNvSpPr/>
            <p:nvPr/>
          </p:nvSpPr>
          <p:spPr bwMode="auto">
            <a:xfrm rot="20333012">
              <a:off x="3838568" y="-1078569"/>
              <a:ext cx="63174" cy="31587"/>
            </a:xfrm>
            <a:custGeom>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53"/>
            <p:cNvSpPr/>
            <p:nvPr/>
          </p:nvSpPr>
          <p:spPr bwMode="auto">
            <a:xfrm rot="20333012">
              <a:off x="3806149" y="-1101705"/>
              <a:ext cx="31587" cy="47381"/>
            </a:xfrm>
            <a:custGeom>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54"/>
            <p:cNvSpPr/>
            <p:nvPr/>
          </p:nvSpPr>
          <p:spPr bwMode="auto">
            <a:xfrm rot="20333012">
              <a:off x="3819578" y="-1061244"/>
              <a:ext cx="55279" cy="31587"/>
            </a:xfrm>
            <a:custGeom>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55"/>
            <p:cNvSpPr/>
            <p:nvPr/>
          </p:nvSpPr>
          <p:spPr bwMode="auto">
            <a:xfrm rot="20333012">
              <a:off x="3780420" y="-1086070"/>
              <a:ext cx="47381" cy="55279"/>
            </a:xfrm>
            <a:custGeom>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56"/>
            <p:cNvSpPr/>
            <p:nvPr/>
          </p:nvSpPr>
          <p:spPr bwMode="auto">
            <a:xfrm rot="20333012">
              <a:off x="3795537" y="-1036553"/>
              <a:ext cx="63174" cy="31587"/>
            </a:xfrm>
            <a:custGeom>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57"/>
            <p:cNvSpPr/>
            <p:nvPr/>
          </p:nvSpPr>
          <p:spPr bwMode="auto">
            <a:xfrm rot="20333012">
              <a:off x="3769062" y="-1070168"/>
              <a:ext cx="31587" cy="55279"/>
            </a:xfrm>
            <a:custGeom>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8"/>
            <p:cNvSpPr/>
            <p:nvPr/>
          </p:nvSpPr>
          <p:spPr bwMode="auto">
            <a:xfrm rot="20333012">
              <a:off x="3782227" y="-1031128"/>
              <a:ext cx="63174" cy="39485"/>
            </a:xfrm>
            <a:custGeom>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59"/>
            <p:cNvSpPr>
              <a:spLocks noEditPoints="1"/>
            </p:cNvSpPr>
            <p:nvPr/>
          </p:nvSpPr>
          <p:spPr bwMode="auto">
            <a:xfrm rot="20333012">
              <a:off x="3532118" y="-1142192"/>
              <a:ext cx="63174" cy="150040"/>
            </a:xfrm>
            <a:custGeom>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60"/>
            <p:cNvSpPr/>
            <p:nvPr/>
          </p:nvSpPr>
          <p:spPr bwMode="auto">
            <a:xfrm rot="20333012">
              <a:off x="3494118" y="-1097632"/>
              <a:ext cx="63174" cy="39485"/>
            </a:xfrm>
            <a:custGeom>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61"/>
            <p:cNvSpPr/>
            <p:nvPr/>
          </p:nvSpPr>
          <p:spPr bwMode="auto">
            <a:xfrm rot="20333012">
              <a:off x="3526056" y="-1138118"/>
              <a:ext cx="39485" cy="71072"/>
            </a:xfrm>
            <a:custGeom>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62"/>
            <p:cNvSpPr/>
            <p:nvPr/>
          </p:nvSpPr>
          <p:spPr bwMode="auto">
            <a:xfrm rot="20333012">
              <a:off x="3508597" y="-1078114"/>
              <a:ext cx="63174" cy="31587"/>
            </a:xfrm>
            <a:custGeom>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63"/>
            <p:cNvSpPr/>
            <p:nvPr/>
          </p:nvSpPr>
          <p:spPr bwMode="auto">
            <a:xfrm rot="20333012">
              <a:off x="3541692" y="-1112387"/>
              <a:ext cx="47381" cy="55279"/>
            </a:xfrm>
            <a:custGeom>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64"/>
            <p:cNvSpPr/>
            <p:nvPr/>
          </p:nvSpPr>
          <p:spPr bwMode="auto">
            <a:xfrm rot="20333012">
              <a:off x="3525920" y="-1059123"/>
              <a:ext cx="63174" cy="39485"/>
            </a:xfrm>
            <a:custGeom>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65"/>
            <p:cNvSpPr/>
            <p:nvPr/>
          </p:nvSpPr>
          <p:spPr bwMode="auto">
            <a:xfrm rot="20333012">
              <a:off x="3566647" y="-1094821"/>
              <a:ext cx="39485" cy="63174"/>
            </a:xfrm>
            <a:custGeom>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6"/>
            <p:cNvSpPr/>
            <p:nvPr/>
          </p:nvSpPr>
          <p:spPr bwMode="auto">
            <a:xfrm rot="20333012">
              <a:off x="3550610" y="-1035081"/>
              <a:ext cx="63174" cy="31587"/>
            </a:xfrm>
            <a:custGeom>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67"/>
            <p:cNvSpPr/>
            <p:nvPr/>
          </p:nvSpPr>
          <p:spPr bwMode="auto">
            <a:xfrm rot="20333012">
              <a:off x="3582549" y="-1075566"/>
              <a:ext cx="39485" cy="63174"/>
            </a:xfrm>
            <a:custGeom>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68"/>
            <p:cNvSpPr>
              <a:spLocks noEditPoints="1"/>
            </p:cNvSpPr>
            <p:nvPr/>
          </p:nvSpPr>
          <p:spPr bwMode="auto">
            <a:xfrm rot="20333012">
              <a:off x="3478853" y="-828305"/>
              <a:ext cx="150040" cy="63174"/>
            </a:xfrm>
            <a:custGeom>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69"/>
            <p:cNvSpPr/>
            <p:nvPr/>
          </p:nvSpPr>
          <p:spPr bwMode="auto">
            <a:xfrm rot="20333012">
              <a:off x="3517468" y="-779827"/>
              <a:ext cx="39485" cy="55279"/>
            </a:xfrm>
            <a:custGeom>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70"/>
            <p:cNvSpPr/>
            <p:nvPr/>
          </p:nvSpPr>
          <p:spPr bwMode="auto">
            <a:xfrm rot="20333012">
              <a:off x="3478925" y="-804229"/>
              <a:ext cx="63174" cy="31587"/>
            </a:xfrm>
            <a:custGeom>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71"/>
            <p:cNvSpPr/>
            <p:nvPr/>
          </p:nvSpPr>
          <p:spPr bwMode="auto">
            <a:xfrm rot="20333012">
              <a:off x="3544355" y="-797149"/>
              <a:ext cx="31587" cy="55279"/>
            </a:xfrm>
            <a:custGeom>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72"/>
            <p:cNvSpPr/>
            <p:nvPr/>
          </p:nvSpPr>
          <p:spPr bwMode="auto">
            <a:xfrm rot="20333012">
              <a:off x="3498180" y="-820132"/>
              <a:ext cx="63174" cy="31587"/>
            </a:xfrm>
            <a:custGeom>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73"/>
            <p:cNvSpPr/>
            <p:nvPr/>
          </p:nvSpPr>
          <p:spPr bwMode="auto">
            <a:xfrm rot="20333012">
              <a:off x="3554820" y="-809941"/>
              <a:ext cx="31587" cy="47381"/>
            </a:xfrm>
            <a:custGeom>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74"/>
            <p:cNvSpPr/>
            <p:nvPr/>
          </p:nvSpPr>
          <p:spPr bwMode="auto">
            <a:xfrm rot="20333012">
              <a:off x="3526755" y="-836297"/>
              <a:ext cx="47381" cy="39485"/>
            </a:xfrm>
            <a:custGeom>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75"/>
            <p:cNvSpPr/>
            <p:nvPr/>
          </p:nvSpPr>
          <p:spPr bwMode="auto">
            <a:xfrm rot="20333012">
              <a:off x="3572386" y="-834896"/>
              <a:ext cx="39485" cy="55279"/>
            </a:xfrm>
            <a:custGeom>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76"/>
            <p:cNvSpPr/>
            <p:nvPr/>
          </p:nvSpPr>
          <p:spPr bwMode="auto">
            <a:xfrm rot="20333012">
              <a:off x="3536690" y="-859830"/>
              <a:ext cx="63174" cy="47381"/>
            </a:xfrm>
            <a:custGeom>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77"/>
            <p:cNvSpPr>
              <a:spLocks noEditPoints="1"/>
            </p:cNvSpPr>
            <p:nvPr/>
          </p:nvSpPr>
          <p:spPr bwMode="auto">
            <a:xfrm rot="20333012">
              <a:off x="3657114" y="-1015845"/>
              <a:ext cx="86866" cy="189525"/>
            </a:xfrm>
            <a:custGeom>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78"/>
            <p:cNvSpPr>
              <a:spLocks noEditPoints="1"/>
            </p:cNvSpPr>
            <p:nvPr/>
          </p:nvSpPr>
          <p:spPr bwMode="auto">
            <a:xfrm rot="20333012">
              <a:off x="3599520" y="-965089"/>
              <a:ext cx="181627" cy="78968"/>
            </a:xfrm>
            <a:custGeom>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79"/>
            <p:cNvSpPr>
              <a:spLocks noEditPoints="1"/>
            </p:cNvSpPr>
            <p:nvPr/>
          </p:nvSpPr>
          <p:spPr bwMode="auto">
            <a:xfrm rot="20333012">
              <a:off x="3632530" y="-949561"/>
              <a:ext cx="118453" cy="55279"/>
            </a:xfrm>
            <a:custGeom>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80"/>
            <p:cNvSpPr/>
            <p:nvPr/>
          </p:nvSpPr>
          <p:spPr bwMode="auto">
            <a:xfrm rot="20333012">
              <a:off x="3664117" y="-981148"/>
              <a:ext cx="55279" cy="118453"/>
            </a:xfrm>
            <a:custGeom>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81"/>
            <p:cNvSpPr>
              <a:spLocks noEditPoints="1"/>
            </p:cNvSpPr>
            <p:nvPr/>
          </p:nvSpPr>
          <p:spPr bwMode="auto">
            <a:xfrm rot="20333012">
              <a:off x="3575829" y="-1036161"/>
              <a:ext cx="229010" cy="221112"/>
            </a:xfrm>
            <a:custGeom>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2" name="组合 121"/>
          <p:cNvGrpSpPr/>
          <p:nvPr/>
        </p:nvGrpSpPr>
        <p:grpSpPr>
          <a:xfrm rot="4288886">
            <a:off x="7685133" y="1003278"/>
            <a:ext cx="375871" cy="383630"/>
            <a:chOff x="3478853" y="-1142192"/>
            <a:chExt cx="425807" cy="434596"/>
          </a:xfrm>
        </p:grpSpPr>
        <p:sp>
          <p:nvSpPr>
            <p:cNvPr id="123" name="Freeform 126"/>
            <p:cNvSpPr>
              <a:spLocks noEditPoints="1"/>
            </p:cNvSpPr>
            <p:nvPr/>
          </p:nvSpPr>
          <p:spPr bwMode="auto">
            <a:xfrm rot="20333012">
              <a:off x="3528448" y="-1004574"/>
              <a:ext cx="323771" cy="157938"/>
            </a:xfrm>
            <a:custGeom>
              <a:gdLst>
                <a:gd name="T0" fmla="*/ 29 w 31"/>
                <a:gd name="T1" fmla="*/ 13 h 15"/>
                <a:gd name="T2" fmla="*/ 28 w 31"/>
                <a:gd name="T3" fmla="*/ 13 h 15"/>
                <a:gd name="T4" fmla="*/ 28 w 31"/>
                <a:gd name="T5" fmla="*/ 14 h 15"/>
                <a:gd name="T6" fmla="*/ 31 w 31"/>
                <a:gd name="T7" fmla="*/ 15 h 15"/>
                <a:gd name="T8" fmla="*/ 31 w 31"/>
                <a:gd name="T9" fmla="*/ 14 h 15"/>
                <a:gd name="T10" fmla="*/ 31 w 31"/>
                <a:gd name="T11" fmla="*/ 14 h 15"/>
                <a:gd name="T12" fmla="*/ 29 w 31"/>
                <a:gd name="T13" fmla="*/ 13 h 15"/>
                <a:gd name="T14" fmla="*/ 25 w 31"/>
                <a:gd name="T15" fmla="*/ 11 h 15"/>
                <a:gd name="T16" fmla="*/ 24 w 31"/>
                <a:gd name="T17" fmla="*/ 12 h 15"/>
                <a:gd name="T18" fmla="*/ 26 w 31"/>
                <a:gd name="T19" fmla="*/ 13 h 15"/>
                <a:gd name="T20" fmla="*/ 26 w 31"/>
                <a:gd name="T21" fmla="*/ 13 h 15"/>
                <a:gd name="T22" fmla="*/ 26 w 31"/>
                <a:gd name="T23" fmla="*/ 12 h 15"/>
                <a:gd name="T24" fmla="*/ 27 w 31"/>
                <a:gd name="T25" fmla="*/ 12 h 15"/>
                <a:gd name="T26" fmla="*/ 27 w 31"/>
                <a:gd name="T27" fmla="*/ 12 h 15"/>
                <a:gd name="T28" fmla="*/ 25 w 31"/>
                <a:gd name="T29" fmla="*/ 11 h 15"/>
                <a:gd name="T30" fmla="*/ 21 w 31"/>
                <a:gd name="T31" fmla="*/ 9 h 15"/>
                <a:gd name="T32" fmla="*/ 20 w 31"/>
                <a:gd name="T33" fmla="*/ 10 h 15"/>
                <a:gd name="T34" fmla="*/ 20 w 31"/>
                <a:gd name="T35" fmla="*/ 11 h 15"/>
                <a:gd name="T36" fmla="*/ 23 w 31"/>
                <a:gd name="T37" fmla="*/ 12 h 15"/>
                <a:gd name="T38" fmla="*/ 24 w 31"/>
                <a:gd name="T39" fmla="*/ 10 h 15"/>
                <a:gd name="T40" fmla="*/ 21 w 31"/>
                <a:gd name="T41" fmla="*/ 9 h 15"/>
                <a:gd name="T42" fmla="*/ 17 w 31"/>
                <a:gd name="T43" fmla="*/ 9 h 15"/>
                <a:gd name="T44" fmla="*/ 17 w 31"/>
                <a:gd name="T45" fmla="*/ 9 h 15"/>
                <a:gd name="T46" fmla="*/ 19 w 31"/>
                <a:gd name="T47" fmla="*/ 10 h 15"/>
                <a:gd name="T48" fmla="*/ 19 w 31"/>
                <a:gd name="T49" fmla="*/ 10 h 15"/>
                <a:gd name="T50" fmla="*/ 17 w 31"/>
                <a:gd name="T51" fmla="*/ 9 h 15"/>
                <a:gd name="T52" fmla="*/ 11 w 31"/>
                <a:gd name="T53" fmla="*/ 7 h 15"/>
                <a:gd name="T54" fmla="*/ 11 w 31"/>
                <a:gd name="T55" fmla="*/ 7 h 15"/>
                <a:gd name="T56" fmla="*/ 13 w 31"/>
                <a:gd name="T57" fmla="*/ 8 h 15"/>
                <a:gd name="T58" fmla="*/ 13 w 31"/>
                <a:gd name="T59" fmla="*/ 8 h 15"/>
                <a:gd name="T60" fmla="*/ 11 w 31"/>
                <a:gd name="T61" fmla="*/ 7 h 15"/>
                <a:gd name="T62" fmla="*/ 6 w 31"/>
                <a:gd name="T63" fmla="*/ 4 h 15"/>
                <a:gd name="T64" fmla="*/ 6 w 31"/>
                <a:gd name="T65" fmla="*/ 4 h 15"/>
                <a:gd name="T66" fmla="*/ 5 w 31"/>
                <a:gd name="T67" fmla="*/ 4 h 15"/>
                <a:gd name="T68" fmla="*/ 6 w 31"/>
                <a:gd name="T69" fmla="*/ 4 h 15"/>
                <a:gd name="T70" fmla="*/ 6 w 31"/>
                <a:gd name="T71" fmla="*/ 4 h 15"/>
                <a:gd name="T72" fmla="*/ 8 w 31"/>
                <a:gd name="T73" fmla="*/ 3 h 15"/>
                <a:gd name="T74" fmla="*/ 7 w 31"/>
                <a:gd name="T75" fmla="*/ 5 h 15"/>
                <a:gd name="T76" fmla="*/ 10 w 31"/>
                <a:gd name="T77" fmla="*/ 6 h 15"/>
                <a:gd name="T78" fmla="*/ 10 w 31"/>
                <a:gd name="T79" fmla="*/ 5 h 15"/>
                <a:gd name="T80" fmla="*/ 10 w 31"/>
                <a:gd name="T81" fmla="*/ 5 h 15"/>
                <a:gd name="T82" fmla="*/ 8 w 31"/>
                <a:gd name="T83" fmla="*/ 3 h 15"/>
                <a:gd name="T84" fmla="*/ 6 w 31"/>
                <a:gd name="T85" fmla="*/ 3 h 15"/>
                <a:gd name="T86" fmla="*/ 6 w 31"/>
                <a:gd name="T87" fmla="*/ 3 h 15"/>
                <a:gd name="T88" fmla="*/ 6 w 31"/>
                <a:gd name="T89" fmla="*/ 3 h 15"/>
                <a:gd name="T90" fmla="*/ 6 w 31"/>
                <a:gd name="T91" fmla="*/ 3 h 15"/>
                <a:gd name="T92" fmla="*/ 6 w 31"/>
                <a:gd name="T93" fmla="*/ 3 h 15"/>
                <a:gd name="T94" fmla="*/ 0 w 31"/>
                <a:gd name="T95" fmla="*/ 0 h 15"/>
                <a:gd name="T96" fmla="*/ 0 w 31"/>
                <a:gd name="T97" fmla="*/ 1 h 15"/>
                <a:gd name="T98" fmla="*/ 0 w 31"/>
                <a:gd name="T99" fmla="*/ 2 h 15"/>
                <a:gd name="T100" fmla="*/ 3 w 31"/>
                <a:gd name="T101" fmla="*/ 3 h 15"/>
                <a:gd name="T102" fmla="*/ 4 w 31"/>
                <a:gd name="T103" fmla="*/ 3 h 15"/>
                <a:gd name="T104" fmla="*/ 4 w 31"/>
                <a:gd name="T105" fmla="*/ 2 h 15"/>
                <a:gd name="T106" fmla="*/ 0 w 31"/>
                <a:gd name="T107" fmla="*/ 0 h 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29" y="13"/>
                  </a:moveTo>
                  <a:cubicBezTo>
                    <a:pt x="28" y="13"/>
                    <a:pt x="28" y="13"/>
                    <a:pt x="28" y="13"/>
                  </a:cubicBezTo>
                  <a:cubicBezTo>
                    <a:pt x="28" y="14"/>
                    <a:pt x="28" y="14"/>
                    <a:pt x="28" y="14"/>
                  </a:cubicBezTo>
                  <a:cubicBezTo>
                    <a:pt x="31" y="15"/>
                    <a:pt x="31" y="15"/>
                    <a:pt x="31" y="15"/>
                  </a:cubicBezTo>
                  <a:cubicBezTo>
                    <a:pt x="31" y="15"/>
                    <a:pt x="31" y="15"/>
                    <a:pt x="31" y="14"/>
                  </a:cubicBezTo>
                  <a:cubicBezTo>
                    <a:pt x="31" y="14"/>
                    <a:pt x="31" y="14"/>
                    <a:pt x="31" y="14"/>
                  </a:cubicBezTo>
                  <a:cubicBezTo>
                    <a:pt x="29" y="13"/>
                    <a:pt x="29" y="13"/>
                    <a:pt x="29" y="13"/>
                  </a:cubicBezTo>
                  <a:moveTo>
                    <a:pt x="25" y="11"/>
                  </a:moveTo>
                  <a:cubicBezTo>
                    <a:pt x="25" y="12"/>
                    <a:pt x="25" y="12"/>
                    <a:pt x="24" y="12"/>
                  </a:cubicBezTo>
                  <a:cubicBezTo>
                    <a:pt x="26" y="13"/>
                    <a:pt x="26" y="13"/>
                    <a:pt x="26" y="13"/>
                  </a:cubicBezTo>
                  <a:cubicBezTo>
                    <a:pt x="26" y="13"/>
                    <a:pt x="26" y="13"/>
                    <a:pt x="26" y="13"/>
                  </a:cubicBezTo>
                  <a:cubicBezTo>
                    <a:pt x="26" y="13"/>
                    <a:pt x="26" y="13"/>
                    <a:pt x="26" y="12"/>
                  </a:cubicBezTo>
                  <a:cubicBezTo>
                    <a:pt x="26" y="12"/>
                    <a:pt x="26" y="12"/>
                    <a:pt x="27" y="12"/>
                  </a:cubicBezTo>
                  <a:cubicBezTo>
                    <a:pt x="27" y="12"/>
                    <a:pt x="27" y="12"/>
                    <a:pt x="27" y="12"/>
                  </a:cubicBezTo>
                  <a:cubicBezTo>
                    <a:pt x="25" y="11"/>
                    <a:pt x="25" y="11"/>
                    <a:pt x="25" y="11"/>
                  </a:cubicBezTo>
                  <a:moveTo>
                    <a:pt x="21" y="9"/>
                  </a:moveTo>
                  <a:cubicBezTo>
                    <a:pt x="20" y="10"/>
                    <a:pt x="20" y="10"/>
                    <a:pt x="20" y="10"/>
                  </a:cubicBezTo>
                  <a:cubicBezTo>
                    <a:pt x="20" y="11"/>
                    <a:pt x="20" y="11"/>
                    <a:pt x="20" y="11"/>
                  </a:cubicBezTo>
                  <a:cubicBezTo>
                    <a:pt x="23" y="12"/>
                    <a:pt x="23" y="12"/>
                    <a:pt x="23" y="12"/>
                  </a:cubicBezTo>
                  <a:cubicBezTo>
                    <a:pt x="23" y="11"/>
                    <a:pt x="23" y="11"/>
                    <a:pt x="24" y="10"/>
                  </a:cubicBezTo>
                  <a:cubicBezTo>
                    <a:pt x="21" y="9"/>
                    <a:pt x="21" y="9"/>
                    <a:pt x="21" y="9"/>
                  </a:cubicBezTo>
                  <a:moveTo>
                    <a:pt x="17" y="9"/>
                  </a:moveTo>
                  <a:cubicBezTo>
                    <a:pt x="17" y="9"/>
                    <a:pt x="17" y="9"/>
                    <a:pt x="17" y="9"/>
                  </a:cubicBezTo>
                  <a:cubicBezTo>
                    <a:pt x="19" y="10"/>
                    <a:pt x="19" y="10"/>
                    <a:pt x="19" y="10"/>
                  </a:cubicBezTo>
                  <a:cubicBezTo>
                    <a:pt x="19" y="10"/>
                    <a:pt x="19" y="10"/>
                    <a:pt x="19" y="10"/>
                  </a:cubicBezTo>
                  <a:cubicBezTo>
                    <a:pt x="17" y="9"/>
                    <a:pt x="17" y="9"/>
                    <a:pt x="17" y="9"/>
                  </a:cubicBezTo>
                  <a:moveTo>
                    <a:pt x="11" y="7"/>
                  </a:moveTo>
                  <a:cubicBezTo>
                    <a:pt x="11" y="7"/>
                    <a:pt x="11" y="7"/>
                    <a:pt x="11" y="7"/>
                  </a:cubicBezTo>
                  <a:cubicBezTo>
                    <a:pt x="13" y="8"/>
                    <a:pt x="13" y="8"/>
                    <a:pt x="13" y="8"/>
                  </a:cubicBezTo>
                  <a:cubicBezTo>
                    <a:pt x="13" y="8"/>
                    <a:pt x="13" y="8"/>
                    <a:pt x="13" y="8"/>
                  </a:cubicBezTo>
                  <a:cubicBezTo>
                    <a:pt x="11" y="7"/>
                    <a:pt x="11" y="7"/>
                    <a:pt x="11" y="7"/>
                  </a:cubicBezTo>
                  <a:moveTo>
                    <a:pt x="6" y="4"/>
                  </a:moveTo>
                  <a:cubicBezTo>
                    <a:pt x="6" y="4"/>
                    <a:pt x="6" y="4"/>
                    <a:pt x="6" y="4"/>
                  </a:cubicBezTo>
                  <a:cubicBezTo>
                    <a:pt x="5" y="4"/>
                    <a:pt x="5" y="4"/>
                    <a:pt x="5" y="4"/>
                  </a:cubicBezTo>
                  <a:cubicBezTo>
                    <a:pt x="6" y="4"/>
                    <a:pt x="6" y="4"/>
                    <a:pt x="6" y="4"/>
                  </a:cubicBezTo>
                  <a:cubicBezTo>
                    <a:pt x="6" y="4"/>
                    <a:pt x="6" y="4"/>
                    <a:pt x="6" y="4"/>
                  </a:cubicBezTo>
                  <a:moveTo>
                    <a:pt x="8" y="3"/>
                  </a:moveTo>
                  <a:cubicBezTo>
                    <a:pt x="7" y="4"/>
                    <a:pt x="7" y="4"/>
                    <a:pt x="7" y="5"/>
                  </a:cubicBezTo>
                  <a:cubicBezTo>
                    <a:pt x="10" y="6"/>
                    <a:pt x="10" y="6"/>
                    <a:pt x="10" y="6"/>
                  </a:cubicBezTo>
                  <a:cubicBezTo>
                    <a:pt x="10" y="5"/>
                    <a:pt x="10" y="5"/>
                    <a:pt x="10" y="5"/>
                  </a:cubicBezTo>
                  <a:cubicBezTo>
                    <a:pt x="10" y="5"/>
                    <a:pt x="10" y="5"/>
                    <a:pt x="10" y="5"/>
                  </a:cubicBezTo>
                  <a:cubicBezTo>
                    <a:pt x="8" y="3"/>
                    <a:pt x="8" y="3"/>
                    <a:pt x="8" y="3"/>
                  </a:cubicBezTo>
                  <a:moveTo>
                    <a:pt x="6" y="3"/>
                  </a:moveTo>
                  <a:cubicBezTo>
                    <a:pt x="6" y="3"/>
                    <a:pt x="6" y="3"/>
                    <a:pt x="6" y="3"/>
                  </a:cubicBezTo>
                  <a:cubicBezTo>
                    <a:pt x="6" y="3"/>
                    <a:pt x="6" y="3"/>
                    <a:pt x="6" y="3"/>
                  </a:cubicBezTo>
                  <a:cubicBezTo>
                    <a:pt x="6" y="3"/>
                    <a:pt x="6" y="3"/>
                    <a:pt x="6" y="3"/>
                  </a:cubicBezTo>
                  <a:cubicBezTo>
                    <a:pt x="6" y="3"/>
                    <a:pt x="6" y="3"/>
                    <a:pt x="6" y="3"/>
                  </a:cubicBezTo>
                  <a:moveTo>
                    <a:pt x="0" y="0"/>
                  </a:moveTo>
                  <a:cubicBezTo>
                    <a:pt x="0" y="0"/>
                    <a:pt x="0" y="1"/>
                    <a:pt x="0" y="1"/>
                  </a:cubicBezTo>
                  <a:cubicBezTo>
                    <a:pt x="0" y="1"/>
                    <a:pt x="0" y="1"/>
                    <a:pt x="0" y="2"/>
                  </a:cubicBezTo>
                  <a:cubicBezTo>
                    <a:pt x="3" y="3"/>
                    <a:pt x="3" y="3"/>
                    <a:pt x="3" y="3"/>
                  </a:cubicBezTo>
                  <a:cubicBezTo>
                    <a:pt x="4" y="3"/>
                    <a:pt x="4" y="3"/>
                    <a:pt x="4" y="3"/>
                  </a:cubicBezTo>
                  <a:cubicBezTo>
                    <a:pt x="4" y="2"/>
                    <a:pt x="4" y="2"/>
                    <a:pt x="4" y="2"/>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7"/>
            <p:cNvSpPr/>
            <p:nvPr/>
          </p:nvSpPr>
          <p:spPr bwMode="auto">
            <a:xfrm rot="20333012">
              <a:off x="3870160" y="-932009"/>
              <a:ext cx="31587" cy="39485"/>
            </a:xfrm>
            <a:custGeom>
              <a:gdLst>
                <a:gd name="T0" fmla="*/ 1 w 3"/>
                <a:gd name="T1" fmla="*/ 0 h 4"/>
                <a:gd name="T2" fmla="*/ 0 w 3"/>
                <a:gd name="T3" fmla="*/ 1 h 4"/>
                <a:gd name="T4" fmla="*/ 0 w 3"/>
                <a:gd name="T5" fmla="*/ 1 h 4"/>
                <a:gd name="T6" fmla="*/ 0 w 3"/>
                <a:gd name="T7" fmla="*/ 2 h 4"/>
                <a:gd name="T8" fmla="*/ 0 w 3"/>
                <a:gd name="T9" fmla="*/ 3 h 4"/>
                <a:gd name="T10" fmla="*/ 1 w 3"/>
                <a:gd name="T11" fmla="*/ 4 h 4"/>
                <a:gd name="T12" fmla="*/ 2 w 3"/>
                <a:gd name="T13" fmla="*/ 3 h 4"/>
                <a:gd name="T14" fmla="*/ 2 w 3"/>
                <a:gd name="T15" fmla="*/ 1 h 4"/>
                <a:gd name="T16" fmla="*/ 1 w 3"/>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0" y="1"/>
                    <a:pt x="0" y="1"/>
                  </a:cubicBezTo>
                  <a:cubicBezTo>
                    <a:pt x="0" y="1"/>
                    <a:pt x="0" y="1"/>
                    <a:pt x="0" y="1"/>
                  </a:cubicBezTo>
                  <a:cubicBezTo>
                    <a:pt x="0" y="2"/>
                    <a:pt x="0" y="2"/>
                    <a:pt x="0" y="2"/>
                  </a:cubicBezTo>
                  <a:cubicBezTo>
                    <a:pt x="0" y="3"/>
                    <a:pt x="0" y="3"/>
                    <a:pt x="0" y="3"/>
                  </a:cubicBezTo>
                  <a:cubicBezTo>
                    <a:pt x="1" y="4"/>
                    <a:pt x="1" y="4"/>
                    <a:pt x="1" y="4"/>
                  </a:cubicBezTo>
                  <a:cubicBezTo>
                    <a:pt x="2" y="4"/>
                    <a:pt x="2" y="3"/>
                    <a:pt x="2" y="3"/>
                  </a:cubicBezTo>
                  <a:cubicBezTo>
                    <a:pt x="3" y="2"/>
                    <a:pt x="2" y="1"/>
                    <a:pt x="2"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8"/>
            <p:cNvSpPr/>
            <p:nvPr/>
          </p:nvSpPr>
          <p:spPr bwMode="auto">
            <a:xfrm rot="20333012">
              <a:off x="3483188" y="-943686"/>
              <a:ext cx="31587" cy="31587"/>
            </a:xfrm>
            <a:custGeom>
              <a:gdLst>
                <a:gd name="T0" fmla="*/ 2 w 3"/>
                <a:gd name="T1" fmla="*/ 0 h 3"/>
                <a:gd name="T2" fmla="*/ 0 w 3"/>
                <a:gd name="T3" fmla="*/ 1 h 3"/>
                <a:gd name="T4" fmla="*/ 1 w 3"/>
                <a:gd name="T5" fmla="*/ 3 h 3"/>
                <a:gd name="T6" fmla="*/ 2 w 3"/>
                <a:gd name="T7" fmla="*/ 3 h 3"/>
                <a:gd name="T8" fmla="*/ 3 w 3"/>
                <a:gd name="T9" fmla="*/ 3 h 3"/>
                <a:gd name="T10" fmla="*/ 3 w 3"/>
                <a:gd name="T11" fmla="*/ 2 h 3"/>
                <a:gd name="T12" fmla="*/ 3 w 3"/>
                <a:gd name="T13" fmla="*/ 1 h 3"/>
                <a:gd name="T14" fmla="*/ 2 w 3"/>
                <a:gd name="T15" fmla="*/ 0 h 3"/>
                <a:gd name="T16" fmla="*/ 2 w 3"/>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cubicBezTo>
                    <a:pt x="1" y="0"/>
                    <a:pt x="1" y="0"/>
                    <a:pt x="0" y="1"/>
                  </a:cubicBezTo>
                  <a:cubicBezTo>
                    <a:pt x="0" y="1"/>
                    <a:pt x="0" y="2"/>
                    <a:pt x="1" y="3"/>
                  </a:cubicBezTo>
                  <a:cubicBezTo>
                    <a:pt x="1" y="3"/>
                    <a:pt x="1" y="3"/>
                    <a:pt x="2" y="3"/>
                  </a:cubicBezTo>
                  <a:cubicBezTo>
                    <a:pt x="2" y="3"/>
                    <a:pt x="2" y="3"/>
                    <a:pt x="3" y="3"/>
                  </a:cubicBezTo>
                  <a:cubicBezTo>
                    <a:pt x="3" y="2"/>
                    <a:pt x="3" y="2"/>
                    <a:pt x="3" y="2"/>
                  </a:cubicBezTo>
                  <a:cubicBezTo>
                    <a:pt x="3" y="2"/>
                    <a:pt x="3" y="1"/>
                    <a:pt x="3" y="1"/>
                  </a:cubicBezTo>
                  <a:cubicBezTo>
                    <a:pt x="3" y="1"/>
                    <a:pt x="3" y="0"/>
                    <a:pt x="2"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9"/>
            <p:cNvSpPr/>
            <p:nvPr/>
          </p:nvSpPr>
          <p:spPr bwMode="auto">
            <a:xfrm rot="20333012">
              <a:off x="3812099" y="-949831"/>
              <a:ext cx="63174" cy="31587"/>
            </a:xfrm>
            <a:custGeom>
              <a:gdLst>
                <a:gd name="T0" fmla="*/ 5 w 6"/>
                <a:gd name="T1" fmla="*/ 0 h 3"/>
                <a:gd name="T2" fmla="*/ 5 w 6"/>
                <a:gd name="T3" fmla="*/ 0 h 3"/>
                <a:gd name="T4" fmla="*/ 1 w 6"/>
                <a:gd name="T5" fmla="*/ 2 h 3"/>
                <a:gd name="T6" fmla="*/ 1 w 6"/>
                <a:gd name="T7" fmla="*/ 2 h 3"/>
                <a:gd name="T8" fmla="*/ 0 w 6"/>
                <a:gd name="T9" fmla="*/ 2 h 3"/>
                <a:gd name="T10" fmla="*/ 1 w 6"/>
                <a:gd name="T11" fmla="*/ 2 h 3"/>
                <a:gd name="T12" fmla="*/ 1 w 6"/>
                <a:gd name="T13" fmla="*/ 2 h 3"/>
                <a:gd name="T14" fmla="*/ 1 w 6"/>
                <a:gd name="T15" fmla="*/ 2 h 3"/>
                <a:gd name="T16" fmla="*/ 2 w 6"/>
                <a:gd name="T17" fmla="*/ 3 h 3"/>
                <a:gd name="T18" fmla="*/ 2 w 6"/>
                <a:gd name="T19" fmla="*/ 3 h 3"/>
                <a:gd name="T20" fmla="*/ 3 w 6"/>
                <a:gd name="T21" fmla="*/ 3 h 3"/>
                <a:gd name="T22" fmla="*/ 5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1" y="2"/>
                    <a:pt x="1" y="2"/>
                    <a:pt x="1" y="2"/>
                  </a:cubicBezTo>
                  <a:cubicBezTo>
                    <a:pt x="1" y="2"/>
                    <a:pt x="1" y="2"/>
                    <a:pt x="1" y="2"/>
                  </a:cubicBezTo>
                  <a:cubicBezTo>
                    <a:pt x="0" y="2"/>
                    <a:pt x="0" y="2"/>
                    <a:pt x="0" y="2"/>
                  </a:cubicBezTo>
                  <a:cubicBezTo>
                    <a:pt x="0" y="2"/>
                    <a:pt x="0" y="2"/>
                    <a:pt x="1" y="2"/>
                  </a:cubicBezTo>
                  <a:cubicBezTo>
                    <a:pt x="1" y="2"/>
                    <a:pt x="1" y="2"/>
                    <a:pt x="1" y="2"/>
                  </a:cubicBezTo>
                  <a:cubicBezTo>
                    <a:pt x="1" y="2"/>
                    <a:pt x="1" y="2"/>
                    <a:pt x="1" y="2"/>
                  </a:cubicBezTo>
                  <a:cubicBezTo>
                    <a:pt x="1" y="2"/>
                    <a:pt x="1" y="2"/>
                    <a:pt x="2" y="3"/>
                  </a:cubicBezTo>
                  <a:cubicBezTo>
                    <a:pt x="2" y="3"/>
                    <a:pt x="2" y="3"/>
                    <a:pt x="2" y="3"/>
                  </a:cubicBezTo>
                  <a:cubicBezTo>
                    <a:pt x="3" y="3"/>
                    <a:pt x="3" y="3"/>
                    <a:pt x="3" y="3"/>
                  </a:cubicBezTo>
                  <a:cubicBezTo>
                    <a:pt x="5" y="2"/>
                    <a:pt x="5" y="2"/>
                    <a:pt x="5" y="2"/>
                  </a:cubicBezTo>
                  <a:cubicBezTo>
                    <a:pt x="6" y="2"/>
                    <a:pt x="6" y="1"/>
                    <a:pt x="6" y="1"/>
                  </a:cubicBezTo>
                  <a:cubicBezTo>
                    <a:pt x="6" y="1"/>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30"/>
            <p:cNvSpPr/>
            <p:nvPr/>
          </p:nvSpPr>
          <p:spPr bwMode="auto">
            <a:xfrm rot="20333012">
              <a:off x="3824539" y="-930468"/>
              <a:ext cx="31587" cy="63174"/>
            </a:xfrm>
            <a:custGeom>
              <a:gdLst>
                <a:gd name="T0" fmla="*/ 1 w 3"/>
                <a:gd name="T1" fmla="*/ 0 h 6"/>
                <a:gd name="T2" fmla="*/ 1 w 3"/>
                <a:gd name="T3" fmla="*/ 0 h 6"/>
                <a:gd name="T4" fmla="*/ 1 w 3"/>
                <a:gd name="T5" fmla="*/ 0 h 6"/>
                <a:gd name="T6" fmla="*/ 0 w 3"/>
                <a:gd name="T7" fmla="*/ 0 h 6"/>
                <a:gd name="T8" fmla="*/ 0 w 3"/>
                <a:gd name="T9" fmla="*/ 1 h 6"/>
                <a:gd name="T10" fmla="*/ 0 w 3"/>
                <a:gd name="T11" fmla="*/ 1 h 6"/>
                <a:gd name="T12" fmla="*/ 2 w 3"/>
                <a:gd name="T13" fmla="*/ 5 h 6"/>
                <a:gd name="T14" fmla="*/ 3 w 3"/>
                <a:gd name="T15" fmla="*/ 6 h 6"/>
                <a:gd name="T16" fmla="*/ 3 w 3"/>
                <a:gd name="T17" fmla="*/ 6 h 6"/>
                <a:gd name="T18" fmla="*/ 3 w 3"/>
                <a:gd name="T19" fmla="*/ 6 h 6"/>
                <a:gd name="T20" fmla="*/ 3 w 3"/>
                <a:gd name="T21" fmla="*/ 5 h 6"/>
                <a:gd name="T22" fmla="*/ 2 w 3"/>
                <a:gd name="T23" fmla="*/ 2 h 6"/>
                <a:gd name="T24" fmla="*/ 2 w 3"/>
                <a:gd name="T25" fmla="*/ 1 h 6"/>
                <a:gd name="T26" fmla="*/ 2 w 3"/>
                <a:gd name="T27" fmla="*/ 1 h 6"/>
                <a:gd name="T28" fmla="*/ 1 w 3"/>
                <a:gd name="T29"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1" y="0"/>
                  </a:move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2" y="5"/>
                    <a:pt x="2" y="5"/>
                    <a:pt x="2" y="5"/>
                  </a:cubicBezTo>
                  <a:cubicBezTo>
                    <a:pt x="2" y="6"/>
                    <a:pt x="2" y="6"/>
                    <a:pt x="3" y="6"/>
                  </a:cubicBezTo>
                  <a:cubicBezTo>
                    <a:pt x="3" y="6"/>
                    <a:pt x="3" y="6"/>
                    <a:pt x="3" y="6"/>
                  </a:cubicBezTo>
                  <a:cubicBezTo>
                    <a:pt x="3" y="6"/>
                    <a:pt x="3" y="6"/>
                    <a:pt x="3" y="6"/>
                  </a:cubicBezTo>
                  <a:cubicBezTo>
                    <a:pt x="3" y="6"/>
                    <a:pt x="3" y="5"/>
                    <a:pt x="3" y="5"/>
                  </a:cubicBezTo>
                  <a:cubicBezTo>
                    <a:pt x="2" y="2"/>
                    <a:pt x="2" y="2"/>
                    <a:pt x="2" y="2"/>
                  </a:cubicBezTo>
                  <a:cubicBezTo>
                    <a:pt x="2" y="1"/>
                    <a:pt x="2" y="1"/>
                    <a:pt x="2" y="1"/>
                  </a:cubicBezTo>
                  <a:cubicBezTo>
                    <a:pt x="2" y="1"/>
                    <a:pt x="2" y="1"/>
                    <a:pt x="2"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31"/>
            <p:cNvSpPr/>
            <p:nvPr/>
          </p:nvSpPr>
          <p:spPr bwMode="auto">
            <a:xfrm rot="20333012">
              <a:off x="3540698" y="-981974"/>
              <a:ext cx="31587" cy="55279"/>
            </a:xfrm>
            <a:custGeom>
              <a:gdLst>
                <a:gd name="T0" fmla="*/ 1 w 3"/>
                <a:gd name="T1" fmla="*/ 0 h 5"/>
                <a:gd name="T2" fmla="*/ 0 w 3"/>
                <a:gd name="T3" fmla="*/ 0 h 5"/>
                <a:gd name="T4" fmla="*/ 0 w 3"/>
                <a:gd name="T5" fmla="*/ 0 h 5"/>
                <a:gd name="T6" fmla="*/ 0 w 3"/>
                <a:gd name="T7" fmla="*/ 1 h 5"/>
                <a:gd name="T8" fmla="*/ 1 w 3"/>
                <a:gd name="T9" fmla="*/ 4 h 5"/>
                <a:gd name="T10" fmla="*/ 1 w 3"/>
                <a:gd name="T11" fmla="*/ 5 h 5"/>
                <a:gd name="T12" fmla="*/ 2 w 3"/>
                <a:gd name="T13" fmla="*/ 5 h 5"/>
                <a:gd name="T14" fmla="*/ 2 w 3"/>
                <a:gd name="T15" fmla="*/ 5 h 5"/>
                <a:gd name="T16" fmla="*/ 2 w 3"/>
                <a:gd name="T17" fmla="*/ 4 h 5"/>
                <a:gd name="T18" fmla="*/ 3 w 3"/>
                <a:gd name="T19" fmla="*/ 5 h 5"/>
                <a:gd name="T20" fmla="*/ 3 w 3"/>
                <a:gd name="T21" fmla="*/ 5 h 5"/>
                <a:gd name="T22" fmla="*/ 3 w 3"/>
                <a:gd name="T23" fmla="*/ 5 h 5"/>
                <a:gd name="T24" fmla="*/ 3 w 3"/>
                <a:gd name="T25" fmla="*/ 5 h 5"/>
                <a:gd name="T26" fmla="*/ 3 w 3"/>
                <a:gd name="T27" fmla="*/ 5 h 5"/>
                <a:gd name="T28" fmla="*/ 1 w 3"/>
                <a:gd name="T29" fmla="*/ 1 h 5"/>
                <a:gd name="T30" fmla="*/ 1 w 3"/>
                <a:gd name="T3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5">
                  <a:moveTo>
                    <a:pt x="1" y="0"/>
                  </a:moveTo>
                  <a:cubicBezTo>
                    <a:pt x="1" y="0"/>
                    <a:pt x="1" y="0"/>
                    <a:pt x="0" y="0"/>
                  </a:cubicBezTo>
                  <a:cubicBezTo>
                    <a:pt x="0" y="0"/>
                    <a:pt x="0" y="0"/>
                    <a:pt x="0" y="0"/>
                  </a:cubicBezTo>
                  <a:cubicBezTo>
                    <a:pt x="0" y="0"/>
                    <a:pt x="0" y="1"/>
                    <a:pt x="0" y="1"/>
                  </a:cubicBezTo>
                  <a:cubicBezTo>
                    <a:pt x="1" y="4"/>
                    <a:pt x="1" y="4"/>
                    <a:pt x="1" y="4"/>
                  </a:cubicBezTo>
                  <a:cubicBezTo>
                    <a:pt x="1" y="5"/>
                    <a:pt x="1" y="5"/>
                    <a:pt x="1" y="5"/>
                  </a:cubicBezTo>
                  <a:cubicBezTo>
                    <a:pt x="2" y="5"/>
                    <a:pt x="2" y="5"/>
                    <a:pt x="2" y="5"/>
                  </a:cubicBezTo>
                  <a:cubicBezTo>
                    <a:pt x="2" y="5"/>
                    <a:pt x="2" y="5"/>
                    <a:pt x="2" y="5"/>
                  </a:cubicBezTo>
                  <a:cubicBezTo>
                    <a:pt x="2" y="5"/>
                    <a:pt x="2" y="4"/>
                    <a:pt x="2"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1" y="1"/>
                    <a:pt x="1" y="1"/>
                    <a:pt x="1" y="1"/>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2"/>
            <p:cNvSpPr/>
            <p:nvPr/>
          </p:nvSpPr>
          <p:spPr bwMode="auto">
            <a:xfrm rot="20333012">
              <a:off x="3524396" y="-931554"/>
              <a:ext cx="63174" cy="39485"/>
            </a:xfrm>
            <a:custGeom>
              <a:gdLst>
                <a:gd name="T0" fmla="*/ 5 w 6"/>
                <a:gd name="T1" fmla="*/ 0 h 4"/>
                <a:gd name="T2" fmla="*/ 5 w 6"/>
                <a:gd name="T3" fmla="*/ 1 h 4"/>
                <a:gd name="T4" fmla="*/ 5 w 6"/>
                <a:gd name="T5" fmla="*/ 1 h 4"/>
                <a:gd name="T6" fmla="*/ 4 w 6"/>
                <a:gd name="T7" fmla="*/ 1 h 4"/>
                <a:gd name="T8" fmla="*/ 3 w 6"/>
                <a:gd name="T9" fmla="*/ 1 h 4"/>
                <a:gd name="T10" fmla="*/ 1 w 6"/>
                <a:gd name="T11" fmla="*/ 2 h 4"/>
                <a:gd name="T12" fmla="*/ 0 w 6"/>
                <a:gd name="T13" fmla="*/ 3 h 4"/>
                <a:gd name="T14" fmla="*/ 1 w 6"/>
                <a:gd name="T15" fmla="*/ 4 h 4"/>
                <a:gd name="T16" fmla="*/ 1 w 6"/>
                <a:gd name="T17" fmla="*/ 4 h 4"/>
                <a:gd name="T18" fmla="*/ 1 w 6"/>
                <a:gd name="T19" fmla="*/ 4 h 4"/>
                <a:gd name="T20" fmla="*/ 5 w 6"/>
                <a:gd name="T21" fmla="*/ 2 h 4"/>
                <a:gd name="T22" fmla="*/ 6 w 6"/>
                <a:gd name="T23" fmla="*/ 2 h 4"/>
                <a:gd name="T24" fmla="*/ 6 w 6"/>
                <a:gd name="T25" fmla="*/ 2 h 4"/>
                <a:gd name="T26" fmla="*/ 6 w 6"/>
                <a:gd name="T27" fmla="*/ 1 h 4"/>
                <a:gd name="T28" fmla="*/ 6 w 6"/>
                <a:gd name="T29" fmla="*/ 1 h 4"/>
                <a:gd name="T30" fmla="*/ 5 w 6"/>
                <a:gd name="T3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5" y="0"/>
                  </a:moveTo>
                  <a:cubicBezTo>
                    <a:pt x="5" y="0"/>
                    <a:pt x="5" y="1"/>
                    <a:pt x="5" y="1"/>
                  </a:cubicBezTo>
                  <a:cubicBezTo>
                    <a:pt x="5" y="1"/>
                    <a:pt x="5" y="1"/>
                    <a:pt x="5" y="1"/>
                  </a:cubicBezTo>
                  <a:cubicBezTo>
                    <a:pt x="4" y="1"/>
                    <a:pt x="4" y="1"/>
                    <a:pt x="4" y="1"/>
                  </a:cubicBezTo>
                  <a:cubicBezTo>
                    <a:pt x="3" y="1"/>
                    <a:pt x="3" y="1"/>
                    <a:pt x="3" y="1"/>
                  </a:cubicBezTo>
                  <a:cubicBezTo>
                    <a:pt x="1" y="2"/>
                    <a:pt x="1" y="2"/>
                    <a:pt x="1" y="2"/>
                  </a:cubicBezTo>
                  <a:cubicBezTo>
                    <a:pt x="0" y="2"/>
                    <a:pt x="0" y="3"/>
                    <a:pt x="0" y="3"/>
                  </a:cubicBezTo>
                  <a:cubicBezTo>
                    <a:pt x="0" y="3"/>
                    <a:pt x="1" y="4"/>
                    <a:pt x="1" y="4"/>
                  </a:cubicBezTo>
                  <a:cubicBezTo>
                    <a:pt x="1" y="4"/>
                    <a:pt x="1" y="4"/>
                    <a:pt x="1" y="4"/>
                  </a:cubicBezTo>
                  <a:cubicBezTo>
                    <a:pt x="1" y="4"/>
                    <a:pt x="1" y="4"/>
                    <a:pt x="1" y="4"/>
                  </a:cubicBezTo>
                  <a:cubicBezTo>
                    <a:pt x="5" y="2"/>
                    <a:pt x="5" y="2"/>
                    <a:pt x="5" y="2"/>
                  </a:cubicBezTo>
                  <a:cubicBezTo>
                    <a:pt x="6" y="2"/>
                    <a:pt x="6" y="2"/>
                    <a:pt x="6" y="2"/>
                  </a:cubicBezTo>
                  <a:cubicBezTo>
                    <a:pt x="6" y="2"/>
                    <a:pt x="6" y="2"/>
                    <a:pt x="6" y="2"/>
                  </a:cubicBezTo>
                  <a:cubicBezTo>
                    <a:pt x="6" y="2"/>
                    <a:pt x="6" y="2"/>
                    <a:pt x="6" y="1"/>
                  </a:cubicBezTo>
                  <a:cubicBezTo>
                    <a:pt x="6" y="1"/>
                    <a:pt x="6" y="1"/>
                    <a:pt x="6" y="1"/>
                  </a:cubicBezTo>
                  <a:cubicBezTo>
                    <a:pt x="6" y="1"/>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3"/>
            <p:cNvSpPr>
              <a:spLocks noEditPoints="1"/>
            </p:cNvSpPr>
            <p:nvPr/>
          </p:nvSpPr>
          <p:spPr bwMode="auto">
            <a:xfrm rot="20333012">
              <a:off x="3607416" y="-1091439"/>
              <a:ext cx="165833" cy="331669"/>
            </a:xfrm>
            <a:custGeom>
              <a:gdLst>
                <a:gd name="T0" fmla="*/ 2 w 15"/>
                <a:gd name="T1" fmla="*/ 28 h 31"/>
                <a:gd name="T2" fmla="*/ 1 w 15"/>
                <a:gd name="T3" fmla="*/ 28 h 31"/>
                <a:gd name="T4" fmla="*/ 0 w 15"/>
                <a:gd name="T5" fmla="*/ 31 h 31"/>
                <a:gd name="T6" fmla="*/ 0 w 15"/>
                <a:gd name="T7" fmla="*/ 31 h 31"/>
                <a:gd name="T8" fmla="*/ 1 w 15"/>
                <a:gd name="T9" fmla="*/ 31 h 31"/>
                <a:gd name="T10" fmla="*/ 1 w 15"/>
                <a:gd name="T11" fmla="*/ 31 h 31"/>
                <a:gd name="T12" fmla="*/ 2 w 15"/>
                <a:gd name="T13" fmla="*/ 29 h 31"/>
                <a:gd name="T14" fmla="*/ 2 w 15"/>
                <a:gd name="T15" fmla="*/ 28 h 31"/>
                <a:gd name="T16" fmla="*/ 3 w 15"/>
                <a:gd name="T17" fmla="*/ 25 h 31"/>
                <a:gd name="T18" fmla="*/ 2 w 15"/>
                <a:gd name="T19" fmla="*/ 26 h 31"/>
                <a:gd name="T20" fmla="*/ 2 w 15"/>
                <a:gd name="T21" fmla="*/ 26 h 31"/>
                <a:gd name="T22" fmla="*/ 2 w 15"/>
                <a:gd name="T23" fmla="*/ 26 h 31"/>
                <a:gd name="T24" fmla="*/ 3 w 15"/>
                <a:gd name="T25" fmla="*/ 26 h 31"/>
                <a:gd name="T26" fmla="*/ 3 w 15"/>
                <a:gd name="T27" fmla="*/ 27 h 31"/>
                <a:gd name="T28" fmla="*/ 3 w 15"/>
                <a:gd name="T29" fmla="*/ 27 h 31"/>
                <a:gd name="T30" fmla="*/ 4 w 15"/>
                <a:gd name="T31" fmla="*/ 25 h 31"/>
                <a:gd name="T32" fmla="*/ 3 w 15"/>
                <a:gd name="T33" fmla="*/ 25 h 31"/>
                <a:gd name="T34" fmla="*/ 5 w 15"/>
                <a:gd name="T35" fmla="*/ 21 h 31"/>
                <a:gd name="T36" fmla="*/ 3 w 15"/>
                <a:gd name="T37" fmla="*/ 23 h 31"/>
                <a:gd name="T38" fmla="*/ 5 w 15"/>
                <a:gd name="T39" fmla="*/ 24 h 31"/>
                <a:gd name="T40" fmla="*/ 6 w 15"/>
                <a:gd name="T41" fmla="*/ 21 h 31"/>
                <a:gd name="T42" fmla="*/ 5 w 15"/>
                <a:gd name="T43" fmla="*/ 21 h 31"/>
                <a:gd name="T44" fmla="*/ 5 w 15"/>
                <a:gd name="T45" fmla="*/ 21 h 31"/>
                <a:gd name="T46" fmla="*/ 7 w 15"/>
                <a:gd name="T47" fmla="*/ 18 h 31"/>
                <a:gd name="T48" fmla="*/ 6 w 15"/>
                <a:gd name="T49" fmla="*/ 20 h 31"/>
                <a:gd name="T50" fmla="*/ 7 w 15"/>
                <a:gd name="T51" fmla="*/ 20 h 31"/>
                <a:gd name="T52" fmla="*/ 7 w 15"/>
                <a:gd name="T53" fmla="*/ 18 h 31"/>
                <a:gd name="T54" fmla="*/ 7 w 15"/>
                <a:gd name="T55" fmla="*/ 18 h 31"/>
                <a:gd name="T56" fmla="*/ 10 w 15"/>
                <a:gd name="T57" fmla="*/ 12 h 31"/>
                <a:gd name="T58" fmla="*/ 9 w 15"/>
                <a:gd name="T59" fmla="*/ 14 h 31"/>
                <a:gd name="T60" fmla="*/ 9 w 15"/>
                <a:gd name="T61" fmla="*/ 14 h 31"/>
                <a:gd name="T62" fmla="*/ 10 w 15"/>
                <a:gd name="T63" fmla="*/ 12 h 31"/>
                <a:gd name="T64" fmla="*/ 10 w 15"/>
                <a:gd name="T65" fmla="*/ 12 h 31"/>
                <a:gd name="T66" fmla="*/ 10 w 15"/>
                <a:gd name="T67" fmla="*/ 7 h 31"/>
                <a:gd name="T68" fmla="*/ 9 w 15"/>
                <a:gd name="T69" fmla="*/ 10 h 31"/>
                <a:gd name="T70" fmla="*/ 10 w 15"/>
                <a:gd name="T71" fmla="*/ 11 h 31"/>
                <a:gd name="T72" fmla="*/ 11 w 15"/>
                <a:gd name="T73" fmla="*/ 11 h 31"/>
                <a:gd name="T74" fmla="*/ 12 w 15"/>
                <a:gd name="T75" fmla="*/ 8 h 31"/>
                <a:gd name="T76" fmla="*/ 10 w 15"/>
                <a:gd name="T77" fmla="*/ 7 h 31"/>
                <a:gd name="T78" fmla="*/ 11 w 15"/>
                <a:gd name="T79" fmla="*/ 6 h 31"/>
                <a:gd name="T80" fmla="*/ 11 w 15"/>
                <a:gd name="T81" fmla="*/ 6 h 31"/>
                <a:gd name="T82" fmla="*/ 12 w 15"/>
                <a:gd name="T83" fmla="*/ 7 h 31"/>
                <a:gd name="T84" fmla="*/ 13 w 15"/>
                <a:gd name="T85" fmla="*/ 6 h 31"/>
                <a:gd name="T86" fmla="*/ 12 w 15"/>
                <a:gd name="T87" fmla="*/ 6 h 31"/>
                <a:gd name="T88" fmla="*/ 12 w 15"/>
                <a:gd name="T89" fmla="*/ 6 h 31"/>
                <a:gd name="T90" fmla="*/ 12 w 15"/>
                <a:gd name="T91" fmla="*/ 6 h 31"/>
                <a:gd name="T92" fmla="*/ 11 w 15"/>
                <a:gd name="T93" fmla="*/ 6 h 31"/>
                <a:gd name="T94" fmla="*/ 11 w 15"/>
                <a:gd name="T95" fmla="*/ 6 h 31"/>
                <a:gd name="T96" fmla="*/ 14 w 15"/>
                <a:gd name="T97" fmla="*/ 0 h 31"/>
                <a:gd name="T98" fmla="*/ 12 w 15"/>
                <a:gd name="T99" fmla="*/ 4 h 31"/>
                <a:gd name="T100" fmla="*/ 12 w 15"/>
                <a:gd name="T101" fmla="*/ 5 h 31"/>
                <a:gd name="T102" fmla="*/ 13 w 15"/>
                <a:gd name="T103" fmla="*/ 4 h 31"/>
                <a:gd name="T104" fmla="*/ 15 w 15"/>
                <a:gd name="T105" fmla="*/ 0 h 31"/>
                <a:gd name="T106" fmla="*/ 15 w 15"/>
                <a:gd name="T107" fmla="*/ 0 h 31"/>
                <a:gd name="T108" fmla="*/ 14 w 15"/>
                <a:gd name="T109" fmla="*/ 0 h 31"/>
                <a:gd name="T110" fmla="*/ 14 w 15"/>
                <a:gd name="T111" fmla="*/ 0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31">
                  <a:moveTo>
                    <a:pt x="2" y="28"/>
                  </a:moveTo>
                  <a:cubicBezTo>
                    <a:pt x="1" y="28"/>
                    <a:pt x="1" y="28"/>
                    <a:pt x="1" y="28"/>
                  </a:cubicBezTo>
                  <a:cubicBezTo>
                    <a:pt x="0" y="31"/>
                    <a:pt x="0" y="31"/>
                    <a:pt x="0" y="31"/>
                  </a:cubicBezTo>
                  <a:cubicBezTo>
                    <a:pt x="0" y="31"/>
                    <a:pt x="0" y="31"/>
                    <a:pt x="0" y="31"/>
                  </a:cubicBezTo>
                  <a:cubicBezTo>
                    <a:pt x="0" y="31"/>
                    <a:pt x="1" y="31"/>
                    <a:pt x="1" y="31"/>
                  </a:cubicBezTo>
                  <a:cubicBezTo>
                    <a:pt x="1" y="31"/>
                    <a:pt x="1" y="31"/>
                    <a:pt x="1" y="31"/>
                  </a:cubicBezTo>
                  <a:cubicBezTo>
                    <a:pt x="2" y="29"/>
                    <a:pt x="2" y="29"/>
                    <a:pt x="2" y="29"/>
                  </a:cubicBezTo>
                  <a:cubicBezTo>
                    <a:pt x="2" y="28"/>
                    <a:pt x="2" y="28"/>
                    <a:pt x="2" y="28"/>
                  </a:cubicBezTo>
                  <a:moveTo>
                    <a:pt x="3" y="25"/>
                  </a:moveTo>
                  <a:cubicBezTo>
                    <a:pt x="2" y="26"/>
                    <a:pt x="2" y="26"/>
                    <a:pt x="2" y="26"/>
                  </a:cubicBezTo>
                  <a:cubicBezTo>
                    <a:pt x="2" y="26"/>
                    <a:pt x="2" y="26"/>
                    <a:pt x="2" y="26"/>
                  </a:cubicBezTo>
                  <a:cubicBezTo>
                    <a:pt x="2" y="26"/>
                    <a:pt x="2" y="26"/>
                    <a:pt x="2" y="26"/>
                  </a:cubicBezTo>
                  <a:cubicBezTo>
                    <a:pt x="2" y="26"/>
                    <a:pt x="3" y="26"/>
                    <a:pt x="3" y="26"/>
                  </a:cubicBezTo>
                  <a:cubicBezTo>
                    <a:pt x="3" y="26"/>
                    <a:pt x="3" y="27"/>
                    <a:pt x="3" y="27"/>
                  </a:cubicBezTo>
                  <a:cubicBezTo>
                    <a:pt x="3" y="27"/>
                    <a:pt x="3" y="27"/>
                    <a:pt x="3" y="27"/>
                  </a:cubicBezTo>
                  <a:cubicBezTo>
                    <a:pt x="4" y="25"/>
                    <a:pt x="4" y="25"/>
                    <a:pt x="4" y="25"/>
                  </a:cubicBezTo>
                  <a:cubicBezTo>
                    <a:pt x="4" y="25"/>
                    <a:pt x="3" y="25"/>
                    <a:pt x="3" y="25"/>
                  </a:cubicBezTo>
                  <a:moveTo>
                    <a:pt x="5" y="21"/>
                  </a:moveTo>
                  <a:cubicBezTo>
                    <a:pt x="3" y="23"/>
                    <a:pt x="3" y="23"/>
                    <a:pt x="3" y="23"/>
                  </a:cubicBezTo>
                  <a:cubicBezTo>
                    <a:pt x="4" y="24"/>
                    <a:pt x="4" y="24"/>
                    <a:pt x="5" y="24"/>
                  </a:cubicBezTo>
                  <a:cubicBezTo>
                    <a:pt x="6" y="21"/>
                    <a:pt x="6" y="21"/>
                    <a:pt x="6" y="21"/>
                  </a:cubicBezTo>
                  <a:cubicBezTo>
                    <a:pt x="5" y="21"/>
                    <a:pt x="5" y="21"/>
                    <a:pt x="5" y="21"/>
                  </a:cubicBezTo>
                  <a:cubicBezTo>
                    <a:pt x="5" y="21"/>
                    <a:pt x="5" y="21"/>
                    <a:pt x="5" y="21"/>
                  </a:cubicBezTo>
                  <a:moveTo>
                    <a:pt x="7" y="18"/>
                  </a:moveTo>
                  <a:cubicBezTo>
                    <a:pt x="6" y="20"/>
                    <a:pt x="6" y="20"/>
                    <a:pt x="6" y="20"/>
                  </a:cubicBezTo>
                  <a:cubicBezTo>
                    <a:pt x="7" y="20"/>
                    <a:pt x="7" y="20"/>
                    <a:pt x="7" y="20"/>
                  </a:cubicBezTo>
                  <a:cubicBezTo>
                    <a:pt x="7" y="18"/>
                    <a:pt x="7" y="18"/>
                    <a:pt x="7" y="18"/>
                  </a:cubicBezTo>
                  <a:cubicBezTo>
                    <a:pt x="7" y="18"/>
                    <a:pt x="7" y="18"/>
                    <a:pt x="7" y="18"/>
                  </a:cubicBezTo>
                  <a:moveTo>
                    <a:pt x="10" y="12"/>
                  </a:moveTo>
                  <a:cubicBezTo>
                    <a:pt x="9" y="14"/>
                    <a:pt x="9" y="14"/>
                    <a:pt x="9" y="14"/>
                  </a:cubicBezTo>
                  <a:cubicBezTo>
                    <a:pt x="9" y="14"/>
                    <a:pt x="9" y="14"/>
                    <a:pt x="9" y="14"/>
                  </a:cubicBezTo>
                  <a:cubicBezTo>
                    <a:pt x="10" y="12"/>
                    <a:pt x="10" y="12"/>
                    <a:pt x="10" y="12"/>
                  </a:cubicBezTo>
                  <a:cubicBezTo>
                    <a:pt x="10" y="12"/>
                    <a:pt x="10" y="12"/>
                    <a:pt x="10" y="12"/>
                  </a:cubicBezTo>
                  <a:moveTo>
                    <a:pt x="10" y="7"/>
                  </a:moveTo>
                  <a:cubicBezTo>
                    <a:pt x="9" y="10"/>
                    <a:pt x="9" y="10"/>
                    <a:pt x="9" y="10"/>
                  </a:cubicBezTo>
                  <a:cubicBezTo>
                    <a:pt x="10" y="11"/>
                    <a:pt x="10" y="11"/>
                    <a:pt x="10" y="11"/>
                  </a:cubicBezTo>
                  <a:cubicBezTo>
                    <a:pt x="11" y="11"/>
                    <a:pt x="11" y="11"/>
                    <a:pt x="11" y="11"/>
                  </a:cubicBezTo>
                  <a:cubicBezTo>
                    <a:pt x="12" y="8"/>
                    <a:pt x="12" y="8"/>
                    <a:pt x="12" y="8"/>
                  </a:cubicBezTo>
                  <a:cubicBezTo>
                    <a:pt x="11" y="8"/>
                    <a:pt x="11" y="8"/>
                    <a:pt x="10" y="7"/>
                  </a:cubicBezTo>
                  <a:moveTo>
                    <a:pt x="11" y="6"/>
                  </a:moveTo>
                  <a:cubicBezTo>
                    <a:pt x="11" y="6"/>
                    <a:pt x="11" y="6"/>
                    <a:pt x="11" y="6"/>
                  </a:cubicBezTo>
                  <a:cubicBezTo>
                    <a:pt x="11" y="6"/>
                    <a:pt x="12" y="6"/>
                    <a:pt x="12" y="7"/>
                  </a:cubicBezTo>
                  <a:cubicBezTo>
                    <a:pt x="13" y="6"/>
                    <a:pt x="13" y="6"/>
                    <a:pt x="13" y="6"/>
                  </a:cubicBezTo>
                  <a:cubicBezTo>
                    <a:pt x="12" y="6"/>
                    <a:pt x="12" y="6"/>
                    <a:pt x="12" y="6"/>
                  </a:cubicBezTo>
                  <a:cubicBezTo>
                    <a:pt x="12" y="6"/>
                    <a:pt x="12" y="6"/>
                    <a:pt x="12" y="6"/>
                  </a:cubicBezTo>
                  <a:cubicBezTo>
                    <a:pt x="12" y="6"/>
                    <a:pt x="12" y="6"/>
                    <a:pt x="12" y="6"/>
                  </a:cubicBezTo>
                  <a:cubicBezTo>
                    <a:pt x="12" y="6"/>
                    <a:pt x="11" y="6"/>
                    <a:pt x="11" y="6"/>
                  </a:cubicBezTo>
                  <a:cubicBezTo>
                    <a:pt x="11" y="6"/>
                    <a:pt x="11" y="6"/>
                    <a:pt x="11" y="6"/>
                  </a:cubicBezTo>
                  <a:moveTo>
                    <a:pt x="14" y="0"/>
                  </a:moveTo>
                  <a:cubicBezTo>
                    <a:pt x="12" y="4"/>
                    <a:pt x="12" y="4"/>
                    <a:pt x="12" y="4"/>
                  </a:cubicBezTo>
                  <a:cubicBezTo>
                    <a:pt x="12" y="5"/>
                    <a:pt x="12" y="5"/>
                    <a:pt x="12" y="5"/>
                  </a:cubicBezTo>
                  <a:cubicBezTo>
                    <a:pt x="13" y="4"/>
                    <a:pt x="13" y="4"/>
                    <a:pt x="13" y="4"/>
                  </a:cubicBezTo>
                  <a:cubicBezTo>
                    <a:pt x="15" y="0"/>
                    <a:pt x="15" y="0"/>
                    <a:pt x="15" y="0"/>
                  </a:cubicBezTo>
                  <a:cubicBezTo>
                    <a:pt x="15" y="0"/>
                    <a:pt x="15" y="0"/>
                    <a:pt x="15" y="0"/>
                  </a:cubicBezTo>
                  <a:cubicBezTo>
                    <a:pt x="15" y="0"/>
                    <a:pt x="15"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4"/>
            <p:cNvSpPr/>
            <p:nvPr/>
          </p:nvSpPr>
          <p:spPr bwMode="auto">
            <a:xfrm rot="20333012">
              <a:off x="3662359" y="-743517"/>
              <a:ext cx="39485" cy="31587"/>
            </a:xfrm>
            <a:custGeom>
              <a:gdLst>
                <a:gd name="T0" fmla="*/ 2 w 4"/>
                <a:gd name="T1" fmla="*/ 0 h 3"/>
                <a:gd name="T2" fmla="*/ 2 w 4"/>
                <a:gd name="T3" fmla="*/ 0 h 3"/>
                <a:gd name="T4" fmla="*/ 1 w 4"/>
                <a:gd name="T5" fmla="*/ 1 h 3"/>
                <a:gd name="T6" fmla="*/ 1 w 4"/>
                <a:gd name="T7" fmla="*/ 3 h 3"/>
                <a:gd name="T8" fmla="*/ 2 w 4"/>
                <a:gd name="T9" fmla="*/ 3 h 3"/>
                <a:gd name="T10" fmla="*/ 3 w 4"/>
                <a:gd name="T11" fmla="*/ 2 h 3"/>
                <a:gd name="T12" fmla="*/ 3 w 4"/>
                <a:gd name="T13" fmla="*/ 0 h 3"/>
                <a:gd name="T14" fmla="*/ 3 w 4"/>
                <a:gd name="T15" fmla="*/ 0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2" y="0"/>
                    <a:pt x="2" y="0"/>
                    <a:pt x="2" y="0"/>
                  </a:cubicBezTo>
                  <a:cubicBezTo>
                    <a:pt x="1" y="0"/>
                    <a:pt x="1" y="0"/>
                    <a:pt x="1" y="1"/>
                  </a:cubicBezTo>
                  <a:cubicBezTo>
                    <a:pt x="0" y="1"/>
                    <a:pt x="1" y="2"/>
                    <a:pt x="1" y="3"/>
                  </a:cubicBezTo>
                  <a:cubicBezTo>
                    <a:pt x="2" y="3"/>
                    <a:pt x="2" y="3"/>
                    <a:pt x="2" y="3"/>
                  </a:cubicBezTo>
                  <a:cubicBezTo>
                    <a:pt x="3" y="3"/>
                    <a:pt x="3" y="2"/>
                    <a:pt x="3" y="2"/>
                  </a:cubicBezTo>
                  <a:cubicBezTo>
                    <a:pt x="4" y="1"/>
                    <a:pt x="4" y="1"/>
                    <a:pt x="3" y="0"/>
                  </a:cubicBezTo>
                  <a:cubicBezTo>
                    <a:pt x="3" y="0"/>
                    <a:pt x="3" y="0"/>
                    <a:pt x="3" y="0"/>
                  </a:cubicBezTo>
                  <a:cubicBezTo>
                    <a:pt x="3"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5"/>
            <p:cNvSpPr/>
            <p:nvPr/>
          </p:nvSpPr>
          <p:spPr bwMode="auto">
            <a:xfrm rot="20333012">
              <a:off x="3678823" y="-1139280"/>
              <a:ext cx="39485" cy="31587"/>
            </a:xfrm>
            <a:custGeom>
              <a:gdLst>
                <a:gd name="T0" fmla="*/ 2 w 4"/>
                <a:gd name="T1" fmla="*/ 0 h 3"/>
                <a:gd name="T2" fmla="*/ 1 w 4"/>
                <a:gd name="T3" fmla="*/ 1 h 3"/>
                <a:gd name="T4" fmla="*/ 1 w 4"/>
                <a:gd name="T5" fmla="*/ 3 h 3"/>
                <a:gd name="T6" fmla="*/ 1 w 4"/>
                <a:gd name="T7" fmla="*/ 3 h 3"/>
                <a:gd name="T8" fmla="*/ 2 w 4"/>
                <a:gd name="T9" fmla="*/ 3 h 3"/>
                <a:gd name="T10" fmla="*/ 2 w 4"/>
                <a:gd name="T11" fmla="*/ 3 h 3"/>
                <a:gd name="T12" fmla="*/ 3 w 4"/>
                <a:gd name="T13" fmla="*/ 3 h 3"/>
                <a:gd name="T14" fmla="*/ 3 w 4"/>
                <a:gd name="T15" fmla="*/ 1 h 3"/>
                <a:gd name="T16" fmla="*/ 2 w 4"/>
                <a:gd name="T1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1" y="1"/>
                    <a:pt x="1" y="1"/>
                  </a:cubicBezTo>
                  <a:cubicBezTo>
                    <a:pt x="0" y="2"/>
                    <a:pt x="0" y="2"/>
                    <a:pt x="1" y="3"/>
                  </a:cubicBezTo>
                  <a:cubicBezTo>
                    <a:pt x="1" y="3"/>
                    <a:pt x="1" y="3"/>
                    <a:pt x="1" y="3"/>
                  </a:cubicBezTo>
                  <a:cubicBezTo>
                    <a:pt x="2" y="3"/>
                    <a:pt x="2" y="3"/>
                    <a:pt x="2" y="3"/>
                  </a:cubicBezTo>
                  <a:cubicBezTo>
                    <a:pt x="2" y="3"/>
                    <a:pt x="2" y="3"/>
                    <a:pt x="2" y="3"/>
                  </a:cubicBezTo>
                  <a:cubicBezTo>
                    <a:pt x="3" y="3"/>
                    <a:pt x="3" y="3"/>
                    <a:pt x="3" y="3"/>
                  </a:cubicBezTo>
                  <a:cubicBezTo>
                    <a:pt x="4" y="2"/>
                    <a:pt x="3" y="1"/>
                    <a:pt x="3"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6"/>
            <p:cNvSpPr/>
            <p:nvPr/>
          </p:nvSpPr>
          <p:spPr bwMode="auto">
            <a:xfrm rot="20333012">
              <a:off x="3626916" y="-793661"/>
              <a:ext cx="63174" cy="31587"/>
            </a:xfrm>
            <a:custGeom>
              <a:gdLst>
                <a:gd name="T0" fmla="*/ 5 w 6"/>
                <a:gd name="T1" fmla="*/ 0 h 3"/>
                <a:gd name="T2" fmla="*/ 5 w 6"/>
                <a:gd name="T3" fmla="*/ 0 h 3"/>
                <a:gd name="T4" fmla="*/ 5 w 6"/>
                <a:gd name="T5" fmla="*/ 0 h 3"/>
                <a:gd name="T6" fmla="*/ 1 w 6"/>
                <a:gd name="T7" fmla="*/ 2 h 3"/>
                <a:gd name="T8" fmla="*/ 1 w 6"/>
                <a:gd name="T9" fmla="*/ 2 h 3"/>
                <a:gd name="T10" fmla="*/ 0 w 6"/>
                <a:gd name="T11" fmla="*/ 3 h 3"/>
                <a:gd name="T12" fmla="*/ 1 w 6"/>
                <a:gd name="T13" fmla="*/ 3 h 3"/>
                <a:gd name="T14" fmla="*/ 1 w 6"/>
                <a:gd name="T15" fmla="*/ 3 h 3"/>
                <a:gd name="T16" fmla="*/ 4 w 6"/>
                <a:gd name="T17" fmla="*/ 2 h 3"/>
                <a:gd name="T18" fmla="*/ 5 w 6"/>
                <a:gd name="T19" fmla="*/ 2 h 3"/>
                <a:gd name="T20" fmla="*/ 5 w 6"/>
                <a:gd name="T21" fmla="*/ 1 h 3"/>
                <a:gd name="T22" fmla="*/ 5 w 6"/>
                <a:gd name="T23" fmla="*/ 0 h 3"/>
                <a:gd name="T24" fmla="*/ 5 w 6"/>
                <a:gd name="T25" fmla="*/ 0 h 3"/>
                <a:gd name="T26" fmla="*/ 6 w 6"/>
                <a:gd name="T27" fmla="*/ 0 h 3"/>
                <a:gd name="T28" fmla="*/ 5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0"/>
                    <a:pt x="5" y="0"/>
                    <a:pt x="5" y="0"/>
                  </a:cubicBezTo>
                  <a:cubicBezTo>
                    <a:pt x="1" y="2"/>
                    <a:pt x="1" y="2"/>
                    <a:pt x="1" y="2"/>
                  </a:cubicBezTo>
                  <a:cubicBezTo>
                    <a:pt x="1" y="2"/>
                    <a:pt x="1" y="2"/>
                    <a:pt x="1" y="2"/>
                  </a:cubicBezTo>
                  <a:cubicBezTo>
                    <a:pt x="1" y="2"/>
                    <a:pt x="0" y="3"/>
                    <a:pt x="0" y="3"/>
                  </a:cubicBezTo>
                  <a:cubicBezTo>
                    <a:pt x="1" y="3"/>
                    <a:pt x="1" y="3"/>
                    <a:pt x="1" y="3"/>
                  </a:cubicBezTo>
                  <a:cubicBezTo>
                    <a:pt x="1" y="3"/>
                    <a:pt x="1" y="3"/>
                    <a:pt x="1" y="3"/>
                  </a:cubicBezTo>
                  <a:cubicBezTo>
                    <a:pt x="4" y="2"/>
                    <a:pt x="4" y="2"/>
                    <a:pt x="4" y="2"/>
                  </a:cubicBezTo>
                  <a:cubicBezTo>
                    <a:pt x="5" y="2"/>
                    <a:pt x="5" y="2"/>
                    <a:pt x="5" y="2"/>
                  </a:cubicBezTo>
                  <a:cubicBezTo>
                    <a:pt x="5" y="1"/>
                    <a:pt x="5" y="1"/>
                    <a:pt x="5" y="1"/>
                  </a:cubicBezTo>
                  <a:cubicBezTo>
                    <a:pt x="5" y="1"/>
                    <a:pt x="5" y="1"/>
                    <a:pt x="5" y="0"/>
                  </a:cubicBezTo>
                  <a:cubicBezTo>
                    <a:pt x="5" y="0"/>
                    <a:pt x="5" y="0"/>
                    <a:pt x="5" y="0"/>
                  </a:cubicBezTo>
                  <a:cubicBezTo>
                    <a:pt x="6" y="0"/>
                    <a:pt x="6" y="0"/>
                    <a:pt x="6" y="0"/>
                  </a:cubicBezTo>
                  <a:cubicBezTo>
                    <a:pt x="6" y="0"/>
                    <a:pt x="5"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7"/>
            <p:cNvSpPr/>
            <p:nvPr/>
          </p:nvSpPr>
          <p:spPr bwMode="auto">
            <a:xfrm rot="20333012">
              <a:off x="3685233" y="-808947"/>
              <a:ext cx="31587" cy="63174"/>
            </a:xfrm>
            <a:custGeom>
              <a:gdLst>
                <a:gd name="T0" fmla="*/ 0 w 3"/>
                <a:gd name="T1" fmla="*/ 0 h 6"/>
                <a:gd name="T2" fmla="*/ 0 w 3"/>
                <a:gd name="T3" fmla="*/ 0 h 6"/>
                <a:gd name="T4" fmla="*/ 0 w 3"/>
                <a:gd name="T5" fmla="*/ 1 h 6"/>
                <a:gd name="T6" fmla="*/ 0 w 3"/>
                <a:gd name="T7" fmla="*/ 2 h 6"/>
                <a:gd name="T8" fmla="*/ 0 w 3"/>
                <a:gd name="T9" fmla="*/ 3 h 6"/>
                <a:gd name="T10" fmla="*/ 1 w 3"/>
                <a:gd name="T11" fmla="*/ 6 h 6"/>
                <a:gd name="T12" fmla="*/ 2 w 3"/>
                <a:gd name="T13" fmla="*/ 6 h 6"/>
                <a:gd name="T14" fmla="*/ 2 w 3"/>
                <a:gd name="T15" fmla="*/ 6 h 6"/>
                <a:gd name="T16" fmla="*/ 3 w 3"/>
                <a:gd name="T17" fmla="*/ 5 h 6"/>
                <a:gd name="T18" fmla="*/ 1 w 3"/>
                <a:gd name="T19" fmla="*/ 1 h 6"/>
                <a:gd name="T20" fmla="*/ 1 w 3"/>
                <a:gd name="T21" fmla="*/ 1 h 6"/>
                <a:gd name="T22" fmla="*/ 1 w 3"/>
                <a:gd name="T23" fmla="*/ 0 h 6"/>
                <a:gd name="T24" fmla="*/ 0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cubicBezTo>
                    <a:pt x="0" y="0"/>
                    <a:pt x="0" y="0"/>
                    <a:pt x="0" y="0"/>
                  </a:cubicBezTo>
                  <a:cubicBezTo>
                    <a:pt x="0" y="1"/>
                    <a:pt x="0" y="1"/>
                    <a:pt x="0" y="1"/>
                  </a:cubicBezTo>
                  <a:cubicBezTo>
                    <a:pt x="0" y="2"/>
                    <a:pt x="0" y="2"/>
                    <a:pt x="0" y="2"/>
                  </a:cubicBezTo>
                  <a:cubicBezTo>
                    <a:pt x="0" y="3"/>
                    <a:pt x="0" y="3"/>
                    <a:pt x="0" y="3"/>
                  </a:cubicBezTo>
                  <a:cubicBezTo>
                    <a:pt x="1" y="6"/>
                    <a:pt x="1" y="6"/>
                    <a:pt x="1" y="6"/>
                  </a:cubicBezTo>
                  <a:cubicBezTo>
                    <a:pt x="1" y="6"/>
                    <a:pt x="2" y="6"/>
                    <a:pt x="2" y="6"/>
                  </a:cubicBezTo>
                  <a:cubicBezTo>
                    <a:pt x="2" y="6"/>
                    <a:pt x="2" y="6"/>
                    <a:pt x="2" y="6"/>
                  </a:cubicBezTo>
                  <a:cubicBezTo>
                    <a:pt x="3" y="6"/>
                    <a:pt x="3" y="5"/>
                    <a:pt x="3" y="5"/>
                  </a:cubicBezTo>
                  <a:cubicBezTo>
                    <a:pt x="1" y="1"/>
                    <a:pt x="1" y="1"/>
                    <a:pt x="1" y="1"/>
                  </a:cubicBezTo>
                  <a:cubicBezTo>
                    <a:pt x="1" y="1"/>
                    <a:pt x="1" y="1"/>
                    <a:pt x="1" y="1"/>
                  </a:cubicBezTo>
                  <a:cubicBezTo>
                    <a:pt x="1" y="1"/>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8"/>
            <p:cNvSpPr/>
            <p:nvPr/>
          </p:nvSpPr>
          <p:spPr bwMode="auto">
            <a:xfrm rot="20333012">
              <a:off x="3669802" y="-1081387"/>
              <a:ext cx="23692" cy="47381"/>
            </a:xfrm>
            <a:custGeom>
              <a:gdLst>
                <a:gd name="T0" fmla="*/ 0 w 2"/>
                <a:gd name="T1" fmla="*/ 0 h 5"/>
                <a:gd name="T2" fmla="*/ 0 w 2"/>
                <a:gd name="T3" fmla="*/ 0 h 5"/>
                <a:gd name="T4" fmla="*/ 0 w 2"/>
                <a:gd name="T5" fmla="*/ 1 h 5"/>
                <a:gd name="T6" fmla="*/ 1 w 2"/>
                <a:gd name="T7" fmla="*/ 5 h 5"/>
                <a:gd name="T8" fmla="*/ 1 w 2"/>
                <a:gd name="T9" fmla="*/ 5 h 5"/>
                <a:gd name="T10" fmla="*/ 2 w 2"/>
                <a:gd name="T11" fmla="*/ 5 h 5"/>
                <a:gd name="T12" fmla="*/ 1 w 2"/>
                <a:gd name="T13" fmla="*/ 5 h 5"/>
                <a:gd name="T14" fmla="*/ 2 w 2"/>
                <a:gd name="T15" fmla="*/ 4 h 5"/>
                <a:gd name="T16" fmla="*/ 2 w 2"/>
                <a:gd name="T17" fmla="*/ 4 h 5"/>
                <a:gd name="T18" fmla="*/ 2 w 2"/>
                <a:gd name="T19" fmla="*/ 3 h 5"/>
                <a:gd name="T20" fmla="*/ 1 w 2"/>
                <a:gd name="T21" fmla="*/ 0 h 5"/>
                <a:gd name="T22" fmla="*/ 0 w 2"/>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0"/>
                  </a:moveTo>
                  <a:cubicBezTo>
                    <a:pt x="0" y="0"/>
                    <a:pt x="0" y="0"/>
                    <a:pt x="0" y="0"/>
                  </a:cubicBezTo>
                  <a:cubicBezTo>
                    <a:pt x="0" y="0"/>
                    <a:pt x="0" y="0"/>
                    <a:pt x="0" y="1"/>
                  </a:cubicBezTo>
                  <a:cubicBezTo>
                    <a:pt x="1" y="5"/>
                    <a:pt x="1" y="5"/>
                    <a:pt x="1" y="5"/>
                  </a:cubicBezTo>
                  <a:cubicBezTo>
                    <a:pt x="1" y="5"/>
                    <a:pt x="1" y="5"/>
                    <a:pt x="1" y="5"/>
                  </a:cubicBezTo>
                  <a:cubicBezTo>
                    <a:pt x="1" y="5"/>
                    <a:pt x="2" y="5"/>
                    <a:pt x="2" y="5"/>
                  </a:cubicBezTo>
                  <a:cubicBezTo>
                    <a:pt x="2" y="5"/>
                    <a:pt x="1" y="5"/>
                    <a:pt x="1" y="5"/>
                  </a:cubicBezTo>
                  <a:cubicBezTo>
                    <a:pt x="1" y="4"/>
                    <a:pt x="1" y="4"/>
                    <a:pt x="2" y="4"/>
                  </a:cubicBezTo>
                  <a:cubicBezTo>
                    <a:pt x="2" y="4"/>
                    <a:pt x="2" y="4"/>
                    <a:pt x="2" y="4"/>
                  </a:cubicBezTo>
                  <a:cubicBezTo>
                    <a:pt x="2" y="3"/>
                    <a:pt x="2" y="3"/>
                    <a:pt x="2" y="3"/>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9"/>
            <p:cNvSpPr/>
            <p:nvPr/>
          </p:nvSpPr>
          <p:spPr bwMode="auto">
            <a:xfrm rot="20333012">
              <a:off x="3678687" y="-1076078"/>
              <a:ext cx="63174" cy="31587"/>
            </a:xfrm>
            <a:custGeom>
              <a:gdLst>
                <a:gd name="T0" fmla="*/ 5 w 6"/>
                <a:gd name="T1" fmla="*/ 0 h 3"/>
                <a:gd name="T2" fmla="*/ 5 w 6"/>
                <a:gd name="T3" fmla="*/ 0 h 3"/>
                <a:gd name="T4" fmla="*/ 2 w 6"/>
                <a:gd name="T5" fmla="*/ 1 h 3"/>
                <a:gd name="T6" fmla="*/ 1 w 6"/>
                <a:gd name="T7" fmla="*/ 2 h 3"/>
                <a:gd name="T8" fmla="*/ 1 w 6"/>
                <a:gd name="T9" fmla="*/ 2 h 3"/>
                <a:gd name="T10" fmla="*/ 0 w 6"/>
                <a:gd name="T11" fmla="*/ 3 h 3"/>
                <a:gd name="T12" fmla="*/ 1 w 6"/>
                <a:gd name="T13" fmla="*/ 3 h 3"/>
                <a:gd name="T14" fmla="*/ 1 w 6"/>
                <a:gd name="T15" fmla="*/ 3 h 3"/>
                <a:gd name="T16" fmla="*/ 1 w 6"/>
                <a:gd name="T17" fmla="*/ 3 h 3"/>
                <a:gd name="T18" fmla="*/ 2 w 6"/>
                <a:gd name="T19" fmla="*/ 3 h 3"/>
                <a:gd name="T20" fmla="*/ 6 w 6"/>
                <a:gd name="T21" fmla="*/ 2 h 3"/>
                <a:gd name="T22" fmla="*/ 6 w 6"/>
                <a:gd name="T23" fmla="*/ 2 h 3"/>
                <a:gd name="T24" fmla="*/ 6 w 6"/>
                <a:gd name="T25" fmla="*/ 1 h 3"/>
                <a:gd name="T26" fmla="*/ 5 w 6"/>
                <a:gd name="T27"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cubicBezTo>
                    <a:pt x="5" y="0"/>
                    <a:pt x="5" y="0"/>
                    <a:pt x="5" y="0"/>
                  </a:cubicBezTo>
                  <a:cubicBezTo>
                    <a:pt x="2" y="1"/>
                    <a:pt x="2" y="1"/>
                    <a:pt x="2" y="1"/>
                  </a:cubicBezTo>
                  <a:cubicBezTo>
                    <a:pt x="1" y="2"/>
                    <a:pt x="1" y="2"/>
                    <a:pt x="1" y="2"/>
                  </a:cubicBezTo>
                  <a:cubicBezTo>
                    <a:pt x="1" y="2"/>
                    <a:pt x="1" y="2"/>
                    <a:pt x="1" y="2"/>
                  </a:cubicBezTo>
                  <a:cubicBezTo>
                    <a:pt x="0" y="2"/>
                    <a:pt x="0" y="2"/>
                    <a:pt x="0" y="3"/>
                  </a:cubicBezTo>
                  <a:cubicBezTo>
                    <a:pt x="0" y="3"/>
                    <a:pt x="1" y="3"/>
                    <a:pt x="1" y="3"/>
                  </a:cubicBezTo>
                  <a:cubicBezTo>
                    <a:pt x="1" y="3"/>
                    <a:pt x="1" y="3"/>
                    <a:pt x="1" y="3"/>
                  </a:cubicBezTo>
                  <a:cubicBezTo>
                    <a:pt x="1" y="3"/>
                    <a:pt x="1" y="3"/>
                    <a:pt x="1" y="3"/>
                  </a:cubicBezTo>
                  <a:cubicBezTo>
                    <a:pt x="2" y="3"/>
                    <a:pt x="2" y="3"/>
                    <a:pt x="2" y="3"/>
                  </a:cubicBezTo>
                  <a:cubicBezTo>
                    <a:pt x="6" y="2"/>
                    <a:pt x="6" y="2"/>
                    <a:pt x="6" y="2"/>
                  </a:cubicBezTo>
                  <a:cubicBezTo>
                    <a:pt x="6" y="2"/>
                    <a:pt x="6" y="2"/>
                    <a:pt x="6" y="2"/>
                  </a:cubicBezTo>
                  <a:cubicBezTo>
                    <a:pt x="6" y="1"/>
                    <a:pt x="6" y="1"/>
                    <a:pt x="6" y="1"/>
                  </a:cubicBezTo>
                  <a:cubicBezTo>
                    <a:pt x="6" y="0"/>
                    <a:pt x="6" y="0"/>
                    <a:pt x="5"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40"/>
            <p:cNvSpPr>
              <a:spLocks noEditPoints="1"/>
            </p:cNvSpPr>
            <p:nvPr/>
          </p:nvSpPr>
          <p:spPr bwMode="auto">
            <a:xfrm rot="20333012">
              <a:off x="3600943" y="-1012735"/>
              <a:ext cx="181627" cy="181629"/>
            </a:xfrm>
            <a:custGeom>
              <a:gdLst>
                <a:gd name="T0" fmla="*/ 1 w 17"/>
                <a:gd name="T1" fmla="*/ 12 h 17"/>
                <a:gd name="T2" fmla="*/ 6 w 17"/>
                <a:gd name="T3" fmla="*/ 14 h 17"/>
                <a:gd name="T4" fmla="*/ 7 w 17"/>
                <a:gd name="T5" fmla="*/ 14 h 17"/>
                <a:gd name="T6" fmla="*/ 11 w 17"/>
                <a:gd name="T7" fmla="*/ 17 h 17"/>
                <a:gd name="T8" fmla="*/ 8 w 17"/>
                <a:gd name="T9" fmla="*/ 13 h 17"/>
                <a:gd name="T10" fmla="*/ 7 w 17"/>
                <a:gd name="T11" fmla="*/ 13 h 17"/>
                <a:gd name="T12" fmla="*/ 6 w 17"/>
                <a:gd name="T13" fmla="*/ 14 h 17"/>
                <a:gd name="T14" fmla="*/ 6 w 17"/>
                <a:gd name="T15" fmla="*/ 12 h 17"/>
                <a:gd name="T16" fmla="*/ 17 w 17"/>
                <a:gd name="T17" fmla="*/ 6 h 17"/>
                <a:gd name="T18" fmla="*/ 12 w 17"/>
                <a:gd name="T19" fmla="*/ 10 h 17"/>
                <a:gd name="T20" fmla="*/ 13 w 17"/>
                <a:gd name="T21" fmla="*/ 11 h 17"/>
                <a:gd name="T22" fmla="*/ 12 w 17"/>
                <a:gd name="T23" fmla="*/ 11 h 17"/>
                <a:gd name="T24" fmla="*/ 12 w 17"/>
                <a:gd name="T25" fmla="*/ 11 h 17"/>
                <a:gd name="T26" fmla="*/ 12 w 17"/>
                <a:gd name="T27" fmla="*/ 16 h 17"/>
                <a:gd name="T28" fmla="*/ 13 w 17"/>
                <a:gd name="T29" fmla="*/ 12 h 17"/>
                <a:gd name="T30" fmla="*/ 14 w 17"/>
                <a:gd name="T31" fmla="*/ 10 h 17"/>
                <a:gd name="T32" fmla="*/ 17 w 17"/>
                <a:gd name="T33" fmla="*/ 6 h 17"/>
                <a:gd name="T34" fmla="*/ 4 w 17"/>
                <a:gd name="T35" fmla="*/ 1 h 17"/>
                <a:gd name="T36" fmla="*/ 3 w 17"/>
                <a:gd name="T37" fmla="*/ 6 h 17"/>
                <a:gd name="T38" fmla="*/ 0 w 17"/>
                <a:gd name="T39" fmla="*/ 10 h 17"/>
                <a:gd name="T40" fmla="*/ 2 w 17"/>
                <a:gd name="T41" fmla="*/ 10 h 17"/>
                <a:gd name="T42" fmla="*/ 4 w 17"/>
                <a:gd name="T43" fmla="*/ 8 h 17"/>
                <a:gd name="T44" fmla="*/ 3 w 17"/>
                <a:gd name="T45" fmla="*/ 6 h 17"/>
                <a:gd name="T46" fmla="*/ 4 w 17"/>
                <a:gd name="T47" fmla="*/ 6 h 17"/>
                <a:gd name="T48" fmla="*/ 5 w 17"/>
                <a:gd name="T49" fmla="*/ 3 h 17"/>
                <a:gd name="T50" fmla="*/ 7 w 17"/>
                <a:gd name="T51" fmla="*/ 0 h 17"/>
                <a:gd name="T52" fmla="*/ 7 w 17"/>
                <a:gd name="T53" fmla="*/ 2 h 17"/>
                <a:gd name="T54" fmla="*/ 10 w 17"/>
                <a:gd name="T55" fmla="*/ 4 h 17"/>
                <a:gd name="T56" fmla="*/ 11 w 17"/>
                <a:gd name="T57" fmla="*/ 4 h 17"/>
                <a:gd name="T58" fmla="*/ 11 w 17"/>
                <a:gd name="T59" fmla="*/ 5 h 17"/>
                <a:gd name="T60" fmla="*/ 14 w 17"/>
                <a:gd name="T61" fmla="*/ 6 h 17"/>
                <a:gd name="T62" fmla="*/ 16 w 17"/>
                <a:gd name="T63" fmla="*/ 4 h 17"/>
                <a:gd name="T64" fmla="*/ 11 w 17"/>
                <a:gd name="T65" fmla="*/ 4 h 17"/>
                <a:gd name="T66" fmla="*/ 7 w 17"/>
                <a:gd name="T67" fmla="*/ 0 h 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3" y="12"/>
                  </a:moveTo>
                  <a:cubicBezTo>
                    <a:pt x="1" y="12"/>
                    <a:pt x="1" y="12"/>
                    <a:pt x="1" y="12"/>
                  </a:cubicBezTo>
                  <a:cubicBezTo>
                    <a:pt x="1" y="13"/>
                    <a:pt x="1" y="13"/>
                    <a:pt x="1" y="13"/>
                  </a:cubicBezTo>
                  <a:cubicBezTo>
                    <a:pt x="6" y="14"/>
                    <a:pt x="6" y="14"/>
                    <a:pt x="6" y="14"/>
                  </a:cubicBezTo>
                  <a:cubicBezTo>
                    <a:pt x="6" y="14"/>
                    <a:pt x="6" y="14"/>
                    <a:pt x="6" y="14"/>
                  </a:cubicBezTo>
                  <a:cubicBezTo>
                    <a:pt x="7" y="14"/>
                    <a:pt x="7" y="14"/>
                    <a:pt x="7" y="14"/>
                  </a:cubicBezTo>
                  <a:cubicBezTo>
                    <a:pt x="10" y="17"/>
                    <a:pt x="10" y="17"/>
                    <a:pt x="10" y="17"/>
                  </a:cubicBezTo>
                  <a:cubicBezTo>
                    <a:pt x="10" y="17"/>
                    <a:pt x="11" y="17"/>
                    <a:pt x="11" y="17"/>
                  </a:cubicBezTo>
                  <a:cubicBezTo>
                    <a:pt x="10" y="15"/>
                    <a:pt x="10" y="15"/>
                    <a:pt x="10" y="15"/>
                  </a:cubicBezTo>
                  <a:cubicBezTo>
                    <a:pt x="8" y="13"/>
                    <a:pt x="8" y="13"/>
                    <a:pt x="8" y="13"/>
                  </a:cubicBezTo>
                  <a:cubicBezTo>
                    <a:pt x="7" y="13"/>
                    <a:pt x="7" y="13"/>
                    <a:pt x="7" y="13"/>
                  </a:cubicBezTo>
                  <a:cubicBezTo>
                    <a:pt x="7" y="13"/>
                    <a:pt x="7" y="13"/>
                    <a:pt x="7" y="13"/>
                  </a:cubicBezTo>
                  <a:cubicBezTo>
                    <a:pt x="7" y="14"/>
                    <a:pt x="7" y="14"/>
                    <a:pt x="7" y="14"/>
                  </a:cubicBezTo>
                  <a:cubicBezTo>
                    <a:pt x="6" y="14"/>
                    <a:pt x="6" y="14"/>
                    <a:pt x="6" y="14"/>
                  </a:cubicBezTo>
                  <a:cubicBezTo>
                    <a:pt x="6" y="13"/>
                    <a:pt x="6" y="13"/>
                    <a:pt x="6" y="13"/>
                  </a:cubicBezTo>
                  <a:cubicBezTo>
                    <a:pt x="6" y="12"/>
                    <a:pt x="6" y="12"/>
                    <a:pt x="6" y="12"/>
                  </a:cubicBezTo>
                  <a:cubicBezTo>
                    <a:pt x="3" y="12"/>
                    <a:pt x="3" y="12"/>
                    <a:pt x="3" y="12"/>
                  </a:cubicBezTo>
                  <a:moveTo>
                    <a:pt x="17" y="6"/>
                  </a:moveTo>
                  <a:cubicBezTo>
                    <a:pt x="15" y="7"/>
                    <a:pt x="15" y="7"/>
                    <a:pt x="15" y="7"/>
                  </a:cubicBezTo>
                  <a:cubicBezTo>
                    <a:pt x="12" y="10"/>
                    <a:pt x="12" y="10"/>
                    <a:pt x="12" y="10"/>
                  </a:cubicBezTo>
                  <a:cubicBezTo>
                    <a:pt x="13" y="10"/>
                    <a:pt x="13" y="10"/>
                    <a:pt x="13" y="10"/>
                  </a:cubicBezTo>
                  <a:cubicBezTo>
                    <a:pt x="13" y="10"/>
                    <a:pt x="14" y="10"/>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1" y="14"/>
                    <a:pt x="11" y="14"/>
                    <a:pt x="11" y="14"/>
                  </a:cubicBezTo>
                  <a:cubicBezTo>
                    <a:pt x="12" y="16"/>
                    <a:pt x="12" y="16"/>
                    <a:pt x="12" y="16"/>
                  </a:cubicBezTo>
                  <a:cubicBezTo>
                    <a:pt x="12" y="16"/>
                    <a:pt x="13" y="16"/>
                    <a:pt x="13" y="16"/>
                  </a:cubicBezTo>
                  <a:cubicBezTo>
                    <a:pt x="13" y="12"/>
                    <a:pt x="13" y="12"/>
                    <a:pt x="13" y="12"/>
                  </a:cubicBezTo>
                  <a:cubicBezTo>
                    <a:pt x="13" y="11"/>
                    <a:pt x="13" y="11"/>
                    <a:pt x="13" y="11"/>
                  </a:cubicBezTo>
                  <a:cubicBezTo>
                    <a:pt x="14" y="10"/>
                    <a:pt x="14" y="10"/>
                    <a:pt x="14" y="10"/>
                  </a:cubicBezTo>
                  <a:cubicBezTo>
                    <a:pt x="17" y="7"/>
                    <a:pt x="17" y="7"/>
                    <a:pt x="17" y="7"/>
                  </a:cubicBezTo>
                  <a:cubicBezTo>
                    <a:pt x="17" y="7"/>
                    <a:pt x="17" y="6"/>
                    <a:pt x="17" y="6"/>
                  </a:cubicBezTo>
                  <a:moveTo>
                    <a:pt x="5" y="1"/>
                  </a:moveTo>
                  <a:cubicBezTo>
                    <a:pt x="4" y="1"/>
                    <a:pt x="4" y="1"/>
                    <a:pt x="4" y="1"/>
                  </a:cubicBezTo>
                  <a:cubicBezTo>
                    <a:pt x="3" y="6"/>
                    <a:pt x="3" y="6"/>
                    <a:pt x="3" y="6"/>
                  </a:cubicBezTo>
                  <a:cubicBezTo>
                    <a:pt x="3" y="6"/>
                    <a:pt x="3" y="6"/>
                    <a:pt x="3" y="6"/>
                  </a:cubicBezTo>
                  <a:cubicBezTo>
                    <a:pt x="3" y="7"/>
                    <a:pt x="3" y="7"/>
                    <a:pt x="3" y="7"/>
                  </a:cubicBezTo>
                  <a:cubicBezTo>
                    <a:pt x="0" y="10"/>
                    <a:pt x="0" y="10"/>
                    <a:pt x="0" y="10"/>
                  </a:cubicBezTo>
                  <a:cubicBezTo>
                    <a:pt x="0" y="11"/>
                    <a:pt x="0" y="11"/>
                    <a:pt x="0" y="11"/>
                  </a:cubicBezTo>
                  <a:cubicBezTo>
                    <a:pt x="2" y="10"/>
                    <a:pt x="2" y="10"/>
                    <a:pt x="2" y="10"/>
                  </a:cubicBezTo>
                  <a:cubicBezTo>
                    <a:pt x="4" y="8"/>
                    <a:pt x="4" y="8"/>
                    <a:pt x="4" y="8"/>
                  </a:cubicBezTo>
                  <a:cubicBezTo>
                    <a:pt x="4" y="8"/>
                    <a:pt x="4" y="8"/>
                    <a:pt x="4" y="8"/>
                  </a:cubicBezTo>
                  <a:cubicBezTo>
                    <a:pt x="4" y="7"/>
                    <a:pt x="4" y="7"/>
                    <a:pt x="4" y="7"/>
                  </a:cubicBezTo>
                  <a:cubicBezTo>
                    <a:pt x="3" y="7"/>
                    <a:pt x="3" y="7"/>
                    <a:pt x="3" y="6"/>
                  </a:cubicBezTo>
                  <a:cubicBezTo>
                    <a:pt x="3" y="6"/>
                    <a:pt x="4" y="6"/>
                    <a:pt x="4" y="6"/>
                  </a:cubicBezTo>
                  <a:cubicBezTo>
                    <a:pt x="4" y="6"/>
                    <a:pt x="4" y="6"/>
                    <a:pt x="4" y="6"/>
                  </a:cubicBezTo>
                  <a:cubicBezTo>
                    <a:pt x="5" y="6"/>
                    <a:pt x="5" y="6"/>
                    <a:pt x="5" y="6"/>
                  </a:cubicBezTo>
                  <a:cubicBezTo>
                    <a:pt x="5" y="3"/>
                    <a:pt x="5" y="3"/>
                    <a:pt x="5" y="3"/>
                  </a:cubicBezTo>
                  <a:cubicBezTo>
                    <a:pt x="5" y="1"/>
                    <a:pt x="5" y="1"/>
                    <a:pt x="5" y="1"/>
                  </a:cubicBezTo>
                  <a:moveTo>
                    <a:pt x="7" y="0"/>
                  </a:moveTo>
                  <a:cubicBezTo>
                    <a:pt x="6" y="0"/>
                    <a:pt x="6" y="0"/>
                    <a:pt x="6" y="0"/>
                  </a:cubicBezTo>
                  <a:cubicBezTo>
                    <a:pt x="7" y="2"/>
                    <a:pt x="7" y="2"/>
                    <a:pt x="7" y="2"/>
                  </a:cubicBezTo>
                  <a:cubicBezTo>
                    <a:pt x="9" y="4"/>
                    <a:pt x="9" y="4"/>
                    <a:pt x="9" y="4"/>
                  </a:cubicBezTo>
                  <a:cubicBezTo>
                    <a:pt x="10" y="4"/>
                    <a:pt x="10" y="4"/>
                    <a:pt x="10" y="4"/>
                  </a:cubicBezTo>
                  <a:cubicBezTo>
                    <a:pt x="10" y="4"/>
                    <a:pt x="10" y="3"/>
                    <a:pt x="10" y="3"/>
                  </a:cubicBezTo>
                  <a:cubicBezTo>
                    <a:pt x="10" y="3"/>
                    <a:pt x="10" y="3"/>
                    <a:pt x="11" y="4"/>
                  </a:cubicBezTo>
                  <a:cubicBezTo>
                    <a:pt x="11" y="4"/>
                    <a:pt x="11" y="4"/>
                    <a:pt x="11" y="5"/>
                  </a:cubicBezTo>
                  <a:cubicBezTo>
                    <a:pt x="11" y="5"/>
                    <a:pt x="11" y="5"/>
                    <a:pt x="11" y="5"/>
                  </a:cubicBezTo>
                  <a:cubicBezTo>
                    <a:pt x="11" y="5"/>
                    <a:pt x="11" y="5"/>
                    <a:pt x="11" y="5"/>
                  </a:cubicBezTo>
                  <a:cubicBezTo>
                    <a:pt x="14" y="6"/>
                    <a:pt x="14" y="6"/>
                    <a:pt x="14" y="6"/>
                  </a:cubicBezTo>
                  <a:cubicBezTo>
                    <a:pt x="16" y="5"/>
                    <a:pt x="16" y="5"/>
                    <a:pt x="16" y="5"/>
                  </a:cubicBezTo>
                  <a:cubicBezTo>
                    <a:pt x="16" y="5"/>
                    <a:pt x="16" y="4"/>
                    <a:pt x="16" y="4"/>
                  </a:cubicBezTo>
                  <a:cubicBezTo>
                    <a:pt x="12" y="4"/>
                    <a:pt x="12" y="4"/>
                    <a:pt x="12" y="4"/>
                  </a:cubicBezTo>
                  <a:cubicBezTo>
                    <a:pt x="11" y="4"/>
                    <a:pt x="11" y="4"/>
                    <a:pt x="11" y="4"/>
                  </a:cubicBezTo>
                  <a:cubicBezTo>
                    <a:pt x="10" y="3"/>
                    <a:pt x="10" y="3"/>
                    <a:pt x="10" y="3"/>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41"/>
            <p:cNvSpPr>
              <a:spLocks noEditPoints="1"/>
            </p:cNvSpPr>
            <p:nvPr/>
          </p:nvSpPr>
          <p:spPr bwMode="auto">
            <a:xfrm rot="20333012">
              <a:off x="3777743" y="-857636"/>
              <a:ext cx="71072" cy="150040"/>
            </a:xfrm>
            <a:custGeom>
              <a:gdLst>
                <a:gd name="T0" fmla="*/ 5 w 7"/>
                <a:gd name="T1" fmla="*/ 10 h 14"/>
                <a:gd name="T2" fmla="*/ 4 w 7"/>
                <a:gd name="T3" fmla="*/ 11 h 14"/>
                <a:gd name="T4" fmla="*/ 5 w 7"/>
                <a:gd name="T5" fmla="*/ 13 h 14"/>
                <a:gd name="T6" fmla="*/ 6 w 7"/>
                <a:gd name="T7" fmla="*/ 14 h 14"/>
                <a:gd name="T8" fmla="*/ 6 w 7"/>
                <a:gd name="T9" fmla="*/ 14 h 14"/>
                <a:gd name="T10" fmla="*/ 7 w 7"/>
                <a:gd name="T11" fmla="*/ 13 h 14"/>
                <a:gd name="T12" fmla="*/ 6 w 7"/>
                <a:gd name="T13" fmla="*/ 10 h 14"/>
                <a:gd name="T14" fmla="*/ 5 w 7"/>
                <a:gd name="T15" fmla="*/ 10 h 14"/>
                <a:gd name="T16" fmla="*/ 4 w 7"/>
                <a:gd name="T17" fmla="*/ 8 h 14"/>
                <a:gd name="T18" fmla="*/ 3 w 7"/>
                <a:gd name="T19" fmla="*/ 9 h 14"/>
                <a:gd name="T20" fmla="*/ 4 w 7"/>
                <a:gd name="T21" fmla="*/ 9 h 14"/>
                <a:gd name="T22" fmla="*/ 4 w 7"/>
                <a:gd name="T23" fmla="*/ 9 h 14"/>
                <a:gd name="T24" fmla="*/ 4 w 7"/>
                <a:gd name="T25" fmla="*/ 8 h 14"/>
                <a:gd name="T26" fmla="*/ 5 w 7"/>
                <a:gd name="T27" fmla="*/ 8 h 14"/>
                <a:gd name="T28" fmla="*/ 5 w 7"/>
                <a:gd name="T29" fmla="*/ 8 h 14"/>
                <a:gd name="T30" fmla="*/ 5 w 7"/>
                <a:gd name="T31" fmla="*/ 8 h 14"/>
                <a:gd name="T32" fmla="*/ 5 w 7"/>
                <a:gd name="T33" fmla="*/ 8 h 14"/>
                <a:gd name="T34" fmla="*/ 4 w 7"/>
                <a:gd name="T35" fmla="*/ 8 h 14"/>
                <a:gd name="T36" fmla="*/ 3 w 7"/>
                <a:gd name="T37" fmla="*/ 5 h 14"/>
                <a:gd name="T38" fmla="*/ 3 w 7"/>
                <a:gd name="T39" fmla="*/ 6 h 14"/>
                <a:gd name="T40" fmla="*/ 3 w 7"/>
                <a:gd name="T41" fmla="*/ 7 h 14"/>
                <a:gd name="T42" fmla="*/ 3 w 7"/>
                <a:gd name="T43" fmla="*/ 6 h 14"/>
                <a:gd name="T44" fmla="*/ 4 w 7"/>
                <a:gd name="T45" fmla="*/ 6 h 14"/>
                <a:gd name="T46" fmla="*/ 4 w 7"/>
                <a:gd name="T47" fmla="*/ 6 h 14"/>
                <a:gd name="T48" fmla="*/ 4 w 7"/>
                <a:gd name="T49" fmla="*/ 6 h 14"/>
                <a:gd name="T50" fmla="*/ 4 w 7"/>
                <a:gd name="T51" fmla="*/ 6 h 14"/>
                <a:gd name="T52" fmla="*/ 4 w 7"/>
                <a:gd name="T53" fmla="*/ 6 h 14"/>
                <a:gd name="T54" fmla="*/ 3 w 7"/>
                <a:gd name="T55" fmla="*/ 5 h 14"/>
                <a:gd name="T56" fmla="*/ 2 w 7"/>
                <a:gd name="T57" fmla="*/ 3 h 14"/>
                <a:gd name="T58" fmla="*/ 2 w 7"/>
                <a:gd name="T59" fmla="*/ 4 h 14"/>
                <a:gd name="T60" fmla="*/ 2 w 7"/>
                <a:gd name="T61" fmla="*/ 4 h 14"/>
                <a:gd name="T62" fmla="*/ 2 w 7"/>
                <a:gd name="T63" fmla="*/ 4 h 14"/>
                <a:gd name="T64" fmla="*/ 3 w 7"/>
                <a:gd name="T65" fmla="*/ 4 h 14"/>
                <a:gd name="T66" fmla="*/ 3 w 7"/>
                <a:gd name="T67" fmla="*/ 4 h 14"/>
                <a:gd name="T68" fmla="*/ 3 w 7"/>
                <a:gd name="T69" fmla="*/ 4 h 14"/>
                <a:gd name="T70" fmla="*/ 3 w 7"/>
                <a:gd name="T71" fmla="*/ 4 h 14"/>
                <a:gd name="T72" fmla="*/ 3 w 7"/>
                <a:gd name="T73" fmla="*/ 3 h 14"/>
                <a:gd name="T74" fmla="*/ 2 w 7"/>
                <a:gd name="T75" fmla="*/ 3 h 14"/>
                <a:gd name="T76" fmla="*/ 2 w 7"/>
                <a:gd name="T77" fmla="*/ 0 h 14"/>
                <a:gd name="T78" fmla="*/ 2 w 7"/>
                <a:gd name="T79" fmla="*/ 0 h 14"/>
                <a:gd name="T80" fmla="*/ 1 w 7"/>
                <a:gd name="T81" fmla="*/ 0 h 14"/>
                <a:gd name="T82" fmla="*/ 1 w 7"/>
                <a:gd name="T83" fmla="*/ 0 h 14"/>
                <a:gd name="T84" fmla="*/ 1 w 7"/>
                <a:gd name="T85" fmla="*/ 0 h 14"/>
                <a:gd name="T86" fmla="*/ 0 w 7"/>
                <a:gd name="T87" fmla="*/ 0 h 14"/>
                <a:gd name="T88" fmla="*/ 1 w 7"/>
                <a:gd name="T89" fmla="*/ 2 h 14"/>
                <a:gd name="T90" fmla="*/ 1 w 7"/>
                <a:gd name="T91" fmla="*/ 2 h 14"/>
                <a:gd name="T92" fmla="*/ 2 w 7"/>
                <a:gd name="T93" fmla="*/ 1 h 14"/>
                <a:gd name="T94" fmla="*/ 2 w 7"/>
                <a:gd name="T95" fmla="*/ 1 h 14"/>
                <a:gd name="T96" fmla="*/ 2 w 7"/>
                <a:gd name="T97" fmla="*/ 1 h 14"/>
                <a:gd name="T98" fmla="*/ 2 w 7"/>
                <a:gd name="T99" fmla="*/ 1 h 14"/>
                <a:gd name="T100" fmla="*/ 2 w 7"/>
                <a:gd name="T101"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14">
                  <a:moveTo>
                    <a:pt x="5" y="10"/>
                  </a:moveTo>
                  <a:cubicBezTo>
                    <a:pt x="4" y="11"/>
                    <a:pt x="4" y="11"/>
                    <a:pt x="4" y="11"/>
                  </a:cubicBezTo>
                  <a:cubicBezTo>
                    <a:pt x="5" y="13"/>
                    <a:pt x="5" y="13"/>
                    <a:pt x="5" y="13"/>
                  </a:cubicBezTo>
                  <a:cubicBezTo>
                    <a:pt x="5" y="13"/>
                    <a:pt x="6" y="14"/>
                    <a:pt x="6" y="14"/>
                  </a:cubicBezTo>
                  <a:cubicBezTo>
                    <a:pt x="6" y="14"/>
                    <a:pt x="6" y="14"/>
                    <a:pt x="6" y="14"/>
                  </a:cubicBezTo>
                  <a:cubicBezTo>
                    <a:pt x="7" y="13"/>
                    <a:pt x="7" y="13"/>
                    <a:pt x="7" y="13"/>
                  </a:cubicBezTo>
                  <a:cubicBezTo>
                    <a:pt x="6" y="10"/>
                    <a:pt x="6" y="10"/>
                    <a:pt x="6" y="10"/>
                  </a:cubicBezTo>
                  <a:cubicBezTo>
                    <a:pt x="5" y="10"/>
                    <a:pt x="5" y="10"/>
                    <a:pt x="5" y="10"/>
                  </a:cubicBezTo>
                  <a:moveTo>
                    <a:pt x="4" y="8"/>
                  </a:moveTo>
                  <a:cubicBezTo>
                    <a:pt x="3" y="9"/>
                    <a:pt x="3" y="9"/>
                    <a:pt x="3" y="9"/>
                  </a:cubicBezTo>
                  <a:cubicBezTo>
                    <a:pt x="4" y="9"/>
                    <a:pt x="4" y="9"/>
                    <a:pt x="4" y="9"/>
                  </a:cubicBezTo>
                  <a:cubicBezTo>
                    <a:pt x="4" y="9"/>
                    <a:pt x="4" y="9"/>
                    <a:pt x="4" y="9"/>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moveTo>
                    <a:pt x="3" y="5"/>
                  </a:moveTo>
                  <a:cubicBezTo>
                    <a:pt x="3" y="6"/>
                    <a:pt x="3" y="6"/>
                    <a:pt x="3" y="6"/>
                  </a:cubicBezTo>
                  <a:cubicBezTo>
                    <a:pt x="3" y="7"/>
                    <a:pt x="3" y="7"/>
                    <a:pt x="3" y="7"/>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3" y="5"/>
                    <a:pt x="3" y="5"/>
                    <a:pt x="3" y="5"/>
                  </a:cubicBezTo>
                  <a:moveTo>
                    <a:pt x="2" y="3"/>
                  </a:moveTo>
                  <a:cubicBezTo>
                    <a:pt x="2" y="4"/>
                    <a:pt x="2" y="4"/>
                    <a:pt x="2" y="4"/>
                  </a:cubicBezTo>
                  <a:cubicBezTo>
                    <a:pt x="2" y="4"/>
                    <a:pt x="2" y="4"/>
                    <a:pt x="2" y="4"/>
                  </a:cubicBezTo>
                  <a:cubicBezTo>
                    <a:pt x="2" y="4"/>
                    <a:pt x="2" y="4"/>
                    <a:pt x="2" y="4"/>
                  </a:cubicBezTo>
                  <a:cubicBezTo>
                    <a:pt x="2" y="4"/>
                    <a:pt x="2" y="4"/>
                    <a:pt x="3" y="4"/>
                  </a:cubicBezTo>
                  <a:cubicBezTo>
                    <a:pt x="3" y="4"/>
                    <a:pt x="3" y="4"/>
                    <a:pt x="3" y="4"/>
                  </a:cubicBezTo>
                  <a:cubicBezTo>
                    <a:pt x="3" y="4"/>
                    <a:pt x="3" y="4"/>
                    <a:pt x="3" y="4"/>
                  </a:cubicBezTo>
                  <a:cubicBezTo>
                    <a:pt x="3" y="4"/>
                    <a:pt x="3" y="4"/>
                    <a:pt x="3" y="4"/>
                  </a:cubicBezTo>
                  <a:cubicBezTo>
                    <a:pt x="3" y="3"/>
                    <a:pt x="3" y="3"/>
                    <a:pt x="3" y="3"/>
                  </a:cubicBezTo>
                  <a:cubicBezTo>
                    <a:pt x="2" y="3"/>
                    <a:pt x="2" y="3"/>
                    <a:pt x="2" y="3"/>
                  </a:cubicBezTo>
                  <a:moveTo>
                    <a:pt x="2" y="0"/>
                  </a:move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1" y="2"/>
                    <a:pt x="1" y="2"/>
                    <a:pt x="1" y="2"/>
                  </a:cubicBezTo>
                  <a:cubicBezTo>
                    <a:pt x="1" y="2"/>
                    <a:pt x="1" y="2"/>
                    <a:pt x="1" y="2"/>
                  </a:cubicBezTo>
                  <a:cubicBezTo>
                    <a:pt x="1" y="1"/>
                    <a:pt x="1" y="1"/>
                    <a:pt x="2" y="1"/>
                  </a:cubicBezTo>
                  <a:cubicBezTo>
                    <a:pt x="2" y="1"/>
                    <a:pt x="2" y="1"/>
                    <a:pt x="2" y="1"/>
                  </a:cubicBezTo>
                  <a:cubicBezTo>
                    <a:pt x="2" y="1"/>
                    <a:pt x="2" y="1"/>
                    <a:pt x="2" y="1"/>
                  </a:cubicBezTo>
                  <a:cubicBezTo>
                    <a:pt x="2" y="1"/>
                    <a:pt x="2" y="1"/>
                    <a:pt x="2" y="1"/>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2"/>
            <p:cNvSpPr/>
            <p:nvPr/>
          </p:nvSpPr>
          <p:spPr bwMode="auto">
            <a:xfrm rot="20333012">
              <a:off x="3841750" y="-787117"/>
              <a:ext cx="39485" cy="39485"/>
            </a:xfrm>
            <a:custGeom>
              <a:gdLst>
                <a:gd name="T0" fmla="*/ 0 w 4"/>
                <a:gd name="T1" fmla="*/ 0 h 4"/>
                <a:gd name="T2" fmla="*/ 0 w 4"/>
                <a:gd name="T3" fmla="*/ 1 h 4"/>
                <a:gd name="T4" fmla="*/ 0 w 4"/>
                <a:gd name="T5" fmla="*/ 2 h 4"/>
                <a:gd name="T6" fmla="*/ 1 w 4"/>
                <a:gd name="T7" fmla="*/ 2 h 4"/>
                <a:gd name="T8" fmla="*/ 3 w 4"/>
                <a:gd name="T9" fmla="*/ 4 h 4"/>
                <a:gd name="T10" fmla="*/ 4 w 4"/>
                <a:gd name="T11" fmla="*/ 4 h 4"/>
                <a:gd name="T12" fmla="*/ 4 w 4"/>
                <a:gd name="T13" fmla="*/ 3 h 4"/>
                <a:gd name="T14" fmla="*/ 4 w 4"/>
                <a:gd name="T15" fmla="*/ 2 h 4"/>
                <a:gd name="T16" fmla="*/ 0 w 4"/>
                <a:gd name="T17" fmla="*/ 0 h 4"/>
                <a:gd name="T18" fmla="*/ 0 w 4"/>
                <a:gd name="T1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1"/>
                    <a:pt x="0" y="1"/>
                  </a:cubicBezTo>
                  <a:cubicBezTo>
                    <a:pt x="0" y="2"/>
                    <a:pt x="0" y="2"/>
                    <a:pt x="0" y="2"/>
                  </a:cubicBezTo>
                  <a:cubicBezTo>
                    <a:pt x="1" y="2"/>
                    <a:pt x="1" y="2"/>
                    <a:pt x="1" y="2"/>
                  </a:cubicBezTo>
                  <a:cubicBezTo>
                    <a:pt x="3" y="4"/>
                    <a:pt x="3" y="4"/>
                    <a:pt x="3" y="4"/>
                  </a:cubicBezTo>
                  <a:cubicBezTo>
                    <a:pt x="4" y="4"/>
                    <a:pt x="4" y="4"/>
                    <a:pt x="4" y="4"/>
                  </a:cubicBezTo>
                  <a:cubicBezTo>
                    <a:pt x="4" y="3"/>
                    <a:pt x="4" y="3"/>
                    <a:pt x="4" y="3"/>
                  </a:cubicBezTo>
                  <a:cubicBezTo>
                    <a:pt x="4" y="3"/>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3"/>
            <p:cNvSpPr/>
            <p:nvPr/>
          </p:nvSpPr>
          <p:spPr bwMode="auto">
            <a:xfrm rot="20333012">
              <a:off x="3816814" y="-775109"/>
              <a:ext cx="31587" cy="63174"/>
            </a:xfrm>
            <a:custGeom>
              <a:gdLst>
                <a:gd name="T0" fmla="*/ 2 w 3"/>
                <a:gd name="T1" fmla="*/ 0 h 6"/>
                <a:gd name="T2" fmla="*/ 2 w 3"/>
                <a:gd name="T3" fmla="*/ 1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2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2" y="0"/>
                  </a:moveTo>
                  <a:cubicBezTo>
                    <a:pt x="2" y="0"/>
                    <a:pt x="2" y="0"/>
                    <a:pt x="2" y="1"/>
                  </a:cubicBezTo>
                  <a:cubicBezTo>
                    <a:pt x="2" y="1"/>
                    <a:pt x="2" y="1"/>
                    <a:pt x="2" y="1"/>
                  </a:cubicBezTo>
                  <a:cubicBezTo>
                    <a:pt x="0" y="5"/>
                    <a:pt x="0" y="5"/>
                    <a:pt x="0" y="5"/>
                  </a:cubicBezTo>
                  <a:cubicBezTo>
                    <a:pt x="0" y="5"/>
                    <a:pt x="0" y="6"/>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4"/>
            <p:cNvSpPr/>
            <p:nvPr/>
          </p:nvSpPr>
          <p:spPr bwMode="auto">
            <a:xfrm rot="20333012">
              <a:off x="3816529" y="-806107"/>
              <a:ext cx="55279" cy="31587"/>
            </a:xfrm>
            <a:custGeom>
              <a:gdLst>
                <a:gd name="T0" fmla="*/ 0 w 5"/>
                <a:gd name="T1" fmla="*/ 0 h 3"/>
                <a:gd name="T2" fmla="*/ 0 w 5"/>
                <a:gd name="T3" fmla="*/ 1 h 3"/>
                <a:gd name="T4" fmla="*/ 0 w 5"/>
                <a:gd name="T5" fmla="*/ 2 h 3"/>
                <a:gd name="T6" fmla="*/ 1 w 5"/>
                <a:gd name="T7" fmla="*/ 2 h 3"/>
                <a:gd name="T8" fmla="*/ 3 w 5"/>
                <a:gd name="T9" fmla="*/ 3 h 3"/>
                <a:gd name="T10" fmla="*/ 4 w 5"/>
                <a:gd name="T11" fmla="*/ 3 h 3"/>
                <a:gd name="T12" fmla="*/ 4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1"/>
                    <a:pt x="0" y="1"/>
                  </a:cubicBezTo>
                  <a:cubicBezTo>
                    <a:pt x="0" y="2"/>
                    <a:pt x="0" y="2"/>
                    <a:pt x="0" y="2"/>
                  </a:cubicBezTo>
                  <a:cubicBezTo>
                    <a:pt x="1" y="2"/>
                    <a:pt x="1" y="2"/>
                    <a:pt x="1" y="2"/>
                  </a:cubicBezTo>
                  <a:cubicBezTo>
                    <a:pt x="3" y="3"/>
                    <a:pt x="3" y="3"/>
                    <a:pt x="3" y="3"/>
                  </a:cubicBezTo>
                  <a:cubicBezTo>
                    <a:pt x="4" y="3"/>
                    <a:pt x="4" y="3"/>
                    <a:pt x="4" y="3"/>
                  </a:cubicBezTo>
                  <a:cubicBezTo>
                    <a:pt x="4" y="3"/>
                    <a:pt x="4" y="3"/>
                    <a:pt x="4" y="3"/>
                  </a:cubicBezTo>
                  <a:cubicBezTo>
                    <a:pt x="5" y="2"/>
                    <a:pt x="4"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5"/>
            <p:cNvSpPr/>
            <p:nvPr/>
          </p:nvSpPr>
          <p:spPr bwMode="auto">
            <a:xfrm rot="20333012">
              <a:off x="3793546" y="-791519"/>
              <a:ext cx="31587" cy="63174"/>
            </a:xfrm>
            <a:custGeom>
              <a:gdLst>
                <a:gd name="T0" fmla="*/ 3 w 3"/>
                <a:gd name="T1" fmla="*/ 0 h 6"/>
                <a:gd name="T2" fmla="*/ 2 w 3"/>
                <a:gd name="T3" fmla="*/ 0 h 6"/>
                <a:gd name="T4" fmla="*/ 2 w 3"/>
                <a:gd name="T5" fmla="*/ 1 h 6"/>
                <a:gd name="T6" fmla="*/ 0 w 3"/>
                <a:gd name="T7" fmla="*/ 5 h 6"/>
                <a:gd name="T8" fmla="*/ 0 w 3"/>
                <a:gd name="T9" fmla="*/ 6 h 6"/>
                <a:gd name="T10" fmla="*/ 1 w 3"/>
                <a:gd name="T11" fmla="*/ 6 h 6"/>
                <a:gd name="T12" fmla="*/ 1 w 3"/>
                <a:gd name="T13" fmla="*/ 5 h 6"/>
                <a:gd name="T14" fmla="*/ 2 w 3"/>
                <a:gd name="T15" fmla="*/ 3 h 6"/>
                <a:gd name="T16" fmla="*/ 3 w 3"/>
                <a:gd name="T17" fmla="*/ 2 h 6"/>
                <a:gd name="T18" fmla="*/ 3 w 3"/>
                <a:gd name="T19" fmla="*/ 1 h 6"/>
                <a:gd name="T20" fmla="*/ 3 w 3"/>
                <a:gd name="T21" fmla="*/ 0 h 6"/>
                <a:gd name="T22" fmla="*/ 3 w 3"/>
                <a:gd name="T23" fmla="*/ 0 h 6"/>
                <a:gd name="T24" fmla="*/ 3 w 3"/>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0"/>
                  </a:moveTo>
                  <a:cubicBezTo>
                    <a:pt x="2" y="0"/>
                    <a:pt x="2" y="0"/>
                    <a:pt x="2" y="0"/>
                  </a:cubicBezTo>
                  <a:cubicBezTo>
                    <a:pt x="2" y="1"/>
                    <a:pt x="2" y="1"/>
                    <a:pt x="2" y="1"/>
                  </a:cubicBezTo>
                  <a:cubicBezTo>
                    <a:pt x="0" y="5"/>
                    <a:pt x="0" y="5"/>
                    <a:pt x="0" y="5"/>
                  </a:cubicBezTo>
                  <a:cubicBezTo>
                    <a:pt x="0" y="5"/>
                    <a:pt x="0" y="5"/>
                    <a:pt x="0" y="6"/>
                  </a:cubicBezTo>
                  <a:cubicBezTo>
                    <a:pt x="1" y="6"/>
                    <a:pt x="1" y="6"/>
                    <a:pt x="1" y="6"/>
                  </a:cubicBezTo>
                  <a:cubicBezTo>
                    <a:pt x="1" y="5"/>
                    <a:pt x="1" y="5"/>
                    <a:pt x="1" y="5"/>
                  </a:cubicBezTo>
                  <a:cubicBezTo>
                    <a:pt x="2" y="3"/>
                    <a:pt x="2" y="3"/>
                    <a:pt x="2" y="3"/>
                  </a:cubicBezTo>
                  <a:cubicBezTo>
                    <a:pt x="3" y="2"/>
                    <a:pt x="3" y="2"/>
                    <a:pt x="3" y="2"/>
                  </a:cubicBezTo>
                  <a:cubicBezTo>
                    <a:pt x="3" y="1"/>
                    <a:pt x="3" y="1"/>
                    <a:pt x="3" y="1"/>
                  </a:cubicBezTo>
                  <a:cubicBezTo>
                    <a:pt x="3"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6"/>
            <p:cNvSpPr/>
            <p:nvPr/>
          </p:nvSpPr>
          <p:spPr bwMode="auto">
            <a:xfrm rot="20333012">
              <a:off x="3800627" y="-825360"/>
              <a:ext cx="55279" cy="31587"/>
            </a:xfrm>
            <a:custGeom>
              <a:gdLst>
                <a:gd name="T0" fmla="*/ 0 w 5"/>
                <a:gd name="T1" fmla="*/ 0 h 3"/>
                <a:gd name="T2" fmla="*/ 0 w 5"/>
                <a:gd name="T3" fmla="*/ 1 h 3"/>
                <a:gd name="T4" fmla="*/ 0 w 5"/>
                <a:gd name="T5" fmla="*/ 1 h 3"/>
                <a:gd name="T6" fmla="*/ 1 w 5"/>
                <a:gd name="T7" fmla="*/ 2 h 3"/>
                <a:gd name="T8" fmla="*/ 4 w 5"/>
                <a:gd name="T9" fmla="*/ 3 h 3"/>
                <a:gd name="T10" fmla="*/ 4 w 5"/>
                <a:gd name="T11" fmla="*/ 3 h 3"/>
                <a:gd name="T12" fmla="*/ 5 w 5"/>
                <a:gd name="T13" fmla="*/ 2 h 3"/>
                <a:gd name="T14" fmla="*/ 4 w 5"/>
                <a:gd name="T15" fmla="*/ 1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0" y="0"/>
                    <a:pt x="0" y="1"/>
                  </a:cubicBezTo>
                  <a:cubicBezTo>
                    <a:pt x="0" y="1"/>
                    <a:pt x="0" y="1"/>
                    <a:pt x="0" y="1"/>
                  </a:cubicBezTo>
                  <a:cubicBezTo>
                    <a:pt x="1" y="2"/>
                    <a:pt x="1" y="2"/>
                    <a:pt x="1" y="2"/>
                  </a:cubicBezTo>
                  <a:cubicBezTo>
                    <a:pt x="4" y="3"/>
                    <a:pt x="4" y="3"/>
                    <a:pt x="4" y="3"/>
                  </a:cubicBezTo>
                  <a:cubicBezTo>
                    <a:pt x="4" y="3"/>
                    <a:pt x="4" y="3"/>
                    <a:pt x="4" y="3"/>
                  </a:cubicBezTo>
                  <a:cubicBezTo>
                    <a:pt x="5" y="2"/>
                    <a:pt x="5" y="2"/>
                    <a:pt x="5" y="2"/>
                  </a:cubicBezTo>
                  <a:cubicBezTo>
                    <a:pt x="5" y="2"/>
                    <a:pt x="5" y="2"/>
                    <a:pt x="4" y="1"/>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7"/>
            <p:cNvSpPr/>
            <p:nvPr/>
          </p:nvSpPr>
          <p:spPr bwMode="auto">
            <a:xfrm rot="20333012">
              <a:off x="3776224" y="-810508"/>
              <a:ext cx="31587" cy="55279"/>
            </a:xfrm>
            <a:custGeom>
              <a:gdLst>
                <a:gd name="T0" fmla="*/ 3 w 3"/>
                <a:gd name="T1" fmla="*/ 0 h 5"/>
                <a:gd name="T2" fmla="*/ 2 w 3"/>
                <a:gd name="T3" fmla="*/ 0 h 5"/>
                <a:gd name="T4" fmla="*/ 2 w 3"/>
                <a:gd name="T5" fmla="*/ 0 h 5"/>
                <a:gd name="T6" fmla="*/ 0 w 3"/>
                <a:gd name="T7" fmla="*/ 4 h 5"/>
                <a:gd name="T8" fmla="*/ 0 w 3"/>
                <a:gd name="T9" fmla="*/ 5 h 5"/>
                <a:gd name="T10" fmla="*/ 1 w 3"/>
                <a:gd name="T11" fmla="*/ 5 h 5"/>
                <a:gd name="T12" fmla="*/ 1 w 3"/>
                <a:gd name="T13" fmla="*/ 5 h 5"/>
                <a:gd name="T14" fmla="*/ 3 w 3"/>
                <a:gd name="T15" fmla="*/ 2 h 5"/>
                <a:gd name="T16" fmla="*/ 3 w 3"/>
                <a:gd name="T17" fmla="*/ 1 h 5"/>
                <a:gd name="T18" fmla="*/ 3 w 3"/>
                <a:gd name="T19" fmla="*/ 1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2" y="0"/>
                    <a:pt x="2" y="0"/>
                    <a:pt x="2" y="0"/>
                  </a:cubicBezTo>
                  <a:cubicBezTo>
                    <a:pt x="2" y="0"/>
                    <a:pt x="2" y="0"/>
                    <a:pt x="2" y="0"/>
                  </a:cubicBezTo>
                  <a:cubicBezTo>
                    <a:pt x="0" y="4"/>
                    <a:pt x="0" y="4"/>
                    <a:pt x="0" y="4"/>
                  </a:cubicBezTo>
                  <a:cubicBezTo>
                    <a:pt x="0" y="5"/>
                    <a:pt x="0" y="5"/>
                    <a:pt x="0" y="5"/>
                  </a:cubicBezTo>
                  <a:cubicBezTo>
                    <a:pt x="1" y="5"/>
                    <a:pt x="1" y="5"/>
                    <a:pt x="1" y="5"/>
                  </a:cubicBezTo>
                  <a:cubicBezTo>
                    <a:pt x="1" y="5"/>
                    <a:pt x="1" y="5"/>
                    <a:pt x="1" y="5"/>
                  </a:cubicBezTo>
                  <a:cubicBezTo>
                    <a:pt x="3" y="2"/>
                    <a:pt x="3" y="2"/>
                    <a:pt x="3" y="2"/>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8"/>
            <p:cNvSpPr/>
            <p:nvPr/>
          </p:nvSpPr>
          <p:spPr bwMode="auto">
            <a:xfrm rot="20333012">
              <a:off x="3782144" y="-850560"/>
              <a:ext cx="47381" cy="31587"/>
            </a:xfrm>
            <a:custGeom>
              <a:gdLst>
                <a:gd name="T0" fmla="*/ 0 w 5"/>
                <a:gd name="T1" fmla="*/ 0 h 3"/>
                <a:gd name="T2" fmla="*/ 0 w 5"/>
                <a:gd name="T3" fmla="*/ 1 h 3"/>
                <a:gd name="T4" fmla="*/ 0 w 5"/>
                <a:gd name="T5" fmla="*/ 2 h 3"/>
                <a:gd name="T6" fmla="*/ 1 w 5"/>
                <a:gd name="T7" fmla="*/ 2 h 3"/>
                <a:gd name="T8" fmla="*/ 4 w 5"/>
                <a:gd name="T9" fmla="*/ 3 h 3"/>
                <a:gd name="T10" fmla="*/ 4 w 5"/>
                <a:gd name="T11" fmla="*/ 3 h 3"/>
                <a:gd name="T12" fmla="*/ 5 w 5"/>
                <a:gd name="T13" fmla="*/ 3 h 3"/>
                <a:gd name="T14" fmla="*/ 4 w 5"/>
                <a:gd name="T15" fmla="*/ 2 h 3"/>
                <a:gd name="T16" fmla="*/ 0 w 5"/>
                <a:gd name="T17" fmla="*/ 0 h 3"/>
                <a:gd name="T18" fmla="*/ 0 w 5"/>
                <a:gd name="T1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0"/>
                  </a:moveTo>
                  <a:cubicBezTo>
                    <a:pt x="0" y="0"/>
                    <a:pt x="1" y="1"/>
                    <a:pt x="0" y="1"/>
                  </a:cubicBezTo>
                  <a:cubicBezTo>
                    <a:pt x="0" y="2"/>
                    <a:pt x="0" y="2"/>
                    <a:pt x="0" y="2"/>
                  </a:cubicBezTo>
                  <a:cubicBezTo>
                    <a:pt x="1" y="2"/>
                    <a:pt x="1" y="2"/>
                    <a:pt x="1" y="2"/>
                  </a:cubicBezTo>
                  <a:cubicBezTo>
                    <a:pt x="4" y="3"/>
                    <a:pt x="4" y="3"/>
                    <a:pt x="4" y="3"/>
                  </a:cubicBezTo>
                  <a:cubicBezTo>
                    <a:pt x="4" y="3"/>
                    <a:pt x="4" y="3"/>
                    <a:pt x="4" y="3"/>
                  </a:cubicBezTo>
                  <a:cubicBezTo>
                    <a:pt x="5" y="3"/>
                    <a:pt x="5" y="3"/>
                    <a:pt x="5" y="3"/>
                  </a:cubicBezTo>
                  <a:cubicBezTo>
                    <a:pt x="5" y="3"/>
                    <a:pt x="5" y="2"/>
                    <a:pt x="4" y="2"/>
                  </a:cubicBezTo>
                  <a:cubicBezTo>
                    <a:pt x="0" y="0"/>
                    <a:pt x="0" y="0"/>
                    <a:pt x="0" y="0"/>
                  </a:cubicBezTo>
                  <a:cubicBezTo>
                    <a:pt x="0" y="0"/>
                    <a:pt x="0"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9"/>
            <p:cNvSpPr/>
            <p:nvPr/>
          </p:nvSpPr>
          <p:spPr bwMode="auto">
            <a:xfrm rot="20333012">
              <a:off x="3758633" y="-838819"/>
              <a:ext cx="39485" cy="63174"/>
            </a:xfrm>
            <a:custGeom>
              <a:gdLst>
                <a:gd name="T0" fmla="*/ 3 w 4"/>
                <a:gd name="T1" fmla="*/ 0 h 6"/>
                <a:gd name="T2" fmla="*/ 2 w 4"/>
                <a:gd name="T3" fmla="*/ 1 h 6"/>
                <a:gd name="T4" fmla="*/ 2 w 4"/>
                <a:gd name="T5" fmla="*/ 1 h 6"/>
                <a:gd name="T6" fmla="*/ 0 w 4"/>
                <a:gd name="T7" fmla="*/ 5 h 6"/>
                <a:gd name="T8" fmla="*/ 1 w 4"/>
                <a:gd name="T9" fmla="*/ 6 h 6"/>
                <a:gd name="T10" fmla="*/ 1 w 4"/>
                <a:gd name="T11" fmla="*/ 6 h 6"/>
                <a:gd name="T12" fmla="*/ 2 w 4"/>
                <a:gd name="T13" fmla="*/ 5 h 6"/>
                <a:gd name="T14" fmla="*/ 3 w 4"/>
                <a:gd name="T15" fmla="*/ 3 h 6"/>
                <a:gd name="T16" fmla="*/ 3 w 4"/>
                <a:gd name="T17" fmla="*/ 2 h 6"/>
                <a:gd name="T18" fmla="*/ 3 w 4"/>
                <a:gd name="T19" fmla="*/ 1 h 6"/>
                <a:gd name="T20" fmla="*/ 3 w 4"/>
                <a:gd name="T21" fmla="*/ 0 h 6"/>
                <a:gd name="T22" fmla="*/ 3 w 4"/>
                <a:gd name="T23" fmla="*/ 0 h 6"/>
                <a:gd name="T24" fmla="*/ 3 w 4"/>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1"/>
                  </a:cubicBezTo>
                  <a:cubicBezTo>
                    <a:pt x="0" y="5"/>
                    <a:pt x="0" y="5"/>
                    <a:pt x="0" y="5"/>
                  </a:cubicBezTo>
                  <a:cubicBezTo>
                    <a:pt x="0" y="5"/>
                    <a:pt x="0" y="6"/>
                    <a:pt x="1" y="6"/>
                  </a:cubicBezTo>
                  <a:cubicBezTo>
                    <a:pt x="1" y="6"/>
                    <a:pt x="1" y="6"/>
                    <a:pt x="1" y="6"/>
                  </a:cubicBezTo>
                  <a:cubicBezTo>
                    <a:pt x="2" y="5"/>
                    <a:pt x="2" y="5"/>
                    <a:pt x="2" y="5"/>
                  </a:cubicBezTo>
                  <a:cubicBezTo>
                    <a:pt x="3" y="3"/>
                    <a:pt x="3" y="3"/>
                    <a:pt x="3" y="3"/>
                  </a:cubicBezTo>
                  <a:cubicBezTo>
                    <a:pt x="3" y="2"/>
                    <a:pt x="3" y="2"/>
                    <a:pt x="3" y="2"/>
                  </a:cubicBezTo>
                  <a:cubicBezTo>
                    <a:pt x="3" y="1"/>
                    <a:pt x="3" y="1"/>
                    <a:pt x="3" y="1"/>
                  </a:cubicBezTo>
                  <a:cubicBezTo>
                    <a:pt x="4" y="1"/>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50"/>
            <p:cNvSpPr>
              <a:spLocks noEditPoints="1"/>
            </p:cNvSpPr>
            <p:nvPr/>
          </p:nvSpPr>
          <p:spPr bwMode="auto">
            <a:xfrm rot="20333012">
              <a:off x="3754620" y="-1086610"/>
              <a:ext cx="150040" cy="78968"/>
            </a:xfrm>
            <a:custGeom>
              <a:gdLst>
                <a:gd name="T0" fmla="*/ 1 w 14"/>
                <a:gd name="T1" fmla="*/ 5 h 7"/>
                <a:gd name="T2" fmla="*/ 0 w 14"/>
                <a:gd name="T3" fmla="*/ 5 h 7"/>
                <a:gd name="T4" fmla="*/ 0 w 14"/>
                <a:gd name="T5" fmla="*/ 6 h 7"/>
                <a:gd name="T6" fmla="*/ 0 w 14"/>
                <a:gd name="T7" fmla="*/ 7 h 7"/>
                <a:gd name="T8" fmla="*/ 2 w 14"/>
                <a:gd name="T9" fmla="*/ 6 h 7"/>
                <a:gd name="T10" fmla="*/ 1 w 14"/>
                <a:gd name="T11" fmla="*/ 6 h 7"/>
                <a:gd name="T12" fmla="*/ 1 w 14"/>
                <a:gd name="T13" fmla="*/ 5 h 7"/>
                <a:gd name="T14" fmla="*/ 1 w 14"/>
                <a:gd name="T15" fmla="*/ 5 h 7"/>
                <a:gd name="T16" fmla="*/ 1 w 14"/>
                <a:gd name="T17" fmla="*/ 5 h 7"/>
                <a:gd name="T18" fmla="*/ 1 w 14"/>
                <a:gd name="T19" fmla="*/ 5 h 7"/>
                <a:gd name="T20" fmla="*/ 4 w 14"/>
                <a:gd name="T21" fmla="*/ 4 h 7"/>
                <a:gd name="T22" fmla="*/ 3 w 14"/>
                <a:gd name="T23" fmla="*/ 4 h 7"/>
                <a:gd name="T24" fmla="*/ 3 w 14"/>
                <a:gd name="T25" fmla="*/ 5 h 7"/>
                <a:gd name="T26" fmla="*/ 4 w 14"/>
                <a:gd name="T27" fmla="*/ 5 h 7"/>
                <a:gd name="T28" fmla="*/ 4 w 14"/>
                <a:gd name="T29" fmla="*/ 5 h 7"/>
                <a:gd name="T30" fmla="*/ 4 w 14"/>
                <a:gd name="T31" fmla="*/ 5 h 7"/>
                <a:gd name="T32" fmla="*/ 3 w 14"/>
                <a:gd name="T33" fmla="*/ 4 h 7"/>
                <a:gd name="T34" fmla="*/ 3 w 14"/>
                <a:gd name="T35" fmla="*/ 4 h 7"/>
                <a:gd name="T36" fmla="*/ 3 w 14"/>
                <a:gd name="T37" fmla="*/ 4 h 7"/>
                <a:gd name="T38" fmla="*/ 4 w 14"/>
                <a:gd name="T39" fmla="*/ 4 h 7"/>
                <a:gd name="T40" fmla="*/ 6 w 14"/>
                <a:gd name="T41" fmla="*/ 3 h 7"/>
                <a:gd name="T42" fmla="*/ 6 w 14"/>
                <a:gd name="T43" fmla="*/ 3 h 7"/>
                <a:gd name="T44" fmla="*/ 5 w 14"/>
                <a:gd name="T45" fmla="*/ 4 h 7"/>
                <a:gd name="T46" fmla="*/ 6 w 14"/>
                <a:gd name="T47" fmla="*/ 4 h 7"/>
                <a:gd name="T48" fmla="*/ 6 w 14"/>
                <a:gd name="T49" fmla="*/ 4 h 7"/>
                <a:gd name="T50" fmla="*/ 6 w 14"/>
                <a:gd name="T51" fmla="*/ 4 h 7"/>
                <a:gd name="T52" fmla="*/ 6 w 14"/>
                <a:gd name="T53" fmla="*/ 3 h 7"/>
                <a:gd name="T54" fmla="*/ 6 w 14"/>
                <a:gd name="T55" fmla="*/ 3 h 7"/>
                <a:gd name="T56" fmla="*/ 6 w 14"/>
                <a:gd name="T57" fmla="*/ 3 h 7"/>
                <a:gd name="T58" fmla="*/ 6 w 14"/>
                <a:gd name="T59" fmla="*/ 3 h 7"/>
                <a:gd name="T60" fmla="*/ 8 w 14"/>
                <a:gd name="T61" fmla="*/ 2 h 7"/>
                <a:gd name="T62" fmla="*/ 8 w 14"/>
                <a:gd name="T63" fmla="*/ 2 h 7"/>
                <a:gd name="T64" fmla="*/ 7 w 14"/>
                <a:gd name="T65" fmla="*/ 3 h 7"/>
                <a:gd name="T66" fmla="*/ 8 w 14"/>
                <a:gd name="T67" fmla="*/ 3 h 7"/>
                <a:gd name="T68" fmla="*/ 9 w 14"/>
                <a:gd name="T69" fmla="*/ 3 h 7"/>
                <a:gd name="T70" fmla="*/ 8 w 14"/>
                <a:gd name="T71" fmla="*/ 3 h 7"/>
                <a:gd name="T72" fmla="*/ 8 w 14"/>
                <a:gd name="T73" fmla="*/ 2 h 7"/>
                <a:gd name="T74" fmla="*/ 8 w 14"/>
                <a:gd name="T75" fmla="*/ 2 h 7"/>
                <a:gd name="T76" fmla="*/ 8 w 14"/>
                <a:gd name="T77" fmla="*/ 2 h 7"/>
                <a:gd name="T78" fmla="*/ 8 w 14"/>
                <a:gd name="T79" fmla="*/ 2 h 7"/>
                <a:gd name="T80" fmla="*/ 13 w 14"/>
                <a:gd name="T81" fmla="*/ 0 h 7"/>
                <a:gd name="T82" fmla="*/ 12 w 14"/>
                <a:gd name="T83" fmla="*/ 0 h 7"/>
                <a:gd name="T84" fmla="*/ 10 w 14"/>
                <a:gd name="T85" fmla="*/ 1 h 7"/>
                <a:gd name="T86" fmla="*/ 10 w 14"/>
                <a:gd name="T87" fmla="*/ 2 h 7"/>
                <a:gd name="T88" fmla="*/ 11 w 14"/>
                <a:gd name="T89" fmla="*/ 3 h 7"/>
                <a:gd name="T90" fmla="*/ 13 w 14"/>
                <a:gd name="T91" fmla="*/ 2 h 7"/>
                <a:gd name="T92" fmla="*/ 13 w 14"/>
                <a:gd name="T93" fmla="*/ 1 h 7"/>
                <a:gd name="T94" fmla="*/ 13 w 14"/>
                <a:gd name="T9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 h="7">
                  <a:moveTo>
                    <a:pt x="1" y="5"/>
                  </a:moveTo>
                  <a:cubicBezTo>
                    <a:pt x="0" y="5"/>
                    <a:pt x="0" y="5"/>
                    <a:pt x="0" y="5"/>
                  </a:cubicBezTo>
                  <a:cubicBezTo>
                    <a:pt x="0" y="5"/>
                    <a:pt x="0" y="6"/>
                    <a:pt x="0" y="6"/>
                  </a:cubicBezTo>
                  <a:cubicBezTo>
                    <a:pt x="0" y="6"/>
                    <a:pt x="0" y="6"/>
                    <a:pt x="0" y="7"/>
                  </a:cubicBezTo>
                  <a:cubicBezTo>
                    <a:pt x="2" y="6"/>
                    <a:pt x="2" y="6"/>
                    <a:pt x="2"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moveTo>
                    <a:pt x="4" y="4"/>
                  </a:moveTo>
                  <a:cubicBezTo>
                    <a:pt x="3" y="4"/>
                    <a:pt x="3" y="4"/>
                    <a:pt x="3" y="4"/>
                  </a:cubicBezTo>
                  <a:cubicBezTo>
                    <a:pt x="3" y="5"/>
                    <a:pt x="3" y="5"/>
                    <a:pt x="3" y="5"/>
                  </a:cubicBezTo>
                  <a:cubicBezTo>
                    <a:pt x="4" y="5"/>
                    <a:pt x="4" y="5"/>
                    <a:pt x="4" y="5"/>
                  </a:cubicBezTo>
                  <a:cubicBezTo>
                    <a:pt x="4" y="5"/>
                    <a:pt x="4" y="5"/>
                    <a:pt x="4" y="5"/>
                  </a:cubicBezTo>
                  <a:cubicBezTo>
                    <a:pt x="4" y="5"/>
                    <a:pt x="4" y="5"/>
                    <a:pt x="4" y="5"/>
                  </a:cubicBezTo>
                  <a:cubicBezTo>
                    <a:pt x="3" y="5"/>
                    <a:pt x="3" y="5"/>
                    <a:pt x="3" y="4"/>
                  </a:cubicBezTo>
                  <a:cubicBezTo>
                    <a:pt x="3" y="4"/>
                    <a:pt x="3" y="4"/>
                    <a:pt x="3" y="4"/>
                  </a:cubicBezTo>
                  <a:cubicBezTo>
                    <a:pt x="3" y="4"/>
                    <a:pt x="3" y="4"/>
                    <a:pt x="3" y="4"/>
                  </a:cubicBezTo>
                  <a:cubicBezTo>
                    <a:pt x="4" y="4"/>
                    <a:pt x="4" y="4"/>
                    <a:pt x="4" y="4"/>
                  </a:cubicBezTo>
                  <a:moveTo>
                    <a:pt x="6" y="3"/>
                  </a:moveTo>
                  <a:cubicBezTo>
                    <a:pt x="6" y="3"/>
                    <a:pt x="6" y="3"/>
                    <a:pt x="6" y="3"/>
                  </a:cubicBezTo>
                  <a:cubicBezTo>
                    <a:pt x="5" y="4"/>
                    <a:pt x="5" y="4"/>
                    <a:pt x="5" y="4"/>
                  </a:cubicBezTo>
                  <a:cubicBezTo>
                    <a:pt x="6" y="4"/>
                    <a:pt x="6"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moveTo>
                    <a:pt x="8" y="2"/>
                  </a:moveTo>
                  <a:cubicBezTo>
                    <a:pt x="8" y="2"/>
                    <a:pt x="8" y="2"/>
                    <a:pt x="8" y="2"/>
                  </a:cubicBezTo>
                  <a:cubicBezTo>
                    <a:pt x="7" y="3"/>
                    <a:pt x="7" y="3"/>
                    <a:pt x="7" y="3"/>
                  </a:cubicBezTo>
                  <a:cubicBezTo>
                    <a:pt x="8" y="3"/>
                    <a:pt x="8" y="3"/>
                    <a:pt x="8" y="3"/>
                  </a:cubicBezTo>
                  <a:cubicBezTo>
                    <a:pt x="9" y="3"/>
                    <a:pt x="9" y="3"/>
                    <a:pt x="9"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moveTo>
                    <a:pt x="13" y="0"/>
                  </a:moveTo>
                  <a:cubicBezTo>
                    <a:pt x="13" y="0"/>
                    <a:pt x="13" y="0"/>
                    <a:pt x="12" y="0"/>
                  </a:cubicBezTo>
                  <a:cubicBezTo>
                    <a:pt x="10" y="1"/>
                    <a:pt x="10" y="1"/>
                    <a:pt x="10" y="1"/>
                  </a:cubicBezTo>
                  <a:cubicBezTo>
                    <a:pt x="10" y="2"/>
                    <a:pt x="10" y="2"/>
                    <a:pt x="10" y="2"/>
                  </a:cubicBezTo>
                  <a:cubicBezTo>
                    <a:pt x="11" y="3"/>
                    <a:pt x="11" y="3"/>
                    <a:pt x="11" y="3"/>
                  </a:cubicBezTo>
                  <a:cubicBezTo>
                    <a:pt x="13" y="2"/>
                    <a:pt x="13" y="2"/>
                    <a:pt x="13" y="2"/>
                  </a:cubicBezTo>
                  <a:cubicBezTo>
                    <a:pt x="13" y="2"/>
                    <a:pt x="14" y="1"/>
                    <a:pt x="13" y="1"/>
                  </a:cubicBezTo>
                  <a:cubicBezTo>
                    <a:pt x="13" y="0"/>
                    <a:pt x="13" y="0"/>
                    <a:pt x="1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51"/>
            <p:cNvSpPr/>
            <p:nvPr/>
          </p:nvSpPr>
          <p:spPr bwMode="auto">
            <a:xfrm rot="20333012">
              <a:off x="3826562" y="-1111398"/>
              <a:ext cx="39485" cy="39485"/>
            </a:xfrm>
            <a:custGeom>
              <a:gdLst>
                <a:gd name="T0" fmla="*/ 3 w 4"/>
                <a:gd name="T1" fmla="*/ 0 h 4"/>
                <a:gd name="T2" fmla="*/ 2 w 4"/>
                <a:gd name="T3" fmla="*/ 0 h 4"/>
                <a:gd name="T4" fmla="*/ 0 w 4"/>
                <a:gd name="T5" fmla="*/ 4 h 4"/>
                <a:gd name="T6" fmla="*/ 0 w 4"/>
                <a:gd name="T7" fmla="*/ 4 h 4"/>
                <a:gd name="T8" fmla="*/ 1 w 4"/>
                <a:gd name="T9" fmla="*/ 4 h 4"/>
                <a:gd name="T10" fmla="*/ 1 w 4"/>
                <a:gd name="T11" fmla="*/ 4 h 4"/>
                <a:gd name="T12" fmla="*/ 2 w 4"/>
                <a:gd name="T13" fmla="*/ 4 h 4"/>
                <a:gd name="T14" fmla="*/ 2 w 4"/>
                <a:gd name="T15" fmla="*/ 3 h 4"/>
                <a:gd name="T16" fmla="*/ 3 w 4"/>
                <a:gd name="T17" fmla="*/ 1 h 4"/>
                <a:gd name="T18" fmla="*/ 3 w 4"/>
                <a:gd name="T19" fmla="*/ 0 h 4"/>
                <a:gd name="T20" fmla="*/ 3 w 4"/>
                <a:gd name="T21"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3" y="0"/>
                  </a:moveTo>
                  <a:cubicBezTo>
                    <a:pt x="2" y="0"/>
                    <a:pt x="2" y="0"/>
                    <a:pt x="2" y="0"/>
                  </a:cubicBezTo>
                  <a:cubicBezTo>
                    <a:pt x="0" y="4"/>
                    <a:pt x="0" y="4"/>
                    <a:pt x="0" y="4"/>
                  </a:cubicBezTo>
                  <a:cubicBezTo>
                    <a:pt x="0" y="4"/>
                    <a:pt x="0" y="4"/>
                    <a:pt x="0" y="4"/>
                  </a:cubicBezTo>
                  <a:cubicBezTo>
                    <a:pt x="0" y="4"/>
                    <a:pt x="0" y="4"/>
                    <a:pt x="1" y="4"/>
                  </a:cubicBezTo>
                  <a:cubicBezTo>
                    <a:pt x="1" y="4"/>
                    <a:pt x="1" y="4"/>
                    <a:pt x="1" y="4"/>
                  </a:cubicBezTo>
                  <a:cubicBezTo>
                    <a:pt x="2" y="4"/>
                    <a:pt x="2" y="4"/>
                    <a:pt x="2" y="4"/>
                  </a:cubicBezTo>
                  <a:cubicBezTo>
                    <a:pt x="2" y="3"/>
                    <a:pt x="2" y="3"/>
                    <a:pt x="2" y="3"/>
                  </a:cubicBezTo>
                  <a:cubicBezTo>
                    <a:pt x="3" y="1"/>
                    <a:pt x="3" y="1"/>
                    <a:pt x="3" y="1"/>
                  </a:cubicBezTo>
                  <a:cubicBezTo>
                    <a:pt x="4"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2"/>
            <p:cNvSpPr/>
            <p:nvPr/>
          </p:nvSpPr>
          <p:spPr bwMode="auto">
            <a:xfrm rot="20333012">
              <a:off x="3838568" y="-1078569"/>
              <a:ext cx="63174" cy="31587"/>
            </a:xfrm>
            <a:custGeom>
              <a:gdLst>
                <a:gd name="T0" fmla="*/ 1 w 6"/>
                <a:gd name="T1" fmla="*/ 0 h 3"/>
                <a:gd name="T2" fmla="*/ 0 w 6"/>
                <a:gd name="T3" fmla="*/ 0 h 3"/>
                <a:gd name="T4" fmla="*/ 0 w 6"/>
                <a:gd name="T5" fmla="*/ 0 h 3"/>
                <a:gd name="T6" fmla="*/ 0 w 6"/>
                <a:gd name="T7" fmla="*/ 0 h 3"/>
                <a:gd name="T8" fmla="*/ 0 w 6"/>
                <a:gd name="T9" fmla="*/ 1 h 3"/>
                <a:gd name="T10" fmla="*/ 0 w 6"/>
                <a:gd name="T11" fmla="*/ 1 h 3"/>
                <a:gd name="T12" fmla="*/ 1 w 6"/>
                <a:gd name="T13" fmla="*/ 1 h 3"/>
                <a:gd name="T14" fmla="*/ 5 w 6"/>
                <a:gd name="T15" fmla="*/ 3 h 3"/>
                <a:gd name="T16" fmla="*/ 5 w 6"/>
                <a:gd name="T17" fmla="*/ 3 h 3"/>
                <a:gd name="T18" fmla="*/ 6 w 6"/>
                <a:gd name="T19" fmla="*/ 3 h 3"/>
                <a:gd name="T20" fmla="*/ 5 w 6"/>
                <a:gd name="T21" fmla="*/ 2 h 3"/>
                <a:gd name="T22" fmla="*/ 3 w 6"/>
                <a:gd name="T23" fmla="*/ 1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5" y="3"/>
                    <a:pt x="5" y="3"/>
                    <a:pt x="5" y="3"/>
                  </a:cubicBezTo>
                  <a:cubicBezTo>
                    <a:pt x="5" y="3"/>
                    <a:pt x="5" y="3"/>
                    <a:pt x="5" y="3"/>
                  </a:cubicBezTo>
                  <a:cubicBezTo>
                    <a:pt x="6" y="3"/>
                    <a:pt x="6" y="3"/>
                    <a:pt x="6" y="3"/>
                  </a:cubicBezTo>
                  <a:cubicBezTo>
                    <a:pt x="6" y="2"/>
                    <a:pt x="6" y="2"/>
                    <a:pt x="5" y="2"/>
                  </a:cubicBezTo>
                  <a:cubicBezTo>
                    <a:pt x="3" y="1"/>
                    <a:pt x="3" y="1"/>
                    <a:pt x="3"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3"/>
            <p:cNvSpPr/>
            <p:nvPr/>
          </p:nvSpPr>
          <p:spPr bwMode="auto">
            <a:xfrm rot="20333012">
              <a:off x="3806149" y="-1101705"/>
              <a:ext cx="31587" cy="47381"/>
            </a:xfrm>
            <a:custGeom>
              <a:gdLst>
                <a:gd name="T0" fmla="*/ 2 w 3"/>
                <a:gd name="T1" fmla="*/ 0 h 5"/>
                <a:gd name="T2" fmla="*/ 2 w 3"/>
                <a:gd name="T3" fmla="*/ 1 h 5"/>
                <a:gd name="T4" fmla="*/ 0 w 3"/>
                <a:gd name="T5" fmla="*/ 5 h 5"/>
                <a:gd name="T6" fmla="*/ 0 w 3"/>
                <a:gd name="T7" fmla="*/ 5 h 5"/>
                <a:gd name="T8" fmla="*/ 0 w 3"/>
                <a:gd name="T9" fmla="*/ 5 h 5"/>
                <a:gd name="T10" fmla="*/ 1 w 3"/>
                <a:gd name="T11" fmla="*/ 5 h 5"/>
                <a:gd name="T12" fmla="*/ 1 w 3"/>
                <a:gd name="T13" fmla="*/ 5 h 5"/>
                <a:gd name="T14" fmla="*/ 2 w 3"/>
                <a:gd name="T15" fmla="*/ 4 h 5"/>
                <a:gd name="T16" fmla="*/ 3 w 3"/>
                <a:gd name="T17" fmla="*/ 1 h 5"/>
                <a:gd name="T18" fmla="*/ 3 w 3"/>
                <a:gd name="T19" fmla="*/ 0 h 5"/>
                <a:gd name="T20" fmla="*/ 2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2" y="0"/>
                  </a:moveTo>
                  <a:cubicBezTo>
                    <a:pt x="2" y="0"/>
                    <a:pt x="2" y="1"/>
                    <a:pt x="2" y="1"/>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2" y="4"/>
                    <a:pt x="2" y="4"/>
                    <a:pt x="2" y="4"/>
                  </a:cubicBezTo>
                  <a:cubicBezTo>
                    <a:pt x="3" y="1"/>
                    <a:pt x="3" y="1"/>
                    <a:pt x="3" y="1"/>
                  </a:cubicBezTo>
                  <a:cubicBezTo>
                    <a:pt x="3" y="1"/>
                    <a:pt x="3" y="1"/>
                    <a:pt x="3" y="0"/>
                  </a:cubicBezTo>
                  <a:cubicBezTo>
                    <a:pt x="2" y="0"/>
                    <a:pt x="2" y="0"/>
                    <a:pt x="2"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4"/>
            <p:cNvSpPr/>
            <p:nvPr/>
          </p:nvSpPr>
          <p:spPr bwMode="auto">
            <a:xfrm rot="20333012">
              <a:off x="3819578" y="-1061244"/>
              <a:ext cx="55279" cy="31587"/>
            </a:xfrm>
            <a:custGeom>
              <a:gdLst>
                <a:gd name="T0" fmla="*/ 0 w 5"/>
                <a:gd name="T1" fmla="*/ 0 h 3"/>
                <a:gd name="T2" fmla="*/ 0 w 5"/>
                <a:gd name="T3" fmla="*/ 0 h 3"/>
                <a:gd name="T4" fmla="*/ 0 w 5"/>
                <a:gd name="T5" fmla="*/ 0 h 3"/>
                <a:gd name="T6" fmla="*/ 0 w 5"/>
                <a:gd name="T7" fmla="*/ 0 h 3"/>
                <a:gd name="T8" fmla="*/ 0 w 5"/>
                <a:gd name="T9" fmla="*/ 1 h 3"/>
                <a:gd name="T10" fmla="*/ 0 w 5"/>
                <a:gd name="T11" fmla="*/ 1 h 3"/>
                <a:gd name="T12" fmla="*/ 0 w 5"/>
                <a:gd name="T13" fmla="*/ 1 h 3"/>
                <a:gd name="T14" fmla="*/ 4 w 5"/>
                <a:gd name="T15" fmla="*/ 3 h 3"/>
                <a:gd name="T16" fmla="*/ 5 w 5"/>
                <a:gd name="T17" fmla="*/ 3 h 3"/>
                <a:gd name="T18" fmla="*/ 5 w 5"/>
                <a:gd name="T19" fmla="*/ 3 h 3"/>
                <a:gd name="T20" fmla="*/ 5 w 5"/>
                <a:gd name="T21" fmla="*/ 2 h 3"/>
                <a:gd name="T22" fmla="*/ 2 w 5"/>
                <a:gd name="T23" fmla="*/ 0 h 3"/>
                <a:gd name="T24" fmla="*/ 1 w 5"/>
                <a:gd name="T25" fmla="*/ 0 h 3"/>
                <a:gd name="T26" fmla="*/ 1 w 5"/>
                <a:gd name="T27" fmla="*/ 0 h 3"/>
                <a:gd name="T28" fmla="*/ 0 w 5"/>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4" y="3"/>
                    <a:pt x="4" y="3"/>
                    <a:pt x="4" y="3"/>
                  </a:cubicBezTo>
                  <a:cubicBezTo>
                    <a:pt x="5" y="3"/>
                    <a:pt x="5" y="3"/>
                    <a:pt x="5" y="3"/>
                  </a:cubicBezTo>
                  <a:cubicBezTo>
                    <a:pt x="5" y="3"/>
                    <a:pt x="5" y="3"/>
                    <a:pt x="5" y="3"/>
                  </a:cubicBezTo>
                  <a:cubicBezTo>
                    <a:pt x="5" y="2"/>
                    <a:pt x="5" y="2"/>
                    <a:pt x="5" y="2"/>
                  </a:cubicBezTo>
                  <a:cubicBezTo>
                    <a:pt x="2" y="0"/>
                    <a:pt x="2" y="0"/>
                    <a:pt x="2" y="0"/>
                  </a:cubicBezTo>
                  <a:cubicBezTo>
                    <a:pt x="1" y="0"/>
                    <a:pt x="1" y="0"/>
                    <a:pt x="1" y="0"/>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5"/>
            <p:cNvSpPr/>
            <p:nvPr/>
          </p:nvSpPr>
          <p:spPr bwMode="auto">
            <a:xfrm rot="20333012">
              <a:off x="3780420" y="-1086070"/>
              <a:ext cx="47381" cy="55279"/>
            </a:xfrm>
            <a:custGeom>
              <a:gdLst>
                <a:gd name="T0" fmla="*/ 3 w 4"/>
                <a:gd name="T1" fmla="*/ 0 h 5"/>
                <a:gd name="T2" fmla="*/ 2 w 4"/>
                <a:gd name="T3" fmla="*/ 1 h 5"/>
                <a:gd name="T4" fmla="*/ 1 w 4"/>
                <a:gd name="T5" fmla="*/ 5 h 5"/>
                <a:gd name="T6" fmla="*/ 0 w 4"/>
                <a:gd name="T7" fmla="*/ 5 h 5"/>
                <a:gd name="T8" fmla="*/ 1 w 4"/>
                <a:gd name="T9" fmla="*/ 5 h 5"/>
                <a:gd name="T10" fmla="*/ 1 w 4"/>
                <a:gd name="T11" fmla="*/ 5 h 5"/>
                <a:gd name="T12" fmla="*/ 2 w 4"/>
                <a:gd name="T13" fmla="*/ 5 h 5"/>
                <a:gd name="T14" fmla="*/ 3 w 4"/>
                <a:gd name="T15" fmla="*/ 4 h 5"/>
                <a:gd name="T16" fmla="*/ 4 w 4"/>
                <a:gd name="T17" fmla="*/ 1 h 5"/>
                <a:gd name="T18" fmla="*/ 3 w 4"/>
                <a:gd name="T19" fmla="*/ 0 h 5"/>
                <a:gd name="T20" fmla="*/ 3 w 4"/>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2" y="0"/>
                    <a:pt x="2" y="1"/>
                  </a:cubicBezTo>
                  <a:cubicBezTo>
                    <a:pt x="1" y="5"/>
                    <a:pt x="1" y="5"/>
                    <a:pt x="1" y="5"/>
                  </a:cubicBezTo>
                  <a:cubicBezTo>
                    <a:pt x="0" y="5"/>
                    <a:pt x="0" y="5"/>
                    <a:pt x="0" y="5"/>
                  </a:cubicBezTo>
                  <a:cubicBezTo>
                    <a:pt x="1" y="5"/>
                    <a:pt x="1" y="5"/>
                    <a:pt x="1" y="5"/>
                  </a:cubicBezTo>
                  <a:cubicBezTo>
                    <a:pt x="1" y="5"/>
                    <a:pt x="1" y="5"/>
                    <a:pt x="1" y="5"/>
                  </a:cubicBezTo>
                  <a:cubicBezTo>
                    <a:pt x="2" y="5"/>
                    <a:pt x="2" y="5"/>
                    <a:pt x="2" y="5"/>
                  </a:cubicBezTo>
                  <a:cubicBezTo>
                    <a:pt x="3" y="4"/>
                    <a:pt x="3" y="4"/>
                    <a:pt x="3" y="4"/>
                  </a:cubicBezTo>
                  <a:cubicBezTo>
                    <a:pt x="4" y="1"/>
                    <a:pt x="4" y="1"/>
                    <a:pt x="4" y="1"/>
                  </a:cubicBezTo>
                  <a:cubicBezTo>
                    <a:pt x="4" y="1"/>
                    <a:pt x="4" y="1"/>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6"/>
            <p:cNvSpPr/>
            <p:nvPr/>
          </p:nvSpPr>
          <p:spPr bwMode="auto">
            <a:xfrm rot="20333012">
              <a:off x="3795537" y="-1036553"/>
              <a:ext cx="63174" cy="31587"/>
            </a:xfrm>
            <a:custGeom>
              <a:gdLst>
                <a:gd name="T0" fmla="*/ 1 w 6"/>
                <a:gd name="T1" fmla="*/ 0 h 3"/>
                <a:gd name="T2" fmla="*/ 0 w 6"/>
                <a:gd name="T3" fmla="*/ 0 h 3"/>
                <a:gd name="T4" fmla="*/ 0 w 6"/>
                <a:gd name="T5" fmla="*/ 0 h 3"/>
                <a:gd name="T6" fmla="*/ 0 w 6"/>
                <a:gd name="T7" fmla="*/ 0 h 3"/>
                <a:gd name="T8" fmla="*/ 1 w 6"/>
                <a:gd name="T9" fmla="*/ 1 h 3"/>
                <a:gd name="T10" fmla="*/ 1 w 6"/>
                <a:gd name="T11" fmla="*/ 1 h 3"/>
                <a:gd name="T12" fmla="*/ 1 w 6"/>
                <a:gd name="T13" fmla="*/ 1 h 3"/>
                <a:gd name="T14" fmla="*/ 5 w 6"/>
                <a:gd name="T15" fmla="*/ 3 h 3"/>
                <a:gd name="T16" fmla="*/ 6 w 6"/>
                <a:gd name="T17" fmla="*/ 3 h 3"/>
                <a:gd name="T18" fmla="*/ 6 w 6"/>
                <a:gd name="T19" fmla="*/ 2 h 3"/>
                <a:gd name="T20" fmla="*/ 6 w 6"/>
                <a:gd name="T21" fmla="*/ 1 h 3"/>
                <a:gd name="T22" fmla="*/ 3 w 6"/>
                <a:gd name="T23" fmla="*/ 0 h 3"/>
                <a:gd name="T24" fmla="*/ 2 w 6"/>
                <a:gd name="T25" fmla="*/ 0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5" y="3"/>
                    <a:pt x="5" y="3"/>
                    <a:pt x="5" y="3"/>
                  </a:cubicBezTo>
                  <a:cubicBezTo>
                    <a:pt x="6" y="3"/>
                    <a:pt x="6" y="3"/>
                    <a:pt x="6" y="3"/>
                  </a:cubicBezTo>
                  <a:cubicBezTo>
                    <a:pt x="6" y="2"/>
                    <a:pt x="6" y="2"/>
                    <a:pt x="6" y="2"/>
                  </a:cubicBezTo>
                  <a:cubicBezTo>
                    <a:pt x="6" y="2"/>
                    <a:pt x="6" y="2"/>
                    <a:pt x="6" y="1"/>
                  </a:cubicBezTo>
                  <a:cubicBezTo>
                    <a:pt x="3" y="0"/>
                    <a:pt x="3" y="0"/>
                    <a:pt x="3" y="0"/>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7"/>
            <p:cNvSpPr/>
            <p:nvPr/>
          </p:nvSpPr>
          <p:spPr bwMode="auto">
            <a:xfrm rot="20333012">
              <a:off x="3769062" y="-1070168"/>
              <a:ext cx="31587" cy="55279"/>
            </a:xfrm>
            <a:custGeom>
              <a:gdLst>
                <a:gd name="T0" fmla="*/ 3 w 3"/>
                <a:gd name="T1" fmla="*/ 0 h 5"/>
                <a:gd name="T2" fmla="*/ 2 w 3"/>
                <a:gd name="T3" fmla="*/ 1 h 5"/>
                <a:gd name="T4" fmla="*/ 0 w 3"/>
                <a:gd name="T5" fmla="*/ 5 h 5"/>
                <a:gd name="T6" fmla="*/ 0 w 3"/>
                <a:gd name="T7" fmla="*/ 5 h 5"/>
                <a:gd name="T8" fmla="*/ 1 w 3"/>
                <a:gd name="T9" fmla="*/ 4 h 5"/>
                <a:gd name="T10" fmla="*/ 1 w 3"/>
                <a:gd name="T11" fmla="*/ 4 h 5"/>
                <a:gd name="T12" fmla="*/ 2 w 3"/>
                <a:gd name="T13" fmla="*/ 5 h 5"/>
                <a:gd name="T14" fmla="*/ 2 w 3"/>
                <a:gd name="T15" fmla="*/ 4 h 5"/>
                <a:gd name="T16" fmla="*/ 3 w 3"/>
                <a:gd name="T17" fmla="*/ 1 h 5"/>
                <a:gd name="T18" fmla="*/ 3 w 3"/>
                <a:gd name="T19" fmla="*/ 0 h 5"/>
                <a:gd name="T20" fmla="*/ 3 w 3"/>
                <a:gd name="T21"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cubicBezTo>
                    <a:pt x="2" y="0"/>
                    <a:pt x="2" y="0"/>
                    <a:pt x="2" y="1"/>
                  </a:cubicBezTo>
                  <a:cubicBezTo>
                    <a:pt x="0" y="5"/>
                    <a:pt x="0" y="5"/>
                    <a:pt x="0" y="5"/>
                  </a:cubicBezTo>
                  <a:cubicBezTo>
                    <a:pt x="0" y="5"/>
                    <a:pt x="0" y="5"/>
                    <a:pt x="0" y="5"/>
                  </a:cubicBezTo>
                  <a:cubicBezTo>
                    <a:pt x="0" y="5"/>
                    <a:pt x="0" y="4"/>
                    <a:pt x="1" y="4"/>
                  </a:cubicBezTo>
                  <a:cubicBezTo>
                    <a:pt x="1" y="4"/>
                    <a:pt x="1" y="4"/>
                    <a:pt x="1" y="4"/>
                  </a:cubicBezTo>
                  <a:cubicBezTo>
                    <a:pt x="2" y="5"/>
                    <a:pt x="2" y="5"/>
                    <a:pt x="2" y="5"/>
                  </a:cubicBezTo>
                  <a:cubicBezTo>
                    <a:pt x="2" y="4"/>
                    <a:pt x="2" y="4"/>
                    <a:pt x="2" y="4"/>
                  </a:cubicBezTo>
                  <a:cubicBezTo>
                    <a:pt x="3" y="1"/>
                    <a:pt x="3" y="1"/>
                    <a:pt x="3" y="1"/>
                  </a:cubicBezTo>
                  <a:cubicBezTo>
                    <a:pt x="3" y="1"/>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8"/>
            <p:cNvSpPr/>
            <p:nvPr/>
          </p:nvSpPr>
          <p:spPr bwMode="auto">
            <a:xfrm rot="20333012">
              <a:off x="3782227" y="-1031128"/>
              <a:ext cx="63174" cy="39485"/>
            </a:xfrm>
            <a:custGeom>
              <a:gdLst>
                <a:gd name="T0" fmla="*/ 1 w 6"/>
                <a:gd name="T1" fmla="*/ 0 h 4"/>
                <a:gd name="T2" fmla="*/ 0 w 6"/>
                <a:gd name="T3" fmla="*/ 1 h 4"/>
                <a:gd name="T4" fmla="*/ 0 w 6"/>
                <a:gd name="T5" fmla="*/ 1 h 4"/>
                <a:gd name="T6" fmla="*/ 0 w 6"/>
                <a:gd name="T7" fmla="*/ 1 h 4"/>
                <a:gd name="T8" fmla="*/ 0 w 6"/>
                <a:gd name="T9" fmla="*/ 2 h 4"/>
                <a:gd name="T10" fmla="*/ 0 w 6"/>
                <a:gd name="T11" fmla="*/ 2 h 4"/>
                <a:gd name="T12" fmla="*/ 1 w 6"/>
                <a:gd name="T13" fmla="*/ 2 h 4"/>
                <a:gd name="T14" fmla="*/ 5 w 6"/>
                <a:gd name="T15" fmla="*/ 4 h 4"/>
                <a:gd name="T16" fmla="*/ 5 w 6"/>
                <a:gd name="T17" fmla="*/ 4 h 4"/>
                <a:gd name="T18" fmla="*/ 6 w 6"/>
                <a:gd name="T19" fmla="*/ 3 h 4"/>
                <a:gd name="T20" fmla="*/ 5 w 6"/>
                <a:gd name="T21" fmla="*/ 2 h 4"/>
                <a:gd name="T22" fmla="*/ 3 w 6"/>
                <a:gd name="T23" fmla="*/ 1 h 4"/>
                <a:gd name="T24" fmla="*/ 2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1" y="2"/>
                    <a:pt x="1" y="2"/>
                    <a:pt x="1" y="2"/>
                  </a:cubicBezTo>
                  <a:cubicBezTo>
                    <a:pt x="5" y="4"/>
                    <a:pt x="5" y="4"/>
                    <a:pt x="5" y="4"/>
                  </a:cubicBezTo>
                  <a:cubicBezTo>
                    <a:pt x="5" y="4"/>
                    <a:pt x="5" y="4"/>
                    <a:pt x="5" y="4"/>
                  </a:cubicBezTo>
                  <a:cubicBezTo>
                    <a:pt x="6" y="3"/>
                    <a:pt x="6" y="3"/>
                    <a:pt x="6" y="3"/>
                  </a:cubicBezTo>
                  <a:cubicBezTo>
                    <a:pt x="6" y="3"/>
                    <a:pt x="6" y="3"/>
                    <a:pt x="5" y="2"/>
                  </a:cubicBezTo>
                  <a:cubicBezTo>
                    <a:pt x="3" y="1"/>
                    <a:pt x="3" y="1"/>
                    <a:pt x="3" y="1"/>
                  </a:cubicBezTo>
                  <a:cubicBezTo>
                    <a:pt x="2" y="1"/>
                    <a:pt x="2" y="1"/>
                    <a:pt x="2"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9"/>
            <p:cNvSpPr>
              <a:spLocks noEditPoints="1"/>
            </p:cNvSpPr>
            <p:nvPr/>
          </p:nvSpPr>
          <p:spPr bwMode="auto">
            <a:xfrm rot="20333012">
              <a:off x="3532118" y="-1142192"/>
              <a:ext cx="63174" cy="150040"/>
            </a:xfrm>
            <a:custGeom>
              <a:gdLst>
                <a:gd name="T0" fmla="*/ 6 w 6"/>
                <a:gd name="T1" fmla="*/ 12 h 14"/>
                <a:gd name="T2" fmla="*/ 6 w 6"/>
                <a:gd name="T3" fmla="*/ 12 h 14"/>
                <a:gd name="T4" fmla="*/ 6 w 6"/>
                <a:gd name="T5" fmla="*/ 12 h 14"/>
                <a:gd name="T6" fmla="*/ 5 w 6"/>
                <a:gd name="T7" fmla="*/ 13 h 14"/>
                <a:gd name="T8" fmla="*/ 5 w 6"/>
                <a:gd name="T9" fmla="*/ 13 h 14"/>
                <a:gd name="T10" fmla="*/ 4 w 6"/>
                <a:gd name="T11" fmla="*/ 13 h 14"/>
                <a:gd name="T12" fmla="*/ 5 w 6"/>
                <a:gd name="T13" fmla="*/ 14 h 14"/>
                <a:gd name="T14" fmla="*/ 6 w 6"/>
                <a:gd name="T15" fmla="*/ 14 h 14"/>
                <a:gd name="T16" fmla="*/ 6 w 6"/>
                <a:gd name="T17" fmla="*/ 14 h 14"/>
                <a:gd name="T18" fmla="*/ 6 w 6"/>
                <a:gd name="T19" fmla="*/ 12 h 14"/>
                <a:gd name="T20" fmla="*/ 5 w 6"/>
                <a:gd name="T21" fmla="*/ 10 h 14"/>
                <a:gd name="T22" fmla="*/ 5 w 6"/>
                <a:gd name="T23" fmla="*/ 10 h 14"/>
                <a:gd name="T24" fmla="*/ 5 w 6"/>
                <a:gd name="T25" fmla="*/ 10 h 14"/>
                <a:gd name="T26" fmla="*/ 4 w 6"/>
                <a:gd name="T27" fmla="*/ 11 h 14"/>
                <a:gd name="T28" fmla="*/ 4 w 6"/>
                <a:gd name="T29" fmla="*/ 11 h 14"/>
                <a:gd name="T30" fmla="*/ 3 w 6"/>
                <a:gd name="T31" fmla="*/ 10 h 14"/>
                <a:gd name="T32" fmla="*/ 4 w 6"/>
                <a:gd name="T33" fmla="*/ 11 h 14"/>
                <a:gd name="T34" fmla="*/ 5 w 6"/>
                <a:gd name="T35" fmla="*/ 11 h 14"/>
                <a:gd name="T36" fmla="*/ 5 w 6"/>
                <a:gd name="T37" fmla="*/ 10 h 14"/>
                <a:gd name="T38" fmla="*/ 5 w 6"/>
                <a:gd name="T39" fmla="*/ 10 h 14"/>
                <a:gd name="T40" fmla="*/ 4 w 6"/>
                <a:gd name="T41" fmla="*/ 7 h 14"/>
                <a:gd name="T42" fmla="*/ 4 w 6"/>
                <a:gd name="T43" fmla="*/ 8 h 14"/>
                <a:gd name="T44" fmla="*/ 4 w 6"/>
                <a:gd name="T45" fmla="*/ 8 h 14"/>
                <a:gd name="T46" fmla="*/ 3 w 6"/>
                <a:gd name="T47" fmla="*/ 8 h 14"/>
                <a:gd name="T48" fmla="*/ 3 w 6"/>
                <a:gd name="T49" fmla="*/ 8 h 14"/>
                <a:gd name="T50" fmla="*/ 3 w 6"/>
                <a:gd name="T51" fmla="*/ 8 h 14"/>
                <a:gd name="T52" fmla="*/ 3 w 6"/>
                <a:gd name="T53" fmla="*/ 8 h 14"/>
                <a:gd name="T54" fmla="*/ 4 w 6"/>
                <a:gd name="T55" fmla="*/ 9 h 14"/>
                <a:gd name="T56" fmla="*/ 4 w 6"/>
                <a:gd name="T57" fmla="*/ 8 h 14"/>
                <a:gd name="T58" fmla="*/ 4 w 6"/>
                <a:gd name="T59" fmla="*/ 7 h 14"/>
                <a:gd name="T60" fmla="*/ 3 w 6"/>
                <a:gd name="T61" fmla="*/ 5 h 14"/>
                <a:gd name="T62" fmla="*/ 3 w 6"/>
                <a:gd name="T63" fmla="*/ 5 h 14"/>
                <a:gd name="T64" fmla="*/ 3 w 6"/>
                <a:gd name="T65" fmla="*/ 5 h 14"/>
                <a:gd name="T66" fmla="*/ 3 w 6"/>
                <a:gd name="T67" fmla="*/ 6 h 14"/>
                <a:gd name="T68" fmla="*/ 2 w 6"/>
                <a:gd name="T69" fmla="*/ 6 h 14"/>
                <a:gd name="T70" fmla="*/ 2 w 6"/>
                <a:gd name="T71" fmla="*/ 6 h 14"/>
                <a:gd name="T72" fmla="*/ 2 w 6"/>
                <a:gd name="T73" fmla="*/ 6 h 14"/>
                <a:gd name="T74" fmla="*/ 3 w 6"/>
                <a:gd name="T75" fmla="*/ 6 h 14"/>
                <a:gd name="T76" fmla="*/ 3 w 6"/>
                <a:gd name="T77" fmla="*/ 6 h 14"/>
                <a:gd name="T78" fmla="*/ 3 w 6"/>
                <a:gd name="T79" fmla="*/ 5 h 14"/>
                <a:gd name="T80" fmla="*/ 1 w 6"/>
                <a:gd name="T81" fmla="*/ 0 h 14"/>
                <a:gd name="T82" fmla="*/ 0 w 6"/>
                <a:gd name="T83" fmla="*/ 0 h 14"/>
                <a:gd name="T84" fmla="*/ 0 w 6"/>
                <a:gd name="T85" fmla="*/ 1 h 14"/>
                <a:gd name="T86" fmla="*/ 1 w 6"/>
                <a:gd name="T87" fmla="*/ 4 h 14"/>
                <a:gd name="T88" fmla="*/ 2 w 6"/>
                <a:gd name="T89" fmla="*/ 4 h 14"/>
                <a:gd name="T90" fmla="*/ 2 w 6"/>
                <a:gd name="T91" fmla="*/ 3 h 14"/>
                <a:gd name="T92" fmla="*/ 1 w 6"/>
                <a:gd name="T93" fmla="*/ 1 h 14"/>
                <a:gd name="T94" fmla="*/ 1 w 6"/>
                <a:gd name="T95" fmla="*/ 0 h 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14">
                  <a:moveTo>
                    <a:pt x="6" y="12"/>
                  </a:moveTo>
                  <a:cubicBezTo>
                    <a:pt x="6" y="12"/>
                    <a:pt x="6" y="12"/>
                    <a:pt x="6" y="12"/>
                  </a:cubicBezTo>
                  <a:cubicBezTo>
                    <a:pt x="6" y="12"/>
                    <a:pt x="6" y="12"/>
                    <a:pt x="6" y="12"/>
                  </a:cubicBezTo>
                  <a:cubicBezTo>
                    <a:pt x="5" y="13"/>
                    <a:pt x="5" y="13"/>
                    <a:pt x="5" y="13"/>
                  </a:cubicBezTo>
                  <a:cubicBezTo>
                    <a:pt x="5" y="13"/>
                    <a:pt x="5" y="13"/>
                    <a:pt x="5" y="13"/>
                  </a:cubicBezTo>
                  <a:cubicBezTo>
                    <a:pt x="4" y="13"/>
                    <a:pt x="4" y="13"/>
                    <a:pt x="4" y="13"/>
                  </a:cubicBezTo>
                  <a:cubicBezTo>
                    <a:pt x="5" y="14"/>
                    <a:pt x="5" y="14"/>
                    <a:pt x="5" y="14"/>
                  </a:cubicBezTo>
                  <a:cubicBezTo>
                    <a:pt x="5" y="14"/>
                    <a:pt x="5" y="14"/>
                    <a:pt x="6" y="14"/>
                  </a:cubicBezTo>
                  <a:cubicBezTo>
                    <a:pt x="6" y="14"/>
                    <a:pt x="6" y="14"/>
                    <a:pt x="6" y="14"/>
                  </a:cubicBezTo>
                  <a:cubicBezTo>
                    <a:pt x="6" y="12"/>
                    <a:pt x="6" y="12"/>
                    <a:pt x="6" y="12"/>
                  </a:cubicBezTo>
                  <a:moveTo>
                    <a:pt x="5" y="10"/>
                  </a:moveTo>
                  <a:cubicBezTo>
                    <a:pt x="5" y="10"/>
                    <a:pt x="5" y="10"/>
                    <a:pt x="5" y="10"/>
                  </a:cubicBezTo>
                  <a:cubicBezTo>
                    <a:pt x="5" y="10"/>
                    <a:pt x="5" y="10"/>
                    <a:pt x="5" y="10"/>
                  </a:cubicBezTo>
                  <a:cubicBezTo>
                    <a:pt x="4" y="11"/>
                    <a:pt x="4" y="11"/>
                    <a:pt x="4" y="11"/>
                  </a:cubicBezTo>
                  <a:cubicBezTo>
                    <a:pt x="4" y="11"/>
                    <a:pt x="4" y="11"/>
                    <a:pt x="4" y="11"/>
                  </a:cubicBezTo>
                  <a:cubicBezTo>
                    <a:pt x="3" y="10"/>
                    <a:pt x="3" y="10"/>
                    <a:pt x="3" y="10"/>
                  </a:cubicBezTo>
                  <a:cubicBezTo>
                    <a:pt x="4" y="11"/>
                    <a:pt x="4" y="11"/>
                    <a:pt x="4" y="11"/>
                  </a:cubicBezTo>
                  <a:cubicBezTo>
                    <a:pt x="5" y="11"/>
                    <a:pt x="5" y="11"/>
                    <a:pt x="5" y="11"/>
                  </a:cubicBezTo>
                  <a:cubicBezTo>
                    <a:pt x="5" y="10"/>
                    <a:pt x="5" y="10"/>
                    <a:pt x="5" y="10"/>
                  </a:cubicBezTo>
                  <a:cubicBezTo>
                    <a:pt x="5" y="10"/>
                    <a:pt x="5" y="10"/>
                    <a:pt x="5" y="10"/>
                  </a:cubicBezTo>
                  <a:moveTo>
                    <a:pt x="4" y="7"/>
                  </a:move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8"/>
                    <a:pt x="4" y="8"/>
                    <a:pt x="4" y="8"/>
                  </a:cubicBezTo>
                  <a:cubicBezTo>
                    <a:pt x="4" y="7"/>
                    <a:pt x="4" y="7"/>
                    <a:pt x="4" y="7"/>
                  </a:cubicBezTo>
                  <a:moveTo>
                    <a:pt x="3" y="5"/>
                  </a:move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5"/>
                    <a:pt x="3" y="5"/>
                    <a:pt x="3" y="5"/>
                  </a:cubicBezTo>
                  <a:moveTo>
                    <a:pt x="1" y="0"/>
                  </a:moveTo>
                  <a:cubicBezTo>
                    <a:pt x="1" y="0"/>
                    <a:pt x="1" y="0"/>
                    <a:pt x="0" y="0"/>
                  </a:cubicBezTo>
                  <a:cubicBezTo>
                    <a:pt x="0" y="1"/>
                    <a:pt x="0" y="1"/>
                    <a:pt x="0" y="1"/>
                  </a:cubicBezTo>
                  <a:cubicBezTo>
                    <a:pt x="1" y="4"/>
                    <a:pt x="1" y="4"/>
                    <a:pt x="1" y="4"/>
                  </a:cubicBezTo>
                  <a:cubicBezTo>
                    <a:pt x="2" y="4"/>
                    <a:pt x="2" y="4"/>
                    <a:pt x="2" y="4"/>
                  </a:cubicBezTo>
                  <a:cubicBezTo>
                    <a:pt x="2" y="3"/>
                    <a:pt x="2" y="3"/>
                    <a:pt x="2" y="3"/>
                  </a:cubicBezTo>
                  <a:cubicBezTo>
                    <a:pt x="1" y="1"/>
                    <a:pt x="1" y="1"/>
                    <a:pt x="1" y="1"/>
                  </a:cubicBezTo>
                  <a:cubicBezTo>
                    <a:pt x="1" y="1"/>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60"/>
            <p:cNvSpPr/>
            <p:nvPr/>
          </p:nvSpPr>
          <p:spPr bwMode="auto">
            <a:xfrm rot="20333012">
              <a:off x="3494118" y="-1097632"/>
              <a:ext cx="63174" cy="39485"/>
            </a:xfrm>
            <a:custGeom>
              <a:gdLst>
                <a:gd name="T0" fmla="*/ 1 w 6"/>
                <a:gd name="T1" fmla="*/ 0 h 3"/>
                <a:gd name="T2" fmla="*/ 0 w 6"/>
                <a:gd name="T3" fmla="*/ 0 h 3"/>
                <a:gd name="T4" fmla="*/ 1 w 6"/>
                <a:gd name="T5" fmla="*/ 1 h 3"/>
                <a:gd name="T6" fmla="*/ 5 w 6"/>
                <a:gd name="T7" fmla="*/ 3 h 3"/>
                <a:gd name="T8" fmla="*/ 5 w 6"/>
                <a:gd name="T9" fmla="*/ 3 h 3"/>
                <a:gd name="T10" fmla="*/ 6 w 6"/>
                <a:gd name="T11" fmla="*/ 3 h 3"/>
                <a:gd name="T12" fmla="*/ 6 w 6"/>
                <a:gd name="T13" fmla="*/ 2 h 3"/>
                <a:gd name="T14" fmla="*/ 6 w 6"/>
                <a:gd name="T15" fmla="*/ 2 h 3"/>
                <a:gd name="T16" fmla="*/ 6 w 6"/>
                <a:gd name="T17" fmla="*/ 3 h 3"/>
                <a:gd name="T18" fmla="*/ 5 w 6"/>
                <a:gd name="T19" fmla="*/ 3 h 3"/>
                <a:gd name="T20" fmla="*/ 5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1" y="0"/>
                    <a:pt x="0" y="0"/>
                  </a:cubicBezTo>
                  <a:cubicBezTo>
                    <a:pt x="0" y="0"/>
                    <a:pt x="0" y="1"/>
                    <a:pt x="1" y="1"/>
                  </a:cubicBezTo>
                  <a:cubicBezTo>
                    <a:pt x="5" y="3"/>
                    <a:pt x="5" y="3"/>
                    <a:pt x="5" y="3"/>
                  </a:cubicBezTo>
                  <a:cubicBezTo>
                    <a:pt x="5" y="3"/>
                    <a:pt x="5" y="3"/>
                    <a:pt x="5" y="3"/>
                  </a:cubicBezTo>
                  <a:cubicBezTo>
                    <a:pt x="6" y="3"/>
                    <a:pt x="6" y="3"/>
                    <a:pt x="6" y="3"/>
                  </a:cubicBezTo>
                  <a:cubicBezTo>
                    <a:pt x="6" y="2"/>
                    <a:pt x="6" y="2"/>
                    <a:pt x="6" y="2"/>
                  </a:cubicBezTo>
                  <a:cubicBezTo>
                    <a:pt x="6" y="2"/>
                    <a:pt x="6" y="2"/>
                    <a:pt x="6" y="2"/>
                  </a:cubicBezTo>
                  <a:cubicBezTo>
                    <a:pt x="6" y="3"/>
                    <a:pt x="6" y="3"/>
                    <a:pt x="6" y="3"/>
                  </a:cubicBezTo>
                  <a:cubicBezTo>
                    <a:pt x="5" y="3"/>
                    <a:pt x="5" y="3"/>
                    <a:pt x="5" y="3"/>
                  </a:cubicBezTo>
                  <a:cubicBezTo>
                    <a:pt x="5" y="3"/>
                    <a:pt x="4" y="2"/>
                    <a:pt x="5"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61"/>
            <p:cNvSpPr/>
            <p:nvPr/>
          </p:nvSpPr>
          <p:spPr bwMode="auto">
            <a:xfrm rot="20333012">
              <a:off x="3526056" y="-1138118"/>
              <a:ext cx="39485" cy="71072"/>
            </a:xfrm>
            <a:custGeom>
              <a:gdLst>
                <a:gd name="T0" fmla="*/ 3 w 4"/>
                <a:gd name="T1" fmla="*/ 0 h 6"/>
                <a:gd name="T2" fmla="*/ 2 w 4"/>
                <a:gd name="T3" fmla="*/ 1 h 6"/>
                <a:gd name="T4" fmla="*/ 1 w 4"/>
                <a:gd name="T5" fmla="*/ 3 h 6"/>
                <a:gd name="T6" fmla="*/ 1 w 4"/>
                <a:gd name="T7" fmla="*/ 4 h 6"/>
                <a:gd name="T8" fmla="*/ 1 w 4"/>
                <a:gd name="T9" fmla="*/ 5 h 6"/>
                <a:gd name="T10" fmla="*/ 1 w 4"/>
                <a:gd name="T11" fmla="*/ 6 h 6"/>
                <a:gd name="T12" fmla="*/ 2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3" y="0"/>
                    <a:pt x="2" y="1"/>
                  </a:cubicBezTo>
                  <a:cubicBezTo>
                    <a:pt x="1" y="3"/>
                    <a:pt x="1" y="3"/>
                    <a:pt x="1" y="3"/>
                  </a:cubicBezTo>
                  <a:cubicBezTo>
                    <a:pt x="1" y="4"/>
                    <a:pt x="1" y="4"/>
                    <a:pt x="1" y="4"/>
                  </a:cubicBezTo>
                  <a:cubicBezTo>
                    <a:pt x="1" y="5"/>
                    <a:pt x="1" y="5"/>
                    <a:pt x="1" y="5"/>
                  </a:cubicBezTo>
                  <a:cubicBezTo>
                    <a:pt x="0" y="5"/>
                    <a:pt x="1" y="6"/>
                    <a:pt x="1" y="6"/>
                  </a:cubicBezTo>
                  <a:cubicBezTo>
                    <a:pt x="2" y="6"/>
                    <a:pt x="2" y="6"/>
                    <a:pt x="2"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62"/>
            <p:cNvSpPr/>
            <p:nvPr/>
          </p:nvSpPr>
          <p:spPr bwMode="auto">
            <a:xfrm rot="20333012">
              <a:off x="3508597" y="-1078114"/>
              <a:ext cx="63174" cy="31587"/>
            </a:xfrm>
            <a:custGeom>
              <a:gdLst>
                <a:gd name="T0" fmla="*/ 1 w 6"/>
                <a:gd name="T1" fmla="*/ 0 h 3"/>
                <a:gd name="T2" fmla="*/ 0 w 6"/>
                <a:gd name="T3" fmla="*/ 0 h 3"/>
                <a:gd name="T4" fmla="*/ 1 w 6"/>
                <a:gd name="T5" fmla="*/ 1 h 3"/>
                <a:gd name="T6" fmla="*/ 5 w 6"/>
                <a:gd name="T7" fmla="*/ 3 h 3"/>
                <a:gd name="T8" fmla="*/ 5 w 6"/>
                <a:gd name="T9" fmla="*/ 3 h 3"/>
                <a:gd name="T10" fmla="*/ 5 w 6"/>
                <a:gd name="T11" fmla="*/ 3 h 3"/>
                <a:gd name="T12" fmla="*/ 6 w 6"/>
                <a:gd name="T13" fmla="*/ 3 h 3"/>
                <a:gd name="T14" fmla="*/ 6 w 6"/>
                <a:gd name="T15" fmla="*/ 3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1"/>
                    <a:pt x="0" y="1"/>
                    <a:pt x="1" y="1"/>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5" y="3"/>
                    <a:pt x="5" y="3"/>
                    <a:pt x="5" y="3"/>
                  </a:cubicBezTo>
                  <a:cubicBezTo>
                    <a:pt x="5" y="3"/>
                    <a:pt x="5" y="3"/>
                    <a:pt x="5" y="3"/>
                  </a:cubicBezTo>
                  <a:cubicBezTo>
                    <a:pt x="4" y="3"/>
                    <a:pt x="4" y="3"/>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3"/>
            <p:cNvSpPr/>
            <p:nvPr/>
          </p:nvSpPr>
          <p:spPr bwMode="auto">
            <a:xfrm rot="20333012">
              <a:off x="3541692" y="-1112387"/>
              <a:ext cx="47381" cy="55279"/>
            </a:xfrm>
            <a:custGeom>
              <a:gdLst>
                <a:gd name="T0" fmla="*/ 3 w 4"/>
                <a:gd name="T1" fmla="*/ 0 h 5"/>
                <a:gd name="T2" fmla="*/ 2 w 4"/>
                <a:gd name="T3" fmla="*/ 0 h 5"/>
                <a:gd name="T4" fmla="*/ 1 w 4"/>
                <a:gd name="T5" fmla="*/ 3 h 5"/>
                <a:gd name="T6" fmla="*/ 1 w 4"/>
                <a:gd name="T7" fmla="*/ 3 h 5"/>
                <a:gd name="T8" fmla="*/ 0 w 4"/>
                <a:gd name="T9" fmla="*/ 4 h 5"/>
                <a:gd name="T10" fmla="*/ 1 w 4"/>
                <a:gd name="T11" fmla="*/ 5 h 5"/>
                <a:gd name="T12" fmla="*/ 1 w 4"/>
                <a:gd name="T13" fmla="*/ 5 h 5"/>
                <a:gd name="T14" fmla="*/ 2 w 4"/>
                <a:gd name="T15" fmla="*/ 5 h 5"/>
                <a:gd name="T16" fmla="*/ 2 w 4"/>
                <a:gd name="T17" fmla="*/ 4 h 5"/>
                <a:gd name="T18" fmla="*/ 4 w 4"/>
                <a:gd name="T19" fmla="*/ 1 h 5"/>
                <a:gd name="T20" fmla="*/ 3 w 4"/>
                <a:gd name="T21" fmla="*/ 0 h 5"/>
                <a:gd name="T22" fmla="*/ 3 w 4"/>
                <a:gd name="T2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3" y="0"/>
                  </a:moveTo>
                  <a:cubicBezTo>
                    <a:pt x="3" y="0"/>
                    <a:pt x="2" y="0"/>
                    <a:pt x="2" y="0"/>
                  </a:cubicBezTo>
                  <a:cubicBezTo>
                    <a:pt x="1" y="3"/>
                    <a:pt x="1" y="3"/>
                    <a:pt x="1" y="3"/>
                  </a:cubicBezTo>
                  <a:cubicBezTo>
                    <a:pt x="1" y="3"/>
                    <a:pt x="1" y="3"/>
                    <a:pt x="1" y="3"/>
                  </a:cubicBezTo>
                  <a:cubicBezTo>
                    <a:pt x="0" y="4"/>
                    <a:pt x="0" y="4"/>
                    <a:pt x="0" y="4"/>
                  </a:cubicBezTo>
                  <a:cubicBezTo>
                    <a:pt x="0" y="5"/>
                    <a:pt x="0" y="5"/>
                    <a:pt x="1" y="5"/>
                  </a:cubicBezTo>
                  <a:cubicBezTo>
                    <a:pt x="1" y="5"/>
                    <a:pt x="1" y="5"/>
                    <a:pt x="1" y="5"/>
                  </a:cubicBezTo>
                  <a:cubicBezTo>
                    <a:pt x="2" y="5"/>
                    <a:pt x="2" y="5"/>
                    <a:pt x="2" y="5"/>
                  </a:cubicBezTo>
                  <a:cubicBezTo>
                    <a:pt x="2" y="4"/>
                    <a:pt x="2" y="4"/>
                    <a:pt x="2" y="4"/>
                  </a:cubicBezTo>
                  <a:cubicBezTo>
                    <a:pt x="4" y="1"/>
                    <a:pt x="4" y="1"/>
                    <a:pt x="4" y="1"/>
                  </a:cubicBezTo>
                  <a:cubicBezTo>
                    <a:pt x="4" y="0"/>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64"/>
            <p:cNvSpPr/>
            <p:nvPr/>
          </p:nvSpPr>
          <p:spPr bwMode="auto">
            <a:xfrm rot="20333012">
              <a:off x="3525920" y="-1059123"/>
              <a:ext cx="63174" cy="39485"/>
            </a:xfrm>
            <a:custGeom>
              <a:gdLst>
                <a:gd name="T0" fmla="*/ 1 w 6"/>
                <a:gd name="T1" fmla="*/ 0 h 4"/>
                <a:gd name="T2" fmla="*/ 0 w 6"/>
                <a:gd name="T3" fmla="*/ 1 h 4"/>
                <a:gd name="T4" fmla="*/ 1 w 6"/>
                <a:gd name="T5" fmla="*/ 2 h 4"/>
                <a:gd name="T6" fmla="*/ 4 w 6"/>
                <a:gd name="T7" fmla="*/ 3 h 4"/>
                <a:gd name="T8" fmla="*/ 5 w 6"/>
                <a:gd name="T9" fmla="*/ 4 h 4"/>
                <a:gd name="T10" fmla="*/ 5 w 6"/>
                <a:gd name="T11" fmla="*/ 4 h 4"/>
                <a:gd name="T12" fmla="*/ 6 w 6"/>
                <a:gd name="T13" fmla="*/ 3 h 4"/>
                <a:gd name="T14" fmla="*/ 6 w 6"/>
                <a:gd name="T15" fmla="*/ 3 h 4"/>
                <a:gd name="T16" fmla="*/ 5 w 6"/>
                <a:gd name="T17" fmla="*/ 4 h 4"/>
                <a:gd name="T18" fmla="*/ 5 w 6"/>
                <a:gd name="T19" fmla="*/ 4 h 4"/>
                <a:gd name="T20" fmla="*/ 4 w 6"/>
                <a:gd name="T21" fmla="*/ 3 h 4"/>
                <a:gd name="T22" fmla="*/ 5 w 6"/>
                <a:gd name="T23" fmla="*/ 2 h 4"/>
                <a:gd name="T24" fmla="*/ 4 w 6"/>
                <a:gd name="T25" fmla="*/ 1 h 4"/>
                <a:gd name="T26" fmla="*/ 1 w 6"/>
                <a:gd name="T27" fmla="*/ 0 h 4"/>
                <a:gd name="T28" fmla="*/ 1 w 6"/>
                <a:gd name="T29"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1" y="0"/>
                  </a:moveTo>
                  <a:cubicBezTo>
                    <a:pt x="1" y="0"/>
                    <a:pt x="0" y="0"/>
                    <a:pt x="0" y="1"/>
                  </a:cubicBezTo>
                  <a:cubicBezTo>
                    <a:pt x="0" y="1"/>
                    <a:pt x="0" y="1"/>
                    <a:pt x="1" y="2"/>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5" y="4"/>
                    <a:pt x="5" y="4"/>
                    <a:pt x="5" y="4"/>
                  </a:cubicBezTo>
                  <a:cubicBezTo>
                    <a:pt x="5" y="4"/>
                    <a:pt x="5" y="4"/>
                    <a:pt x="5" y="4"/>
                  </a:cubicBezTo>
                  <a:cubicBezTo>
                    <a:pt x="4" y="3"/>
                    <a:pt x="4" y="3"/>
                    <a:pt x="4" y="3"/>
                  </a:cubicBezTo>
                  <a:cubicBezTo>
                    <a:pt x="5" y="2"/>
                    <a:pt x="5" y="2"/>
                    <a:pt x="5" y="2"/>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5"/>
            <p:cNvSpPr/>
            <p:nvPr/>
          </p:nvSpPr>
          <p:spPr bwMode="auto">
            <a:xfrm rot="20333012">
              <a:off x="3566647" y="-1094821"/>
              <a:ext cx="39485" cy="63174"/>
            </a:xfrm>
            <a:custGeom>
              <a:gdLst>
                <a:gd name="T0" fmla="*/ 3 w 4"/>
                <a:gd name="T1" fmla="*/ 0 h 6"/>
                <a:gd name="T2" fmla="*/ 2 w 4"/>
                <a:gd name="T3" fmla="*/ 0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0"/>
                  </a:cubicBezTo>
                  <a:cubicBezTo>
                    <a:pt x="1" y="3"/>
                    <a:pt x="1" y="3"/>
                    <a:pt x="1" y="3"/>
                  </a:cubicBezTo>
                  <a:cubicBezTo>
                    <a:pt x="1" y="4"/>
                    <a:pt x="1" y="4"/>
                    <a:pt x="1" y="4"/>
                  </a:cubicBezTo>
                  <a:cubicBezTo>
                    <a:pt x="0" y="5"/>
                    <a:pt x="0" y="5"/>
                    <a:pt x="0" y="5"/>
                  </a:cubicBezTo>
                  <a:cubicBezTo>
                    <a:pt x="0" y="5"/>
                    <a:pt x="0" y="5"/>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6"/>
            <p:cNvSpPr/>
            <p:nvPr/>
          </p:nvSpPr>
          <p:spPr bwMode="auto">
            <a:xfrm rot="20333012">
              <a:off x="3550610" y="-1035081"/>
              <a:ext cx="63174" cy="31587"/>
            </a:xfrm>
            <a:custGeom>
              <a:gdLst>
                <a:gd name="T0" fmla="*/ 1 w 6"/>
                <a:gd name="T1" fmla="*/ 0 h 3"/>
                <a:gd name="T2" fmla="*/ 0 w 6"/>
                <a:gd name="T3" fmla="*/ 0 h 3"/>
                <a:gd name="T4" fmla="*/ 0 w 6"/>
                <a:gd name="T5" fmla="*/ 1 h 3"/>
                <a:gd name="T6" fmla="*/ 4 w 6"/>
                <a:gd name="T7" fmla="*/ 3 h 3"/>
                <a:gd name="T8" fmla="*/ 5 w 6"/>
                <a:gd name="T9" fmla="*/ 3 h 3"/>
                <a:gd name="T10" fmla="*/ 5 w 6"/>
                <a:gd name="T11" fmla="*/ 3 h 3"/>
                <a:gd name="T12" fmla="*/ 6 w 6"/>
                <a:gd name="T13" fmla="*/ 2 h 3"/>
                <a:gd name="T14" fmla="*/ 6 w 6"/>
                <a:gd name="T15" fmla="*/ 2 h 3"/>
                <a:gd name="T16" fmla="*/ 5 w 6"/>
                <a:gd name="T17" fmla="*/ 3 h 3"/>
                <a:gd name="T18" fmla="*/ 5 w 6"/>
                <a:gd name="T19" fmla="*/ 3 h 3"/>
                <a:gd name="T20" fmla="*/ 4 w 6"/>
                <a:gd name="T21" fmla="*/ 2 h 3"/>
                <a:gd name="T22" fmla="*/ 5 w 6"/>
                <a:gd name="T23" fmla="*/ 1 h 3"/>
                <a:gd name="T24" fmla="*/ 4 w 6"/>
                <a:gd name="T25" fmla="*/ 1 h 3"/>
                <a:gd name="T26" fmla="*/ 1 w 6"/>
                <a:gd name="T27" fmla="*/ 0 h 3"/>
                <a:gd name="T28" fmla="*/ 1 w 6"/>
                <a:gd name="T29"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1" y="0"/>
                  </a:moveTo>
                  <a:cubicBezTo>
                    <a:pt x="1" y="0"/>
                    <a:pt x="0" y="0"/>
                    <a:pt x="0" y="0"/>
                  </a:cubicBezTo>
                  <a:cubicBezTo>
                    <a:pt x="0" y="0"/>
                    <a:pt x="0" y="1"/>
                    <a:pt x="0" y="1"/>
                  </a:cubicBezTo>
                  <a:cubicBezTo>
                    <a:pt x="4" y="3"/>
                    <a:pt x="4" y="3"/>
                    <a:pt x="4" y="3"/>
                  </a:cubicBezTo>
                  <a:cubicBezTo>
                    <a:pt x="5" y="3"/>
                    <a:pt x="5" y="3"/>
                    <a:pt x="5" y="3"/>
                  </a:cubicBezTo>
                  <a:cubicBezTo>
                    <a:pt x="5" y="3"/>
                    <a:pt x="5" y="3"/>
                    <a:pt x="5" y="3"/>
                  </a:cubicBezTo>
                  <a:cubicBezTo>
                    <a:pt x="6" y="2"/>
                    <a:pt x="6" y="2"/>
                    <a:pt x="6" y="2"/>
                  </a:cubicBezTo>
                  <a:cubicBezTo>
                    <a:pt x="6" y="2"/>
                    <a:pt x="6" y="2"/>
                    <a:pt x="6" y="2"/>
                  </a:cubicBezTo>
                  <a:cubicBezTo>
                    <a:pt x="5" y="3"/>
                    <a:pt x="5" y="3"/>
                    <a:pt x="5" y="3"/>
                  </a:cubicBezTo>
                  <a:cubicBezTo>
                    <a:pt x="5" y="3"/>
                    <a:pt x="5" y="3"/>
                    <a:pt x="5" y="3"/>
                  </a:cubicBezTo>
                  <a:cubicBezTo>
                    <a:pt x="4" y="3"/>
                    <a:pt x="4" y="2"/>
                    <a:pt x="4" y="2"/>
                  </a:cubicBezTo>
                  <a:cubicBezTo>
                    <a:pt x="5" y="1"/>
                    <a:pt x="5" y="1"/>
                    <a:pt x="5" y="1"/>
                  </a:cubicBezTo>
                  <a:cubicBezTo>
                    <a:pt x="4" y="1"/>
                    <a:pt x="4" y="1"/>
                    <a:pt x="4" y="1"/>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7"/>
            <p:cNvSpPr/>
            <p:nvPr/>
          </p:nvSpPr>
          <p:spPr bwMode="auto">
            <a:xfrm rot="20333012">
              <a:off x="3582549" y="-1075566"/>
              <a:ext cx="39485" cy="63174"/>
            </a:xfrm>
            <a:custGeom>
              <a:gdLst>
                <a:gd name="T0" fmla="*/ 3 w 4"/>
                <a:gd name="T1" fmla="*/ 0 h 6"/>
                <a:gd name="T2" fmla="*/ 2 w 4"/>
                <a:gd name="T3" fmla="*/ 1 h 6"/>
                <a:gd name="T4" fmla="*/ 1 w 4"/>
                <a:gd name="T5" fmla="*/ 3 h 6"/>
                <a:gd name="T6" fmla="*/ 1 w 4"/>
                <a:gd name="T7" fmla="*/ 4 h 6"/>
                <a:gd name="T8" fmla="*/ 0 w 4"/>
                <a:gd name="T9" fmla="*/ 5 h 6"/>
                <a:gd name="T10" fmla="*/ 1 w 4"/>
                <a:gd name="T11" fmla="*/ 6 h 6"/>
                <a:gd name="T12" fmla="*/ 1 w 4"/>
                <a:gd name="T13" fmla="*/ 6 h 6"/>
                <a:gd name="T14" fmla="*/ 2 w 4"/>
                <a:gd name="T15" fmla="*/ 5 h 6"/>
                <a:gd name="T16" fmla="*/ 2 w 4"/>
                <a:gd name="T17" fmla="*/ 5 h 6"/>
                <a:gd name="T18" fmla="*/ 4 w 4"/>
                <a:gd name="T19" fmla="*/ 1 h 6"/>
                <a:gd name="T20" fmla="*/ 3 w 4"/>
                <a:gd name="T21" fmla="*/ 0 h 6"/>
                <a:gd name="T22" fmla="*/ 3 w 4"/>
                <a:gd name="T23"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0"/>
                  </a:moveTo>
                  <a:cubicBezTo>
                    <a:pt x="3" y="0"/>
                    <a:pt x="2" y="0"/>
                    <a:pt x="2" y="1"/>
                  </a:cubicBezTo>
                  <a:cubicBezTo>
                    <a:pt x="1" y="3"/>
                    <a:pt x="1" y="3"/>
                    <a:pt x="1" y="3"/>
                  </a:cubicBezTo>
                  <a:cubicBezTo>
                    <a:pt x="1" y="4"/>
                    <a:pt x="1" y="4"/>
                    <a:pt x="1" y="4"/>
                  </a:cubicBezTo>
                  <a:cubicBezTo>
                    <a:pt x="0" y="5"/>
                    <a:pt x="0" y="5"/>
                    <a:pt x="0" y="5"/>
                  </a:cubicBezTo>
                  <a:cubicBezTo>
                    <a:pt x="0" y="5"/>
                    <a:pt x="0" y="6"/>
                    <a:pt x="1" y="6"/>
                  </a:cubicBezTo>
                  <a:cubicBezTo>
                    <a:pt x="1" y="6"/>
                    <a:pt x="1" y="6"/>
                    <a:pt x="1" y="6"/>
                  </a:cubicBezTo>
                  <a:cubicBezTo>
                    <a:pt x="2" y="5"/>
                    <a:pt x="2" y="5"/>
                    <a:pt x="2" y="5"/>
                  </a:cubicBezTo>
                  <a:cubicBezTo>
                    <a:pt x="2" y="5"/>
                    <a:pt x="2" y="5"/>
                    <a:pt x="2" y="5"/>
                  </a:cubicBezTo>
                  <a:cubicBezTo>
                    <a:pt x="4" y="1"/>
                    <a:pt x="4" y="1"/>
                    <a:pt x="4" y="1"/>
                  </a:cubicBezTo>
                  <a:cubicBezTo>
                    <a:pt x="4" y="1"/>
                    <a:pt x="4"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8"/>
            <p:cNvSpPr>
              <a:spLocks noEditPoints="1"/>
            </p:cNvSpPr>
            <p:nvPr/>
          </p:nvSpPr>
          <p:spPr bwMode="auto">
            <a:xfrm rot="20333012">
              <a:off x="3478853" y="-828305"/>
              <a:ext cx="150040" cy="63174"/>
            </a:xfrm>
            <a:custGeom>
              <a:gdLst>
                <a:gd name="T0" fmla="*/ 3 w 14"/>
                <a:gd name="T1" fmla="*/ 4 h 6"/>
                <a:gd name="T2" fmla="*/ 1 w 14"/>
                <a:gd name="T3" fmla="*/ 4 h 6"/>
                <a:gd name="T4" fmla="*/ 0 w 14"/>
                <a:gd name="T5" fmla="*/ 5 h 6"/>
                <a:gd name="T6" fmla="*/ 1 w 14"/>
                <a:gd name="T7" fmla="*/ 6 h 6"/>
                <a:gd name="T8" fmla="*/ 1 w 14"/>
                <a:gd name="T9" fmla="*/ 6 h 6"/>
                <a:gd name="T10" fmla="*/ 3 w 14"/>
                <a:gd name="T11" fmla="*/ 5 h 6"/>
                <a:gd name="T12" fmla="*/ 4 w 14"/>
                <a:gd name="T13" fmla="*/ 4 h 6"/>
                <a:gd name="T14" fmla="*/ 3 w 14"/>
                <a:gd name="T15" fmla="*/ 4 h 6"/>
                <a:gd name="T16" fmla="*/ 5 w 14"/>
                <a:gd name="T17" fmla="*/ 3 h 6"/>
                <a:gd name="T18" fmla="*/ 5 w 14"/>
                <a:gd name="T19" fmla="*/ 3 h 6"/>
                <a:gd name="T20" fmla="*/ 5 w 14"/>
                <a:gd name="T21" fmla="*/ 3 h 6"/>
                <a:gd name="T22" fmla="*/ 6 w 14"/>
                <a:gd name="T23" fmla="*/ 4 h 6"/>
                <a:gd name="T24" fmla="*/ 6 w 14"/>
                <a:gd name="T25" fmla="*/ 4 h 6"/>
                <a:gd name="T26" fmla="*/ 5 w 14"/>
                <a:gd name="T27" fmla="*/ 4 h 6"/>
                <a:gd name="T28" fmla="*/ 6 w 14"/>
                <a:gd name="T29" fmla="*/ 4 h 6"/>
                <a:gd name="T30" fmla="*/ 6 w 14"/>
                <a:gd name="T31" fmla="*/ 3 h 6"/>
                <a:gd name="T32" fmla="*/ 5 w 14"/>
                <a:gd name="T33" fmla="*/ 3 h 6"/>
                <a:gd name="T34" fmla="*/ 8 w 14"/>
                <a:gd name="T35" fmla="*/ 2 h 6"/>
                <a:gd name="T36" fmla="*/ 7 w 14"/>
                <a:gd name="T37" fmla="*/ 2 h 6"/>
                <a:gd name="T38" fmla="*/ 8 w 14"/>
                <a:gd name="T39" fmla="*/ 2 h 6"/>
                <a:gd name="T40" fmla="*/ 8 w 14"/>
                <a:gd name="T41" fmla="*/ 3 h 6"/>
                <a:gd name="T42" fmla="*/ 8 w 14"/>
                <a:gd name="T43" fmla="*/ 3 h 6"/>
                <a:gd name="T44" fmla="*/ 8 w 14"/>
                <a:gd name="T45" fmla="*/ 3 h 6"/>
                <a:gd name="T46" fmla="*/ 8 w 14"/>
                <a:gd name="T47" fmla="*/ 3 h 6"/>
                <a:gd name="T48" fmla="*/ 9 w 14"/>
                <a:gd name="T49" fmla="*/ 2 h 6"/>
                <a:gd name="T50" fmla="*/ 8 w 14"/>
                <a:gd name="T51" fmla="*/ 2 h 6"/>
                <a:gd name="T52" fmla="*/ 10 w 14"/>
                <a:gd name="T53" fmla="*/ 1 h 6"/>
                <a:gd name="T54" fmla="*/ 10 w 14"/>
                <a:gd name="T55" fmla="*/ 1 h 6"/>
                <a:gd name="T56" fmla="*/ 10 w 14"/>
                <a:gd name="T57" fmla="*/ 1 h 6"/>
                <a:gd name="T58" fmla="*/ 10 w 14"/>
                <a:gd name="T59" fmla="*/ 2 h 6"/>
                <a:gd name="T60" fmla="*/ 10 w 14"/>
                <a:gd name="T61" fmla="*/ 2 h 6"/>
                <a:gd name="T62" fmla="*/ 10 w 14"/>
                <a:gd name="T63" fmla="*/ 2 h 6"/>
                <a:gd name="T64" fmla="*/ 11 w 14"/>
                <a:gd name="T65" fmla="*/ 2 h 6"/>
                <a:gd name="T66" fmla="*/ 11 w 14"/>
                <a:gd name="T67" fmla="*/ 1 h 6"/>
                <a:gd name="T68" fmla="*/ 10 w 14"/>
                <a:gd name="T69" fmla="*/ 1 h 6"/>
                <a:gd name="T70" fmla="*/ 14 w 14"/>
                <a:gd name="T71" fmla="*/ 0 h 6"/>
                <a:gd name="T72" fmla="*/ 12 w 14"/>
                <a:gd name="T73" fmla="*/ 0 h 6"/>
                <a:gd name="T74" fmla="*/ 12 w 14"/>
                <a:gd name="T75" fmla="*/ 0 h 6"/>
                <a:gd name="T76" fmla="*/ 13 w 14"/>
                <a:gd name="T77" fmla="*/ 1 h 6"/>
                <a:gd name="T78" fmla="*/ 13 w 14"/>
                <a:gd name="T79" fmla="*/ 1 h 6"/>
                <a:gd name="T80" fmla="*/ 13 w 14"/>
                <a:gd name="T81" fmla="*/ 2 h 6"/>
                <a:gd name="T82" fmla="*/ 14 w 14"/>
                <a:gd name="T83" fmla="*/ 1 h 6"/>
                <a:gd name="T84" fmla="*/ 14 w 14"/>
                <a:gd name="T85" fmla="*/ 0 h 6"/>
                <a:gd name="T86" fmla="*/ 14 w 14"/>
                <a:gd name="T87" fmla="*/ 0 h 6"/>
                <a:gd name="T88" fmla="*/ 14 w 14"/>
                <a:gd name="T89" fmla="*/ 0 h 6"/>
                <a:gd name="T90" fmla="*/ 14 w 14"/>
                <a:gd name="T9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6">
                  <a:moveTo>
                    <a:pt x="3" y="4"/>
                  </a:moveTo>
                  <a:cubicBezTo>
                    <a:pt x="1" y="4"/>
                    <a:pt x="1" y="4"/>
                    <a:pt x="1" y="4"/>
                  </a:cubicBezTo>
                  <a:cubicBezTo>
                    <a:pt x="0" y="5"/>
                    <a:pt x="0" y="5"/>
                    <a:pt x="0" y="5"/>
                  </a:cubicBezTo>
                  <a:cubicBezTo>
                    <a:pt x="0" y="6"/>
                    <a:pt x="1" y="6"/>
                    <a:pt x="1" y="6"/>
                  </a:cubicBezTo>
                  <a:cubicBezTo>
                    <a:pt x="1" y="6"/>
                    <a:pt x="1" y="6"/>
                    <a:pt x="1" y="6"/>
                  </a:cubicBezTo>
                  <a:cubicBezTo>
                    <a:pt x="3" y="5"/>
                    <a:pt x="3" y="5"/>
                    <a:pt x="3" y="5"/>
                  </a:cubicBezTo>
                  <a:cubicBezTo>
                    <a:pt x="4" y="4"/>
                    <a:pt x="4" y="4"/>
                    <a:pt x="4" y="4"/>
                  </a:cubicBezTo>
                  <a:cubicBezTo>
                    <a:pt x="3" y="4"/>
                    <a:pt x="3" y="4"/>
                    <a:pt x="3" y="4"/>
                  </a:cubicBezTo>
                  <a:moveTo>
                    <a:pt x="5" y="3"/>
                  </a:moveTo>
                  <a:cubicBezTo>
                    <a:pt x="5" y="3"/>
                    <a:pt x="5" y="3"/>
                    <a:pt x="5" y="3"/>
                  </a:cubicBezTo>
                  <a:cubicBezTo>
                    <a:pt x="5" y="3"/>
                    <a:pt x="5" y="3"/>
                    <a:pt x="5" y="3"/>
                  </a:cubicBezTo>
                  <a:cubicBezTo>
                    <a:pt x="6" y="3"/>
                    <a:pt x="6" y="3"/>
                    <a:pt x="6" y="4"/>
                  </a:cubicBezTo>
                  <a:cubicBezTo>
                    <a:pt x="6" y="4"/>
                    <a:pt x="6" y="4"/>
                    <a:pt x="6" y="4"/>
                  </a:cubicBezTo>
                  <a:cubicBezTo>
                    <a:pt x="5" y="4"/>
                    <a:pt x="5" y="4"/>
                    <a:pt x="5" y="4"/>
                  </a:cubicBezTo>
                  <a:cubicBezTo>
                    <a:pt x="6" y="4"/>
                    <a:pt x="6" y="4"/>
                    <a:pt x="6" y="4"/>
                  </a:cubicBezTo>
                  <a:cubicBezTo>
                    <a:pt x="6" y="3"/>
                    <a:pt x="6" y="3"/>
                    <a:pt x="6" y="3"/>
                  </a:cubicBezTo>
                  <a:cubicBezTo>
                    <a:pt x="5" y="3"/>
                    <a:pt x="5" y="3"/>
                    <a:pt x="5" y="3"/>
                  </a:cubicBezTo>
                  <a:moveTo>
                    <a:pt x="8" y="2"/>
                  </a:moveTo>
                  <a:cubicBezTo>
                    <a:pt x="7" y="2"/>
                    <a:pt x="7" y="2"/>
                    <a:pt x="7" y="2"/>
                  </a:cubicBezTo>
                  <a:cubicBezTo>
                    <a:pt x="8" y="2"/>
                    <a:pt x="8" y="2"/>
                    <a:pt x="8" y="2"/>
                  </a:cubicBezTo>
                  <a:cubicBezTo>
                    <a:pt x="8" y="2"/>
                    <a:pt x="8" y="2"/>
                    <a:pt x="8" y="3"/>
                  </a:cubicBezTo>
                  <a:cubicBezTo>
                    <a:pt x="8" y="3"/>
                    <a:pt x="8" y="3"/>
                    <a:pt x="8" y="3"/>
                  </a:cubicBezTo>
                  <a:cubicBezTo>
                    <a:pt x="8" y="3"/>
                    <a:pt x="8" y="3"/>
                    <a:pt x="8" y="3"/>
                  </a:cubicBezTo>
                  <a:cubicBezTo>
                    <a:pt x="8" y="3"/>
                    <a:pt x="8" y="3"/>
                    <a:pt x="8" y="3"/>
                  </a:cubicBezTo>
                  <a:cubicBezTo>
                    <a:pt x="9" y="2"/>
                    <a:pt x="9" y="2"/>
                    <a:pt x="9" y="2"/>
                  </a:cubicBezTo>
                  <a:cubicBezTo>
                    <a:pt x="8" y="2"/>
                    <a:pt x="8" y="2"/>
                    <a:pt x="8" y="2"/>
                  </a:cubicBezTo>
                  <a:moveTo>
                    <a:pt x="10" y="1"/>
                  </a:moveTo>
                  <a:cubicBezTo>
                    <a:pt x="10" y="1"/>
                    <a:pt x="10" y="1"/>
                    <a:pt x="10" y="1"/>
                  </a:cubicBezTo>
                  <a:cubicBezTo>
                    <a:pt x="10" y="1"/>
                    <a:pt x="10" y="1"/>
                    <a:pt x="10" y="1"/>
                  </a:cubicBezTo>
                  <a:cubicBezTo>
                    <a:pt x="10" y="1"/>
                    <a:pt x="10" y="2"/>
                    <a:pt x="10" y="2"/>
                  </a:cubicBezTo>
                  <a:cubicBezTo>
                    <a:pt x="10" y="2"/>
                    <a:pt x="10" y="2"/>
                    <a:pt x="10" y="2"/>
                  </a:cubicBezTo>
                  <a:cubicBezTo>
                    <a:pt x="10" y="2"/>
                    <a:pt x="10" y="2"/>
                    <a:pt x="10" y="2"/>
                  </a:cubicBezTo>
                  <a:cubicBezTo>
                    <a:pt x="11" y="2"/>
                    <a:pt x="11" y="2"/>
                    <a:pt x="11" y="2"/>
                  </a:cubicBezTo>
                  <a:cubicBezTo>
                    <a:pt x="11" y="1"/>
                    <a:pt x="11" y="1"/>
                    <a:pt x="11" y="1"/>
                  </a:cubicBezTo>
                  <a:cubicBezTo>
                    <a:pt x="10" y="1"/>
                    <a:pt x="10" y="1"/>
                    <a:pt x="10" y="1"/>
                  </a:cubicBezTo>
                  <a:moveTo>
                    <a:pt x="14" y="0"/>
                  </a:moveTo>
                  <a:cubicBezTo>
                    <a:pt x="12" y="0"/>
                    <a:pt x="12" y="0"/>
                    <a:pt x="12" y="0"/>
                  </a:cubicBezTo>
                  <a:cubicBezTo>
                    <a:pt x="12" y="0"/>
                    <a:pt x="12" y="0"/>
                    <a:pt x="12" y="0"/>
                  </a:cubicBezTo>
                  <a:cubicBezTo>
                    <a:pt x="13" y="0"/>
                    <a:pt x="13" y="1"/>
                    <a:pt x="13" y="1"/>
                  </a:cubicBezTo>
                  <a:cubicBezTo>
                    <a:pt x="13" y="1"/>
                    <a:pt x="13" y="1"/>
                    <a:pt x="13" y="1"/>
                  </a:cubicBezTo>
                  <a:cubicBezTo>
                    <a:pt x="13" y="2"/>
                    <a:pt x="13" y="2"/>
                    <a:pt x="13" y="2"/>
                  </a:cubicBezTo>
                  <a:cubicBezTo>
                    <a:pt x="14" y="1"/>
                    <a:pt x="14" y="1"/>
                    <a:pt x="14" y="1"/>
                  </a:cubicBezTo>
                  <a:cubicBezTo>
                    <a:pt x="14" y="1"/>
                    <a:pt x="14" y="0"/>
                    <a:pt x="14" y="0"/>
                  </a:cubicBezTo>
                  <a:cubicBezTo>
                    <a:pt x="14" y="0"/>
                    <a:pt x="14" y="0"/>
                    <a:pt x="14" y="0"/>
                  </a:cubicBezTo>
                  <a:cubicBezTo>
                    <a:pt x="14" y="0"/>
                    <a:pt x="14" y="0"/>
                    <a:pt x="14" y="0"/>
                  </a:cubicBezTo>
                  <a:cubicBezTo>
                    <a:pt x="14" y="0"/>
                    <a:pt x="14" y="0"/>
                    <a:pt x="1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9"/>
            <p:cNvSpPr/>
            <p:nvPr/>
          </p:nvSpPr>
          <p:spPr bwMode="auto">
            <a:xfrm rot="20333012">
              <a:off x="3517468" y="-779827"/>
              <a:ext cx="39485" cy="55279"/>
            </a:xfrm>
            <a:custGeom>
              <a:gdLst>
                <a:gd name="T0" fmla="*/ 4 w 4"/>
                <a:gd name="T1" fmla="*/ 0 h 5"/>
                <a:gd name="T2" fmla="*/ 4 w 4"/>
                <a:gd name="T3" fmla="*/ 0 h 5"/>
                <a:gd name="T4" fmla="*/ 3 w 4"/>
                <a:gd name="T5" fmla="*/ 0 h 5"/>
                <a:gd name="T6" fmla="*/ 3 w 4"/>
                <a:gd name="T7" fmla="*/ 0 h 5"/>
                <a:gd name="T8" fmla="*/ 2 w 4"/>
                <a:gd name="T9" fmla="*/ 0 h 5"/>
                <a:gd name="T10" fmla="*/ 1 w 4"/>
                <a:gd name="T11" fmla="*/ 1 h 5"/>
                <a:gd name="T12" fmla="*/ 0 w 4"/>
                <a:gd name="T13" fmla="*/ 4 h 5"/>
                <a:gd name="T14" fmla="*/ 1 w 4"/>
                <a:gd name="T15" fmla="*/ 5 h 5"/>
                <a:gd name="T16" fmla="*/ 1 w 4"/>
                <a:gd name="T17" fmla="*/ 5 h 5"/>
                <a:gd name="T18" fmla="*/ 2 w 4"/>
                <a:gd name="T19" fmla="*/ 4 h 5"/>
                <a:gd name="T20" fmla="*/ 3 w 4"/>
                <a:gd name="T21" fmla="*/ 0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0"/>
                    <a:pt x="3" y="0"/>
                    <a:pt x="3" y="0"/>
                  </a:cubicBezTo>
                  <a:cubicBezTo>
                    <a:pt x="3" y="0"/>
                    <a:pt x="3" y="0"/>
                    <a:pt x="3" y="0"/>
                  </a:cubicBezTo>
                  <a:cubicBezTo>
                    <a:pt x="2" y="0"/>
                    <a:pt x="2" y="0"/>
                    <a:pt x="2" y="0"/>
                  </a:cubicBezTo>
                  <a:cubicBezTo>
                    <a:pt x="1" y="1"/>
                    <a:pt x="1" y="1"/>
                    <a:pt x="1" y="1"/>
                  </a:cubicBezTo>
                  <a:cubicBezTo>
                    <a:pt x="0" y="4"/>
                    <a:pt x="0" y="4"/>
                    <a:pt x="0" y="4"/>
                  </a:cubicBezTo>
                  <a:cubicBezTo>
                    <a:pt x="0" y="4"/>
                    <a:pt x="0" y="4"/>
                    <a:pt x="1" y="5"/>
                  </a:cubicBezTo>
                  <a:cubicBezTo>
                    <a:pt x="1" y="5"/>
                    <a:pt x="1" y="5"/>
                    <a:pt x="1" y="5"/>
                  </a:cubicBezTo>
                  <a:cubicBezTo>
                    <a:pt x="2" y="4"/>
                    <a:pt x="2" y="4"/>
                    <a:pt x="2" y="4"/>
                  </a:cubicBezTo>
                  <a:cubicBezTo>
                    <a:pt x="3" y="0"/>
                    <a:pt x="3" y="0"/>
                    <a:pt x="3" y="0"/>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70"/>
            <p:cNvSpPr/>
            <p:nvPr/>
          </p:nvSpPr>
          <p:spPr bwMode="auto">
            <a:xfrm rot="20333012">
              <a:off x="3478925" y="-804229"/>
              <a:ext cx="63174" cy="31587"/>
            </a:xfrm>
            <a:custGeom>
              <a:gdLst>
                <a:gd name="T0" fmla="*/ 1 w 6"/>
                <a:gd name="T1" fmla="*/ 0 h 3"/>
                <a:gd name="T2" fmla="*/ 0 w 6"/>
                <a:gd name="T3" fmla="*/ 0 h 3"/>
                <a:gd name="T4" fmla="*/ 0 w 6"/>
                <a:gd name="T5" fmla="*/ 1 h 3"/>
                <a:gd name="T6" fmla="*/ 3 w 6"/>
                <a:gd name="T7" fmla="*/ 3 h 3"/>
                <a:gd name="T8" fmla="*/ 4 w 6"/>
                <a:gd name="T9" fmla="*/ 3 h 3"/>
                <a:gd name="T10" fmla="*/ 5 w 6"/>
                <a:gd name="T11" fmla="*/ 3 h 3"/>
                <a:gd name="T12" fmla="*/ 5 w 6"/>
                <a:gd name="T13" fmla="*/ 3 h 3"/>
                <a:gd name="T14" fmla="*/ 6 w 6"/>
                <a:gd name="T15" fmla="*/ 3 h 3"/>
                <a:gd name="T16" fmla="*/ 6 w 6"/>
                <a:gd name="T17" fmla="*/ 3 h 3"/>
                <a:gd name="T18" fmla="*/ 5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0" y="0"/>
                    <a:pt x="0" y="0"/>
                    <a:pt x="0" y="0"/>
                  </a:cubicBezTo>
                  <a:cubicBezTo>
                    <a:pt x="0" y="1"/>
                    <a:pt x="0" y="1"/>
                    <a:pt x="0" y="1"/>
                  </a:cubicBezTo>
                  <a:cubicBezTo>
                    <a:pt x="3" y="3"/>
                    <a:pt x="3" y="3"/>
                    <a:pt x="3" y="3"/>
                  </a:cubicBezTo>
                  <a:cubicBezTo>
                    <a:pt x="4" y="3"/>
                    <a:pt x="4" y="3"/>
                    <a:pt x="4" y="3"/>
                  </a:cubicBezTo>
                  <a:cubicBezTo>
                    <a:pt x="5" y="3"/>
                    <a:pt x="5" y="3"/>
                    <a:pt x="5" y="3"/>
                  </a:cubicBezTo>
                  <a:cubicBezTo>
                    <a:pt x="5" y="3"/>
                    <a:pt x="5" y="3"/>
                    <a:pt x="5" y="3"/>
                  </a:cubicBezTo>
                  <a:cubicBezTo>
                    <a:pt x="6" y="3"/>
                    <a:pt x="6" y="3"/>
                    <a:pt x="6" y="3"/>
                  </a:cubicBezTo>
                  <a:cubicBezTo>
                    <a:pt x="6" y="3"/>
                    <a:pt x="6" y="3"/>
                    <a:pt x="6" y="3"/>
                  </a:cubicBezTo>
                  <a:cubicBezTo>
                    <a:pt x="6" y="2"/>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71"/>
            <p:cNvSpPr/>
            <p:nvPr/>
          </p:nvSpPr>
          <p:spPr bwMode="auto">
            <a:xfrm rot="20333012">
              <a:off x="3544355" y="-797149"/>
              <a:ext cx="31587" cy="55279"/>
            </a:xfrm>
            <a:custGeom>
              <a:gdLst>
                <a:gd name="T0" fmla="*/ 3 w 3"/>
                <a:gd name="T1" fmla="*/ 0 h 5"/>
                <a:gd name="T2" fmla="*/ 3 w 3"/>
                <a:gd name="T3" fmla="*/ 0 h 5"/>
                <a:gd name="T4" fmla="*/ 3 w 3"/>
                <a:gd name="T5" fmla="*/ 0 h 5"/>
                <a:gd name="T6" fmla="*/ 2 w 3"/>
                <a:gd name="T7" fmla="*/ 0 h 5"/>
                <a:gd name="T8" fmla="*/ 1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0"/>
                    <a:pt x="3" y="0"/>
                    <a:pt x="3" y="0"/>
                  </a:cubicBezTo>
                  <a:cubicBezTo>
                    <a:pt x="2" y="0"/>
                    <a:pt x="2" y="0"/>
                    <a:pt x="2" y="0"/>
                  </a:cubicBezTo>
                  <a:cubicBezTo>
                    <a:pt x="1" y="0"/>
                    <a:pt x="1" y="0"/>
                    <a:pt x="1" y="0"/>
                  </a:cubicBezTo>
                  <a:cubicBezTo>
                    <a:pt x="1" y="1"/>
                    <a:pt x="1" y="1"/>
                    <a:pt x="1" y="1"/>
                  </a:cubicBezTo>
                  <a:cubicBezTo>
                    <a:pt x="0" y="4"/>
                    <a:pt x="0" y="4"/>
                    <a:pt x="0" y="4"/>
                  </a:cubicBezTo>
                  <a:cubicBezTo>
                    <a:pt x="0" y="4"/>
                    <a:pt x="0" y="4"/>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72"/>
            <p:cNvSpPr/>
            <p:nvPr/>
          </p:nvSpPr>
          <p:spPr bwMode="auto">
            <a:xfrm rot="20333012">
              <a:off x="3498180" y="-820132"/>
              <a:ext cx="63174" cy="31587"/>
            </a:xfrm>
            <a:custGeom>
              <a:gdLst>
                <a:gd name="T0" fmla="*/ 1 w 6"/>
                <a:gd name="T1" fmla="*/ 0 h 3"/>
                <a:gd name="T2" fmla="*/ 0 w 6"/>
                <a:gd name="T3" fmla="*/ 1 h 3"/>
                <a:gd name="T4" fmla="*/ 1 w 6"/>
                <a:gd name="T5" fmla="*/ 2 h 3"/>
                <a:gd name="T6" fmla="*/ 3 w 6"/>
                <a:gd name="T7" fmla="*/ 3 h 3"/>
                <a:gd name="T8" fmla="*/ 4 w 6"/>
                <a:gd name="T9" fmla="*/ 3 h 3"/>
                <a:gd name="T10" fmla="*/ 5 w 6"/>
                <a:gd name="T11" fmla="*/ 3 h 3"/>
                <a:gd name="T12" fmla="*/ 6 w 6"/>
                <a:gd name="T13" fmla="*/ 3 h 3"/>
                <a:gd name="T14" fmla="*/ 6 w 6"/>
                <a:gd name="T15" fmla="*/ 3 h 3"/>
                <a:gd name="T16" fmla="*/ 6 w 6"/>
                <a:gd name="T17" fmla="*/ 3 h 3"/>
                <a:gd name="T18" fmla="*/ 6 w 6"/>
                <a:gd name="T19" fmla="*/ 2 h 3"/>
                <a:gd name="T20" fmla="*/ 5 w 6"/>
                <a:gd name="T21" fmla="*/ 2 h 3"/>
                <a:gd name="T22" fmla="*/ 1 w 6"/>
                <a:gd name="T23" fmla="*/ 0 h 3"/>
                <a:gd name="T24" fmla="*/ 1 w 6"/>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0"/>
                  </a:moveTo>
                  <a:cubicBezTo>
                    <a:pt x="1" y="0"/>
                    <a:pt x="1" y="0"/>
                    <a:pt x="0" y="1"/>
                  </a:cubicBezTo>
                  <a:cubicBezTo>
                    <a:pt x="0" y="1"/>
                    <a:pt x="0" y="1"/>
                    <a:pt x="1" y="2"/>
                  </a:cubicBezTo>
                  <a:cubicBezTo>
                    <a:pt x="3" y="3"/>
                    <a:pt x="3" y="3"/>
                    <a:pt x="3" y="3"/>
                  </a:cubicBezTo>
                  <a:cubicBezTo>
                    <a:pt x="4" y="3"/>
                    <a:pt x="4" y="3"/>
                    <a:pt x="4" y="3"/>
                  </a:cubicBezTo>
                  <a:cubicBezTo>
                    <a:pt x="5" y="3"/>
                    <a:pt x="5" y="3"/>
                    <a:pt x="5" y="3"/>
                  </a:cubicBezTo>
                  <a:cubicBezTo>
                    <a:pt x="6" y="3"/>
                    <a:pt x="6" y="3"/>
                    <a:pt x="6" y="3"/>
                  </a:cubicBezTo>
                  <a:cubicBezTo>
                    <a:pt x="6" y="3"/>
                    <a:pt x="6" y="3"/>
                    <a:pt x="6" y="3"/>
                  </a:cubicBezTo>
                  <a:cubicBezTo>
                    <a:pt x="6" y="3"/>
                    <a:pt x="6" y="3"/>
                    <a:pt x="6" y="3"/>
                  </a:cubicBezTo>
                  <a:cubicBezTo>
                    <a:pt x="6" y="2"/>
                    <a:pt x="6" y="2"/>
                    <a:pt x="6"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3"/>
            <p:cNvSpPr/>
            <p:nvPr/>
          </p:nvSpPr>
          <p:spPr bwMode="auto">
            <a:xfrm rot="20333012">
              <a:off x="3554820" y="-809941"/>
              <a:ext cx="31587" cy="47381"/>
            </a:xfrm>
            <a:custGeom>
              <a:gdLst>
                <a:gd name="T0" fmla="*/ 3 w 3"/>
                <a:gd name="T1" fmla="*/ 0 h 5"/>
                <a:gd name="T2" fmla="*/ 3 w 3"/>
                <a:gd name="T3" fmla="*/ 0 h 5"/>
                <a:gd name="T4" fmla="*/ 3 w 3"/>
                <a:gd name="T5" fmla="*/ 1 h 5"/>
                <a:gd name="T6" fmla="*/ 2 w 3"/>
                <a:gd name="T7" fmla="*/ 1 h 5"/>
                <a:gd name="T8" fmla="*/ 2 w 3"/>
                <a:gd name="T9" fmla="*/ 0 h 5"/>
                <a:gd name="T10" fmla="*/ 1 w 3"/>
                <a:gd name="T11" fmla="*/ 1 h 5"/>
                <a:gd name="T12" fmla="*/ 0 w 3"/>
                <a:gd name="T13" fmla="*/ 4 h 5"/>
                <a:gd name="T14" fmla="*/ 0 w 3"/>
                <a:gd name="T15" fmla="*/ 5 h 5"/>
                <a:gd name="T16" fmla="*/ 1 w 3"/>
                <a:gd name="T17" fmla="*/ 5 h 5"/>
                <a:gd name="T18" fmla="*/ 1 w 3"/>
                <a:gd name="T19" fmla="*/ 4 h 5"/>
                <a:gd name="T20" fmla="*/ 3 w 3"/>
                <a:gd name="T21" fmla="*/ 0 h 5"/>
                <a:gd name="T22" fmla="*/ 3 w 3"/>
                <a:gd name="T23" fmla="*/ 0 h 5"/>
                <a:gd name="T24" fmla="*/ 3 w 3"/>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cubicBezTo>
                    <a:pt x="3" y="0"/>
                    <a:pt x="3" y="0"/>
                    <a:pt x="3" y="0"/>
                  </a:cubicBezTo>
                  <a:cubicBezTo>
                    <a:pt x="3" y="1"/>
                    <a:pt x="3" y="1"/>
                    <a:pt x="3" y="1"/>
                  </a:cubicBezTo>
                  <a:cubicBezTo>
                    <a:pt x="2" y="1"/>
                    <a:pt x="2" y="1"/>
                    <a:pt x="2" y="1"/>
                  </a:cubicBezTo>
                  <a:cubicBezTo>
                    <a:pt x="2" y="0"/>
                    <a:pt x="2" y="0"/>
                    <a:pt x="2" y="0"/>
                  </a:cubicBezTo>
                  <a:cubicBezTo>
                    <a:pt x="1" y="1"/>
                    <a:pt x="1" y="1"/>
                    <a:pt x="1" y="1"/>
                  </a:cubicBezTo>
                  <a:cubicBezTo>
                    <a:pt x="0" y="4"/>
                    <a:pt x="0" y="4"/>
                    <a:pt x="0" y="4"/>
                  </a:cubicBezTo>
                  <a:cubicBezTo>
                    <a:pt x="0" y="4"/>
                    <a:pt x="0" y="5"/>
                    <a:pt x="0" y="5"/>
                  </a:cubicBezTo>
                  <a:cubicBezTo>
                    <a:pt x="1" y="5"/>
                    <a:pt x="1" y="5"/>
                    <a:pt x="1" y="5"/>
                  </a:cubicBezTo>
                  <a:cubicBezTo>
                    <a:pt x="1" y="4"/>
                    <a:pt x="1" y="4"/>
                    <a:pt x="1" y="4"/>
                  </a:cubicBezTo>
                  <a:cubicBezTo>
                    <a:pt x="3" y="0"/>
                    <a:pt x="3" y="0"/>
                    <a:pt x="3" y="0"/>
                  </a:cubicBezTo>
                  <a:cubicBezTo>
                    <a:pt x="3" y="0"/>
                    <a:pt x="3" y="0"/>
                    <a:pt x="3" y="0"/>
                  </a:cubicBezTo>
                  <a:cubicBezTo>
                    <a:pt x="3" y="0"/>
                    <a:pt x="3" y="0"/>
                    <a:pt x="3"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4"/>
            <p:cNvSpPr/>
            <p:nvPr/>
          </p:nvSpPr>
          <p:spPr bwMode="auto">
            <a:xfrm rot="20333012">
              <a:off x="3526755" y="-836297"/>
              <a:ext cx="47381" cy="39485"/>
            </a:xfrm>
            <a:custGeom>
              <a:gdLst>
                <a:gd name="T0" fmla="*/ 0 w 5"/>
                <a:gd name="T1" fmla="*/ 0 h 4"/>
                <a:gd name="T2" fmla="*/ 0 w 5"/>
                <a:gd name="T3" fmla="*/ 1 h 4"/>
                <a:gd name="T4" fmla="*/ 0 w 5"/>
                <a:gd name="T5" fmla="*/ 2 h 4"/>
                <a:gd name="T6" fmla="*/ 3 w 5"/>
                <a:gd name="T7" fmla="*/ 3 h 4"/>
                <a:gd name="T8" fmla="*/ 4 w 5"/>
                <a:gd name="T9" fmla="*/ 3 h 4"/>
                <a:gd name="T10" fmla="*/ 4 w 5"/>
                <a:gd name="T11" fmla="*/ 4 h 4"/>
                <a:gd name="T12" fmla="*/ 5 w 5"/>
                <a:gd name="T13" fmla="*/ 4 h 4"/>
                <a:gd name="T14" fmla="*/ 5 w 5"/>
                <a:gd name="T15" fmla="*/ 3 h 4"/>
                <a:gd name="T16" fmla="*/ 5 w 5"/>
                <a:gd name="T17" fmla="*/ 3 h 4"/>
                <a:gd name="T18" fmla="*/ 5 w 5"/>
                <a:gd name="T19" fmla="*/ 2 h 4"/>
                <a:gd name="T20" fmla="*/ 5 w 5"/>
                <a:gd name="T21" fmla="*/ 2 h 4"/>
                <a:gd name="T22" fmla="*/ 1 w 5"/>
                <a:gd name="T23" fmla="*/ 0 h 4"/>
                <a:gd name="T24" fmla="*/ 0 w 5"/>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4">
                  <a:moveTo>
                    <a:pt x="0" y="0"/>
                  </a:moveTo>
                  <a:cubicBezTo>
                    <a:pt x="0" y="0"/>
                    <a:pt x="0" y="0"/>
                    <a:pt x="0" y="1"/>
                  </a:cubicBezTo>
                  <a:cubicBezTo>
                    <a:pt x="0" y="1"/>
                    <a:pt x="0" y="1"/>
                    <a:pt x="0" y="2"/>
                  </a:cubicBezTo>
                  <a:cubicBezTo>
                    <a:pt x="3" y="3"/>
                    <a:pt x="3" y="3"/>
                    <a:pt x="3" y="3"/>
                  </a:cubicBezTo>
                  <a:cubicBezTo>
                    <a:pt x="4" y="3"/>
                    <a:pt x="4" y="3"/>
                    <a:pt x="4" y="3"/>
                  </a:cubicBezTo>
                  <a:cubicBezTo>
                    <a:pt x="4" y="4"/>
                    <a:pt x="4" y="4"/>
                    <a:pt x="4" y="4"/>
                  </a:cubicBezTo>
                  <a:cubicBezTo>
                    <a:pt x="5" y="4"/>
                    <a:pt x="5" y="4"/>
                    <a:pt x="5" y="4"/>
                  </a:cubicBezTo>
                  <a:cubicBezTo>
                    <a:pt x="5" y="3"/>
                    <a:pt x="5" y="3"/>
                    <a:pt x="5" y="3"/>
                  </a:cubicBezTo>
                  <a:cubicBezTo>
                    <a:pt x="5" y="3"/>
                    <a:pt x="5" y="3"/>
                    <a:pt x="5" y="3"/>
                  </a:cubicBezTo>
                  <a:cubicBezTo>
                    <a:pt x="5" y="3"/>
                    <a:pt x="5" y="2"/>
                    <a:pt x="5" y="2"/>
                  </a:cubicBezTo>
                  <a:cubicBezTo>
                    <a:pt x="5" y="2"/>
                    <a:pt x="5" y="2"/>
                    <a:pt x="5" y="2"/>
                  </a:cubicBezTo>
                  <a:cubicBezTo>
                    <a:pt x="1" y="0"/>
                    <a:pt x="1" y="0"/>
                    <a:pt x="1" y="0"/>
                  </a:cubicBezTo>
                  <a:cubicBezTo>
                    <a:pt x="1" y="0"/>
                    <a:pt x="1" y="0"/>
                    <a:pt x="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5"/>
            <p:cNvSpPr/>
            <p:nvPr/>
          </p:nvSpPr>
          <p:spPr bwMode="auto">
            <a:xfrm rot="20333012">
              <a:off x="3572386" y="-834896"/>
              <a:ext cx="39485" cy="55279"/>
            </a:xfrm>
            <a:custGeom>
              <a:gdLst>
                <a:gd name="T0" fmla="*/ 4 w 4"/>
                <a:gd name="T1" fmla="*/ 0 h 5"/>
                <a:gd name="T2" fmla="*/ 4 w 4"/>
                <a:gd name="T3" fmla="*/ 0 h 5"/>
                <a:gd name="T4" fmla="*/ 3 w 4"/>
                <a:gd name="T5" fmla="*/ 1 h 5"/>
                <a:gd name="T6" fmla="*/ 3 w 4"/>
                <a:gd name="T7" fmla="*/ 1 h 5"/>
                <a:gd name="T8" fmla="*/ 2 w 4"/>
                <a:gd name="T9" fmla="*/ 0 h 5"/>
                <a:gd name="T10" fmla="*/ 2 w 4"/>
                <a:gd name="T11" fmla="*/ 1 h 5"/>
                <a:gd name="T12" fmla="*/ 0 w 4"/>
                <a:gd name="T13" fmla="*/ 4 h 5"/>
                <a:gd name="T14" fmla="*/ 1 w 4"/>
                <a:gd name="T15" fmla="*/ 5 h 5"/>
                <a:gd name="T16" fmla="*/ 1 w 4"/>
                <a:gd name="T17" fmla="*/ 5 h 5"/>
                <a:gd name="T18" fmla="*/ 2 w 4"/>
                <a:gd name="T19" fmla="*/ 4 h 5"/>
                <a:gd name="T20" fmla="*/ 4 w 4"/>
                <a:gd name="T21" fmla="*/ 1 h 5"/>
                <a:gd name="T22" fmla="*/ 4 w 4"/>
                <a:gd name="T23" fmla="*/ 0 h 5"/>
                <a:gd name="T24" fmla="*/ 4 w 4"/>
                <a:gd name="T25"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4" y="0"/>
                  </a:moveTo>
                  <a:cubicBezTo>
                    <a:pt x="4" y="0"/>
                    <a:pt x="4" y="0"/>
                    <a:pt x="4" y="0"/>
                  </a:cubicBezTo>
                  <a:cubicBezTo>
                    <a:pt x="3" y="1"/>
                    <a:pt x="3" y="1"/>
                    <a:pt x="3" y="1"/>
                  </a:cubicBezTo>
                  <a:cubicBezTo>
                    <a:pt x="3" y="1"/>
                    <a:pt x="3" y="1"/>
                    <a:pt x="3" y="1"/>
                  </a:cubicBezTo>
                  <a:cubicBezTo>
                    <a:pt x="2" y="0"/>
                    <a:pt x="2" y="0"/>
                    <a:pt x="2" y="0"/>
                  </a:cubicBezTo>
                  <a:cubicBezTo>
                    <a:pt x="2" y="1"/>
                    <a:pt x="2" y="1"/>
                    <a:pt x="2" y="1"/>
                  </a:cubicBezTo>
                  <a:cubicBezTo>
                    <a:pt x="0" y="4"/>
                    <a:pt x="0" y="4"/>
                    <a:pt x="0" y="4"/>
                  </a:cubicBezTo>
                  <a:cubicBezTo>
                    <a:pt x="0" y="4"/>
                    <a:pt x="0" y="5"/>
                    <a:pt x="1" y="5"/>
                  </a:cubicBezTo>
                  <a:cubicBezTo>
                    <a:pt x="1" y="5"/>
                    <a:pt x="1" y="5"/>
                    <a:pt x="1" y="5"/>
                  </a:cubicBezTo>
                  <a:cubicBezTo>
                    <a:pt x="2" y="4"/>
                    <a:pt x="2" y="4"/>
                    <a:pt x="2" y="4"/>
                  </a:cubicBezTo>
                  <a:cubicBezTo>
                    <a:pt x="4" y="1"/>
                    <a:pt x="4" y="1"/>
                    <a:pt x="4" y="1"/>
                  </a:cubicBezTo>
                  <a:cubicBezTo>
                    <a:pt x="4" y="0"/>
                    <a:pt x="4" y="0"/>
                    <a:pt x="4" y="0"/>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6"/>
            <p:cNvSpPr/>
            <p:nvPr/>
          </p:nvSpPr>
          <p:spPr bwMode="auto">
            <a:xfrm rot="20333012">
              <a:off x="3536690" y="-859830"/>
              <a:ext cx="63174" cy="47381"/>
            </a:xfrm>
            <a:custGeom>
              <a:gdLst>
                <a:gd name="T0" fmla="*/ 1 w 6"/>
                <a:gd name="T1" fmla="*/ 0 h 4"/>
                <a:gd name="T2" fmla="*/ 0 w 6"/>
                <a:gd name="T3" fmla="*/ 1 h 4"/>
                <a:gd name="T4" fmla="*/ 0 w 6"/>
                <a:gd name="T5" fmla="*/ 2 h 4"/>
                <a:gd name="T6" fmla="*/ 3 w 6"/>
                <a:gd name="T7" fmla="*/ 3 h 4"/>
                <a:gd name="T8" fmla="*/ 4 w 6"/>
                <a:gd name="T9" fmla="*/ 3 h 4"/>
                <a:gd name="T10" fmla="*/ 5 w 6"/>
                <a:gd name="T11" fmla="*/ 4 h 4"/>
                <a:gd name="T12" fmla="*/ 5 w 6"/>
                <a:gd name="T13" fmla="*/ 4 h 4"/>
                <a:gd name="T14" fmla="*/ 6 w 6"/>
                <a:gd name="T15" fmla="*/ 3 h 4"/>
                <a:gd name="T16" fmla="*/ 6 w 6"/>
                <a:gd name="T17" fmla="*/ 3 h 4"/>
                <a:gd name="T18" fmla="*/ 5 w 6"/>
                <a:gd name="T19" fmla="*/ 2 h 4"/>
                <a:gd name="T20" fmla="*/ 5 w 6"/>
                <a:gd name="T21" fmla="*/ 2 h 4"/>
                <a:gd name="T22" fmla="*/ 1 w 6"/>
                <a:gd name="T23" fmla="*/ 0 h 4"/>
                <a:gd name="T24" fmla="*/ 1 w 6"/>
                <a:gd name="T25"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1" y="0"/>
                  </a:moveTo>
                  <a:cubicBezTo>
                    <a:pt x="1" y="0"/>
                    <a:pt x="0" y="0"/>
                    <a:pt x="0" y="1"/>
                  </a:cubicBezTo>
                  <a:cubicBezTo>
                    <a:pt x="0" y="1"/>
                    <a:pt x="0" y="2"/>
                    <a:pt x="0" y="2"/>
                  </a:cubicBezTo>
                  <a:cubicBezTo>
                    <a:pt x="3" y="3"/>
                    <a:pt x="3" y="3"/>
                    <a:pt x="3" y="3"/>
                  </a:cubicBezTo>
                  <a:cubicBezTo>
                    <a:pt x="4" y="3"/>
                    <a:pt x="4" y="3"/>
                    <a:pt x="4" y="3"/>
                  </a:cubicBezTo>
                  <a:cubicBezTo>
                    <a:pt x="5" y="4"/>
                    <a:pt x="5" y="4"/>
                    <a:pt x="5" y="4"/>
                  </a:cubicBezTo>
                  <a:cubicBezTo>
                    <a:pt x="5" y="4"/>
                    <a:pt x="5" y="4"/>
                    <a:pt x="5" y="4"/>
                  </a:cubicBezTo>
                  <a:cubicBezTo>
                    <a:pt x="6" y="3"/>
                    <a:pt x="6" y="3"/>
                    <a:pt x="6" y="3"/>
                  </a:cubicBezTo>
                  <a:cubicBezTo>
                    <a:pt x="6" y="3"/>
                    <a:pt x="6" y="3"/>
                    <a:pt x="6" y="3"/>
                  </a:cubicBezTo>
                  <a:cubicBezTo>
                    <a:pt x="6" y="3"/>
                    <a:pt x="6" y="2"/>
                    <a:pt x="5" y="2"/>
                  </a:cubicBezTo>
                  <a:cubicBezTo>
                    <a:pt x="5" y="2"/>
                    <a:pt x="5" y="2"/>
                    <a:pt x="5" y="2"/>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7"/>
            <p:cNvSpPr>
              <a:spLocks noEditPoints="1"/>
            </p:cNvSpPr>
            <p:nvPr/>
          </p:nvSpPr>
          <p:spPr bwMode="auto">
            <a:xfrm rot="20333012">
              <a:off x="3657114" y="-1015845"/>
              <a:ext cx="86866" cy="189525"/>
            </a:xfrm>
            <a:custGeom>
              <a:gdLst>
                <a:gd name="T0" fmla="*/ 8 w 8"/>
                <a:gd name="T1" fmla="*/ 18 h 18"/>
                <a:gd name="T2" fmla="*/ 7 w 8"/>
                <a:gd name="T3" fmla="*/ 18 h 18"/>
                <a:gd name="T4" fmla="*/ 7 w 8"/>
                <a:gd name="T5" fmla="*/ 18 h 18"/>
                <a:gd name="T6" fmla="*/ 7 w 8"/>
                <a:gd name="T7" fmla="*/ 18 h 18"/>
                <a:gd name="T8" fmla="*/ 7 w 8"/>
                <a:gd name="T9" fmla="*/ 18 h 18"/>
                <a:gd name="T10" fmla="*/ 8 w 8"/>
                <a:gd name="T11" fmla="*/ 18 h 18"/>
                <a:gd name="T12" fmla="*/ 4 w 8"/>
                <a:gd name="T13" fmla="*/ 10 h 18"/>
                <a:gd name="T14" fmla="*/ 3 w 8"/>
                <a:gd name="T15" fmla="*/ 11 h 18"/>
                <a:gd name="T16" fmla="*/ 3 w 8"/>
                <a:gd name="T17" fmla="*/ 11 h 18"/>
                <a:gd name="T18" fmla="*/ 5 w 8"/>
                <a:gd name="T19" fmla="*/ 15 h 18"/>
                <a:gd name="T20" fmla="*/ 6 w 8"/>
                <a:gd name="T21" fmla="*/ 17 h 18"/>
                <a:gd name="T22" fmla="*/ 6 w 8"/>
                <a:gd name="T23" fmla="*/ 17 h 18"/>
                <a:gd name="T24" fmla="*/ 7 w 8"/>
                <a:gd name="T25" fmla="*/ 16 h 18"/>
                <a:gd name="T26" fmla="*/ 6 w 8"/>
                <a:gd name="T27" fmla="*/ 14 h 18"/>
                <a:gd name="T28" fmla="*/ 5 w 8"/>
                <a:gd name="T29" fmla="*/ 10 h 18"/>
                <a:gd name="T30" fmla="*/ 5 w 8"/>
                <a:gd name="T31" fmla="*/ 10 h 18"/>
                <a:gd name="T32" fmla="*/ 4 w 8"/>
                <a:gd name="T33" fmla="*/ 10 h 18"/>
                <a:gd name="T34" fmla="*/ 1 w 8"/>
                <a:gd name="T35" fmla="*/ 0 h 18"/>
                <a:gd name="T36" fmla="*/ 0 w 8"/>
                <a:gd name="T37" fmla="*/ 0 h 18"/>
                <a:gd name="T38" fmla="*/ 0 w 8"/>
                <a:gd name="T39" fmla="*/ 1 h 18"/>
                <a:gd name="T40" fmla="*/ 0 w 8"/>
                <a:gd name="T41" fmla="*/ 3 h 18"/>
                <a:gd name="T42" fmla="*/ 2 w 8"/>
                <a:gd name="T43" fmla="*/ 7 h 18"/>
                <a:gd name="T44" fmla="*/ 3 w 8"/>
                <a:gd name="T45" fmla="*/ 8 h 18"/>
                <a:gd name="T46" fmla="*/ 3 w 8"/>
                <a:gd name="T47" fmla="*/ 7 h 18"/>
                <a:gd name="T48" fmla="*/ 2 w 8"/>
                <a:gd name="T49" fmla="*/ 2 h 18"/>
                <a:gd name="T50" fmla="*/ 1 w 8"/>
                <a:gd name="T51" fmla="*/ 0 h 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8">
                  <a:moveTo>
                    <a:pt x="8" y="18"/>
                  </a:moveTo>
                  <a:cubicBezTo>
                    <a:pt x="7" y="18"/>
                    <a:pt x="7" y="18"/>
                    <a:pt x="7" y="18"/>
                  </a:cubicBezTo>
                  <a:cubicBezTo>
                    <a:pt x="7" y="18"/>
                    <a:pt x="7" y="18"/>
                    <a:pt x="7" y="18"/>
                  </a:cubicBezTo>
                  <a:cubicBezTo>
                    <a:pt x="7" y="18"/>
                    <a:pt x="7" y="18"/>
                    <a:pt x="7" y="18"/>
                  </a:cubicBezTo>
                  <a:cubicBezTo>
                    <a:pt x="7" y="18"/>
                    <a:pt x="7" y="18"/>
                    <a:pt x="7" y="18"/>
                  </a:cubicBezTo>
                  <a:cubicBezTo>
                    <a:pt x="7" y="18"/>
                    <a:pt x="7" y="18"/>
                    <a:pt x="8" y="18"/>
                  </a:cubicBezTo>
                  <a:moveTo>
                    <a:pt x="4" y="10"/>
                  </a:moveTo>
                  <a:cubicBezTo>
                    <a:pt x="3" y="11"/>
                    <a:pt x="3" y="11"/>
                    <a:pt x="3" y="11"/>
                  </a:cubicBezTo>
                  <a:cubicBezTo>
                    <a:pt x="3" y="11"/>
                    <a:pt x="3" y="11"/>
                    <a:pt x="3" y="11"/>
                  </a:cubicBezTo>
                  <a:cubicBezTo>
                    <a:pt x="5" y="15"/>
                    <a:pt x="5" y="15"/>
                    <a:pt x="5" y="15"/>
                  </a:cubicBezTo>
                  <a:cubicBezTo>
                    <a:pt x="6" y="17"/>
                    <a:pt x="6" y="17"/>
                    <a:pt x="6" y="17"/>
                  </a:cubicBezTo>
                  <a:cubicBezTo>
                    <a:pt x="6" y="17"/>
                    <a:pt x="6" y="17"/>
                    <a:pt x="6" y="17"/>
                  </a:cubicBezTo>
                  <a:cubicBezTo>
                    <a:pt x="7" y="17"/>
                    <a:pt x="7" y="16"/>
                    <a:pt x="7" y="16"/>
                  </a:cubicBezTo>
                  <a:cubicBezTo>
                    <a:pt x="6" y="14"/>
                    <a:pt x="6" y="14"/>
                    <a:pt x="6" y="14"/>
                  </a:cubicBezTo>
                  <a:cubicBezTo>
                    <a:pt x="5" y="10"/>
                    <a:pt x="5" y="10"/>
                    <a:pt x="5" y="10"/>
                  </a:cubicBezTo>
                  <a:cubicBezTo>
                    <a:pt x="5" y="10"/>
                    <a:pt x="5" y="10"/>
                    <a:pt x="5" y="10"/>
                  </a:cubicBezTo>
                  <a:cubicBezTo>
                    <a:pt x="4" y="10"/>
                    <a:pt x="4" y="10"/>
                    <a:pt x="4" y="10"/>
                  </a:cubicBezTo>
                  <a:moveTo>
                    <a:pt x="1" y="0"/>
                  </a:moveTo>
                  <a:cubicBezTo>
                    <a:pt x="1" y="0"/>
                    <a:pt x="0" y="0"/>
                    <a:pt x="0" y="0"/>
                  </a:cubicBezTo>
                  <a:cubicBezTo>
                    <a:pt x="0" y="1"/>
                    <a:pt x="0" y="1"/>
                    <a:pt x="0" y="1"/>
                  </a:cubicBezTo>
                  <a:cubicBezTo>
                    <a:pt x="0" y="3"/>
                    <a:pt x="0" y="3"/>
                    <a:pt x="0" y="3"/>
                  </a:cubicBezTo>
                  <a:cubicBezTo>
                    <a:pt x="2" y="7"/>
                    <a:pt x="2" y="7"/>
                    <a:pt x="2" y="7"/>
                  </a:cubicBezTo>
                  <a:cubicBezTo>
                    <a:pt x="3" y="8"/>
                    <a:pt x="3" y="8"/>
                    <a:pt x="3" y="8"/>
                  </a:cubicBezTo>
                  <a:cubicBezTo>
                    <a:pt x="3" y="7"/>
                    <a:pt x="3" y="7"/>
                    <a:pt x="3" y="7"/>
                  </a:cubicBezTo>
                  <a:cubicBezTo>
                    <a:pt x="2" y="2"/>
                    <a:pt x="2" y="2"/>
                    <a:pt x="2" y="2"/>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8"/>
            <p:cNvSpPr>
              <a:spLocks noEditPoints="1"/>
            </p:cNvSpPr>
            <p:nvPr/>
          </p:nvSpPr>
          <p:spPr bwMode="auto">
            <a:xfrm rot="20333012">
              <a:off x="3599520" y="-965089"/>
              <a:ext cx="181627" cy="78968"/>
            </a:xfrm>
            <a:custGeom>
              <a:gdLst>
                <a:gd name="T0" fmla="*/ 6 w 17"/>
                <a:gd name="T1" fmla="*/ 4 h 7"/>
                <a:gd name="T2" fmla="*/ 6 w 17"/>
                <a:gd name="T3" fmla="*/ 4 h 7"/>
                <a:gd name="T4" fmla="*/ 2 w 17"/>
                <a:gd name="T5" fmla="*/ 5 h 7"/>
                <a:gd name="T6" fmla="*/ 0 w 17"/>
                <a:gd name="T7" fmla="*/ 6 h 7"/>
                <a:gd name="T8" fmla="*/ 0 w 17"/>
                <a:gd name="T9" fmla="*/ 7 h 7"/>
                <a:gd name="T10" fmla="*/ 1 w 17"/>
                <a:gd name="T11" fmla="*/ 7 h 7"/>
                <a:gd name="T12" fmla="*/ 3 w 17"/>
                <a:gd name="T13" fmla="*/ 7 h 7"/>
                <a:gd name="T14" fmla="*/ 7 w 17"/>
                <a:gd name="T15" fmla="*/ 5 h 7"/>
                <a:gd name="T16" fmla="*/ 7 w 17"/>
                <a:gd name="T17" fmla="*/ 4 h 7"/>
                <a:gd name="T18" fmla="*/ 6 w 17"/>
                <a:gd name="T19" fmla="*/ 4 h 7"/>
                <a:gd name="T20" fmla="*/ 16 w 17"/>
                <a:gd name="T21" fmla="*/ 0 h 7"/>
                <a:gd name="T22" fmla="*/ 14 w 17"/>
                <a:gd name="T23" fmla="*/ 1 h 7"/>
                <a:gd name="T24" fmla="*/ 10 w 17"/>
                <a:gd name="T25" fmla="*/ 2 h 7"/>
                <a:gd name="T26" fmla="*/ 10 w 17"/>
                <a:gd name="T27" fmla="*/ 2 h 7"/>
                <a:gd name="T28" fmla="*/ 9 w 17"/>
                <a:gd name="T29" fmla="*/ 3 h 7"/>
                <a:gd name="T30" fmla="*/ 10 w 17"/>
                <a:gd name="T31" fmla="*/ 4 h 7"/>
                <a:gd name="T32" fmla="*/ 15 w 17"/>
                <a:gd name="T33" fmla="*/ 2 h 7"/>
                <a:gd name="T34" fmla="*/ 17 w 17"/>
                <a:gd name="T35" fmla="*/ 1 h 7"/>
                <a:gd name="T36" fmla="*/ 16 w 17"/>
                <a:gd name="T37" fmla="*/ 0 h 7"/>
                <a:gd name="T38" fmla="*/ 16 w 17"/>
                <a:gd name="T3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6" y="4"/>
                  </a:moveTo>
                  <a:cubicBezTo>
                    <a:pt x="6" y="4"/>
                    <a:pt x="6" y="4"/>
                    <a:pt x="6" y="4"/>
                  </a:cubicBezTo>
                  <a:cubicBezTo>
                    <a:pt x="2" y="5"/>
                    <a:pt x="2" y="5"/>
                    <a:pt x="2" y="5"/>
                  </a:cubicBezTo>
                  <a:cubicBezTo>
                    <a:pt x="0" y="6"/>
                    <a:pt x="0" y="6"/>
                    <a:pt x="0" y="6"/>
                  </a:cubicBezTo>
                  <a:cubicBezTo>
                    <a:pt x="0" y="6"/>
                    <a:pt x="0" y="6"/>
                    <a:pt x="0" y="7"/>
                  </a:cubicBezTo>
                  <a:cubicBezTo>
                    <a:pt x="0" y="7"/>
                    <a:pt x="0" y="7"/>
                    <a:pt x="1" y="7"/>
                  </a:cubicBezTo>
                  <a:cubicBezTo>
                    <a:pt x="3" y="7"/>
                    <a:pt x="3" y="7"/>
                    <a:pt x="3" y="7"/>
                  </a:cubicBezTo>
                  <a:cubicBezTo>
                    <a:pt x="7" y="5"/>
                    <a:pt x="7" y="5"/>
                    <a:pt x="7" y="5"/>
                  </a:cubicBezTo>
                  <a:cubicBezTo>
                    <a:pt x="7" y="4"/>
                    <a:pt x="7" y="4"/>
                    <a:pt x="7" y="4"/>
                  </a:cubicBezTo>
                  <a:cubicBezTo>
                    <a:pt x="6" y="4"/>
                    <a:pt x="6" y="4"/>
                    <a:pt x="6" y="4"/>
                  </a:cubicBezTo>
                  <a:moveTo>
                    <a:pt x="16" y="0"/>
                  </a:moveTo>
                  <a:cubicBezTo>
                    <a:pt x="14" y="1"/>
                    <a:pt x="14" y="1"/>
                    <a:pt x="14" y="1"/>
                  </a:cubicBezTo>
                  <a:cubicBezTo>
                    <a:pt x="10" y="2"/>
                    <a:pt x="10" y="2"/>
                    <a:pt x="10" y="2"/>
                  </a:cubicBezTo>
                  <a:cubicBezTo>
                    <a:pt x="10" y="2"/>
                    <a:pt x="10" y="2"/>
                    <a:pt x="10" y="2"/>
                  </a:cubicBezTo>
                  <a:cubicBezTo>
                    <a:pt x="9" y="3"/>
                    <a:pt x="9" y="3"/>
                    <a:pt x="9" y="3"/>
                  </a:cubicBezTo>
                  <a:cubicBezTo>
                    <a:pt x="10" y="4"/>
                    <a:pt x="10" y="4"/>
                    <a:pt x="10" y="4"/>
                  </a:cubicBezTo>
                  <a:cubicBezTo>
                    <a:pt x="15" y="2"/>
                    <a:pt x="15" y="2"/>
                    <a:pt x="15" y="2"/>
                  </a:cubicBezTo>
                  <a:cubicBezTo>
                    <a:pt x="17" y="1"/>
                    <a:pt x="17" y="1"/>
                    <a:pt x="17" y="1"/>
                  </a:cubicBezTo>
                  <a:cubicBezTo>
                    <a:pt x="17" y="1"/>
                    <a:pt x="17" y="1"/>
                    <a:pt x="16" y="0"/>
                  </a:cubicBezTo>
                  <a:cubicBezTo>
                    <a:pt x="16" y="0"/>
                    <a:pt x="16"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9"/>
            <p:cNvSpPr>
              <a:spLocks noEditPoints="1"/>
            </p:cNvSpPr>
            <p:nvPr/>
          </p:nvSpPr>
          <p:spPr bwMode="auto">
            <a:xfrm rot="20333012">
              <a:off x="3632530" y="-949561"/>
              <a:ext cx="118453" cy="55279"/>
            </a:xfrm>
            <a:custGeom>
              <a:gdLst>
                <a:gd name="T0" fmla="*/ 6 w 11"/>
                <a:gd name="T1" fmla="*/ 2 h 5"/>
                <a:gd name="T2" fmla="*/ 6 w 11"/>
                <a:gd name="T3" fmla="*/ 4 h 5"/>
                <a:gd name="T4" fmla="*/ 7 w 11"/>
                <a:gd name="T5" fmla="*/ 4 h 5"/>
                <a:gd name="T6" fmla="*/ 9 w 11"/>
                <a:gd name="T7" fmla="*/ 5 h 5"/>
                <a:gd name="T8" fmla="*/ 9 w 11"/>
                <a:gd name="T9" fmla="*/ 5 h 5"/>
                <a:gd name="T10" fmla="*/ 10 w 11"/>
                <a:gd name="T11" fmla="*/ 5 h 5"/>
                <a:gd name="T12" fmla="*/ 10 w 11"/>
                <a:gd name="T13" fmla="*/ 5 h 5"/>
                <a:gd name="T14" fmla="*/ 10 w 11"/>
                <a:gd name="T15" fmla="*/ 4 h 5"/>
                <a:gd name="T16" fmla="*/ 9 w 11"/>
                <a:gd name="T17" fmla="*/ 4 h 5"/>
                <a:gd name="T18" fmla="*/ 7 w 11"/>
                <a:gd name="T19" fmla="*/ 3 h 5"/>
                <a:gd name="T20" fmla="*/ 6 w 11"/>
                <a:gd name="T21" fmla="*/ 2 h 5"/>
                <a:gd name="T22" fmla="*/ 1 w 11"/>
                <a:gd name="T23" fmla="*/ 0 h 5"/>
                <a:gd name="T24" fmla="*/ 0 w 11"/>
                <a:gd name="T25" fmla="*/ 0 h 5"/>
                <a:gd name="T26" fmla="*/ 1 w 11"/>
                <a:gd name="T27" fmla="*/ 1 h 5"/>
                <a:gd name="T28" fmla="*/ 1 w 11"/>
                <a:gd name="T29" fmla="*/ 2 h 5"/>
                <a:gd name="T30" fmla="*/ 3 w 11"/>
                <a:gd name="T31" fmla="*/ 3 h 5"/>
                <a:gd name="T32" fmla="*/ 4 w 11"/>
                <a:gd name="T33" fmla="*/ 3 h 5"/>
                <a:gd name="T34" fmla="*/ 5 w 11"/>
                <a:gd name="T35" fmla="*/ 2 h 5"/>
                <a:gd name="T36" fmla="*/ 4 w 11"/>
                <a:gd name="T37" fmla="*/ 1 h 5"/>
                <a:gd name="T38" fmla="*/ 2 w 11"/>
                <a:gd name="T39" fmla="*/ 0 h 5"/>
                <a:gd name="T40" fmla="*/ 1 w 11"/>
                <a:gd name="T41" fmla="*/ 0 h 5"/>
                <a:gd name="T42" fmla="*/ 1 w 11"/>
                <a:gd name="T43"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5">
                  <a:moveTo>
                    <a:pt x="6" y="2"/>
                  </a:moveTo>
                  <a:cubicBezTo>
                    <a:pt x="6" y="4"/>
                    <a:pt x="6" y="4"/>
                    <a:pt x="6" y="4"/>
                  </a:cubicBezTo>
                  <a:cubicBezTo>
                    <a:pt x="7" y="4"/>
                    <a:pt x="7" y="4"/>
                    <a:pt x="7" y="4"/>
                  </a:cubicBezTo>
                  <a:cubicBezTo>
                    <a:pt x="9" y="5"/>
                    <a:pt x="9" y="5"/>
                    <a:pt x="9" y="5"/>
                  </a:cubicBezTo>
                  <a:cubicBezTo>
                    <a:pt x="9" y="5"/>
                    <a:pt x="9" y="5"/>
                    <a:pt x="9" y="5"/>
                  </a:cubicBezTo>
                  <a:cubicBezTo>
                    <a:pt x="10" y="5"/>
                    <a:pt x="10" y="5"/>
                    <a:pt x="10" y="5"/>
                  </a:cubicBezTo>
                  <a:cubicBezTo>
                    <a:pt x="10" y="5"/>
                    <a:pt x="10" y="5"/>
                    <a:pt x="10" y="5"/>
                  </a:cubicBezTo>
                  <a:cubicBezTo>
                    <a:pt x="11" y="4"/>
                    <a:pt x="10" y="4"/>
                    <a:pt x="10" y="4"/>
                  </a:cubicBezTo>
                  <a:cubicBezTo>
                    <a:pt x="9" y="4"/>
                    <a:pt x="9" y="4"/>
                    <a:pt x="9" y="4"/>
                  </a:cubicBezTo>
                  <a:cubicBezTo>
                    <a:pt x="7" y="3"/>
                    <a:pt x="7" y="3"/>
                    <a:pt x="7" y="3"/>
                  </a:cubicBezTo>
                  <a:cubicBezTo>
                    <a:pt x="6" y="2"/>
                    <a:pt x="6" y="2"/>
                    <a:pt x="6" y="2"/>
                  </a:cubicBezTo>
                  <a:moveTo>
                    <a:pt x="1" y="0"/>
                  </a:moveTo>
                  <a:cubicBezTo>
                    <a:pt x="1" y="0"/>
                    <a:pt x="0" y="0"/>
                    <a:pt x="0" y="0"/>
                  </a:cubicBezTo>
                  <a:cubicBezTo>
                    <a:pt x="0" y="1"/>
                    <a:pt x="0" y="1"/>
                    <a:pt x="1" y="1"/>
                  </a:cubicBezTo>
                  <a:cubicBezTo>
                    <a:pt x="1" y="2"/>
                    <a:pt x="1" y="2"/>
                    <a:pt x="1" y="2"/>
                  </a:cubicBezTo>
                  <a:cubicBezTo>
                    <a:pt x="3" y="3"/>
                    <a:pt x="3" y="3"/>
                    <a:pt x="3" y="3"/>
                  </a:cubicBezTo>
                  <a:cubicBezTo>
                    <a:pt x="4" y="3"/>
                    <a:pt x="4" y="3"/>
                    <a:pt x="4" y="3"/>
                  </a:cubicBezTo>
                  <a:cubicBezTo>
                    <a:pt x="5" y="2"/>
                    <a:pt x="5" y="2"/>
                    <a:pt x="5" y="2"/>
                  </a:cubicBezTo>
                  <a:cubicBezTo>
                    <a:pt x="4" y="1"/>
                    <a:pt x="4" y="1"/>
                    <a:pt x="4" y="1"/>
                  </a:cubicBezTo>
                  <a:cubicBezTo>
                    <a:pt x="2" y="0"/>
                    <a:pt x="2" y="0"/>
                    <a:pt x="2" y="0"/>
                  </a:cubicBezTo>
                  <a:cubicBezTo>
                    <a:pt x="1" y="0"/>
                    <a:pt x="1" y="0"/>
                    <a:pt x="1" y="0"/>
                  </a:cubicBezTo>
                  <a:cubicBezTo>
                    <a:pt x="1" y="0"/>
                    <a:pt x="1" y="0"/>
                    <a:pt x="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80"/>
            <p:cNvSpPr/>
            <p:nvPr/>
          </p:nvSpPr>
          <p:spPr bwMode="auto">
            <a:xfrm rot="20333012">
              <a:off x="3664117" y="-981148"/>
              <a:ext cx="55279" cy="118453"/>
            </a:xfrm>
            <a:custGeom>
              <a:gdLst>
                <a:gd name="T0" fmla="*/ 4 w 5"/>
                <a:gd name="T1" fmla="*/ 0 h 11"/>
                <a:gd name="T2" fmla="*/ 4 w 5"/>
                <a:gd name="T3" fmla="*/ 1 h 11"/>
                <a:gd name="T4" fmla="*/ 3 w 5"/>
                <a:gd name="T5" fmla="*/ 1 h 11"/>
                <a:gd name="T6" fmla="*/ 2 w 5"/>
                <a:gd name="T7" fmla="*/ 4 h 11"/>
                <a:gd name="T8" fmla="*/ 2 w 5"/>
                <a:gd name="T9" fmla="*/ 5 h 11"/>
                <a:gd name="T10" fmla="*/ 1 w 5"/>
                <a:gd name="T11" fmla="*/ 6 h 11"/>
                <a:gd name="T12" fmla="*/ 1 w 5"/>
                <a:gd name="T13" fmla="*/ 7 h 11"/>
                <a:gd name="T14" fmla="*/ 0 w 5"/>
                <a:gd name="T15" fmla="*/ 9 h 11"/>
                <a:gd name="T16" fmla="*/ 0 w 5"/>
                <a:gd name="T17" fmla="*/ 10 h 11"/>
                <a:gd name="T18" fmla="*/ 0 w 5"/>
                <a:gd name="T19" fmla="*/ 11 h 11"/>
                <a:gd name="T20" fmla="*/ 1 w 5"/>
                <a:gd name="T21" fmla="*/ 11 h 11"/>
                <a:gd name="T22" fmla="*/ 1 w 5"/>
                <a:gd name="T23" fmla="*/ 10 h 11"/>
                <a:gd name="T24" fmla="*/ 1 w 5"/>
                <a:gd name="T25" fmla="*/ 10 h 11"/>
                <a:gd name="T26" fmla="*/ 2 w 5"/>
                <a:gd name="T27" fmla="*/ 8 h 11"/>
                <a:gd name="T28" fmla="*/ 3 w 5"/>
                <a:gd name="T29" fmla="*/ 7 h 11"/>
                <a:gd name="T30" fmla="*/ 3 w 5"/>
                <a:gd name="T31" fmla="*/ 5 h 11"/>
                <a:gd name="T32" fmla="*/ 4 w 5"/>
                <a:gd name="T33" fmla="*/ 4 h 11"/>
                <a:gd name="T34" fmla="*/ 5 w 5"/>
                <a:gd name="T35" fmla="*/ 2 h 11"/>
                <a:gd name="T36" fmla="*/ 5 w 5"/>
                <a:gd name="T37" fmla="*/ 2 h 11"/>
                <a:gd name="T38" fmla="*/ 5 w 5"/>
                <a:gd name="T39" fmla="*/ 1 h 11"/>
                <a:gd name="T40" fmla="*/ 4 w 5"/>
                <a:gd name="T41" fmla="*/ 0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0"/>
                  </a:moveTo>
                  <a:cubicBezTo>
                    <a:pt x="4" y="0"/>
                    <a:pt x="4" y="1"/>
                    <a:pt x="4" y="1"/>
                  </a:cubicBezTo>
                  <a:cubicBezTo>
                    <a:pt x="3" y="1"/>
                    <a:pt x="3" y="1"/>
                    <a:pt x="3" y="1"/>
                  </a:cubicBezTo>
                  <a:cubicBezTo>
                    <a:pt x="2" y="4"/>
                    <a:pt x="2" y="4"/>
                    <a:pt x="2" y="4"/>
                  </a:cubicBezTo>
                  <a:cubicBezTo>
                    <a:pt x="2" y="5"/>
                    <a:pt x="2" y="5"/>
                    <a:pt x="2" y="5"/>
                  </a:cubicBezTo>
                  <a:cubicBezTo>
                    <a:pt x="1" y="6"/>
                    <a:pt x="1" y="6"/>
                    <a:pt x="1" y="6"/>
                  </a:cubicBezTo>
                  <a:cubicBezTo>
                    <a:pt x="1" y="7"/>
                    <a:pt x="1" y="7"/>
                    <a:pt x="1" y="7"/>
                  </a:cubicBezTo>
                  <a:cubicBezTo>
                    <a:pt x="0" y="9"/>
                    <a:pt x="0" y="9"/>
                    <a:pt x="0" y="9"/>
                  </a:cubicBezTo>
                  <a:cubicBezTo>
                    <a:pt x="0" y="10"/>
                    <a:pt x="0" y="10"/>
                    <a:pt x="0" y="10"/>
                  </a:cubicBezTo>
                  <a:cubicBezTo>
                    <a:pt x="0" y="10"/>
                    <a:pt x="0" y="10"/>
                    <a:pt x="0" y="11"/>
                  </a:cubicBezTo>
                  <a:cubicBezTo>
                    <a:pt x="1" y="11"/>
                    <a:pt x="1" y="11"/>
                    <a:pt x="1" y="11"/>
                  </a:cubicBezTo>
                  <a:cubicBezTo>
                    <a:pt x="1" y="10"/>
                    <a:pt x="1" y="10"/>
                    <a:pt x="1" y="10"/>
                  </a:cubicBezTo>
                  <a:cubicBezTo>
                    <a:pt x="1" y="10"/>
                    <a:pt x="1" y="10"/>
                    <a:pt x="1" y="10"/>
                  </a:cubicBezTo>
                  <a:cubicBezTo>
                    <a:pt x="2" y="8"/>
                    <a:pt x="2" y="8"/>
                    <a:pt x="2" y="8"/>
                  </a:cubicBezTo>
                  <a:cubicBezTo>
                    <a:pt x="3" y="7"/>
                    <a:pt x="3" y="7"/>
                    <a:pt x="3" y="7"/>
                  </a:cubicBezTo>
                  <a:cubicBezTo>
                    <a:pt x="3" y="5"/>
                    <a:pt x="3" y="5"/>
                    <a:pt x="3" y="5"/>
                  </a:cubicBezTo>
                  <a:cubicBezTo>
                    <a:pt x="4" y="4"/>
                    <a:pt x="4" y="4"/>
                    <a:pt x="4" y="4"/>
                  </a:cubicBezTo>
                  <a:cubicBezTo>
                    <a:pt x="5" y="2"/>
                    <a:pt x="5" y="2"/>
                    <a:pt x="5" y="2"/>
                  </a:cubicBezTo>
                  <a:cubicBezTo>
                    <a:pt x="5" y="2"/>
                    <a:pt x="5" y="2"/>
                    <a:pt x="5" y="2"/>
                  </a:cubicBezTo>
                  <a:cubicBezTo>
                    <a:pt x="5" y="1"/>
                    <a:pt x="5" y="1"/>
                    <a:pt x="5" y="1"/>
                  </a:cubicBezTo>
                  <a:cubicBezTo>
                    <a:pt x="4" y="0"/>
                    <a:pt x="4" y="0"/>
                    <a:pt x="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81"/>
            <p:cNvSpPr>
              <a:spLocks noEditPoints="1"/>
            </p:cNvSpPr>
            <p:nvPr/>
          </p:nvSpPr>
          <p:spPr bwMode="auto">
            <a:xfrm rot="20333012">
              <a:off x="3575829" y="-1036161"/>
              <a:ext cx="229010" cy="221112"/>
            </a:xfrm>
            <a:custGeom>
              <a:gdLst>
                <a:gd name="T0" fmla="*/ 9 w 21"/>
                <a:gd name="T1" fmla="*/ 2 h 21"/>
                <a:gd name="T2" fmla="*/ 10 w 21"/>
                <a:gd name="T3" fmla="*/ 2 h 21"/>
                <a:gd name="T4" fmla="*/ 13 w 21"/>
                <a:gd name="T5" fmla="*/ 2 h 21"/>
                <a:gd name="T6" fmla="*/ 15 w 21"/>
                <a:gd name="T7" fmla="*/ 3 h 21"/>
                <a:gd name="T8" fmla="*/ 18 w 21"/>
                <a:gd name="T9" fmla="*/ 6 h 21"/>
                <a:gd name="T10" fmla="*/ 18 w 21"/>
                <a:gd name="T11" fmla="*/ 7 h 21"/>
                <a:gd name="T12" fmla="*/ 18 w 21"/>
                <a:gd name="T13" fmla="*/ 7 h 21"/>
                <a:gd name="T14" fmla="*/ 19 w 21"/>
                <a:gd name="T15" fmla="*/ 8 h 21"/>
                <a:gd name="T16" fmla="*/ 19 w 21"/>
                <a:gd name="T17" fmla="*/ 9 h 21"/>
                <a:gd name="T18" fmla="*/ 19 w 21"/>
                <a:gd name="T19" fmla="*/ 13 h 21"/>
                <a:gd name="T20" fmla="*/ 18 w 21"/>
                <a:gd name="T21" fmla="*/ 15 h 21"/>
                <a:gd name="T22" fmla="*/ 15 w 21"/>
                <a:gd name="T23" fmla="*/ 18 h 21"/>
                <a:gd name="T24" fmla="*/ 14 w 21"/>
                <a:gd name="T25" fmla="*/ 18 h 21"/>
                <a:gd name="T26" fmla="*/ 13 w 21"/>
                <a:gd name="T27" fmla="*/ 19 h 21"/>
                <a:gd name="T28" fmla="*/ 13 w 21"/>
                <a:gd name="T29" fmla="*/ 19 h 21"/>
                <a:gd name="T30" fmla="*/ 12 w 21"/>
                <a:gd name="T31" fmla="*/ 19 h 21"/>
                <a:gd name="T32" fmla="*/ 10 w 21"/>
                <a:gd name="T33" fmla="*/ 19 h 21"/>
                <a:gd name="T34" fmla="*/ 8 w 21"/>
                <a:gd name="T35" fmla="*/ 19 h 21"/>
                <a:gd name="T36" fmla="*/ 6 w 21"/>
                <a:gd name="T37" fmla="*/ 18 h 21"/>
                <a:gd name="T38" fmla="*/ 3 w 21"/>
                <a:gd name="T39" fmla="*/ 15 h 21"/>
                <a:gd name="T40" fmla="*/ 3 w 21"/>
                <a:gd name="T41" fmla="*/ 14 h 21"/>
                <a:gd name="T42" fmla="*/ 2 w 21"/>
                <a:gd name="T43" fmla="*/ 14 h 21"/>
                <a:gd name="T44" fmla="*/ 2 w 21"/>
                <a:gd name="T45" fmla="*/ 13 h 21"/>
                <a:gd name="T46" fmla="*/ 2 w 21"/>
                <a:gd name="T47" fmla="*/ 12 h 21"/>
                <a:gd name="T48" fmla="*/ 2 w 21"/>
                <a:gd name="T49" fmla="*/ 8 h 21"/>
                <a:gd name="T50" fmla="*/ 3 w 21"/>
                <a:gd name="T51" fmla="*/ 6 h 21"/>
                <a:gd name="T52" fmla="*/ 6 w 21"/>
                <a:gd name="T53" fmla="*/ 3 h 21"/>
                <a:gd name="T54" fmla="*/ 7 w 21"/>
                <a:gd name="T55" fmla="*/ 3 h 21"/>
                <a:gd name="T56" fmla="*/ 7 w 21"/>
                <a:gd name="T57" fmla="*/ 2 h 21"/>
                <a:gd name="T58" fmla="*/ 8 w 21"/>
                <a:gd name="T59" fmla="*/ 2 h 21"/>
                <a:gd name="T60" fmla="*/ 9 w 21"/>
                <a:gd name="T61" fmla="*/ 2 h 21"/>
                <a:gd name="T62" fmla="*/ 10 w 21"/>
                <a:gd name="T63" fmla="*/ 0 h 21"/>
                <a:gd name="T64" fmla="*/ 7 w 21"/>
                <a:gd name="T65" fmla="*/ 1 h 21"/>
                <a:gd name="T66" fmla="*/ 7 w 21"/>
                <a:gd name="T67" fmla="*/ 1 h 21"/>
                <a:gd name="T68" fmla="*/ 6 w 21"/>
                <a:gd name="T69" fmla="*/ 1 h 21"/>
                <a:gd name="T70" fmla="*/ 1 w 21"/>
                <a:gd name="T71" fmla="*/ 6 h 21"/>
                <a:gd name="T72" fmla="*/ 1 w 21"/>
                <a:gd name="T73" fmla="*/ 6 h 21"/>
                <a:gd name="T74" fmla="*/ 1 w 21"/>
                <a:gd name="T75" fmla="*/ 6 h 21"/>
                <a:gd name="T76" fmla="*/ 1 w 21"/>
                <a:gd name="T77" fmla="*/ 7 h 21"/>
                <a:gd name="T78" fmla="*/ 1 w 21"/>
                <a:gd name="T79" fmla="*/ 7 h 21"/>
                <a:gd name="T80" fmla="*/ 1 w 21"/>
                <a:gd name="T81" fmla="*/ 14 h 21"/>
                <a:gd name="T82" fmla="*/ 1 w 21"/>
                <a:gd name="T83" fmla="*/ 14 h 21"/>
                <a:gd name="T84" fmla="*/ 1 w 21"/>
                <a:gd name="T85" fmla="*/ 14 h 21"/>
                <a:gd name="T86" fmla="*/ 1 w 21"/>
                <a:gd name="T87" fmla="*/ 14 h 21"/>
                <a:gd name="T88" fmla="*/ 1 w 21"/>
                <a:gd name="T89" fmla="*/ 15 h 21"/>
                <a:gd name="T90" fmla="*/ 6 w 21"/>
                <a:gd name="T91" fmla="*/ 20 h 21"/>
                <a:gd name="T92" fmla="*/ 7 w 21"/>
                <a:gd name="T93" fmla="*/ 20 h 21"/>
                <a:gd name="T94" fmla="*/ 10 w 21"/>
                <a:gd name="T95" fmla="*/ 21 h 21"/>
                <a:gd name="T96" fmla="*/ 13 w 21"/>
                <a:gd name="T97" fmla="*/ 20 h 21"/>
                <a:gd name="T98" fmla="*/ 14 w 21"/>
                <a:gd name="T99" fmla="*/ 20 h 21"/>
                <a:gd name="T100" fmla="*/ 14 w 21"/>
                <a:gd name="T101" fmla="*/ 20 h 21"/>
                <a:gd name="T102" fmla="*/ 15 w 21"/>
                <a:gd name="T103" fmla="*/ 20 h 21"/>
                <a:gd name="T104" fmla="*/ 15 w 21"/>
                <a:gd name="T105" fmla="*/ 20 h 21"/>
                <a:gd name="T106" fmla="*/ 19 w 21"/>
                <a:gd name="T107" fmla="*/ 15 h 21"/>
                <a:gd name="T108" fmla="*/ 20 w 21"/>
                <a:gd name="T109" fmla="*/ 14 h 21"/>
                <a:gd name="T110" fmla="*/ 20 w 21"/>
                <a:gd name="T111" fmla="*/ 8 h 21"/>
                <a:gd name="T112" fmla="*/ 20 w 21"/>
                <a:gd name="T113" fmla="*/ 7 h 21"/>
                <a:gd name="T114" fmla="*/ 20 w 21"/>
                <a:gd name="T115" fmla="*/ 6 h 21"/>
                <a:gd name="T116" fmla="*/ 15 w 21"/>
                <a:gd name="T117" fmla="*/ 2 h 21"/>
                <a:gd name="T118" fmla="*/ 14 w 21"/>
                <a:gd name="T119" fmla="*/ 1 h 21"/>
                <a:gd name="T120" fmla="*/ 10 w 21"/>
                <a:gd name="T121" fmla="*/ 0 h 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1">
                  <a:moveTo>
                    <a:pt x="9" y="2"/>
                  </a:moveTo>
                  <a:cubicBezTo>
                    <a:pt x="9" y="2"/>
                    <a:pt x="10" y="2"/>
                    <a:pt x="10" y="2"/>
                  </a:cubicBezTo>
                  <a:cubicBezTo>
                    <a:pt x="11" y="2"/>
                    <a:pt x="12" y="2"/>
                    <a:pt x="13" y="2"/>
                  </a:cubicBezTo>
                  <a:cubicBezTo>
                    <a:pt x="14" y="3"/>
                    <a:pt x="14" y="3"/>
                    <a:pt x="15" y="3"/>
                  </a:cubicBezTo>
                  <a:cubicBezTo>
                    <a:pt x="16" y="4"/>
                    <a:pt x="17" y="5"/>
                    <a:pt x="18" y="6"/>
                  </a:cubicBezTo>
                  <a:cubicBezTo>
                    <a:pt x="18" y="6"/>
                    <a:pt x="18" y="7"/>
                    <a:pt x="18" y="7"/>
                  </a:cubicBezTo>
                  <a:cubicBezTo>
                    <a:pt x="18" y="7"/>
                    <a:pt x="18" y="7"/>
                    <a:pt x="18" y="7"/>
                  </a:cubicBezTo>
                  <a:cubicBezTo>
                    <a:pt x="19" y="8"/>
                    <a:pt x="19" y="8"/>
                    <a:pt x="19" y="8"/>
                  </a:cubicBezTo>
                  <a:cubicBezTo>
                    <a:pt x="19" y="8"/>
                    <a:pt x="19" y="9"/>
                    <a:pt x="19" y="9"/>
                  </a:cubicBezTo>
                  <a:cubicBezTo>
                    <a:pt x="19" y="10"/>
                    <a:pt x="19" y="12"/>
                    <a:pt x="19" y="13"/>
                  </a:cubicBezTo>
                  <a:cubicBezTo>
                    <a:pt x="18" y="14"/>
                    <a:pt x="18" y="14"/>
                    <a:pt x="18" y="15"/>
                  </a:cubicBezTo>
                  <a:cubicBezTo>
                    <a:pt x="17" y="16"/>
                    <a:pt x="16" y="17"/>
                    <a:pt x="15" y="18"/>
                  </a:cubicBezTo>
                  <a:cubicBezTo>
                    <a:pt x="15" y="18"/>
                    <a:pt x="14" y="18"/>
                    <a:pt x="14" y="18"/>
                  </a:cubicBezTo>
                  <a:cubicBezTo>
                    <a:pt x="14" y="18"/>
                    <a:pt x="14" y="19"/>
                    <a:pt x="13" y="19"/>
                  </a:cubicBezTo>
                  <a:cubicBezTo>
                    <a:pt x="13" y="19"/>
                    <a:pt x="13" y="19"/>
                    <a:pt x="13" y="19"/>
                  </a:cubicBezTo>
                  <a:cubicBezTo>
                    <a:pt x="13" y="19"/>
                    <a:pt x="12" y="19"/>
                    <a:pt x="12" y="19"/>
                  </a:cubicBezTo>
                  <a:cubicBezTo>
                    <a:pt x="12" y="19"/>
                    <a:pt x="11" y="19"/>
                    <a:pt x="10" y="19"/>
                  </a:cubicBezTo>
                  <a:cubicBezTo>
                    <a:pt x="9" y="19"/>
                    <a:pt x="9" y="19"/>
                    <a:pt x="8" y="19"/>
                  </a:cubicBezTo>
                  <a:cubicBezTo>
                    <a:pt x="7" y="19"/>
                    <a:pt x="7" y="19"/>
                    <a:pt x="6" y="18"/>
                  </a:cubicBezTo>
                  <a:cubicBezTo>
                    <a:pt x="5" y="18"/>
                    <a:pt x="4" y="16"/>
                    <a:pt x="3" y="15"/>
                  </a:cubicBezTo>
                  <a:cubicBezTo>
                    <a:pt x="3" y="15"/>
                    <a:pt x="3" y="15"/>
                    <a:pt x="3" y="14"/>
                  </a:cubicBezTo>
                  <a:cubicBezTo>
                    <a:pt x="2" y="14"/>
                    <a:pt x="2" y="14"/>
                    <a:pt x="2" y="14"/>
                  </a:cubicBezTo>
                  <a:cubicBezTo>
                    <a:pt x="2" y="13"/>
                    <a:pt x="2" y="13"/>
                    <a:pt x="2" y="13"/>
                  </a:cubicBezTo>
                  <a:cubicBezTo>
                    <a:pt x="2" y="13"/>
                    <a:pt x="2" y="13"/>
                    <a:pt x="2" y="12"/>
                  </a:cubicBezTo>
                  <a:cubicBezTo>
                    <a:pt x="1" y="11"/>
                    <a:pt x="2" y="9"/>
                    <a:pt x="2" y="8"/>
                  </a:cubicBezTo>
                  <a:cubicBezTo>
                    <a:pt x="2" y="7"/>
                    <a:pt x="2" y="7"/>
                    <a:pt x="3" y="6"/>
                  </a:cubicBezTo>
                  <a:cubicBezTo>
                    <a:pt x="3" y="5"/>
                    <a:pt x="5" y="4"/>
                    <a:pt x="6" y="3"/>
                  </a:cubicBezTo>
                  <a:cubicBezTo>
                    <a:pt x="6" y="3"/>
                    <a:pt x="6" y="3"/>
                    <a:pt x="7" y="3"/>
                  </a:cubicBezTo>
                  <a:cubicBezTo>
                    <a:pt x="7" y="3"/>
                    <a:pt x="7" y="3"/>
                    <a:pt x="7" y="2"/>
                  </a:cubicBezTo>
                  <a:cubicBezTo>
                    <a:pt x="7" y="2"/>
                    <a:pt x="8" y="2"/>
                    <a:pt x="8" y="2"/>
                  </a:cubicBezTo>
                  <a:cubicBezTo>
                    <a:pt x="8" y="2"/>
                    <a:pt x="8" y="2"/>
                    <a:pt x="9" y="2"/>
                  </a:cubicBezTo>
                  <a:moveTo>
                    <a:pt x="10" y="0"/>
                  </a:moveTo>
                  <a:cubicBezTo>
                    <a:pt x="9" y="0"/>
                    <a:pt x="8" y="0"/>
                    <a:pt x="7" y="1"/>
                  </a:cubicBezTo>
                  <a:cubicBezTo>
                    <a:pt x="7" y="1"/>
                    <a:pt x="7" y="1"/>
                    <a:pt x="7" y="1"/>
                  </a:cubicBezTo>
                  <a:cubicBezTo>
                    <a:pt x="6" y="1"/>
                    <a:pt x="6" y="1"/>
                    <a:pt x="6" y="1"/>
                  </a:cubicBezTo>
                  <a:cubicBezTo>
                    <a:pt x="4" y="2"/>
                    <a:pt x="2" y="4"/>
                    <a:pt x="1" y="6"/>
                  </a:cubicBezTo>
                  <a:cubicBezTo>
                    <a:pt x="1" y="6"/>
                    <a:pt x="1" y="6"/>
                    <a:pt x="1" y="6"/>
                  </a:cubicBezTo>
                  <a:cubicBezTo>
                    <a:pt x="1" y="6"/>
                    <a:pt x="1" y="6"/>
                    <a:pt x="1" y="6"/>
                  </a:cubicBezTo>
                  <a:cubicBezTo>
                    <a:pt x="1" y="7"/>
                    <a:pt x="1" y="7"/>
                    <a:pt x="1" y="7"/>
                  </a:cubicBezTo>
                  <a:cubicBezTo>
                    <a:pt x="1" y="7"/>
                    <a:pt x="1" y="7"/>
                    <a:pt x="1" y="7"/>
                  </a:cubicBezTo>
                  <a:cubicBezTo>
                    <a:pt x="0" y="9"/>
                    <a:pt x="0" y="11"/>
                    <a:pt x="1" y="14"/>
                  </a:cubicBezTo>
                  <a:cubicBezTo>
                    <a:pt x="1" y="14"/>
                    <a:pt x="1" y="14"/>
                    <a:pt x="1" y="14"/>
                  </a:cubicBezTo>
                  <a:cubicBezTo>
                    <a:pt x="1" y="14"/>
                    <a:pt x="1" y="14"/>
                    <a:pt x="1" y="14"/>
                  </a:cubicBezTo>
                  <a:cubicBezTo>
                    <a:pt x="1" y="14"/>
                    <a:pt x="1" y="14"/>
                    <a:pt x="1" y="14"/>
                  </a:cubicBezTo>
                  <a:cubicBezTo>
                    <a:pt x="1" y="14"/>
                    <a:pt x="1" y="15"/>
                    <a:pt x="1" y="15"/>
                  </a:cubicBezTo>
                  <a:cubicBezTo>
                    <a:pt x="2" y="17"/>
                    <a:pt x="4" y="19"/>
                    <a:pt x="6" y="20"/>
                  </a:cubicBezTo>
                  <a:cubicBezTo>
                    <a:pt x="6" y="20"/>
                    <a:pt x="7" y="20"/>
                    <a:pt x="7" y="20"/>
                  </a:cubicBezTo>
                  <a:cubicBezTo>
                    <a:pt x="8" y="21"/>
                    <a:pt x="9" y="21"/>
                    <a:pt x="10" y="21"/>
                  </a:cubicBezTo>
                  <a:cubicBezTo>
                    <a:pt x="11" y="21"/>
                    <a:pt x="12" y="21"/>
                    <a:pt x="13" y="20"/>
                  </a:cubicBezTo>
                  <a:cubicBezTo>
                    <a:pt x="13" y="20"/>
                    <a:pt x="13" y="20"/>
                    <a:pt x="14" y="20"/>
                  </a:cubicBezTo>
                  <a:cubicBezTo>
                    <a:pt x="14" y="20"/>
                    <a:pt x="14" y="20"/>
                    <a:pt x="14" y="20"/>
                  </a:cubicBezTo>
                  <a:cubicBezTo>
                    <a:pt x="14" y="20"/>
                    <a:pt x="14" y="20"/>
                    <a:pt x="15" y="20"/>
                  </a:cubicBezTo>
                  <a:cubicBezTo>
                    <a:pt x="15" y="20"/>
                    <a:pt x="15" y="20"/>
                    <a:pt x="15" y="20"/>
                  </a:cubicBezTo>
                  <a:cubicBezTo>
                    <a:pt x="17" y="19"/>
                    <a:pt x="18" y="17"/>
                    <a:pt x="19" y="15"/>
                  </a:cubicBezTo>
                  <a:cubicBezTo>
                    <a:pt x="20" y="15"/>
                    <a:pt x="20" y="15"/>
                    <a:pt x="20" y="14"/>
                  </a:cubicBezTo>
                  <a:cubicBezTo>
                    <a:pt x="21" y="12"/>
                    <a:pt x="21" y="10"/>
                    <a:pt x="20" y="8"/>
                  </a:cubicBezTo>
                  <a:cubicBezTo>
                    <a:pt x="20" y="7"/>
                    <a:pt x="20" y="7"/>
                    <a:pt x="20" y="7"/>
                  </a:cubicBezTo>
                  <a:cubicBezTo>
                    <a:pt x="20" y="7"/>
                    <a:pt x="20" y="6"/>
                    <a:pt x="20" y="6"/>
                  </a:cubicBezTo>
                  <a:cubicBezTo>
                    <a:pt x="19" y="4"/>
                    <a:pt x="17" y="3"/>
                    <a:pt x="15" y="2"/>
                  </a:cubicBezTo>
                  <a:cubicBezTo>
                    <a:pt x="15" y="1"/>
                    <a:pt x="14" y="1"/>
                    <a:pt x="14" y="1"/>
                  </a:cubicBezTo>
                  <a:cubicBezTo>
                    <a:pt x="13" y="1"/>
                    <a:pt x="12" y="0"/>
                    <a:pt x="10"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9" name="组合 178"/>
          <p:cNvGrpSpPr/>
          <p:nvPr/>
        </p:nvGrpSpPr>
        <p:grpSpPr>
          <a:xfrm>
            <a:off x="2604559" y="890515"/>
            <a:ext cx="961890" cy="863711"/>
            <a:chOff x="-1620838" y="-3298825"/>
            <a:chExt cx="2301875" cy="2066925"/>
          </a:xfrm>
          <a:effectLst>
            <a:outerShdw blurRad="50800" dist="38100" algn="l" rotWithShape="0">
              <a:prstClr val="black">
                <a:alpha val="40000"/>
              </a:prstClr>
            </a:outerShdw>
          </a:effectLst>
        </p:grpSpPr>
        <p:sp>
          <p:nvSpPr>
            <p:cNvPr id="180" name="Freeform 4990"/>
            <p:cNvSpPr/>
            <p:nvPr/>
          </p:nvSpPr>
          <p:spPr bwMode="auto">
            <a:xfrm>
              <a:off x="-1327151" y="-2592387"/>
              <a:ext cx="536575" cy="460375"/>
            </a:xfrm>
            <a:custGeom>
              <a:gdLst>
                <a:gd name="T0" fmla="*/ 92 w 143"/>
                <a:gd name="T1" fmla="*/ 17 h 123"/>
                <a:gd name="T2" fmla="*/ 0 w 143"/>
                <a:gd name="T3" fmla="*/ 69 h 123"/>
                <a:gd name="T4" fmla="*/ 45 w 143"/>
                <a:gd name="T5" fmla="*/ 90 h 123"/>
                <a:gd name="T6" fmla="*/ 49 w 143"/>
                <a:gd name="T7" fmla="*/ 123 h 123"/>
                <a:gd name="T8" fmla="*/ 125 w 143"/>
                <a:gd name="T9" fmla="*/ 53 h 123"/>
                <a:gd name="T10" fmla="*/ 92 w 143"/>
                <a:gd name="T11" fmla="*/ 17 h 123"/>
              </a:gdLst>
              <a:cxnLst>
                <a:cxn ang="0">
                  <a:pos x="T0" y="T1"/>
                </a:cxn>
                <a:cxn ang="0">
                  <a:pos x="T2" y="T3"/>
                </a:cxn>
                <a:cxn ang="0">
                  <a:pos x="T4" y="T5"/>
                </a:cxn>
                <a:cxn ang="0">
                  <a:pos x="T6" y="T7"/>
                </a:cxn>
                <a:cxn ang="0">
                  <a:pos x="T8" y="T9"/>
                </a:cxn>
                <a:cxn ang="0">
                  <a:pos x="T10" y="T11"/>
                </a:cxn>
              </a:cxnLst>
              <a:rect l="0" t="0" r="r" b="b"/>
              <a:pathLst>
                <a:path w="143" h="123">
                  <a:moveTo>
                    <a:pt x="92" y="17"/>
                  </a:moveTo>
                  <a:cubicBezTo>
                    <a:pt x="77" y="0"/>
                    <a:pt x="45" y="87"/>
                    <a:pt x="0" y="69"/>
                  </a:cubicBezTo>
                  <a:cubicBezTo>
                    <a:pt x="0" y="69"/>
                    <a:pt x="18" y="90"/>
                    <a:pt x="45" y="90"/>
                  </a:cubicBezTo>
                  <a:cubicBezTo>
                    <a:pt x="44" y="96"/>
                    <a:pt x="41" y="115"/>
                    <a:pt x="49" y="123"/>
                  </a:cubicBezTo>
                  <a:cubicBezTo>
                    <a:pt x="80" y="73"/>
                    <a:pt x="143" y="73"/>
                    <a:pt x="125" y="53"/>
                  </a:cubicBezTo>
                  <a:lnTo>
                    <a:pt x="92" y="17"/>
                  </a:lnTo>
                  <a:close/>
                </a:path>
              </a:pathLst>
            </a:custGeom>
            <a:solidFill>
              <a:srgbClr val="E83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91"/>
            <p:cNvSpPr/>
            <p:nvPr/>
          </p:nvSpPr>
          <p:spPr bwMode="auto">
            <a:xfrm>
              <a:off x="-1225551" y="-2517775"/>
              <a:ext cx="366713" cy="254000"/>
            </a:xfrm>
            <a:custGeom>
              <a:gdLst>
                <a:gd name="T0" fmla="*/ 68 w 98"/>
                <a:gd name="T1" fmla="*/ 0 h 68"/>
                <a:gd name="T2" fmla="*/ 15 w 98"/>
                <a:gd name="T3" fmla="*/ 36 h 68"/>
                <a:gd name="T4" fmla="*/ 44 w 98"/>
                <a:gd name="T5" fmla="*/ 68 h 68"/>
                <a:gd name="T6" fmla="*/ 98 w 98"/>
                <a:gd name="T7" fmla="*/ 33 h 68"/>
                <a:gd name="T8" fmla="*/ 68 w 98"/>
                <a:gd name="T9" fmla="*/ 0 h 68"/>
              </a:gdLst>
              <a:cxnLst>
                <a:cxn ang="0">
                  <a:pos x="T0" y="T1"/>
                </a:cxn>
                <a:cxn ang="0">
                  <a:pos x="T2" y="T3"/>
                </a:cxn>
                <a:cxn ang="0">
                  <a:pos x="T4" y="T5"/>
                </a:cxn>
                <a:cxn ang="0">
                  <a:pos x="T6" y="T7"/>
                </a:cxn>
                <a:cxn ang="0">
                  <a:pos x="T8" y="T9"/>
                </a:cxn>
              </a:cxnLst>
              <a:rect l="0" t="0" r="r" b="b"/>
              <a:pathLst>
                <a:path w="98" h="68">
                  <a:moveTo>
                    <a:pt x="68" y="0"/>
                  </a:moveTo>
                  <a:cubicBezTo>
                    <a:pt x="82" y="16"/>
                    <a:pt x="0" y="19"/>
                    <a:pt x="15" y="36"/>
                  </a:cubicBezTo>
                  <a:cubicBezTo>
                    <a:pt x="44" y="68"/>
                    <a:pt x="44" y="68"/>
                    <a:pt x="44" y="68"/>
                  </a:cubicBezTo>
                  <a:cubicBezTo>
                    <a:pt x="36" y="59"/>
                    <a:pt x="84" y="62"/>
                    <a:pt x="98" y="33"/>
                  </a:cubicBezTo>
                  <a:lnTo>
                    <a:pt x="68" y="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92"/>
            <p:cNvSpPr/>
            <p:nvPr/>
          </p:nvSpPr>
          <p:spPr bwMode="auto">
            <a:xfrm>
              <a:off x="-1169988" y="-3024187"/>
              <a:ext cx="814388" cy="974725"/>
            </a:xfrm>
            <a:custGeom>
              <a:gdLst>
                <a:gd name="T0" fmla="*/ 27 w 217"/>
                <a:gd name="T1" fmla="*/ 201 h 260"/>
                <a:gd name="T2" fmla="*/ 217 w 217"/>
                <a:gd name="T3" fmla="*/ 64 h 260"/>
                <a:gd name="T4" fmla="*/ 205 w 217"/>
                <a:gd name="T5" fmla="*/ 50 h 260"/>
                <a:gd name="T6" fmla="*/ 0 w 217"/>
                <a:gd name="T7" fmla="*/ 171 h 260"/>
                <a:gd name="T8" fmla="*/ 27 w 217"/>
                <a:gd name="T9" fmla="*/ 201 h 260"/>
              </a:gdLst>
              <a:cxnLst>
                <a:cxn ang="0">
                  <a:pos x="T0" y="T1"/>
                </a:cxn>
                <a:cxn ang="0">
                  <a:pos x="T2" y="T3"/>
                </a:cxn>
                <a:cxn ang="0">
                  <a:pos x="T4" y="T5"/>
                </a:cxn>
                <a:cxn ang="0">
                  <a:pos x="T6" y="T7"/>
                </a:cxn>
                <a:cxn ang="0">
                  <a:pos x="T8" y="T9"/>
                </a:cxn>
              </a:cxnLst>
              <a:rect l="0" t="0" r="r" b="b"/>
              <a:pathLst>
                <a:path w="216" h="260">
                  <a:moveTo>
                    <a:pt x="27" y="201"/>
                  </a:moveTo>
                  <a:cubicBezTo>
                    <a:pt x="81" y="260"/>
                    <a:pt x="166" y="6"/>
                    <a:pt x="217" y="64"/>
                  </a:cubicBezTo>
                  <a:cubicBezTo>
                    <a:pt x="205" y="50"/>
                    <a:pt x="205" y="50"/>
                    <a:pt x="205" y="50"/>
                  </a:cubicBezTo>
                  <a:cubicBezTo>
                    <a:pt x="158" y="0"/>
                    <a:pt x="54" y="230"/>
                    <a:pt x="0" y="171"/>
                  </a:cubicBezTo>
                  <a:lnTo>
                    <a:pt x="27" y="201"/>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Oval 4993"/>
            <p:cNvSpPr>
              <a:spLocks noChangeArrowheads="1"/>
            </p:cNvSpPr>
            <p:nvPr/>
          </p:nvSpPr>
          <p:spPr bwMode="auto">
            <a:xfrm>
              <a:off x="-1143001" y="-1798637"/>
              <a:ext cx="165100" cy="161925"/>
            </a:xfrm>
            <a:prstGeom prst="ellipse">
              <a:avLst/>
            </a:pr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4"/>
            <p:cNvSpPr/>
            <p:nvPr/>
          </p:nvSpPr>
          <p:spPr bwMode="auto">
            <a:xfrm>
              <a:off x="-1158876" y="-1809750"/>
              <a:ext cx="192088" cy="184150"/>
            </a:xfrm>
            <a:custGeom>
              <a:gdLst>
                <a:gd name="T0" fmla="*/ 7 w 51"/>
                <a:gd name="T1" fmla="*/ 0 h 49"/>
                <a:gd name="T2" fmla="*/ 0 w 51"/>
                <a:gd name="T3" fmla="*/ 22 h 49"/>
                <a:gd name="T4" fmla="*/ 35 w 51"/>
                <a:gd name="T5" fmla="*/ 49 h 49"/>
                <a:gd name="T6" fmla="*/ 51 w 51"/>
                <a:gd name="T7" fmla="*/ 32 h 49"/>
                <a:gd name="T8" fmla="*/ 7 w 51"/>
                <a:gd name="T9" fmla="*/ 0 h 49"/>
              </a:gdLst>
              <a:cxnLst>
                <a:cxn ang="0">
                  <a:pos x="T0" y="T1"/>
                </a:cxn>
                <a:cxn ang="0">
                  <a:pos x="T2" y="T3"/>
                </a:cxn>
                <a:cxn ang="0">
                  <a:pos x="T4" y="T5"/>
                </a:cxn>
                <a:cxn ang="0">
                  <a:pos x="T6" y="T7"/>
                </a:cxn>
                <a:cxn ang="0">
                  <a:pos x="T8" y="T9"/>
                </a:cxn>
              </a:cxnLst>
              <a:rect l="0" t="0" r="r" b="b"/>
              <a:pathLst>
                <a:path w="51" h="49">
                  <a:moveTo>
                    <a:pt x="7" y="0"/>
                  </a:moveTo>
                  <a:cubicBezTo>
                    <a:pt x="0" y="22"/>
                    <a:pt x="0" y="22"/>
                    <a:pt x="0" y="22"/>
                  </a:cubicBezTo>
                  <a:cubicBezTo>
                    <a:pt x="29" y="22"/>
                    <a:pt x="34" y="49"/>
                    <a:pt x="35" y="49"/>
                  </a:cubicBezTo>
                  <a:cubicBezTo>
                    <a:pt x="51" y="32"/>
                    <a:pt x="51" y="32"/>
                    <a:pt x="51" y="32"/>
                  </a:cubicBezTo>
                  <a:lnTo>
                    <a:pt x="7" y="0"/>
                  </a:lnTo>
                  <a:close/>
                </a:path>
              </a:pathLst>
            </a:custGeom>
            <a:solidFill>
              <a:srgbClr val="C34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4995"/>
            <p:cNvSpPr/>
            <p:nvPr/>
          </p:nvSpPr>
          <p:spPr bwMode="auto">
            <a:xfrm>
              <a:off x="-1304926" y="-2540000"/>
              <a:ext cx="1092200" cy="1120775"/>
            </a:xfrm>
            <a:custGeom>
              <a:gdLst>
                <a:gd name="T0" fmla="*/ 279 w 291"/>
                <a:gd name="T1" fmla="*/ 3 h 299"/>
                <a:gd name="T2" fmla="*/ 177 w 291"/>
                <a:gd name="T3" fmla="*/ 1 h 299"/>
                <a:gd name="T4" fmla="*/ 87 w 291"/>
                <a:gd name="T5" fmla="*/ 110 h 299"/>
                <a:gd name="T6" fmla="*/ 15 w 291"/>
                <a:gd name="T7" fmla="*/ 143 h 299"/>
                <a:gd name="T8" fmla="*/ 117 w 291"/>
                <a:gd name="T9" fmla="*/ 249 h 299"/>
                <a:gd name="T10" fmla="*/ 244 w 291"/>
                <a:gd name="T11" fmla="*/ 273 h 299"/>
                <a:gd name="T12" fmla="*/ 236 w 291"/>
                <a:gd name="T13" fmla="*/ 238 h 299"/>
                <a:gd name="T14" fmla="*/ 236 w 291"/>
                <a:gd name="T15" fmla="*/ 195 h 299"/>
                <a:gd name="T16" fmla="*/ 291 w 291"/>
                <a:gd name="T17" fmla="*/ 92 h 299"/>
                <a:gd name="T18" fmla="*/ 279 w 291"/>
                <a:gd name="T19" fmla="*/ 3 h 2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9">
                  <a:moveTo>
                    <a:pt x="279" y="3"/>
                  </a:moveTo>
                  <a:cubicBezTo>
                    <a:pt x="237" y="0"/>
                    <a:pt x="219" y="4"/>
                    <a:pt x="177" y="1"/>
                  </a:cubicBezTo>
                  <a:cubicBezTo>
                    <a:pt x="129" y="26"/>
                    <a:pt x="117" y="84"/>
                    <a:pt x="87" y="110"/>
                  </a:cubicBezTo>
                  <a:cubicBezTo>
                    <a:pt x="47" y="144"/>
                    <a:pt x="34" y="122"/>
                    <a:pt x="15" y="143"/>
                  </a:cubicBezTo>
                  <a:cubicBezTo>
                    <a:pt x="0" y="163"/>
                    <a:pt x="54" y="216"/>
                    <a:pt x="117" y="249"/>
                  </a:cubicBezTo>
                  <a:cubicBezTo>
                    <a:pt x="173" y="279"/>
                    <a:pt x="243" y="299"/>
                    <a:pt x="244" y="273"/>
                  </a:cubicBezTo>
                  <a:cubicBezTo>
                    <a:pt x="243" y="259"/>
                    <a:pt x="238" y="249"/>
                    <a:pt x="236" y="238"/>
                  </a:cubicBezTo>
                  <a:cubicBezTo>
                    <a:pt x="233" y="226"/>
                    <a:pt x="233" y="209"/>
                    <a:pt x="236" y="195"/>
                  </a:cubicBezTo>
                  <a:cubicBezTo>
                    <a:pt x="241" y="175"/>
                    <a:pt x="273" y="127"/>
                    <a:pt x="291" y="92"/>
                  </a:cubicBezTo>
                  <a:cubicBezTo>
                    <a:pt x="289" y="62"/>
                    <a:pt x="281" y="33"/>
                    <a:pt x="279" y="3"/>
                  </a:cubicBez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4996"/>
            <p:cNvSpPr/>
            <p:nvPr/>
          </p:nvSpPr>
          <p:spPr bwMode="auto">
            <a:xfrm>
              <a:off x="-573088" y="-2492375"/>
              <a:ext cx="333375" cy="585788"/>
            </a:xfrm>
            <a:custGeom>
              <a:gdLst>
                <a:gd name="T0" fmla="*/ 37 w 89"/>
                <a:gd name="T1" fmla="*/ 0 h 156"/>
                <a:gd name="T2" fmla="*/ 12 w 89"/>
                <a:gd name="T3" fmla="*/ 1 h 156"/>
                <a:gd name="T4" fmla="*/ 22 w 89"/>
                <a:gd name="T5" fmla="*/ 27 h 156"/>
                <a:gd name="T6" fmla="*/ 65 w 89"/>
                <a:gd name="T7" fmla="*/ 156 h 156"/>
                <a:gd name="T8" fmla="*/ 89 w 89"/>
                <a:gd name="T9" fmla="*/ 120 h 156"/>
                <a:gd name="T10" fmla="*/ 37 w 89"/>
                <a:gd name="T11" fmla="*/ 0 h 156"/>
              </a:gdLst>
              <a:cxnLst>
                <a:cxn ang="0">
                  <a:pos x="T0" y="T1"/>
                </a:cxn>
                <a:cxn ang="0">
                  <a:pos x="T2" y="T3"/>
                </a:cxn>
                <a:cxn ang="0">
                  <a:pos x="T4" y="T5"/>
                </a:cxn>
                <a:cxn ang="0">
                  <a:pos x="T6" y="T7"/>
                </a:cxn>
                <a:cxn ang="0">
                  <a:pos x="T8" y="T9"/>
                </a:cxn>
                <a:cxn ang="0">
                  <a:pos x="T10" y="T11"/>
                </a:cxn>
              </a:cxnLst>
              <a:rect l="0" t="0" r="r" b="b"/>
              <a:pathLst>
                <a:path w="89" h="156">
                  <a:moveTo>
                    <a:pt x="37" y="0"/>
                  </a:moveTo>
                  <a:cubicBezTo>
                    <a:pt x="12" y="1"/>
                    <a:pt x="12" y="1"/>
                    <a:pt x="12" y="1"/>
                  </a:cubicBezTo>
                  <a:cubicBezTo>
                    <a:pt x="12" y="6"/>
                    <a:pt x="0" y="18"/>
                    <a:pt x="22" y="27"/>
                  </a:cubicBezTo>
                  <a:cubicBezTo>
                    <a:pt x="37" y="33"/>
                    <a:pt x="24" y="140"/>
                    <a:pt x="65" y="156"/>
                  </a:cubicBezTo>
                  <a:cubicBezTo>
                    <a:pt x="89" y="120"/>
                    <a:pt x="89" y="120"/>
                    <a:pt x="89" y="120"/>
                  </a:cubicBezTo>
                  <a:lnTo>
                    <a:pt x="37" y="0"/>
                  </a:lnTo>
                  <a:close/>
                </a:path>
              </a:pathLst>
            </a:custGeom>
            <a:solidFill>
              <a:srgbClr val="C57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4997"/>
            <p:cNvSpPr/>
            <p:nvPr/>
          </p:nvSpPr>
          <p:spPr bwMode="auto">
            <a:xfrm>
              <a:off x="-1620838" y="-2476500"/>
              <a:ext cx="1216025" cy="1244600"/>
            </a:xfrm>
            <a:custGeom>
              <a:gdLst>
                <a:gd name="T0" fmla="*/ 177 w 324"/>
                <a:gd name="T1" fmla="*/ 34 h 332"/>
                <a:gd name="T2" fmla="*/ 87 w 324"/>
                <a:gd name="T3" fmla="*/ 143 h 332"/>
                <a:gd name="T4" fmla="*/ 15 w 324"/>
                <a:gd name="T5" fmla="*/ 176 h 332"/>
                <a:gd name="T6" fmla="*/ 118 w 324"/>
                <a:gd name="T7" fmla="*/ 283 h 332"/>
                <a:gd name="T8" fmla="*/ 245 w 324"/>
                <a:gd name="T9" fmla="*/ 306 h 332"/>
                <a:gd name="T10" fmla="*/ 236 w 324"/>
                <a:gd name="T11" fmla="*/ 271 h 332"/>
                <a:gd name="T12" fmla="*/ 237 w 324"/>
                <a:gd name="T13" fmla="*/ 229 h 332"/>
                <a:gd name="T14" fmla="*/ 291 w 324"/>
                <a:gd name="T15" fmla="*/ 125 h 332"/>
                <a:gd name="T16" fmla="*/ 177 w 324"/>
                <a:gd name="T17" fmla="*/ 34 h 3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332">
                  <a:moveTo>
                    <a:pt x="177" y="34"/>
                  </a:moveTo>
                  <a:cubicBezTo>
                    <a:pt x="129" y="59"/>
                    <a:pt x="117" y="117"/>
                    <a:pt x="87" y="143"/>
                  </a:cubicBezTo>
                  <a:cubicBezTo>
                    <a:pt x="47" y="177"/>
                    <a:pt x="34" y="156"/>
                    <a:pt x="15" y="176"/>
                  </a:cubicBezTo>
                  <a:cubicBezTo>
                    <a:pt x="0" y="196"/>
                    <a:pt x="55" y="249"/>
                    <a:pt x="118" y="283"/>
                  </a:cubicBezTo>
                  <a:cubicBezTo>
                    <a:pt x="174" y="313"/>
                    <a:pt x="243" y="332"/>
                    <a:pt x="245" y="306"/>
                  </a:cubicBezTo>
                  <a:cubicBezTo>
                    <a:pt x="244" y="293"/>
                    <a:pt x="239" y="282"/>
                    <a:pt x="236" y="271"/>
                  </a:cubicBezTo>
                  <a:cubicBezTo>
                    <a:pt x="234" y="259"/>
                    <a:pt x="234" y="242"/>
                    <a:pt x="237" y="229"/>
                  </a:cubicBezTo>
                  <a:cubicBezTo>
                    <a:pt x="242" y="208"/>
                    <a:pt x="274" y="160"/>
                    <a:pt x="291" y="125"/>
                  </a:cubicBezTo>
                  <a:cubicBezTo>
                    <a:pt x="324" y="29"/>
                    <a:pt x="236" y="0"/>
                    <a:pt x="177" y="34"/>
                  </a:cubicBezTo>
                  <a:close/>
                </a:path>
              </a:pathLst>
            </a:custGeom>
            <a:solidFill>
              <a:srgbClr val="F5A3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4998"/>
            <p:cNvSpPr/>
            <p:nvPr/>
          </p:nvSpPr>
          <p:spPr bwMode="auto">
            <a:xfrm>
              <a:off x="-606426" y="-2630487"/>
              <a:ext cx="273050" cy="284163"/>
            </a:xfrm>
            <a:custGeom>
              <a:gdLst>
                <a:gd name="T0" fmla="*/ 64 w 73"/>
                <a:gd name="T1" fmla="*/ 23 h 76"/>
                <a:gd name="T2" fmla="*/ 52 w 73"/>
                <a:gd name="T3" fmla="*/ 68 h 76"/>
                <a:gd name="T4" fmla="*/ 9 w 73"/>
                <a:gd name="T5" fmla="*/ 53 h 76"/>
                <a:gd name="T6" fmla="*/ 20 w 73"/>
                <a:gd name="T7" fmla="*/ 8 h 76"/>
                <a:gd name="T8" fmla="*/ 64 w 73"/>
                <a:gd name="T9" fmla="*/ 23 h 76"/>
              </a:gdLst>
              <a:cxnLst>
                <a:cxn ang="0">
                  <a:pos x="T0" y="T1"/>
                </a:cxn>
                <a:cxn ang="0">
                  <a:pos x="T2" y="T3"/>
                </a:cxn>
                <a:cxn ang="0">
                  <a:pos x="T4" y="T5"/>
                </a:cxn>
                <a:cxn ang="0">
                  <a:pos x="T6" y="T7"/>
                </a:cxn>
                <a:cxn ang="0">
                  <a:pos x="T8" y="T9"/>
                </a:cxn>
              </a:cxnLst>
              <a:rect l="0" t="0" r="r" b="b"/>
              <a:pathLst>
                <a:path w="73" h="76">
                  <a:moveTo>
                    <a:pt x="64" y="23"/>
                  </a:moveTo>
                  <a:cubicBezTo>
                    <a:pt x="73" y="39"/>
                    <a:pt x="68" y="59"/>
                    <a:pt x="52" y="68"/>
                  </a:cubicBezTo>
                  <a:cubicBezTo>
                    <a:pt x="37" y="76"/>
                    <a:pt x="18" y="69"/>
                    <a:pt x="9" y="53"/>
                  </a:cubicBezTo>
                  <a:cubicBezTo>
                    <a:pt x="0" y="37"/>
                    <a:pt x="5" y="17"/>
                    <a:pt x="20" y="8"/>
                  </a:cubicBezTo>
                  <a:cubicBezTo>
                    <a:pt x="35" y="0"/>
                    <a:pt x="55" y="7"/>
                    <a:pt x="64" y="23"/>
                  </a:cubicBezTo>
                  <a:close/>
                </a:path>
              </a:pathLst>
            </a:custGeom>
            <a:solidFill>
              <a:srgbClr val="E385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4999"/>
            <p:cNvSpPr/>
            <p:nvPr/>
          </p:nvSpPr>
          <p:spPr bwMode="auto">
            <a:xfrm>
              <a:off x="-1147763" y="-2071687"/>
              <a:ext cx="781050" cy="449263"/>
            </a:xfrm>
            <a:custGeom>
              <a:gdLst>
                <a:gd name="T0" fmla="*/ 5 w 208"/>
                <a:gd name="T1" fmla="*/ 0 h 120"/>
                <a:gd name="T2" fmla="*/ 81 w 208"/>
                <a:gd name="T3" fmla="*/ 71 h 120"/>
                <a:gd name="T4" fmla="*/ 208 w 208"/>
                <a:gd name="T5" fmla="*/ 115 h 120"/>
                <a:gd name="T6" fmla="*/ 207 w 208"/>
                <a:gd name="T7" fmla="*/ 120 h 120"/>
                <a:gd name="T8" fmla="*/ 79 w 208"/>
                <a:gd name="T9" fmla="*/ 76 h 120"/>
                <a:gd name="T10" fmla="*/ 0 w 208"/>
                <a:gd name="T11" fmla="*/ 0 h 120"/>
                <a:gd name="T12" fmla="*/ 5 w 208"/>
                <a:gd name="T13" fmla="*/ 0 h 120"/>
              </a:gdLst>
              <a:cxnLst>
                <a:cxn ang="0">
                  <a:pos x="T0" y="T1"/>
                </a:cxn>
                <a:cxn ang="0">
                  <a:pos x="T2" y="T3"/>
                </a:cxn>
                <a:cxn ang="0">
                  <a:pos x="T4" y="T5"/>
                </a:cxn>
                <a:cxn ang="0">
                  <a:pos x="T6" y="T7"/>
                </a:cxn>
                <a:cxn ang="0">
                  <a:pos x="T8" y="T9"/>
                </a:cxn>
                <a:cxn ang="0">
                  <a:pos x="T10" y="T11"/>
                </a:cxn>
                <a:cxn ang="0">
                  <a:pos x="T12" y="T13"/>
                </a:cxn>
              </a:cxnLst>
              <a:rect l="0" t="0" r="r" b="b"/>
              <a:pathLst>
                <a:path w="208" h="120">
                  <a:moveTo>
                    <a:pt x="5" y="0"/>
                  </a:moveTo>
                  <a:cubicBezTo>
                    <a:pt x="6" y="17"/>
                    <a:pt x="38" y="46"/>
                    <a:pt x="81" y="71"/>
                  </a:cubicBezTo>
                  <a:cubicBezTo>
                    <a:pt x="119" y="93"/>
                    <a:pt x="165" y="111"/>
                    <a:pt x="208" y="115"/>
                  </a:cubicBezTo>
                  <a:cubicBezTo>
                    <a:pt x="207" y="120"/>
                    <a:pt x="207" y="120"/>
                    <a:pt x="207" y="120"/>
                  </a:cubicBezTo>
                  <a:cubicBezTo>
                    <a:pt x="164" y="116"/>
                    <a:pt x="117" y="97"/>
                    <a:pt x="79" y="76"/>
                  </a:cubicBezTo>
                  <a:cubicBezTo>
                    <a:pt x="34" y="50"/>
                    <a:pt x="1" y="19"/>
                    <a:pt x="0" y="0"/>
                  </a:cubicBezTo>
                  <a:lnTo>
                    <a:pt x="5" y="0"/>
                  </a:lnTo>
                  <a:close/>
                </a:path>
              </a:pathLst>
            </a:cu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00"/>
            <p:cNvSpPr/>
            <p:nvPr/>
          </p:nvSpPr>
          <p:spPr bwMode="auto">
            <a:xfrm>
              <a:off x="-1098551" y="-2127250"/>
              <a:ext cx="754063" cy="427038"/>
            </a:xfrm>
            <a:custGeom>
              <a:gdLst>
                <a:gd name="T0" fmla="*/ 5 w 201"/>
                <a:gd name="T1" fmla="*/ 0 h 114"/>
                <a:gd name="T2" fmla="*/ 77 w 201"/>
                <a:gd name="T3" fmla="*/ 68 h 114"/>
                <a:gd name="T4" fmla="*/ 201 w 201"/>
                <a:gd name="T5" fmla="*/ 110 h 114"/>
                <a:gd name="T6" fmla="*/ 200 w 201"/>
                <a:gd name="T7" fmla="*/ 114 h 114"/>
                <a:gd name="T8" fmla="*/ 75 w 201"/>
                <a:gd name="T9" fmla="*/ 72 h 114"/>
                <a:gd name="T10" fmla="*/ 0 w 201"/>
                <a:gd name="T11" fmla="*/ 0 h 114"/>
                <a:gd name="T12" fmla="*/ 5 w 201"/>
                <a:gd name="T13" fmla="*/ 0 h 114"/>
              </a:gdLst>
              <a:cxnLst>
                <a:cxn ang="0">
                  <a:pos x="T0" y="T1"/>
                </a:cxn>
                <a:cxn ang="0">
                  <a:pos x="T2" y="T3"/>
                </a:cxn>
                <a:cxn ang="0">
                  <a:pos x="T4" y="T5"/>
                </a:cxn>
                <a:cxn ang="0">
                  <a:pos x="T6" y="T7"/>
                </a:cxn>
                <a:cxn ang="0">
                  <a:pos x="T8" y="T9"/>
                </a:cxn>
                <a:cxn ang="0">
                  <a:pos x="T10" y="T11"/>
                </a:cxn>
                <a:cxn ang="0">
                  <a:pos x="T12" y="T13"/>
                </a:cxn>
              </a:cxnLst>
              <a:rect l="0" t="0" r="r" b="b"/>
              <a:pathLst>
                <a:path w="201" h="114">
                  <a:moveTo>
                    <a:pt x="5" y="0"/>
                  </a:moveTo>
                  <a:cubicBezTo>
                    <a:pt x="6" y="17"/>
                    <a:pt x="35" y="45"/>
                    <a:pt x="77" y="68"/>
                  </a:cubicBezTo>
                  <a:cubicBezTo>
                    <a:pt x="113" y="88"/>
                    <a:pt x="158" y="105"/>
                    <a:pt x="201" y="110"/>
                  </a:cubicBezTo>
                  <a:cubicBezTo>
                    <a:pt x="200" y="114"/>
                    <a:pt x="200" y="114"/>
                    <a:pt x="200" y="114"/>
                  </a:cubicBezTo>
                  <a:cubicBezTo>
                    <a:pt x="156" y="110"/>
                    <a:pt x="111" y="93"/>
                    <a:pt x="75" y="72"/>
                  </a:cubicBezTo>
                  <a:cubicBezTo>
                    <a:pt x="32" y="48"/>
                    <a:pt x="1" y="19"/>
                    <a:pt x="0" y="0"/>
                  </a:cubicBezTo>
                  <a:lnTo>
                    <a:pt x="5" y="0"/>
                  </a:lnTo>
                  <a:close/>
                </a:path>
              </a:pathLst>
            </a:cu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01"/>
            <p:cNvSpPr/>
            <p:nvPr/>
          </p:nvSpPr>
          <p:spPr bwMode="auto">
            <a:xfrm>
              <a:off x="-547688" y="-2720975"/>
              <a:ext cx="1133475" cy="1174750"/>
            </a:xfrm>
            <a:custGeom>
              <a:gdLst>
                <a:gd name="T0" fmla="*/ 86 w 302"/>
                <a:gd name="T1" fmla="*/ 35 h 313"/>
                <a:gd name="T2" fmla="*/ 57 w 302"/>
                <a:gd name="T3" fmla="*/ 48 h 313"/>
                <a:gd name="T4" fmla="*/ 83 w 302"/>
                <a:gd name="T5" fmla="*/ 215 h 313"/>
                <a:gd name="T6" fmla="*/ 84 w 302"/>
                <a:gd name="T7" fmla="*/ 313 h 313"/>
                <a:gd name="T8" fmla="*/ 302 w 302"/>
                <a:gd name="T9" fmla="*/ 181 h 313"/>
                <a:gd name="T10" fmla="*/ 190 w 302"/>
                <a:gd name="T11" fmla="*/ 72 h 313"/>
                <a:gd name="T12" fmla="*/ 86 w 302"/>
                <a:gd name="T13" fmla="*/ 35 h 313"/>
              </a:gdLst>
              <a:cxnLst>
                <a:cxn ang="0">
                  <a:pos x="T0" y="T1"/>
                </a:cxn>
                <a:cxn ang="0">
                  <a:pos x="T2" y="T3"/>
                </a:cxn>
                <a:cxn ang="0">
                  <a:pos x="T4" y="T5"/>
                </a:cxn>
                <a:cxn ang="0">
                  <a:pos x="T6" y="T7"/>
                </a:cxn>
                <a:cxn ang="0">
                  <a:pos x="T8" y="T9"/>
                </a:cxn>
                <a:cxn ang="0">
                  <a:pos x="T10" y="T11"/>
                </a:cxn>
                <a:cxn ang="0">
                  <a:pos x="T12" y="T13"/>
                </a:cxn>
              </a:cxnLst>
              <a:rect l="0" t="0" r="r" b="b"/>
              <a:pathLst>
                <a:path w="302" h="313">
                  <a:moveTo>
                    <a:pt x="86" y="35"/>
                  </a:moveTo>
                  <a:cubicBezTo>
                    <a:pt x="76" y="39"/>
                    <a:pt x="67" y="44"/>
                    <a:pt x="57" y="48"/>
                  </a:cubicBezTo>
                  <a:cubicBezTo>
                    <a:pt x="28" y="89"/>
                    <a:pt x="0" y="109"/>
                    <a:pt x="83" y="215"/>
                  </a:cubicBezTo>
                  <a:cubicBezTo>
                    <a:pt x="99" y="236"/>
                    <a:pt x="99" y="269"/>
                    <a:pt x="84" y="313"/>
                  </a:cubicBezTo>
                  <a:cubicBezTo>
                    <a:pt x="160" y="268"/>
                    <a:pt x="226" y="226"/>
                    <a:pt x="302" y="181"/>
                  </a:cubicBezTo>
                  <a:cubicBezTo>
                    <a:pt x="259" y="184"/>
                    <a:pt x="221" y="141"/>
                    <a:pt x="190" y="72"/>
                  </a:cubicBezTo>
                  <a:cubicBezTo>
                    <a:pt x="164" y="16"/>
                    <a:pt x="117" y="0"/>
                    <a:pt x="86" y="35"/>
                  </a:cubicBezTo>
                  <a:close/>
                </a:path>
              </a:pathLst>
            </a:custGeom>
            <a:solidFill>
              <a:srgbClr val="FED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02"/>
            <p:cNvSpPr/>
            <p:nvPr/>
          </p:nvSpPr>
          <p:spPr bwMode="auto">
            <a:xfrm>
              <a:off x="-374651" y="-2605087"/>
              <a:ext cx="942975" cy="957263"/>
            </a:xfrm>
            <a:custGeom>
              <a:gdLst>
                <a:gd name="T0" fmla="*/ 64 w 251"/>
                <a:gd name="T1" fmla="*/ 19 h 255"/>
                <a:gd name="T2" fmla="*/ 48 w 251"/>
                <a:gd name="T3" fmla="*/ 35 h 255"/>
                <a:gd name="T4" fmla="*/ 69 w 251"/>
                <a:gd name="T5" fmla="*/ 174 h 255"/>
                <a:gd name="T6" fmla="*/ 70 w 251"/>
                <a:gd name="T7" fmla="*/ 255 h 255"/>
                <a:gd name="T8" fmla="*/ 251 w 251"/>
                <a:gd name="T9" fmla="*/ 146 h 255"/>
                <a:gd name="T10" fmla="*/ 158 w 251"/>
                <a:gd name="T11" fmla="*/ 55 h 255"/>
                <a:gd name="T12" fmla="*/ 64 w 251"/>
                <a:gd name="T13" fmla="*/ 19 h 255"/>
              </a:gdLst>
              <a:cxnLst>
                <a:cxn ang="0">
                  <a:pos x="T0" y="T1"/>
                </a:cxn>
                <a:cxn ang="0">
                  <a:pos x="T2" y="T3"/>
                </a:cxn>
                <a:cxn ang="0">
                  <a:pos x="T4" y="T5"/>
                </a:cxn>
                <a:cxn ang="0">
                  <a:pos x="T6" y="T7"/>
                </a:cxn>
                <a:cxn ang="0">
                  <a:pos x="T8" y="T9"/>
                </a:cxn>
                <a:cxn ang="0">
                  <a:pos x="T10" y="T11"/>
                </a:cxn>
                <a:cxn ang="0">
                  <a:pos x="T12" y="T13"/>
                </a:cxn>
              </a:cxnLst>
              <a:rect l="0" t="0" r="r" b="b"/>
              <a:pathLst>
                <a:path w="251" h="255">
                  <a:moveTo>
                    <a:pt x="64" y="19"/>
                  </a:moveTo>
                  <a:cubicBezTo>
                    <a:pt x="56" y="23"/>
                    <a:pt x="56" y="32"/>
                    <a:pt x="48" y="35"/>
                  </a:cubicBezTo>
                  <a:cubicBezTo>
                    <a:pt x="24" y="69"/>
                    <a:pt x="0" y="86"/>
                    <a:pt x="69" y="174"/>
                  </a:cubicBezTo>
                  <a:cubicBezTo>
                    <a:pt x="83" y="192"/>
                    <a:pt x="83" y="219"/>
                    <a:pt x="70" y="255"/>
                  </a:cubicBezTo>
                  <a:cubicBezTo>
                    <a:pt x="133" y="218"/>
                    <a:pt x="188" y="183"/>
                    <a:pt x="251" y="146"/>
                  </a:cubicBezTo>
                  <a:cubicBezTo>
                    <a:pt x="216" y="148"/>
                    <a:pt x="184" y="113"/>
                    <a:pt x="158" y="55"/>
                  </a:cubicBezTo>
                  <a:cubicBezTo>
                    <a:pt x="137" y="8"/>
                    <a:pt x="85" y="0"/>
                    <a:pt x="64" y="19"/>
                  </a:cubicBezTo>
                  <a:close/>
                </a:path>
              </a:pathLst>
            </a:custGeom>
            <a:solidFill>
              <a:srgbClr val="FED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03"/>
            <p:cNvSpPr/>
            <p:nvPr/>
          </p:nvSpPr>
          <p:spPr bwMode="auto">
            <a:xfrm>
              <a:off x="-130176" y="-2322512"/>
              <a:ext cx="412750" cy="482600"/>
            </a:xfrm>
            <a:custGeom>
              <a:gdLst>
                <a:gd name="T0" fmla="*/ 17 w 110"/>
                <a:gd name="T1" fmla="*/ 42 h 129"/>
                <a:gd name="T2" fmla="*/ 58 w 110"/>
                <a:gd name="T3" fmla="*/ 129 h 129"/>
                <a:gd name="T4" fmla="*/ 80 w 110"/>
                <a:gd name="T5" fmla="*/ 90 h 129"/>
                <a:gd name="T6" fmla="*/ 110 w 110"/>
                <a:gd name="T7" fmla="*/ 89 h 129"/>
                <a:gd name="T8" fmla="*/ 52 w 110"/>
                <a:gd name="T9" fmla="*/ 15 h 129"/>
                <a:gd name="T10" fmla="*/ 17 w 110"/>
                <a:gd name="T11" fmla="*/ 42 h 129"/>
              </a:gdLst>
              <a:cxnLst>
                <a:cxn ang="0">
                  <a:pos x="T0" y="T1"/>
                </a:cxn>
                <a:cxn ang="0">
                  <a:pos x="T2" y="T3"/>
                </a:cxn>
                <a:cxn ang="0">
                  <a:pos x="T4" y="T5"/>
                </a:cxn>
                <a:cxn ang="0">
                  <a:pos x="T6" y="T7"/>
                </a:cxn>
                <a:cxn ang="0">
                  <a:pos x="T8" y="T9"/>
                </a:cxn>
                <a:cxn ang="0">
                  <a:pos x="T10" y="T11"/>
                </a:cxn>
              </a:cxnLst>
              <a:rect l="0" t="0" r="r" b="b"/>
              <a:pathLst>
                <a:path w="110" h="129">
                  <a:moveTo>
                    <a:pt x="17" y="42"/>
                  </a:moveTo>
                  <a:cubicBezTo>
                    <a:pt x="0" y="55"/>
                    <a:pt x="77" y="90"/>
                    <a:pt x="58" y="129"/>
                  </a:cubicBezTo>
                  <a:cubicBezTo>
                    <a:pt x="58" y="129"/>
                    <a:pt x="78" y="114"/>
                    <a:pt x="80" y="90"/>
                  </a:cubicBezTo>
                  <a:cubicBezTo>
                    <a:pt x="85" y="91"/>
                    <a:pt x="102" y="95"/>
                    <a:pt x="110" y="89"/>
                  </a:cubicBezTo>
                  <a:cubicBezTo>
                    <a:pt x="66" y="57"/>
                    <a:pt x="71" y="0"/>
                    <a:pt x="52" y="15"/>
                  </a:cubicBezTo>
                  <a:lnTo>
                    <a:pt x="17" y="42"/>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04"/>
            <p:cNvSpPr/>
            <p:nvPr/>
          </p:nvSpPr>
          <p:spPr bwMode="auto">
            <a:xfrm>
              <a:off x="-55563" y="-2266950"/>
              <a:ext cx="225425" cy="330200"/>
            </a:xfrm>
            <a:custGeom>
              <a:gdLst>
                <a:gd name="T0" fmla="*/ 0 w 60"/>
                <a:gd name="T1" fmla="*/ 25 h 88"/>
                <a:gd name="T2" fmla="*/ 29 w 60"/>
                <a:gd name="T3" fmla="*/ 75 h 88"/>
                <a:gd name="T4" fmla="*/ 60 w 60"/>
                <a:gd name="T5" fmla="*/ 51 h 88"/>
                <a:gd name="T6" fmla="*/ 32 w 60"/>
                <a:gd name="T7" fmla="*/ 0 h 88"/>
                <a:gd name="T8" fmla="*/ 0 w 60"/>
                <a:gd name="T9" fmla="*/ 25 h 88"/>
              </a:gdLst>
              <a:cxnLst>
                <a:cxn ang="0">
                  <a:pos x="T0" y="T1"/>
                </a:cxn>
                <a:cxn ang="0">
                  <a:pos x="T2" y="T3"/>
                </a:cxn>
                <a:cxn ang="0">
                  <a:pos x="T4" y="T5"/>
                </a:cxn>
                <a:cxn ang="0">
                  <a:pos x="T6" y="T7"/>
                </a:cxn>
                <a:cxn ang="0">
                  <a:pos x="T8" y="T9"/>
                </a:cxn>
              </a:cxnLst>
              <a:rect l="0" t="0" r="r" b="b"/>
              <a:pathLst>
                <a:path w="60" h="88">
                  <a:moveTo>
                    <a:pt x="0" y="25"/>
                  </a:moveTo>
                  <a:cubicBezTo>
                    <a:pt x="15" y="13"/>
                    <a:pt x="13" y="88"/>
                    <a:pt x="29" y="75"/>
                  </a:cubicBezTo>
                  <a:cubicBezTo>
                    <a:pt x="60" y="51"/>
                    <a:pt x="60" y="51"/>
                    <a:pt x="60" y="51"/>
                  </a:cubicBezTo>
                  <a:cubicBezTo>
                    <a:pt x="51" y="58"/>
                    <a:pt x="57" y="14"/>
                    <a:pt x="32" y="0"/>
                  </a:cubicBezTo>
                  <a:lnTo>
                    <a:pt x="0" y="25"/>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005"/>
            <p:cNvSpPr/>
            <p:nvPr/>
          </p:nvSpPr>
          <p:spPr bwMode="auto">
            <a:xfrm>
              <a:off x="-490538" y="-2751137"/>
              <a:ext cx="866775" cy="765175"/>
            </a:xfrm>
            <a:custGeom>
              <a:gdLst>
                <a:gd name="T0" fmla="*/ 173 w 231"/>
                <a:gd name="T1" fmla="*/ 182 h 204"/>
                <a:gd name="T2" fmla="*/ 62 w 231"/>
                <a:gd name="T3" fmla="*/ 0 h 204"/>
                <a:gd name="T4" fmla="*/ 49 w 231"/>
                <a:gd name="T5" fmla="*/ 10 h 204"/>
                <a:gd name="T6" fmla="*/ 145 w 231"/>
                <a:gd name="T7" fmla="*/ 204 h 204"/>
                <a:gd name="T8" fmla="*/ 173 w 231"/>
                <a:gd name="T9" fmla="*/ 182 h 204"/>
              </a:gdLst>
              <a:cxnLst>
                <a:cxn ang="0">
                  <a:pos x="T0" y="T1"/>
                </a:cxn>
                <a:cxn ang="0">
                  <a:pos x="T2" y="T3"/>
                </a:cxn>
                <a:cxn ang="0">
                  <a:pos x="T4" y="T5"/>
                </a:cxn>
                <a:cxn ang="0">
                  <a:pos x="T6" y="T7"/>
                </a:cxn>
                <a:cxn ang="0">
                  <a:pos x="T8" y="T9"/>
                </a:cxn>
              </a:cxnLst>
              <a:rect l="0" t="0" r="r" b="b"/>
              <a:pathLst>
                <a:path w="231" h="204">
                  <a:moveTo>
                    <a:pt x="173" y="182"/>
                  </a:moveTo>
                  <a:cubicBezTo>
                    <a:pt x="231" y="137"/>
                    <a:pt x="6" y="43"/>
                    <a:pt x="62" y="0"/>
                  </a:cubicBezTo>
                  <a:cubicBezTo>
                    <a:pt x="49" y="10"/>
                    <a:pt x="49" y="10"/>
                    <a:pt x="49" y="10"/>
                  </a:cubicBezTo>
                  <a:cubicBezTo>
                    <a:pt x="0" y="49"/>
                    <a:pt x="202" y="159"/>
                    <a:pt x="145" y="204"/>
                  </a:cubicBezTo>
                  <a:lnTo>
                    <a:pt x="173" y="182"/>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006"/>
            <p:cNvSpPr/>
            <p:nvPr/>
          </p:nvSpPr>
          <p:spPr bwMode="auto">
            <a:xfrm>
              <a:off x="-287338" y="-2209800"/>
              <a:ext cx="809625" cy="427038"/>
            </a:xfrm>
            <a:custGeom>
              <a:gdLst>
                <a:gd name="T0" fmla="*/ 214 w 216"/>
                <a:gd name="T1" fmla="*/ 14 h 114"/>
                <a:gd name="T2" fmla="*/ 112 w 216"/>
                <a:gd name="T3" fmla="*/ 35 h 114"/>
                <a:gd name="T4" fmla="*/ 3 w 216"/>
                <a:gd name="T5" fmla="*/ 114 h 114"/>
                <a:gd name="T6" fmla="*/ 0 w 216"/>
                <a:gd name="T7" fmla="*/ 111 h 114"/>
                <a:gd name="T8" fmla="*/ 110 w 216"/>
                <a:gd name="T9" fmla="*/ 31 h 114"/>
                <a:gd name="T10" fmla="*/ 216 w 216"/>
                <a:gd name="T11" fmla="*/ 10 h 114"/>
                <a:gd name="T12" fmla="*/ 214 w 216"/>
                <a:gd name="T13" fmla="*/ 14 h 114"/>
              </a:gdLst>
              <a:cxnLst>
                <a:cxn ang="0">
                  <a:pos x="T0" y="T1"/>
                </a:cxn>
                <a:cxn ang="0">
                  <a:pos x="T2" y="T3"/>
                </a:cxn>
                <a:cxn ang="0">
                  <a:pos x="T4" y="T5"/>
                </a:cxn>
                <a:cxn ang="0">
                  <a:pos x="T6" y="T7"/>
                </a:cxn>
                <a:cxn ang="0">
                  <a:pos x="T8" y="T9"/>
                </a:cxn>
                <a:cxn ang="0">
                  <a:pos x="T10" y="T11"/>
                </a:cxn>
                <a:cxn ang="0">
                  <a:pos x="T12" y="T13"/>
                </a:cxn>
              </a:cxnLst>
              <a:rect l="0" t="0" r="r" b="b"/>
              <a:pathLst>
                <a:path w="216" h="114">
                  <a:moveTo>
                    <a:pt x="214" y="14"/>
                  </a:moveTo>
                  <a:cubicBezTo>
                    <a:pt x="199" y="5"/>
                    <a:pt x="157" y="14"/>
                    <a:pt x="112" y="35"/>
                  </a:cubicBezTo>
                  <a:cubicBezTo>
                    <a:pt x="73" y="54"/>
                    <a:pt x="31" y="81"/>
                    <a:pt x="3" y="114"/>
                  </a:cubicBezTo>
                  <a:cubicBezTo>
                    <a:pt x="0" y="111"/>
                    <a:pt x="0" y="111"/>
                    <a:pt x="0" y="111"/>
                  </a:cubicBezTo>
                  <a:cubicBezTo>
                    <a:pt x="28" y="77"/>
                    <a:pt x="70" y="50"/>
                    <a:pt x="110" y="31"/>
                  </a:cubicBezTo>
                  <a:cubicBezTo>
                    <a:pt x="157" y="9"/>
                    <a:pt x="201" y="0"/>
                    <a:pt x="216" y="10"/>
                  </a:cubicBezTo>
                  <a:lnTo>
                    <a:pt x="214" y="14"/>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007"/>
            <p:cNvSpPr/>
            <p:nvPr/>
          </p:nvSpPr>
          <p:spPr bwMode="auto">
            <a:xfrm>
              <a:off x="-250826" y="-2162175"/>
              <a:ext cx="781050" cy="420688"/>
            </a:xfrm>
            <a:custGeom>
              <a:gdLst>
                <a:gd name="T0" fmla="*/ 205 w 208"/>
                <a:gd name="T1" fmla="*/ 15 h 112"/>
                <a:gd name="T2" fmla="*/ 109 w 208"/>
                <a:gd name="T3" fmla="*/ 34 h 112"/>
                <a:gd name="T4" fmla="*/ 4 w 208"/>
                <a:gd name="T5" fmla="*/ 112 h 112"/>
                <a:gd name="T6" fmla="*/ 0 w 208"/>
                <a:gd name="T7" fmla="*/ 108 h 112"/>
                <a:gd name="T8" fmla="*/ 107 w 208"/>
                <a:gd name="T9" fmla="*/ 30 h 112"/>
                <a:gd name="T10" fmla="*/ 208 w 208"/>
                <a:gd name="T11" fmla="*/ 10 h 112"/>
                <a:gd name="T12" fmla="*/ 205 w 208"/>
                <a:gd name="T13" fmla="*/ 15 h 112"/>
              </a:gdLst>
              <a:cxnLst>
                <a:cxn ang="0">
                  <a:pos x="T0" y="T1"/>
                </a:cxn>
                <a:cxn ang="0">
                  <a:pos x="T2" y="T3"/>
                </a:cxn>
                <a:cxn ang="0">
                  <a:pos x="T4" y="T5"/>
                </a:cxn>
                <a:cxn ang="0">
                  <a:pos x="T6" y="T7"/>
                </a:cxn>
                <a:cxn ang="0">
                  <a:pos x="T8" y="T9"/>
                </a:cxn>
                <a:cxn ang="0">
                  <a:pos x="T10" y="T11"/>
                </a:cxn>
                <a:cxn ang="0">
                  <a:pos x="T12" y="T13"/>
                </a:cxn>
              </a:cxnLst>
              <a:rect l="0" t="0" r="r" b="b"/>
              <a:pathLst>
                <a:path w="208" h="112">
                  <a:moveTo>
                    <a:pt x="205" y="15"/>
                  </a:moveTo>
                  <a:cubicBezTo>
                    <a:pt x="191" y="5"/>
                    <a:pt x="152" y="14"/>
                    <a:pt x="109" y="34"/>
                  </a:cubicBezTo>
                  <a:cubicBezTo>
                    <a:pt x="71" y="52"/>
                    <a:pt x="32" y="79"/>
                    <a:pt x="4" y="112"/>
                  </a:cubicBezTo>
                  <a:cubicBezTo>
                    <a:pt x="0" y="108"/>
                    <a:pt x="0" y="108"/>
                    <a:pt x="0" y="108"/>
                  </a:cubicBezTo>
                  <a:cubicBezTo>
                    <a:pt x="28" y="75"/>
                    <a:pt x="69" y="48"/>
                    <a:pt x="107" y="30"/>
                  </a:cubicBezTo>
                  <a:cubicBezTo>
                    <a:pt x="151" y="9"/>
                    <a:pt x="193" y="0"/>
                    <a:pt x="208" y="10"/>
                  </a:cubicBezTo>
                  <a:lnTo>
                    <a:pt x="205" y="15"/>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008"/>
            <p:cNvSpPr/>
            <p:nvPr/>
          </p:nvSpPr>
          <p:spPr bwMode="auto">
            <a:xfrm>
              <a:off x="-273051" y="-2090737"/>
              <a:ext cx="954088" cy="657225"/>
            </a:xfrm>
            <a:custGeom>
              <a:gdLst>
                <a:gd name="T0" fmla="*/ 107 w 254"/>
                <a:gd name="T1" fmla="*/ 53 h 175"/>
                <a:gd name="T2" fmla="*/ 13 w 254"/>
                <a:gd name="T3" fmla="*/ 156 h 175"/>
                <a:gd name="T4" fmla="*/ 148 w 254"/>
                <a:gd name="T5" fmla="*/ 123 h 175"/>
                <a:gd name="T6" fmla="*/ 242 w 254"/>
                <a:gd name="T7" fmla="*/ 21 h 175"/>
                <a:gd name="T8" fmla="*/ 107 w 254"/>
                <a:gd name="T9" fmla="*/ 53 h 175"/>
              </a:gdLst>
              <a:cxnLst>
                <a:cxn ang="0">
                  <a:pos x="T0" y="T1"/>
                </a:cxn>
                <a:cxn ang="0">
                  <a:pos x="T2" y="T3"/>
                </a:cxn>
                <a:cxn ang="0">
                  <a:pos x="T4" y="T5"/>
                </a:cxn>
                <a:cxn ang="0">
                  <a:pos x="T6" y="T7"/>
                </a:cxn>
                <a:cxn ang="0">
                  <a:pos x="T8" y="T9"/>
                </a:cxn>
              </a:cxnLst>
              <a:rect l="0" t="0" r="r" b="b"/>
              <a:pathLst>
                <a:path w="254" h="175">
                  <a:moveTo>
                    <a:pt x="107" y="53"/>
                  </a:moveTo>
                  <a:cubicBezTo>
                    <a:pt x="44" y="90"/>
                    <a:pt x="0" y="138"/>
                    <a:pt x="13" y="156"/>
                  </a:cubicBezTo>
                  <a:cubicBezTo>
                    <a:pt x="25" y="175"/>
                    <a:pt x="85" y="160"/>
                    <a:pt x="148" y="123"/>
                  </a:cubicBezTo>
                  <a:cubicBezTo>
                    <a:pt x="212" y="85"/>
                    <a:pt x="254" y="42"/>
                    <a:pt x="242" y="21"/>
                  </a:cubicBezTo>
                  <a:cubicBezTo>
                    <a:pt x="229" y="0"/>
                    <a:pt x="170" y="15"/>
                    <a:pt x="107" y="53"/>
                  </a:cubicBezTo>
                  <a:close/>
                </a:path>
              </a:pathLst>
            </a:custGeom>
            <a:solidFill>
              <a:srgbClr val="F29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009"/>
            <p:cNvSpPr/>
            <p:nvPr/>
          </p:nvSpPr>
          <p:spPr bwMode="auto">
            <a:xfrm>
              <a:off x="-215901" y="-2041525"/>
              <a:ext cx="842963" cy="573088"/>
            </a:xfrm>
            <a:custGeom>
              <a:gdLst>
                <a:gd name="T0" fmla="*/ 96 w 225"/>
                <a:gd name="T1" fmla="*/ 47 h 153"/>
                <a:gd name="T2" fmla="*/ 11 w 225"/>
                <a:gd name="T3" fmla="*/ 136 h 153"/>
                <a:gd name="T4" fmla="*/ 129 w 225"/>
                <a:gd name="T5" fmla="*/ 102 h 153"/>
                <a:gd name="T6" fmla="*/ 215 w 225"/>
                <a:gd name="T7" fmla="*/ 16 h 153"/>
                <a:gd name="T8" fmla="*/ 96 w 225"/>
                <a:gd name="T9" fmla="*/ 47 h 153"/>
              </a:gdLst>
              <a:cxnLst>
                <a:cxn ang="0">
                  <a:pos x="T0" y="T1"/>
                </a:cxn>
                <a:cxn ang="0">
                  <a:pos x="T2" y="T3"/>
                </a:cxn>
                <a:cxn ang="0">
                  <a:pos x="T4" y="T5"/>
                </a:cxn>
                <a:cxn ang="0">
                  <a:pos x="T6" y="T7"/>
                </a:cxn>
                <a:cxn ang="0">
                  <a:pos x="T8" y="T9"/>
                </a:cxn>
              </a:cxnLst>
              <a:rect l="0" t="0" r="r" b="b"/>
              <a:pathLst>
                <a:path w="225" h="153">
                  <a:moveTo>
                    <a:pt x="96" y="47"/>
                  </a:moveTo>
                  <a:cubicBezTo>
                    <a:pt x="46" y="77"/>
                    <a:pt x="0" y="119"/>
                    <a:pt x="11" y="136"/>
                  </a:cubicBezTo>
                  <a:cubicBezTo>
                    <a:pt x="22" y="153"/>
                    <a:pt x="79" y="132"/>
                    <a:pt x="129" y="102"/>
                  </a:cubicBezTo>
                  <a:cubicBezTo>
                    <a:pt x="179" y="73"/>
                    <a:pt x="225" y="33"/>
                    <a:pt x="215" y="16"/>
                  </a:cubicBezTo>
                  <a:cubicBezTo>
                    <a:pt x="205" y="0"/>
                    <a:pt x="146" y="18"/>
                    <a:pt x="96" y="47"/>
                  </a:cubicBezTo>
                  <a:close/>
                </a:path>
              </a:pathLst>
            </a:custGeom>
            <a:solidFill>
              <a:srgbClr val="B94E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010"/>
            <p:cNvSpPr/>
            <p:nvPr/>
          </p:nvSpPr>
          <p:spPr bwMode="auto">
            <a:xfrm>
              <a:off x="271462" y="-1944687"/>
              <a:ext cx="63500" cy="68263"/>
            </a:xfrm>
            <a:custGeom>
              <a:gdLst>
                <a:gd name="T0" fmla="*/ 21 w 40"/>
                <a:gd name="T1" fmla="*/ 43 h 43"/>
                <a:gd name="T2" fmla="*/ 0 w 40"/>
                <a:gd name="T3" fmla="*/ 10 h 43"/>
                <a:gd name="T4" fmla="*/ 21 w 40"/>
                <a:gd name="T5" fmla="*/ 0 h 43"/>
                <a:gd name="T6" fmla="*/ 40 w 40"/>
                <a:gd name="T7" fmla="*/ 33 h 43"/>
                <a:gd name="T8" fmla="*/ 21 w 40"/>
                <a:gd name="T9" fmla="*/ 43 h 43"/>
              </a:gdLst>
              <a:cxnLst>
                <a:cxn ang="0">
                  <a:pos x="T0" y="T1"/>
                </a:cxn>
                <a:cxn ang="0">
                  <a:pos x="T2" y="T3"/>
                </a:cxn>
                <a:cxn ang="0">
                  <a:pos x="T4" y="T5"/>
                </a:cxn>
                <a:cxn ang="0">
                  <a:pos x="T6" y="T7"/>
                </a:cxn>
                <a:cxn ang="0">
                  <a:pos x="T8" y="T9"/>
                </a:cxn>
              </a:cxnLst>
              <a:rect l="0" t="0" r="r" b="b"/>
              <a:pathLst>
                <a:path w="40" h="43">
                  <a:moveTo>
                    <a:pt x="21" y="43"/>
                  </a:moveTo>
                  <a:lnTo>
                    <a:pt x="0" y="10"/>
                  </a:lnTo>
                  <a:lnTo>
                    <a:pt x="21" y="0"/>
                  </a:lnTo>
                  <a:lnTo>
                    <a:pt x="40" y="33"/>
                  </a:lnTo>
                  <a:lnTo>
                    <a:pt x="21" y="43"/>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011"/>
            <p:cNvSpPr/>
            <p:nvPr/>
          </p:nvSpPr>
          <p:spPr bwMode="auto">
            <a:xfrm>
              <a:off x="-823913" y="-3260725"/>
              <a:ext cx="438150" cy="592138"/>
            </a:xfrm>
            <a:custGeom>
              <a:gdLst>
                <a:gd name="T0" fmla="*/ 117 w 117"/>
                <a:gd name="T1" fmla="*/ 123 h 158"/>
                <a:gd name="T2" fmla="*/ 59 w 117"/>
                <a:gd name="T3" fmla="*/ 158 h 158"/>
                <a:gd name="T4" fmla="*/ 16 w 117"/>
                <a:gd name="T5" fmla="*/ 107 h 158"/>
                <a:gd name="T6" fmla="*/ 19 w 117"/>
                <a:gd name="T7" fmla="*/ 80 h 158"/>
                <a:gd name="T8" fmla="*/ 0 w 117"/>
                <a:gd name="T9" fmla="*/ 43 h 158"/>
                <a:gd name="T10" fmla="*/ 14 w 117"/>
                <a:gd name="T11" fmla="*/ 1 h 158"/>
                <a:gd name="T12" fmla="*/ 65 w 117"/>
                <a:gd name="T13" fmla="*/ 17 h 158"/>
                <a:gd name="T14" fmla="*/ 100 w 117"/>
                <a:gd name="T15" fmla="*/ 61 h 158"/>
                <a:gd name="T16" fmla="*/ 103 w 117"/>
                <a:gd name="T17" fmla="*/ 95 h 158"/>
                <a:gd name="T18" fmla="*/ 117 w 117"/>
                <a:gd name="T19" fmla="*/ 123 h 1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58">
                  <a:moveTo>
                    <a:pt x="117" y="123"/>
                  </a:moveTo>
                  <a:cubicBezTo>
                    <a:pt x="59" y="158"/>
                    <a:pt x="59" y="158"/>
                    <a:pt x="59" y="158"/>
                  </a:cubicBezTo>
                  <a:cubicBezTo>
                    <a:pt x="60" y="133"/>
                    <a:pt x="37" y="115"/>
                    <a:pt x="16" y="107"/>
                  </a:cubicBezTo>
                  <a:cubicBezTo>
                    <a:pt x="4" y="102"/>
                    <a:pt x="9" y="111"/>
                    <a:pt x="19" y="80"/>
                  </a:cubicBezTo>
                  <a:cubicBezTo>
                    <a:pt x="23" y="65"/>
                    <a:pt x="7" y="41"/>
                    <a:pt x="0" y="43"/>
                  </a:cubicBezTo>
                  <a:cubicBezTo>
                    <a:pt x="27" y="28"/>
                    <a:pt x="13" y="0"/>
                    <a:pt x="14" y="1"/>
                  </a:cubicBezTo>
                  <a:cubicBezTo>
                    <a:pt x="31" y="23"/>
                    <a:pt x="66" y="16"/>
                    <a:pt x="65" y="17"/>
                  </a:cubicBezTo>
                  <a:cubicBezTo>
                    <a:pt x="43" y="39"/>
                    <a:pt x="79" y="57"/>
                    <a:pt x="100" y="61"/>
                  </a:cubicBezTo>
                  <a:cubicBezTo>
                    <a:pt x="100" y="61"/>
                    <a:pt x="102" y="92"/>
                    <a:pt x="103" y="95"/>
                  </a:cubicBezTo>
                  <a:cubicBezTo>
                    <a:pt x="107" y="106"/>
                    <a:pt x="111" y="112"/>
                    <a:pt x="117" y="123"/>
                  </a:cubicBezTo>
                  <a:close/>
                </a:path>
              </a:pathLst>
            </a:custGeom>
            <a:solidFill>
              <a:srgbClr val="00A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012"/>
            <p:cNvSpPr/>
            <p:nvPr/>
          </p:nvSpPr>
          <p:spPr bwMode="auto">
            <a:xfrm>
              <a:off x="-779463" y="-3200400"/>
              <a:ext cx="349250" cy="476250"/>
            </a:xfrm>
            <a:custGeom>
              <a:gdLst>
                <a:gd name="T0" fmla="*/ 93 w 93"/>
                <a:gd name="T1" fmla="*/ 99 h 127"/>
                <a:gd name="T2" fmla="*/ 47 w 93"/>
                <a:gd name="T3" fmla="*/ 127 h 127"/>
                <a:gd name="T4" fmla="*/ 12 w 93"/>
                <a:gd name="T5" fmla="*/ 86 h 127"/>
                <a:gd name="T6" fmla="*/ 14 w 93"/>
                <a:gd name="T7" fmla="*/ 64 h 127"/>
                <a:gd name="T8" fmla="*/ 0 w 93"/>
                <a:gd name="T9" fmla="*/ 25 h 127"/>
                <a:gd name="T10" fmla="*/ 11 w 93"/>
                <a:gd name="T11" fmla="*/ 1 h 127"/>
                <a:gd name="T12" fmla="*/ 44 w 93"/>
                <a:gd name="T13" fmla="*/ 5 h 127"/>
                <a:gd name="T14" fmla="*/ 80 w 93"/>
                <a:gd name="T15" fmla="*/ 49 h 127"/>
                <a:gd name="T16" fmla="*/ 82 w 93"/>
                <a:gd name="T17" fmla="*/ 76 h 127"/>
                <a:gd name="T18" fmla="*/ 93 w 93"/>
                <a:gd name="T19" fmla="*/ 99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27">
                  <a:moveTo>
                    <a:pt x="93" y="99"/>
                  </a:moveTo>
                  <a:cubicBezTo>
                    <a:pt x="47" y="127"/>
                    <a:pt x="47" y="127"/>
                    <a:pt x="47" y="127"/>
                  </a:cubicBezTo>
                  <a:cubicBezTo>
                    <a:pt x="48" y="107"/>
                    <a:pt x="29" y="92"/>
                    <a:pt x="12" y="86"/>
                  </a:cubicBezTo>
                  <a:cubicBezTo>
                    <a:pt x="2" y="82"/>
                    <a:pt x="7" y="89"/>
                    <a:pt x="14" y="64"/>
                  </a:cubicBezTo>
                  <a:cubicBezTo>
                    <a:pt x="18" y="52"/>
                    <a:pt x="6" y="24"/>
                    <a:pt x="0" y="25"/>
                  </a:cubicBezTo>
                  <a:cubicBezTo>
                    <a:pt x="22" y="13"/>
                    <a:pt x="10" y="0"/>
                    <a:pt x="11" y="1"/>
                  </a:cubicBezTo>
                  <a:cubicBezTo>
                    <a:pt x="25" y="18"/>
                    <a:pt x="45" y="4"/>
                    <a:pt x="44" y="5"/>
                  </a:cubicBezTo>
                  <a:cubicBezTo>
                    <a:pt x="26" y="23"/>
                    <a:pt x="63" y="46"/>
                    <a:pt x="80" y="49"/>
                  </a:cubicBezTo>
                  <a:cubicBezTo>
                    <a:pt x="80" y="49"/>
                    <a:pt x="81" y="74"/>
                    <a:pt x="82" y="76"/>
                  </a:cubicBezTo>
                  <a:cubicBezTo>
                    <a:pt x="86" y="85"/>
                    <a:pt x="89" y="90"/>
                    <a:pt x="93" y="99"/>
                  </a:cubicBezTo>
                  <a:close/>
                </a:path>
              </a:pathLst>
            </a:custGeom>
            <a:solidFill>
              <a:srgbClr val="009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013"/>
            <p:cNvSpPr/>
            <p:nvPr/>
          </p:nvSpPr>
          <p:spPr bwMode="auto">
            <a:xfrm>
              <a:off x="-914401" y="-2825750"/>
              <a:ext cx="550863" cy="258763"/>
            </a:xfrm>
            <a:custGeom>
              <a:gdLst>
                <a:gd name="T0" fmla="*/ 12 w 147"/>
                <a:gd name="T1" fmla="*/ 37 h 69"/>
                <a:gd name="T2" fmla="*/ 4 w 147"/>
                <a:gd name="T3" fmla="*/ 39 h 69"/>
                <a:gd name="T4" fmla="*/ 34 w 147"/>
                <a:gd name="T5" fmla="*/ 69 h 69"/>
                <a:gd name="T6" fmla="*/ 133 w 147"/>
                <a:gd name="T7" fmla="*/ 36 h 69"/>
                <a:gd name="T8" fmla="*/ 123 w 147"/>
                <a:gd name="T9" fmla="*/ 22 h 69"/>
                <a:gd name="T10" fmla="*/ 59 w 147"/>
                <a:gd name="T11" fmla="*/ 33 h 69"/>
                <a:gd name="T12" fmla="*/ 14 w 147"/>
                <a:gd name="T13" fmla="*/ 38 h 69"/>
                <a:gd name="T14" fmla="*/ 12 w 147"/>
                <a:gd name="T15" fmla="*/ 37 h 6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9">
                  <a:moveTo>
                    <a:pt x="12" y="37"/>
                  </a:moveTo>
                  <a:cubicBezTo>
                    <a:pt x="4" y="39"/>
                    <a:pt x="4" y="39"/>
                    <a:pt x="4" y="39"/>
                  </a:cubicBezTo>
                  <a:cubicBezTo>
                    <a:pt x="3" y="61"/>
                    <a:pt x="0" y="67"/>
                    <a:pt x="34" y="69"/>
                  </a:cubicBezTo>
                  <a:cubicBezTo>
                    <a:pt x="50" y="69"/>
                    <a:pt x="88" y="36"/>
                    <a:pt x="133" y="36"/>
                  </a:cubicBezTo>
                  <a:cubicBezTo>
                    <a:pt x="147" y="36"/>
                    <a:pt x="130" y="27"/>
                    <a:pt x="123" y="22"/>
                  </a:cubicBezTo>
                  <a:cubicBezTo>
                    <a:pt x="94" y="0"/>
                    <a:pt x="80" y="19"/>
                    <a:pt x="59" y="33"/>
                  </a:cubicBezTo>
                  <a:cubicBezTo>
                    <a:pt x="49" y="40"/>
                    <a:pt x="23" y="47"/>
                    <a:pt x="14" y="38"/>
                  </a:cubicBezTo>
                  <a:lnTo>
                    <a:pt x="12" y="37"/>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014"/>
            <p:cNvSpPr/>
            <p:nvPr/>
          </p:nvSpPr>
          <p:spPr bwMode="auto">
            <a:xfrm>
              <a:off x="-936626" y="-3211512"/>
              <a:ext cx="573088" cy="588963"/>
            </a:xfrm>
            <a:custGeom>
              <a:gdLst>
                <a:gd name="T0" fmla="*/ 151 w 153"/>
                <a:gd name="T1" fmla="*/ 125 h 157"/>
                <a:gd name="T2" fmla="*/ 11 w 153"/>
                <a:gd name="T3" fmla="*/ 107 h 157"/>
                <a:gd name="T4" fmla="*/ 6 w 153"/>
                <a:gd name="T5" fmla="*/ 138 h 157"/>
                <a:gd name="T6" fmla="*/ 30 w 153"/>
                <a:gd name="T7" fmla="*/ 144 h 157"/>
                <a:gd name="T8" fmla="*/ 125 w 153"/>
                <a:gd name="T9" fmla="*/ 128 h 157"/>
                <a:gd name="T10" fmla="*/ 152 w 153"/>
                <a:gd name="T11" fmla="*/ 128 h 157"/>
                <a:gd name="T12" fmla="*/ 151 w 153"/>
                <a:gd name="T13" fmla="*/ 125 h 157"/>
              </a:gdLst>
              <a:cxnLst>
                <a:cxn ang="0">
                  <a:pos x="T0" y="T1"/>
                </a:cxn>
                <a:cxn ang="0">
                  <a:pos x="T2" y="T3"/>
                </a:cxn>
                <a:cxn ang="0">
                  <a:pos x="T4" y="T5"/>
                </a:cxn>
                <a:cxn ang="0">
                  <a:pos x="T6" y="T7"/>
                </a:cxn>
                <a:cxn ang="0">
                  <a:pos x="T8" y="T9"/>
                </a:cxn>
                <a:cxn ang="0">
                  <a:pos x="T10" y="T11"/>
                </a:cxn>
                <a:cxn ang="0">
                  <a:pos x="T12" y="T13"/>
                </a:cxn>
              </a:cxnLst>
              <a:rect l="0" t="0" r="r" b="b"/>
              <a:pathLst>
                <a:path w="153" h="157">
                  <a:moveTo>
                    <a:pt x="151" y="125"/>
                  </a:moveTo>
                  <a:cubicBezTo>
                    <a:pt x="134" y="73"/>
                    <a:pt x="42" y="0"/>
                    <a:pt x="11" y="107"/>
                  </a:cubicBezTo>
                  <a:cubicBezTo>
                    <a:pt x="11" y="108"/>
                    <a:pt x="8" y="132"/>
                    <a:pt x="6" y="138"/>
                  </a:cubicBezTo>
                  <a:cubicBezTo>
                    <a:pt x="0" y="154"/>
                    <a:pt x="15" y="156"/>
                    <a:pt x="30" y="144"/>
                  </a:cubicBezTo>
                  <a:cubicBezTo>
                    <a:pt x="53" y="125"/>
                    <a:pt x="99" y="117"/>
                    <a:pt x="125" y="128"/>
                  </a:cubicBezTo>
                  <a:cubicBezTo>
                    <a:pt x="137" y="133"/>
                    <a:pt x="153" y="157"/>
                    <a:pt x="152" y="128"/>
                  </a:cubicBezTo>
                  <a:cubicBezTo>
                    <a:pt x="152" y="127"/>
                    <a:pt x="151" y="127"/>
                    <a:pt x="151" y="125"/>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015"/>
            <p:cNvSpPr/>
            <p:nvPr/>
          </p:nvSpPr>
          <p:spPr bwMode="auto">
            <a:xfrm>
              <a:off x="-936626" y="-3013075"/>
              <a:ext cx="471488" cy="393700"/>
            </a:xfrm>
            <a:custGeom>
              <a:gdLst>
                <a:gd name="T0" fmla="*/ 126 w 126"/>
                <a:gd name="T1" fmla="*/ 14 h 105"/>
                <a:gd name="T2" fmla="*/ 81 w 126"/>
                <a:gd name="T3" fmla="*/ 0 h 105"/>
                <a:gd name="T4" fmla="*/ 97 w 126"/>
                <a:gd name="T5" fmla="*/ 20 h 105"/>
                <a:gd name="T6" fmla="*/ 63 w 126"/>
                <a:gd name="T7" fmla="*/ 68 h 105"/>
                <a:gd name="T8" fmla="*/ 4 w 126"/>
                <a:gd name="T9" fmla="*/ 80 h 105"/>
                <a:gd name="T10" fmla="*/ 2 w 126"/>
                <a:gd name="T11" fmla="*/ 79 h 105"/>
                <a:gd name="T12" fmla="*/ 0 w 126"/>
                <a:gd name="T13" fmla="*/ 101 h 105"/>
                <a:gd name="T14" fmla="*/ 23 w 126"/>
                <a:gd name="T15" fmla="*/ 105 h 105"/>
                <a:gd name="T16" fmla="*/ 106 w 126"/>
                <a:gd name="T17" fmla="*/ 71 h 105"/>
                <a:gd name="T18" fmla="*/ 126 w 126"/>
                <a:gd name="T19" fmla="*/ 14 h 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05">
                  <a:moveTo>
                    <a:pt x="126" y="14"/>
                  </a:moveTo>
                  <a:cubicBezTo>
                    <a:pt x="81" y="0"/>
                    <a:pt x="81" y="0"/>
                    <a:pt x="81" y="0"/>
                  </a:cubicBezTo>
                  <a:cubicBezTo>
                    <a:pt x="90" y="6"/>
                    <a:pt x="95" y="4"/>
                    <a:pt x="97" y="20"/>
                  </a:cubicBezTo>
                  <a:cubicBezTo>
                    <a:pt x="99" y="39"/>
                    <a:pt x="79" y="60"/>
                    <a:pt x="63" y="68"/>
                  </a:cubicBezTo>
                  <a:cubicBezTo>
                    <a:pt x="52" y="73"/>
                    <a:pt x="12" y="92"/>
                    <a:pt x="4" y="80"/>
                  </a:cubicBezTo>
                  <a:cubicBezTo>
                    <a:pt x="3" y="79"/>
                    <a:pt x="3" y="79"/>
                    <a:pt x="2" y="79"/>
                  </a:cubicBezTo>
                  <a:cubicBezTo>
                    <a:pt x="0" y="101"/>
                    <a:pt x="0" y="101"/>
                    <a:pt x="0" y="101"/>
                  </a:cubicBezTo>
                  <a:cubicBezTo>
                    <a:pt x="23" y="105"/>
                    <a:pt x="23" y="105"/>
                    <a:pt x="23" y="105"/>
                  </a:cubicBezTo>
                  <a:cubicBezTo>
                    <a:pt x="106" y="71"/>
                    <a:pt x="106" y="71"/>
                    <a:pt x="106" y="71"/>
                  </a:cubicBezTo>
                  <a:lnTo>
                    <a:pt x="126" y="14"/>
                  </a:lnTo>
                  <a:close/>
                </a:path>
              </a:pathLst>
            </a:custGeom>
            <a:solidFill>
              <a:srgbClr val="CC2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016"/>
            <p:cNvSpPr/>
            <p:nvPr/>
          </p:nvSpPr>
          <p:spPr bwMode="auto">
            <a:xfrm>
              <a:off x="-1019176" y="-2798762"/>
              <a:ext cx="509588" cy="330200"/>
            </a:xfrm>
            <a:custGeom>
              <a:gdLst>
                <a:gd name="T0" fmla="*/ 136 w 136"/>
                <a:gd name="T1" fmla="*/ 37 h 88"/>
                <a:gd name="T2" fmla="*/ 124 w 136"/>
                <a:gd name="T3" fmla="*/ 21 h 88"/>
                <a:gd name="T4" fmla="*/ 87 w 136"/>
                <a:gd name="T5" fmla="*/ 28 h 88"/>
                <a:gd name="T6" fmla="*/ 60 w 136"/>
                <a:gd name="T7" fmla="*/ 42 h 88"/>
                <a:gd name="T8" fmla="*/ 94 w 136"/>
                <a:gd name="T9" fmla="*/ 87 h 88"/>
                <a:gd name="T10" fmla="*/ 97 w 136"/>
                <a:gd name="T11" fmla="*/ 88 h 88"/>
                <a:gd name="T12" fmla="*/ 110 w 136"/>
                <a:gd name="T13" fmla="*/ 78 h 88"/>
                <a:gd name="T14" fmla="*/ 134 w 136"/>
                <a:gd name="T15" fmla="*/ 76 h 88"/>
                <a:gd name="T16" fmla="*/ 136 w 136"/>
                <a:gd name="T17" fmla="*/ 37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88">
                  <a:moveTo>
                    <a:pt x="136" y="37"/>
                  </a:moveTo>
                  <a:cubicBezTo>
                    <a:pt x="124" y="21"/>
                    <a:pt x="124" y="21"/>
                    <a:pt x="124" y="21"/>
                  </a:cubicBezTo>
                  <a:cubicBezTo>
                    <a:pt x="88" y="26"/>
                    <a:pt x="108" y="0"/>
                    <a:pt x="87" y="28"/>
                  </a:cubicBezTo>
                  <a:cubicBezTo>
                    <a:pt x="74" y="45"/>
                    <a:pt x="67" y="26"/>
                    <a:pt x="60" y="42"/>
                  </a:cubicBezTo>
                  <a:cubicBezTo>
                    <a:pt x="46" y="74"/>
                    <a:pt x="0" y="75"/>
                    <a:pt x="94" y="87"/>
                  </a:cubicBezTo>
                  <a:cubicBezTo>
                    <a:pt x="95" y="88"/>
                    <a:pt x="96" y="88"/>
                    <a:pt x="97" y="88"/>
                  </a:cubicBezTo>
                  <a:cubicBezTo>
                    <a:pt x="101" y="83"/>
                    <a:pt x="107" y="83"/>
                    <a:pt x="110" y="78"/>
                  </a:cubicBezTo>
                  <a:cubicBezTo>
                    <a:pt x="134" y="76"/>
                    <a:pt x="134" y="76"/>
                    <a:pt x="134" y="76"/>
                  </a:cubicBezTo>
                  <a:lnTo>
                    <a:pt x="136" y="37"/>
                  </a:lnTo>
                  <a:close/>
                </a:path>
              </a:pathLst>
            </a:custGeom>
            <a:solidFill>
              <a:srgbClr val="008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017"/>
            <p:cNvSpPr/>
            <p:nvPr/>
          </p:nvSpPr>
          <p:spPr bwMode="auto">
            <a:xfrm>
              <a:off x="-914401" y="-2770187"/>
              <a:ext cx="404813" cy="263525"/>
            </a:xfrm>
            <a:custGeom>
              <a:gdLst>
                <a:gd name="T0" fmla="*/ 108 w 108"/>
                <a:gd name="T1" fmla="*/ 29 h 70"/>
                <a:gd name="T2" fmla="*/ 99 w 108"/>
                <a:gd name="T3" fmla="*/ 17 h 70"/>
                <a:gd name="T4" fmla="*/ 69 w 108"/>
                <a:gd name="T5" fmla="*/ 22 h 70"/>
                <a:gd name="T6" fmla="*/ 48 w 108"/>
                <a:gd name="T7" fmla="*/ 33 h 70"/>
                <a:gd name="T8" fmla="*/ 74 w 108"/>
                <a:gd name="T9" fmla="*/ 69 h 70"/>
                <a:gd name="T10" fmla="*/ 77 w 108"/>
                <a:gd name="T11" fmla="*/ 69 h 70"/>
                <a:gd name="T12" fmla="*/ 87 w 108"/>
                <a:gd name="T13" fmla="*/ 62 h 70"/>
                <a:gd name="T14" fmla="*/ 106 w 108"/>
                <a:gd name="T15" fmla="*/ 60 h 70"/>
                <a:gd name="T16" fmla="*/ 108 w 108"/>
                <a:gd name="T17" fmla="*/ 29 h 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70">
                  <a:moveTo>
                    <a:pt x="108" y="29"/>
                  </a:moveTo>
                  <a:cubicBezTo>
                    <a:pt x="99" y="17"/>
                    <a:pt x="99" y="17"/>
                    <a:pt x="99" y="17"/>
                  </a:cubicBezTo>
                  <a:cubicBezTo>
                    <a:pt x="69" y="20"/>
                    <a:pt x="86" y="0"/>
                    <a:pt x="69" y="22"/>
                  </a:cubicBezTo>
                  <a:cubicBezTo>
                    <a:pt x="59" y="36"/>
                    <a:pt x="53" y="20"/>
                    <a:pt x="48" y="33"/>
                  </a:cubicBezTo>
                  <a:cubicBezTo>
                    <a:pt x="37" y="59"/>
                    <a:pt x="0" y="59"/>
                    <a:pt x="74" y="69"/>
                  </a:cubicBezTo>
                  <a:cubicBezTo>
                    <a:pt x="75" y="69"/>
                    <a:pt x="76" y="70"/>
                    <a:pt x="77" y="69"/>
                  </a:cubicBezTo>
                  <a:cubicBezTo>
                    <a:pt x="80" y="65"/>
                    <a:pt x="84" y="66"/>
                    <a:pt x="87" y="62"/>
                  </a:cubicBezTo>
                  <a:cubicBezTo>
                    <a:pt x="106" y="60"/>
                    <a:pt x="106" y="60"/>
                    <a:pt x="106" y="60"/>
                  </a:cubicBezTo>
                  <a:lnTo>
                    <a:pt x="108" y="29"/>
                  </a:lnTo>
                  <a:close/>
                </a:path>
              </a:pathLst>
            </a:custGeom>
            <a:solidFill>
              <a:srgbClr val="007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018"/>
            <p:cNvSpPr/>
            <p:nvPr/>
          </p:nvSpPr>
          <p:spPr bwMode="auto">
            <a:xfrm>
              <a:off x="-509588" y="-3298825"/>
              <a:ext cx="307975" cy="506413"/>
            </a:xfrm>
            <a:custGeom>
              <a:gdLst>
                <a:gd name="T0" fmla="*/ 1 w 82"/>
                <a:gd name="T1" fmla="*/ 102 h 135"/>
                <a:gd name="T2" fmla="*/ 0 w 82"/>
                <a:gd name="T3" fmla="*/ 74 h 135"/>
                <a:gd name="T4" fmla="*/ 28 w 82"/>
                <a:gd name="T5" fmla="*/ 31 h 135"/>
                <a:gd name="T6" fmla="*/ 48 w 82"/>
                <a:gd name="T7" fmla="*/ 19 h 135"/>
                <a:gd name="T8" fmla="*/ 68 w 82"/>
                <a:gd name="T9" fmla="*/ 42 h 135"/>
                <a:gd name="T10" fmla="*/ 73 w 82"/>
                <a:gd name="T11" fmla="*/ 80 h 135"/>
                <a:gd name="T12" fmla="*/ 64 w 82"/>
                <a:gd name="T13" fmla="*/ 107 h 135"/>
                <a:gd name="T14" fmla="*/ 54 w 82"/>
                <a:gd name="T15" fmla="*/ 128 h 135"/>
                <a:gd name="T16" fmla="*/ 43 w 82"/>
                <a:gd name="T17" fmla="*/ 135 h 135"/>
                <a:gd name="T18" fmla="*/ 1 w 82"/>
                <a:gd name="T19" fmla="*/ 102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135">
                  <a:moveTo>
                    <a:pt x="1" y="102"/>
                  </a:moveTo>
                  <a:cubicBezTo>
                    <a:pt x="0" y="74"/>
                    <a:pt x="0" y="74"/>
                    <a:pt x="0" y="74"/>
                  </a:cubicBezTo>
                  <a:cubicBezTo>
                    <a:pt x="53" y="45"/>
                    <a:pt x="0" y="27"/>
                    <a:pt x="28" y="31"/>
                  </a:cubicBezTo>
                  <a:cubicBezTo>
                    <a:pt x="45" y="33"/>
                    <a:pt x="43" y="0"/>
                    <a:pt x="48" y="19"/>
                  </a:cubicBezTo>
                  <a:cubicBezTo>
                    <a:pt x="50" y="26"/>
                    <a:pt x="60" y="43"/>
                    <a:pt x="68" y="42"/>
                  </a:cubicBezTo>
                  <a:cubicBezTo>
                    <a:pt x="67" y="48"/>
                    <a:pt x="54" y="61"/>
                    <a:pt x="73" y="80"/>
                  </a:cubicBezTo>
                  <a:cubicBezTo>
                    <a:pt x="82" y="90"/>
                    <a:pt x="71" y="79"/>
                    <a:pt x="64" y="107"/>
                  </a:cubicBezTo>
                  <a:cubicBezTo>
                    <a:pt x="60" y="126"/>
                    <a:pt x="78" y="117"/>
                    <a:pt x="54" y="128"/>
                  </a:cubicBezTo>
                  <a:cubicBezTo>
                    <a:pt x="51" y="129"/>
                    <a:pt x="43" y="135"/>
                    <a:pt x="43" y="135"/>
                  </a:cubicBezTo>
                  <a:lnTo>
                    <a:pt x="1" y="102"/>
                  </a:lnTo>
                  <a:close/>
                </a:path>
              </a:pathLst>
            </a:custGeom>
            <a:solidFill>
              <a:srgbClr val="008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019"/>
            <p:cNvSpPr/>
            <p:nvPr/>
          </p:nvSpPr>
          <p:spPr bwMode="auto">
            <a:xfrm>
              <a:off x="-457201" y="-3205162"/>
              <a:ext cx="206375" cy="379413"/>
            </a:xfrm>
            <a:custGeom>
              <a:gdLst>
                <a:gd name="T0" fmla="*/ 1 w 55"/>
                <a:gd name="T1" fmla="*/ 76 h 101"/>
                <a:gd name="T2" fmla="*/ 0 w 55"/>
                <a:gd name="T3" fmla="*/ 55 h 101"/>
                <a:gd name="T4" fmla="*/ 19 w 55"/>
                <a:gd name="T5" fmla="*/ 23 h 101"/>
                <a:gd name="T6" fmla="*/ 32 w 55"/>
                <a:gd name="T7" fmla="*/ 14 h 101"/>
                <a:gd name="T8" fmla="*/ 46 w 55"/>
                <a:gd name="T9" fmla="*/ 31 h 101"/>
                <a:gd name="T10" fmla="*/ 49 w 55"/>
                <a:gd name="T11" fmla="*/ 60 h 101"/>
                <a:gd name="T12" fmla="*/ 43 w 55"/>
                <a:gd name="T13" fmla="*/ 80 h 101"/>
                <a:gd name="T14" fmla="*/ 36 w 55"/>
                <a:gd name="T15" fmla="*/ 95 h 101"/>
                <a:gd name="T16" fmla="*/ 29 w 55"/>
                <a:gd name="T17" fmla="*/ 101 h 101"/>
                <a:gd name="T18" fmla="*/ 1 w 55"/>
                <a:gd name="T19" fmla="*/ 76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00">
                  <a:moveTo>
                    <a:pt x="1" y="76"/>
                  </a:moveTo>
                  <a:cubicBezTo>
                    <a:pt x="0" y="55"/>
                    <a:pt x="0" y="55"/>
                    <a:pt x="0" y="55"/>
                  </a:cubicBezTo>
                  <a:cubicBezTo>
                    <a:pt x="36" y="34"/>
                    <a:pt x="0" y="20"/>
                    <a:pt x="19" y="23"/>
                  </a:cubicBezTo>
                  <a:cubicBezTo>
                    <a:pt x="30" y="25"/>
                    <a:pt x="29" y="0"/>
                    <a:pt x="32" y="14"/>
                  </a:cubicBezTo>
                  <a:cubicBezTo>
                    <a:pt x="34" y="19"/>
                    <a:pt x="41" y="32"/>
                    <a:pt x="46" y="31"/>
                  </a:cubicBezTo>
                  <a:cubicBezTo>
                    <a:pt x="45" y="36"/>
                    <a:pt x="37" y="45"/>
                    <a:pt x="49" y="60"/>
                  </a:cubicBezTo>
                  <a:cubicBezTo>
                    <a:pt x="55" y="67"/>
                    <a:pt x="48" y="59"/>
                    <a:pt x="43" y="80"/>
                  </a:cubicBezTo>
                  <a:cubicBezTo>
                    <a:pt x="40" y="94"/>
                    <a:pt x="52" y="87"/>
                    <a:pt x="36" y="95"/>
                  </a:cubicBezTo>
                  <a:cubicBezTo>
                    <a:pt x="34" y="96"/>
                    <a:pt x="29" y="101"/>
                    <a:pt x="29" y="101"/>
                  </a:cubicBezTo>
                  <a:lnTo>
                    <a:pt x="1" y="76"/>
                  </a:lnTo>
                  <a:close/>
                </a:path>
              </a:pathLst>
            </a:custGeom>
            <a:solidFill>
              <a:srgbClr val="007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020"/>
            <p:cNvSpPr/>
            <p:nvPr/>
          </p:nvSpPr>
          <p:spPr bwMode="auto">
            <a:xfrm>
              <a:off x="-344488" y="-3024187"/>
              <a:ext cx="619125" cy="401638"/>
            </a:xfrm>
            <a:custGeom>
              <a:gdLst>
                <a:gd name="T0" fmla="*/ 11 w 165"/>
                <a:gd name="T1" fmla="*/ 27 h 107"/>
                <a:gd name="T2" fmla="*/ 21 w 165"/>
                <a:gd name="T3" fmla="*/ 43 h 107"/>
                <a:gd name="T4" fmla="*/ 61 w 165"/>
                <a:gd name="T5" fmla="*/ 32 h 107"/>
                <a:gd name="T6" fmla="*/ 67 w 165"/>
                <a:gd name="T7" fmla="*/ 17 h 107"/>
                <a:gd name="T8" fmla="*/ 122 w 165"/>
                <a:gd name="T9" fmla="*/ 11 h 107"/>
                <a:gd name="T10" fmla="*/ 160 w 165"/>
                <a:gd name="T11" fmla="*/ 19 h 107"/>
                <a:gd name="T12" fmla="*/ 146 w 165"/>
                <a:gd name="T13" fmla="*/ 43 h 107"/>
                <a:gd name="T14" fmla="*/ 121 w 165"/>
                <a:gd name="T15" fmla="*/ 67 h 107"/>
                <a:gd name="T16" fmla="*/ 95 w 165"/>
                <a:gd name="T17" fmla="*/ 97 h 107"/>
                <a:gd name="T18" fmla="*/ 59 w 165"/>
                <a:gd name="T19" fmla="*/ 107 h 107"/>
                <a:gd name="T20" fmla="*/ 4 w 165"/>
                <a:gd name="T21" fmla="*/ 75 h 107"/>
                <a:gd name="T22" fmla="*/ 0 w 165"/>
                <a:gd name="T23" fmla="*/ 28 h 107"/>
                <a:gd name="T24" fmla="*/ 11 w 165"/>
                <a:gd name="T25" fmla="*/ 2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07">
                  <a:moveTo>
                    <a:pt x="11" y="27"/>
                  </a:moveTo>
                  <a:cubicBezTo>
                    <a:pt x="21" y="43"/>
                    <a:pt x="21" y="43"/>
                    <a:pt x="21" y="43"/>
                  </a:cubicBezTo>
                  <a:cubicBezTo>
                    <a:pt x="32" y="66"/>
                    <a:pt x="52" y="52"/>
                    <a:pt x="61" y="32"/>
                  </a:cubicBezTo>
                  <a:cubicBezTo>
                    <a:pt x="62" y="29"/>
                    <a:pt x="67" y="20"/>
                    <a:pt x="67" y="17"/>
                  </a:cubicBezTo>
                  <a:cubicBezTo>
                    <a:pt x="71" y="13"/>
                    <a:pt x="91" y="40"/>
                    <a:pt x="122" y="11"/>
                  </a:cubicBezTo>
                  <a:cubicBezTo>
                    <a:pt x="133" y="0"/>
                    <a:pt x="123" y="25"/>
                    <a:pt x="160" y="19"/>
                  </a:cubicBezTo>
                  <a:cubicBezTo>
                    <a:pt x="165" y="19"/>
                    <a:pt x="150" y="32"/>
                    <a:pt x="146" y="43"/>
                  </a:cubicBezTo>
                  <a:cubicBezTo>
                    <a:pt x="134" y="79"/>
                    <a:pt x="157" y="55"/>
                    <a:pt x="121" y="67"/>
                  </a:cubicBezTo>
                  <a:cubicBezTo>
                    <a:pt x="100" y="74"/>
                    <a:pt x="113" y="103"/>
                    <a:pt x="95" y="97"/>
                  </a:cubicBezTo>
                  <a:cubicBezTo>
                    <a:pt x="81" y="93"/>
                    <a:pt x="71" y="101"/>
                    <a:pt x="59" y="107"/>
                  </a:cubicBezTo>
                  <a:cubicBezTo>
                    <a:pt x="4" y="75"/>
                    <a:pt x="4" y="75"/>
                    <a:pt x="4" y="75"/>
                  </a:cubicBezTo>
                  <a:cubicBezTo>
                    <a:pt x="0" y="28"/>
                    <a:pt x="0" y="28"/>
                    <a:pt x="0" y="28"/>
                  </a:cubicBezTo>
                  <a:lnTo>
                    <a:pt x="11" y="27"/>
                  </a:lnTo>
                  <a:close/>
                </a:path>
              </a:pathLst>
            </a:custGeom>
            <a:solidFill>
              <a:srgbClr val="00A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021"/>
            <p:cNvSpPr/>
            <p:nvPr/>
          </p:nvSpPr>
          <p:spPr bwMode="auto">
            <a:xfrm>
              <a:off x="-298451" y="-2994025"/>
              <a:ext cx="536575" cy="344488"/>
            </a:xfrm>
            <a:custGeom>
              <a:gdLst>
                <a:gd name="T0" fmla="*/ 9 w 143"/>
                <a:gd name="T1" fmla="*/ 23 h 92"/>
                <a:gd name="T2" fmla="*/ 18 w 143"/>
                <a:gd name="T3" fmla="*/ 38 h 92"/>
                <a:gd name="T4" fmla="*/ 52 w 143"/>
                <a:gd name="T5" fmla="*/ 28 h 92"/>
                <a:gd name="T6" fmla="*/ 57 w 143"/>
                <a:gd name="T7" fmla="*/ 15 h 92"/>
                <a:gd name="T8" fmla="*/ 111 w 143"/>
                <a:gd name="T9" fmla="*/ 9 h 92"/>
                <a:gd name="T10" fmla="*/ 139 w 143"/>
                <a:gd name="T11" fmla="*/ 16 h 92"/>
                <a:gd name="T12" fmla="*/ 131 w 143"/>
                <a:gd name="T13" fmla="*/ 33 h 92"/>
                <a:gd name="T14" fmla="*/ 103 w 143"/>
                <a:gd name="T15" fmla="*/ 53 h 92"/>
                <a:gd name="T16" fmla="*/ 81 w 143"/>
                <a:gd name="T17" fmla="*/ 83 h 92"/>
                <a:gd name="T18" fmla="*/ 50 w 143"/>
                <a:gd name="T19" fmla="*/ 92 h 92"/>
                <a:gd name="T20" fmla="*/ 4 w 143"/>
                <a:gd name="T21" fmla="*/ 65 h 92"/>
                <a:gd name="T22" fmla="*/ 0 w 143"/>
                <a:gd name="T23" fmla="*/ 24 h 92"/>
                <a:gd name="T24" fmla="*/ 9 w 143"/>
                <a:gd name="T25" fmla="*/ 23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 h="92">
                  <a:moveTo>
                    <a:pt x="9" y="23"/>
                  </a:moveTo>
                  <a:cubicBezTo>
                    <a:pt x="18" y="38"/>
                    <a:pt x="18" y="38"/>
                    <a:pt x="18" y="38"/>
                  </a:cubicBezTo>
                  <a:cubicBezTo>
                    <a:pt x="28" y="57"/>
                    <a:pt x="44" y="45"/>
                    <a:pt x="52" y="28"/>
                  </a:cubicBezTo>
                  <a:cubicBezTo>
                    <a:pt x="53" y="26"/>
                    <a:pt x="57" y="18"/>
                    <a:pt x="57" y="15"/>
                  </a:cubicBezTo>
                  <a:cubicBezTo>
                    <a:pt x="60" y="12"/>
                    <a:pt x="85" y="34"/>
                    <a:pt x="111" y="9"/>
                  </a:cubicBezTo>
                  <a:cubicBezTo>
                    <a:pt x="121" y="0"/>
                    <a:pt x="108" y="21"/>
                    <a:pt x="139" y="16"/>
                  </a:cubicBezTo>
                  <a:cubicBezTo>
                    <a:pt x="143" y="15"/>
                    <a:pt x="134" y="23"/>
                    <a:pt x="131" y="33"/>
                  </a:cubicBezTo>
                  <a:cubicBezTo>
                    <a:pt x="120" y="64"/>
                    <a:pt x="134" y="43"/>
                    <a:pt x="103" y="53"/>
                  </a:cubicBezTo>
                  <a:cubicBezTo>
                    <a:pt x="85" y="58"/>
                    <a:pt x="96" y="88"/>
                    <a:pt x="81" y="83"/>
                  </a:cubicBezTo>
                  <a:cubicBezTo>
                    <a:pt x="69" y="79"/>
                    <a:pt x="60" y="86"/>
                    <a:pt x="50" y="92"/>
                  </a:cubicBezTo>
                  <a:cubicBezTo>
                    <a:pt x="4" y="65"/>
                    <a:pt x="4" y="65"/>
                    <a:pt x="4" y="65"/>
                  </a:cubicBezTo>
                  <a:cubicBezTo>
                    <a:pt x="0" y="24"/>
                    <a:pt x="0" y="24"/>
                    <a:pt x="0" y="24"/>
                  </a:cubicBezTo>
                  <a:lnTo>
                    <a:pt x="9" y="23"/>
                  </a:lnTo>
                  <a:close/>
                </a:path>
              </a:pathLst>
            </a:custGeom>
            <a:solidFill>
              <a:srgbClr val="008D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022"/>
            <p:cNvSpPr/>
            <p:nvPr/>
          </p:nvSpPr>
          <p:spPr bwMode="auto">
            <a:xfrm>
              <a:off x="-625476" y="-2927350"/>
              <a:ext cx="338138" cy="338138"/>
            </a:xfrm>
            <a:custGeom>
              <a:gdLst>
                <a:gd name="T0" fmla="*/ 79 w 90"/>
                <a:gd name="T1" fmla="*/ 26 h 90"/>
                <a:gd name="T2" fmla="*/ 64 w 90"/>
                <a:gd name="T3" fmla="*/ 80 h 90"/>
                <a:gd name="T4" fmla="*/ 11 w 90"/>
                <a:gd name="T5" fmla="*/ 64 h 90"/>
                <a:gd name="T6" fmla="*/ 26 w 90"/>
                <a:gd name="T7" fmla="*/ 10 h 90"/>
                <a:gd name="T8" fmla="*/ 79 w 90"/>
                <a:gd name="T9" fmla="*/ 26 h 90"/>
              </a:gdLst>
              <a:cxnLst>
                <a:cxn ang="0">
                  <a:pos x="T0" y="T1"/>
                </a:cxn>
                <a:cxn ang="0">
                  <a:pos x="T2" y="T3"/>
                </a:cxn>
                <a:cxn ang="0">
                  <a:pos x="T4" y="T5"/>
                </a:cxn>
                <a:cxn ang="0">
                  <a:pos x="T6" y="T7"/>
                </a:cxn>
                <a:cxn ang="0">
                  <a:pos x="T8" y="T9"/>
                </a:cxn>
              </a:cxnLst>
              <a:rect l="0" t="0" r="r" b="b"/>
              <a:pathLst>
                <a:path w="90" h="90">
                  <a:moveTo>
                    <a:pt x="79" y="26"/>
                  </a:moveTo>
                  <a:cubicBezTo>
                    <a:pt x="90" y="46"/>
                    <a:pt x="83" y="69"/>
                    <a:pt x="64" y="80"/>
                  </a:cubicBezTo>
                  <a:cubicBezTo>
                    <a:pt x="45" y="90"/>
                    <a:pt x="21" y="83"/>
                    <a:pt x="11" y="64"/>
                  </a:cubicBezTo>
                  <a:cubicBezTo>
                    <a:pt x="0" y="44"/>
                    <a:pt x="7" y="20"/>
                    <a:pt x="26" y="10"/>
                  </a:cubicBezTo>
                  <a:cubicBezTo>
                    <a:pt x="45" y="0"/>
                    <a:pt x="69" y="7"/>
                    <a:pt x="79" y="26"/>
                  </a:cubicBezTo>
                  <a:close/>
                </a:path>
              </a:pathLst>
            </a:custGeom>
            <a:solidFill>
              <a:srgbClr val="9E1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023"/>
            <p:cNvSpPr/>
            <p:nvPr/>
          </p:nvSpPr>
          <p:spPr bwMode="auto">
            <a:xfrm>
              <a:off x="-565151" y="-2908300"/>
              <a:ext cx="239713" cy="239713"/>
            </a:xfrm>
            <a:custGeom>
              <a:gdLst>
                <a:gd name="T0" fmla="*/ 57 w 64"/>
                <a:gd name="T1" fmla="*/ 19 h 64"/>
                <a:gd name="T2" fmla="*/ 46 w 64"/>
                <a:gd name="T3" fmla="*/ 57 h 64"/>
                <a:gd name="T4" fmla="*/ 8 w 64"/>
                <a:gd name="T5" fmla="*/ 46 h 64"/>
                <a:gd name="T6" fmla="*/ 19 w 64"/>
                <a:gd name="T7" fmla="*/ 7 h 64"/>
                <a:gd name="T8" fmla="*/ 57 w 64"/>
                <a:gd name="T9" fmla="*/ 19 h 64"/>
              </a:gdLst>
              <a:cxnLst>
                <a:cxn ang="0">
                  <a:pos x="T0" y="T1"/>
                </a:cxn>
                <a:cxn ang="0">
                  <a:pos x="T2" y="T3"/>
                </a:cxn>
                <a:cxn ang="0">
                  <a:pos x="T4" y="T5"/>
                </a:cxn>
                <a:cxn ang="0">
                  <a:pos x="T6" y="T7"/>
                </a:cxn>
                <a:cxn ang="0">
                  <a:pos x="T8" y="T9"/>
                </a:cxn>
              </a:cxnLst>
              <a:rect l="0" t="0" r="r" b="b"/>
              <a:pathLst>
                <a:path w="64" h="64">
                  <a:moveTo>
                    <a:pt x="57" y="19"/>
                  </a:moveTo>
                  <a:cubicBezTo>
                    <a:pt x="64" y="33"/>
                    <a:pt x="59" y="50"/>
                    <a:pt x="46" y="57"/>
                  </a:cubicBezTo>
                  <a:cubicBezTo>
                    <a:pt x="32" y="64"/>
                    <a:pt x="15" y="59"/>
                    <a:pt x="8" y="46"/>
                  </a:cubicBezTo>
                  <a:cubicBezTo>
                    <a:pt x="0" y="32"/>
                    <a:pt x="5" y="15"/>
                    <a:pt x="19" y="7"/>
                  </a:cubicBezTo>
                  <a:cubicBezTo>
                    <a:pt x="32" y="0"/>
                    <a:pt x="49" y="5"/>
                    <a:pt x="57" y="19"/>
                  </a:cubicBezTo>
                  <a:close/>
                </a:path>
              </a:pathLst>
            </a:custGeom>
            <a:solidFill>
              <a:srgbClr val="DF2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024"/>
            <p:cNvSpPr/>
            <p:nvPr/>
          </p:nvSpPr>
          <p:spPr bwMode="auto">
            <a:xfrm>
              <a:off x="-419101" y="-2762250"/>
              <a:ext cx="338138" cy="330200"/>
            </a:xfrm>
            <a:custGeom>
              <a:gdLst>
                <a:gd name="T0" fmla="*/ 80 w 90"/>
                <a:gd name="T1" fmla="*/ 25 h 88"/>
                <a:gd name="T2" fmla="*/ 63 w 90"/>
                <a:gd name="T3" fmla="*/ 77 h 88"/>
                <a:gd name="T4" fmla="*/ 11 w 90"/>
                <a:gd name="T5" fmla="*/ 63 h 88"/>
                <a:gd name="T6" fmla="*/ 27 w 90"/>
                <a:gd name="T7" fmla="*/ 10 h 88"/>
                <a:gd name="T8" fmla="*/ 80 w 90"/>
                <a:gd name="T9" fmla="*/ 25 h 88"/>
              </a:gdLst>
              <a:cxnLst>
                <a:cxn ang="0">
                  <a:pos x="T0" y="T1"/>
                </a:cxn>
                <a:cxn ang="0">
                  <a:pos x="T2" y="T3"/>
                </a:cxn>
                <a:cxn ang="0">
                  <a:pos x="T4" y="T5"/>
                </a:cxn>
                <a:cxn ang="0">
                  <a:pos x="T6" y="T7"/>
                </a:cxn>
                <a:cxn ang="0">
                  <a:pos x="T8" y="T9"/>
                </a:cxn>
              </a:cxnLst>
              <a:rect l="0" t="0" r="r" b="b"/>
              <a:pathLst>
                <a:path w="90" h="88">
                  <a:moveTo>
                    <a:pt x="80" y="25"/>
                  </a:moveTo>
                  <a:cubicBezTo>
                    <a:pt x="90" y="43"/>
                    <a:pt x="83" y="67"/>
                    <a:pt x="63" y="77"/>
                  </a:cubicBezTo>
                  <a:cubicBezTo>
                    <a:pt x="44" y="88"/>
                    <a:pt x="21" y="81"/>
                    <a:pt x="11" y="63"/>
                  </a:cubicBezTo>
                  <a:cubicBezTo>
                    <a:pt x="0" y="44"/>
                    <a:pt x="8" y="21"/>
                    <a:pt x="27" y="10"/>
                  </a:cubicBezTo>
                  <a:cubicBezTo>
                    <a:pt x="46" y="0"/>
                    <a:pt x="70" y="6"/>
                    <a:pt x="80" y="25"/>
                  </a:cubicBezTo>
                  <a:close/>
                </a:path>
              </a:pathLst>
            </a:custGeom>
            <a:solidFill>
              <a:srgbClr val="CF2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025"/>
            <p:cNvSpPr/>
            <p:nvPr/>
          </p:nvSpPr>
          <p:spPr bwMode="auto">
            <a:xfrm>
              <a:off x="-347663" y="-2735262"/>
              <a:ext cx="242888" cy="236538"/>
            </a:xfrm>
            <a:custGeom>
              <a:gdLst>
                <a:gd name="T0" fmla="*/ 58 w 65"/>
                <a:gd name="T1" fmla="*/ 18 h 63"/>
                <a:gd name="T2" fmla="*/ 46 w 65"/>
                <a:gd name="T3" fmla="*/ 55 h 63"/>
                <a:gd name="T4" fmla="*/ 7 w 65"/>
                <a:gd name="T5" fmla="*/ 45 h 63"/>
                <a:gd name="T6" fmla="*/ 19 w 65"/>
                <a:gd name="T7" fmla="*/ 7 h 63"/>
                <a:gd name="T8" fmla="*/ 58 w 65"/>
                <a:gd name="T9" fmla="*/ 18 h 63"/>
              </a:gdLst>
              <a:cxnLst>
                <a:cxn ang="0">
                  <a:pos x="T0" y="T1"/>
                </a:cxn>
                <a:cxn ang="0">
                  <a:pos x="T2" y="T3"/>
                </a:cxn>
                <a:cxn ang="0">
                  <a:pos x="T4" y="T5"/>
                </a:cxn>
                <a:cxn ang="0">
                  <a:pos x="T6" y="T7"/>
                </a:cxn>
                <a:cxn ang="0">
                  <a:pos x="T8" y="T9"/>
                </a:cxn>
              </a:cxnLst>
              <a:rect l="0" t="0" r="r" b="b"/>
              <a:pathLst>
                <a:path w="65" h="62">
                  <a:moveTo>
                    <a:pt x="58" y="18"/>
                  </a:moveTo>
                  <a:cubicBezTo>
                    <a:pt x="65" y="31"/>
                    <a:pt x="60" y="48"/>
                    <a:pt x="46" y="55"/>
                  </a:cubicBezTo>
                  <a:cubicBezTo>
                    <a:pt x="32" y="63"/>
                    <a:pt x="15" y="58"/>
                    <a:pt x="7" y="45"/>
                  </a:cubicBezTo>
                  <a:cubicBezTo>
                    <a:pt x="0" y="32"/>
                    <a:pt x="5" y="15"/>
                    <a:pt x="19" y="7"/>
                  </a:cubicBezTo>
                  <a:cubicBezTo>
                    <a:pt x="33" y="0"/>
                    <a:pt x="50" y="4"/>
                    <a:pt x="58" y="18"/>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026"/>
            <p:cNvSpPr/>
            <p:nvPr/>
          </p:nvSpPr>
          <p:spPr bwMode="auto">
            <a:xfrm>
              <a:off x="-588963" y="-2674937"/>
              <a:ext cx="255588" cy="265113"/>
            </a:xfrm>
            <a:custGeom>
              <a:gdLst>
                <a:gd name="T0" fmla="*/ 60 w 68"/>
                <a:gd name="T1" fmla="*/ 21 h 71"/>
                <a:gd name="T2" fmla="*/ 49 w 68"/>
                <a:gd name="T3" fmla="*/ 63 h 71"/>
                <a:gd name="T4" fmla="*/ 8 w 68"/>
                <a:gd name="T5" fmla="*/ 49 h 71"/>
                <a:gd name="T6" fmla="*/ 19 w 68"/>
                <a:gd name="T7" fmla="*/ 7 h 71"/>
                <a:gd name="T8" fmla="*/ 60 w 68"/>
                <a:gd name="T9" fmla="*/ 21 h 71"/>
              </a:gdLst>
              <a:cxnLst>
                <a:cxn ang="0">
                  <a:pos x="T0" y="T1"/>
                </a:cxn>
                <a:cxn ang="0">
                  <a:pos x="T2" y="T3"/>
                </a:cxn>
                <a:cxn ang="0">
                  <a:pos x="T4" y="T5"/>
                </a:cxn>
                <a:cxn ang="0">
                  <a:pos x="T6" y="T7"/>
                </a:cxn>
                <a:cxn ang="0">
                  <a:pos x="T8" y="T9"/>
                </a:cxn>
              </a:cxnLst>
              <a:rect l="0" t="0" r="r" b="b"/>
              <a:pathLst>
                <a:path w="68" h="71">
                  <a:moveTo>
                    <a:pt x="60" y="21"/>
                  </a:moveTo>
                  <a:cubicBezTo>
                    <a:pt x="68" y="36"/>
                    <a:pt x="63" y="55"/>
                    <a:pt x="49" y="63"/>
                  </a:cubicBezTo>
                  <a:cubicBezTo>
                    <a:pt x="35" y="71"/>
                    <a:pt x="16" y="65"/>
                    <a:pt x="8" y="49"/>
                  </a:cubicBezTo>
                  <a:cubicBezTo>
                    <a:pt x="0" y="34"/>
                    <a:pt x="4" y="15"/>
                    <a:pt x="19" y="7"/>
                  </a:cubicBezTo>
                  <a:cubicBezTo>
                    <a:pt x="33" y="0"/>
                    <a:pt x="51" y="6"/>
                    <a:pt x="60" y="21"/>
                  </a:cubicBezTo>
                  <a:close/>
                </a:path>
              </a:pathLst>
            </a:custGeom>
            <a:solidFill>
              <a:srgbClr val="E73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027"/>
            <p:cNvSpPr/>
            <p:nvPr/>
          </p:nvSpPr>
          <p:spPr bwMode="auto">
            <a:xfrm>
              <a:off x="-561976" y="-2649537"/>
              <a:ext cx="168275" cy="173038"/>
            </a:xfrm>
            <a:custGeom>
              <a:gdLst>
                <a:gd name="T0" fmla="*/ 40 w 45"/>
                <a:gd name="T1" fmla="*/ 14 h 46"/>
                <a:gd name="T2" fmla="*/ 33 w 45"/>
                <a:gd name="T3" fmla="*/ 41 h 46"/>
                <a:gd name="T4" fmla="*/ 6 w 45"/>
                <a:gd name="T5" fmla="*/ 32 h 46"/>
                <a:gd name="T6" fmla="*/ 13 w 45"/>
                <a:gd name="T7" fmla="*/ 5 h 46"/>
                <a:gd name="T8" fmla="*/ 40 w 45"/>
                <a:gd name="T9" fmla="*/ 14 h 46"/>
              </a:gdLst>
              <a:cxnLst>
                <a:cxn ang="0">
                  <a:pos x="T0" y="T1"/>
                </a:cxn>
                <a:cxn ang="0">
                  <a:pos x="T2" y="T3"/>
                </a:cxn>
                <a:cxn ang="0">
                  <a:pos x="T4" y="T5"/>
                </a:cxn>
                <a:cxn ang="0">
                  <a:pos x="T6" y="T7"/>
                </a:cxn>
                <a:cxn ang="0">
                  <a:pos x="T8" y="T9"/>
                </a:cxn>
              </a:cxnLst>
              <a:rect l="0" t="0" r="r" b="b"/>
              <a:pathLst>
                <a:path w="45" h="46">
                  <a:moveTo>
                    <a:pt x="40" y="14"/>
                  </a:moveTo>
                  <a:cubicBezTo>
                    <a:pt x="45" y="24"/>
                    <a:pt x="42" y="36"/>
                    <a:pt x="33" y="41"/>
                  </a:cubicBezTo>
                  <a:cubicBezTo>
                    <a:pt x="23" y="46"/>
                    <a:pt x="11" y="42"/>
                    <a:pt x="6" y="32"/>
                  </a:cubicBezTo>
                  <a:cubicBezTo>
                    <a:pt x="0" y="22"/>
                    <a:pt x="3" y="10"/>
                    <a:pt x="13" y="5"/>
                  </a:cubicBezTo>
                  <a:cubicBezTo>
                    <a:pt x="22" y="0"/>
                    <a:pt x="34" y="4"/>
                    <a:pt x="40" y="14"/>
                  </a:cubicBezTo>
                  <a:close/>
                </a:path>
              </a:pathLst>
            </a:custGeom>
            <a:solidFill>
              <a:srgbClr val="E843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5028"/>
            <p:cNvSpPr>
              <a:spLocks noChangeArrowheads="1"/>
            </p:cNvSpPr>
            <p:nvPr/>
          </p:nvSpPr>
          <p:spPr bwMode="auto">
            <a:xfrm>
              <a:off x="249237" y="-1936750"/>
              <a:ext cx="198438" cy="192088"/>
            </a:xfrm>
            <a:prstGeom prst="ellipse">
              <a:avLst/>
            </a:pr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5030"/>
            <p:cNvSpPr>
              <a:spLocks noChangeArrowheads="1"/>
            </p:cNvSpPr>
            <p:nvPr/>
          </p:nvSpPr>
          <p:spPr bwMode="auto">
            <a:xfrm>
              <a:off x="315913" y="-1895475"/>
              <a:ext cx="117475" cy="112713"/>
            </a:xfrm>
            <a:prstGeom prst="ellipse">
              <a:avLst/>
            </a:prstGeom>
            <a:solidFill>
              <a:srgbClr val="FBC6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031"/>
            <p:cNvSpPr/>
            <p:nvPr/>
          </p:nvSpPr>
          <p:spPr bwMode="auto">
            <a:xfrm>
              <a:off x="-325438" y="-2881312"/>
              <a:ext cx="434975" cy="206375"/>
            </a:xfrm>
            <a:custGeom>
              <a:gdLst>
                <a:gd name="T0" fmla="*/ 106 w 116"/>
                <a:gd name="T1" fmla="*/ 30 h 55"/>
                <a:gd name="T2" fmla="*/ 113 w 116"/>
                <a:gd name="T3" fmla="*/ 31 h 55"/>
                <a:gd name="T4" fmla="*/ 89 w 116"/>
                <a:gd name="T5" fmla="*/ 55 h 55"/>
                <a:gd name="T6" fmla="*/ 11 w 116"/>
                <a:gd name="T7" fmla="*/ 29 h 55"/>
                <a:gd name="T8" fmla="*/ 19 w 116"/>
                <a:gd name="T9" fmla="*/ 18 h 55"/>
                <a:gd name="T10" fmla="*/ 69 w 116"/>
                <a:gd name="T11" fmla="*/ 27 h 55"/>
                <a:gd name="T12" fmla="*/ 105 w 116"/>
                <a:gd name="T13" fmla="*/ 31 h 55"/>
                <a:gd name="T14" fmla="*/ 106 w 116"/>
                <a:gd name="T15" fmla="*/ 30 h 5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55">
                  <a:moveTo>
                    <a:pt x="106" y="30"/>
                  </a:moveTo>
                  <a:cubicBezTo>
                    <a:pt x="113" y="31"/>
                    <a:pt x="113" y="31"/>
                    <a:pt x="113" y="31"/>
                  </a:cubicBezTo>
                  <a:cubicBezTo>
                    <a:pt x="114" y="49"/>
                    <a:pt x="116" y="54"/>
                    <a:pt x="89" y="55"/>
                  </a:cubicBezTo>
                  <a:cubicBezTo>
                    <a:pt x="77" y="55"/>
                    <a:pt x="46" y="29"/>
                    <a:pt x="11" y="29"/>
                  </a:cubicBezTo>
                  <a:cubicBezTo>
                    <a:pt x="0" y="29"/>
                    <a:pt x="13" y="22"/>
                    <a:pt x="19" y="18"/>
                  </a:cubicBezTo>
                  <a:cubicBezTo>
                    <a:pt x="42" y="0"/>
                    <a:pt x="53" y="16"/>
                    <a:pt x="69" y="27"/>
                  </a:cubicBezTo>
                  <a:cubicBezTo>
                    <a:pt x="77" y="32"/>
                    <a:pt x="98" y="38"/>
                    <a:pt x="105" y="31"/>
                  </a:cubicBezTo>
                  <a:lnTo>
                    <a:pt x="106" y="3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032"/>
            <p:cNvSpPr/>
            <p:nvPr/>
          </p:nvSpPr>
          <p:spPr bwMode="auto">
            <a:xfrm>
              <a:off x="-325438" y="-3186112"/>
              <a:ext cx="454025" cy="465138"/>
            </a:xfrm>
            <a:custGeom>
              <a:gdLst>
                <a:gd name="T0" fmla="*/ 2 w 121"/>
                <a:gd name="T1" fmla="*/ 99 h 124"/>
                <a:gd name="T2" fmla="*/ 112 w 121"/>
                <a:gd name="T3" fmla="*/ 85 h 124"/>
                <a:gd name="T4" fmla="*/ 116 w 121"/>
                <a:gd name="T5" fmla="*/ 109 h 124"/>
                <a:gd name="T6" fmla="*/ 97 w 121"/>
                <a:gd name="T7" fmla="*/ 114 h 124"/>
                <a:gd name="T8" fmla="*/ 22 w 121"/>
                <a:gd name="T9" fmla="*/ 101 h 124"/>
                <a:gd name="T10" fmla="*/ 1 w 121"/>
                <a:gd name="T11" fmla="*/ 101 h 124"/>
                <a:gd name="T12" fmla="*/ 2 w 121"/>
                <a:gd name="T13" fmla="*/ 99 h 124"/>
              </a:gdLst>
              <a:cxnLst>
                <a:cxn ang="0">
                  <a:pos x="T0" y="T1"/>
                </a:cxn>
                <a:cxn ang="0">
                  <a:pos x="T2" y="T3"/>
                </a:cxn>
                <a:cxn ang="0">
                  <a:pos x="T4" y="T5"/>
                </a:cxn>
                <a:cxn ang="0">
                  <a:pos x="T6" y="T7"/>
                </a:cxn>
                <a:cxn ang="0">
                  <a:pos x="T8" y="T9"/>
                </a:cxn>
                <a:cxn ang="0">
                  <a:pos x="T10" y="T11"/>
                </a:cxn>
                <a:cxn ang="0">
                  <a:pos x="T12" y="T13"/>
                </a:cxn>
              </a:cxnLst>
              <a:rect l="0" t="0" r="r" b="b"/>
              <a:pathLst>
                <a:path w="120" h="124">
                  <a:moveTo>
                    <a:pt x="2" y="99"/>
                  </a:moveTo>
                  <a:cubicBezTo>
                    <a:pt x="15" y="58"/>
                    <a:pt x="88" y="0"/>
                    <a:pt x="112" y="85"/>
                  </a:cubicBezTo>
                  <a:cubicBezTo>
                    <a:pt x="112" y="86"/>
                    <a:pt x="114" y="105"/>
                    <a:pt x="116" y="109"/>
                  </a:cubicBezTo>
                  <a:cubicBezTo>
                    <a:pt x="121" y="122"/>
                    <a:pt x="109" y="124"/>
                    <a:pt x="97" y="114"/>
                  </a:cubicBezTo>
                  <a:cubicBezTo>
                    <a:pt x="79" y="99"/>
                    <a:pt x="42" y="93"/>
                    <a:pt x="22" y="101"/>
                  </a:cubicBezTo>
                  <a:cubicBezTo>
                    <a:pt x="12" y="106"/>
                    <a:pt x="0" y="124"/>
                    <a:pt x="1" y="101"/>
                  </a:cubicBezTo>
                  <a:cubicBezTo>
                    <a:pt x="1" y="100"/>
                    <a:pt x="1" y="100"/>
                    <a:pt x="2" y="99"/>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033"/>
            <p:cNvSpPr/>
            <p:nvPr/>
          </p:nvSpPr>
          <p:spPr bwMode="auto">
            <a:xfrm>
              <a:off x="-339725" y="-3016250"/>
              <a:ext cx="509588" cy="317500"/>
            </a:xfrm>
            <a:custGeom>
              <a:gdLst>
                <a:gd name="T0" fmla="*/ 12 w 136"/>
                <a:gd name="T1" fmla="*/ 18 h 85"/>
                <a:gd name="T2" fmla="*/ 40 w 136"/>
                <a:gd name="T3" fmla="*/ 0 h 85"/>
                <a:gd name="T4" fmla="*/ 20 w 136"/>
                <a:gd name="T5" fmla="*/ 26 h 85"/>
                <a:gd name="T6" fmla="*/ 41 w 136"/>
                <a:gd name="T7" fmla="*/ 39 h 85"/>
                <a:gd name="T8" fmla="*/ 93 w 136"/>
                <a:gd name="T9" fmla="*/ 50 h 85"/>
                <a:gd name="T10" fmla="*/ 129 w 136"/>
                <a:gd name="T11" fmla="*/ 54 h 85"/>
                <a:gd name="T12" fmla="*/ 136 w 136"/>
                <a:gd name="T13" fmla="*/ 50 h 85"/>
                <a:gd name="T14" fmla="*/ 125 w 136"/>
                <a:gd name="T15" fmla="*/ 85 h 85"/>
                <a:gd name="T16" fmla="*/ 0 w 136"/>
                <a:gd name="T17" fmla="*/ 68 h 85"/>
                <a:gd name="T18" fmla="*/ 12 w 136"/>
                <a:gd name="T19" fmla="*/ 18 h 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85">
                  <a:moveTo>
                    <a:pt x="12" y="18"/>
                  </a:moveTo>
                  <a:cubicBezTo>
                    <a:pt x="40" y="0"/>
                    <a:pt x="40" y="0"/>
                    <a:pt x="40" y="0"/>
                  </a:cubicBezTo>
                  <a:cubicBezTo>
                    <a:pt x="35" y="3"/>
                    <a:pt x="20" y="18"/>
                    <a:pt x="20" y="26"/>
                  </a:cubicBezTo>
                  <a:cubicBezTo>
                    <a:pt x="20" y="41"/>
                    <a:pt x="25" y="39"/>
                    <a:pt x="41" y="39"/>
                  </a:cubicBezTo>
                  <a:cubicBezTo>
                    <a:pt x="60" y="39"/>
                    <a:pt x="77" y="38"/>
                    <a:pt x="93" y="50"/>
                  </a:cubicBezTo>
                  <a:cubicBezTo>
                    <a:pt x="101" y="55"/>
                    <a:pt x="122" y="59"/>
                    <a:pt x="129" y="54"/>
                  </a:cubicBezTo>
                  <a:cubicBezTo>
                    <a:pt x="130" y="54"/>
                    <a:pt x="135" y="51"/>
                    <a:pt x="136" y="50"/>
                  </a:cubicBezTo>
                  <a:cubicBezTo>
                    <a:pt x="125" y="85"/>
                    <a:pt x="125" y="85"/>
                    <a:pt x="125" y="85"/>
                  </a:cubicBezTo>
                  <a:cubicBezTo>
                    <a:pt x="0" y="68"/>
                    <a:pt x="0" y="68"/>
                    <a:pt x="0" y="68"/>
                  </a:cubicBezTo>
                  <a:lnTo>
                    <a:pt x="12" y="18"/>
                  </a:lnTo>
                  <a:close/>
                </a:path>
              </a:pathLst>
            </a:custGeom>
            <a:solidFill>
              <a:srgbClr val="CC2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034"/>
            <p:cNvSpPr/>
            <p:nvPr/>
          </p:nvSpPr>
          <p:spPr bwMode="auto">
            <a:xfrm>
              <a:off x="-22225" y="-2443162"/>
              <a:ext cx="428625" cy="484188"/>
            </a:xfrm>
            <a:custGeom>
              <a:gdLst>
                <a:gd name="T0" fmla="*/ 14 w 114"/>
                <a:gd name="T1" fmla="*/ 51 h 129"/>
                <a:gd name="T2" fmla="*/ 70 w 114"/>
                <a:gd name="T3" fmla="*/ 129 h 129"/>
                <a:gd name="T4" fmla="*/ 84 w 114"/>
                <a:gd name="T5" fmla="*/ 87 h 129"/>
                <a:gd name="T6" fmla="*/ 114 w 114"/>
                <a:gd name="T7" fmla="*/ 81 h 129"/>
                <a:gd name="T8" fmla="*/ 44 w 114"/>
                <a:gd name="T9" fmla="*/ 18 h 129"/>
                <a:gd name="T10" fmla="*/ 14 w 114"/>
                <a:gd name="T11" fmla="*/ 51 h 129"/>
              </a:gdLst>
              <a:cxnLst>
                <a:cxn ang="0">
                  <a:pos x="T0" y="T1"/>
                </a:cxn>
                <a:cxn ang="0">
                  <a:pos x="T2" y="T3"/>
                </a:cxn>
                <a:cxn ang="0">
                  <a:pos x="T4" y="T5"/>
                </a:cxn>
                <a:cxn ang="0">
                  <a:pos x="T6" y="T7"/>
                </a:cxn>
                <a:cxn ang="0">
                  <a:pos x="T8" y="T9"/>
                </a:cxn>
                <a:cxn ang="0">
                  <a:pos x="T10" y="T11"/>
                </a:cxn>
              </a:cxnLst>
              <a:rect l="0" t="0" r="r" b="b"/>
              <a:pathLst>
                <a:path w="114" h="129">
                  <a:moveTo>
                    <a:pt x="14" y="51"/>
                  </a:moveTo>
                  <a:cubicBezTo>
                    <a:pt x="0" y="66"/>
                    <a:pt x="82" y="87"/>
                    <a:pt x="70" y="129"/>
                  </a:cubicBezTo>
                  <a:cubicBezTo>
                    <a:pt x="70" y="129"/>
                    <a:pt x="87" y="111"/>
                    <a:pt x="84" y="87"/>
                  </a:cubicBezTo>
                  <a:cubicBezTo>
                    <a:pt x="90" y="87"/>
                    <a:pt x="107" y="88"/>
                    <a:pt x="114" y="81"/>
                  </a:cubicBezTo>
                  <a:cubicBezTo>
                    <a:pt x="66" y="57"/>
                    <a:pt x="60" y="0"/>
                    <a:pt x="44" y="18"/>
                  </a:cubicBezTo>
                  <a:lnTo>
                    <a:pt x="14" y="51"/>
                  </a:lnTo>
                  <a:close/>
                </a:path>
              </a:pathLst>
            </a:custGeom>
            <a:solidFill>
              <a:srgbClr val="E83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035"/>
            <p:cNvSpPr/>
            <p:nvPr/>
          </p:nvSpPr>
          <p:spPr bwMode="auto">
            <a:xfrm>
              <a:off x="42863" y="-2374900"/>
              <a:ext cx="236538" cy="336550"/>
            </a:xfrm>
            <a:custGeom>
              <a:gdLst>
                <a:gd name="T0" fmla="*/ 0 w 63"/>
                <a:gd name="T1" fmla="*/ 30 h 90"/>
                <a:gd name="T2" fmla="*/ 37 w 63"/>
                <a:gd name="T3" fmla="*/ 75 h 90"/>
                <a:gd name="T4" fmla="*/ 63 w 63"/>
                <a:gd name="T5" fmla="*/ 45 h 90"/>
                <a:gd name="T6" fmla="*/ 27 w 63"/>
                <a:gd name="T7" fmla="*/ 0 h 90"/>
                <a:gd name="T8" fmla="*/ 0 w 63"/>
                <a:gd name="T9" fmla="*/ 30 h 90"/>
              </a:gdLst>
              <a:cxnLst>
                <a:cxn ang="0">
                  <a:pos x="T0" y="T1"/>
                </a:cxn>
                <a:cxn ang="0">
                  <a:pos x="T2" y="T3"/>
                </a:cxn>
                <a:cxn ang="0">
                  <a:pos x="T4" y="T5"/>
                </a:cxn>
                <a:cxn ang="0">
                  <a:pos x="T6" y="T7"/>
                </a:cxn>
                <a:cxn ang="0">
                  <a:pos x="T8" y="T9"/>
                </a:cxn>
              </a:cxnLst>
              <a:rect l="0" t="0" r="r" b="b"/>
              <a:pathLst>
                <a:path w="62" h="90">
                  <a:moveTo>
                    <a:pt x="0" y="30"/>
                  </a:moveTo>
                  <a:cubicBezTo>
                    <a:pt x="13" y="16"/>
                    <a:pt x="23" y="90"/>
                    <a:pt x="37" y="75"/>
                  </a:cubicBezTo>
                  <a:cubicBezTo>
                    <a:pt x="63" y="45"/>
                    <a:pt x="63" y="45"/>
                    <a:pt x="63" y="45"/>
                  </a:cubicBezTo>
                  <a:cubicBezTo>
                    <a:pt x="56" y="54"/>
                    <a:pt x="54" y="9"/>
                    <a:pt x="27" y="0"/>
                  </a:cubicBezTo>
                  <a:lnTo>
                    <a:pt x="0" y="3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036"/>
            <p:cNvSpPr/>
            <p:nvPr/>
          </p:nvSpPr>
          <p:spPr bwMode="auto">
            <a:xfrm>
              <a:off x="-452438" y="-2795587"/>
              <a:ext cx="908050" cy="701675"/>
            </a:xfrm>
            <a:custGeom>
              <a:gdLst>
                <a:gd name="T0" fmla="*/ 193 w 242"/>
                <a:gd name="T1" fmla="*/ 160 h 187"/>
                <a:gd name="T2" fmla="*/ 52 w 242"/>
                <a:gd name="T3" fmla="*/ 0 h 187"/>
                <a:gd name="T4" fmla="*/ 40 w 242"/>
                <a:gd name="T5" fmla="*/ 12 h 187"/>
                <a:gd name="T6" fmla="*/ 169 w 242"/>
                <a:gd name="T7" fmla="*/ 187 h 187"/>
                <a:gd name="T8" fmla="*/ 193 w 242"/>
                <a:gd name="T9" fmla="*/ 160 h 187"/>
              </a:gdLst>
              <a:cxnLst>
                <a:cxn ang="0">
                  <a:pos x="T0" y="T1"/>
                </a:cxn>
                <a:cxn ang="0">
                  <a:pos x="T2" y="T3"/>
                </a:cxn>
                <a:cxn ang="0">
                  <a:pos x="T4" y="T5"/>
                </a:cxn>
                <a:cxn ang="0">
                  <a:pos x="T6" y="T7"/>
                </a:cxn>
                <a:cxn ang="0">
                  <a:pos x="T8" y="T9"/>
                </a:cxn>
              </a:cxnLst>
              <a:rect l="0" t="0" r="r" b="b"/>
              <a:pathLst>
                <a:path w="241" h="187">
                  <a:moveTo>
                    <a:pt x="193" y="160"/>
                  </a:moveTo>
                  <a:cubicBezTo>
                    <a:pt x="242" y="105"/>
                    <a:pt x="5" y="52"/>
                    <a:pt x="52" y="0"/>
                  </a:cubicBezTo>
                  <a:cubicBezTo>
                    <a:pt x="40" y="12"/>
                    <a:pt x="40" y="12"/>
                    <a:pt x="40" y="12"/>
                  </a:cubicBezTo>
                  <a:cubicBezTo>
                    <a:pt x="0" y="59"/>
                    <a:pt x="218" y="132"/>
                    <a:pt x="169" y="187"/>
                  </a:cubicBezTo>
                  <a:lnTo>
                    <a:pt x="193" y="16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val="970313416"/>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outVertical)">
                                      <p:cBhvr>
                                        <p:cTn id="14" dur="500"/>
                                        <p:tgtEl>
                                          <p:spTgt spid="3"/>
                                        </p:tgtEl>
                                      </p:cBhvr>
                                    </p:animEffect>
                                  </p:childTnLst>
                                </p:cTn>
                              </p:par>
                            </p:childTnLst>
                          </p:cTn>
                        </p:par>
                      </p:childTnLst>
                    </p:cTn>
                  </p:par>
                  <p:par>
                    <p:cTn id="15" fill="hold" nodeType="clickPar">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inVertical)">
                                      <p:cBhvr>
                                        <p:cTn id="19" dur="500"/>
                                        <p:tgtEl>
                                          <p:spTgt spid="4"/>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arn(inVertical)">
                                      <p:cBhvr>
                                        <p:cTn id="22" dur="500"/>
                                        <p:tgtEl>
                                          <p:spTgt spid="5"/>
                                        </p:tgtEl>
                                      </p:cBhvr>
                                    </p:animEffect>
                                  </p:childTnLst>
                                </p:cTn>
                              </p:par>
                            </p:childTnLst>
                          </p:cTn>
                        </p:par>
                      </p:childTnLst>
                    </p:cTn>
                  </p:par>
                  <p:par>
                    <p:cTn id="23" fill="hold" nodeType="clickPar">
                      <p:stCondLst>
                        <p:cond delay="indefinite"/>
                      </p:stCondLst>
                      <p:childTnLst>
                        <p:par>
                          <p:cTn id="24" fill="hold">
                            <p:stCondLst>
                              <p:cond delay="0"/>
                            </p:stCondLst>
                            <p:childTnLst>
                              <p:par>
                                <p:cTn id="25" presetID="53" presetClass="entr" presetSubtype="16" fill="hold" nodeType="clickEffect">
                                  <p:stCondLst>
                                    <p:cond delay="0"/>
                                  </p:stCondLst>
                                  <p:childTnLst>
                                    <p:set>
                                      <p:cBhvr>
                                        <p:cTn id="26" dur="1" fill="hold">
                                          <p:stCondLst>
                                            <p:cond delay="0"/>
                                          </p:stCondLst>
                                        </p:cTn>
                                        <p:tgtEl>
                                          <p:spTgt spid="179"/>
                                        </p:tgtEl>
                                        <p:attrNameLst>
                                          <p:attrName>style.visibility</p:attrName>
                                        </p:attrNameLst>
                                      </p:cBhvr>
                                      <p:to>
                                        <p:strVal val="visible"/>
                                      </p:to>
                                    </p:set>
                                    <p:anim calcmode="lin" valueType="num">
                                      <p:cBhvr>
                                        <p:cTn id="27" dur="500" fill="hold"/>
                                        <p:tgtEl>
                                          <p:spTgt spid="179"/>
                                        </p:tgtEl>
                                        <p:attrNameLst>
                                          <p:attrName>ppt_w</p:attrName>
                                        </p:attrNameLst>
                                      </p:cBhvr>
                                      <p:tavLst>
                                        <p:tav tm="0">
                                          <p:val>
                                            <p:fltVal val="0"/>
                                          </p:val>
                                        </p:tav>
                                        <p:tav tm="100000">
                                          <p:val>
                                            <p:strVal val="#ppt_w"/>
                                          </p:val>
                                        </p:tav>
                                      </p:tavLst>
                                    </p:anim>
                                    <p:anim calcmode="lin" valueType="num">
                                      <p:cBhvr>
                                        <p:cTn id="28" dur="500" fill="hold"/>
                                        <p:tgtEl>
                                          <p:spTgt spid="179"/>
                                        </p:tgtEl>
                                        <p:attrNameLst>
                                          <p:attrName>ppt_h</p:attrName>
                                        </p:attrNameLst>
                                      </p:cBhvr>
                                      <p:tavLst>
                                        <p:tav tm="0">
                                          <p:val>
                                            <p:fltVal val="0"/>
                                          </p:val>
                                        </p:tav>
                                        <p:tav tm="100000">
                                          <p:val>
                                            <p:strVal val="#ppt_h"/>
                                          </p:val>
                                        </p:tav>
                                      </p:tavLst>
                                    </p:anim>
                                    <p:animEffect transition="in" filter="fade">
                                      <p:cBhvr>
                                        <p:cTn id="29" dur="500"/>
                                        <p:tgtEl>
                                          <p:spTgt spid="179"/>
                                        </p:tgtEl>
                                      </p:cBhvr>
                                    </p:animEffect>
                                  </p:childTnLst>
                                </p:cTn>
                              </p:par>
                            </p:childTnLst>
                          </p:cTn>
                        </p:par>
                      </p:childTnLst>
                    </p:cTn>
                  </p:par>
                  <p:par>
                    <p:cTn id="30" fill="hold" nodeType="clickPar">
                      <p:stCondLst>
                        <p:cond delay="indefinite"/>
                      </p:stCondLst>
                      <p:childTnLst>
                        <p:par>
                          <p:cTn id="31" fill="hold">
                            <p:stCondLst>
                              <p:cond delay="0"/>
                            </p:stCondLst>
                            <p:childTnLst>
                              <p:par>
                                <p:cTn id="32" presetID="45" presetClass="entr" presetSubtype="0" fill="hold"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2000"/>
                                        <p:tgtEl>
                                          <p:spTgt spid="8"/>
                                        </p:tgtEl>
                                      </p:cBhvr>
                                    </p:animEffect>
                                    <p:anim calcmode="lin" valueType="num">
                                      <p:cBhvr>
                                        <p:cTn id="35" dur="2000" fill="hold"/>
                                        <p:tgtEl>
                                          <p:spTgt spid="8"/>
                                        </p:tgtEl>
                                        <p:attrNameLst>
                                          <p:attrName>ppt_w</p:attrName>
                                        </p:attrNameLst>
                                      </p:cBhvr>
                                      <p:tavLst>
                                        <p:tav tm="0" fmla="#ppt_w*sin(2.5*pi*$)">
                                          <p:val>
                                            <p:fltVal val="0"/>
                                          </p:val>
                                        </p:tav>
                                        <p:tav tm="100000">
                                          <p:val>
                                            <p:fltVal val="1"/>
                                          </p:val>
                                        </p:tav>
                                      </p:tavLst>
                                    </p:anim>
                                    <p:anim calcmode="lin" valueType="num">
                                      <p:cBhvr>
                                        <p:cTn id="36" dur="2000" fill="hold"/>
                                        <p:tgtEl>
                                          <p:spTgt spid="8"/>
                                        </p:tgtEl>
                                        <p:attrNameLst>
                                          <p:attrName>ppt_h</p:attrName>
                                        </p:attrNameLst>
                                      </p:cBhvr>
                                      <p:tavLst>
                                        <p:tav tm="0">
                                          <p:val>
                                            <p:strVal val="#ppt_h"/>
                                          </p:val>
                                        </p:tav>
                                        <p:tav tm="100000">
                                          <p:val>
                                            <p:strVal val="#ppt_h"/>
                                          </p:val>
                                        </p:tav>
                                      </p:tavLst>
                                    </p:anim>
                                  </p:childTnLst>
                                </p:cTn>
                              </p:par>
                              <p:par>
                                <p:cTn id="37" presetID="45" presetClass="entr" presetSubtype="0" fill="hold" nodeType="withEffect">
                                  <p:stCondLst>
                                    <p:cond delay="0"/>
                                  </p:stCondLst>
                                  <p:childTnLst>
                                    <p:set>
                                      <p:cBhvr>
                                        <p:cTn id="38" dur="1" fill="hold">
                                          <p:stCondLst>
                                            <p:cond delay="0"/>
                                          </p:stCondLst>
                                        </p:cTn>
                                        <p:tgtEl>
                                          <p:spTgt spid="122"/>
                                        </p:tgtEl>
                                        <p:attrNameLst>
                                          <p:attrName>style.visibility</p:attrName>
                                        </p:attrNameLst>
                                      </p:cBhvr>
                                      <p:to>
                                        <p:strVal val="visible"/>
                                      </p:to>
                                    </p:set>
                                    <p:animEffect transition="in" filter="fade">
                                      <p:cBhvr>
                                        <p:cTn id="39" dur="2000"/>
                                        <p:tgtEl>
                                          <p:spTgt spid="122"/>
                                        </p:tgtEl>
                                      </p:cBhvr>
                                    </p:animEffect>
                                    <p:anim calcmode="lin" valueType="num">
                                      <p:cBhvr>
                                        <p:cTn id="40" dur="2000" fill="hold"/>
                                        <p:tgtEl>
                                          <p:spTgt spid="122"/>
                                        </p:tgtEl>
                                        <p:attrNameLst>
                                          <p:attrName>ppt_w</p:attrName>
                                        </p:attrNameLst>
                                      </p:cBhvr>
                                      <p:tavLst>
                                        <p:tav tm="0" fmla="#ppt_w*sin(2.5*pi*$)">
                                          <p:val>
                                            <p:fltVal val="0"/>
                                          </p:val>
                                        </p:tav>
                                        <p:tav tm="100000">
                                          <p:val>
                                            <p:fltVal val="1"/>
                                          </p:val>
                                        </p:tav>
                                      </p:tavLst>
                                    </p:anim>
                                    <p:anim calcmode="lin" valueType="num">
                                      <p:cBhvr>
                                        <p:cTn id="41" dur="2000" fill="hold"/>
                                        <p:tgtEl>
                                          <p:spTgt spid="122"/>
                                        </p:tgtEl>
                                        <p:attrNameLst>
                                          <p:attrName>ppt_h</p:attrName>
                                        </p:attrNameLst>
                                      </p:cBhvr>
                                      <p:tavLst>
                                        <p:tav tm="0">
                                          <p:val>
                                            <p:strVal val="#ppt_h"/>
                                          </p:val>
                                        </p:tav>
                                        <p:tav tm="100000">
                                          <p:val>
                                            <p:strVal val="#ppt_h"/>
                                          </p:val>
                                        </p:tav>
                                      </p:tavLst>
                                    </p:anim>
                                  </p:childTnLst>
                                </p:cTn>
                              </p:par>
                              <p:par>
                                <p:cTn id="42" presetID="45" presetClass="entr" presetSubtype="0" fill="hold" nodeType="withEffect">
                                  <p:stCondLst>
                                    <p:cond delay="0"/>
                                  </p:stCondLst>
                                  <p:childTnLst>
                                    <p:set>
                                      <p:cBhvr>
                                        <p:cTn id="43" dur="1" fill="hold">
                                          <p:stCondLst>
                                            <p:cond delay="0"/>
                                          </p:stCondLst>
                                        </p:cTn>
                                        <p:tgtEl>
                                          <p:spTgt spid="65"/>
                                        </p:tgtEl>
                                        <p:attrNameLst>
                                          <p:attrName>style.visibility</p:attrName>
                                        </p:attrNameLst>
                                      </p:cBhvr>
                                      <p:to>
                                        <p:strVal val="visible"/>
                                      </p:to>
                                    </p:set>
                                    <p:animEffect transition="in" filter="fade">
                                      <p:cBhvr>
                                        <p:cTn id="44" dur="2000"/>
                                        <p:tgtEl>
                                          <p:spTgt spid="65"/>
                                        </p:tgtEl>
                                      </p:cBhvr>
                                    </p:animEffect>
                                    <p:anim calcmode="lin" valueType="num">
                                      <p:cBhvr>
                                        <p:cTn id="45" dur="2000" fill="hold"/>
                                        <p:tgtEl>
                                          <p:spTgt spid="65"/>
                                        </p:tgtEl>
                                        <p:attrNameLst>
                                          <p:attrName>ppt_w</p:attrName>
                                        </p:attrNameLst>
                                      </p:cBhvr>
                                      <p:tavLst>
                                        <p:tav tm="0" fmla="#ppt_w*sin(2.5*pi*$)">
                                          <p:val>
                                            <p:fltVal val="0"/>
                                          </p:val>
                                        </p:tav>
                                        <p:tav tm="100000">
                                          <p:val>
                                            <p:fltVal val="1"/>
                                          </p:val>
                                        </p:tav>
                                      </p:tavLst>
                                    </p:anim>
                                    <p:anim calcmode="lin" valueType="num">
                                      <p:cBhvr>
                                        <p:cTn id="46" dur="2000" fill="hold"/>
                                        <p:tgtEl>
                                          <p:spTgt spid="65"/>
                                        </p:tgtEl>
                                        <p:attrNameLst>
                                          <p:attrName>ppt_h</p:attrName>
                                        </p:attrNameLst>
                                      </p:cBhvr>
                                      <p:tavLst>
                                        <p:tav tm="0">
                                          <p:val>
                                            <p:strVal val="#ppt_h"/>
                                          </p:val>
                                        </p:tav>
                                        <p:tav tm="100000">
                                          <p:val>
                                            <p:strVal val="#ppt_h"/>
                                          </p:val>
                                        </p:tav>
                                      </p:tavLst>
                                    </p:anim>
                                  </p:childTnLst>
                                </p:cTn>
                              </p:par>
                            </p:childTnLst>
                          </p:cTn>
                        </p:par>
                      </p:childTnLst>
                    </p:cTn>
                  </p:par>
                  <p:par>
                    <p:cTn id="47" fill="hold" nodeType="clickPar">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fade">
                                      <p:cBhvr>
                                        <p:cTn id="51" dur="1000"/>
                                        <p:tgtEl>
                                          <p:spTgt spid="7"/>
                                        </p:tgtEl>
                                      </p:cBhvr>
                                    </p:animEffect>
                                    <p:anim calcmode="lin" valueType="num">
                                      <p:cBhvr>
                                        <p:cTn id="52" dur="1000" fill="hold"/>
                                        <p:tgtEl>
                                          <p:spTgt spid="7"/>
                                        </p:tgtEl>
                                        <p:attrNameLst>
                                          <p:attrName>ppt_x</p:attrName>
                                        </p:attrNameLst>
                                      </p:cBhvr>
                                      <p:tavLst>
                                        <p:tav tm="0">
                                          <p:val>
                                            <p:strVal val="#ppt_x"/>
                                          </p:val>
                                        </p:tav>
                                        <p:tav tm="100000">
                                          <p:val>
                                            <p:strVal val="#ppt_x"/>
                                          </p:val>
                                        </p:tav>
                                      </p:tavLst>
                                    </p:anim>
                                    <p:anim calcmode="lin" valueType="num">
                                      <p:cBhvr>
                                        <p:cTn id="5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4" grpId="0"/>
      <p:bldP spid="5" grpId="0"/>
    </p:bldLst>
  </p:timing>
</p:sld>
</file>

<file path=ppt/slides/slide2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pic>
        <p:nvPicPr>
          <p:cNvPr id="4099" name="Picture 3"/>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480098" y="1471614"/>
            <a:ext cx="3119130" cy="2542381"/>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0" name="Picture 4"/>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1410311" y="1471613"/>
            <a:ext cx="3069787" cy="2542382"/>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1" name="Picture 5"/>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7599227" y="1471613"/>
            <a:ext cx="3182463" cy="2542382"/>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5" name="Picture 6"/>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1410311" y="4013995"/>
            <a:ext cx="3069787" cy="2542382"/>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3" name="Picture 7"/>
          <p:cNvPicPr>
            <a:picLocks noChangeAspect="1" noChangeArrowheads="1"/>
          </p:cNvPicPr>
          <p:nvPr/>
        </p:nvPicPr>
        <p:blipFill>
          <a:blip r:embed="rId7">
            <a:extLst>
              <a:ext uri="{28A0092B-C50C-407E-A947-70E740481C1C}">
                <a14:useLocalDpi xmlns:a14="http://schemas.microsoft.com/office/drawing/2010/main" val="0"/>
              </a:ext>
            </a:extLst>
          </a:blip>
          <a:stretch>
            <a:fillRect/>
          </a:stretch>
        </p:blipFill>
        <p:spPr bwMode="auto">
          <a:xfrm>
            <a:off x="4480097" y="4013995"/>
            <a:ext cx="3119130" cy="2542382"/>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4" name="Picture 8"/>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7599228" y="4013995"/>
            <a:ext cx="3182462" cy="2542382"/>
          </a:xfrm>
          <a:prstGeom prst="hexagon">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9" name="图片 6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9980904">
            <a:off x="1307070" y="1033163"/>
            <a:ext cx="1043464" cy="1043464"/>
          </a:xfrm>
          <a:prstGeom prst="rect">
            <a:avLst/>
          </a:prstGeom>
        </p:spPr>
      </p:pic>
      <p:pic>
        <p:nvPicPr>
          <p:cNvPr id="70" name="图片 6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9980904">
            <a:off x="4456670" y="1018876"/>
            <a:ext cx="1043464" cy="1043464"/>
          </a:xfrm>
          <a:prstGeom prst="rect">
            <a:avLst/>
          </a:prstGeom>
        </p:spPr>
      </p:pic>
      <p:pic>
        <p:nvPicPr>
          <p:cNvPr id="71" name="图片 70"/>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9980904">
            <a:off x="7572080" y="1088656"/>
            <a:ext cx="1043464" cy="1043464"/>
          </a:xfrm>
          <a:prstGeom prst="rect">
            <a:avLst/>
          </a:prstGeom>
        </p:spPr>
      </p:pic>
      <p:grpSp>
        <p:nvGrpSpPr>
          <p:cNvPr id="72" name="组合 71"/>
          <p:cNvGrpSpPr/>
          <p:nvPr/>
        </p:nvGrpSpPr>
        <p:grpSpPr>
          <a:xfrm>
            <a:off x="221282" y="5301156"/>
            <a:ext cx="1066722" cy="1253377"/>
            <a:chOff x="398463" y="5010964"/>
            <a:chExt cx="1066722" cy="1253377"/>
          </a:xfrm>
          <a:effectLst>
            <a:outerShdw blurRad="76200" dir="18900000" sy="23000" kx="-1200000" algn="bl" rotWithShape="0">
              <a:prstClr val="black">
                <a:alpha val="20000"/>
              </a:prstClr>
            </a:outerShdw>
          </a:effectLst>
        </p:grpSpPr>
        <p:sp>
          <p:nvSpPr>
            <p:cNvPr id="73" name="Freeform 542"/>
            <p:cNvSpPr/>
            <p:nvPr/>
          </p:nvSpPr>
          <p:spPr bwMode="auto">
            <a:xfrm>
              <a:off x="398463" y="5010964"/>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542"/>
            <p:cNvSpPr/>
            <p:nvPr/>
          </p:nvSpPr>
          <p:spPr bwMode="auto">
            <a:xfrm>
              <a:off x="1057277" y="5623738"/>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任意多边形 74"/>
            <p:cNvSpPr/>
            <p:nvPr/>
          </p:nvSpPr>
          <p:spPr>
            <a:xfrm rot="19750896">
              <a:off x="431564" y="581736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75"/>
            <p:cNvSpPr/>
            <p:nvPr/>
          </p:nvSpPr>
          <p:spPr>
            <a:xfrm rot="19750896">
              <a:off x="491582" y="552389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76"/>
            <p:cNvSpPr/>
            <p:nvPr/>
          </p:nvSpPr>
          <p:spPr>
            <a:xfrm rot="593634">
              <a:off x="623156" y="587559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77"/>
            <p:cNvSpPr/>
            <p:nvPr/>
          </p:nvSpPr>
          <p:spPr>
            <a:xfrm rot="593634">
              <a:off x="790411" y="5778860"/>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78"/>
            <p:cNvSpPr/>
            <p:nvPr/>
          </p:nvSpPr>
          <p:spPr>
            <a:xfrm rot="593634">
              <a:off x="743518" y="554333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79"/>
            <p:cNvSpPr/>
            <p:nvPr/>
          </p:nvSpPr>
          <p:spPr>
            <a:xfrm rot="593634">
              <a:off x="656746" y="53146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80"/>
            <p:cNvSpPr/>
            <p:nvPr/>
          </p:nvSpPr>
          <p:spPr>
            <a:xfrm rot="18532124">
              <a:off x="547207" y="51741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81"/>
            <p:cNvSpPr/>
            <p:nvPr/>
          </p:nvSpPr>
          <p:spPr>
            <a:xfrm rot="20988464">
              <a:off x="1100088"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82"/>
            <p:cNvSpPr/>
            <p:nvPr/>
          </p:nvSpPr>
          <p:spPr>
            <a:xfrm rot="18532124">
              <a:off x="1087546" y="5884213"/>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83"/>
            <p:cNvSpPr/>
            <p:nvPr/>
          </p:nvSpPr>
          <p:spPr>
            <a:xfrm rot="20988464">
              <a:off x="1283064"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84"/>
            <p:cNvSpPr/>
            <p:nvPr/>
          </p:nvSpPr>
          <p:spPr>
            <a:xfrm rot="1602689">
              <a:off x="1252693" y="589944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85"/>
            <p:cNvSpPr/>
            <p:nvPr/>
          </p:nvSpPr>
          <p:spPr>
            <a:xfrm rot="1602689">
              <a:off x="1181544" y="5766534"/>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86"/>
            <p:cNvSpPr/>
            <p:nvPr/>
          </p:nvSpPr>
          <p:spPr>
            <a:xfrm rot="1602689">
              <a:off x="1190612" y="566968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8" name="组合 87"/>
          <p:cNvGrpSpPr/>
          <p:nvPr/>
        </p:nvGrpSpPr>
        <p:grpSpPr>
          <a:xfrm flipH="1">
            <a:off x="10776520" y="5373216"/>
            <a:ext cx="1066722" cy="1253377"/>
            <a:chOff x="398463" y="5010964"/>
            <a:chExt cx="1066722" cy="1253377"/>
          </a:xfrm>
          <a:effectLst>
            <a:outerShdw blurRad="76200" dir="18900000" sy="23000" kx="-1200000" algn="bl" rotWithShape="0">
              <a:prstClr val="black">
                <a:alpha val="20000"/>
              </a:prstClr>
            </a:outerShdw>
          </a:effectLst>
        </p:grpSpPr>
        <p:sp>
          <p:nvSpPr>
            <p:cNvPr id="89" name="Freeform 542"/>
            <p:cNvSpPr/>
            <p:nvPr/>
          </p:nvSpPr>
          <p:spPr bwMode="auto">
            <a:xfrm>
              <a:off x="398463" y="5010964"/>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542"/>
            <p:cNvSpPr/>
            <p:nvPr/>
          </p:nvSpPr>
          <p:spPr bwMode="auto">
            <a:xfrm>
              <a:off x="1057277" y="5623738"/>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任意多边形 90"/>
            <p:cNvSpPr/>
            <p:nvPr/>
          </p:nvSpPr>
          <p:spPr>
            <a:xfrm rot="19750896">
              <a:off x="431564" y="581736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rot="19750896">
              <a:off x="491582" y="552389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rot="593634">
              <a:off x="623156" y="587559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93"/>
            <p:cNvSpPr/>
            <p:nvPr/>
          </p:nvSpPr>
          <p:spPr>
            <a:xfrm rot="593634">
              <a:off x="790411" y="5778860"/>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94"/>
            <p:cNvSpPr/>
            <p:nvPr/>
          </p:nvSpPr>
          <p:spPr>
            <a:xfrm rot="593634">
              <a:off x="743518" y="554333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95"/>
            <p:cNvSpPr/>
            <p:nvPr/>
          </p:nvSpPr>
          <p:spPr>
            <a:xfrm rot="593634">
              <a:off x="656746" y="53146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任意多边形 96"/>
            <p:cNvSpPr/>
            <p:nvPr/>
          </p:nvSpPr>
          <p:spPr>
            <a:xfrm rot="18532124">
              <a:off x="547207" y="51741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任意多边形 97"/>
            <p:cNvSpPr/>
            <p:nvPr/>
          </p:nvSpPr>
          <p:spPr>
            <a:xfrm rot="20988464">
              <a:off x="1100088"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任意多边形 98"/>
            <p:cNvSpPr/>
            <p:nvPr/>
          </p:nvSpPr>
          <p:spPr>
            <a:xfrm rot="18532124">
              <a:off x="1087546" y="5884213"/>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rot="20988464">
              <a:off x="1283064"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任意多边形 100"/>
            <p:cNvSpPr/>
            <p:nvPr/>
          </p:nvSpPr>
          <p:spPr>
            <a:xfrm rot="1602689">
              <a:off x="1252693" y="589944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101"/>
            <p:cNvSpPr/>
            <p:nvPr/>
          </p:nvSpPr>
          <p:spPr>
            <a:xfrm rot="1602689">
              <a:off x="1181544" y="5766534"/>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102"/>
            <p:cNvSpPr/>
            <p:nvPr/>
          </p:nvSpPr>
          <p:spPr>
            <a:xfrm rot="1602689">
              <a:off x="1190612" y="566968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4" name="组合 103"/>
          <p:cNvGrpSpPr/>
          <p:nvPr/>
        </p:nvGrpSpPr>
        <p:grpSpPr>
          <a:xfrm>
            <a:off x="683402" y="3557400"/>
            <a:ext cx="679451" cy="852487"/>
            <a:chOff x="8350250" y="2238376"/>
            <a:chExt cx="679451" cy="852487"/>
          </a:xfrm>
          <a:effectLst>
            <a:outerShdw blurRad="50800" dist="38100" dir="2700000" algn="tl" rotWithShape="0">
              <a:prstClr val="black">
                <a:alpha val="40000"/>
              </a:prstClr>
            </a:outerShdw>
          </a:effectLst>
        </p:grpSpPr>
        <p:sp>
          <p:nvSpPr>
            <p:cNvPr id="105" name="Freeform 1005"/>
            <p:cNvSpPr/>
            <p:nvPr/>
          </p:nvSpPr>
          <p:spPr bwMode="auto">
            <a:xfrm>
              <a:off x="8474074" y="2392363"/>
              <a:ext cx="544513" cy="698500"/>
            </a:xfrm>
            <a:custGeom>
              <a:gdLst>
                <a:gd name="T0" fmla="*/ 4 w 145"/>
                <a:gd name="T1" fmla="*/ 0 h 186"/>
                <a:gd name="T2" fmla="*/ 95 w 145"/>
                <a:gd name="T3" fmla="*/ 24 h 186"/>
                <a:gd name="T4" fmla="*/ 123 w 145"/>
                <a:gd name="T5" fmla="*/ 114 h 186"/>
                <a:gd name="T6" fmla="*/ 143 w 145"/>
                <a:gd name="T7" fmla="*/ 148 h 186"/>
                <a:gd name="T8" fmla="*/ 81 w 145"/>
                <a:gd name="T9" fmla="*/ 177 h 186"/>
                <a:gd name="T10" fmla="*/ 34 w 145"/>
                <a:gd name="T11" fmla="*/ 137 h 186"/>
                <a:gd name="T12" fmla="*/ 0 w 145"/>
                <a:gd name="T13" fmla="*/ 96 h 186"/>
                <a:gd name="T14" fmla="*/ 7 w 145"/>
                <a:gd name="T15" fmla="*/ 18 h 186"/>
                <a:gd name="T16" fmla="*/ 4 w 145"/>
                <a:gd name="T17" fmla="*/ 0 h 1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86">
                  <a:moveTo>
                    <a:pt x="4" y="0"/>
                  </a:moveTo>
                  <a:cubicBezTo>
                    <a:pt x="95" y="24"/>
                    <a:pt x="95" y="24"/>
                    <a:pt x="95" y="24"/>
                  </a:cubicBezTo>
                  <a:cubicBezTo>
                    <a:pt x="96" y="75"/>
                    <a:pt x="75" y="74"/>
                    <a:pt x="123" y="114"/>
                  </a:cubicBezTo>
                  <a:cubicBezTo>
                    <a:pt x="141" y="129"/>
                    <a:pt x="142" y="138"/>
                    <a:pt x="143" y="148"/>
                  </a:cubicBezTo>
                  <a:cubicBezTo>
                    <a:pt x="145" y="181"/>
                    <a:pt x="98" y="186"/>
                    <a:pt x="81" y="177"/>
                  </a:cubicBezTo>
                  <a:cubicBezTo>
                    <a:pt x="54" y="163"/>
                    <a:pt x="44" y="147"/>
                    <a:pt x="34" y="137"/>
                  </a:cubicBezTo>
                  <a:cubicBezTo>
                    <a:pt x="21" y="124"/>
                    <a:pt x="0" y="127"/>
                    <a:pt x="0" y="96"/>
                  </a:cubicBezTo>
                  <a:cubicBezTo>
                    <a:pt x="0" y="71"/>
                    <a:pt x="7" y="54"/>
                    <a:pt x="7" y="18"/>
                  </a:cubicBezTo>
                  <a:cubicBezTo>
                    <a:pt x="7" y="13"/>
                    <a:pt x="4" y="5"/>
                    <a:pt x="4" y="0"/>
                  </a:cubicBez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06"/>
            <p:cNvSpPr/>
            <p:nvPr/>
          </p:nvSpPr>
          <p:spPr bwMode="auto">
            <a:xfrm>
              <a:off x="8466137" y="2524125"/>
              <a:ext cx="379413" cy="107950"/>
            </a:xfrm>
            <a:custGeom>
              <a:gdLst>
                <a:gd name="T0" fmla="*/ 101 w 101"/>
                <a:gd name="T1" fmla="*/ 6 h 29"/>
                <a:gd name="T2" fmla="*/ 17 w 101"/>
                <a:gd name="T3" fmla="*/ 3 h 29"/>
                <a:gd name="T4" fmla="*/ 3 w 101"/>
                <a:gd name="T5" fmla="*/ 0 h 29"/>
                <a:gd name="T6" fmla="*/ 2 w 101"/>
                <a:gd name="T7" fmla="*/ 12 h 29"/>
                <a:gd name="T8" fmla="*/ 13 w 101"/>
                <a:gd name="T9" fmla="*/ 22 h 29"/>
                <a:gd name="T10" fmla="*/ 87 w 101"/>
                <a:gd name="T11" fmla="*/ 28 h 29"/>
                <a:gd name="T12" fmla="*/ 99 w 101"/>
                <a:gd name="T13" fmla="*/ 23 h 29"/>
                <a:gd name="T14" fmla="*/ 101 w 101"/>
                <a:gd name="T15" fmla="*/ 6 h 2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28">
                  <a:moveTo>
                    <a:pt x="101" y="6"/>
                  </a:moveTo>
                  <a:cubicBezTo>
                    <a:pt x="73" y="8"/>
                    <a:pt x="45" y="9"/>
                    <a:pt x="17" y="3"/>
                  </a:cubicBezTo>
                  <a:cubicBezTo>
                    <a:pt x="14" y="3"/>
                    <a:pt x="3" y="0"/>
                    <a:pt x="3" y="0"/>
                  </a:cubicBezTo>
                  <a:cubicBezTo>
                    <a:pt x="3" y="5"/>
                    <a:pt x="4" y="7"/>
                    <a:pt x="2" y="12"/>
                  </a:cubicBezTo>
                  <a:cubicBezTo>
                    <a:pt x="0" y="23"/>
                    <a:pt x="5" y="20"/>
                    <a:pt x="13" y="22"/>
                  </a:cubicBezTo>
                  <a:cubicBezTo>
                    <a:pt x="32" y="28"/>
                    <a:pt x="67" y="29"/>
                    <a:pt x="87" y="28"/>
                  </a:cubicBezTo>
                  <a:cubicBezTo>
                    <a:pt x="90" y="27"/>
                    <a:pt x="99" y="26"/>
                    <a:pt x="99" y="23"/>
                  </a:cubicBezTo>
                  <a:cubicBezTo>
                    <a:pt x="99" y="20"/>
                    <a:pt x="101" y="9"/>
                    <a:pt x="101" y="6"/>
                  </a:cubicBezTo>
                  <a:close/>
                </a:path>
              </a:pathLst>
            </a:custGeom>
            <a:solidFill>
              <a:srgbClr val="F0D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07"/>
            <p:cNvSpPr/>
            <p:nvPr/>
          </p:nvSpPr>
          <p:spPr bwMode="auto">
            <a:xfrm>
              <a:off x="8440737" y="2678113"/>
              <a:ext cx="454025" cy="131763"/>
            </a:xfrm>
            <a:custGeom>
              <a:gdLst>
                <a:gd name="T0" fmla="*/ 106 w 121"/>
                <a:gd name="T1" fmla="*/ 0 h 35"/>
                <a:gd name="T2" fmla="*/ 52 w 121"/>
                <a:gd name="T3" fmla="*/ 7 h 35"/>
                <a:gd name="T4" fmla="*/ 0 w 121"/>
                <a:gd name="T5" fmla="*/ 7 h 35"/>
                <a:gd name="T6" fmla="*/ 4 w 121"/>
                <a:gd name="T7" fmla="*/ 35 h 35"/>
                <a:gd name="T8" fmla="*/ 112 w 121"/>
                <a:gd name="T9" fmla="*/ 12 h 35"/>
                <a:gd name="T10" fmla="*/ 106 w 121"/>
                <a:gd name="T11" fmla="*/ 0 h 35"/>
              </a:gdLst>
              <a:cxnLst>
                <a:cxn ang="0">
                  <a:pos x="T0" y="T1"/>
                </a:cxn>
                <a:cxn ang="0">
                  <a:pos x="T2" y="T3"/>
                </a:cxn>
                <a:cxn ang="0">
                  <a:pos x="T4" y="T5"/>
                </a:cxn>
                <a:cxn ang="0">
                  <a:pos x="T6" y="T7"/>
                </a:cxn>
                <a:cxn ang="0">
                  <a:pos x="T8" y="T9"/>
                </a:cxn>
                <a:cxn ang="0">
                  <a:pos x="T10" y="T11"/>
                </a:cxn>
              </a:cxnLst>
              <a:rect l="0" t="0" r="r" b="b"/>
              <a:pathLst>
                <a:path w="120" h="35">
                  <a:moveTo>
                    <a:pt x="106" y="0"/>
                  </a:moveTo>
                  <a:cubicBezTo>
                    <a:pt x="89" y="5"/>
                    <a:pt x="70" y="6"/>
                    <a:pt x="52" y="7"/>
                  </a:cubicBezTo>
                  <a:cubicBezTo>
                    <a:pt x="43" y="8"/>
                    <a:pt x="7" y="9"/>
                    <a:pt x="0" y="7"/>
                  </a:cubicBezTo>
                  <a:cubicBezTo>
                    <a:pt x="4" y="35"/>
                    <a:pt x="4" y="35"/>
                    <a:pt x="4" y="35"/>
                  </a:cubicBezTo>
                  <a:cubicBezTo>
                    <a:pt x="23" y="34"/>
                    <a:pt x="90" y="24"/>
                    <a:pt x="112" y="12"/>
                  </a:cubicBezTo>
                  <a:cubicBezTo>
                    <a:pt x="121" y="7"/>
                    <a:pt x="108" y="8"/>
                    <a:pt x="106" y="0"/>
                  </a:cubicBezTo>
                  <a:close/>
                </a:path>
              </a:pathLst>
            </a:custGeom>
            <a:solidFill>
              <a:srgbClr val="F0D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08"/>
            <p:cNvSpPr/>
            <p:nvPr/>
          </p:nvSpPr>
          <p:spPr bwMode="auto">
            <a:xfrm>
              <a:off x="8529637" y="2757488"/>
              <a:ext cx="420688" cy="201613"/>
            </a:xfrm>
            <a:custGeom>
              <a:gdLst>
                <a:gd name="T0" fmla="*/ 112 w 112"/>
                <a:gd name="T1" fmla="*/ 13 h 54"/>
                <a:gd name="T2" fmla="*/ 99 w 112"/>
                <a:gd name="T3" fmla="*/ 0 h 54"/>
                <a:gd name="T4" fmla="*/ 9 w 112"/>
                <a:gd name="T5" fmla="*/ 36 h 54"/>
                <a:gd name="T6" fmla="*/ 3 w 112"/>
                <a:gd name="T7" fmla="*/ 37 h 54"/>
                <a:gd name="T8" fmla="*/ 22 w 112"/>
                <a:gd name="T9" fmla="*/ 53 h 54"/>
                <a:gd name="T10" fmla="*/ 112 w 112"/>
                <a:gd name="T11" fmla="*/ 13 h 54"/>
              </a:gdLst>
              <a:cxnLst>
                <a:cxn ang="0">
                  <a:pos x="T0" y="T1"/>
                </a:cxn>
                <a:cxn ang="0">
                  <a:pos x="T2" y="T3"/>
                </a:cxn>
                <a:cxn ang="0">
                  <a:pos x="T4" y="T5"/>
                </a:cxn>
                <a:cxn ang="0">
                  <a:pos x="T6" y="T7"/>
                </a:cxn>
                <a:cxn ang="0">
                  <a:pos x="T8" y="T9"/>
                </a:cxn>
                <a:cxn ang="0">
                  <a:pos x="T10" y="T11"/>
                </a:cxn>
              </a:cxnLst>
              <a:rect l="0" t="0" r="r" b="b"/>
              <a:pathLst>
                <a:path w="112" h="54">
                  <a:moveTo>
                    <a:pt x="112" y="13"/>
                  </a:moveTo>
                  <a:cubicBezTo>
                    <a:pt x="99" y="0"/>
                    <a:pt x="99" y="0"/>
                    <a:pt x="99" y="0"/>
                  </a:cubicBezTo>
                  <a:cubicBezTo>
                    <a:pt x="85" y="11"/>
                    <a:pt x="27" y="37"/>
                    <a:pt x="9" y="36"/>
                  </a:cubicBezTo>
                  <a:cubicBezTo>
                    <a:pt x="4" y="36"/>
                    <a:pt x="0" y="32"/>
                    <a:pt x="3" y="37"/>
                  </a:cubicBezTo>
                  <a:cubicBezTo>
                    <a:pt x="8" y="44"/>
                    <a:pt x="11" y="52"/>
                    <a:pt x="22" y="53"/>
                  </a:cubicBezTo>
                  <a:cubicBezTo>
                    <a:pt x="51" y="54"/>
                    <a:pt x="98" y="30"/>
                    <a:pt x="112" y="13"/>
                  </a:cubicBezTo>
                  <a:close/>
                </a:path>
              </a:pathLst>
            </a:custGeom>
            <a:solidFill>
              <a:srgbClr val="F0D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10"/>
            <p:cNvSpPr/>
            <p:nvPr/>
          </p:nvSpPr>
          <p:spPr bwMode="auto">
            <a:xfrm>
              <a:off x="8589963" y="2862263"/>
              <a:ext cx="439738" cy="228600"/>
            </a:xfrm>
            <a:custGeom>
              <a:gdLst>
                <a:gd name="T0" fmla="*/ 117 w 117"/>
                <a:gd name="T1" fmla="*/ 21 h 61"/>
                <a:gd name="T2" fmla="*/ 111 w 117"/>
                <a:gd name="T3" fmla="*/ 0 h 61"/>
                <a:gd name="T4" fmla="*/ 31 w 117"/>
                <a:gd name="T5" fmla="*/ 43 h 61"/>
                <a:gd name="T6" fmla="*/ 36 w 117"/>
                <a:gd name="T7" fmla="*/ 55 h 61"/>
                <a:gd name="T8" fmla="*/ 114 w 117"/>
                <a:gd name="T9" fmla="*/ 22 h 61"/>
                <a:gd name="T10" fmla="*/ 117 w 117"/>
                <a:gd name="T11" fmla="*/ 21 h 61"/>
              </a:gdLst>
              <a:cxnLst>
                <a:cxn ang="0">
                  <a:pos x="T0" y="T1"/>
                </a:cxn>
                <a:cxn ang="0">
                  <a:pos x="T2" y="T3"/>
                </a:cxn>
                <a:cxn ang="0">
                  <a:pos x="T4" y="T5"/>
                </a:cxn>
                <a:cxn ang="0">
                  <a:pos x="T6" y="T7"/>
                </a:cxn>
                <a:cxn ang="0">
                  <a:pos x="T8" y="T9"/>
                </a:cxn>
                <a:cxn ang="0">
                  <a:pos x="T10" y="T11"/>
                </a:cxn>
              </a:cxnLst>
              <a:rect l="0" t="0" r="r" b="b"/>
              <a:pathLst>
                <a:path w="117" h="61">
                  <a:moveTo>
                    <a:pt x="117" y="21"/>
                  </a:moveTo>
                  <a:cubicBezTo>
                    <a:pt x="111" y="0"/>
                    <a:pt x="111" y="0"/>
                    <a:pt x="111" y="0"/>
                  </a:cubicBezTo>
                  <a:cubicBezTo>
                    <a:pt x="107" y="9"/>
                    <a:pt x="51" y="36"/>
                    <a:pt x="31" y="43"/>
                  </a:cubicBezTo>
                  <a:cubicBezTo>
                    <a:pt x="19" y="47"/>
                    <a:pt x="0" y="30"/>
                    <a:pt x="36" y="55"/>
                  </a:cubicBezTo>
                  <a:cubicBezTo>
                    <a:pt x="44" y="61"/>
                    <a:pt x="105" y="32"/>
                    <a:pt x="114" y="22"/>
                  </a:cubicBezTo>
                  <a:cubicBezTo>
                    <a:pt x="115" y="21"/>
                    <a:pt x="117" y="23"/>
                    <a:pt x="117" y="21"/>
                  </a:cubicBezTo>
                  <a:close/>
                </a:path>
              </a:pathLst>
            </a:custGeom>
            <a:solidFill>
              <a:srgbClr val="F0D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11"/>
            <p:cNvSpPr/>
            <p:nvPr/>
          </p:nvSpPr>
          <p:spPr bwMode="auto">
            <a:xfrm>
              <a:off x="8350250" y="2238376"/>
              <a:ext cx="592138" cy="338138"/>
            </a:xfrm>
            <a:custGeom>
              <a:gdLst>
                <a:gd name="T0" fmla="*/ 138 w 158"/>
                <a:gd name="T1" fmla="*/ 15 h 90"/>
                <a:gd name="T2" fmla="*/ 154 w 158"/>
                <a:gd name="T3" fmla="*/ 38 h 90"/>
                <a:gd name="T4" fmla="*/ 88 w 158"/>
                <a:gd name="T5" fmla="*/ 68 h 90"/>
                <a:gd name="T6" fmla="*/ 18 w 158"/>
                <a:gd name="T7" fmla="*/ 23 h 90"/>
                <a:gd name="T8" fmla="*/ 45 w 158"/>
                <a:gd name="T9" fmla="*/ 2 h 90"/>
                <a:gd name="T10" fmla="*/ 138 w 158"/>
                <a:gd name="T11" fmla="*/ 15 h 90"/>
              </a:gdLst>
              <a:cxnLst>
                <a:cxn ang="0">
                  <a:pos x="T0" y="T1"/>
                </a:cxn>
                <a:cxn ang="0">
                  <a:pos x="T2" y="T3"/>
                </a:cxn>
                <a:cxn ang="0">
                  <a:pos x="T4" y="T5"/>
                </a:cxn>
                <a:cxn ang="0">
                  <a:pos x="T6" y="T7"/>
                </a:cxn>
                <a:cxn ang="0">
                  <a:pos x="T8" y="T9"/>
                </a:cxn>
                <a:cxn ang="0">
                  <a:pos x="T10" y="T11"/>
                </a:cxn>
              </a:cxnLst>
              <a:rect l="0" t="0" r="r" b="b"/>
              <a:pathLst>
                <a:path w="158" h="90">
                  <a:moveTo>
                    <a:pt x="138" y="15"/>
                  </a:moveTo>
                  <a:cubicBezTo>
                    <a:pt x="145" y="18"/>
                    <a:pt x="152" y="27"/>
                    <a:pt x="154" y="38"/>
                  </a:cubicBezTo>
                  <a:cubicBezTo>
                    <a:pt x="158" y="60"/>
                    <a:pt x="153" y="90"/>
                    <a:pt x="88" y="68"/>
                  </a:cubicBezTo>
                  <a:cubicBezTo>
                    <a:pt x="59" y="59"/>
                    <a:pt x="0" y="71"/>
                    <a:pt x="18" y="23"/>
                  </a:cubicBezTo>
                  <a:cubicBezTo>
                    <a:pt x="21" y="13"/>
                    <a:pt x="35" y="2"/>
                    <a:pt x="45" y="2"/>
                  </a:cubicBezTo>
                  <a:cubicBezTo>
                    <a:pt x="74" y="0"/>
                    <a:pt x="107" y="0"/>
                    <a:pt x="138" y="15"/>
                  </a:cubicBezTo>
                  <a:close/>
                </a:path>
              </a:pathLst>
            </a:custGeom>
            <a:solidFill>
              <a:srgbClr val="2BB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a:off x="4081013" y="3562162"/>
            <a:ext cx="684213" cy="860426"/>
            <a:chOff x="9077325" y="2230438"/>
            <a:chExt cx="684213" cy="860426"/>
          </a:xfrm>
          <a:effectLst>
            <a:outerShdw blurRad="50800" dist="38100" dir="2700000" algn="tl" rotWithShape="0">
              <a:prstClr val="black">
                <a:alpha val="40000"/>
              </a:prstClr>
            </a:outerShdw>
          </a:effectLst>
        </p:grpSpPr>
        <p:sp>
          <p:nvSpPr>
            <p:cNvPr id="112" name="Freeform 1012"/>
            <p:cNvSpPr/>
            <p:nvPr/>
          </p:nvSpPr>
          <p:spPr bwMode="auto">
            <a:xfrm>
              <a:off x="9202738" y="2389188"/>
              <a:ext cx="547688" cy="701675"/>
            </a:xfrm>
            <a:custGeom>
              <a:gdLst>
                <a:gd name="T0" fmla="*/ 4 w 146"/>
                <a:gd name="T1" fmla="*/ 0 h 187"/>
                <a:gd name="T2" fmla="*/ 96 w 146"/>
                <a:gd name="T3" fmla="*/ 24 h 187"/>
                <a:gd name="T4" fmla="*/ 124 w 146"/>
                <a:gd name="T5" fmla="*/ 114 h 187"/>
                <a:gd name="T6" fmla="*/ 144 w 146"/>
                <a:gd name="T7" fmla="*/ 149 h 187"/>
                <a:gd name="T8" fmla="*/ 82 w 146"/>
                <a:gd name="T9" fmla="*/ 178 h 187"/>
                <a:gd name="T10" fmla="*/ 34 w 146"/>
                <a:gd name="T11" fmla="*/ 137 h 187"/>
                <a:gd name="T12" fmla="*/ 0 w 146"/>
                <a:gd name="T13" fmla="*/ 96 h 187"/>
                <a:gd name="T14" fmla="*/ 8 w 146"/>
                <a:gd name="T15" fmla="*/ 18 h 187"/>
                <a:gd name="T16" fmla="*/ 4 w 146"/>
                <a:gd name="T17" fmla="*/ 0 h 1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187">
                  <a:moveTo>
                    <a:pt x="4" y="0"/>
                  </a:moveTo>
                  <a:cubicBezTo>
                    <a:pt x="96" y="24"/>
                    <a:pt x="96" y="24"/>
                    <a:pt x="96" y="24"/>
                  </a:cubicBezTo>
                  <a:cubicBezTo>
                    <a:pt x="97" y="75"/>
                    <a:pt x="76" y="75"/>
                    <a:pt x="124" y="114"/>
                  </a:cubicBezTo>
                  <a:cubicBezTo>
                    <a:pt x="143" y="129"/>
                    <a:pt x="143" y="138"/>
                    <a:pt x="144" y="149"/>
                  </a:cubicBezTo>
                  <a:cubicBezTo>
                    <a:pt x="146" y="182"/>
                    <a:pt x="99" y="187"/>
                    <a:pt x="82" y="178"/>
                  </a:cubicBezTo>
                  <a:cubicBezTo>
                    <a:pt x="55" y="164"/>
                    <a:pt x="45" y="148"/>
                    <a:pt x="34" y="137"/>
                  </a:cubicBezTo>
                  <a:cubicBezTo>
                    <a:pt x="21" y="124"/>
                    <a:pt x="0" y="128"/>
                    <a:pt x="0" y="96"/>
                  </a:cubicBezTo>
                  <a:cubicBezTo>
                    <a:pt x="0" y="71"/>
                    <a:pt x="8" y="54"/>
                    <a:pt x="8" y="18"/>
                  </a:cubicBezTo>
                  <a:cubicBezTo>
                    <a:pt x="8" y="13"/>
                    <a:pt x="4" y="4"/>
                    <a:pt x="4" y="0"/>
                  </a:cubicBezTo>
                  <a:close/>
                </a:path>
              </a:pathLst>
            </a:custGeom>
            <a:solidFill>
              <a:srgbClr val="2BB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013"/>
            <p:cNvSpPr/>
            <p:nvPr/>
          </p:nvSpPr>
          <p:spPr bwMode="auto">
            <a:xfrm>
              <a:off x="9194800" y="2516188"/>
              <a:ext cx="382588" cy="112713"/>
            </a:xfrm>
            <a:custGeom>
              <a:gdLst>
                <a:gd name="T0" fmla="*/ 102 w 102"/>
                <a:gd name="T1" fmla="*/ 7 h 30"/>
                <a:gd name="T2" fmla="*/ 17 w 102"/>
                <a:gd name="T3" fmla="*/ 4 h 30"/>
                <a:gd name="T4" fmla="*/ 3 w 102"/>
                <a:gd name="T5" fmla="*/ 1 h 30"/>
                <a:gd name="T6" fmla="*/ 3 w 102"/>
                <a:gd name="T7" fmla="*/ 13 h 30"/>
                <a:gd name="T8" fmla="*/ 14 w 102"/>
                <a:gd name="T9" fmla="*/ 23 h 30"/>
                <a:gd name="T10" fmla="*/ 88 w 102"/>
                <a:gd name="T11" fmla="*/ 29 h 30"/>
                <a:gd name="T12" fmla="*/ 100 w 102"/>
                <a:gd name="T13" fmla="*/ 24 h 30"/>
                <a:gd name="T14" fmla="*/ 102 w 102"/>
                <a:gd name="T15" fmla="*/ 7 h 3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30">
                  <a:moveTo>
                    <a:pt x="102" y="7"/>
                  </a:moveTo>
                  <a:cubicBezTo>
                    <a:pt x="74" y="9"/>
                    <a:pt x="46" y="10"/>
                    <a:pt x="17" y="4"/>
                  </a:cubicBezTo>
                  <a:cubicBezTo>
                    <a:pt x="14" y="4"/>
                    <a:pt x="3" y="0"/>
                    <a:pt x="3" y="1"/>
                  </a:cubicBezTo>
                  <a:cubicBezTo>
                    <a:pt x="4" y="6"/>
                    <a:pt x="4" y="8"/>
                    <a:pt x="3" y="13"/>
                  </a:cubicBezTo>
                  <a:cubicBezTo>
                    <a:pt x="0" y="24"/>
                    <a:pt x="5" y="21"/>
                    <a:pt x="14" y="23"/>
                  </a:cubicBezTo>
                  <a:cubicBezTo>
                    <a:pt x="32" y="29"/>
                    <a:pt x="68" y="30"/>
                    <a:pt x="88" y="29"/>
                  </a:cubicBezTo>
                  <a:cubicBezTo>
                    <a:pt x="91" y="28"/>
                    <a:pt x="100" y="27"/>
                    <a:pt x="100" y="24"/>
                  </a:cubicBezTo>
                  <a:cubicBezTo>
                    <a:pt x="100" y="21"/>
                    <a:pt x="102" y="10"/>
                    <a:pt x="102" y="7"/>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014"/>
            <p:cNvSpPr/>
            <p:nvPr/>
          </p:nvSpPr>
          <p:spPr bwMode="auto">
            <a:xfrm>
              <a:off x="9167813" y="2673351"/>
              <a:ext cx="458788" cy="131763"/>
            </a:xfrm>
            <a:custGeom>
              <a:gdLst>
                <a:gd name="T0" fmla="*/ 107 w 122"/>
                <a:gd name="T1" fmla="*/ 0 h 35"/>
                <a:gd name="T2" fmla="*/ 53 w 122"/>
                <a:gd name="T3" fmla="*/ 7 h 35"/>
                <a:gd name="T4" fmla="*/ 0 w 122"/>
                <a:gd name="T5" fmla="*/ 7 h 35"/>
                <a:gd name="T6" fmla="*/ 4 w 122"/>
                <a:gd name="T7" fmla="*/ 35 h 35"/>
                <a:gd name="T8" fmla="*/ 113 w 122"/>
                <a:gd name="T9" fmla="*/ 12 h 35"/>
                <a:gd name="T10" fmla="*/ 107 w 122"/>
                <a:gd name="T11" fmla="*/ 0 h 35"/>
              </a:gdLst>
              <a:cxnLst>
                <a:cxn ang="0">
                  <a:pos x="T0" y="T1"/>
                </a:cxn>
                <a:cxn ang="0">
                  <a:pos x="T2" y="T3"/>
                </a:cxn>
                <a:cxn ang="0">
                  <a:pos x="T4" y="T5"/>
                </a:cxn>
                <a:cxn ang="0">
                  <a:pos x="T6" y="T7"/>
                </a:cxn>
                <a:cxn ang="0">
                  <a:pos x="T8" y="T9"/>
                </a:cxn>
                <a:cxn ang="0">
                  <a:pos x="T10" y="T11"/>
                </a:cxn>
              </a:cxnLst>
              <a:rect l="0" t="0" r="r" b="b"/>
              <a:pathLst>
                <a:path w="122" h="35">
                  <a:moveTo>
                    <a:pt x="107" y="0"/>
                  </a:moveTo>
                  <a:cubicBezTo>
                    <a:pt x="89" y="5"/>
                    <a:pt x="71" y="6"/>
                    <a:pt x="53" y="7"/>
                  </a:cubicBezTo>
                  <a:cubicBezTo>
                    <a:pt x="43" y="8"/>
                    <a:pt x="7" y="9"/>
                    <a:pt x="0" y="7"/>
                  </a:cubicBezTo>
                  <a:cubicBezTo>
                    <a:pt x="4" y="35"/>
                    <a:pt x="4" y="35"/>
                    <a:pt x="4" y="35"/>
                  </a:cubicBezTo>
                  <a:cubicBezTo>
                    <a:pt x="23" y="34"/>
                    <a:pt x="91" y="25"/>
                    <a:pt x="113" y="12"/>
                  </a:cubicBezTo>
                  <a:cubicBezTo>
                    <a:pt x="122" y="7"/>
                    <a:pt x="109" y="8"/>
                    <a:pt x="107" y="0"/>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015"/>
            <p:cNvSpPr/>
            <p:nvPr/>
          </p:nvSpPr>
          <p:spPr bwMode="auto">
            <a:xfrm>
              <a:off x="9258300" y="2757488"/>
              <a:ext cx="423863" cy="198438"/>
            </a:xfrm>
            <a:custGeom>
              <a:gdLst>
                <a:gd name="T0" fmla="*/ 113 w 113"/>
                <a:gd name="T1" fmla="*/ 12 h 53"/>
                <a:gd name="T2" fmla="*/ 100 w 113"/>
                <a:gd name="T3" fmla="*/ 0 h 53"/>
                <a:gd name="T4" fmla="*/ 9 w 113"/>
                <a:gd name="T5" fmla="*/ 36 h 53"/>
                <a:gd name="T6" fmla="*/ 3 w 113"/>
                <a:gd name="T7" fmla="*/ 36 h 53"/>
                <a:gd name="T8" fmla="*/ 23 w 113"/>
                <a:gd name="T9" fmla="*/ 52 h 53"/>
                <a:gd name="T10" fmla="*/ 113 w 113"/>
                <a:gd name="T11" fmla="*/ 12 h 53"/>
              </a:gdLst>
              <a:cxnLst>
                <a:cxn ang="0">
                  <a:pos x="T0" y="T1"/>
                </a:cxn>
                <a:cxn ang="0">
                  <a:pos x="T2" y="T3"/>
                </a:cxn>
                <a:cxn ang="0">
                  <a:pos x="T4" y="T5"/>
                </a:cxn>
                <a:cxn ang="0">
                  <a:pos x="T6" y="T7"/>
                </a:cxn>
                <a:cxn ang="0">
                  <a:pos x="T8" y="T9"/>
                </a:cxn>
                <a:cxn ang="0">
                  <a:pos x="T10" y="T11"/>
                </a:cxn>
              </a:cxnLst>
              <a:rect l="0" t="0" r="r" b="b"/>
              <a:pathLst>
                <a:path w="113" h="52">
                  <a:moveTo>
                    <a:pt x="113" y="12"/>
                  </a:moveTo>
                  <a:cubicBezTo>
                    <a:pt x="100" y="0"/>
                    <a:pt x="100" y="0"/>
                    <a:pt x="100" y="0"/>
                  </a:cubicBezTo>
                  <a:cubicBezTo>
                    <a:pt x="86" y="10"/>
                    <a:pt x="28" y="37"/>
                    <a:pt x="9" y="36"/>
                  </a:cubicBezTo>
                  <a:cubicBezTo>
                    <a:pt x="4" y="35"/>
                    <a:pt x="0" y="32"/>
                    <a:pt x="3" y="36"/>
                  </a:cubicBezTo>
                  <a:cubicBezTo>
                    <a:pt x="8" y="43"/>
                    <a:pt x="12" y="52"/>
                    <a:pt x="23" y="52"/>
                  </a:cubicBezTo>
                  <a:cubicBezTo>
                    <a:pt x="51" y="53"/>
                    <a:pt x="99" y="30"/>
                    <a:pt x="113" y="12"/>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016"/>
            <p:cNvSpPr/>
            <p:nvPr/>
          </p:nvSpPr>
          <p:spPr bwMode="auto">
            <a:xfrm>
              <a:off x="9321800" y="2857501"/>
              <a:ext cx="439738" cy="233363"/>
            </a:xfrm>
            <a:custGeom>
              <a:gdLst>
                <a:gd name="T0" fmla="*/ 117 w 117"/>
                <a:gd name="T1" fmla="*/ 21 h 62"/>
                <a:gd name="T2" fmla="*/ 111 w 117"/>
                <a:gd name="T3" fmla="*/ 0 h 62"/>
                <a:gd name="T4" fmla="*/ 31 w 117"/>
                <a:gd name="T5" fmla="*/ 44 h 62"/>
                <a:gd name="T6" fmla="*/ 35 w 117"/>
                <a:gd name="T7" fmla="*/ 56 h 62"/>
                <a:gd name="T8" fmla="*/ 114 w 117"/>
                <a:gd name="T9" fmla="*/ 23 h 62"/>
                <a:gd name="T10" fmla="*/ 117 w 117"/>
                <a:gd name="T11" fmla="*/ 21 h 62"/>
              </a:gdLst>
              <a:cxnLst>
                <a:cxn ang="0">
                  <a:pos x="T0" y="T1"/>
                </a:cxn>
                <a:cxn ang="0">
                  <a:pos x="T2" y="T3"/>
                </a:cxn>
                <a:cxn ang="0">
                  <a:pos x="T4" y="T5"/>
                </a:cxn>
                <a:cxn ang="0">
                  <a:pos x="T6" y="T7"/>
                </a:cxn>
                <a:cxn ang="0">
                  <a:pos x="T8" y="T9"/>
                </a:cxn>
                <a:cxn ang="0">
                  <a:pos x="T10" y="T11"/>
                </a:cxn>
              </a:cxnLst>
              <a:rect l="0" t="0" r="r" b="b"/>
              <a:pathLst>
                <a:path w="117" h="62">
                  <a:moveTo>
                    <a:pt x="117" y="21"/>
                  </a:moveTo>
                  <a:cubicBezTo>
                    <a:pt x="111" y="0"/>
                    <a:pt x="111" y="0"/>
                    <a:pt x="111" y="0"/>
                  </a:cubicBezTo>
                  <a:cubicBezTo>
                    <a:pt x="107" y="9"/>
                    <a:pt x="50" y="37"/>
                    <a:pt x="31" y="44"/>
                  </a:cubicBezTo>
                  <a:cubicBezTo>
                    <a:pt x="19" y="48"/>
                    <a:pt x="0" y="31"/>
                    <a:pt x="35" y="56"/>
                  </a:cubicBezTo>
                  <a:cubicBezTo>
                    <a:pt x="44" y="62"/>
                    <a:pt x="105" y="32"/>
                    <a:pt x="114" y="23"/>
                  </a:cubicBezTo>
                  <a:cubicBezTo>
                    <a:pt x="116" y="22"/>
                    <a:pt x="117" y="24"/>
                    <a:pt x="117" y="21"/>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017"/>
            <p:cNvSpPr/>
            <p:nvPr/>
          </p:nvSpPr>
          <p:spPr bwMode="auto">
            <a:xfrm>
              <a:off x="9077325" y="2230438"/>
              <a:ext cx="596900" cy="342900"/>
            </a:xfrm>
            <a:custGeom>
              <a:gdLst>
                <a:gd name="T0" fmla="*/ 139 w 159"/>
                <a:gd name="T1" fmla="*/ 15 h 91"/>
                <a:gd name="T2" fmla="*/ 155 w 159"/>
                <a:gd name="T3" fmla="*/ 38 h 91"/>
                <a:gd name="T4" fmla="*/ 88 w 159"/>
                <a:gd name="T5" fmla="*/ 69 h 91"/>
                <a:gd name="T6" fmla="*/ 18 w 159"/>
                <a:gd name="T7" fmla="*/ 23 h 91"/>
                <a:gd name="T8" fmla="*/ 45 w 159"/>
                <a:gd name="T9" fmla="*/ 2 h 91"/>
                <a:gd name="T10" fmla="*/ 139 w 159"/>
                <a:gd name="T11" fmla="*/ 15 h 91"/>
              </a:gdLst>
              <a:cxnLst>
                <a:cxn ang="0">
                  <a:pos x="T0" y="T1"/>
                </a:cxn>
                <a:cxn ang="0">
                  <a:pos x="T2" y="T3"/>
                </a:cxn>
                <a:cxn ang="0">
                  <a:pos x="T4" y="T5"/>
                </a:cxn>
                <a:cxn ang="0">
                  <a:pos x="T6" y="T7"/>
                </a:cxn>
                <a:cxn ang="0">
                  <a:pos x="T8" y="T9"/>
                </a:cxn>
                <a:cxn ang="0">
                  <a:pos x="T10" y="T11"/>
                </a:cxn>
              </a:cxnLst>
              <a:rect l="0" t="0" r="r" b="b"/>
              <a:pathLst>
                <a:path w="159" h="91">
                  <a:moveTo>
                    <a:pt x="139" y="15"/>
                  </a:moveTo>
                  <a:cubicBezTo>
                    <a:pt x="146" y="18"/>
                    <a:pt x="153" y="28"/>
                    <a:pt x="155" y="38"/>
                  </a:cubicBezTo>
                  <a:cubicBezTo>
                    <a:pt x="159" y="61"/>
                    <a:pt x="154" y="91"/>
                    <a:pt x="88" y="69"/>
                  </a:cubicBezTo>
                  <a:cubicBezTo>
                    <a:pt x="59" y="59"/>
                    <a:pt x="0" y="72"/>
                    <a:pt x="18" y="23"/>
                  </a:cubicBezTo>
                  <a:cubicBezTo>
                    <a:pt x="21" y="13"/>
                    <a:pt x="35" y="2"/>
                    <a:pt x="45" y="2"/>
                  </a:cubicBezTo>
                  <a:cubicBezTo>
                    <a:pt x="75" y="0"/>
                    <a:pt x="107" y="0"/>
                    <a:pt x="139" y="15"/>
                  </a:cubicBezTo>
                  <a:close/>
                </a:path>
              </a:pathLst>
            </a:custGeom>
            <a:solidFill>
              <a:srgbClr val="E83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8" name="组合 117"/>
          <p:cNvGrpSpPr/>
          <p:nvPr/>
        </p:nvGrpSpPr>
        <p:grpSpPr>
          <a:xfrm>
            <a:off x="7163705" y="3520886"/>
            <a:ext cx="682626" cy="860426"/>
            <a:chOff x="9769475" y="2230438"/>
            <a:chExt cx="682626" cy="860426"/>
          </a:xfrm>
          <a:effectLst>
            <a:outerShdw blurRad="50800" dist="38100" dir="2700000" algn="tl" rotWithShape="0">
              <a:prstClr val="black">
                <a:alpha val="40000"/>
              </a:prstClr>
            </a:outerShdw>
          </a:effectLst>
        </p:grpSpPr>
        <p:sp>
          <p:nvSpPr>
            <p:cNvPr id="119" name="Freeform 1018"/>
            <p:cNvSpPr/>
            <p:nvPr/>
          </p:nvSpPr>
          <p:spPr bwMode="auto">
            <a:xfrm>
              <a:off x="9893300" y="2389188"/>
              <a:ext cx="547688" cy="701675"/>
            </a:xfrm>
            <a:custGeom>
              <a:gdLst>
                <a:gd name="T0" fmla="*/ 5 w 146"/>
                <a:gd name="T1" fmla="*/ 0 h 187"/>
                <a:gd name="T2" fmla="*/ 96 w 146"/>
                <a:gd name="T3" fmla="*/ 24 h 187"/>
                <a:gd name="T4" fmla="*/ 124 w 146"/>
                <a:gd name="T5" fmla="*/ 114 h 187"/>
                <a:gd name="T6" fmla="*/ 144 w 146"/>
                <a:gd name="T7" fmla="*/ 149 h 187"/>
                <a:gd name="T8" fmla="*/ 82 w 146"/>
                <a:gd name="T9" fmla="*/ 178 h 187"/>
                <a:gd name="T10" fmla="*/ 34 w 146"/>
                <a:gd name="T11" fmla="*/ 137 h 187"/>
                <a:gd name="T12" fmla="*/ 0 w 146"/>
                <a:gd name="T13" fmla="*/ 96 h 187"/>
                <a:gd name="T14" fmla="*/ 8 w 146"/>
                <a:gd name="T15" fmla="*/ 18 h 187"/>
                <a:gd name="T16" fmla="*/ 5 w 146"/>
                <a:gd name="T17" fmla="*/ 0 h 1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187">
                  <a:moveTo>
                    <a:pt x="5" y="0"/>
                  </a:moveTo>
                  <a:cubicBezTo>
                    <a:pt x="96" y="24"/>
                    <a:pt x="96" y="24"/>
                    <a:pt x="96" y="24"/>
                  </a:cubicBezTo>
                  <a:cubicBezTo>
                    <a:pt x="97" y="75"/>
                    <a:pt x="76" y="75"/>
                    <a:pt x="124" y="114"/>
                  </a:cubicBezTo>
                  <a:cubicBezTo>
                    <a:pt x="143" y="129"/>
                    <a:pt x="143" y="138"/>
                    <a:pt x="144" y="149"/>
                  </a:cubicBezTo>
                  <a:cubicBezTo>
                    <a:pt x="146" y="182"/>
                    <a:pt x="99" y="187"/>
                    <a:pt x="82" y="178"/>
                  </a:cubicBezTo>
                  <a:cubicBezTo>
                    <a:pt x="55" y="164"/>
                    <a:pt x="45" y="148"/>
                    <a:pt x="34" y="137"/>
                  </a:cubicBezTo>
                  <a:cubicBezTo>
                    <a:pt x="21" y="124"/>
                    <a:pt x="0" y="128"/>
                    <a:pt x="0" y="96"/>
                  </a:cubicBezTo>
                  <a:cubicBezTo>
                    <a:pt x="0" y="71"/>
                    <a:pt x="8" y="54"/>
                    <a:pt x="8" y="18"/>
                  </a:cubicBezTo>
                  <a:cubicBezTo>
                    <a:pt x="8" y="13"/>
                    <a:pt x="5" y="4"/>
                    <a:pt x="5" y="0"/>
                  </a:cubicBezTo>
                  <a:close/>
                </a:path>
              </a:pathLst>
            </a:custGeom>
            <a:solidFill>
              <a:srgbClr val="F0D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019"/>
            <p:cNvSpPr/>
            <p:nvPr/>
          </p:nvSpPr>
          <p:spPr bwMode="auto">
            <a:xfrm>
              <a:off x="9885363" y="2516188"/>
              <a:ext cx="382588" cy="112713"/>
            </a:xfrm>
            <a:custGeom>
              <a:gdLst>
                <a:gd name="T0" fmla="*/ 102 w 102"/>
                <a:gd name="T1" fmla="*/ 7 h 30"/>
                <a:gd name="T2" fmla="*/ 17 w 102"/>
                <a:gd name="T3" fmla="*/ 4 h 30"/>
                <a:gd name="T4" fmla="*/ 4 w 102"/>
                <a:gd name="T5" fmla="*/ 1 h 30"/>
                <a:gd name="T6" fmla="*/ 3 w 102"/>
                <a:gd name="T7" fmla="*/ 13 h 30"/>
                <a:gd name="T8" fmla="*/ 14 w 102"/>
                <a:gd name="T9" fmla="*/ 23 h 30"/>
                <a:gd name="T10" fmla="*/ 88 w 102"/>
                <a:gd name="T11" fmla="*/ 29 h 30"/>
                <a:gd name="T12" fmla="*/ 100 w 102"/>
                <a:gd name="T13" fmla="*/ 24 h 30"/>
                <a:gd name="T14" fmla="*/ 102 w 102"/>
                <a:gd name="T15" fmla="*/ 7 h 3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30">
                  <a:moveTo>
                    <a:pt x="102" y="7"/>
                  </a:moveTo>
                  <a:cubicBezTo>
                    <a:pt x="74" y="9"/>
                    <a:pt x="46" y="10"/>
                    <a:pt x="17" y="4"/>
                  </a:cubicBezTo>
                  <a:cubicBezTo>
                    <a:pt x="15" y="4"/>
                    <a:pt x="4" y="0"/>
                    <a:pt x="4" y="1"/>
                  </a:cubicBezTo>
                  <a:cubicBezTo>
                    <a:pt x="4" y="6"/>
                    <a:pt x="4" y="8"/>
                    <a:pt x="3" y="13"/>
                  </a:cubicBezTo>
                  <a:cubicBezTo>
                    <a:pt x="0" y="24"/>
                    <a:pt x="5" y="21"/>
                    <a:pt x="14" y="23"/>
                  </a:cubicBezTo>
                  <a:cubicBezTo>
                    <a:pt x="32" y="29"/>
                    <a:pt x="68" y="30"/>
                    <a:pt x="88" y="29"/>
                  </a:cubicBezTo>
                  <a:cubicBezTo>
                    <a:pt x="91" y="28"/>
                    <a:pt x="100" y="27"/>
                    <a:pt x="100" y="24"/>
                  </a:cubicBezTo>
                  <a:cubicBezTo>
                    <a:pt x="100" y="21"/>
                    <a:pt x="102" y="10"/>
                    <a:pt x="102" y="7"/>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020"/>
            <p:cNvSpPr/>
            <p:nvPr/>
          </p:nvSpPr>
          <p:spPr bwMode="auto">
            <a:xfrm>
              <a:off x="9858375" y="2673351"/>
              <a:ext cx="458788" cy="131763"/>
            </a:xfrm>
            <a:custGeom>
              <a:gdLst>
                <a:gd name="T0" fmla="*/ 107 w 122"/>
                <a:gd name="T1" fmla="*/ 0 h 35"/>
                <a:gd name="T2" fmla="*/ 53 w 122"/>
                <a:gd name="T3" fmla="*/ 7 h 35"/>
                <a:gd name="T4" fmla="*/ 0 w 122"/>
                <a:gd name="T5" fmla="*/ 7 h 35"/>
                <a:gd name="T6" fmla="*/ 4 w 122"/>
                <a:gd name="T7" fmla="*/ 35 h 35"/>
                <a:gd name="T8" fmla="*/ 114 w 122"/>
                <a:gd name="T9" fmla="*/ 12 h 35"/>
                <a:gd name="T10" fmla="*/ 107 w 122"/>
                <a:gd name="T11" fmla="*/ 0 h 35"/>
              </a:gdLst>
              <a:cxnLst>
                <a:cxn ang="0">
                  <a:pos x="T0" y="T1"/>
                </a:cxn>
                <a:cxn ang="0">
                  <a:pos x="T2" y="T3"/>
                </a:cxn>
                <a:cxn ang="0">
                  <a:pos x="T4" y="T5"/>
                </a:cxn>
                <a:cxn ang="0">
                  <a:pos x="T6" y="T7"/>
                </a:cxn>
                <a:cxn ang="0">
                  <a:pos x="T8" y="T9"/>
                </a:cxn>
                <a:cxn ang="0">
                  <a:pos x="T10" y="T11"/>
                </a:cxn>
              </a:cxnLst>
              <a:rect l="0" t="0" r="r" b="b"/>
              <a:pathLst>
                <a:path w="122" h="35">
                  <a:moveTo>
                    <a:pt x="107" y="0"/>
                  </a:moveTo>
                  <a:cubicBezTo>
                    <a:pt x="90" y="5"/>
                    <a:pt x="71" y="6"/>
                    <a:pt x="53" y="7"/>
                  </a:cubicBezTo>
                  <a:cubicBezTo>
                    <a:pt x="43" y="8"/>
                    <a:pt x="7" y="9"/>
                    <a:pt x="0" y="7"/>
                  </a:cubicBezTo>
                  <a:cubicBezTo>
                    <a:pt x="4" y="35"/>
                    <a:pt x="4" y="35"/>
                    <a:pt x="4" y="35"/>
                  </a:cubicBezTo>
                  <a:cubicBezTo>
                    <a:pt x="23" y="34"/>
                    <a:pt x="91" y="25"/>
                    <a:pt x="114" y="12"/>
                  </a:cubicBezTo>
                  <a:cubicBezTo>
                    <a:pt x="122" y="7"/>
                    <a:pt x="109" y="8"/>
                    <a:pt x="107" y="0"/>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021"/>
            <p:cNvSpPr/>
            <p:nvPr/>
          </p:nvSpPr>
          <p:spPr bwMode="auto">
            <a:xfrm>
              <a:off x="9948863" y="2757488"/>
              <a:ext cx="423863" cy="198438"/>
            </a:xfrm>
            <a:custGeom>
              <a:gdLst>
                <a:gd name="T0" fmla="*/ 113 w 113"/>
                <a:gd name="T1" fmla="*/ 12 h 53"/>
                <a:gd name="T2" fmla="*/ 101 w 113"/>
                <a:gd name="T3" fmla="*/ 0 h 53"/>
                <a:gd name="T4" fmla="*/ 9 w 113"/>
                <a:gd name="T5" fmla="*/ 36 h 53"/>
                <a:gd name="T6" fmla="*/ 3 w 113"/>
                <a:gd name="T7" fmla="*/ 36 h 53"/>
                <a:gd name="T8" fmla="*/ 23 w 113"/>
                <a:gd name="T9" fmla="*/ 52 h 53"/>
                <a:gd name="T10" fmla="*/ 113 w 113"/>
                <a:gd name="T11" fmla="*/ 12 h 53"/>
              </a:gdLst>
              <a:cxnLst>
                <a:cxn ang="0">
                  <a:pos x="T0" y="T1"/>
                </a:cxn>
                <a:cxn ang="0">
                  <a:pos x="T2" y="T3"/>
                </a:cxn>
                <a:cxn ang="0">
                  <a:pos x="T4" y="T5"/>
                </a:cxn>
                <a:cxn ang="0">
                  <a:pos x="T6" y="T7"/>
                </a:cxn>
                <a:cxn ang="0">
                  <a:pos x="T8" y="T9"/>
                </a:cxn>
                <a:cxn ang="0">
                  <a:pos x="T10" y="T11"/>
                </a:cxn>
              </a:cxnLst>
              <a:rect l="0" t="0" r="r" b="b"/>
              <a:pathLst>
                <a:path w="113" h="52">
                  <a:moveTo>
                    <a:pt x="113" y="12"/>
                  </a:moveTo>
                  <a:cubicBezTo>
                    <a:pt x="101" y="0"/>
                    <a:pt x="101" y="0"/>
                    <a:pt x="101" y="0"/>
                  </a:cubicBezTo>
                  <a:cubicBezTo>
                    <a:pt x="86" y="10"/>
                    <a:pt x="28" y="37"/>
                    <a:pt x="9" y="36"/>
                  </a:cubicBezTo>
                  <a:cubicBezTo>
                    <a:pt x="5" y="35"/>
                    <a:pt x="0" y="32"/>
                    <a:pt x="3" y="36"/>
                  </a:cubicBezTo>
                  <a:cubicBezTo>
                    <a:pt x="8" y="43"/>
                    <a:pt x="12" y="52"/>
                    <a:pt x="23" y="52"/>
                  </a:cubicBezTo>
                  <a:cubicBezTo>
                    <a:pt x="51" y="53"/>
                    <a:pt x="99" y="30"/>
                    <a:pt x="113" y="12"/>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022"/>
            <p:cNvSpPr/>
            <p:nvPr/>
          </p:nvSpPr>
          <p:spPr bwMode="auto">
            <a:xfrm>
              <a:off x="10012363" y="2857501"/>
              <a:ext cx="439738" cy="233363"/>
            </a:xfrm>
            <a:custGeom>
              <a:gdLst>
                <a:gd name="T0" fmla="*/ 117 w 117"/>
                <a:gd name="T1" fmla="*/ 21 h 62"/>
                <a:gd name="T2" fmla="*/ 111 w 117"/>
                <a:gd name="T3" fmla="*/ 0 h 62"/>
                <a:gd name="T4" fmla="*/ 31 w 117"/>
                <a:gd name="T5" fmla="*/ 44 h 62"/>
                <a:gd name="T6" fmla="*/ 35 w 117"/>
                <a:gd name="T7" fmla="*/ 56 h 62"/>
                <a:gd name="T8" fmla="*/ 115 w 117"/>
                <a:gd name="T9" fmla="*/ 23 h 62"/>
                <a:gd name="T10" fmla="*/ 117 w 117"/>
                <a:gd name="T11" fmla="*/ 21 h 62"/>
              </a:gdLst>
              <a:cxnLst>
                <a:cxn ang="0">
                  <a:pos x="T0" y="T1"/>
                </a:cxn>
                <a:cxn ang="0">
                  <a:pos x="T2" y="T3"/>
                </a:cxn>
                <a:cxn ang="0">
                  <a:pos x="T4" y="T5"/>
                </a:cxn>
                <a:cxn ang="0">
                  <a:pos x="T6" y="T7"/>
                </a:cxn>
                <a:cxn ang="0">
                  <a:pos x="T8" y="T9"/>
                </a:cxn>
                <a:cxn ang="0">
                  <a:pos x="T10" y="T11"/>
                </a:cxn>
              </a:cxnLst>
              <a:rect l="0" t="0" r="r" b="b"/>
              <a:pathLst>
                <a:path w="117" h="62">
                  <a:moveTo>
                    <a:pt x="117" y="21"/>
                  </a:moveTo>
                  <a:cubicBezTo>
                    <a:pt x="111" y="0"/>
                    <a:pt x="111" y="0"/>
                    <a:pt x="111" y="0"/>
                  </a:cubicBezTo>
                  <a:cubicBezTo>
                    <a:pt x="107" y="9"/>
                    <a:pt x="50" y="37"/>
                    <a:pt x="31" y="44"/>
                  </a:cubicBezTo>
                  <a:cubicBezTo>
                    <a:pt x="19" y="48"/>
                    <a:pt x="0" y="31"/>
                    <a:pt x="35" y="56"/>
                  </a:cubicBezTo>
                  <a:cubicBezTo>
                    <a:pt x="44" y="62"/>
                    <a:pt x="106" y="32"/>
                    <a:pt x="115" y="23"/>
                  </a:cubicBezTo>
                  <a:cubicBezTo>
                    <a:pt x="116" y="22"/>
                    <a:pt x="117" y="24"/>
                    <a:pt x="117" y="21"/>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023"/>
            <p:cNvSpPr/>
            <p:nvPr/>
          </p:nvSpPr>
          <p:spPr bwMode="auto">
            <a:xfrm>
              <a:off x="9769475" y="2230438"/>
              <a:ext cx="595313" cy="342900"/>
            </a:xfrm>
            <a:custGeom>
              <a:gdLst>
                <a:gd name="T0" fmla="*/ 139 w 159"/>
                <a:gd name="T1" fmla="*/ 15 h 91"/>
                <a:gd name="T2" fmla="*/ 155 w 159"/>
                <a:gd name="T3" fmla="*/ 38 h 91"/>
                <a:gd name="T4" fmla="*/ 88 w 159"/>
                <a:gd name="T5" fmla="*/ 69 h 91"/>
                <a:gd name="T6" fmla="*/ 18 w 159"/>
                <a:gd name="T7" fmla="*/ 23 h 91"/>
                <a:gd name="T8" fmla="*/ 46 w 159"/>
                <a:gd name="T9" fmla="*/ 2 h 91"/>
                <a:gd name="T10" fmla="*/ 139 w 159"/>
                <a:gd name="T11" fmla="*/ 15 h 91"/>
              </a:gdLst>
              <a:cxnLst>
                <a:cxn ang="0">
                  <a:pos x="T0" y="T1"/>
                </a:cxn>
                <a:cxn ang="0">
                  <a:pos x="T2" y="T3"/>
                </a:cxn>
                <a:cxn ang="0">
                  <a:pos x="T4" y="T5"/>
                </a:cxn>
                <a:cxn ang="0">
                  <a:pos x="T6" y="T7"/>
                </a:cxn>
                <a:cxn ang="0">
                  <a:pos x="T8" y="T9"/>
                </a:cxn>
                <a:cxn ang="0">
                  <a:pos x="T10" y="T11"/>
                </a:cxn>
              </a:cxnLst>
              <a:rect l="0" t="0" r="r" b="b"/>
              <a:pathLst>
                <a:path w="159" h="91">
                  <a:moveTo>
                    <a:pt x="139" y="15"/>
                  </a:moveTo>
                  <a:cubicBezTo>
                    <a:pt x="146" y="18"/>
                    <a:pt x="153" y="28"/>
                    <a:pt x="155" y="38"/>
                  </a:cubicBezTo>
                  <a:cubicBezTo>
                    <a:pt x="159" y="61"/>
                    <a:pt x="154" y="91"/>
                    <a:pt x="88" y="69"/>
                  </a:cubicBezTo>
                  <a:cubicBezTo>
                    <a:pt x="59" y="59"/>
                    <a:pt x="0" y="72"/>
                    <a:pt x="18" y="23"/>
                  </a:cubicBezTo>
                  <a:cubicBezTo>
                    <a:pt x="21" y="13"/>
                    <a:pt x="35" y="2"/>
                    <a:pt x="46" y="2"/>
                  </a:cubicBezTo>
                  <a:cubicBezTo>
                    <a:pt x="75" y="0"/>
                    <a:pt x="108" y="0"/>
                    <a:pt x="139" y="15"/>
                  </a:cubicBezTo>
                  <a:close/>
                </a:path>
              </a:pathLst>
            </a:custGeom>
            <a:solidFill>
              <a:srgbClr val="299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5" name="组合 124"/>
          <p:cNvGrpSpPr/>
          <p:nvPr/>
        </p:nvGrpSpPr>
        <p:grpSpPr>
          <a:xfrm>
            <a:off x="10550304" y="3549462"/>
            <a:ext cx="682626" cy="860426"/>
            <a:chOff x="11153775" y="2230438"/>
            <a:chExt cx="682626" cy="860426"/>
          </a:xfrm>
          <a:effectLst>
            <a:outerShdw blurRad="50800" dist="38100" dir="2700000" algn="tl" rotWithShape="0">
              <a:prstClr val="black">
                <a:alpha val="40000"/>
              </a:prstClr>
            </a:outerShdw>
          </a:effectLst>
        </p:grpSpPr>
        <p:sp>
          <p:nvSpPr>
            <p:cNvPr id="126" name="Freeform 1030"/>
            <p:cNvSpPr/>
            <p:nvPr/>
          </p:nvSpPr>
          <p:spPr bwMode="auto">
            <a:xfrm>
              <a:off x="11274425" y="2389188"/>
              <a:ext cx="547688" cy="701675"/>
            </a:xfrm>
            <a:custGeom>
              <a:gdLst>
                <a:gd name="T0" fmla="*/ 5 w 146"/>
                <a:gd name="T1" fmla="*/ 0 h 187"/>
                <a:gd name="T2" fmla="*/ 96 w 146"/>
                <a:gd name="T3" fmla="*/ 24 h 187"/>
                <a:gd name="T4" fmla="*/ 125 w 146"/>
                <a:gd name="T5" fmla="*/ 114 h 187"/>
                <a:gd name="T6" fmla="*/ 144 w 146"/>
                <a:gd name="T7" fmla="*/ 149 h 187"/>
                <a:gd name="T8" fmla="*/ 82 w 146"/>
                <a:gd name="T9" fmla="*/ 178 h 187"/>
                <a:gd name="T10" fmla="*/ 34 w 146"/>
                <a:gd name="T11" fmla="*/ 137 h 187"/>
                <a:gd name="T12" fmla="*/ 0 w 146"/>
                <a:gd name="T13" fmla="*/ 96 h 187"/>
                <a:gd name="T14" fmla="*/ 8 w 146"/>
                <a:gd name="T15" fmla="*/ 18 h 187"/>
                <a:gd name="T16" fmla="*/ 5 w 146"/>
                <a:gd name="T17" fmla="*/ 0 h 1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187">
                  <a:moveTo>
                    <a:pt x="5" y="0"/>
                  </a:moveTo>
                  <a:cubicBezTo>
                    <a:pt x="96" y="24"/>
                    <a:pt x="96" y="24"/>
                    <a:pt x="96" y="24"/>
                  </a:cubicBezTo>
                  <a:cubicBezTo>
                    <a:pt x="97" y="75"/>
                    <a:pt x="76" y="75"/>
                    <a:pt x="125" y="114"/>
                  </a:cubicBezTo>
                  <a:cubicBezTo>
                    <a:pt x="143" y="129"/>
                    <a:pt x="143" y="138"/>
                    <a:pt x="144" y="149"/>
                  </a:cubicBezTo>
                  <a:cubicBezTo>
                    <a:pt x="146" y="182"/>
                    <a:pt x="99" y="187"/>
                    <a:pt x="82" y="178"/>
                  </a:cubicBezTo>
                  <a:cubicBezTo>
                    <a:pt x="55" y="164"/>
                    <a:pt x="45" y="148"/>
                    <a:pt x="34" y="137"/>
                  </a:cubicBezTo>
                  <a:cubicBezTo>
                    <a:pt x="21" y="124"/>
                    <a:pt x="0" y="128"/>
                    <a:pt x="0" y="96"/>
                  </a:cubicBezTo>
                  <a:cubicBezTo>
                    <a:pt x="1" y="71"/>
                    <a:pt x="8" y="54"/>
                    <a:pt x="8" y="18"/>
                  </a:cubicBezTo>
                  <a:cubicBezTo>
                    <a:pt x="8" y="13"/>
                    <a:pt x="5" y="4"/>
                    <a:pt x="5" y="0"/>
                  </a:cubicBezTo>
                  <a:close/>
                </a:path>
              </a:pathLst>
            </a:custGeom>
            <a:solidFill>
              <a:srgbClr val="2BB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031"/>
            <p:cNvSpPr/>
            <p:nvPr/>
          </p:nvSpPr>
          <p:spPr bwMode="auto">
            <a:xfrm>
              <a:off x="11266488" y="2516188"/>
              <a:ext cx="385763" cy="112713"/>
            </a:xfrm>
            <a:custGeom>
              <a:gdLst>
                <a:gd name="T0" fmla="*/ 103 w 103"/>
                <a:gd name="T1" fmla="*/ 7 h 30"/>
                <a:gd name="T2" fmla="*/ 17 w 103"/>
                <a:gd name="T3" fmla="*/ 4 h 30"/>
                <a:gd name="T4" fmla="*/ 4 w 103"/>
                <a:gd name="T5" fmla="*/ 1 h 30"/>
                <a:gd name="T6" fmla="*/ 3 w 103"/>
                <a:gd name="T7" fmla="*/ 13 h 30"/>
                <a:gd name="T8" fmla="*/ 14 w 103"/>
                <a:gd name="T9" fmla="*/ 23 h 30"/>
                <a:gd name="T10" fmla="*/ 88 w 103"/>
                <a:gd name="T11" fmla="*/ 29 h 30"/>
                <a:gd name="T12" fmla="*/ 100 w 103"/>
                <a:gd name="T13" fmla="*/ 24 h 30"/>
                <a:gd name="T14" fmla="*/ 103 w 103"/>
                <a:gd name="T15" fmla="*/ 7 h 3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30">
                  <a:moveTo>
                    <a:pt x="103" y="7"/>
                  </a:moveTo>
                  <a:cubicBezTo>
                    <a:pt x="74" y="9"/>
                    <a:pt x="46" y="10"/>
                    <a:pt x="17" y="4"/>
                  </a:cubicBezTo>
                  <a:cubicBezTo>
                    <a:pt x="15" y="4"/>
                    <a:pt x="4" y="0"/>
                    <a:pt x="4" y="1"/>
                  </a:cubicBezTo>
                  <a:cubicBezTo>
                    <a:pt x="4" y="6"/>
                    <a:pt x="4" y="8"/>
                    <a:pt x="3" y="13"/>
                  </a:cubicBezTo>
                  <a:cubicBezTo>
                    <a:pt x="0" y="24"/>
                    <a:pt x="5" y="21"/>
                    <a:pt x="14" y="23"/>
                  </a:cubicBezTo>
                  <a:cubicBezTo>
                    <a:pt x="33" y="29"/>
                    <a:pt x="68" y="30"/>
                    <a:pt x="88" y="29"/>
                  </a:cubicBezTo>
                  <a:cubicBezTo>
                    <a:pt x="91" y="28"/>
                    <a:pt x="100" y="27"/>
                    <a:pt x="100" y="24"/>
                  </a:cubicBezTo>
                  <a:cubicBezTo>
                    <a:pt x="100" y="21"/>
                    <a:pt x="102" y="10"/>
                    <a:pt x="103" y="7"/>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032"/>
            <p:cNvSpPr/>
            <p:nvPr/>
          </p:nvSpPr>
          <p:spPr bwMode="auto">
            <a:xfrm>
              <a:off x="11239500" y="2673351"/>
              <a:ext cx="458788" cy="131763"/>
            </a:xfrm>
            <a:custGeom>
              <a:gdLst>
                <a:gd name="T0" fmla="*/ 107 w 122"/>
                <a:gd name="T1" fmla="*/ 0 h 35"/>
                <a:gd name="T2" fmla="*/ 53 w 122"/>
                <a:gd name="T3" fmla="*/ 7 h 35"/>
                <a:gd name="T4" fmla="*/ 0 w 122"/>
                <a:gd name="T5" fmla="*/ 7 h 35"/>
                <a:gd name="T6" fmla="*/ 5 w 122"/>
                <a:gd name="T7" fmla="*/ 35 h 35"/>
                <a:gd name="T8" fmla="*/ 114 w 122"/>
                <a:gd name="T9" fmla="*/ 12 h 35"/>
                <a:gd name="T10" fmla="*/ 107 w 122"/>
                <a:gd name="T11" fmla="*/ 0 h 35"/>
              </a:gdLst>
              <a:cxnLst>
                <a:cxn ang="0">
                  <a:pos x="T0" y="T1"/>
                </a:cxn>
                <a:cxn ang="0">
                  <a:pos x="T2" y="T3"/>
                </a:cxn>
                <a:cxn ang="0">
                  <a:pos x="T4" y="T5"/>
                </a:cxn>
                <a:cxn ang="0">
                  <a:pos x="T6" y="T7"/>
                </a:cxn>
                <a:cxn ang="0">
                  <a:pos x="T8" y="T9"/>
                </a:cxn>
                <a:cxn ang="0">
                  <a:pos x="T10" y="T11"/>
                </a:cxn>
              </a:cxnLst>
              <a:rect l="0" t="0" r="r" b="b"/>
              <a:pathLst>
                <a:path w="122" h="35">
                  <a:moveTo>
                    <a:pt x="107" y="0"/>
                  </a:moveTo>
                  <a:cubicBezTo>
                    <a:pt x="90" y="5"/>
                    <a:pt x="71" y="6"/>
                    <a:pt x="53" y="7"/>
                  </a:cubicBezTo>
                  <a:cubicBezTo>
                    <a:pt x="43" y="8"/>
                    <a:pt x="7" y="9"/>
                    <a:pt x="0" y="7"/>
                  </a:cubicBezTo>
                  <a:cubicBezTo>
                    <a:pt x="5" y="35"/>
                    <a:pt x="5" y="35"/>
                    <a:pt x="5" y="35"/>
                  </a:cubicBezTo>
                  <a:cubicBezTo>
                    <a:pt x="23" y="34"/>
                    <a:pt x="91" y="25"/>
                    <a:pt x="114" y="12"/>
                  </a:cubicBezTo>
                  <a:cubicBezTo>
                    <a:pt x="122" y="7"/>
                    <a:pt x="109" y="8"/>
                    <a:pt x="107" y="0"/>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033"/>
            <p:cNvSpPr/>
            <p:nvPr/>
          </p:nvSpPr>
          <p:spPr bwMode="auto">
            <a:xfrm>
              <a:off x="11333163" y="2757488"/>
              <a:ext cx="425450" cy="198438"/>
            </a:xfrm>
            <a:custGeom>
              <a:gdLst>
                <a:gd name="T0" fmla="*/ 113 w 113"/>
                <a:gd name="T1" fmla="*/ 12 h 53"/>
                <a:gd name="T2" fmla="*/ 100 w 113"/>
                <a:gd name="T3" fmla="*/ 0 h 53"/>
                <a:gd name="T4" fmla="*/ 8 w 113"/>
                <a:gd name="T5" fmla="*/ 36 h 53"/>
                <a:gd name="T6" fmla="*/ 3 w 113"/>
                <a:gd name="T7" fmla="*/ 36 h 53"/>
                <a:gd name="T8" fmla="*/ 22 w 113"/>
                <a:gd name="T9" fmla="*/ 52 h 53"/>
                <a:gd name="T10" fmla="*/ 113 w 113"/>
                <a:gd name="T11" fmla="*/ 12 h 53"/>
              </a:gdLst>
              <a:cxnLst>
                <a:cxn ang="0">
                  <a:pos x="T0" y="T1"/>
                </a:cxn>
                <a:cxn ang="0">
                  <a:pos x="T2" y="T3"/>
                </a:cxn>
                <a:cxn ang="0">
                  <a:pos x="T4" y="T5"/>
                </a:cxn>
                <a:cxn ang="0">
                  <a:pos x="T6" y="T7"/>
                </a:cxn>
                <a:cxn ang="0">
                  <a:pos x="T8" y="T9"/>
                </a:cxn>
                <a:cxn ang="0">
                  <a:pos x="T10" y="T11"/>
                </a:cxn>
              </a:cxnLst>
              <a:rect l="0" t="0" r="r" b="b"/>
              <a:pathLst>
                <a:path w="113" h="52">
                  <a:moveTo>
                    <a:pt x="113" y="12"/>
                  </a:moveTo>
                  <a:cubicBezTo>
                    <a:pt x="100" y="0"/>
                    <a:pt x="100" y="0"/>
                    <a:pt x="100" y="0"/>
                  </a:cubicBezTo>
                  <a:cubicBezTo>
                    <a:pt x="85" y="10"/>
                    <a:pt x="27" y="37"/>
                    <a:pt x="8" y="36"/>
                  </a:cubicBezTo>
                  <a:cubicBezTo>
                    <a:pt x="4" y="35"/>
                    <a:pt x="0" y="32"/>
                    <a:pt x="3" y="36"/>
                  </a:cubicBezTo>
                  <a:cubicBezTo>
                    <a:pt x="7" y="43"/>
                    <a:pt x="11" y="52"/>
                    <a:pt x="22" y="52"/>
                  </a:cubicBezTo>
                  <a:cubicBezTo>
                    <a:pt x="51" y="53"/>
                    <a:pt x="98" y="30"/>
                    <a:pt x="113" y="12"/>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034"/>
            <p:cNvSpPr/>
            <p:nvPr/>
          </p:nvSpPr>
          <p:spPr bwMode="auto">
            <a:xfrm>
              <a:off x="11393488" y="2857501"/>
              <a:ext cx="442913" cy="233363"/>
            </a:xfrm>
            <a:custGeom>
              <a:gdLst>
                <a:gd name="T0" fmla="*/ 118 w 118"/>
                <a:gd name="T1" fmla="*/ 21 h 62"/>
                <a:gd name="T2" fmla="*/ 111 w 118"/>
                <a:gd name="T3" fmla="*/ 0 h 62"/>
                <a:gd name="T4" fmla="*/ 31 w 118"/>
                <a:gd name="T5" fmla="*/ 44 h 62"/>
                <a:gd name="T6" fmla="*/ 36 w 118"/>
                <a:gd name="T7" fmla="*/ 56 h 62"/>
                <a:gd name="T8" fmla="*/ 115 w 118"/>
                <a:gd name="T9" fmla="*/ 23 h 62"/>
                <a:gd name="T10" fmla="*/ 118 w 118"/>
                <a:gd name="T11" fmla="*/ 21 h 62"/>
              </a:gdLst>
              <a:cxnLst>
                <a:cxn ang="0">
                  <a:pos x="T0" y="T1"/>
                </a:cxn>
                <a:cxn ang="0">
                  <a:pos x="T2" y="T3"/>
                </a:cxn>
                <a:cxn ang="0">
                  <a:pos x="T4" y="T5"/>
                </a:cxn>
                <a:cxn ang="0">
                  <a:pos x="T6" y="T7"/>
                </a:cxn>
                <a:cxn ang="0">
                  <a:pos x="T8" y="T9"/>
                </a:cxn>
                <a:cxn ang="0">
                  <a:pos x="T10" y="T11"/>
                </a:cxn>
              </a:cxnLst>
              <a:rect l="0" t="0" r="r" b="b"/>
              <a:pathLst>
                <a:path w="118" h="62">
                  <a:moveTo>
                    <a:pt x="118" y="21"/>
                  </a:moveTo>
                  <a:cubicBezTo>
                    <a:pt x="111" y="0"/>
                    <a:pt x="111" y="0"/>
                    <a:pt x="111" y="0"/>
                  </a:cubicBezTo>
                  <a:cubicBezTo>
                    <a:pt x="107" y="9"/>
                    <a:pt x="51" y="37"/>
                    <a:pt x="31" y="44"/>
                  </a:cubicBezTo>
                  <a:cubicBezTo>
                    <a:pt x="19" y="48"/>
                    <a:pt x="0" y="31"/>
                    <a:pt x="36" y="56"/>
                  </a:cubicBezTo>
                  <a:cubicBezTo>
                    <a:pt x="44" y="62"/>
                    <a:pt x="106" y="32"/>
                    <a:pt x="115" y="23"/>
                  </a:cubicBezTo>
                  <a:cubicBezTo>
                    <a:pt x="116" y="22"/>
                    <a:pt x="117" y="24"/>
                    <a:pt x="118" y="21"/>
                  </a:cubicBezTo>
                  <a:close/>
                </a:path>
              </a:pathLst>
            </a:custGeom>
            <a:solidFill>
              <a:srgbClr val="9ED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035"/>
            <p:cNvSpPr/>
            <p:nvPr/>
          </p:nvSpPr>
          <p:spPr bwMode="auto">
            <a:xfrm>
              <a:off x="11153775" y="2230438"/>
              <a:ext cx="596900" cy="342900"/>
            </a:xfrm>
            <a:custGeom>
              <a:gdLst>
                <a:gd name="T0" fmla="*/ 138 w 159"/>
                <a:gd name="T1" fmla="*/ 15 h 91"/>
                <a:gd name="T2" fmla="*/ 154 w 159"/>
                <a:gd name="T3" fmla="*/ 38 h 91"/>
                <a:gd name="T4" fmla="*/ 88 w 159"/>
                <a:gd name="T5" fmla="*/ 69 h 91"/>
                <a:gd name="T6" fmla="*/ 17 w 159"/>
                <a:gd name="T7" fmla="*/ 23 h 91"/>
                <a:gd name="T8" fmla="*/ 45 w 159"/>
                <a:gd name="T9" fmla="*/ 2 h 91"/>
                <a:gd name="T10" fmla="*/ 138 w 159"/>
                <a:gd name="T11" fmla="*/ 15 h 91"/>
              </a:gdLst>
              <a:cxnLst>
                <a:cxn ang="0">
                  <a:pos x="T0" y="T1"/>
                </a:cxn>
                <a:cxn ang="0">
                  <a:pos x="T2" y="T3"/>
                </a:cxn>
                <a:cxn ang="0">
                  <a:pos x="T4" y="T5"/>
                </a:cxn>
                <a:cxn ang="0">
                  <a:pos x="T6" y="T7"/>
                </a:cxn>
                <a:cxn ang="0">
                  <a:pos x="T8" y="T9"/>
                </a:cxn>
                <a:cxn ang="0">
                  <a:pos x="T10" y="T11"/>
                </a:cxn>
              </a:cxnLst>
              <a:rect l="0" t="0" r="r" b="b"/>
              <a:pathLst>
                <a:path w="159" h="91">
                  <a:moveTo>
                    <a:pt x="138" y="15"/>
                  </a:moveTo>
                  <a:cubicBezTo>
                    <a:pt x="146" y="18"/>
                    <a:pt x="152" y="28"/>
                    <a:pt x="154" y="38"/>
                  </a:cubicBezTo>
                  <a:cubicBezTo>
                    <a:pt x="159" y="61"/>
                    <a:pt x="153" y="91"/>
                    <a:pt x="88" y="69"/>
                  </a:cubicBezTo>
                  <a:cubicBezTo>
                    <a:pt x="59" y="59"/>
                    <a:pt x="0" y="72"/>
                    <a:pt x="17" y="23"/>
                  </a:cubicBezTo>
                  <a:cubicBezTo>
                    <a:pt x="20" y="13"/>
                    <a:pt x="34" y="2"/>
                    <a:pt x="45" y="2"/>
                  </a:cubicBezTo>
                  <a:cubicBezTo>
                    <a:pt x="74" y="0"/>
                    <a:pt x="107" y="0"/>
                    <a:pt x="138" y="15"/>
                  </a:cubicBezTo>
                  <a:close/>
                </a:path>
              </a:pathLst>
            </a:custGeom>
            <a:solidFill>
              <a:srgbClr val="2BB1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val="970313416"/>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5" presetClass="entr" presetSubtype="0" fill="hold" nodeType="afterEffect">
                                  <p:stCondLst>
                                    <p:cond delay="0"/>
                                  </p:stCondLst>
                                  <p:childTnLst>
                                    <p:set>
                                      <p:cBhvr>
                                        <p:cTn id="12" dur="1" fill="hold">
                                          <p:stCondLst>
                                            <p:cond delay="0"/>
                                          </p:stCondLst>
                                        </p:cTn>
                                        <p:tgtEl>
                                          <p:spTgt spid="4099"/>
                                        </p:tgtEl>
                                        <p:attrNameLst>
                                          <p:attrName>style.visibility</p:attrName>
                                        </p:attrNameLst>
                                      </p:cBhvr>
                                      <p:to>
                                        <p:strVal val="visible"/>
                                      </p:to>
                                    </p:set>
                                    <p:animEffect transition="in" filter="fade">
                                      <p:cBhvr>
                                        <p:cTn id="13" dur="2000"/>
                                        <p:tgtEl>
                                          <p:spTgt spid="4099"/>
                                        </p:tgtEl>
                                      </p:cBhvr>
                                    </p:animEffect>
                                    <p:anim calcmode="lin" valueType="num">
                                      <p:cBhvr>
                                        <p:cTn id="14" dur="2000" fill="hold"/>
                                        <p:tgtEl>
                                          <p:spTgt spid="4099"/>
                                        </p:tgtEl>
                                        <p:attrNameLst>
                                          <p:attrName>ppt_w</p:attrName>
                                        </p:attrNameLst>
                                      </p:cBhvr>
                                      <p:tavLst>
                                        <p:tav tm="0" fmla="#ppt_w*sin(2.5*pi*$)">
                                          <p:val>
                                            <p:fltVal val="0"/>
                                          </p:val>
                                        </p:tav>
                                        <p:tav tm="100000">
                                          <p:val>
                                            <p:fltVal val="1"/>
                                          </p:val>
                                        </p:tav>
                                      </p:tavLst>
                                    </p:anim>
                                    <p:anim calcmode="lin" valueType="num">
                                      <p:cBhvr>
                                        <p:cTn id="15" dur="2000" fill="hold"/>
                                        <p:tgtEl>
                                          <p:spTgt spid="4099"/>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3000"/>
                            </p:stCondLst>
                            <p:childTnLst>
                              <p:par>
                                <p:cTn id="17" presetID="45" presetClass="entr" presetSubtype="0" fill="hold" nodeType="afterEffect">
                                  <p:stCondLst>
                                    <p:cond delay="0"/>
                                  </p:stCondLst>
                                  <p:childTnLst>
                                    <p:set>
                                      <p:cBhvr>
                                        <p:cTn id="18" dur="1" fill="hold">
                                          <p:stCondLst>
                                            <p:cond delay="0"/>
                                          </p:stCondLst>
                                        </p:cTn>
                                        <p:tgtEl>
                                          <p:spTgt spid="4100"/>
                                        </p:tgtEl>
                                        <p:attrNameLst>
                                          <p:attrName>style.visibility</p:attrName>
                                        </p:attrNameLst>
                                      </p:cBhvr>
                                      <p:to>
                                        <p:strVal val="visible"/>
                                      </p:to>
                                    </p:set>
                                    <p:animEffect transition="in" filter="fade">
                                      <p:cBhvr>
                                        <p:cTn id="19" dur="2000"/>
                                        <p:tgtEl>
                                          <p:spTgt spid="4100"/>
                                        </p:tgtEl>
                                      </p:cBhvr>
                                    </p:animEffect>
                                    <p:anim calcmode="lin" valueType="num">
                                      <p:cBhvr>
                                        <p:cTn id="20" dur="2000" fill="hold"/>
                                        <p:tgtEl>
                                          <p:spTgt spid="4100"/>
                                        </p:tgtEl>
                                        <p:attrNameLst>
                                          <p:attrName>ppt_w</p:attrName>
                                        </p:attrNameLst>
                                      </p:cBhvr>
                                      <p:tavLst>
                                        <p:tav tm="0" fmla="#ppt_w*sin(2.5*pi*$)">
                                          <p:val>
                                            <p:fltVal val="0"/>
                                          </p:val>
                                        </p:tav>
                                        <p:tav tm="100000">
                                          <p:val>
                                            <p:fltVal val="1"/>
                                          </p:val>
                                        </p:tav>
                                      </p:tavLst>
                                    </p:anim>
                                    <p:anim calcmode="lin" valueType="num">
                                      <p:cBhvr>
                                        <p:cTn id="21" dur="2000" fill="hold"/>
                                        <p:tgtEl>
                                          <p:spTgt spid="4100"/>
                                        </p:tgtEl>
                                        <p:attrNameLst>
                                          <p:attrName>ppt_h</p:attrName>
                                        </p:attrNameLst>
                                      </p:cBhvr>
                                      <p:tavLst>
                                        <p:tav tm="0">
                                          <p:val>
                                            <p:strVal val="#ppt_h"/>
                                          </p:val>
                                        </p:tav>
                                        <p:tav tm="100000">
                                          <p:val>
                                            <p:strVal val="#ppt_h"/>
                                          </p:val>
                                        </p:tav>
                                      </p:tavLst>
                                    </p:anim>
                                  </p:childTnLst>
                                </p:cTn>
                              </p:par>
                            </p:childTnLst>
                          </p:cTn>
                        </p:par>
                        <p:par>
                          <p:cTn id="22" fill="hold" nodeType="afterGroup">
                            <p:stCondLst>
                              <p:cond delay="5000"/>
                            </p:stCondLst>
                            <p:childTnLst>
                              <p:par>
                                <p:cTn id="23" presetID="45" presetClass="entr" presetSubtype="0" fill="hold" nodeType="afterEffect">
                                  <p:stCondLst>
                                    <p:cond delay="0"/>
                                  </p:stCondLst>
                                  <p:childTnLst>
                                    <p:set>
                                      <p:cBhvr>
                                        <p:cTn id="24" dur="1" fill="hold">
                                          <p:stCondLst>
                                            <p:cond delay="0"/>
                                          </p:stCondLst>
                                        </p:cTn>
                                        <p:tgtEl>
                                          <p:spTgt spid="4101"/>
                                        </p:tgtEl>
                                        <p:attrNameLst>
                                          <p:attrName>style.visibility</p:attrName>
                                        </p:attrNameLst>
                                      </p:cBhvr>
                                      <p:to>
                                        <p:strVal val="visible"/>
                                      </p:to>
                                    </p:set>
                                    <p:animEffect transition="in" filter="fade">
                                      <p:cBhvr>
                                        <p:cTn id="25" dur="2000"/>
                                        <p:tgtEl>
                                          <p:spTgt spid="4101"/>
                                        </p:tgtEl>
                                      </p:cBhvr>
                                    </p:animEffect>
                                    <p:anim calcmode="lin" valueType="num">
                                      <p:cBhvr>
                                        <p:cTn id="26" dur="2000" fill="hold"/>
                                        <p:tgtEl>
                                          <p:spTgt spid="4101"/>
                                        </p:tgtEl>
                                        <p:attrNameLst>
                                          <p:attrName>ppt_w</p:attrName>
                                        </p:attrNameLst>
                                      </p:cBhvr>
                                      <p:tavLst>
                                        <p:tav tm="0" fmla="#ppt_w*sin(2.5*pi*$)">
                                          <p:val>
                                            <p:fltVal val="0"/>
                                          </p:val>
                                        </p:tav>
                                        <p:tav tm="100000">
                                          <p:val>
                                            <p:fltVal val="1"/>
                                          </p:val>
                                        </p:tav>
                                      </p:tavLst>
                                    </p:anim>
                                    <p:anim calcmode="lin" valueType="num">
                                      <p:cBhvr>
                                        <p:cTn id="27" dur="2000" fill="hold"/>
                                        <p:tgtEl>
                                          <p:spTgt spid="4101"/>
                                        </p:tgtEl>
                                        <p:attrNameLst>
                                          <p:attrName>ppt_h</p:attrName>
                                        </p:attrNameLst>
                                      </p:cBhvr>
                                      <p:tavLst>
                                        <p:tav tm="0">
                                          <p:val>
                                            <p:strVal val="#ppt_h"/>
                                          </p:val>
                                        </p:tav>
                                        <p:tav tm="100000">
                                          <p:val>
                                            <p:strVal val="#ppt_h"/>
                                          </p:val>
                                        </p:tav>
                                      </p:tavLst>
                                    </p:anim>
                                  </p:childTnLst>
                                </p:cTn>
                              </p:par>
                            </p:childTnLst>
                          </p:cTn>
                        </p:par>
                        <p:par>
                          <p:cTn id="28" fill="hold" nodeType="afterGroup">
                            <p:stCondLst>
                              <p:cond delay="7000"/>
                            </p:stCondLst>
                            <p:childTnLst>
                              <p:par>
                                <p:cTn id="29" presetID="45" presetClass="entr" presetSubtype="0" fill="hold" nodeType="afterEffect">
                                  <p:stCondLst>
                                    <p:cond delay="0"/>
                                  </p:stCondLst>
                                  <p:childTnLst>
                                    <p:set>
                                      <p:cBhvr>
                                        <p:cTn id="30" dur="1" fill="hold">
                                          <p:stCondLst>
                                            <p:cond delay="0"/>
                                          </p:stCondLst>
                                        </p:cTn>
                                        <p:tgtEl>
                                          <p:spTgt spid="65"/>
                                        </p:tgtEl>
                                        <p:attrNameLst>
                                          <p:attrName>style.visibility</p:attrName>
                                        </p:attrNameLst>
                                      </p:cBhvr>
                                      <p:to>
                                        <p:strVal val="visible"/>
                                      </p:to>
                                    </p:set>
                                    <p:animEffect transition="in" filter="fade">
                                      <p:cBhvr>
                                        <p:cTn id="31" dur="2000"/>
                                        <p:tgtEl>
                                          <p:spTgt spid="65"/>
                                        </p:tgtEl>
                                      </p:cBhvr>
                                    </p:animEffect>
                                    <p:anim calcmode="lin" valueType="num">
                                      <p:cBhvr>
                                        <p:cTn id="32" dur="2000" fill="hold"/>
                                        <p:tgtEl>
                                          <p:spTgt spid="65"/>
                                        </p:tgtEl>
                                        <p:attrNameLst>
                                          <p:attrName>ppt_w</p:attrName>
                                        </p:attrNameLst>
                                      </p:cBhvr>
                                      <p:tavLst>
                                        <p:tav tm="0" fmla="#ppt_w*sin(2.5*pi*$)">
                                          <p:val>
                                            <p:fltVal val="0"/>
                                          </p:val>
                                        </p:tav>
                                        <p:tav tm="100000">
                                          <p:val>
                                            <p:fltVal val="1"/>
                                          </p:val>
                                        </p:tav>
                                      </p:tavLst>
                                    </p:anim>
                                    <p:anim calcmode="lin" valueType="num">
                                      <p:cBhvr>
                                        <p:cTn id="33" dur="2000" fill="hold"/>
                                        <p:tgtEl>
                                          <p:spTgt spid="65"/>
                                        </p:tgtEl>
                                        <p:attrNameLst>
                                          <p:attrName>ppt_h</p:attrName>
                                        </p:attrNameLst>
                                      </p:cBhvr>
                                      <p:tavLst>
                                        <p:tav tm="0">
                                          <p:val>
                                            <p:strVal val="#ppt_h"/>
                                          </p:val>
                                        </p:tav>
                                        <p:tav tm="100000">
                                          <p:val>
                                            <p:strVal val="#ppt_h"/>
                                          </p:val>
                                        </p:tav>
                                      </p:tavLst>
                                    </p:anim>
                                  </p:childTnLst>
                                </p:cTn>
                              </p:par>
                            </p:childTnLst>
                          </p:cTn>
                        </p:par>
                        <p:par>
                          <p:cTn id="34" fill="hold" nodeType="afterGroup">
                            <p:stCondLst>
                              <p:cond delay="9000"/>
                            </p:stCondLst>
                            <p:childTnLst>
                              <p:par>
                                <p:cTn id="35" presetID="45" presetClass="entr" presetSubtype="0" fill="hold" nodeType="afterEffect">
                                  <p:stCondLst>
                                    <p:cond delay="0"/>
                                  </p:stCondLst>
                                  <p:childTnLst>
                                    <p:set>
                                      <p:cBhvr>
                                        <p:cTn id="36" dur="1" fill="hold">
                                          <p:stCondLst>
                                            <p:cond delay="0"/>
                                          </p:stCondLst>
                                        </p:cTn>
                                        <p:tgtEl>
                                          <p:spTgt spid="4103"/>
                                        </p:tgtEl>
                                        <p:attrNameLst>
                                          <p:attrName>style.visibility</p:attrName>
                                        </p:attrNameLst>
                                      </p:cBhvr>
                                      <p:to>
                                        <p:strVal val="visible"/>
                                      </p:to>
                                    </p:set>
                                    <p:animEffect transition="in" filter="fade">
                                      <p:cBhvr>
                                        <p:cTn id="37" dur="2000"/>
                                        <p:tgtEl>
                                          <p:spTgt spid="4103"/>
                                        </p:tgtEl>
                                      </p:cBhvr>
                                    </p:animEffect>
                                    <p:anim calcmode="lin" valueType="num">
                                      <p:cBhvr>
                                        <p:cTn id="38" dur="2000" fill="hold"/>
                                        <p:tgtEl>
                                          <p:spTgt spid="4103"/>
                                        </p:tgtEl>
                                        <p:attrNameLst>
                                          <p:attrName>ppt_w</p:attrName>
                                        </p:attrNameLst>
                                      </p:cBhvr>
                                      <p:tavLst>
                                        <p:tav tm="0" fmla="#ppt_w*sin(2.5*pi*$)">
                                          <p:val>
                                            <p:fltVal val="0"/>
                                          </p:val>
                                        </p:tav>
                                        <p:tav tm="100000">
                                          <p:val>
                                            <p:fltVal val="1"/>
                                          </p:val>
                                        </p:tav>
                                      </p:tavLst>
                                    </p:anim>
                                    <p:anim calcmode="lin" valueType="num">
                                      <p:cBhvr>
                                        <p:cTn id="39" dur="2000" fill="hold"/>
                                        <p:tgtEl>
                                          <p:spTgt spid="4103"/>
                                        </p:tgtEl>
                                        <p:attrNameLst>
                                          <p:attrName>ppt_h</p:attrName>
                                        </p:attrNameLst>
                                      </p:cBhvr>
                                      <p:tavLst>
                                        <p:tav tm="0">
                                          <p:val>
                                            <p:strVal val="#ppt_h"/>
                                          </p:val>
                                        </p:tav>
                                        <p:tav tm="100000">
                                          <p:val>
                                            <p:strVal val="#ppt_h"/>
                                          </p:val>
                                        </p:tav>
                                      </p:tavLst>
                                    </p:anim>
                                  </p:childTnLst>
                                </p:cTn>
                              </p:par>
                            </p:childTnLst>
                          </p:cTn>
                        </p:par>
                        <p:par>
                          <p:cTn id="40" fill="hold" nodeType="afterGroup">
                            <p:stCondLst>
                              <p:cond delay="11000"/>
                            </p:stCondLst>
                            <p:childTnLst>
                              <p:par>
                                <p:cTn id="41" presetID="45" presetClass="entr" presetSubtype="0" fill="hold" nodeType="afterEffect">
                                  <p:stCondLst>
                                    <p:cond delay="0"/>
                                  </p:stCondLst>
                                  <p:childTnLst>
                                    <p:set>
                                      <p:cBhvr>
                                        <p:cTn id="42" dur="1" fill="hold">
                                          <p:stCondLst>
                                            <p:cond delay="0"/>
                                          </p:stCondLst>
                                        </p:cTn>
                                        <p:tgtEl>
                                          <p:spTgt spid="4104"/>
                                        </p:tgtEl>
                                        <p:attrNameLst>
                                          <p:attrName>style.visibility</p:attrName>
                                        </p:attrNameLst>
                                      </p:cBhvr>
                                      <p:to>
                                        <p:strVal val="visible"/>
                                      </p:to>
                                    </p:set>
                                    <p:animEffect transition="in" filter="fade">
                                      <p:cBhvr>
                                        <p:cTn id="43" dur="2000"/>
                                        <p:tgtEl>
                                          <p:spTgt spid="4104"/>
                                        </p:tgtEl>
                                      </p:cBhvr>
                                    </p:animEffect>
                                    <p:anim calcmode="lin" valueType="num">
                                      <p:cBhvr>
                                        <p:cTn id="44" dur="2000" fill="hold"/>
                                        <p:tgtEl>
                                          <p:spTgt spid="4104"/>
                                        </p:tgtEl>
                                        <p:attrNameLst>
                                          <p:attrName>ppt_w</p:attrName>
                                        </p:attrNameLst>
                                      </p:cBhvr>
                                      <p:tavLst>
                                        <p:tav tm="0" fmla="#ppt_w*sin(2.5*pi*$)">
                                          <p:val>
                                            <p:fltVal val="0"/>
                                          </p:val>
                                        </p:tav>
                                        <p:tav tm="100000">
                                          <p:val>
                                            <p:fltVal val="1"/>
                                          </p:val>
                                        </p:tav>
                                      </p:tavLst>
                                    </p:anim>
                                    <p:anim calcmode="lin" valueType="num">
                                      <p:cBhvr>
                                        <p:cTn id="45" dur="2000" fill="hold"/>
                                        <p:tgtEl>
                                          <p:spTgt spid="4104"/>
                                        </p:tgtEl>
                                        <p:attrNameLst>
                                          <p:attrName>ppt_h</p:attrName>
                                        </p:attrNameLst>
                                      </p:cBhvr>
                                      <p:tavLst>
                                        <p:tav tm="0">
                                          <p:val>
                                            <p:strVal val="#ppt_h"/>
                                          </p:val>
                                        </p:tav>
                                        <p:tav tm="100000">
                                          <p:val>
                                            <p:strVal val="#ppt_h"/>
                                          </p:val>
                                        </p:tav>
                                      </p:tavLst>
                                    </p:anim>
                                  </p:childTnLst>
                                </p:cTn>
                              </p:par>
                            </p:childTnLst>
                          </p:cTn>
                        </p:par>
                      </p:childTnLst>
                    </p:cTn>
                  </p:par>
                  <p:par>
                    <p:cTn id="46" fill="hold" nodeType="clickPar">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69"/>
                                        </p:tgtEl>
                                        <p:attrNameLst>
                                          <p:attrName>style.visibility</p:attrName>
                                        </p:attrNameLst>
                                      </p:cBhvr>
                                      <p:to>
                                        <p:strVal val="visible"/>
                                      </p:to>
                                    </p:set>
                                    <p:animEffect transition="in" filter="fade">
                                      <p:cBhvr>
                                        <p:cTn id="50" dur="2000"/>
                                        <p:tgtEl>
                                          <p:spTgt spid="69"/>
                                        </p:tgtEl>
                                      </p:cBhvr>
                                    </p:animEffect>
                                  </p:childTnLst>
                                </p:cTn>
                              </p:par>
                              <p:par>
                                <p:cTn id="51" presetID="10" presetClass="entr" presetSubtype="0" fill="hold" nodeType="withEffect">
                                  <p:stCondLst>
                                    <p:cond delay="0"/>
                                  </p:stCondLst>
                                  <p:childTnLst>
                                    <p:set>
                                      <p:cBhvr>
                                        <p:cTn id="52" dur="1" fill="hold">
                                          <p:stCondLst>
                                            <p:cond delay="0"/>
                                          </p:stCondLst>
                                        </p:cTn>
                                        <p:tgtEl>
                                          <p:spTgt spid="70"/>
                                        </p:tgtEl>
                                        <p:attrNameLst>
                                          <p:attrName>style.visibility</p:attrName>
                                        </p:attrNameLst>
                                      </p:cBhvr>
                                      <p:to>
                                        <p:strVal val="visible"/>
                                      </p:to>
                                    </p:set>
                                    <p:animEffect transition="in" filter="fade">
                                      <p:cBhvr>
                                        <p:cTn id="53" dur="2000"/>
                                        <p:tgtEl>
                                          <p:spTgt spid="70"/>
                                        </p:tgtEl>
                                      </p:cBhvr>
                                    </p:animEffect>
                                  </p:childTnLst>
                                </p:cTn>
                              </p:par>
                              <p:par>
                                <p:cTn id="54" presetID="10" presetClass="entr" presetSubtype="0" fill="hold" nodeType="withEffect">
                                  <p:stCondLst>
                                    <p:cond delay="0"/>
                                  </p:stCondLst>
                                  <p:childTnLst>
                                    <p:set>
                                      <p:cBhvr>
                                        <p:cTn id="55" dur="1" fill="hold">
                                          <p:stCondLst>
                                            <p:cond delay="0"/>
                                          </p:stCondLst>
                                        </p:cTn>
                                        <p:tgtEl>
                                          <p:spTgt spid="71"/>
                                        </p:tgtEl>
                                        <p:attrNameLst>
                                          <p:attrName>style.visibility</p:attrName>
                                        </p:attrNameLst>
                                      </p:cBhvr>
                                      <p:to>
                                        <p:strVal val="visible"/>
                                      </p:to>
                                    </p:set>
                                    <p:animEffect transition="in" filter="fade">
                                      <p:cBhvr>
                                        <p:cTn id="56" dur="2000"/>
                                        <p:tgtEl>
                                          <p:spTgt spid="71"/>
                                        </p:tgtEl>
                                      </p:cBhvr>
                                    </p:animEffect>
                                  </p:childTnLst>
                                </p:cTn>
                              </p:par>
                            </p:childTnLst>
                          </p:cTn>
                        </p:par>
                      </p:childTnLst>
                    </p:cTn>
                  </p:par>
                  <p:par>
                    <p:cTn id="57" fill="hold" nodeType="clickPar">
                      <p:stCondLst>
                        <p:cond delay="indefinite"/>
                      </p:stCondLst>
                      <p:childTnLst>
                        <p:par>
                          <p:cTn id="58" fill="hold">
                            <p:stCondLst>
                              <p:cond delay="0"/>
                            </p:stCondLst>
                            <p:childTnLst>
                              <p:par>
                                <p:cTn id="59" presetID="2" presetClass="entr" presetSubtype="6" fill="hold" nodeType="clickEffect">
                                  <p:stCondLst>
                                    <p:cond delay="0"/>
                                  </p:stCondLst>
                                  <p:childTnLst>
                                    <p:set>
                                      <p:cBhvr>
                                        <p:cTn id="60" dur="1" fill="hold">
                                          <p:stCondLst>
                                            <p:cond delay="0"/>
                                          </p:stCondLst>
                                        </p:cTn>
                                        <p:tgtEl>
                                          <p:spTgt spid="104"/>
                                        </p:tgtEl>
                                        <p:attrNameLst>
                                          <p:attrName>style.visibility</p:attrName>
                                        </p:attrNameLst>
                                      </p:cBhvr>
                                      <p:to>
                                        <p:strVal val="visible"/>
                                      </p:to>
                                    </p:set>
                                    <p:anim calcmode="lin" valueType="num">
                                      <p:cBhvr additive="base">
                                        <p:cTn id="61" dur="500" fill="hold"/>
                                        <p:tgtEl>
                                          <p:spTgt spid="104"/>
                                        </p:tgtEl>
                                        <p:attrNameLst>
                                          <p:attrName>ppt_x</p:attrName>
                                        </p:attrNameLst>
                                      </p:cBhvr>
                                      <p:tavLst>
                                        <p:tav tm="0">
                                          <p:val>
                                            <p:strVal val="1+#ppt_w/2"/>
                                          </p:val>
                                        </p:tav>
                                        <p:tav tm="100000">
                                          <p:val>
                                            <p:strVal val="#ppt_x"/>
                                          </p:val>
                                        </p:tav>
                                      </p:tavLst>
                                    </p:anim>
                                    <p:anim calcmode="lin" valueType="num">
                                      <p:cBhvr additive="base">
                                        <p:cTn id="62" dur="500" fill="hold"/>
                                        <p:tgtEl>
                                          <p:spTgt spid="104"/>
                                        </p:tgtEl>
                                        <p:attrNameLst>
                                          <p:attrName>ppt_y</p:attrName>
                                        </p:attrNameLst>
                                      </p:cBhvr>
                                      <p:tavLst>
                                        <p:tav tm="0">
                                          <p:val>
                                            <p:strVal val="1+#ppt_h/2"/>
                                          </p:val>
                                        </p:tav>
                                        <p:tav tm="100000">
                                          <p:val>
                                            <p:strVal val="#ppt_y"/>
                                          </p:val>
                                        </p:tav>
                                      </p:tavLst>
                                    </p:anim>
                                  </p:childTnLst>
                                </p:cTn>
                              </p:par>
                              <p:par>
                                <p:cTn id="63" presetID="2" presetClass="entr" presetSubtype="6" fill="hold" nodeType="with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additive="base">
                                        <p:cTn id="65" dur="500" fill="hold"/>
                                        <p:tgtEl>
                                          <p:spTgt spid="111"/>
                                        </p:tgtEl>
                                        <p:attrNameLst>
                                          <p:attrName>ppt_x</p:attrName>
                                        </p:attrNameLst>
                                      </p:cBhvr>
                                      <p:tavLst>
                                        <p:tav tm="0">
                                          <p:val>
                                            <p:strVal val="1+#ppt_w/2"/>
                                          </p:val>
                                        </p:tav>
                                        <p:tav tm="100000">
                                          <p:val>
                                            <p:strVal val="#ppt_x"/>
                                          </p:val>
                                        </p:tav>
                                      </p:tavLst>
                                    </p:anim>
                                    <p:anim calcmode="lin" valueType="num">
                                      <p:cBhvr additive="base">
                                        <p:cTn id="66" dur="500" fill="hold"/>
                                        <p:tgtEl>
                                          <p:spTgt spid="111"/>
                                        </p:tgtEl>
                                        <p:attrNameLst>
                                          <p:attrName>ppt_y</p:attrName>
                                        </p:attrNameLst>
                                      </p:cBhvr>
                                      <p:tavLst>
                                        <p:tav tm="0">
                                          <p:val>
                                            <p:strVal val="1+#ppt_h/2"/>
                                          </p:val>
                                        </p:tav>
                                        <p:tav tm="100000">
                                          <p:val>
                                            <p:strVal val="#ppt_y"/>
                                          </p:val>
                                        </p:tav>
                                      </p:tavLst>
                                    </p:anim>
                                  </p:childTnLst>
                                </p:cTn>
                              </p:par>
                              <p:par>
                                <p:cTn id="67" presetID="2" presetClass="entr" presetSubtype="6" fill="hold" nodeType="withEffect">
                                  <p:stCondLst>
                                    <p:cond delay="0"/>
                                  </p:stCondLst>
                                  <p:childTnLst>
                                    <p:set>
                                      <p:cBhvr>
                                        <p:cTn id="68" dur="1" fill="hold">
                                          <p:stCondLst>
                                            <p:cond delay="0"/>
                                          </p:stCondLst>
                                        </p:cTn>
                                        <p:tgtEl>
                                          <p:spTgt spid="118"/>
                                        </p:tgtEl>
                                        <p:attrNameLst>
                                          <p:attrName>style.visibility</p:attrName>
                                        </p:attrNameLst>
                                      </p:cBhvr>
                                      <p:to>
                                        <p:strVal val="visible"/>
                                      </p:to>
                                    </p:set>
                                    <p:anim calcmode="lin" valueType="num">
                                      <p:cBhvr additive="base">
                                        <p:cTn id="69" dur="500" fill="hold"/>
                                        <p:tgtEl>
                                          <p:spTgt spid="118"/>
                                        </p:tgtEl>
                                        <p:attrNameLst>
                                          <p:attrName>ppt_x</p:attrName>
                                        </p:attrNameLst>
                                      </p:cBhvr>
                                      <p:tavLst>
                                        <p:tav tm="0">
                                          <p:val>
                                            <p:strVal val="1+#ppt_w/2"/>
                                          </p:val>
                                        </p:tav>
                                        <p:tav tm="100000">
                                          <p:val>
                                            <p:strVal val="#ppt_x"/>
                                          </p:val>
                                        </p:tav>
                                      </p:tavLst>
                                    </p:anim>
                                    <p:anim calcmode="lin" valueType="num">
                                      <p:cBhvr additive="base">
                                        <p:cTn id="70" dur="500" fill="hold"/>
                                        <p:tgtEl>
                                          <p:spTgt spid="118"/>
                                        </p:tgtEl>
                                        <p:attrNameLst>
                                          <p:attrName>ppt_y</p:attrName>
                                        </p:attrNameLst>
                                      </p:cBhvr>
                                      <p:tavLst>
                                        <p:tav tm="0">
                                          <p:val>
                                            <p:strVal val="1+#ppt_h/2"/>
                                          </p:val>
                                        </p:tav>
                                        <p:tav tm="100000">
                                          <p:val>
                                            <p:strVal val="#ppt_y"/>
                                          </p:val>
                                        </p:tav>
                                      </p:tavLst>
                                    </p:anim>
                                  </p:childTnLst>
                                </p:cTn>
                              </p:par>
                              <p:par>
                                <p:cTn id="71" presetID="2" presetClass="entr" presetSubtype="6" fill="hold" nodeType="withEffect">
                                  <p:stCondLst>
                                    <p:cond delay="0"/>
                                  </p:stCondLst>
                                  <p:childTnLst>
                                    <p:set>
                                      <p:cBhvr>
                                        <p:cTn id="72" dur="1" fill="hold">
                                          <p:stCondLst>
                                            <p:cond delay="0"/>
                                          </p:stCondLst>
                                        </p:cTn>
                                        <p:tgtEl>
                                          <p:spTgt spid="125"/>
                                        </p:tgtEl>
                                        <p:attrNameLst>
                                          <p:attrName>style.visibility</p:attrName>
                                        </p:attrNameLst>
                                      </p:cBhvr>
                                      <p:to>
                                        <p:strVal val="visible"/>
                                      </p:to>
                                    </p:set>
                                    <p:anim calcmode="lin" valueType="num">
                                      <p:cBhvr additive="base">
                                        <p:cTn id="73" dur="500" fill="hold"/>
                                        <p:tgtEl>
                                          <p:spTgt spid="125"/>
                                        </p:tgtEl>
                                        <p:attrNameLst>
                                          <p:attrName>ppt_x</p:attrName>
                                        </p:attrNameLst>
                                      </p:cBhvr>
                                      <p:tavLst>
                                        <p:tav tm="0">
                                          <p:val>
                                            <p:strVal val="1+#ppt_w/2"/>
                                          </p:val>
                                        </p:tav>
                                        <p:tav tm="100000">
                                          <p:val>
                                            <p:strVal val="#ppt_x"/>
                                          </p:val>
                                        </p:tav>
                                      </p:tavLst>
                                    </p:anim>
                                    <p:anim calcmode="lin" valueType="num">
                                      <p:cBhvr additive="base">
                                        <p:cTn id="74" dur="500" fill="hold"/>
                                        <p:tgtEl>
                                          <p:spTgt spid="125"/>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p:stCondLst>
                              <p:cond delay="0"/>
                            </p:stCondLst>
                            <p:childTnLst>
                              <p:par>
                                <p:cTn id="77" presetID="42" presetClass="entr" presetSubtype="0" fill="hold" nodeType="clickEffect">
                                  <p:stCondLst>
                                    <p:cond delay="0"/>
                                  </p:stCondLst>
                                  <p:childTnLst>
                                    <p:set>
                                      <p:cBhvr>
                                        <p:cTn id="78" dur="1" fill="hold">
                                          <p:stCondLst>
                                            <p:cond delay="0"/>
                                          </p:stCondLst>
                                        </p:cTn>
                                        <p:tgtEl>
                                          <p:spTgt spid="72"/>
                                        </p:tgtEl>
                                        <p:attrNameLst>
                                          <p:attrName>style.visibility</p:attrName>
                                        </p:attrNameLst>
                                      </p:cBhvr>
                                      <p:to>
                                        <p:strVal val="visible"/>
                                      </p:to>
                                    </p:set>
                                    <p:animEffect transition="in" filter="fade">
                                      <p:cBhvr>
                                        <p:cTn id="79" dur="1000"/>
                                        <p:tgtEl>
                                          <p:spTgt spid="72"/>
                                        </p:tgtEl>
                                      </p:cBhvr>
                                    </p:animEffect>
                                    <p:anim calcmode="lin" valueType="num">
                                      <p:cBhvr>
                                        <p:cTn id="80" dur="1000" fill="hold"/>
                                        <p:tgtEl>
                                          <p:spTgt spid="72"/>
                                        </p:tgtEl>
                                        <p:attrNameLst>
                                          <p:attrName>ppt_x</p:attrName>
                                        </p:attrNameLst>
                                      </p:cBhvr>
                                      <p:tavLst>
                                        <p:tav tm="0">
                                          <p:val>
                                            <p:strVal val="#ppt_x"/>
                                          </p:val>
                                        </p:tav>
                                        <p:tav tm="100000">
                                          <p:val>
                                            <p:strVal val="#ppt_x"/>
                                          </p:val>
                                        </p:tav>
                                      </p:tavLst>
                                    </p:anim>
                                    <p:anim calcmode="lin" valueType="num">
                                      <p:cBhvr>
                                        <p:cTn id="81" dur="1000" fill="hold"/>
                                        <p:tgtEl>
                                          <p:spTgt spid="72"/>
                                        </p:tgtEl>
                                        <p:attrNameLst>
                                          <p:attrName>ppt_y</p:attrName>
                                        </p:attrNameLst>
                                      </p:cBhvr>
                                      <p:tavLst>
                                        <p:tav tm="0">
                                          <p:val>
                                            <p:strVal val="#ppt_y+.1"/>
                                          </p:val>
                                        </p:tav>
                                        <p:tav tm="100000">
                                          <p:val>
                                            <p:strVal val="#ppt_y"/>
                                          </p:val>
                                        </p:tav>
                                      </p:tavLst>
                                    </p:anim>
                                  </p:childTnLst>
                                </p:cTn>
                              </p:par>
                              <p:par>
                                <p:cTn id="82" presetID="42" presetClass="entr" presetSubtype="0" fill="hold" nodeType="withEffect">
                                  <p:stCondLst>
                                    <p:cond delay="0"/>
                                  </p:stCondLst>
                                  <p:childTnLst>
                                    <p:set>
                                      <p:cBhvr>
                                        <p:cTn id="83" dur="1" fill="hold">
                                          <p:stCondLst>
                                            <p:cond delay="0"/>
                                          </p:stCondLst>
                                        </p:cTn>
                                        <p:tgtEl>
                                          <p:spTgt spid="88"/>
                                        </p:tgtEl>
                                        <p:attrNameLst>
                                          <p:attrName>style.visibility</p:attrName>
                                        </p:attrNameLst>
                                      </p:cBhvr>
                                      <p:to>
                                        <p:strVal val="visible"/>
                                      </p:to>
                                    </p:set>
                                    <p:animEffect transition="in" filter="fade">
                                      <p:cBhvr>
                                        <p:cTn id="84" dur="1000"/>
                                        <p:tgtEl>
                                          <p:spTgt spid="88"/>
                                        </p:tgtEl>
                                      </p:cBhvr>
                                    </p:animEffect>
                                    <p:anim calcmode="lin" valueType="num">
                                      <p:cBhvr>
                                        <p:cTn id="85" dur="1000" fill="hold"/>
                                        <p:tgtEl>
                                          <p:spTgt spid="88"/>
                                        </p:tgtEl>
                                        <p:attrNameLst>
                                          <p:attrName>ppt_x</p:attrName>
                                        </p:attrNameLst>
                                      </p:cBhvr>
                                      <p:tavLst>
                                        <p:tav tm="0">
                                          <p:val>
                                            <p:strVal val="#ppt_x"/>
                                          </p:val>
                                        </p:tav>
                                        <p:tav tm="100000">
                                          <p:val>
                                            <p:strVal val="#ppt_x"/>
                                          </p:val>
                                        </p:tav>
                                      </p:tavLst>
                                    </p:anim>
                                    <p:anim calcmode="lin" valueType="num">
                                      <p:cBhvr>
                                        <p:cTn id="86" dur="1000" fill="hold"/>
                                        <p:tgtEl>
                                          <p:spTgt spid="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2" name="图片 1"/>
          <p:cNvPicPr>
            <a:picLocks noChangeAspect="1"/>
          </p:cNvPicPr>
          <p:nvPr/>
        </p:nvPicPr>
        <p:blipFill>
          <a:blip r:embed="rId2">
            <a:extLst>
              <a:ext uri="{28A0092B-C50C-407E-A947-70E740481C1C}">
                <a14:useLocalDpi xmlns:a14="http://schemas.microsoft.com/office/drawing/2010/main" val="0"/>
              </a:ext>
            </a:extLst>
          </a:blip>
          <a:srcRect t="8464" b="6896"/>
          <a:stretch>
            <a:fillRect/>
          </a:stretch>
        </p:blipFill>
        <p:spPr>
          <a:xfrm>
            <a:off x="0" y="-1"/>
            <a:ext cx="12192000" cy="6858001"/>
          </a:xfrm>
          <a:prstGeom prst="rect">
            <a:avLst/>
          </a:prstGeom>
        </p:spPr>
      </p:pic>
      <p:sp>
        <p:nvSpPr>
          <p:cNvPr id="3" name="矩形 2"/>
          <p:cNvSpPr/>
          <p:nvPr/>
        </p:nvSpPr>
        <p:spPr>
          <a:xfrm>
            <a:off x="0" y="342900"/>
            <a:ext cx="12192000" cy="1409700"/>
          </a:xfrm>
          <a:prstGeom prst="rect">
            <a:avLst/>
          </a:prstGeom>
          <a:solidFill>
            <a:srgbClr val="2999A0">
              <a:alpha val="5294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p:cNvSpPr/>
          <p:nvPr/>
        </p:nvSpPr>
        <p:spPr>
          <a:xfrm>
            <a:off x="79828" y="583216"/>
            <a:ext cx="12112171" cy="830997"/>
          </a:xfrm>
          <a:prstGeom prst="rect">
            <a:avLst/>
          </a:prstGeom>
        </p:spPr>
        <p:txBody>
          <a:bodyPr wrap="square">
            <a:spAutoFit/>
          </a:bodyPr>
          <a:lstStyle/>
          <a:p>
            <a:pPr algn="just">
              <a:lnSpc>
                <a:spcPct val="150000"/>
              </a:lnSpc>
            </a:pPr>
            <a:r>
              <a:rPr lang="en-US" altLang="zh-CN" sz="1600">
                <a:solidFill>
                  <a:schemeClr val="bg1"/>
                </a:solidFill>
                <a:latin typeface="+mn-ea"/>
              </a:rPr>
              <a:t>This tray mainly is makes with the wood and the leather, its insideis makes with the wood, outside is pastes on with the leather, you mayuse for to put the teacup, the coffee </a:t>
            </a:r>
            <a:r>
              <a:rPr lang="en-US" altLang="zh-CN" sz="1600" smtClean="0">
                <a:solidFill>
                  <a:schemeClr val="bg1"/>
                </a:solidFill>
                <a:latin typeface="+mn-ea"/>
              </a:rPr>
              <a:t>cup</a:t>
            </a:r>
            <a:r>
              <a:rPr lang="en-US" altLang="zh-CN" sz="1600">
                <a:solidFill>
                  <a:schemeClr val="bg1"/>
                </a:solidFill>
                <a:latin typeface="+mn-ea"/>
              </a:rPr>
              <a:t>.</a:t>
            </a:r>
            <a:endParaRPr lang="zh-CN" altLang="en-US" sz="1600">
              <a:solidFill>
                <a:schemeClr val="bg1"/>
              </a:solidFill>
              <a:latin typeface="+mn-ea"/>
            </a:endParaRPr>
          </a:p>
        </p:txBody>
      </p:sp>
      <p:sp>
        <p:nvSpPr>
          <p:cNvPr id="5" name="任意多边形 4"/>
          <p:cNvSpPr/>
          <p:nvPr/>
        </p:nvSpPr>
        <p:spPr>
          <a:xfrm>
            <a:off x="1320486" y="28792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val="3102376589"/>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nodeType="clickPar">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2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Box 2"/>
          <p:cNvSpPr txBox="1"/>
          <p:nvPr/>
        </p:nvSpPr>
        <p:spPr>
          <a:xfrm>
            <a:off x="640250" y="2056205"/>
            <a:ext cx="10929450" cy="2308324"/>
          </a:xfrm>
          <a:prstGeom prst="rect">
            <a:avLst/>
          </a:prstGeom>
          <a:noFill/>
        </p:spPr>
        <p:txBody>
          <a:bodyPr wrap="square">
            <a:spAutoFit/>
          </a:bodyPr>
          <a:lstStyle/>
          <a:p>
            <a:pPr algn="just" eaLnBrk="1" hangingPunct="1">
              <a:defRPr/>
            </a:pPr>
            <a:r>
              <a:rPr lang="zh-CN" altLang="en-US">
                <a:solidFill>
                  <a:schemeClr val="accent4">
                    <a:lumMod val="20000"/>
                    <a:lumOff val="80000"/>
                  </a:schemeClr>
                </a:solidFill>
                <a:effectLst>
                  <a:outerShdw blurRad="38100" dist="38100" dir="2700000" algn="tl">
                    <a:srgbClr val="000000">
                      <a:alpha val="43137"/>
                    </a:srgbClr>
                  </a:outerShdw>
                </a:effectLst>
                <a:latin typeface="+mn-ea"/>
                <a:ea typeface="+mn-ea"/>
              </a:rPr>
              <a:t>For many Chineses,Christmas mean a time for joy and fun rather than a religious event.It’s popular with the young people and they are excited about shopping,eating ,dating and having parties and holding Christmas eve festivity.And of course,Children are eager to receive gifts from Santa Claus.It’s a good opportunity for restaurants,hotels and stores promote their products or services,so these places have been beautifully decorated with Christmas trees and ornament.Of course,it is also a good chance to futher promote service or products online through search engine optimization and marketing.Many hotels and restaurants offer reservations for Christmas eve dinners,and department stores have prepared enough festive goods to satisfy customers’ shopping needs in China.</a:t>
            </a:r>
          </a:p>
        </p:txBody>
      </p:sp>
      <p:sp>
        <p:nvSpPr>
          <p:cNvPr id="4" name="TextBox 3"/>
          <p:cNvSpPr txBox="1"/>
          <p:nvPr/>
        </p:nvSpPr>
        <p:spPr>
          <a:xfrm>
            <a:off x="640250" y="4527550"/>
            <a:ext cx="11031050" cy="1938992"/>
          </a:xfrm>
          <a:prstGeom prst="rect">
            <a:avLst/>
          </a:prstGeom>
          <a:noFill/>
        </p:spPr>
        <p:txBody>
          <a:bodyPr wrap="square">
            <a:spAutoFit/>
          </a:bodyPr>
          <a:lstStyle/>
          <a:p>
            <a:pPr algn="dist" eaLnBrk="1" hangingPunct="1">
              <a:lnSpc>
                <a:spcPct val="150000"/>
              </a:lnSpc>
              <a:defRPr/>
            </a:pPr>
            <a:r>
              <a:rPr lang="zh-CN" altLang="en-US" sz="1600">
                <a:solidFill>
                  <a:schemeClr val="bg1"/>
                </a:solidFill>
                <a:effectLst>
                  <a:outerShdw blurRad="38100" dist="38100" dir="2700000" algn="tl">
                    <a:srgbClr val="000000">
                      <a:alpha val="43137"/>
                    </a:srgbClr>
                  </a:outerShdw>
                </a:effectLst>
                <a:latin typeface="+mn-ea"/>
                <a:ea typeface="+mn-ea"/>
              </a:rPr>
              <a:t>对于许多华人,圣诞节意味着时间喜悦和乐趣,而不是一种宗教活动这是受年轻人和他们兴奋的购物、饮食、约会和参加聚会,拿着圣诞夜节日当然,孩子们很愿意收到礼物圣诞老人。这是一个很好的机会让酒店、宾馆、商店宣传推销它们的产品或服务,所以这些地方都装饰精美的用圣诞树和点缀当然这也是一个很好的机会来进一步促进服务或产品在网上通过搜索引擎优化和销售。许多酒店和餐馆提供预订了圣诞夜晚餐,百货公司已经准备好了节日的货物以满足顾客的购物需要在中国。</a:t>
            </a:r>
          </a:p>
          <a:p>
            <a:pPr algn="dist">
              <a:lnSpc>
                <a:spcPct val="150000"/>
              </a:lnSpc>
              <a:defRPr/>
            </a:pPr>
            <a:endParaRPr lang="zh-CN" altLang="en-US" sz="1600">
              <a:solidFill>
                <a:schemeClr val="bg1"/>
              </a:solidFill>
              <a:effectLst>
                <a:outerShdw blurRad="38100" dist="38100" dir="2700000" algn="tl">
                  <a:srgbClr val="000000">
                    <a:alpha val="43137"/>
                  </a:srgbClr>
                </a:outerShdw>
              </a:effectLst>
              <a:latin typeface="+mn-ea"/>
              <a:ea typeface="+mn-ea"/>
            </a:endParaRPr>
          </a:p>
        </p:txBody>
      </p:sp>
      <p:sp>
        <p:nvSpPr>
          <p:cNvPr id="5" name="TextBox 4"/>
          <p:cNvSpPr txBox="1"/>
          <p:nvPr/>
        </p:nvSpPr>
        <p:spPr>
          <a:xfrm>
            <a:off x="3425237" y="1255014"/>
            <a:ext cx="5341527" cy="769441"/>
          </a:xfrm>
          <a:prstGeom prst="rect">
            <a:avLst/>
          </a:prstGeom>
          <a:noFill/>
        </p:spPr>
        <p:txBody>
          <a:bodyPr wrap="none">
            <a:spAutoFit/>
          </a:bodyPr>
          <a:lstStyle/>
          <a:p>
            <a:pPr>
              <a:defRPr/>
            </a:pPr>
            <a:r>
              <a:rPr lang="en-US" altLang="zh-CN" sz="4400">
                <a:ln w="18415" cmpd="sng">
                  <a:solidFill>
                    <a:srgbClr val="FFFFFF"/>
                  </a:solidFill>
                  <a:prstDash val="solid"/>
                </a:ln>
                <a:solidFill>
                  <a:srgbClr val="FFFFFF"/>
                </a:solidFill>
                <a:effectLst>
                  <a:outerShdw blurRad="63500" dir="3600000" algn="tl" rotWithShape="0">
                    <a:srgbClr val="000000">
                      <a:alpha val="70000"/>
                    </a:srgbClr>
                  </a:outerShdw>
                </a:effectLst>
                <a:latin typeface="+mj-lt"/>
                <a:ea typeface="+mn-ea"/>
              </a:rPr>
              <a:t>Christmas in China</a:t>
            </a:r>
            <a:endParaRPr lang="zh-CN" altLang="en-US" sz="4400">
              <a:ln w="18415" cmpd="sng">
                <a:solidFill>
                  <a:srgbClr val="FFFFFF"/>
                </a:solidFill>
                <a:prstDash val="solid"/>
              </a:ln>
              <a:solidFill>
                <a:srgbClr val="FFFFFF"/>
              </a:solidFill>
              <a:effectLst>
                <a:outerShdw blurRad="63500" dir="3600000" algn="tl" rotWithShape="0">
                  <a:srgbClr val="000000">
                    <a:alpha val="70000"/>
                  </a:srgbClr>
                </a:outerShdw>
              </a:effectLst>
              <a:latin typeface="+mj-lt"/>
              <a:ea typeface="+mn-ea"/>
            </a:endParaRPr>
          </a:p>
        </p:txBody>
      </p:sp>
      <p:sp>
        <p:nvSpPr>
          <p:cNvPr id="7"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9030519" y="1052457"/>
            <a:ext cx="961890" cy="863711"/>
            <a:chOff x="-1620838" y="-3298825"/>
            <a:chExt cx="2301875" cy="2066925"/>
          </a:xfrm>
          <a:effectLst>
            <a:outerShdw blurRad="50800" dist="38100" algn="l" rotWithShape="0">
              <a:prstClr val="black">
                <a:alpha val="40000"/>
              </a:prstClr>
            </a:outerShdw>
          </a:effectLst>
        </p:grpSpPr>
        <p:sp>
          <p:nvSpPr>
            <p:cNvPr id="9" name="Freeform 4990"/>
            <p:cNvSpPr/>
            <p:nvPr/>
          </p:nvSpPr>
          <p:spPr bwMode="auto">
            <a:xfrm>
              <a:off x="-1327151" y="-2592387"/>
              <a:ext cx="536575" cy="460375"/>
            </a:xfrm>
            <a:custGeom>
              <a:gdLst>
                <a:gd name="T0" fmla="*/ 92 w 143"/>
                <a:gd name="T1" fmla="*/ 17 h 123"/>
                <a:gd name="T2" fmla="*/ 0 w 143"/>
                <a:gd name="T3" fmla="*/ 69 h 123"/>
                <a:gd name="T4" fmla="*/ 45 w 143"/>
                <a:gd name="T5" fmla="*/ 90 h 123"/>
                <a:gd name="T6" fmla="*/ 49 w 143"/>
                <a:gd name="T7" fmla="*/ 123 h 123"/>
                <a:gd name="T8" fmla="*/ 125 w 143"/>
                <a:gd name="T9" fmla="*/ 53 h 123"/>
                <a:gd name="T10" fmla="*/ 92 w 143"/>
                <a:gd name="T11" fmla="*/ 17 h 123"/>
              </a:gdLst>
              <a:cxnLst>
                <a:cxn ang="0">
                  <a:pos x="T0" y="T1"/>
                </a:cxn>
                <a:cxn ang="0">
                  <a:pos x="T2" y="T3"/>
                </a:cxn>
                <a:cxn ang="0">
                  <a:pos x="T4" y="T5"/>
                </a:cxn>
                <a:cxn ang="0">
                  <a:pos x="T6" y="T7"/>
                </a:cxn>
                <a:cxn ang="0">
                  <a:pos x="T8" y="T9"/>
                </a:cxn>
                <a:cxn ang="0">
                  <a:pos x="T10" y="T11"/>
                </a:cxn>
              </a:cxnLst>
              <a:rect l="0" t="0" r="r" b="b"/>
              <a:pathLst>
                <a:path w="143" h="123">
                  <a:moveTo>
                    <a:pt x="92" y="17"/>
                  </a:moveTo>
                  <a:cubicBezTo>
                    <a:pt x="77" y="0"/>
                    <a:pt x="45" y="87"/>
                    <a:pt x="0" y="69"/>
                  </a:cubicBezTo>
                  <a:cubicBezTo>
                    <a:pt x="0" y="69"/>
                    <a:pt x="18" y="90"/>
                    <a:pt x="45" y="90"/>
                  </a:cubicBezTo>
                  <a:cubicBezTo>
                    <a:pt x="44" y="96"/>
                    <a:pt x="41" y="115"/>
                    <a:pt x="49" y="123"/>
                  </a:cubicBezTo>
                  <a:cubicBezTo>
                    <a:pt x="80" y="73"/>
                    <a:pt x="143" y="73"/>
                    <a:pt x="125" y="53"/>
                  </a:cubicBezTo>
                  <a:lnTo>
                    <a:pt x="92" y="17"/>
                  </a:lnTo>
                  <a:close/>
                </a:path>
              </a:pathLst>
            </a:custGeom>
            <a:solidFill>
              <a:srgbClr val="E83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991"/>
            <p:cNvSpPr/>
            <p:nvPr/>
          </p:nvSpPr>
          <p:spPr bwMode="auto">
            <a:xfrm>
              <a:off x="-1225551" y="-2517775"/>
              <a:ext cx="366713" cy="254000"/>
            </a:xfrm>
            <a:custGeom>
              <a:gdLst>
                <a:gd name="T0" fmla="*/ 68 w 98"/>
                <a:gd name="T1" fmla="*/ 0 h 68"/>
                <a:gd name="T2" fmla="*/ 15 w 98"/>
                <a:gd name="T3" fmla="*/ 36 h 68"/>
                <a:gd name="T4" fmla="*/ 44 w 98"/>
                <a:gd name="T5" fmla="*/ 68 h 68"/>
                <a:gd name="T6" fmla="*/ 98 w 98"/>
                <a:gd name="T7" fmla="*/ 33 h 68"/>
                <a:gd name="T8" fmla="*/ 68 w 98"/>
                <a:gd name="T9" fmla="*/ 0 h 68"/>
              </a:gdLst>
              <a:cxnLst>
                <a:cxn ang="0">
                  <a:pos x="T0" y="T1"/>
                </a:cxn>
                <a:cxn ang="0">
                  <a:pos x="T2" y="T3"/>
                </a:cxn>
                <a:cxn ang="0">
                  <a:pos x="T4" y="T5"/>
                </a:cxn>
                <a:cxn ang="0">
                  <a:pos x="T6" y="T7"/>
                </a:cxn>
                <a:cxn ang="0">
                  <a:pos x="T8" y="T9"/>
                </a:cxn>
              </a:cxnLst>
              <a:rect l="0" t="0" r="r" b="b"/>
              <a:pathLst>
                <a:path w="98" h="68">
                  <a:moveTo>
                    <a:pt x="68" y="0"/>
                  </a:moveTo>
                  <a:cubicBezTo>
                    <a:pt x="82" y="16"/>
                    <a:pt x="0" y="19"/>
                    <a:pt x="15" y="36"/>
                  </a:cubicBezTo>
                  <a:cubicBezTo>
                    <a:pt x="44" y="68"/>
                    <a:pt x="44" y="68"/>
                    <a:pt x="44" y="68"/>
                  </a:cubicBezTo>
                  <a:cubicBezTo>
                    <a:pt x="36" y="59"/>
                    <a:pt x="84" y="62"/>
                    <a:pt x="98" y="33"/>
                  </a:cubicBezTo>
                  <a:lnTo>
                    <a:pt x="68" y="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992"/>
            <p:cNvSpPr/>
            <p:nvPr/>
          </p:nvSpPr>
          <p:spPr bwMode="auto">
            <a:xfrm>
              <a:off x="-1169988" y="-3024187"/>
              <a:ext cx="814388" cy="974725"/>
            </a:xfrm>
            <a:custGeom>
              <a:gdLst>
                <a:gd name="T0" fmla="*/ 27 w 217"/>
                <a:gd name="T1" fmla="*/ 201 h 260"/>
                <a:gd name="T2" fmla="*/ 217 w 217"/>
                <a:gd name="T3" fmla="*/ 64 h 260"/>
                <a:gd name="T4" fmla="*/ 205 w 217"/>
                <a:gd name="T5" fmla="*/ 50 h 260"/>
                <a:gd name="T6" fmla="*/ 0 w 217"/>
                <a:gd name="T7" fmla="*/ 171 h 260"/>
                <a:gd name="T8" fmla="*/ 27 w 217"/>
                <a:gd name="T9" fmla="*/ 201 h 260"/>
              </a:gdLst>
              <a:cxnLst>
                <a:cxn ang="0">
                  <a:pos x="T0" y="T1"/>
                </a:cxn>
                <a:cxn ang="0">
                  <a:pos x="T2" y="T3"/>
                </a:cxn>
                <a:cxn ang="0">
                  <a:pos x="T4" y="T5"/>
                </a:cxn>
                <a:cxn ang="0">
                  <a:pos x="T6" y="T7"/>
                </a:cxn>
                <a:cxn ang="0">
                  <a:pos x="T8" y="T9"/>
                </a:cxn>
              </a:cxnLst>
              <a:rect l="0" t="0" r="r" b="b"/>
              <a:pathLst>
                <a:path w="216" h="260">
                  <a:moveTo>
                    <a:pt x="27" y="201"/>
                  </a:moveTo>
                  <a:cubicBezTo>
                    <a:pt x="81" y="260"/>
                    <a:pt x="166" y="6"/>
                    <a:pt x="217" y="64"/>
                  </a:cubicBezTo>
                  <a:cubicBezTo>
                    <a:pt x="205" y="50"/>
                    <a:pt x="205" y="50"/>
                    <a:pt x="205" y="50"/>
                  </a:cubicBezTo>
                  <a:cubicBezTo>
                    <a:pt x="158" y="0"/>
                    <a:pt x="54" y="230"/>
                    <a:pt x="0" y="171"/>
                  </a:cubicBezTo>
                  <a:lnTo>
                    <a:pt x="27" y="201"/>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4993"/>
            <p:cNvSpPr>
              <a:spLocks noChangeArrowheads="1"/>
            </p:cNvSpPr>
            <p:nvPr/>
          </p:nvSpPr>
          <p:spPr bwMode="auto">
            <a:xfrm>
              <a:off x="-1143001" y="-1798637"/>
              <a:ext cx="165100" cy="161925"/>
            </a:xfrm>
            <a:prstGeom prst="ellipse">
              <a:avLst/>
            </a:pr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994"/>
            <p:cNvSpPr/>
            <p:nvPr/>
          </p:nvSpPr>
          <p:spPr bwMode="auto">
            <a:xfrm>
              <a:off x="-1158876" y="-1809750"/>
              <a:ext cx="192088" cy="184150"/>
            </a:xfrm>
            <a:custGeom>
              <a:gdLst>
                <a:gd name="T0" fmla="*/ 7 w 51"/>
                <a:gd name="T1" fmla="*/ 0 h 49"/>
                <a:gd name="T2" fmla="*/ 0 w 51"/>
                <a:gd name="T3" fmla="*/ 22 h 49"/>
                <a:gd name="T4" fmla="*/ 35 w 51"/>
                <a:gd name="T5" fmla="*/ 49 h 49"/>
                <a:gd name="T6" fmla="*/ 51 w 51"/>
                <a:gd name="T7" fmla="*/ 32 h 49"/>
                <a:gd name="T8" fmla="*/ 7 w 51"/>
                <a:gd name="T9" fmla="*/ 0 h 49"/>
              </a:gdLst>
              <a:cxnLst>
                <a:cxn ang="0">
                  <a:pos x="T0" y="T1"/>
                </a:cxn>
                <a:cxn ang="0">
                  <a:pos x="T2" y="T3"/>
                </a:cxn>
                <a:cxn ang="0">
                  <a:pos x="T4" y="T5"/>
                </a:cxn>
                <a:cxn ang="0">
                  <a:pos x="T6" y="T7"/>
                </a:cxn>
                <a:cxn ang="0">
                  <a:pos x="T8" y="T9"/>
                </a:cxn>
              </a:cxnLst>
              <a:rect l="0" t="0" r="r" b="b"/>
              <a:pathLst>
                <a:path w="51" h="49">
                  <a:moveTo>
                    <a:pt x="7" y="0"/>
                  </a:moveTo>
                  <a:cubicBezTo>
                    <a:pt x="0" y="22"/>
                    <a:pt x="0" y="22"/>
                    <a:pt x="0" y="22"/>
                  </a:cubicBezTo>
                  <a:cubicBezTo>
                    <a:pt x="29" y="22"/>
                    <a:pt x="34" y="49"/>
                    <a:pt x="35" y="49"/>
                  </a:cubicBezTo>
                  <a:cubicBezTo>
                    <a:pt x="51" y="32"/>
                    <a:pt x="51" y="32"/>
                    <a:pt x="51" y="32"/>
                  </a:cubicBezTo>
                  <a:lnTo>
                    <a:pt x="7" y="0"/>
                  </a:lnTo>
                  <a:close/>
                </a:path>
              </a:pathLst>
            </a:custGeom>
            <a:solidFill>
              <a:srgbClr val="C34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995"/>
            <p:cNvSpPr/>
            <p:nvPr/>
          </p:nvSpPr>
          <p:spPr bwMode="auto">
            <a:xfrm>
              <a:off x="-1304926" y="-2540000"/>
              <a:ext cx="1092200" cy="1120775"/>
            </a:xfrm>
            <a:custGeom>
              <a:gdLst>
                <a:gd name="T0" fmla="*/ 279 w 291"/>
                <a:gd name="T1" fmla="*/ 3 h 299"/>
                <a:gd name="T2" fmla="*/ 177 w 291"/>
                <a:gd name="T3" fmla="*/ 1 h 299"/>
                <a:gd name="T4" fmla="*/ 87 w 291"/>
                <a:gd name="T5" fmla="*/ 110 h 299"/>
                <a:gd name="T6" fmla="*/ 15 w 291"/>
                <a:gd name="T7" fmla="*/ 143 h 299"/>
                <a:gd name="T8" fmla="*/ 117 w 291"/>
                <a:gd name="T9" fmla="*/ 249 h 299"/>
                <a:gd name="T10" fmla="*/ 244 w 291"/>
                <a:gd name="T11" fmla="*/ 273 h 299"/>
                <a:gd name="T12" fmla="*/ 236 w 291"/>
                <a:gd name="T13" fmla="*/ 238 h 299"/>
                <a:gd name="T14" fmla="*/ 236 w 291"/>
                <a:gd name="T15" fmla="*/ 195 h 299"/>
                <a:gd name="T16" fmla="*/ 291 w 291"/>
                <a:gd name="T17" fmla="*/ 92 h 299"/>
                <a:gd name="T18" fmla="*/ 279 w 291"/>
                <a:gd name="T19" fmla="*/ 3 h 2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9">
                  <a:moveTo>
                    <a:pt x="279" y="3"/>
                  </a:moveTo>
                  <a:cubicBezTo>
                    <a:pt x="237" y="0"/>
                    <a:pt x="219" y="4"/>
                    <a:pt x="177" y="1"/>
                  </a:cubicBezTo>
                  <a:cubicBezTo>
                    <a:pt x="129" y="26"/>
                    <a:pt x="117" y="84"/>
                    <a:pt x="87" y="110"/>
                  </a:cubicBezTo>
                  <a:cubicBezTo>
                    <a:pt x="47" y="144"/>
                    <a:pt x="34" y="122"/>
                    <a:pt x="15" y="143"/>
                  </a:cubicBezTo>
                  <a:cubicBezTo>
                    <a:pt x="0" y="163"/>
                    <a:pt x="54" y="216"/>
                    <a:pt x="117" y="249"/>
                  </a:cubicBezTo>
                  <a:cubicBezTo>
                    <a:pt x="173" y="279"/>
                    <a:pt x="243" y="299"/>
                    <a:pt x="244" y="273"/>
                  </a:cubicBezTo>
                  <a:cubicBezTo>
                    <a:pt x="243" y="259"/>
                    <a:pt x="238" y="249"/>
                    <a:pt x="236" y="238"/>
                  </a:cubicBezTo>
                  <a:cubicBezTo>
                    <a:pt x="233" y="226"/>
                    <a:pt x="233" y="209"/>
                    <a:pt x="236" y="195"/>
                  </a:cubicBezTo>
                  <a:cubicBezTo>
                    <a:pt x="241" y="175"/>
                    <a:pt x="273" y="127"/>
                    <a:pt x="291" y="92"/>
                  </a:cubicBezTo>
                  <a:cubicBezTo>
                    <a:pt x="289" y="62"/>
                    <a:pt x="281" y="33"/>
                    <a:pt x="279" y="3"/>
                  </a:cubicBez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996"/>
            <p:cNvSpPr/>
            <p:nvPr/>
          </p:nvSpPr>
          <p:spPr bwMode="auto">
            <a:xfrm>
              <a:off x="-573088" y="-2492375"/>
              <a:ext cx="333375" cy="585788"/>
            </a:xfrm>
            <a:custGeom>
              <a:gdLst>
                <a:gd name="T0" fmla="*/ 37 w 89"/>
                <a:gd name="T1" fmla="*/ 0 h 156"/>
                <a:gd name="T2" fmla="*/ 12 w 89"/>
                <a:gd name="T3" fmla="*/ 1 h 156"/>
                <a:gd name="T4" fmla="*/ 22 w 89"/>
                <a:gd name="T5" fmla="*/ 27 h 156"/>
                <a:gd name="T6" fmla="*/ 65 w 89"/>
                <a:gd name="T7" fmla="*/ 156 h 156"/>
                <a:gd name="T8" fmla="*/ 89 w 89"/>
                <a:gd name="T9" fmla="*/ 120 h 156"/>
                <a:gd name="T10" fmla="*/ 37 w 89"/>
                <a:gd name="T11" fmla="*/ 0 h 156"/>
              </a:gdLst>
              <a:cxnLst>
                <a:cxn ang="0">
                  <a:pos x="T0" y="T1"/>
                </a:cxn>
                <a:cxn ang="0">
                  <a:pos x="T2" y="T3"/>
                </a:cxn>
                <a:cxn ang="0">
                  <a:pos x="T4" y="T5"/>
                </a:cxn>
                <a:cxn ang="0">
                  <a:pos x="T6" y="T7"/>
                </a:cxn>
                <a:cxn ang="0">
                  <a:pos x="T8" y="T9"/>
                </a:cxn>
                <a:cxn ang="0">
                  <a:pos x="T10" y="T11"/>
                </a:cxn>
              </a:cxnLst>
              <a:rect l="0" t="0" r="r" b="b"/>
              <a:pathLst>
                <a:path w="89" h="156">
                  <a:moveTo>
                    <a:pt x="37" y="0"/>
                  </a:moveTo>
                  <a:cubicBezTo>
                    <a:pt x="12" y="1"/>
                    <a:pt x="12" y="1"/>
                    <a:pt x="12" y="1"/>
                  </a:cubicBezTo>
                  <a:cubicBezTo>
                    <a:pt x="12" y="6"/>
                    <a:pt x="0" y="18"/>
                    <a:pt x="22" y="27"/>
                  </a:cubicBezTo>
                  <a:cubicBezTo>
                    <a:pt x="37" y="33"/>
                    <a:pt x="24" y="140"/>
                    <a:pt x="65" y="156"/>
                  </a:cubicBezTo>
                  <a:cubicBezTo>
                    <a:pt x="89" y="120"/>
                    <a:pt x="89" y="120"/>
                    <a:pt x="89" y="120"/>
                  </a:cubicBezTo>
                  <a:lnTo>
                    <a:pt x="37" y="0"/>
                  </a:lnTo>
                  <a:close/>
                </a:path>
              </a:pathLst>
            </a:custGeom>
            <a:solidFill>
              <a:srgbClr val="C57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997"/>
            <p:cNvSpPr/>
            <p:nvPr/>
          </p:nvSpPr>
          <p:spPr bwMode="auto">
            <a:xfrm>
              <a:off x="-1620838" y="-2476500"/>
              <a:ext cx="1216025" cy="1244600"/>
            </a:xfrm>
            <a:custGeom>
              <a:gdLst>
                <a:gd name="T0" fmla="*/ 177 w 324"/>
                <a:gd name="T1" fmla="*/ 34 h 332"/>
                <a:gd name="T2" fmla="*/ 87 w 324"/>
                <a:gd name="T3" fmla="*/ 143 h 332"/>
                <a:gd name="T4" fmla="*/ 15 w 324"/>
                <a:gd name="T5" fmla="*/ 176 h 332"/>
                <a:gd name="T6" fmla="*/ 118 w 324"/>
                <a:gd name="T7" fmla="*/ 283 h 332"/>
                <a:gd name="T8" fmla="*/ 245 w 324"/>
                <a:gd name="T9" fmla="*/ 306 h 332"/>
                <a:gd name="T10" fmla="*/ 236 w 324"/>
                <a:gd name="T11" fmla="*/ 271 h 332"/>
                <a:gd name="T12" fmla="*/ 237 w 324"/>
                <a:gd name="T13" fmla="*/ 229 h 332"/>
                <a:gd name="T14" fmla="*/ 291 w 324"/>
                <a:gd name="T15" fmla="*/ 125 h 332"/>
                <a:gd name="T16" fmla="*/ 177 w 324"/>
                <a:gd name="T17" fmla="*/ 34 h 3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332">
                  <a:moveTo>
                    <a:pt x="177" y="34"/>
                  </a:moveTo>
                  <a:cubicBezTo>
                    <a:pt x="129" y="59"/>
                    <a:pt x="117" y="117"/>
                    <a:pt x="87" y="143"/>
                  </a:cubicBezTo>
                  <a:cubicBezTo>
                    <a:pt x="47" y="177"/>
                    <a:pt x="34" y="156"/>
                    <a:pt x="15" y="176"/>
                  </a:cubicBezTo>
                  <a:cubicBezTo>
                    <a:pt x="0" y="196"/>
                    <a:pt x="55" y="249"/>
                    <a:pt x="118" y="283"/>
                  </a:cubicBezTo>
                  <a:cubicBezTo>
                    <a:pt x="174" y="313"/>
                    <a:pt x="243" y="332"/>
                    <a:pt x="245" y="306"/>
                  </a:cubicBezTo>
                  <a:cubicBezTo>
                    <a:pt x="244" y="293"/>
                    <a:pt x="239" y="282"/>
                    <a:pt x="236" y="271"/>
                  </a:cubicBezTo>
                  <a:cubicBezTo>
                    <a:pt x="234" y="259"/>
                    <a:pt x="234" y="242"/>
                    <a:pt x="237" y="229"/>
                  </a:cubicBezTo>
                  <a:cubicBezTo>
                    <a:pt x="242" y="208"/>
                    <a:pt x="274" y="160"/>
                    <a:pt x="291" y="125"/>
                  </a:cubicBezTo>
                  <a:cubicBezTo>
                    <a:pt x="324" y="29"/>
                    <a:pt x="236" y="0"/>
                    <a:pt x="177" y="34"/>
                  </a:cubicBezTo>
                  <a:close/>
                </a:path>
              </a:pathLst>
            </a:custGeom>
            <a:solidFill>
              <a:srgbClr val="F5A3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998"/>
            <p:cNvSpPr/>
            <p:nvPr/>
          </p:nvSpPr>
          <p:spPr bwMode="auto">
            <a:xfrm>
              <a:off x="-606426" y="-2630487"/>
              <a:ext cx="273050" cy="284163"/>
            </a:xfrm>
            <a:custGeom>
              <a:gdLst>
                <a:gd name="T0" fmla="*/ 64 w 73"/>
                <a:gd name="T1" fmla="*/ 23 h 76"/>
                <a:gd name="T2" fmla="*/ 52 w 73"/>
                <a:gd name="T3" fmla="*/ 68 h 76"/>
                <a:gd name="T4" fmla="*/ 9 w 73"/>
                <a:gd name="T5" fmla="*/ 53 h 76"/>
                <a:gd name="T6" fmla="*/ 20 w 73"/>
                <a:gd name="T7" fmla="*/ 8 h 76"/>
                <a:gd name="T8" fmla="*/ 64 w 73"/>
                <a:gd name="T9" fmla="*/ 23 h 76"/>
              </a:gdLst>
              <a:cxnLst>
                <a:cxn ang="0">
                  <a:pos x="T0" y="T1"/>
                </a:cxn>
                <a:cxn ang="0">
                  <a:pos x="T2" y="T3"/>
                </a:cxn>
                <a:cxn ang="0">
                  <a:pos x="T4" y="T5"/>
                </a:cxn>
                <a:cxn ang="0">
                  <a:pos x="T6" y="T7"/>
                </a:cxn>
                <a:cxn ang="0">
                  <a:pos x="T8" y="T9"/>
                </a:cxn>
              </a:cxnLst>
              <a:rect l="0" t="0" r="r" b="b"/>
              <a:pathLst>
                <a:path w="73" h="76">
                  <a:moveTo>
                    <a:pt x="64" y="23"/>
                  </a:moveTo>
                  <a:cubicBezTo>
                    <a:pt x="73" y="39"/>
                    <a:pt x="68" y="59"/>
                    <a:pt x="52" y="68"/>
                  </a:cubicBezTo>
                  <a:cubicBezTo>
                    <a:pt x="37" y="76"/>
                    <a:pt x="18" y="69"/>
                    <a:pt x="9" y="53"/>
                  </a:cubicBezTo>
                  <a:cubicBezTo>
                    <a:pt x="0" y="37"/>
                    <a:pt x="5" y="17"/>
                    <a:pt x="20" y="8"/>
                  </a:cubicBezTo>
                  <a:cubicBezTo>
                    <a:pt x="35" y="0"/>
                    <a:pt x="55" y="7"/>
                    <a:pt x="64" y="23"/>
                  </a:cubicBezTo>
                  <a:close/>
                </a:path>
              </a:pathLst>
            </a:custGeom>
            <a:solidFill>
              <a:srgbClr val="E385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999"/>
            <p:cNvSpPr/>
            <p:nvPr/>
          </p:nvSpPr>
          <p:spPr bwMode="auto">
            <a:xfrm>
              <a:off x="-1147763" y="-2071687"/>
              <a:ext cx="781050" cy="449263"/>
            </a:xfrm>
            <a:custGeom>
              <a:gdLst>
                <a:gd name="T0" fmla="*/ 5 w 208"/>
                <a:gd name="T1" fmla="*/ 0 h 120"/>
                <a:gd name="T2" fmla="*/ 81 w 208"/>
                <a:gd name="T3" fmla="*/ 71 h 120"/>
                <a:gd name="T4" fmla="*/ 208 w 208"/>
                <a:gd name="T5" fmla="*/ 115 h 120"/>
                <a:gd name="T6" fmla="*/ 207 w 208"/>
                <a:gd name="T7" fmla="*/ 120 h 120"/>
                <a:gd name="T8" fmla="*/ 79 w 208"/>
                <a:gd name="T9" fmla="*/ 76 h 120"/>
                <a:gd name="T10" fmla="*/ 0 w 208"/>
                <a:gd name="T11" fmla="*/ 0 h 120"/>
                <a:gd name="T12" fmla="*/ 5 w 208"/>
                <a:gd name="T13" fmla="*/ 0 h 120"/>
              </a:gdLst>
              <a:cxnLst>
                <a:cxn ang="0">
                  <a:pos x="T0" y="T1"/>
                </a:cxn>
                <a:cxn ang="0">
                  <a:pos x="T2" y="T3"/>
                </a:cxn>
                <a:cxn ang="0">
                  <a:pos x="T4" y="T5"/>
                </a:cxn>
                <a:cxn ang="0">
                  <a:pos x="T6" y="T7"/>
                </a:cxn>
                <a:cxn ang="0">
                  <a:pos x="T8" y="T9"/>
                </a:cxn>
                <a:cxn ang="0">
                  <a:pos x="T10" y="T11"/>
                </a:cxn>
                <a:cxn ang="0">
                  <a:pos x="T12" y="T13"/>
                </a:cxn>
              </a:cxnLst>
              <a:rect l="0" t="0" r="r" b="b"/>
              <a:pathLst>
                <a:path w="208" h="120">
                  <a:moveTo>
                    <a:pt x="5" y="0"/>
                  </a:moveTo>
                  <a:cubicBezTo>
                    <a:pt x="6" y="17"/>
                    <a:pt x="38" y="46"/>
                    <a:pt x="81" y="71"/>
                  </a:cubicBezTo>
                  <a:cubicBezTo>
                    <a:pt x="119" y="93"/>
                    <a:pt x="165" y="111"/>
                    <a:pt x="208" y="115"/>
                  </a:cubicBezTo>
                  <a:cubicBezTo>
                    <a:pt x="207" y="120"/>
                    <a:pt x="207" y="120"/>
                    <a:pt x="207" y="120"/>
                  </a:cubicBezTo>
                  <a:cubicBezTo>
                    <a:pt x="164" y="116"/>
                    <a:pt x="117" y="97"/>
                    <a:pt x="79" y="76"/>
                  </a:cubicBezTo>
                  <a:cubicBezTo>
                    <a:pt x="34" y="50"/>
                    <a:pt x="1" y="19"/>
                    <a:pt x="0" y="0"/>
                  </a:cubicBezTo>
                  <a:lnTo>
                    <a:pt x="5" y="0"/>
                  </a:lnTo>
                  <a:close/>
                </a:path>
              </a:pathLst>
            </a:cu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5000"/>
            <p:cNvSpPr/>
            <p:nvPr/>
          </p:nvSpPr>
          <p:spPr bwMode="auto">
            <a:xfrm>
              <a:off x="-1098551" y="-2127250"/>
              <a:ext cx="754063" cy="427038"/>
            </a:xfrm>
            <a:custGeom>
              <a:gdLst>
                <a:gd name="T0" fmla="*/ 5 w 201"/>
                <a:gd name="T1" fmla="*/ 0 h 114"/>
                <a:gd name="T2" fmla="*/ 77 w 201"/>
                <a:gd name="T3" fmla="*/ 68 h 114"/>
                <a:gd name="T4" fmla="*/ 201 w 201"/>
                <a:gd name="T5" fmla="*/ 110 h 114"/>
                <a:gd name="T6" fmla="*/ 200 w 201"/>
                <a:gd name="T7" fmla="*/ 114 h 114"/>
                <a:gd name="T8" fmla="*/ 75 w 201"/>
                <a:gd name="T9" fmla="*/ 72 h 114"/>
                <a:gd name="T10" fmla="*/ 0 w 201"/>
                <a:gd name="T11" fmla="*/ 0 h 114"/>
                <a:gd name="T12" fmla="*/ 5 w 201"/>
                <a:gd name="T13" fmla="*/ 0 h 114"/>
              </a:gdLst>
              <a:cxnLst>
                <a:cxn ang="0">
                  <a:pos x="T0" y="T1"/>
                </a:cxn>
                <a:cxn ang="0">
                  <a:pos x="T2" y="T3"/>
                </a:cxn>
                <a:cxn ang="0">
                  <a:pos x="T4" y="T5"/>
                </a:cxn>
                <a:cxn ang="0">
                  <a:pos x="T6" y="T7"/>
                </a:cxn>
                <a:cxn ang="0">
                  <a:pos x="T8" y="T9"/>
                </a:cxn>
                <a:cxn ang="0">
                  <a:pos x="T10" y="T11"/>
                </a:cxn>
                <a:cxn ang="0">
                  <a:pos x="T12" y="T13"/>
                </a:cxn>
              </a:cxnLst>
              <a:rect l="0" t="0" r="r" b="b"/>
              <a:pathLst>
                <a:path w="201" h="114">
                  <a:moveTo>
                    <a:pt x="5" y="0"/>
                  </a:moveTo>
                  <a:cubicBezTo>
                    <a:pt x="6" y="17"/>
                    <a:pt x="35" y="45"/>
                    <a:pt x="77" y="68"/>
                  </a:cubicBezTo>
                  <a:cubicBezTo>
                    <a:pt x="113" y="88"/>
                    <a:pt x="158" y="105"/>
                    <a:pt x="201" y="110"/>
                  </a:cubicBezTo>
                  <a:cubicBezTo>
                    <a:pt x="200" y="114"/>
                    <a:pt x="200" y="114"/>
                    <a:pt x="200" y="114"/>
                  </a:cubicBezTo>
                  <a:cubicBezTo>
                    <a:pt x="156" y="110"/>
                    <a:pt x="111" y="93"/>
                    <a:pt x="75" y="72"/>
                  </a:cubicBezTo>
                  <a:cubicBezTo>
                    <a:pt x="32" y="48"/>
                    <a:pt x="1" y="19"/>
                    <a:pt x="0" y="0"/>
                  </a:cubicBezTo>
                  <a:lnTo>
                    <a:pt x="5" y="0"/>
                  </a:lnTo>
                  <a:close/>
                </a:path>
              </a:pathLst>
            </a:custGeom>
            <a:solidFill>
              <a:srgbClr val="EB5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5001"/>
            <p:cNvSpPr/>
            <p:nvPr/>
          </p:nvSpPr>
          <p:spPr bwMode="auto">
            <a:xfrm>
              <a:off x="-547688" y="-2720975"/>
              <a:ext cx="1133475" cy="1174750"/>
            </a:xfrm>
            <a:custGeom>
              <a:gdLst>
                <a:gd name="T0" fmla="*/ 86 w 302"/>
                <a:gd name="T1" fmla="*/ 35 h 313"/>
                <a:gd name="T2" fmla="*/ 57 w 302"/>
                <a:gd name="T3" fmla="*/ 48 h 313"/>
                <a:gd name="T4" fmla="*/ 83 w 302"/>
                <a:gd name="T5" fmla="*/ 215 h 313"/>
                <a:gd name="T6" fmla="*/ 84 w 302"/>
                <a:gd name="T7" fmla="*/ 313 h 313"/>
                <a:gd name="T8" fmla="*/ 302 w 302"/>
                <a:gd name="T9" fmla="*/ 181 h 313"/>
                <a:gd name="T10" fmla="*/ 190 w 302"/>
                <a:gd name="T11" fmla="*/ 72 h 313"/>
                <a:gd name="T12" fmla="*/ 86 w 302"/>
                <a:gd name="T13" fmla="*/ 35 h 313"/>
              </a:gdLst>
              <a:cxnLst>
                <a:cxn ang="0">
                  <a:pos x="T0" y="T1"/>
                </a:cxn>
                <a:cxn ang="0">
                  <a:pos x="T2" y="T3"/>
                </a:cxn>
                <a:cxn ang="0">
                  <a:pos x="T4" y="T5"/>
                </a:cxn>
                <a:cxn ang="0">
                  <a:pos x="T6" y="T7"/>
                </a:cxn>
                <a:cxn ang="0">
                  <a:pos x="T8" y="T9"/>
                </a:cxn>
                <a:cxn ang="0">
                  <a:pos x="T10" y="T11"/>
                </a:cxn>
                <a:cxn ang="0">
                  <a:pos x="T12" y="T13"/>
                </a:cxn>
              </a:cxnLst>
              <a:rect l="0" t="0" r="r" b="b"/>
              <a:pathLst>
                <a:path w="302" h="313">
                  <a:moveTo>
                    <a:pt x="86" y="35"/>
                  </a:moveTo>
                  <a:cubicBezTo>
                    <a:pt x="76" y="39"/>
                    <a:pt x="67" y="44"/>
                    <a:pt x="57" y="48"/>
                  </a:cubicBezTo>
                  <a:cubicBezTo>
                    <a:pt x="28" y="89"/>
                    <a:pt x="0" y="109"/>
                    <a:pt x="83" y="215"/>
                  </a:cubicBezTo>
                  <a:cubicBezTo>
                    <a:pt x="99" y="236"/>
                    <a:pt x="99" y="269"/>
                    <a:pt x="84" y="313"/>
                  </a:cubicBezTo>
                  <a:cubicBezTo>
                    <a:pt x="160" y="268"/>
                    <a:pt x="226" y="226"/>
                    <a:pt x="302" y="181"/>
                  </a:cubicBezTo>
                  <a:cubicBezTo>
                    <a:pt x="259" y="184"/>
                    <a:pt x="221" y="141"/>
                    <a:pt x="190" y="72"/>
                  </a:cubicBezTo>
                  <a:cubicBezTo>
                    <a:pt x="164" y="16"/>
                    <a:pt x="117" y="0"/>
                    <a:pt x="86" y="35"/>
                  </a:cubicBezTo>
                  <a:close/>
                </a:path>
              </a:pathLst>
            </a:custGeom>
            <a:solidFill>
              <a:srgbClr val="FED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5002"/>
            <p:cNvSpPr/>
            <p:nvPr/>
          </p:nvSpPr>
          <p:spPr bwMode="auto">
            <a:xfrm>
              <a:off x="-374651" y="-2605087"/>
              <a:ext cx="942975" cy="957263"/>
            </a:xfrm>
            <a:custGeom>
              <a:gdLst>
                <a:gd name="T0" fmla="*/ 64 w 251"/>
                <a:gd name="T1" fmla="*/ 19 h 255"/>
                <a:gd name="T2" fmla="*/ 48 w 251"/>
                <a:gd name="T3" fmla="*/ 35 h 255"/>
                <a:gd name="T4" fmla="*/ 69 w 251"/>
                <a:gd name="T5" fmla="*/ 174 h 255"/>
                <a:gd name="T6" fmla="*/ 70 w 251"/>
                <a:gd name="T7" fmla="*/ 255 h 255"/>
                <a:gd name="T8" fmla="*/ 251 w 251"/>
                <a:gd name="T9" fmla="*/ 146 h 255"/>
                <a:gd name="T10" fmla="*/ 158 w 251"/>
                <a:gd name="T11" fmla="*/ 55 h 255"/>
                <a:gd name="T12" fmla="*/ 64 w 251"/>
                <a:gd name="T13" fmla="*/ 19 h 255"/>
              </a:gdLst>
              <a:cxnLst>
                <a:cxn ang="0">
                  <a:pos x="T0" y="T1"/>
                </a:cxn>
                <a:cxn ang="0">
                  <a:pos x="T2" y="T3"/>
                </a:cxn>
                <a:cxn ang="0">
                  <a:pos x="T4" y="T5"/>
                </a:cxn>
                <a:cxn ang="0">
                  <a:pos x="T6" y="T7"/>
                </a:cxn>
                <a:cxn ang="0">
                  <a:pos x="T8" y="T9"/>
                </a:cxn>
                <a:cxn ang="0">
                  <a:pos x="T10" y="T11"/>
                </a:cxn>
                <a:cxn ang="0">
                  <a:pos x="T12" y="T13"/>
                </a:cxn>
              </a:cxnLst>
              <a:rect l="0" t="0" r="r" b="b"/>
              <a:pathLst>
                <a:path w="251" h="255">
                  <a:moveTo>
                    <a:pt x="64" y="19"/>
                  </a:moveTo>
                  <a:cubicBezTo>
                    <a:pt x="56" y="23"/>
                    <a:pt x="56" y="32"/>
                    <a:pt x="48" y="35"/>
                  </a:cubicBezTo>
                  <a:cubicBezTo>
                    <a:pt x="24" y="69"/>
                    <a:pt x="0" y="86"/>
                    <a:pt x="69" y="174"/>
                  </a:cubicBezTo>
                  <a:cubicBezTo>
                    <a:pt x="83" y="192"/>
                    <a:pt x="83" y="219"/>
                    <a:pt x="70" y="255"/>
                  </a:cubicBezTo>
                  <a:cubicBezTo>
                    <a:pt x="133" y="218"/>
                    <a:pt x="188" y="183"/>
                    <a:pt x="251" y="146"/>
                  </a:cubicBezTo>
                  <a:cubicBezTo>
                    <a:pt x="216" y="148"/>
                    <a:pt x="184" y="113"/>
                    <a:pt x="158" y="55"/>
                  </a:cubicBezTo>
                  <a:cubicBezTo>
                    <a:pt x="137" y="8"/>
                    <a:pt x="85" y="0"/>
                    <a:pt x="64" y="19"/>
                  </a:cubicBezTo>
                  <a:close/>
                </a:path>
              </a:pathLst>
            </a:custGeom>
            <a:solidFill>
              <a:srgbClr val="FED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5003"/>
            <p:cNvSpPr/>
            <p:nvPr/>
          </p:nvSpPr>
          <p:spPr bwMode="auto">
            <a:xfrm>
              <a:off x="-130176" y="-2322512"/>
              <a:ext cx="412750" cy="482600"/>
            </a:xfrm>
            <a:custGeom>
              <a:gdLst>
                <a:gd name="T0" fmla="*/ 17 w 110"/>
                <a:gd name="T1" fmla="*/ 42 h 129"/>
                <a:gd name="T2" fmla="*/ 58 w 110"/>
                <a:gd name="T3" fmla="*/ 129 h 129"/>
                <a:gd name="T4" fmla="*/ 80 w 110"/>
                <a:gd name="T5" fmla="*/ 90 h 129"/>
                <a:gd name="T6" fmla="*/ 110 w 110"/>
                <a:gd name="T7" fmla="*/ 89 h 129"/>
                <a:gd name="T8" fmla="*/ 52 w 110"/>
                <a:gd name="T9" fmla="*/ 15 h 129"/>
                <a:gd name="T10" fmla="*/ 17 w 110"/>
                <a:gd name="T11" fmla="*/ 42 h 129"/>
              </a:gdLst>
              <a:cxnLst>
                <a:cxn ang="0">
                  <a:pos x="T0" y="T1"/>
                </a:cxn>
                <a:cxn ang="0">
                  <a:pos x="T2" y="T3"/>
                </a:cxn>
                <a:cxn ang="0">
                  <a:pos x="T4" y="T5"/>
                </a:cxn>
                <a:cxn ang="0">
                  <a:pos x="T6" y="T7"/>
                </a:cxn>
                <a:cxn ang="0">
                  <a:pos x="T8" y="T9"/>
                </a:cxn>
                <a:cxn ang="0">
                  <a:pos x="T10" y="T11"/>
                </a:cxn>
              </a:cxnLst>
              <a:rect l="0" t="0" r="r" b="b"/>
              <a:pathLst>
                <a:path w="110" h="129">
                  <a:moveTo>
                    <a:pt x="17" y="42"/>
                  </a:moveTo>
                  <a:cubicBezTo>
                    <a:pt x="0" y="55"/>
                    <a:pt x="77" y="90"/>
                    <a:pt x="58" y="129"/>
                  </a:cubicBezTo>
                  <a:cubicBezTo>
                    <a:pt x="58" y="129"/>
                    <a:pt x="78" y="114"/>
                    <a:pt x="80" y="90"/>
                  </a:cubicBezTo>
                  <a:cubicBezTo>
                    <a:pt x="85" y="91"/>
                    <a:pt x="102" y="95"/>
                    <a:pt x="110" y="89"/>
                  </a:cubicBezTo>
                  <a:cubicBezTo>
                    <a:pt x="66" y="57"/>
                    <a:pt x="71" y="0"/>
                    <a:pt x="52" y="15"/>
                  </a:cubicBezTo>
                  <a:lnTo>
                    <a:pt x="17" y="42"/>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5004"/>
            <p:cNvSpPr/>
            <p:nvPr/>
          </p:nvSpPr>
          <p:spPr bwMode="auto">
            <a:xfrm>
              <a:off x="-55563" y="-2266950"/>
              <a:ext cx="225425" cy="330200"/>
            </a:xfrm>
            <a:custGeom>
              <a:gdLst>
                <a:gd name="T0" fmla="*/ 0 w 60"/>
                <a:gd name="T1" fmla="*/ 25 h 88"/>
                <a:gd name="T2" fmla="*/ 29 w 60"/>
                <a:gd name="T3" fmla="*/ 75 h 88"/>
                <a:gd name="T4" fmla="*/ 60 w 60"/>
                <a:gd name="T5" fmla="*/ 51 h 88"/>
                <a:gd name="T6" fmla="*/ 32 w 60"/>
                <a:gd name="T7" fmla="*/ 0 h 88"/>
                <a:gd name="T8" fmla="*/ 0 w 60"/>
                <a:gd name="T9" fmla="*/ 25 h 88"/>
              </a:gdLst>
              <a:cxnLst>
                <a:cxn ang="0">
                  <a:pos x="T0" y="T1"/>
                </a:cxn>
                <a:cxn ang="0">
                  <a:pos x="T2" y="T3"/>
                </a:cxn>
                <a:cxn ang="0">
                  <a:pos x="T4" y="T5"/>
                </a:cxn>
                <a:cxn ang="0">
                  <a:pos x="T6" y="T7"/>
                </a:cxn>
                <a:cxn ang="0">
                  <a:pos x="T8" y="T9"/>
                </a:cxn>
              </a:cxnLst>
              <a:rect l="0" t="0" r="r" b="b"/>
              <a:pathLst>
                <a:path w="60" h="88">
                  <a:moveTo>
                    <a:pt x="0" y="25"/>
                  </a:moveTo>
                  <a:cubicBezTo>
                    <a:pt x="15" y="13"/>
                    <a:pt x="13" y="88"/>
                    <a:pt x="29" y="75"/>
                  </a:cubicBezTo>
                  <a:cubicBezTo>
                    <a:pt x="60" y="51"/>
                    <a:pt x="60" y="51"/>
                    <a:pt x="60" y="51"/>
                  </a:cubicBezTo>
                  <a:cubicBezTo>
                    <a:pt x="51" y="58"/>
                    <a:pt x="57" y="14"/>
                    <a:pt x="32" y="0"/>
                  </a:cubicBezTo>
                  <a:lnTo>
                    <a:pt x="0" y="25"/>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5005"/>
            <p:cNvSpPr/>
            <p:nvPr/>
          </p:nvSpPr>
          <p:spPr bwMode="auto">
            <a:xfrm>
              <a:off x="-490538" y="-2751137"/>
              <a:ext cx="866775" cy="765175"/>
            </a:xfrm>
            <a:custGeom>
              <a:gdLst>
                <a:gd name="T0" fmla="*/ 173 w 231"/>
                <a:gd name="T1" fmla="*/ 182 h 204"/>
                <a:gd name="T2" fmla="*/ 62 w 231"/>
                <a:gd name="T3" fmla="*/ 0 h 204"/>
                <a:gd name="T4" fmla="*/ 49 w 231"/>
                <a:gd name="T5" fmla="*/ 10 h 204"/>
                <a:gd name="T6" fmla="*/ 145 w 231"/>
                <a:gd name="T7" fmla="*/ 204 h 204"/>
                <a:gd name="T8" fmla="*/ 173 w 231"/>
                <a:gd name="T9" fmla="*/ 182 h 204"/>
              </a:gdLst>
              <a:cxnLst>
                <a:cxn ang="0">
                  <a:pos x="T0" y="T1"/>
                </a:cxn>
                <a:cxn ang="0">
                  <a:pos x="T2" y="T3"/>
                </a:cxn>
                <a:cxn ang="0">
                  <a:pos x="T4" y="T5"/>
                </a:cxn>
                <a:cxn ang="0">
                  <a:pos x="T6" y="T7"/>
                </a:cxn>
                <a:cxn ang="0">
                  <a:pos x="T8" y="T9"/>
                </a:cxn>
              </a:cxnLst>
              <a:rect l="0" t="0" r="r" b="b"/>
              <a:pathLst>
                <a:path w="231" h="204">
                  <a:moveTo>
                    <a:pt x="173" y="182"/>
                  </a:moveTo>
                  <a:cubicBezTo>
                    <a:pt x="231" y="137"/>
                    <a:pt x="6" y="43"/>
                    <a:pt x="62" y="0"/>
                  </a:cubicBezTo>
                  <a:cubicBezTo>
                    <a:pt x="49" y="10"/>
                    <a:pt x="49" y="10"/>
                    <a:pt x="49" y="10"/>
                  </a:cubicBezTo>
                  <a:cubicBezTo>
                    <a:pt x="0" y="49"/>
                    <a:pt x="202" y="159"/>
                    <a:pt x="145" y="204"/>
                  </a:cubicBezTo>
                  <a:lnTo>
                    <a:pt x="173" y="182"/>
                  </a:lnTo>
                  <a:close/>
                </a:path>
              </a:pathLst>
            </a:custGeom>
            <a:solidFill>
              <a:srgbClr val="F0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5006"/>
            <p:cNvSpPr/>
            <p:nvPr/>
          </p:nvSpPr>
          <p:spPr bwMode="auto">
            <a:xfrm>
              <a:off x="-287338" y="-2209800"/>
              <a:ext cx="809625" cy="427038"/>
            </a:xfrm>
            <a:custGeom>
              <a:gdLst>
                <a:gd name="T0" fmla="*/ 214 w 216"/>
                <a:gd name="T1" fmla="*/ 14 h 114"/>
                <a:gd name="T2" fmla="*/ 112 w 216"/>
                <a:gd name="T3" fmla="*/ 35 h 114"/>
                <a:gd name="T4" fmla="*/ 3 w 216"/>
                <a:gd name="T5" fmla="*/ 114 h 114"/>
                <a:gd name="T6" fmla="*/ 0 w 216"/>
                <a:gd name="T7" fmla="*/ 111 h 114"/>
                <a:gd name="T8" fmla="*/ 110 w 216"/>
                <a:gd name="T9" fmla="*/ 31 h 114"/>
                <a:gd name="T10" fmla="*/ 216 w 216"/>
                <a:gd name="T11" fmla="*/ 10 h 114"/>
                <a:gd name="T12" fmla="*/ 214 w 216"/>
                <a:gd name="T13" fmla="*/ 14 h 114"/>
              </a:gdLst>
              <a:cxnLst>
                <a:cxn ang="0">
                  <a:pos x="T0" y="T1"/>
                </a:cxn>
                <a:cxn ang="0">
                  <a:pos x="T2" y="T3"/>
                </a:cxn>
                <a:cxn ang="0">
                  <a:pos x="T4" y="T5"/>
                </a:cxn>
                <a:cxn ang="0">
                  <a:pos x="T6" y="T7"/>
                </a:cxn>
                <a:cxn ang="0">
                  <a:pos x="T8" y="T9"/>
                </a:cxn>
                <a:cxn ang="0">
                  <a:pos x="T10" y="T11"/>
                </a:cxn>
                <a:cxn ang="0">
                  <a:pos x="T12" y="T13"/>
                </a:cxn>
              </a:cxnLst>
              <a:rect l="0" t="0" r="r" b="b"/>
              <a:pathLst>
                <a:path w="216" h="114">
                  <a:moveTo>
                    <a:pt x="214" y="14"/>
                  </a:moveTo>
                  <a:cubicBezTo>
                    <a:pt x="199" y="5"/>
                    <a:pt x="157" y="14"/>
                    <a:pt x="112" y="35"/>
                  </a:cubicBezTo>
                  <a:cubicBezTo>
                    <a:pt x="73" y="54"/>
                    <a:pt x="31" y="81"/>
                    <a:pt x="3" y="114"/>
                  </a:cubicBezTo>
                  <a:cubicBezTo>
                    <a:pt x="0" y="111"/>
                    <a:pt x="0" y="111"/>
                    <a:pt x="0" y="111"/>
                  </a:cubicBezTo>
                  <a:cubicBezTo>
                    <a:pt x="28" y="77"/>
                    <a:pt x="70" y="50"/>
                    <a:pt x="110" y="31"/>
                  </a:cubicBezTo>
                  <a:cubicBezTo>
                    <a:pt x="157" y="9"/>
                    <a:pt x="201" y="0"/>
                    <a:pt x="216" y="10"/>
                  </a:cubicBezTo>
                  <a:lnTo>
                    <a:pt x="214" y="14"/>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5007"/>
            <p:cNvSpPr/>
            <p:nvPr/>
          </p:nvSpPr>
          <p:spPr bwMode="auto">
            <a:xfrm>
              <a:off x="-250826" y="-2162175"/>
              <a:ext cx="781050" cy="420688"/>
            </a:xfrm>
            <a:custGeom>
              <a:gdLst>
                <a:gd name="T0" fmla="*/ 205 w 208"/>
                <a:gd name="T1" fmla="*/ 15 h 112"/>
                <a:gd name="T2" fmla="*/ 109 w 208"/>
                <a:gd name="T3" fmla="*/ 34 h 112"/>
                <a:gd name="T4" fmla="*/ 4 w 208"/>
                <a:gd name="T5" fmla="*/ 112 h 112"/>
                <a:gd name="T6" fmla="*/ 0 w 208"/>
                <a:gd name="T7" fmla="*/ 108 h 112"/>
                <a:gd name="T8" fmla="*/ 107 w 208"/>
                <a:gd name="T9" fmla="*/ 30 h 112"/>
                <a:gd name="T10" fmla="*/ 208 w 208"/>
                <a:gd name="T11" fmla="*/ 10 h 112"/>
                <a:gd name="T12" fmla="*/ 205 w 208"/>
                <a:gd name="T13" fmla="*/ 15 h 112"/>
              </a:gdLst>
              <a:cxnLst>
                <a:cxn ang="0">
                  <a:pos x="T0" y="T1"/>
                </a:cxn>
                <a:cxn ang="0">
                  <a:pos x="T2" y="T3"/>
                </a:cxn>
                <a:cxn ang="0">
                  <a:pos x="T4" y="T5"/>
                </a:cxn>
                <a:cxn ang="0">
                  <a:pos x="T6" y="T7"/>
                </a:cxn>
                <a:cxn ang="0">
                  <a:pos x="T8" y="T9"/>
                </a:cxn>
                <a:cxn ang="0">
                  <a:pos x="T10" y="T11"/>
                </a:cxn>
                <a:cxn ang="0">
                  <a:pos x="T12" y="T13"/>
                </a:cxn>
              </a:cxnLst>
              <a:rect l="0" t="0" r="r" b="b"/>
              <a:pathLst>
                <a:path w="208" h="112">
                  <a:moveTo>
                    <a:pt x="205" y="15"/>
                  </a:moveTo>
                  <a:cubicBezTo>
                    <a:pt x="191" y="5"/>
                    <a:pt x="152" y="14"/>
                    <a:pt x="109" y="34"/>
                  </a:cubicBezTo>
                  <a:cubicBezTo>
                    <a:pt x="71" y="52"/>
                    <a:pt x="32" y="79"/>
                    <a:pt x="4" y="112"/>
                  </a:cubicBezTo>
                  <a:cubicBezTo>
                    <a:pt x="0" y="108"/>
                    <a:pt x="0" y="108"/>
                    <a:pt x="0" y="108"/>
                  </a:cubicBezTo>
                  <a:cubicBezTo>
                    <a:pt x="28" y="75"/>
                    <a:pt x="69" y="48"/>
                    <a:pt x="107" y="30"/>
                  </a:cubicBezTo>
                  <a:cubicBezTo>
                    <a:pt x="151" y="9"/>
                    <a:pt x="193" y="0"/>
                    <a:pt x="208" y="10"/>
                  </a:cubicBezTo>
                  <a:lnTo>
                    <a:pt x="205" y="15"/>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5008"/>
            <p:cNvSpPr/>
            <p:nvPr/>
          </p:nvSpPr>
          <p:spPr bwMode="auto">
            <a:xfrm>
              <a:off x="-273051" y="-2090737"/>
              <a:ext cx="954088" cy="657225"/>
            </a:xfrm>
            <a:custGeom>
              <a:gdLst>
                <a:gd name="T0" fmla="*/ 107 w 254"/>
                <a:gd name="T1" fmla="*/ 53 h 175"/>
                <a:gd name="T2" fmla="*/ 13 w 254"/>
                <a:gd name="T3" fmla="*/ 156 h 175"/>
                <a:gd name="T4" fmla="*/ 148 w 254"/>
                <a:gd name="T5" fmla="*/ 123 h 175"/>
                <a:gd name="T6" fmla="*/ 242 w 254"/>
                <a:gd name="T7" fmla="*/ 21 h 175"/>
                <a:gd name="T8" fmla="*/ 107 w 254"/>
                <a:gd name="T9" fmla="*/ 53 h 175"/>
              </a:gdLst>
              <a:cxnLst>
                <a:cxn ang="0">
                  <a:pos x="T0" y="T1"/>
                </a:cxn>
                <a:cxn ang="0">
                  <a:pos x="T2" y="T3"/>
                </a:cxn>
                <a:cxn ang="0">
                  <a:pos x="T4" y="T5"/>
                </a:cxn>
                <a:cxn ang="0">
                  <a:pos x="T6" y="T7"/>
                </a:cxn>
                <a:cxn ang="0">
                  <a:pos x="T8" y="T9"/>
                </a:cxn>
              </a:cxnLst>
              <a:rect l="0" t="0" r="r" b="b"/>
              <a:pathLst>
                <a:path w="254" h="175">
                  <a:moveTo>
                    <a:pt x="107" y="53"/>
                  </a:moveTo>
                  <a:cubicBezTo>
                    <a:pt x="44" y="90"/>
                    <a:pt x="0" y="138"/>
                    <a:pt x="13" y="156"/>
                  </a:cubicBezTo>
                  <a:cubicBezTo>
                    <a:pt x="25" y="175"/>
                    <a:pt x="85" y="160"/>
                    <a:pt x="148" y="123"/>
                  </a:cubicBezTo>
                  <a:cubicBezTo>
                    <a:pt x="212" y="85"/>
                    <a:pt x="254" y="42"/>
                    <a:pt x="242" y="21"/>
                  </a:cubicBezTo>
                  <a:cubicBezTo>
                    <a:pt x="229" y="0"/>
                    <a:pt x="170" y="15"/>
                    <a:pt x="107" y="53"/>
                  </a:cubicBezTo>
                  <a:close/>
                </a:path>
              </a:pathLst>
            </a:custGeom>
            <a:solidFill>
              <a:srgbClr val="F29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5009"/>
            <p:cNvSpPr/>
            <p:nvPr/>
          </p:nvSpPr>
          <p:spPr bwMode="auto">
            <a:xfrm>
              <a:off x="-215901" y="-2041525"/>
              <a:ext cx="842963" cy="573088"/>
            </a:xfrm>
            <a:custGeom>
              <a:gdLst>
                <a:gd name="T0" fmla="*/ 96 w 225"/>
                <a:gd name="T1" fmla="*/ 47 h 153"/>
                <a:gd name="T2" fmla="*/ 11 w 225"/>
                <a:gd name="T3" fmla="*/ 136 h 153"/>
                <a:gd name="T4" fmla="*/ 129 w 225"/>
                <a:gd name="T5" fmla="*/ 102 h 153"/>
                <a:gd name="T6" fmla="*/ 215 w 225"/>
                <a:gd name="T7" fmla="*/ 16 h 153"/>
                <a:gd name="T8" fmla="*/ 96 w 225"/>
                <a:gd name="T9" fmla="*/ 47 h 153"/>
              </a:gdLst>
              <a:cxnLst>
                <a:cxn ang="0">
                  <a:pos x="T0" y="T1"/>
                </a:cxn>
                <a:cxn ang="0">
                  <a:pos x="T2" y="T3"/>
                </a:cxn>
                <a:cxn ang="0">
                  <a:pos x="T4" y="T5"/>
                </a:cxn>
                <a:cxn ang="0">
                  <a:pos x="T6" y="T7"/>
                </a:cxn>
                <a:cxn ang="0">
                  <a:pos x="T8" y="T9"/>
                </a:cxn>
              </a:cxnLst>
              <a:rect l="0" t="0" r="r" b="b"/>
              <a:pathLst>
                <a:path w="225" h="153">
                  <a:moveTo>
                    <a:pt x="96" y="47"/>
                  </a:moveTo>
                  <a:cubicBezTo>
                    <a:pt x="46" y="77"/>
                    <a:pt x="0" y="119"/>
                    <a:pt x="11" y="136"/>
                  </a:cubicBezTo>
                  <a:cubicBezTo>
                    <a:pt x="22" y="153"/>
                    <a:pt x="79" y="132"/>
                    <a:pt x="129" y="102"/>
                  </a:cubicBezTo>
                  <a:cubicBezTo>
                    <a:pt x="179" y="73"/>
                    <a:pt x="225" y="33"/>
                    <a:pt x="215" y="16"/>
                  </a:cubicBezTo>
                  <a:cubicBezTo>
                    <a:pt x="205" y="0"/>
                    <a:pt x="146" y="18"/>
                    <a:pt x="96" y="47"/>
                  </a:cubicBezTo>
                  <a:close/>
                </a:path>
              </a:pathLst>
            </a:custGeom>
            <a:solidFill>
              <a:srgbClr val="B94E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5010"/>
            <p:cNvSpPr/>
            <p:nvPr/>
          </p:nvSpPr>
          <p:spPr bwMode="auto">
            <a:xfrm>
              <a:off x="271462" y="-1944687"/>
              <a:ext cx="63500" cy="68263"/>
            </a:xfrm>
            <a:custGeom>
              <a:gdLst>
                <a:gd name="T0" fmla="*/ 21 w 40"/>
                <a:gd name="T1" fmla="*/ 43 h 43"/>
                <a:gd name="T2" fmla="*/ 0 w 40"/>
                <a:gd name="T3" fmla="*/ 10 h 43"/>
                <a:gd name="T4" fmla="*/ 21 w 40"/>
                <a:gd name="T5" fmla="*/ 0 h 43"/>
                <a:gd name="T6" fmla="*/ 40 w 40"/>
                <a:gd name="T7" fmla="*/ 33 h 43"/>
                <a:gd name="T8" fmla="*/ 21 w 40"/>
                <a:gd name="T9" fmla="*/ 43 h 43"/>
              </a:gdLst>
              <a:cxnLst>
                <a:cxn ang="0">
                  <a:pos x="T0" y="T1"/>
                </a:cxn>
                <a:cxn ang="0">
                  <a:pos x="T2" y="T3"/>
                </a:cxn>
                <a:cxn ang="0">
                  <a:pos x="T4" y="T5"/>
                </a:cxn>
                <a:cxn ang="0">
                  <a:pos x="T6" y="T7"/>
                </a:cxn>
                <a:cxn ang="0">
                  <a:pos x="T8" y="T9"/>
                </a:cxn>
              </a:cxnLst>
              <a:rect l="0" t="0" r="r" b="b"/>
              <a:pathLst>
                <a:path w="40" h="43">
                  <a:moveTo>
                    <a:pt x="21" y="43"/>
                  </a:moveTo>
                  <a:lnTo>
                    <a:pt x="0" y="10"/>
                  </a:lnTo>
                  <a:lnTo>
                    <a:pt x="21" y="0"/>
                  </a:lnTo>
                  <a:lnTo>
                    <a:pt x="40" y="33"/>
                  </a:lnTo>
                  <a:lnTo>
                    <a:pt x="21" y="43"/>
                  </a:lnTo>
                  <a:close/>
                </a:path>
              </a:pathLst>
            </a:cu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5011"/>
            <p:cNvSpPr/>
            <p:nvPr/>
          </p:nvSpPr>
          <p:spPr bwMode="auto">
            <a:xfrm>
              <a:off x="-823913" y="-3260725"/>
              <a:ext cx="438150" cy="592138"/>
            </a:xfrm>
            <a:custGeom>
              <a:gdLst>
                <a:gd name="T0" fmla="*/ 117 w 117"/>
                <a:gd name="T1" fmla="*/ 123 h 158"/>
                <a:gd name="T2" fmla="*/ 59 w 117"/>
                <a:gd name="T3" fmla="*/ 158 h 158"/>
                <a:gd name="T4" fmla="*/ 16 w 117"/>
                <a:gd name="T5" fmla="*/ 107 h 158"/>
                <a:gd name="T6" fmla="*/ 19 w 117"/>
                <a:gd name="T7" fmla="*/ 80 h 158"/>
                <a:gd name="T8" fmla="*/ 0 w 117"/>
                <a:gd name="T9" fmla="*/ 43 h 158"/>
                <a:gd name="T10" fmla="*/ 14 w 117"/>
                <a:gd name="T11" fmla="*/ 1 h 158"/>
                <a:gd name="T12" fmla="*/ 65 w 117"/>
                <a:gd name="T13" fmla="*/ 17 h 158"/>
                <a:gd name="T14" fmla="*/ 100 w 117"/>
                <a:gd name="T15" fmla="*/ 61 h 158"/>
                <a:gd name="T16" fmla="*/ 103 w 117"/>
                <a:gd name="T17" fmla="*/ 95 h 158"/>
                <a:gd name="T18" fmla="*/ 117 w 117"/>
                <a:gd name="T19" fmla="*/ 123 h 1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58">
                  <a:moveTo>
                    <a:pt x="117" y="123"/>
                  </a:moveTo>
                  <a:cubicBezTo>
                    <a:pt x="59" y="158"/>
                    <a:pt x="59" y="158"/>
                    <a:pt x="59" y="158"/>
                  </a:cubicBezTo>
                  <a:cubicBezTo>
                    <a:pt x="60" y="133"/>
                    <a:pt x="37" y="115"/>
                    <a:pt x="16" y="107"/>
                  </a:cubicBezTo>
                  <a:cubicBezTo>
                    <a:pt x="4" y="102"/>
                    <a:pt x="9" y="111"/>
                    <a:pt x="19" y="80"/>
                  </a:cubicBezTo>
                  <a:cubicBezTo>
                    <a:pt x="23" y="65"/>
                    <a:pt x="7" y="41"/>
                    <a:pt x="0" y="43"/>
                  </a:cubicBezTo>
                  <a:cubicBezTo>
                    <a:pt x="27" y="28"/>
                    <a:pt x="13" y="0"/>
                    <a:pt x="14" y="1"/>
                  </a:cubicBezTo>
                  <a:cubicBezTo>
                    <a:pt x="31" y="23"/>
                    <a:pt x="66" y="16"/>
                    <a:pt x="65" y="17"/>
                  </a:cubicBezTo>
                  <a:cubicBezTo>
                    <a:pt x="43" y="39"/>
                    <a:pt x="79" y="57"/>
                    <a:pt x="100" y="61"/>
                  </a:cubicBezTo>
                  <a:cubicBezTo>
                    <a:pt x="100" y="61"/>
                    <a:pt x="102" y="92"/>
                    <a:pt x="103" y="95"/>
                  </a:cubicBezTo>
                  <a:cubicBezTo>
                    <a:pt x="107" y="106"/>
                    <a:pt x="111" y="112"/>
                    <a:pt x="117" y="123"/>
                  </a:cubicBezTo>
                  <a:close/>
                </a:path>
              </a:pathLst>
            </a:custGeom>
            <a:solidFill>
              <a:srgbClr val="00A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5012"/>
            <p:cNvSpPr/>
            <p:nvPr/>
          </p:nvSpPr>
          <p:spPr bwMode="auto">
            <a:xfrm>
              <a:off x="-779463" y="-3200400"/>
              <a:ext cx="349250" cy="476250"/>
            </a:xfrm>
            <a:custGeom>
              <a:gdLst>
                <a:gd name="T0" fmla="*/ 93 w 93"/>
                <a:gd name="T1" fmla="*/ 99 h 127"/>
                <a:gd name="T2" fmla="*/ 47 w 93"/>
                <a:gd name="T3" fmla="*/ 127 h 127"/>
                <a:gd name="T4" fmla="*/ 12 w 93"/>
                <a:gd name="T5" fmla="*/ 86 h 127"/>
                <a:gd name="T6" fmla="*/ 14 w 93"/>
                <a:gd name="T7" fmla="*/ 64 h 127"/>
                <a:gd name="T8" fmla="*/ 0 w 93"/>
                <a:gd name="T9" fmla="*/ 25 h 127"/>
                <a:gd name="T10" fmla="*/ 11 w 93"/>
                <a:gd name="T11" fmla="*/ 1 h 127"/>
                <a:gd name="T12" fmla="*/ 44 w 93"/>
                <a:gd name="T13" fmla="*/ 5 h 127"/>
                <a:gd name="T14" fmla="*/ 80 w 93"/>
                <a:gd name="T15" fmla="*/ 49 h 127"/>
                <a:gd name="T16" fmla="*/ 82 w 93"/>
                <a:gd name="T17" fmla="*/ 76 h 127"/>
                <a:gd name="T18" fmla="*/ 93 w 93"/>
                <a:gd name="T19" fmla="*/ 99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27">
                  <a:moveTo>
                    <a:pt x="93" y="99"/>
                  </a:moveTo>
                  <a:cubicBezTo>
                    <a:pt x="47" y="127"/>
                    <a:pt x="47" y="127"/>
                    <a:pt x="47" y="127"/>
                  </a:cubicBezTo>
                  <a:cubicBezTo>
                    <a:pt x="48" y="107"/>
                    <a:pt x="29" y="92"/>
                    <a:pt x="12" y="86"/>
                  </a:cubicBezTo>
                  <a:cubicBezTo>
                    <a:pt x="2" y="82"/>
                    <a:pt x="7" y="89"/>
                    <a:pt x="14" y="64"/>
                  </a:cubicBezTo>
                  <a:cubicBezTo>
                    <a:pt x="18" y="52"/>
                    <a:pt x="6" y="24"/>
                    <a:pt x="0" y="25"/>
                  </a:cubicBezTo>
                  <a:cubicBezTo>
                    <a:pt x="22" y="13"/>
                    <a:pt x="10" y="0"/>
                    <a:pt x="11" y="1"/>
                  </a:cubicBezTo>
                  <a:cubicBezTo>
                    <a:pt x="25" y="18"/>
                    <a:pt x="45" y="4"/>
                    <a:pt x="44" y="5"/>
                  </a:cubicBezTo>
                  <a:cubicBezTo>
                    <a:pt x="26" y="23"/>
                    <a:pt x="63" y="46"/>
                    <a:pt x="80" y="49"/>
                  </a:cubicBezTo>
                  <a:cubicBezTo>
                    <a:pt x="80" y="49"/>
                    <a:pt x="81" y="74"/>
                    <a:pt x="82" y="76"/>
                  </a:cubicBezTo>
                  <a:cubicBezTo>
                    <a:pt x="86" y="85"/>
                    <a:pt x="89" y="90"/>
                    <a:pt x="93" y="99"/>
                  </a:cubicBezTo>
                  <a:close/>
                </a:path>
              </a:pathLst>
            </a:custGeom>
            <a:solidFill>
              <a:srgbClr val="009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5013"/>
            <p:cNvSpPr/>
            <p:nvPr/>
          </p:nvSpPr>
          <p:spPr bwMode="auto">
            <a:xfrm>
              <a:off x="-914401" y="-2825750"/>
              <a:ext cx="550863" cy="258763"/>
            </a:xfrm>
            <a:custGeom>
              <a:gdLst>
                <a:gd name="T0" fmla="*/ 12 w 147"/>
                <a:gd name="T1" fmla="*/ 37 h 69"/>
                <a:gd name="T2" fmla="*/ 4 w 147"/>
                <a:gd name="T3" fmla="*/ 39 h 69"/>
                <a:gd name="T4" fmla="*/ 34 w 147"/>
                <a:gd name="T5" fmla="*/ 69 h 69"/>
                <a:gd name="T6" fmla="*/ 133 w 147"/>
                <a:gd name="T7" fmla="*/ 36 h 69"/>
                <a:gd name="T8" fmla="*/ 123 w 147"/>
                <a:gd name="T9" fmla="*/ 22 h 69"/>
                <a:gd name="T10" fmla="*/ 59 w 147"/>
                <a:gd name="T11" fmla="*/ 33 h 69"/>
                <a:gd name="T12" fmla="*/ 14 w 147"/>
                <a:gd name="T13" fmla="*/ 38 h 69"/>
                <a:gd name="T14" fmla="*/ 12 w 147"/>
                <a:gd name="T15" fmla="*/ 37 h 6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9">
                  <a:moveTo>
                    <a:pt x="12" y="37"/>
                  </a:moveTo>
                  <a:cubicBezTo>
                    <a:pt x="4" y="39"/>
                    <a:pt x="4" y="39"/>
                    <a:pt x="4" y="39"/>
                  </a:cubicBezTo>
                  <a:cubicBezTo>
                    <a:pt x="3" y="61"/>
                    <a:pt x="0" y="67"/>
                    <a:pt x="34" y="69"/>
                  </a:cubicBezTo>
                  <a:cubicBezTo>
                    <a:pt x="50" y="69"/>
                    <a:pt x="88" y="36"/>
                    <a:pt x="133" y="36"/>
                  </a:cubicBezTo>
                  <a:cubicBezTo>
                    <a:pt x="147" y="36"/>
                    <a:pt x="130" y="27"/>
                    <a:pt x="123" y="22"/>
                  </a:cubicBezTo>
                  <a:cubicBezTo>
                    <a:pt x="94" y="0"/>
                    <a:pt x="80" y="19"/>
                    <a:pt x="59" y="33"/>
                  </a:cubicBezTo>
                  <a:cubicBezTo>
                    <a:pt x="49" y="40"/>
                    <a:pt x="23" y="47"/>
                    <a:pt x="14" y="38"/>
                  </a:cubicBezTo>
                  <a:lnTo>
                    <a:pt x="12" y="37"/>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5014"/>
            <p:cNvSpPr/>
            <p:nvPr/>
          </p:nvSpPr>
          <p:spPr bwMode="auto">
            <a:xfrm>
              <a:off x="-936626" y="-3211512"/>
              <a:ext cx="573088" cy="588963"/>
            </a:xfrm>
            <a:custGeom>
              <a:gdLst>
                <a:gd name="T0" fmla="*/ 151 w 153"/>
                <a:gd name="T1" fmla="*/ 125 h 157"/>
                <a:gd name="T2" fmla="*/ 11 w 153"/>
                <a:gd name="T3" fmla="*/ 107 h 157"/>
                <a:gd name="T4" fmla="*/ 6 w 153"/>
                <a:gd name="T5" fmla="*/ 138 h 157"/>
                <a:gd name="T6" fmla="*/ 30 w 153"/>
                <a:gd name="T7" fmla="*/ 144 h 157"/>
                <a:gd name="T8" fmla="*/ 125 w 153"/>
                <a:gd name="T9" fmla="*/ 128 h 157"/>
                <a:gd name="T10" fmla="*/ 152 w 153"/>
                <a:gd name="T11" fmla="*/ 128 h 157"/>
                <a:gd name="T12" fmla="*/ 151 w 153"/>
                <a:gd name="T13" fmla="*/ 125 h 157"/>
              </a:gdLst>
              <a:cxnLst>
                <a:cxn ang="0">
                  <a:pos x="T0" y="T1"/>
                </a:cxn>
                <a:cxn ang="0">
                  <a:pos x="T2" y="T3"/>
                </a:cxn>
                <a:cxn ang="0">
                  <a:pos x="T4" y="T5"/>
                </a:cxn>
                <a:cxn ang="0">
                  <a:pos x="T6" y="T7"/>
                </a:cxn>
                <a:cxn ang="0">
                  <a:pos x="T8" y="T9"/>
                </a:cxn>
                <a:cxn ang="0">
                  <a:pos x="T10" y="T11"/>
                </a:cxn>
                <a:cxn ang="0">
                  <a:pos x="T12" y="T13"/>
                </a:cxn>
              </a:cxnLst>
              <a:rect l="0" t="0" r="r" b="b"/>
              <a:pathLst>
                <a:path w="153" h="157">
                  <a:moveTo>
                    <a:pt x="151" y="125"/>
                  </a:moveTo>
                  <a:cubicBezTo>
                    <a:pt x="134" y="73"/>
                    <a:pt x="42" y="0"/>
                    <a:pt x="11" y="107"/>
                  </a:cubicBezTo>
                  <a:cubicBezTo>
                    <a:pt x="11" y="108"/>
                    <a:pt x="8" y="132"/>
                    <a:pt x="6" y="138"/>
                  </a:cubicBezTo>
                  <a:cubicBezTo>
                    <a:pt x="0" y="154"/>
                    <a:pt x="15" y="156"/>
                    <a:pt x="30" y="144"/>
                  </a:cubicBezTo>
                  <a:cubicBezTo>
                    <a:pt x="53" y="125"/>
                    <a:pt x="99" y="117"/>
                    <a:pt x="125" y="128"/>
                  </a:cubicBezTo>
                  <a:cubicBezTo>
                    <a:pt x="137" y="133"/>
                    <a:pt x="153" y="157"/>
                    <a:pt x="152" y="128"/>
                  </a:cubicBezTo>
                  <a:cubicBezTo>
                    <a:pt x="152" y="127"/>
                    <a:pt x="151" y="127"/>
                    <a:pt x="151" y="125"/>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5015"/>
            <p:cNvSpPr/>
            <p:nvPr/>
          </p:nvSpPr>
          <p:spPr bwMode="auto">
            <a:xfrm>
              <a:off x="-936626" y="-3013075"/>
              <a:ext cx="471488" cy="393700"/>
            </a:xfrm>
            <a:custGeom>
              <a:gdLst>
                <a:gd name="T0" fmla="*/ 126 w 126"/>
                <a:gd name="T1" fmla="*/ 14 h 105"/>
                <a:gd name="T2" fmla="*/ 81 w 126"/>
                <a:gd name="T3" fmla="*/ 0 h 105"/>
                <a:gd name="T4" fmla="*/ 97 w 126"/>
                <a:gd name="T5" fmla="*/ 20 h 105"/>
                <a:gd name="T6" fmla="*/ 63 w 126"/>
                <a:gd name="T7" fmla="*/ 68 h 105"/>
                <a:gd name="T8" fmla="*/ 4 w 126"/>
                <a:gd name="T9" fmla="*/ 80 h 105"/>
                <a:gd name="T10" fmla="*/ 2 w 126"/>
                <a:gd name="T11" fmla="*/ 79 h 105"/>
                <a:gd name="T12" fmla="*/ 0 w 126"/>
                <a:gd name="T13" fmla="*/ 101 h 105"/>
                <a:gd name="T14" fmla="*/ 23 w 126"/>
                <a:gd name="T15" fmla="*/ 105 h 105"/>
                <a:gd name="T16" fmla="*/ 106 w 126"/>
                <a:gd name="T17" fmla="*/ 71 h 105"/>
                <a:gd name="T18" fmla="*/ 126 w 126"/>
                <a:gd name="T19" fmla="*/ 14 h 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05">
                  <a:moveTo>
                    <a:pt x="126" y="14"/>
                  </a:moveTo>
                  <a:cubicBezTo>
                    <a:pt x="81" y="0"/>
                    <a:pt x="81" y="0"/>
                    <a:pt x="81" y="0"/>
                  </a:cubicBezTo>
                  <a:cubicBezTo>
                    <a:pt x="90" y="6"/>
                    <a:pt x="95" y="4"/>
                    <a:pt x="97" y="20"/>
                  </a:cubicBezTo>
                  <a:cubicBezTo>
                    <a:pt x="99" y="39"/>
                    <a:pt x="79" y="60"/>
                    <a:pt x="63" y="68"/>
                  </a:cubicBezTo>
                  <a:cubicBezTo>
                    <a:pt x="52" y="73"/>
                    <a:pt x="12" y="92"/>
                    <a:pt x="4" y="80"/>
                  </a:cubicBezTo>
                  <a:cubicBezTo>
                    <a:pt x="3" y="79"/>
                    <a:pt x="3" y="79"/>
                    <a:pt x="2" y="79"/>
                  </a:cubicBezTo>
                  <a:cubicBezTo>
                    <a:pt x="0" y="101"/>
                    <a:pt x="0" y="101"/>
                    <a:pt x="0" y="101"/>
                  </a:cubicBezTo>
                  <a:cubicBezTo>
                    <a:pt x="23" y="105"/>
                    <a:pt x="23" y="105"/>
                    <a:pt x="23" y="105"/>
                  </a:cubicBezTo>
                  <a:cubicBezTo>
                    <a:pt x="106" y="71"/>
                    <a:pt x="106" y="71"/>
                    <a:pt x="106" y="71"/>
                  </a:cubicBezTo>
                  <a:lnTo>
                    <a:pt x="126" y="14"/>
                  </a:lnTo>
                  <a:close/>
                </a:path>
              </a:pathLst>
            </a:custGeom>
            <a:solidFill>
              <a:srgbClr val="CC2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5016"/>
            <p:cNvSpPr/>
            <p:nvPr/>
          </p:nvSpPr>
          <p:spPr bwMode="auto">
            <a:xfrm>
              <a:off x="-1019176" y="-2798762"/>
              <a:ext cx="509588" cy="330200"/>
            </a:xfrm>
            <a:custGeom>
              <a:gdLst>
                <a:gd name="T0" fmla="*/ 136 w 136"/>
                <a:gd name="T1" fmla="*/ 37 h 88"/>
                <a:gd name="T2" fmla="*/ 124 w 136"/>
                <a:gd name="T3" fmla="*/ 21 h 88"/>
                <a:gd name="T4" fmla="*/ 87 w 136"/>
                <a:gd name="T5" fmla="*/ 28 h 88"/>
                <a:gd name="T6" fmla="*/ 60 w 136"/>
                <a:gd name="T7" fmla="*/ 42 h 88"/>
                <a:gd name="T8" fmla="*/ 94 w 136"/>
                <a:gd name="T9" fmla="*/ 87 h 88"/>
                <a:gd name="T10" fmla="*/ 97 w 136"/>
                <a:gd name="T11" fmla="*/ 88 h 88"/>
                <a:gd name="T12" fmla="*/ 110 w 136"/>
                <a:gd name="T13" fmla="*/ 78 h 88"/>
                <a:gd name="T14" fmla="*/ 134 w 136"/>
                <a:gd name="T15" fmla="*/ 76 h 88"/>
                <a:gd name="T16" fmla="*/ 136 w 136"/>
                <a:gd name="T17" fmla="*/ 37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88">
                  <a:moveTo>
                    <a:pt x="136" y="37"/>
                  </a:moveTo>
                  <a:cubicBezTo>
                    <a:pt x="124" y="21"/>
                    <a:pt x="124" y="21"/>
                    <a:pt x="124" y="21"/>
                  </a:cubicBezTo>
                  <a:cubicBezTo>
                    <a:pt x="88" y="26"/>
                    <a:pt x="108" y="0"/>
                    <a:pt x="87" y="28"/>
                  </a:cubicBezTo>
                  <a:cubicBezTo>
                    <a:pt x="74" y="45"/>
                    <a:pt x="67" y="26"/>
                    <a:pt x="60" y="42"/>
                  </a:cubicBezTo>
                  <a:cubicBezTo>
                    <a:pt x="46" y="74"/>
                    <a:pt x="0" y="75"/>
                    <a:pt x="94" y="87"/>
                  </a:cubicBezTo>
                  <a:cubicBezTo>
                    <a:pt x="95" y="88"/>
                    <a:pt x="96" y="88"/>
                    <a:pt x="97" y="88"/>
                  </a:cubicBezTo>
                  <a:cubicBezTo>
                    <a:pt x="101" y="83"/>
                    <a:pt x="107" y="83"/>
                    <a:pt x="110" y="78"/>
                  </a:cubicBezTo>
                  <a:cubicBezTo>
                    <a:pt x="134" y="76"/>
                    <a:pt x="134" y="76"/>
                    <a:pt x="134" y="76"/>
                  </a:cubicBezTo>
                  <a:lnTo>
                    <a:pt x="136" y="37"/>
                  </a:lnTo>
                  <a:close/>
                </a:path>
              </a:pathLst>
            </a:custGeom>
            <a:solidFill>
              <a:srgbClr val="008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5017"/>
            <p:cNvSpPr/>
            <p:nvPr/>
          </p:nvSpPr>
          <p:spPr bwMode="auto">
            <a:xfrm>
              <a:off x="-914401" y="-2770187"/>
              <a:ext cx="404813" cy="263525"/>
            </a:xfrm>
            <a:custGeom>
              <a:gdLst>
                <a:gd name="T0" fmla="*/ 108 w 108"/>
                <a:gd name="T1" fmla="*/ 29 h 70"/>
                <a:gd name="T2" fmla="*/ 99 w 108"/>
                <a:gd name="T3" fmla="*/ 17 h 70"/>
                <a:gd name="T4" fmla="*/ 69 w 108"/>
                <a:gd name="T5" fmla="*/ 22 h 70"/>
                <a:gd name="T6" fmla="*/ 48 w 108"/>
                <a:gd name="T7" fmla="*/ 33 h 70"/>
                <a:gd name="T8" fmla="*/ 74 w 108"/>
                <a:gd name="T9" fmla="*/ 69 h 70"/>
                <a:gd name="T10" fmla="*/ 77 w 108"/>
                <a:gd name="T11" fmla="*/ 69 h 70"/>
                <a:gd name="T12" fmla="*/ 87 w 108"/>
                <a:gd name="T13" fmla="*/ 62 h 70"/>
                <a:gd name="T14" fmla="*/ 106 w 108"/>
                <a:gd name="T15" fmla="*/ 60 h 70"/>
                <a:gd name="T16" fmla="*/ 108 w 108"/>
                <a:gd name="T17" fmla="*/ 29 h 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70">
                  <a:moveTo>
                    <a:pt x="108" y="29"/>
                  </a:moveTo>
                  <a:cubicBezTo>
                    <a:pt x="99" y="17"/>
                    <a:pt x="99" y="17"/>
                    <a:pt x="99" y="17"/>
                  </a:cubicBezTo>
                  <a:cubicBezTo>
                    <a:pt x="69" y="20"/>
                    <a:pt x="86" y="0"/>
                    <a:pt x="69" y="22"/>
                  </a:cubicBezTo>
                  <a:cubicBezTo>
                    <a:pt x="59" y="36"/>
                    <a:pt x="53" y="20"/>
                    <a:pt x="48" y="33"/>
                  </a:cubicBezTo>
                  <a:cubicBezTo>
                    <a:pt x="37" y="59"/>
                    <a:pt x="0" y="59"/>
                    <a:pt x="74" y="69"/>
                  </a:cubicBezTo>
                  <a:cubicBezTo>
                    <a:pt x="75" y="69"/>
                    <a:pt x="76" y="70"/>
                    <a:pt x="77" y="69"/>
                  </a:cubicBezTo>
                  <a:cubicBezTo>
                    <a:pt x="80" y="65"/>
                    <a:pt x="84" y="66"/>
                    <a:pt x="87" y="62"/>
                  </a:cubicBezTo>
                  <a:cubicBezTo>
                    <a:pt x="106" y="60"/>
                    <a:pt x="106" y="60"/>
                    <a:pt x="106" y="60"/>
                  </a:cubicBezTo>
                  <a:lnTo>
                    <a:pt x="108" y="29"/>
                  </a:lnTo>
                  <a:close/>
                </a:path>
              </a:pathLst>
            </a:custGeom>
            <a:solidFill>
              <a:srgbClr val="007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5018"/>
            <p:cNvSpPr/>
            <p:nvPr/>
          </p:nvSpPr>
          <p:spPr bwMode="auto">
            <a:xfrm>
              <a:off x="-509588" y="-3298825"/>
              <a:ext cx="307975" cy="506413"/>
            </a:xfrm>
            <a:custGeom>
              <a:gdLst>
                <a:gd name="T0" fmla="*/ 1 w 82"/>
                <a:gd name="T1" fmla="*/ 102 h 135"/>
                <a:gd name="T2" fmla="*/ 0 w 82"/>
                <a:gd name="T3" fmla="*/ 74 h 135"/>
                <a:gd name="T4" fmla="*/ 28 w 82"/>
                <a:gd name="T5" fmla="*/ 31 h 135"/>
                <a:gd name="T6" fmla="*/ 48 w 82"/>
                <a:gd name="T7" fmla="*/ 19 h 135"/>
                <a:gd name="T8" fmla="*/ 68 w 82"/>
                <a:gd name="T9" fmla="*/ 42 h 135"/>
                <a:gd name="T10" fmla="*/ 73 w 82"/>
                <a:gd name="T11" fmla="*/ 80 h 135"/>
                <a:gd name="T12" fmla="*/ 64 w 82"/>
                <a:gd name="T13" fmla="*/ 107 h 135"/>
                <a:gd name="T14" fmla="*/ 54 w 82"/>
                <a:gd name="T15" fmla="*/ 128 h 135"/>
                <a:gd name="T16" fmla="*/ 43 w 82"/>
                <a:gd name="T17" fmla="*/ 135 h 135"/>
                <a:gd name="T18" fmla="*/ 1 w 82"/>
                <a:gd name="T19" fmla="*/ 102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135">
                  <a:moveTo>
                    <a:pt x="1" y="102"/>
                  </a:moveTo>
                  <a:cubicBezTo>
                    <a:pt x="0" y="74"/>
                    <a:pt x="0" y="74"/>
                    <a:pt x="0" y="74"/>
                  </a:cubicBezTo>
                  <a:cubicBezTo>
                    <a:pt x="53" y="45"/>
                    <a:pt x="0" y="27"/>
                    <a:pt x="28" y="31"/>
                  </a:cubicBezTo>
                  <a:cubicBezTo>
                    <a:pt x="45" y="33"/>
                    <a:pt x="43" y="0"/>
                    <a:pt x="48" y="19"/>
                  </a:cubicBezTo>
                  <a:cubicBezTo>
                    <a:pt x="50" y="26"/>
                    <a:pt x="60" y="43"/>
                    <a:pt x="68" y="42"/>
                  </a:cubicBezTo>
                  <a:cubicBezTo>
                    <a:pt x="67" y="48"/>
                    <a:pt x="54" y="61"/>
                    <a:pt x="73" y="80"/>
                  </a:cubicBezTo>
                  <a:cubicBezTo>
                    <a:pt x="82" y="90"/>
                    <a:pt x="71" y="79"/>
                    <a:pt x="64" y="107"/>
                  </a:cubicBezTo>
                  <a:cubicBezTo>
                    <a:pt x="60" y="126"/>
                    <a:pt x="78" y="117"/>
                    <a:pt x="54" y="128"/>
                  </a:cubicBezTo>
                  <a:cubicBezTo>
                    <a:pt x="51" y="129"/>
                    <a:pt x="43" y="135"/>
                    <a:pt x="43" y="135"/>
                  </a:cubicBezTo>
                  <a:lnTo>
                    <a:pt x="1" y="102"/>
                  </a:lnTo>
                  <a:close/>
                </a:path>
              </a:pathLst>
            </a:custGeom>
            <a:solidFill>
              <a:srgbClr val="008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5019"/>
            <p:cNvSpPr/>
            <p:nvPr/>
          </p:nvSpPr>
          <p:spPr bwMode="auto">
            <a:xfrm>
              <a:off x="-457201" y="-3205162"/>
              <a:ext cx="206375" cy="379413"/>
            </a:xfrm>
            <a:custGeom>
              <a:gdLst>
                <a:gd name="T0" fmla="*/ 1 w 55"/>
                <a:gd name="T1" fmla="*/ 76 h 101"/>
                <a:gd name="T2" fmla="*/ 0 w 55"/>
                <a:gd name="T3" fmla="*/ 55 h 101"/>
                <a:gd name="T4" fmla="*/ 19 w 55"/>
                <a:gd name="T5" fmla="*/ 23 h 101"/>
                <a:gd name="T6" fmla="*/ 32 w 55"/>
                <a:gd name="T7" fmla="*/ 14 h 101"/>
                <a:gd name="T8" fmla="*/ 46 w 55"/>
                <a:gd name="T9" fmla="*/ 31 h 101"/>
                <a:gd name="T10" fmla="*/ 49 w 55"/>
                <a:gd name="T11" fmla="*/ 60 h 101"/>
                <a:gd name="T12" fmla="*/ 43 w 55"/>
                <a:gd name="T13" fmla="*/ 80 h 101"/>
                <a:gd name="T14" fmla="*/ 36 w 55"/>
                <a:gd name="T15" fmla="*/ 95 h 101"/>
                <a:gd name="T16" fmla="*/ 29 w 55"/>
                <a:gd name="T17" fmla="*/ 101 h 101"/>
                <a:gd name="T18" fmla="*/ 1 w 55"/>
                <a:gd name="T19" fmla="*/ 76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00">
                  <a:moveTo>
                    <a:pt x="1" y="76"/>
                  </a:moveTo>
                  <a:cubicBezTo>
                    <a:pt x="0" y="55"/>
                    <a:pt x="0" y="55"/>
                    <a:pt x="0" y="55"/>
                  </a:cubicBezTo>
                  <a:cubicBezTo>
                    <a:pt x="36" y="34"/>
                    <a:pt x="0" y="20"/>
                    <a:pt x="19" y="23"/>
                  </a:cubicBezTo>
                  <a:cubicBezTo>
                    <a:pt x="30" y="25"/>
                    <a:pt x="29" y="0"/>
                    <a:pt x="32" y="14"/>
                  </a:cubicBezTo>
                  <a:cubicBezTo>
                    <a:pt x="34" y="19"/>
                    <a:pt x="41" y="32"/>
                    <a:pt x="46" y="31"/>
                  </a:cubicBezTo>
                  <a:cubicBezTo>
                    <a:pt x="45" y="36"/>
                    <a:pt x="37" y="45"/>
                    <a:pt x="49" y="60"/>
                  </a:cubicBezTo>
                  <a:cubicBezTo>
                    <a:pt x="55" y="67"/>
                    <a:pt x="48" y="59"/>
                    <a:pt x="43" y="80"/>
                  </a:cubicBezTo>
                  <a:cubicBezTo>
                    <a:pt x="40" y="94"/>
                    <a:pt x="52" y="87"/>
                    <a:pt x="36" y="95"/>
                  </a:cubicBezTo>
                  <a:cubicBezTo>
                    <a:pt x="34" y="96"/>
                    <a:pt x="29" y="101"/>
                    <a:pt x="29" y="101"/>
                  </a:cubicBezTo>
                  <a:lnTo>
                    <a:pt x="1" y="76"/>
                  </a:lnTo>
                  <a:close/>
                </a:path>
              </a:pathLst>
            </a:custGeom>
            <a:solidFill>
              <a:srgbClr val="007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5020"/>
            <p:cNvSpPr/>
            <p:nvPr/>
          </p:nvSpPr>
          <p:spPr bwMode="auto">
            <a:xfrm>
              <a:off x="-344488" y="-3024187"/>
              <a:ext cx="619125" cy="401638"/>
            </a:xfrm>
            <a:custGeom>
              <a:gdLst>
                <a:gd name="T0" fmla="*/ 11 w 165"/>
                <a:gd name="T1" fmla="*/ 27 h 107"/>
                <a:gd name="T2" fmla="*/ 21 w 165"/>
                <a:gd name="T3" fmla="*/ 43 h 107"/>
                <a:gd name="T4" fmla="*/ 61 w 165"/>
                <a:gd name="T5" fmla="*/ 32 h 107"/>
                <a:gd name="T6" fmla="*/ 67 w 165"/>
                <a:gd name="T7" fmla="*/ 17 h 107"/>
                <a:gd name="T8" fmla="*/ 122 w 165"/>
                <a:gd name="T9" fmla="*/ 11 h 107"/>
                <a:gd name="T10" fmla="*/ 160 w 165"/>
                <a:gd name="T11" fmla="*/ 19 h 107"/>
                <a:gd name="T12" fmla="*/ 146 w 165"/>
                <a:gd name="T13" fmla="*/ 43 h 107"/>
                <a:gd name="T14" fmla="*/ 121 w 165"/>
                <a:gd name="T15" fmla="*/ 67 h 107"/>
                <a:gd name="T16" fmla="*/ 95 w 165"/>
                <a:gd name="T17" fmla="*/ 97 h 107"/>
                <a:gd name="T18" fmla="*/ 59 w 165"/>
                <a:gd name="T19" fmla="*/ 107 h 107"/>
                <a:gd name="T20" fmla="*/ 4 w 165"/>
                <a:gd name="T21" fmla="*/ 75 h 107"/>
                <a:gd name="T22" fmla="*/ 0 w 165"/>
                <a:gd name="T23" fmla="*/ 28 h 107"/>
                <a:gd name="T24" fmla="*/ 11 w 165"/>
                <a:gd name="T25" fmla="*/ 2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07">
                  <a:moveTo>
                    <a:pt x="11" y="27"/>
                  </a:moveTo>
                  <a:cubicBezTo>
                    <a:pt x="21" y="43"/>
                    <a:pt x="21" y="43"/>
                    <a:pt x="21" y="43"/>
                  </a:cubicBezTo>
                  <a:cubicBezTo>
                    <a:pt x="32" y="66"/>
                    <a:pt x="52" y="52"/>
                    <a:pt x="61" y="32"/>
                  </a:cubicBezTo>
                  <a:cubicBezTo>
                    <a:pt x="62" y="29"/>
                    <a:pt x="67" y="20"/>
                    <a:pt x="67" y="17"/>
                  </a:cubicBezTo>
                  <a:cubicBezTo>
                    <a:pt x="71" y="13"/>
                    <a:pt x="91" y="40"/>
                    <a:pt x="122" y="11"/>
                  </a:cubicBezTo>
                  <a:cubicBezTo>
                    <a:pt x="133" y="0"/>
                    <a:pt x="123" y="25"/>
                    <a:pt x="160" y="19"/>
                  </a:cubicBezTo>
                  <a:cubicBezTo>
                    <a:pt x="165" y="19"/>
                    <a:pt x="150" y="32"/>
                    <a:pt x="146" y="43"/>
                  </a:cubicBezTo>
                  <a:cubicBezTo>
                    <a:pt x="134" y="79"/>
                    <a:pt x="157" y="55"/>
                    <a:pt x="121" y="67"/>
                  </a:cubicBezTo>
                  <a:cubicBezTo>
                    <a:pt x="100" y="74"/>
                    <a:pt x="113" y="103"/>
                    <a:pt x="95" y="97"/>
                  </a:cubicBezTo>
                  <a:cubicBezTo>
                    <a:pt x="81" y="93"/>
                    <a:pt x="71" y="101"/>
                    <a:pt x="59" y="107"/>
                  </a:cubicBezTo>
                  <a:cubicBezTo>
                    <a:pt x="4" y="75"/>
                    <a:pt x="4" y="75"/>
                    <a:pt x="4" y="75"/>
                  </a:cubicBezTo>
                  <a:cubicBezTo>
                    <a:pt x="0" y="28"/>
                    <a:pt x="0" y="28"/>
                    <a:pt x="0" y="28"/>
                  </a:cubicBezTo>
                  <a:lnTo>
                    <a:pt x="11" y="27"/>
                  </a:lnTo>
                  <a:close/>
                </a:path>
              </a:pathLst>
            </a:custGeom>
            <a:solidFill>
              <a:srgbClr val="00A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5021"/>
            <p:cNvSpPr/>
            <p:nvPr/>
          </p:nvSpPr>
          <p:spPr bwMode="auto">
            <a:xfrm>
              <a:off x="-298451" y="-2994025"/>
              <a:ext cx="536575" cy="344488"/>
            </a:xfrm>
            <a:custGeom>
              <a:gdLst>
                <a:gd name="T0" fmla="*/ 9 w 143"/>
                <a:gd name="T1" fmla="*/ 23 h 92"/>
                <a:gd name="T2" fmla="*/ 18 w 143"/>
                <a:gd name="T3" fmla="*/ 38 h 92"/>
                <a:gd name="T4" fmla="*/ 52 w 143"/>
                <a:gd name="T5" fmla="*/ 28 h 92"/>
                <a:gd name="T6" fmla="*/ 57 w 143"/>
                <a:gd name="T7" fmla="*/ 15 h 92"/>
                <a:gd name="T8" fmla="*/ 111 w 143"/>
                <a:gd name="T9" fmla="*/ 9 h 92"/>
                <a:gd name="T10" fmla="*/ 139 w 143"/>
                <a:gd name="T11" fmla="*/ 16 h 92"/>
                <a:gd name="T12" fmla="*/ 131 w 143"/>
                <a:gd name="T13" fmla="*/ 33 h 92"/>
                <a:gd name="T14" fmla="*/ 103 w 143"/>
                <a:gd name="T15" fmla="*/ 53 h 92"/>
                <a:gd name="T16" fmla="*/ 81 w 143"/>
                <a:gd name="T17" fmla="*/ 83 h 92"/>
                <a:gd name="T18" fmla="*/ 50 w 143"/>
                <a:gd name="T19" fmla="*/ 92 h 92"/>
                <a:gd name="T20" fmla="*/ 4 w 143"/>
                <a:gd name="T21" fmla="*/ 65 h 92"/>
                <a:gd name="T22" fmla="*/ 0 w 143"/>
                <a:gd name="T23" fmla="*/ 24 h 92"/>
                <a:gd name="T24" fmla="*/ 9 w 143"/>
                <a:gd name="T25" fmla="*/ 23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 h="92">
                  <a:moveTo>
                    <a:pt x="9" y="23"/>
                  </a:moveTo>
                  <a:cubicBezTo>
                    <a:pt x="18" y="38"/>
                    <a:pt x="18" y="38"/>
                    <a:pt x="18" y="38"/>
                  </a:cubicBezTo>
                  <a:cubicBezTo>
                    <a:pt x="28" y="57"/>
                    <a:pt x="44" y="45"/>
                    <a:pt x="52" y="28"/>
                  </a:cubicBezTo>
                  <a:cubicBezTo>
                    <a:pt x="53" y="26"/>
                    <a:pt x="57" y="18"/>
                    <a:pt x="57" y="15"/>
                  </a:cubicBezTo>
                  <a:cubicBezTo>
                    <a:pt x="60" y="12"/>
                    <a:pt x="85" y="34"/>
                    <a:pt x="111" y="9"/>
                  </a:cubicBezTo>
                  <a:cubicBezTo>
                    <a:pt x="121" y="0"/>
                    <a:pt x="108" y="21"/>
                    <a:pt x="139" y="16"/>
                  </a:cubicBezTo>
                  <a:cubicBezTo>
                    <a:pt x="143" y="15"/>
                    <a:pt x="134" y="23"/>
                    <a:pt x="131" y="33"/>
                  </a:cubicBezTo>
                  <a:cubicBezTo>
                    <a:pt x="120" y="64"/>
                    <a:pt x="134" y="43"/>
                    <a:pt x="103" y="53"/>
                  </a:cubicBezTo>
                  <a:cubicBezTo>
                    <a:pt x="85" y="58"/>
                    <a:pt x="96" y="88"/>
                    <a:pt x="81" y="83"/>
                  </a:cubicBezTo>
                  <a:cubicBezTo>
                    <a:pt x="69" y="79"/>
                    <a:pt x="60" y="86"/>
                    <a:pt x="50" y="92"/>
                  </a:cubicBezTo>
                  <a:cubicBezTo>
                    <a:pt x="4" y="65"/>
                    <a:pt x="4" y="65"/>
                    <a:pt x="4" y="65"/>
                  </a:cubicBezTo>
                  <a:cubicBezTo>
                    <a:pt x="0" y="24"/>
                    <a:pt x="0" y="24"/>
                    <a:pt x="0" y="24"/>
                  </a:cubicBezTo>
                  <a:lnTo>
                    <a:pt x="9" y="23"/>
                  </a:lnTo>
                  <a:close/>
                </a:path>
              </a:pathLst>
            </a:custGeom>
            <a:solidFill>
              <a:srgbClr val="008D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5022"/>
            <p:cNvSpPr/>
            <p:nvPr/>
          </p:nvSpPr>
          <p:spPr bwMode="auto">
            <a:xfrm>
              <a:off x="-625476" y="-2927350"/>
              <a:ext cx="338138" cy="338138"/>
            </a:xfrm>
            <a:custGeom>
              <a:gdLst>
                <a:gd name="T0" fmla="*/ 79 w 90"/>
                <a:gd name="T1" fmla="*/ 26 h 90"/>
                <a:gd name="T2" fmla="*/ 64 w 90"/>
                <a:gd name="T3" fmla="*/ 80 h 90"/>
                <a:gd name="T4" fmla="*/ 11 w 90"/>
                <a:gd name="T5" fmla="*/ 64 h 90"/>
                <a:gd name="T6" fmla="*/ 26 w 90"/>
                <a:gd name="T7" fmla="*/ 10 h 90"/>
                <a:gd name="T8" fmla="*/ 79 w 90"/>
                <a:gd name="T9" fmla="*/ 26 h 90"/>
              </a:gdLst>
              <a:cxnLst>
                <a:cxn ang="0">
                  <a:pos x="T0" y="T1"/>
                </a:cxn>
                <a:cxn ang="0">
                  <a:pos x="T2" y="T3"/>
                </a:cxn>
                <a:cxn ang="0">
                  <a:pos x="T4" y="T5"/>
                </a:cxn>
                <a:cxn ang="0">
                  <a:pos x="T6" y="T7"/>
                </a:cxn>
                <a:cxn ang="0">
                  <a:pos x="T8" y="T9"/>
                </a:cxn>
              </a:cxnLst>
              <a:rect l="0" t="0" r="r" b="b"/>
              <a:pathLst>
                <a:path w="90" h="90">
                  <a:moveTo>
                    <a:pt x="79" y="26"/>
                  </a:moveTo>
                  <a:cubicBezTo>
                    <a:pt x="90" y="46"/>
                    <a:pt x="83" y="69"/>
                    <a:pt x="64" y="80"/>
                  </a:cubicBezTo>
                  <a:cubicBezTo>
                    <a:pt x="45" y="90"/>
                    <a:pt x="21" y="83"/>
                    <a:pt x="11" y="64"/>
                  </a:cubicBezTo>
                  <a:cubicBezTo>
                    <a:pt x="0" y="44"/>
                    <a:pt x="7" y="20"/>
                    <a:pt x="26" y="10"/>
                  </a:cubicBezTo>
                  <a:cubicBezTo>
                    <a:pt x="45" y="0"/>
                    <a:pt x="69" y="7"/>
                    <a:pt x="79" y="26"/>
                  </a:cubicBezTo>
                  <a:close/>
                </a:path>
              </a:pathLst>
            </a:custGeom>
            <a:solidFill>
              <a:srgbClr val="9E1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5023"/>
            <p:cNvSpPr/>
            <p:nvPr/>
          </p:nvSpPr>
          <p:spPr bwMode="auto">
            <a:xfrm>
              <a:off x="-565151" y="-2908300"/>
              <a:ext cx="239713" cy="239713"/>
            </a:xfrm>
            <a:custGeom>
              <a:gdLst>
                <a:gd name="T0" fmla="*/ 57 w 64"/>
                <a:gd name="T1" fmla="*/ 19 h 64"/>
                <a:gd name="T2" fmla="*/ 46 w 64"/>
                <a:gd name="T3" fmla="*/ 57 h 64"/>
                <a:gd name="T4" fmla="*/ 8 w 64"/>
                <a:gd name="T5" fmla="*/ 46 h 64"/>
                <a:gd name="T6" fmla="*/ 19 w 64"/>
                <a:gd name="T7" fmla="*/ 7 h 64"/>
                <a:gd name="T8" fmla="*/ 57 w 64"/>
                <a:gd name="T9" fmla="*/ 19 h 64"/>
              </a:gdLst>
              <a:cxnLst>
                <a:cxn ang="0">
                  <a:pos x="T0" y="T1"/>
                </a:cxn>
                <a:cxn ang="0">
                  <a:pos x="T2" y="T3"/>
                </a:cxn>
                <a:cxn ang="0">
                  <a:pos x="T4" y="T5"/>
                </a:cxn>
                <a:cxn ang="0">
                  <a:pos x="T6" y="T7"/>
                </a:cxn>
                <a:cxn ang="0">
                  <a:pos x="T8" y="T9"/>
                </a:cxn>
              </a:cxnLst>
              <a:rect l="0" t="0" r="r" b="b"/>
              <a:pathLst>
                <a:path w="64" h="64">
                  <a:moveTo>
                    <a:pt x="57" y="19"/>
                  </a:moveTo>
                  <a:cubicBezTo>
                    <a:pt x="64" y="33"/>
                    <a:pt x="59" y="50"/>
                    <a:pt x="46" y="57"/>
                  </a:cubicBezTo>
                  <a:cubicBezTo>
                    <a:pt x="32" y="64"/>
                    <a:pt x="15" y="59"/>
                    <a:pt x="8" y="46"/>
                  </a:cubicBezTo>
                  <a:cubicBezTo>
                    <a:pt x="0" y="32"/>
                    <a:pt x="5" y="15"/>
                    <a:pt x="19" y="7"/>
                  </a:cubicBezTo>
                  <a:cubicBezTo>
                    <a:pt x="32" y="0"/>
                    <a:pt x="49" y="5"/>
                    <a:pt x="57" y="19"/>
                  </a:cubicBezTo>
                  <a:close/>
                </a:path>
              </a:pathLst>
            </a:custGeom>
            <a:solidFill>
              <a:srgbClr val="DF2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5024"/>
            <p:cNvSpPr/>
            <p:nvPr/>
          </p:nvSpPr>
          <p:spPr bwMode="auto">
            <a:xfrm>
              <a:off x="-419101" y="-2762250"/>
              <a:ext cx="338138" cy="330200"/>
            </a:xfrm>
            <a:custGeom>
              <a:gdLst>
                <a:gd name="T0" fmla="*/ 80 w 90"/>
                <a:gd name="T1" fmla="*/ 25 h 88"/>
                <a:gd name="T2" fmla="*/ 63 w 90"/>
                <a:gd name="T3" fmla="*/ 77 h 88"/>
                <a:gd name="T4" fmla="*/ 11 w 90"/>
                <a:gd name="T5" fmla="*/ 63 h 88"/>
                <a:gd name="T6" fmla="*/ 27 w 90"/>
                <a:gd name="T7" fmla="*/ 10 h 88"/>
                <a:gd name="T8" fmla="*/ 80 w 90"/>
                <a:gd name="T9" fmla="*/ 25 h 88"/>
              </a:gdLst>
              <a:cxnLst>
                <a:cxn ang="0">
                  <a:pos x="T0" y="T1"/>
                </a:cxn>
                <a:cxn ang="0">
                  <a:pos x="T2" y="T3"/>
                </a:cxn>
                <a:cxn ang="0">
                  <a:pos x="T4" y="T5"/>
                </a:cxn>
                <a:cxn ang="0">
                  <a:pos x="T6" y="T7"/>
                </a:cxn>
                <a:cxn ang="0">
                  <a:pos x="T8" y="T9"/>
                </a:cxn>
              </a:cxnLst>
              <a:rect l="0" t="0" r="r" b="b"/>
              <a:pathLst>
                <a:path w="90" h="88">
                  <a:moveTo>
                    <a:pt x="80" y="25"/>
                  </a:moveTo>
                  <a:cubicBezTo>
                    <a:pt x="90" y="43"/>
                    <a:pt x="83" y="67"/>
                    <a:pt x="63" y="77"/>
                  </a:cubicBezTo>
                  <a:cubicBezTo>
                    <a:pt x="44" y="88"/>
                    <a:pt x="21" y="81"/>
                    <a:pt x="11" y="63"/>
                  </a:cubicBezTo>
                  <a:cubicBezTo>
                    <a:pt x="0" y="44"/>
                    <a:pt x="8" y="21"/>
                    <a:pt x="27" y="10"/>
                  </a:cubicBezTo>
                  <a:cubicBezTo>
                    <a:pt x="46" y="0"/>
                    <a:pt x="70" y="6"/>
                    <a:pt x="80" y="25"/>
                  </a:cubicBezTo>
                  <a:close/>
                </a:path>
              </a:pathLst>
            </a:custGeom>
            <a:solidFill>
              <a:srgbClr val="CF2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5025"/>
            <p:cNvSpPr/>
            <p:nvPr/>
          </p:nvSpPr>
          <p:spPr bwMode="auto">
            <a:xfrm>
              <a:off x="-347663" y="-2735262"/>
              <a:ext cx="242888" cy="236538"/>
            </a:xfrm>
            <a:custGeom>
              <a:gdLst>
                <a:gd name="T0" fmla="*/ 58 w 65"/>
                <a:gd name="T1" fmla="*/ 18 h 63"/>
                <a:gd name="T2" fmla="*/ 46 w 65"/>
                <a:gd name="T3" fmla="*/ 55 h 63"/>
                <a:gd name="T4" fmla="*/ 7 w 65"/>
                <a:gd name="T5" fmla="*/ 45 h 63"/>
                <a:gd name="T6" fmla="*/ 19 w 65"/>
                <a:gd name="T7" fmla="*/ 7 h 63"/>
                <a:gd name="T8" fmla="*/ 58 w 65"/>
                <a:gd name="T9" fmla="*/ 18 h 63"/>
              </a:gdLst>
              <a:cxnLst>
                <a:cxn ang="0">
                  <a:pos x="T0" y="T1"/>
                </a:cxn>
                <a:cxn ang="0">
                  <a:pos x="T2" y="T3"/>
                </a:cxn>
                <a:cxn ang="0">
                  <a:pos x="T4" y="T5"/>
                </a:cxn>
                <a:cxn ang="0">
                  <a:pos x="T6" y="T7"/>
                </a:cxn>
                <a:cxn ang="0">
                  <a:pos x="T8" y="T9"/>
                </a:cxn>
              </a:cxnLst>
              <a:rect l="0" t="0" r="r" b="b"/>
              <a:pathLst>
                <a:path w="65" h="62">
                  <a:moveTo>
                    <a:pt x="58" y="18"/>
                  </a:moveTo>
                  <a:cubicBezTo>
                    <a:pt x="65" y="31"/>
                    <a:pt x="60" y="48"/>
                    <a:pt x="46" y="55"/>
                  </a:cubicBezTo>
                  <a:cubicBezTo>
                    <a:pt x="32" y="63"/>
                    <a:pt x="15" y="58"/>
                    <a:pt x="7" y="45"/>
                  </a:cubicBezTo>
                  <a:cubicBezTo>
                    <a:pt x="0" y="32"/>
                    <a:pt x="5" y="15"/>
                    <a:pt x="19" y="7"/>
                  </a:cubicBezTo>
                  <a:cubicBezTo>
                    <a:pt x="33" y="0"/>
                    <a:pt x="50" y="4"/>
                    <a:pt x="58" y="18"/>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5026"/>
            <p:cNvSpPr/>
            <p:nvPr/>
          </p:nvSpPr>
          <p:spPr bwMode="auto">
            <a:xfrm>
              <a:off x="-588963" y="-2674937"/>
              <a:ext cx="255588" cy="265113"/>
            </a:xfrm>
            <a:custGeom>
              <a:gdLst>
                <a:gd name="T0" fmla="*/ 60 w 68"/>
                <a:gd name="T1" fmla="*/ 21 h 71"/>
                <a:gd name="T2" fmla="*/ 49 w 68"/>
                <a:gd name="T3" fmla="*/ 63 h 71"/>
                <a:gd name="T4" fmla="*/ 8 w 68"/>
                <a:gd name="T5" fmla="*/ 49 h 71"/>
                <a:gd name="T6" fmla="*/ 19 w 68"/>
                <a:gd name="T7" fmla="*/ 7 h 71"/>
                <a:gd name="T8" fmla="*/ 60 w 68"/>
                <a:gd name="T9" fmla="*/ 21 h 71"/>
              </a:gdLst>
              <a:cxnLst>
                <a:cxn ang="0">
                  <a:pos x="T0" y="T1"/>
                </a:cxn>
                <a:cxn ang="0">
                  <a:pos x="T2" y="T3"/>
                </a:cxn>
                <a:cxn ang="0">
                  <a:pos x="T4" y="T5"/>
                </a:cxn>
                <a:cxn ang="0">
                  <a:pos x="T6" y="T7"/>
                </a:cxn>
                <a:cxn ang="0">
                  <a:pos x="T8" y="T9"/>
                </a:cxn>
              </a:cxnLst>
              <a:rect l="0" t="0" r="r" b="b"/>
              <a:pathLst>
                <a:path w="68" h="71">
                  <a:moveTo>
                    <a:pt x="60" y="21"/>
                  </a:moveTo>
                  <a:cubicBezTo>
                    <a:pt x="68" y="36"/>
                    <a:pt x="63" y="55"/>
                    <a:pt x="49" y="63"/>
                  </a:cubicBezTo>
                  <a:cubicBezTo>
                    <a:pt x="35" y="71"/>
                    <a:pt x="16" y="65"/>
                    <a:pt x="8" y="49"/>
                  </a:cubicBezTo>
                  <a:cubicBezTo>
                    <a:pt x="0" y="34"/>
                    <a:pt x="4" y="15"/>
                    <a:pt x="19" y="7"/>
                  </a:cubicBezTo>
                  <a:cubicBezTo>
                    <a:pt x="33" y="0"/>
                    <a:pt x="51" y="6"/>
                    <a:pt x="60" y="21"/>
                  </a:cubicBezTo>
                  <a:close/>
                </a:path>
              </a:pathLst>
            </a:custGeom>
            <a:solidFill>
              <a:srgbClr val="E73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5027"/>
            <p:cNvSpPr/>
            <p:nvPr/>
          </p:nvSpPr>
          <p:spPr bwMode="auto">
            <a:xfrm>
              <a:off x="-561976" y="-2649537"/>
              <a:ext cx="168275" cy="173038"/>
            </a:xfrm>
            <a:custGeom>
              <a:gdLst>
                <a:gd name="T0" fmla="*/ 40 w 45"/>
                <a:gd name="T1" fmla="*/ 14 h 46"/>
                <a:gd name="T2" fmla="*/ 33 w 45"/>
                <a:gd name="T3" fmla="*/ 41 h 46"/>
                <a:gd name="T4" fmla="*/ 6 w 45"/>
                <a:gd name="T5" fmla="*/ 32 h 46"/>
                <a:gd name="T6" fmla="*/ 13 w 45"/>
                <a:gd name="T7" fmla="*/ 5 h 46"/>
                <a:gd name="T8" fmla="*/ 40 w 45"/>
                <a:gd name="T9" fmla="*/ 14 h 46"/>
              </a:gdLst>
              <a:cxnLst>
                <a:cxn ang="0">
                  <a:pos x="T0" y="T1"/>
                </a:cxn>
                <a:cxn ang="0">
                  <a:pos x="T2" y="T3"/>
                </a:cxn>
                <a:cxn ang="0">
                  <a:pos x="T4" y="T5"/>
                </a:cxn>
                <a:cxn ang="0">
                  <a:pos x="T6" y="T7"/>
                </a:cxn>
                <a:cxn ang="0">
                  <a:pos x="T8" y="T9"/>
                </a:cxn>
              </a:cxnLst>
              <a:rect l="0" t="0" r="r" b="b"/>
              <a:pathLst>
                <a:path w="45" h="46">
                  <a:moveTo>
                    <a:pt x="40" y="14"/>
                  </a:moveTo>
                  <a:cubicBezTo>
                    <a:pt x="45" y="24"/>
                    <a:pt x="42" y="36"/>
                    <a:pt x="33" y="41"/>
                  </a:cubicBezTo>
                  <a:cubicBezTo>
                    <a:pt x="23" y="46"/>
                    <a:pt x="11" y="42"/>
                    <a:pt x="6" y="32"/>
                  </a:cubicBezTo>
                  <a:cubicBezTo>
                    <a:pt x="0" y="22"/>
                    <a:pt x="3" y="10"/>
                    <a:pt x="13" y="5"/>
                  </a:cubicBezTo>
                  <a:cubicBezTo>
                    <a:pt x="22" y="0"/>
                    <a:pt x="34" y="4"/>
                    <a:pt x="40" y="14"/>
                  </a:cubicBezTo>
                  <a:close/>
                </a:path>
              </a:pathLst>
            </a:custGeom>
            <a:solidFill>
              <a:srgbClr val="E843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Oval 5028"/>
            <p:cNvSpPr>
              <a:spLocks noChangeArrowheads="1"/>
            </p:cNvSpPr>
            <p:nvPr/>
          </p:nvSpPr>
          <p:spPr bwMode="auto">
            <a:xfrm>
              <a:off x="249237" y="-1936750"/>
              <a:ext cx="198438" cy="192088"/>
            </a:xfrm>
            <a:prstGeom prst="ellipse">
              <a:avLst/>
            </a:prstGeom>
            <a:solidFill>
              <a:srgbClr val="F39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Oval 5030"/>
            <p:cNvSpPr>
              <a:spLocks noChangeArrowheads="1"/>
            </p:cNvSpPr>
            <p:nvPr/>
          </p:nvSpPr>
          <p:spPr bwMode="auto">
            <a:xfrm>
              <a:off x="315913" y="-1895475"/>
              <a:ext cx="117475" cy="112713"/>
            </a:xfrm>
            <a:prstGeom prst="ellipse">
              <a:avLst/>
            </a:prstGeom>
            <a:solidFill>
              <a:srgbClr val="FBC6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5031"/>
            <p:cNvSpPr/>
            <p:nvPr/>
          </p:nvSpPr>
          <p:spPr bwMode="auto">
            <a:xfrm>
              <a:off x="-325438" y="-2881312"/>
              <a:ext cx="434975" cy="206375"/>
            </a:xfrm>
            <a:custGeom>
              <a:gdLst>
                <a:gd name="T0" fmla="*/ 106 w 116"/>
                <a:gd name="T1" fmla="*/ 30 h 55"/>
                <a:gd name="T2" fmla="*/ 113 w 116"/>
                <a:gd name="T3" fmla="*/ 31 h 55"/>
                <a:gd name="T4" fmla="*/ 89 w 116"/>
                <a:gd name="T5" fmla="*/ 55 h 55"/>
                <a:gd name="T6" fmla="*/ 11 w 116"/>
                <a:gd name="T7" fmla="*/ 29 h 55"/>
                <a:gd name="T8" fmla="*/ 19 w 116"/>
                <a:gd name="T9" fmla="*/ 18 h 55"/>
                <a:gd name="T10" fmla="*/ 69 w 116"/>
                <a:gd name="T11" fmla="*/ 27 h 55"/>
                <a:gd name="T12" fmla="*/ 105 w 116"/>
                <a:gd name="T13" fmla="*/ 31 h 55"/>
                <a:gd name="T14" fmla="*/ 106 w 116"/>
                <a:gd name="T15" fmla="*/ 30 h 55"/>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55">
                  <a:moveTo>
                    <a:pt x="106" y="30"/>
                  </a:moveTo>
                  <a:cubicBezTo>
                    <a:pt x="113" y="31"/>
                    <a:pt x="113" y="31"/>
                    <a:pt x="113" y="31"/>
                  </a:cubicBezTo>
                  <a:cubicBezTo>
                    <a:pt x="114" y="49"/>
                    <a:pt x="116" y="54"/>
                    <a:pt x="89" y="55"/>
                  </a:cubicBezTo>
                  <a:cubicBezTo>
                    <a:pt x="77" y="55"/>
                    <a:pt x="46" y="29"/>
                    <a:pt x="11" y="29"/>
                  </a:cubicBezTo>
                  <a:cubicBezTo>
                    <a:pt x="0" y="29"/>
                    <a:pt x="13" y="22"/>
                    <a:pt x="19" y="18"/>
                  </a:cubicBezTo>
                  <a:cubicBezTo>
                    <a:pt x="42" y="0"/>
                    <a:pt x="53" y="16"/>
                    <a:pt x="69" y="27"/>
                  </a:cubicBezTo>
                  <a:cubicBezTo>
                    <a:pt x="77" y="32"/>
                    <a:pt x="98" y="38"/>
                    <a:pt x="105" y="31"/>
                  </a:cubicBezTo>
                  <a:lnTo>
                    <a:pt x="106" y="3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32"/>
            <p:cNvSpPr/>
            <p:nvPr/>
          </p:nvSpPr>
          <p:spPr bwMode="auto">
            <a:xfrm>
              <a:off x="-325438" y="-3186112"/>
              <a:ext cx="454025" cy="465138"/>
            </a:xfrm>
            <a:custGeom>
              <a:gdLst>
                <a:gd name="T0" fmla="*/ 2 w 121"/>
                <a:gd name="T1" fmla="*/ 99 h 124"/>
                <a:gd name="T2" fmla="*/ 112 w 121"/>
                <a:gd name="T3" fmla="*/ 85 h 124"/>
                <a:gd name="T4" fmla="*/ 116 w 121"/>
                <a:gd name="T5" fmla="*/ 109 h 124"/>
                <a:gd name="T6" fmla="*/ 97 w 121"/>
                <a:gd name="T7" fmla="*/ 114 h 124"/>
                <a:gd name="T8" fmla="*/ 22 w 121"/>
                <a:gd name="T9" fmla="*/ 101 h 124"/>
                <a:gd name="T10" fmla="*/ 1 w 121"/>
                <a:gd name="T11" fmla="*/ 101 h 124"/>
                <a:gd name="T12" fmla="*/ 2 w 121"/>
                <a:gd name="T13" fmla="*/ 99 h 124"/>
              </a:gdLst>
              <a:cxnLst>
                <a:cxn ang="0">
                  <a:pos x="T0" y="T1"/>
                </a:cxn>
                <a:cxn ang="0">
                  <a:pos x="T2" y="T3"/>
                </a:cxn>
                <a:cxn ang="0">
                  <a:pos x="T4" y="T5"/>
                </a:cxn>
                <a:cxn ang="0">
                  <a:pos x="T6" y="T7"/>
                </a:cxn>
                <a:cxn ang="0">
                  <a:pos x="T8" y="T9"/>
                </a:cxn>
                <a:cxn ang="0">
                  <a:pos x="T10" y="T11"/>
                </a:cxn>
                <a:cxn ang="0">
                  <a:pos x="T12" y="T13"/>
                </a:cxn>
              </a:cxnLst>
              <a:rect l="0" t="0" r="r" b="b"/>
              <a:pathLst>
                <a:path w="120" h="124">
                  <a:moveTo>
                    <a:pt x="2" y="99"/>
                  </a:moveTo>
                  <a:cubicBezTo>
                    <a:pt x="15" y="58"/>
                    <a:pt x="88" y="0"/>
                    <a:pt x="112" y="85"/>
                  </a:cubicBezTo>
                  <a:cubicBezTo>
                    <a:pt x="112" y="86"/>
                    <a:pt x="114" y="105"/>
                    <a:pt x="116" y="109"/>
                  </a:cubicBezTo>
                  <a:cubicBezTo>
                    <a:pt x="121" y="122"/>
                    <a:pt x="109" y="124"/>
                    <a:pt x="97" y="114"/>
                  </a:cubicBezTo>
                  <a:cubicBezTo>
                    <a:pt x="79" y="99"/>
                    <a:pt x="42" y="93"/>
                    <a:pt x="22" y="101"/>
                  </a:cubicBezTo>
                  <a:cubicBezTo>
                    <a:pt x="12" y="106"/>
                    <a:pt x="0" y="124"/>
                    <a:pt x="1" y="101"/>
                  </a:cubicBezTo>
                  <a:cubicBezTo>
                    <a:pt x="1" y="100"/>
                    <a:pt x="1" y="100"/>
                    <a:pt x="2" y="99"/>
                  </a:cubicBezTo>
                  <a:close/>
                </a:path>
              </a:pathLst>
            </a:custGeom>
            <a:solidFill>
              <a:srgbClr val="E72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33"/>
            <p:cNvSpPr/>
            <p:nvPr/>
          </p:nvSpPr>
          <p:spPr bwMode="auto">
            <a:xfrm>
              <a:off x="-339725" y="-3016250"/>
              <a:ext cx="509588" cy="317500"/>
            </a:xfrm>
            <a:custGeom>
              <a:gdLst>
                <a:gd name="T0" fmla="*/ 12 w 136"/>
                <a:gd name="T1" fmla="*/ 18 h 85"/>
                <a:gd name="T2" fmla="*/ 40 w 136"/>
                <a:gd name="T3" fmla="*/ 0 h 85"/>
                <a:gd name="T4" fmla="*/ 20 w 136"/>
                <a:gd name="T5" fmla="*/ 26 h 85"/>
                <a:gd name="T6" fmla="*/ 41 w 136"/>
                <a:gd name="T7" fmla="*/ 39 h 85"/>
                <a:gd name="T8" fmla="*/ 93 w 136"/>
                <a:gd name="T9" fmla="*/ 50 h 85"/>
                <a:gd name="T10" fmla="*/ 129 w 136"/>
                <a:gd name="T11" fmla="*/ 54 h 85"/>
                <a:gd name="T12" fmla="*/ 136 w 136"/>
                <a:gd name="T13" fmla="*/ 50 h 85"/>
                <a:gd name="T14" fmla="*/ 125 w 136"/>
                <a:gd name="T15" fmla="*/ 85 h 85"/>
                <a:gd name="T16" fmla="*/ 0 w 136"/>
                <a:gd name="T17" fmla="*/ 68 h 85"/>
                <a:gd name="T18" fmla="*/ 12 w 136"/>
                <a:gd name="T19" fmla="*/ 18 h 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85">
                  <a:moveTo>
                    <a:pt x="12" y="18"/>
                  </a:moveTo>
                  <a:cubicBezTo>
                    <a:pt x="40" y="0"/>
                    <a:pt x="40" y="0"/>
                    <a:pt x="40" y="0"/>
                  </a:cubicBezTo>
                  <a:cubicBezTo>
                    <a:pt x="35" y="3"/>
                    <a:pt x="20" y="18"/>
                    <a:pt x="20" y="26"/>
                  </a:cubicBezTo>
                  <a:cubicBezTo>
                    <a:pt x="20" y="41"/>
                    <a:pt x="25" y="39"/>
                    <a:pt x="41" y="39"/>
                  </a:cubicBezTo>
                  <a:cubicBezTo>
                    <a:pt x="60" y="39"/>
                    <a:pt x="77" y="38"/>
                    <a:pt x="93" y="50"/>
                  </a:cubicBezTo>
                  <a:cubicBezTo>
                    <a:pt x="101" y="55"/>
                    <a:pt x="122" y="59"/>
                    <a:pt x="129" y="54"/>
                  </a:cubicBezTo>
                  <a:cubicBezTo>
                    <a:pt x="130" y="54"/>
                    <a:pt x="135" y="51"/>
                    <a:pt x="136" y="50"/>
                  </a:cubicBezTo>
                  <a:cubicBezTo>
                    <a:pt x="125" y="85"/>
                    <a:pt x="125" y="85"/>
                    <a:pt x="125" y="85"/>
                  </a:cubicBezTo>
                  <a:cubicBezTo>
                    <a:pt x="0" y="68"/>
                    <a:pt x="0" y="68"/>
                    <a:pt x="0" y="68"/>
                  </a:cubicBezTo>
                  <a:lnTo>
                    <a:pt x="12" y="18"/>
                  </a:lnTo>
                  <a:close/>
                </a:path>
              </a:pathLst>
            </a:custGeom>
            <a:solidFill>
              <a:srgbClr val="CC2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034"/>
            <p:cNvSpPr/>
            <p:nvPr/>
          </p:nvSpPr>
          <p:spPr bwMode="auto">
            <a:xfrm>
              <a:off x="-22225" y="-2443162"/>
              <a:ext cx="428625" cy="484188"/>
            </a:xfrm>
            <a:custGeom>
              <a:gdLst>
                <a:gd name="T0" fmla="*/ 14 w 114"/>
                <a:gd name="T1" fmla="*/ 51 h 129"/>
                <a:gd name="T2" fmla="*/ 70 w 114"/>
                <a:gd name="T3" fmla="*/ 129 h 129"/>
                <a:gd name="T4" fmla="*/ 84 w 114"/>
                <a:gd name="T5" fmla="*/ 87 h 129"/>
                <a:gd name="T6" fmla="*/ 114 w 114"/>
                <a:gd name="T7" fmla="*/ 81 h 129"/>
                <a:gd name="T8" fmla="*/ 44 w 114"/>
                <a:gd name="T9" fmla="*/ 18 h 129"/>
                <a:gd name="T10" fmla="*/ 14 w 114"/>
                <a:gd name="T11" fmla="*/ 51 h 129"/>
              </a:gdLst>
              <a:cxnLst>
                <a:cxn ang="0">
                  <a:pos x="T0" y="T1"/>
                </a:cxn>
                <a:cxn ang="0">
                  <a:pos x="T2" y="T3"/>
                </a:cxn>
                <a:cxn ang="0">
                  <a:pos x="T4" y="T5"/>
                </a:cxn>
                <a:cxn ang="0">
                  <a:pos x="T6" y="T7"/>
                </a:cxn>
                <a:cxn ang="0">
                  <a:pos x="T8" y="T9"/>
                </a:cxn>
                <a:cxn ang="0">
                  <a:pos x="T10" y="T11"/>
                </a:cxn>
              </a:cxnLst>
              <a:rect l="0" t="0" r="r" b="b"/>
              <a:pathLst>
                <a:path w="114" h="129">
                  <a:moveTo>
                    <a:pt x="14" y="51"/>
                  </a:moveTo>
                  <a:cubicBezTo>
                    <a:pt x="0" y="66"/>
                    <a:pt x="82" y="87"/>
                    <a:pt x="70" y="129"/>
                  </a:cubicBezTo>
                  <a:cubicBezTo>
                    <a:pt x="70" y="129"/>
                    <a:pt x="87" y="111"/>
                    <a:pt x="84" y="87"/>
                  </a:cubicBezTo>
                  <a:cubicBezTo>
                    <a:pt x="90" y="87"/>
                    <a:pt x="107" y="88"/>
                    <a:pt x="114" y="81"/>
                  </a:cubicBezTo>
                  <a:cubicBezTo>
                    <a:pt x="66" y="57"/>
                    <a:pt x="60" y="0"/>
                    <a:pt x="44" y="18"/>
                  </a:cubicBezTo>
                  <a:lnTo>
                    <a:pt x="14" y="51"/>
                  </a:lnTo>
                  <a:close/>
                </a:path>
              </a:pathLst>
            </a:custGeom>
            <a:solidFill>
              <a:srgbClr val="E835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035"/>
            <p:cNvSpPr/>
            <p:nvPr/>
          </p:nvSpPr>
          <p:spPr bwMode="auto">
            <a:xfrm>
              <a:off x="42863" y="-2374900"/>
              <a:ext cx="236538" cy="336550"/>
            </a:xfrm>
            <a:custGeom>
              <a:gdLst>
                <a:gd name="T0" fmla="*/ 0 w 63"/>
                <a:gd name="T1" fmla="*/ 30 h 90"/>
                <a:gd name="T2" fmla="*/ 37 w 63"/>
                <a:gd name="T3" fmla="*/ 75 h 90"/>
                <a:gd name="T4" fmla="*/ 63 w 63"/>
                <a:gd name="T5" fmla="*/ 45 h 90"/>
                <a:gd name="T6" fmla="*/ 27 w 63"/>
                <a:gd name="T7" fmla="*/ 0 h 90"/>
                <a:gd name="T8" fmla="*/ 0 w 63"/>
                <a:gd name="T9" fmla="*/ 30 h 90"/>
              </a:gdLst>
              <a:cxnLst>
                <a:cxn ang="0">
                  <a:pos x="T0" y="T1"/>
                </a:cxn>
                <a:cxn ang="0">
                  <a:pos x="T2" y="T3"/>
                </a:cxn>
                <a:cxn ang="0">
                  <a:pos x="T4" y="T5"/>
                </a:cxn>
                <a:cxn ang="0">
                  <a:pos x="T6" y="T7"/>
                </a:cxn>
                <a:cxn ang="0">
                  <a:pos x="T8" y="T9"/>
                </a:cxn>
              </a:cxnLst>
              <a:rect l="0" t="0" r="r" b="b"/>
              <a:pathLst>
                <a:path w="62" h="90">
                  <a:moveTo>
                    <a:pt x="0" y="30"/>
                  </a:moveTo>
                  <a:cubicBezTo>
                    <a:pt x="13" y="16"/>
                    <a:pt x="23" y="90"/>
                    <a:pt x="37" y="75"/>
                  </a:cubicBezTo>
                  <a:cubicBezTo>
                    <a:pt x="63" y="45"/>
                    <a:pt x="63" y="45"/>
                    <a:pt x="63" y="45"/>
                  </a:cubicBezTo>
                  <a:cubicBezTo>
                    <a:pt x="56" y="54"/>
                    <a:pt x="54" y="9"/>
                    <a:pt x="27" y="0"/>
                  </a:cubicBezTo>
                  <a:lnTo>
                    <a:pt x="0" y="30"/>
                  </a:ln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036"/>
            <p:cNvSpPr/>
            <p:nvPr/>
          </p:nvSpPr>
          <p:spPr bwMode="auto">
            <a:xfrm>
              <a:off x="-452438" y="-2795587"/>
              <a:ext cx="908050" cy="701675"/>
            </a:xfrm>
            <a:custGeom>
              <a:gdLst>
                <a:gd name="T0" fmla="*/ 193 w 242"/>
                <a:gd name="T1" fmla="*/ 160 h 187"/>
                <a:gd name="T2" fmla="*/ 52 w 242"/>
                <a:gd name="T3" fmla="*/ 0 h 187"/>
                <a:gd name="T4" fmla="*/ 40 w 242"/>
                <a:gd name="T5" fmla="*/ 12 h 187"/>
                <a:gd name="T6" fmla="*/ 169 w 242"/>
                <a:gd name="T7" fmla="*/ 187 h 187"/>
                <a:gd name="T8" fmla="*/ 193 w 242"/>
                <a:gd name="T9" fmla="*/ 160 h 187"/>
              </a:gdLst>
              <a:cxnLst>
                <a:cxn ang="0">
                  <a:pos x="T0" y="T1"/>
                </a:cxn>
                <a:cxn ang="0">
                  <a:pos x="T2" y="T3"/>
                </a:cxn>
                <a:cxn ang="0">
                  <a:pos x="T4" y="T5"/>
                </a:cxn>
                <a:cxn ang="0">
                  <a:pos x="T6" y="T7"/>
                </a:cxn>
                <a:cxn ang="0">
                  <a:pos x="T8" y="T9"/>
                </a:cxn>
              </a:cxnLst>
              <a:rect l="0" t="0" r="r" b="b"/>
              <a:pathLst>
                <a:path w="241" h="187">
                  <a:moveTo>
                    <a:pt x="193" y="160"/>
                  </a:moveTo>
                  <a:cubicBezTo>
                    <a:pt x="242" y="105"/>
                    <a:pt x="5" y="52"/>
                    <a:pt x="52" y="0"/>
                  </a:cubicBezTo>
                  <a:cubicBezTo>
                    <a:pt x="40" y="12"/>
                    <a:pt x="40" y="12"/>
                    <a:pt x="40" y="12"/>
                  </a:cubicBezTo>
                  <a:cubicBezTo>
                    <a:pt x="0" y="59"/>
                    <a:pt x="218" y="132"/>
                    <a:pt x="169" y="187"/>
                  </a:cubicBezTo>
                  <a:lnTo>
                    <a:pt x="193" y="16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val="970313416"/>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6" fill="hold" nodeType="clickPar">
                      <p:stCondLst>
                        <p:cond delay="indefinite"/>
                      </p:stCondLst>
                      <p:childTnLst>
                        <p:par>
                          <p:cTn id="17" fill="hold">
                            <p:stCondLst>
                              <p:cond delay="0"/>
                            </p:stCondLst>
                            <p:childTnLst>
                              <p:par>
                                <p:cTn id="18" presetID="31"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1000" fill="hold"/>
                                        <p:tgtEl>
                                          <p:spTgt spid="3"/>
                                        </p:tgtEl>
                                        <p:attrNameLst>
                                          <p:attrName>ppt_w</p:attrName>
                                        </p:attrNameLst>
                                      </p:cBhvr>
                                      <p:tavLst>
                                        <p:tav tm="0">
                                          <p:val>
                                            <p:fltVal val="0"/>
                                          </p:val>
                                        </p:tav>
                                        <p:tav tm="100000">
                                          <p:val>
                                            <p:strVal val="#ppt_w"/>
                                          </p:val>
                                        </p:tav>
                                      </p:tavLst>
                                    </p:anim>
                                    <p:anim calcmode="lin" valueType="num">
                                      <p:cBhvr>
                                        <p:cTn id="21" dur="1000" fill="hold"/>
                                        <p:tgtEl>
                                          <p:spTgt spid="3"/>
                                        </p:tgtEl>
                                        <p:attrNameLst>
                                          <p:attrName>ppt_h</p:attrName>
                                        </p:attrNameLst>
                                      </p:cBhvr>
                                      <p:tavLst>
                                        <p:tav tm="0">
                                          <p:val>
                                            <p:fltVal val="0"/>
                                          </p:val>
                                        </p:tav>
                                        <p:tav tm="100000">
                                          <p:val>
                                            <p:strVal val="#ppt_h"/>
                                          </p:val>
                                        </p:tav>
                                      </p:tavLst>
                                    </p:anim>
                                    <p:anim calcmode="lin" valueType="num">
                                      <p:cBhvr>
                                        <p:cTn id="22" dur="1000" fill="hold"/>
                                        <p:tgtEl>
                                          <p:spTgt spid="3"/>
                                        </p:tgtEl>
                                        <p:attrNameLst>
                                          <p:attrName>style.rotation</p:attrName>
                                        </p:attrNameLst>
                                      </p:cBhvr>
                                      <p:tavLst>
                                        <p:tav tm="0">
                                          <p:val>
                                            <p:fltVal val="90"/>
                                          </p:val>
                                        </p:tav>
                                        <p:tav tm="100000">
                                          <p:val>
                                            <p:fltVal val="0"/>
                                          </p:val>
                                        </p:tav>
                                      </p:tavLst>
                                    </p:anim>
                                    <p:animEffect transition="in" filter="fade">
                                      <p:cBhvr>
                                        <p:cTn id="23" dur="1000"/>
                                        <p:tgtEl>
                                          <p:spTgt spid="3"/>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p:cTn id="26" dur="1000" fill="hold"/>
                                        <p:tgtEl>
                                          <p:spTgt spid="4"/>
                                        </p:tgtEl>
                                        <p:attrNameLst>
                                          <p:attrName>ppt_w</p:attrName>
                                        </p:attrNameLst>
                                      </p:cBhvr>
                                      <p:tavLst>
                                        <p:tav tm="0">
                                          <p:val>
                                            <p:fltVal val="0"/>
                                          </p:val>
                                        </p:tav>
                                        <p:tav tm="100000">
                                          <p:val>
                                            <p:strVal val="#ppt_w"/>
                                          </p:val>
                                        </p:tav>
                                      </p:tavLst>
                                    </p:anim>
                                    <p:anim calcmode="lin" valueType="num">
                                      <p:cBhvr>
                                        <p:cTn id="27" dur="1000" fill="hold"/>
                                        <p:tgtEl>
                                          <p:spTgt spid="4"/>
                                        </p:tgtEl>
                                        <p:attrNameLst>
                                          <p:attrName>ppt_h</p:attrName>
                                        </p:attrNameLst>
                                      </p:cBhvr>
                                      <p:tavLst>
                                        <p:tav tm="0">
                                          <p:val>
                                            <p:fltVal val="0"/>
                                          </p:val>
                                        </p:tav>
                                        <p:tav tm="100000">
                                          <p:val>
                                            <p:strVal val="#ppt_h"/>
                                          </p:val>
                                        </p:tav>
                                      </p:tavLst>
                                    </p:anim>
                                    <p:anim calcmode="lin" valueType="num">
                                      <p:cBhvr>
                                        <p:cTn id="28" dur="1000" fill="hold"/>
                                        <p:tgtEl>
                                          <p:spTgt spid="4"/>
                                        </p:tgtEl>
                                        <p:attrNameLst>
                                          <p:attrName>style.rotation</p:attrName>
                                        </p:attrNameLst>
                                      </p:cBhvr>
                                      <p:tavLst>
                                        <p:tav tm="0">
                                          <p:val>
                                            <p:fltVal val="90"/>
                                          </p:val>
                                        </p:tav>
                                        <p:tav tm="100000">
                                          <p:val>
                                            <p:fltVal val="0"/>
                                          </p:val>
                                        </p:tav>
                                      </p:tavLst>
                                    </p:anim>
                                    <p:animEffect transition="in" filter="fade">
                                      <p:cBhvr>
                                        <p:cTn id="29" dur="1000"/>
                                        <p:tgtEl>
                                          <p:spTgt spid="4"/>
                                        </p:tgtEl>
                                      </p:cBhvr>
                                    </p:animEffect>
                                  </p:childTnLst>
                                </p:cTn>
                              </p:par>
                            </p:childTnLst>
                          </p:cTn>
                        </p:par>
                      </p:childTnLst>
                    </p:cTn>
                  </p:par>
                  <p:par>
                    <p:cTn id="30" fill="hold" nodeType="clickPar">
                      <p:stCondLst>
                        <p:cond delay="indefinite"/>
                      </p:stCondLst>
                      <p:childTnLst>
                        <p:par>
                          <p:cTn id="31" fill="hold">
                            <p:stCondLst>
                              <p:cond delay="0"/>
                            </p:stCondLst>
                            <p:childTnLst>
                              <p:par>
                                <p:cTn id="32" presetID="45" presetClass="entr" presetSubtype="0" fill="hold"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2000"/>
                                        <p:tgtEl>
                                          <p:spTgt spid="8"/>
                                        </p:tgtEl>
                                      </p:cBhvr>
                                    </p:animEffect>
                                    <p:anim calcmode="lin" valueType="num">
                                      <p:cBhvr>
                                        <p:cTn id="35" dur="2000" fill="hold"/>
                                        <p:tgtEl>
                                          <p:spTgt spid="8"/>
                                        </p:tgtEl>
                                        <p:attrNameLst>
                                          <p:attrName>ppt_w</p:attrName>
                                        </p:attrNameLst>
                                      </p:cBhvr>
                                      <p:tavLst>
                                        <p:tav tm="0" fmla="#ppt_w*sin(2.5*pi*$)">
                                          <p:val>
                                            <p:fltVal val="0"/>
                                          </p:val>
                                        </p:tav>
                                        <p:tav tm="100000">
                                          <p:val>
                                            <p:fltVal val="1"/>
                                          </p:val>
                                        </p:tav>
                                      </p:tavLst>
                                    </p:anim>
                                    <p:anim calcmode="lin" valueType="num">
                                      <p:cBhvr>
                                        <p:cTn id="36" dur="20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37" fill="hold" nodeType="clickPar">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animBg="1"/>
    </p:bldLst>
  </p:timing>
</p:sld>
</file>

<file path=ppt/slides/slide2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2" name="图片 1"/>
          <p:cNvPicPr>
            <a:picLocks noChangeAspect="1"/>
          </p:cNvPicPr>
          <p:nvPr/>
        </p:nvPicPr>
        <p:blipFill>
          <a:blip r:embed="rId2">
            <a:extLst>
              <a:ext uri="{28A0092B-C50C-407E-A947-70E740481C1C}">
                <a14:useLocalDpi xmlns:a14="http://schemas.microsoft.com/office/drawing/2010/main" val="0"/>
              </a:ext>
            </a:extLst>
          </a:blip>
          <a:srcRect t="8214" b="7411"/>
          <a:stretch>
            <a:fillRect/>
          </a:stretch>
        </p:blipFill>
        <p:spPr>
          <a:xfrm>
            <a:off x="0" y="0"/>
            <a:ext cx="12192000" cy="6858000"/>
          </a:xfrm>
          <a:prstGeom prst="rect">
            <a:avLst/>
          </a:prstGeom>
        </p:spPr>
      </p:pic>
      <p:sp>
        <p:nvSpPr>
          <p:cNvPr id="5" name="Freeform 3035"/>
          <p:cNvSpPr/>
          <p:nvPr/>
        </p:nvSpPr>
        <p:spPr bwMode="auto">
          <a:xfrm flipH="1">
            <a:off x="768385" y="6561993"/>
            <a:ext cx="1621243" cy="296006"/>
          </a:xfrm>
          <a:custGeom>
            <a:gdLst>
              <a:gd name="T0" fmla="*/ 496 w 505"/>
              <a:gd name="T1" fmla="*/ 23 h 92"/>
              <a:gd name="T2" fmla="*/ 4 w 505"/>
              <a:gd name="T3" fmla="*/ 0 h 92"/>
              <a:gd name="T4" fmla="*/ 3 w 505"/>
              <a:gd name="T5" fmla="*/ 92 h 92"/>
              <a:gd name="T6" fmla="*/ 505 w 505"/>
              <a:gd name="T7" fmla="*/ 92 h 92"/>
              <a:gd name="T8" fmla="*/ 496 w 505"/>
              <a:gd name="T9" fmla="*/ 23 h 92"/>
            </a:gdLst>
            <a:cxnLst>
              <a:cxn ang="0">
                <a:pos x="T0" y="T1"/>
              </a:cxn>
              <a:cxn ang="0">
                <a:pos x="T2" y="T3"/>
              </a:cxn>
              <a:cxn ang="0">
                <a:pos x="T4" y="T5"/>
              </a:cxn>
              <a:cxn ang="0">
                <a:pos x="T6" y="T7"/>
              </a:cxn>
              <a:cxn ang="0">
                <a:pos x="T8" y="T9"/>
              </a:cxn>
            </a:cxnLst>
            <a:rect l="0" t="0" r="r" b="b"/>
            <a:pathLst>
              <a:path w="505" h="92">
                <a:moveTo>
                  <a:pt x="496" y="23"/>
                </a:moveTo>
                <a:cubicBezTo>
                  <a:pt x="4" y="0"/>
                  <a:pt x="4" y="0"/>
                  <a:pt x="4" y="0"/>
                </a:cubicBezTo>
                <a:cubicBezTo>
                  <a:pt x="4" y="29"/>
                  <a:pt x="0" y="63"/>
                  <a:pt x="3" y="92"/>
                </a:cubicBezTo>
                <a:cubicBezTo>
                  <a:pt x="505" y="92"/>
                  <a:pt x="505" y="92"/>
                  <a:pt x="505" y="92"/>
                </a:cubicBezTo>
                <a:cubicBezTo>
                  <a:pt x="501" y="67"/>
                  <a:pt x="496" y="44"/>
                  <a:pt x="496" y="23"/>
                </a:cubicBezTo>
                <a:close/>
              </a:path>
            </a:pathLst>
          </a:custGeom>
          <a:solidFill>
            <a:srgbClr val="982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036"/>
          <p:cNvSpPr>
            <a:spLocks noEditPoints="1"/>
          </p:cNvSpPr>
          <p:nvPr/>
        </p:nvSpPr>
        <p:spPr bwMode="auto">
          <a:xfrm flipH="1">
            <a:off x="145143" y="3873500"/>
            <a:ext cx="1416212" cy="1167729"/>
          </a:xfrm>
          <a:custGeom>
            <a:gdLst>
              <a:gd name="T0" fmla="*/ 155 w 441"/>
              <a:gd name="T1" fmla="*/ 280 h 364"/>
              <a:gd name="T2" fmla="*/ 29 w 441"/>
              <a:gd name="T3" fmla="*/ 302 h 364"/>
              <a:gd name="T4" fmla="*/ 129 w 441"/>
              <a:gd name="T5" fmla="*/ 139 h 364"/>
              <a:gd name="T6" fmla="*/ 333 w 441"/>
              <a:gd name="T7" fmla="*/ 234 h 364"/>
              <a:gd name="T8" fmla="*/ 252 w 441"/>
              <a:gd name="T9" fmla="*/ 145 h 364"/>
              <a:gd name="T10" fmla="*/ 281 w 441"/>
              <a:gd name="T11" fmla="*/ 195 h 364"/>
              <a:gd name="T12" fmla="*/ 230 w 441"/>
              <a:gd name="T13" fmla="*/ 164 h 364"/>
              <a:gd name="T14" fmla="*/ 205 w 441"/>
              <a:gd name="T15" fmla="*/ 159 h 364"/>
              <a:gd name="T16" fmla="*/ 258 w 441"/>
              <a:gd name="T17" fmla="*/ 30 h 364"/>
              <a:gd name="T18" fmla="*/ 272 w 441"/>
              <a:gd name="T19" fmla="*/ 28 h 364"/>
              <a:gd name="T20" fmla="*/ 260 w 441"/>
              <a:gd name="T21" fmla="*/ 70 h 364"/>
              <a:gd name="T22" fmla="*/ 226 w 441"/>
              <a:gd name="T23" fmla="*/ 139 h 364"/>
              <a:gd name="T24" fmla="*/ 235 w 441"/>
              <a:gd name="T25" fmla="*/ 137 h 364"/>
              <a:gd name="T26" fmla="*/ 361 w 441"/>
              <a:gd name="T27" fmla="*/ 115 h 364"/>
              <a:gd name="T28" fmla="*/ 256 w 441"/>
              <a:gd name="T29" fmla="*/ 307 h 364"/>
              <a:gd name="T30" fmla="*/ 155 w 441"/>
              <a:gd name="T31" fmla="*/ 271 h 364"/>
              <a:gd name="T32" fmla="*/ 155 w 441"/>
              <a:gd name="T33" fmla="*/ 280 h 364"/>
              <a:gd name="T34" fmla="*/ 252 w 441"/>
              <a:gd name="T35" fmla="*/ 161 h 364"/>
              <a:gd name="T36" fmla="*/ 245 w 441"/>
              <a:gd name="T37" fmla="*/ 168 h 364"/>
              <a:gd name="T38" fmla="*/ 264 w 441"/>
              <a:gd name="T39" fmla="*/ 179 h 364"/>
              <a:gd name="T40" fmla="*/ 252 w 441"/>
              <a:gd name="T41" fmla="*/ 161 h 36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1" h="364">
                <a:moveTo>
                  <a:pt x="155" y="280"/>
                </a:moveTo>
                <a:cubicBezTo>
                  <a:pt x="29" y="302"/>
                  <a:pt x="29" y="302"/>
                  <a:pt x="29" y="302"/>
                </a:cubicBezTo>
                <a:cubicBezTo>
                  <a:pt x="0" y="223"/>
                  <a:pt x="46" y="152"/>
                  <a:pt x="129" y="139"/>
                </a:cubicBezTo>
                <a:cubicBezTo>
                  <a:pt x="214" y="126"/>
                  <a:pt x="282" y="320"/>
                  <a:pt x="333" y="234"/>
                </a:cubicBezTo>
                <a:cubicBezTo>
                  <a:pt x="386" y="143"/>
                  <a:pt x="261" y="94"/>
                  <a:pt x="252" y="145"/>
                </a:cubicBezTo>
                <a:cubicBezTo>
                  <a:pt x="316" y="139"/>
                  <a:pt x="306" y="179"/>
                  <a:pt x="281" y="195"/>
                </a:cubicBezTo>
                <a:cubicBezTo>
                  <a:pt x="254" y="213"/>
                  <a:pt x="228" y="195"/>
                  <a:pt x="230" y="164"/>
                </a:cubicBezTo>
                <a:cubicBezTo>
                  <a:pt x="219" y="163"/>
                  <a:pt x="209" y="162"/>
                  <a:pt x="205" y="159"/>
                </a:cubicBezTo>
                <a:cubicBezTo>
                  <a:pt x="150" y="115"/>
                  <a:pt x="276" y="65"/>
                  <a:pt x="258" y="30"/>
                </a:cubicBezTo>
                <a:cubicBezTo>
                  <a:pt x="242" y="0"/>
                  <a:pt x="263" y="5"/>
                  <a:pt x="272" y="28"/>
                </a:cubicBezTo>
                <a:cubicBezTo>
                  <a:pt x="277" y="43"/>
                  <a:pt x="271" y="59"/>
                  <a:pt x="260" y="70"/>
                </a:cubicBezTo>
                <a:cubicBezTo>
                  <a:pt x="240" y="90"/>
                  <a:pt x="197" y="124"/>
                  <a:pt x="226" y="139"/>
                </a:cubicBezTo>
                <a:cubicBezTo>
                  <a:pt x="235" y="143"/>
                  <a:pt x="233" y="142"/>
                  <a:pt x="235" y="137"/>
                </a:cubicBezTo>
                <a:cubicBezTo>
                  <a:pt x="250" y="98"/>
                  <a:pt x="295" y="62"/>
                  <a:pt x="361" y="115"/>
                </a:cubicBezTo>
                <a:cubicBezTo>
                  <a:pt x="441" y="179"/>
                  <a:pt x="403" y="364"/>
                  <a:pt x="256" y="307"/>
                </a:cubicBezTo>
                <a:cubicBezTo>
                  <a:pt x="213" y="290"/>
                  <a:pt x="158" y="164"/>
                  <a:pt x="155" y="271"/>
                </a:cubicBezTo>
                <a:cubicBezTo>
                  <a:pt x="155" y="273"/>
                  <a:pt x="154" y="275"/>
                  <a:pt x="155" y="280"/>
                </a:cubicBezTo>
                <a:close/>
                <a:moveTo>
                  <a:pt x="252" y="161"/>
                </a:moveTo>
                <a:cubicBezTo>
                  <a:pt x="250" y="161"/>
                  <a:pt x="246" y="163"/>
                  <a:pt x="245" y="168"/>
                </a:cubicBezTo>
                <a:cubicBezTo>
                  <a:pt x="245" y="174"/>
                  <a:pt x="249" y="185"/>
                  <a:pt x="264" y="179"/>
                </a:cubicBezTo>
                <a:cubicBezTo>
                  <a:pt x="287" y="169"/>
                  <a:pt x="270" y="154"/>
                  <a:pt x="252" y="161"/>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037"/>
          <p:cNvSpPr/>
          <p:nvPr/>
        </p:nvSpPr>
        <p:spPr bwMode="auto">
          <a:xfrm flipH="1">
            <a:off x="1796259" y="5339951"/>
            <a:ext cx="638178" cy="423641"/>
          </a:xfrm>
          <a:custGeom>
            <a:gdLst>
              <a:gd name="T0" fmla="*/ 199 w 199"/>
              <a:gd name="T1" fmla="*/ 86 h 132"/>
              <a:gd name="T2" fmla="*/ 180 w 199"/>
              <a:gd name="T3" fmla="*/ 5 h 132"/>
              <a:gd name="T4" fmla="*/ 92 w 199"/>
              <a:gd name="T5" fmla="*/ 70 h 132"/>
              <a:gd name="T6" fmla="*/ 31 w 199"/>
              <a:gd name="T7" fmla="*/ 7 h 132"/>
              <a:gd name="T8" fmla="*/ 10 w 199"/>
              <a:gd name="T9" fmla="*/ 44 h 132"/>
              <a:gd name="T10" fmla="*/ 82 w 199"/>
              <a:gd name="T11" fmla="*/ 129 h 132"/>
              <a:gd name="T12" fmla="*/ 186 w 199"/>
              <a:gd name="T13" fmla="*/ 88 h 132"/>
              <a:gd name="T14" fmla="*/ 199 w 199"/>
              <a:gd name="T15" fmla="*/ 86 h 13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132">
                <a:moveTo>
                  <a:pt x="199" y="86"/>
                </a:moveTo>
                <a:cubicBezTo>
                  <a:pt x="180" y="5"/>
                  <a:pt x="180" y="5"/>
                  <a:pt x="180" y="5"/>
                </a:cubicBezTo>
                <a:cubicBezTo>
                  <a:pt x="167" y="19"/>
                  <a:pt x="103" y="82"/>
                  <a:pt x="92" y="70"/>
                </a:cubicBezTo>
                <a:cubicBezTo>
                  <a:pt x="64" y="41"/>
                  <a:pt x="44" y="11"/>
                  <a:pt x="31" y="7"/>
                </a:cubicBezTo>
                <a:cubicBezTo>
                  <a:pt x="4" y="0"/>
                  <a:pt x="0" y="34"/>
                  <a:pt x="10" y="44"/>
                </a:cubicBezTo>
                <a:cubicBezTo>
                  <a:pt x="51" y="89"/>
                  <a:pt x="66" y="132"/>
                  <a:pt x="82" y="129"/>
                </a:cubicBezTo>
                <a:cubicBezTo>
                  <a:pt x="93" y="127"/>
                  <a:pt x="111" y="120"/>
                  <a:pt x="186" y="88"/>
                </a:cubicBezTo>
                <a:cubicBezTo>
                  <a:pt x="187" y="88"/>
                  <a:pt x="197" y="86"/>
                  <a:pt x="199" y="86"/>
                </a:cubicBezTo>
                <a:close/>
              </a:path>
            </a:pathLst>
          </a:custGeom>
          <a:solidFill>
            <a:srgbClr val="982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3040"/>
          <p:cNvSpPr/>
          <p:nvPr/>
        </p:nvSpPr>
        <p:spPr bwMode="auto">
          <a:xfrm flipH="1">
            <a:off x="652970" y="4727572"/>
            <a:ext cx="1319806" cy="586580"/>
          </a:xfrm>
          <a:custGeom>
            <a:gdLst>
              <a:gd name="T0" fmla="*/ 145 w 411"/>
              <a:gd name="T1" fmla="*/ 3 h 183"/>
              <a:gd name="T2" fmla="*/ 302 w 411"/>
              <a:gd name="T3" fmla="*/ 12 h 183"/>
              <a:gd name="T4" fmla="*/ 347 w 411"/>
              <a:gd name="T5" fmla="*/ 52 h 183"/>
              <a:gd name="T6" fmla="*/ 368 w 411"/>
              <a:gd name="T7" fmla="*/ 78 h 183"/>
              <a:gd name="T8" fmla="*/ 360 w 411"/>
              <a:gd name="T9" fmla="*/ 182 h 183"/>
              <a:gd name="T10" fmla="*/ 291 w 411"/>
              <a:gd name="T11" fmla="*/ 166 h 183"/>
              <a:gd name="T12" fmla="*/ 121 w 411"/>
              <a:gd name="T13" fmla="*/ 170 h 183"/>
              <a:gd name="T14" fmla="*/ 34 w 411"/>
              <a:gd name="T15" fmla="*/ 176 h 183"/>
              <a:gd name="T16" fmla="*/ 39 w 411"/>
              <a:gd name="T17" fmla="*/ 132 h 183"/>
              <a:gd name="T18" fmla="*/ 45 w 411"/>
              <a:gd name="T19" fmla="*/ 67 h 183"/>
              <a:gd name="T20" fmla="*/ 71 w 411"/>
              <a:gd name="T21" fmla="*/ 56 h 183"/>
              <a:gd name="T22" fmla="*/ 109 w 411"/>
              <a:gd name="T23" fmla="*/ 13 h 183"/>
              <a:gd name="T24" fmla="*/ 145 w 411"/>
              <a:gd name="T25" fmla="*/ 3 h 1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1" h="183">
                <a:moveTo>
                  <a:pt x="145" y="3"/>
                </a:moveTo>
                <a:cubicBezTo>
                  <a:pt x="302" y="12"/>
                  <a:pt x="302" y="12"/>
                  <a:pt x="302" y="12"/>
                </a:cubicBezTo>
                <a:cubicBezTo>
                  <a:pt x="369" y="6"/>
                  <a:pt x="342" y="53"/>
                  <a:pt x="347" y="52"/>
                </a:cubicBezTo>
                <a:cubicBezTo>
                  <a:pt x="385" y="52"/>
                  <a:pt x="353" y="78"/>
                  <a:pt x="368" y="78"/>
                </a:cubicBezTo>
                <a:cubicBezTo>
                  <a:pt x="411" y="79"/>
                  <a:pt x="410" y="183"/>
                  <a:pt x="360" y="182"/>
                </a:cubicBezTo>
                <a:cubicBezTo>
                  <a:pt x="322" y="181"/>
                  <a:pt x="333" y="166"/>
                  <a:pt x="291" y="166"/>
                </a:cubicBezTo>
                <a:cubicBezTo>
                  <a:pt x="229" y="165"/>
                  <a:pt x="181" y="160"/>
                  <a:pt x="121" y="170"/>
                </a:cubicBezTo>
                <a:cubicBezTo>
                  <a:pt x="111" y="172"/>
                  <a:pt x="42" y="179"/>
                  <a:pt x="34" y="176"/>
                </a:cubicBezTo>
                <a:cubicBezTo>
                  <a:pt x="11" y="169"/>
                  <a:pt x="19" y="132"/>
                  <a:pt x="39" y="132"/>
                </a:cubicBezTo>
                <a:cubicBezTo>
                  <a:pt x="39" y="130"/>
                  <a:pt x="0" y="96"/>
                  <a:pt x="45" y="67"/>
                </a:cubicBezTo>
                <a:cubicBezTo>
                  <a:pt x="72" y="50"/>
                  <a:pt x="70" y="86"/>
                  <a:pt x="71" y="56"/>
                </a:cubicBezTo>
                <a:cubicBezTo>
                  <a:pt x="72" y="20"/>
                  <a:pt x="101" y="28"/>
                  <a:pt x="109" y="13"/>
                </a:cubicBezTo>
                <a:cubicBezTo>
                  <a:pt x="116" y="0"/>
                  <a:pt x="133" y="1"/>
                  <a:pt x="145" y="3"/>
                </a:cubicBezTo>
                <a:close/>
              </a:path>
            </a:pathLst>
          </a:custGeom>
          <a:solidFill>
            <a:srgbClr val="E2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041"/>
          <p:cNvSpPr/>
          <p:nvPr/>
        </p:nvSpPr>
        <p:spPr bwMode="auto">
          <a:xfrm flipH="1">
            <a:off x="540270" y="6498176"/>
            <a:ext cx="2103271" cy="359824"/>
          </a:xfrm>
          <a:custGeom>
            <a:gdLst>
              <a:gd name="T0" fmla="*/ 56 w 655"/>
              <a:gd name="T1" fmla="*/ 0 h 112"/>
              <a:gd name="T2" fmla="*/ 598 w 655"/>
              <a:gd name="T3" fmla="*/ 24 h 112"/>
              <a:gd name="T4" fmla="*/ 655 w 655"/>
              <a:gd name="T5" fmla="*/ 81 h 112"/>
              <a:gd name="T6" fmla="*/ 474 w 655"/>
              <a:gd name="T7" fmla="*/ 112 h 112"/>
              <a:gd name="T8" fmla="*/ 285 w 655"/>
              <a:gd name="T9" fmla="*/ 112 h 112"/>
              <a:gd name="T10" fmla="*/ 282 w 655"/>
              <a:gd name="T11" fmla="*/ 108 h 112"/>
              <a:gd name="T12" fmla="*/ 272 w 655"/>
              <a:gd name="T13" fmla="*/ 85 h 112"/>
              <a:gd name="T14" fmla="*/ 238 w 655"/>
              <a:gd name="T15" fmla="*/ 106 h 112"/>
              <a:gd name="T16" fmla="*/ 12 w 655"/>
              <a:gd name="T17" fmla="*/ 28 h 112"/>
              <a:gd name="T18" fmla="*/ 56 w 655"/>
              <a:gd name="T19" fmla="*/ 0 h 1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5" h="112">
                <a:moveTo>
                  <a:pt x="56" y="0"/>
                </a:moveTo>
                <a:cubicBezTo>
                  <a:pt x="598" y="24"/>
                  <a:pt x="598" y="24"/>
                  <a:pt x="598" y="24"/>
                </a:cubicBezTo>
                <a:cubicBezTo>
                  <a:pt x="626" y="70"/>
                  <a:pt x="632" y="72"/>
                  <a:pt x="655" y="81"/>
                </a:cubicBezTo>
                <a:cubicBezTo>
                  <a:pt x="652" y="92"/>
                  <a:pt x="564" y="105"/>
                  <a:pt x="474" y="112"/>
                </a:cubicBezTo>
                <a:cubicBezTo>
                  <a:pt x="285" y="112"/>
                  <a:pt x="285" y="112"/>
                  <a:pt x="285" y="112"/>
                </a:cubicBezTo>
                <a:cubicBezTo>
                  <a:pt x="283" y="111"/>
                  <a:pt x="282" y="110"/>
                  <a:pt x="282" y="108"/>
                </a:cubicBezTo>
                <a:cubicBezTo>
                  <a:pt x="280" y="96"/>
                  <a:pt x="285" y="84"/>
                  <a:pt x="272" y="85"/>
                </a:cubicBezTo>
                <a:cubicBezTo>
                  <a:pt x="261" y="85"/>
                  <a:pt x="269" y="105"/>
                  <a:pt x="238" y="106"/>
                </a:cubicBezTo>
                <a:cubicBezTo>
                  <a:pt x="161" y="108"/>
                  <a:pt x="0" y="28"/>
                  <a:pt x="12" y="28"/>
                </a:cubicBezTo>
                <a:cubicBezTo>
                  <a:pt x="45" y="30"/>
                  <a:pt x="53" y="8"/>
                  <a:pt x="56" y="0"/>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042"/>
          <p:cNvSpPr/>
          <p:nvPr/>
        </p:nvSpPr>
        <p:spPr bwMode="auto">
          <a:xfrm flipH="1">
            <a:off x="655685" y="6359678"/>
            <a:ext cx="1856147" cy="378834"/>
          </a:xfrm>
          <a:custGeom>
            <a:gdLst>
              <a:gd name="T0" fmla="*/ 15 w 578"/>
              <a:gd name="T1" fmla="*/ 0 h 118"/>
              <a:gd name="T2" fmla="*/ 564 w 578"/>
              <a:gd name="T3" fmla="*/ 35 h 118"/>
              <a:gd name="T4" fmla="*/ 569 w 578"/>
              <a:gd name="T5" fmla="*/ 89 h 118"/>
              <a:gd name="T6" fmla="*/ 429 w 578"/>
              <a:gd name="T7" fmla="*/ 115 h 118"/>
              <a:gd name="T8" fmla="*/ 217 w 578"/>
              <a:gd name="T9" fmla="*/ 111 h 118"/>
              <a:gd name="T10" fmla="*/ 3 w 578"/>
              <a:gd name="T11" fmla="*/ 56 h 118"/>
              <a:gd name="T12" fmla="*/ 15 w 578"/>
              <a:gd name="T13" fmla="*/ 0 h 118"/>
            </a:gdLst>
            <a:cxnLst>
              <a:cxn ang="0">
                <a:pos x="T0" y="T1"/>
              </a:cxn>
              <a:cxn ang="0">
                <a:pos x="T2" y="T3"/>
              </a:cxn>
              <a:cxn ang="0">
                <a:pos x="T4" y="T5"/>
              </a:cxn>
              <a:cxn ang="0">
                <a:pos x="T6" y="T7"/>
              </a:cxn>
              <a:cxn ang="0">
                <a:pos x="T8" y="T9"/>
              </a:cxn>
              <a:cxn ang="0">
                <a:pos x="T10" y="T11"/>
              </a:cxn>
              <a:cxn ang="0">
                <a:pos x="T12" y="T13"/>
              </a:cxn>
            </a:cxnLst>
            <a:rect l="0" t="0" r="r" b="b"/>
            <a:pathLst>
              <a:path w="578" h="118">
                <a:moveTo>
                  <a:pt x="15" y="0"/>
                </a:moveTo>
                <a:cubicBezTo>
                  <a:pt x="564" y="35"/>
                  <a:pt x="564" y="35"/>
                  <a:pt x="564" y="35"/>
                </a:cubicBezTo>
                <a:cubicBezTo>
                  <a:pt x="577" y="55"/>
                  <a:pt x="578" y="80"/>
                  <a:pt x="569" y="89"/>
                </a:cubicBezTo>
                <a:cubicBezTo>
                  <a:pt x="561" y="99"/>
                  <a:pt x="528" y="108"/>
                  <a:pt x="429" y="115"/>
                </a:cubicBezTo>
                <a:cubicBezTo>
                  <a:pt x="398" y="117"/>
                  <a:pt x="307" y="118"/>
                  <a:pt x="217" y="111"/>
                </a:cubicBezTo>
                <a:cubicBezTo>
                  <a:pt x="111" y="102"/>
                  <a:pt x="6" y="81"/>
                  <a:pt x="3" y="56"/>
                </a:cubicBezTo>
                <a:cubicBezTo>
                  <a:pt x="0" y="37"/>
                  <a:pt x="15" y="1"/>
                  <a:pt x="15" y="0"/>
                </a:cubicBezTo>
                <a:close/>
              </a:path>
            </a:pathLst>
          </a:custGeom>
          <a:solidFill>
            <a:srgbClr val="5533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043"/>
          <p:cNvSpPr/>
          <p:nvPr/>
        </p:nvSpPr>
        <p:spPr bwMode="auto">
          <a:xfrm flipH="1">
            <a:off x="629887" y="5403769"/>
            <a:ext cx="1842569" cy="1181308"/>
          </a:xfrm>
          <a:custGeom>
            <a:gdLst>
              <a:gd name="T0" fmla="*/ 221 w 574"/>
              <a:gd name="T1" fmla="*/ 0 h 368"/>
              <a:gd name="T2" fmla="*/ 494 w 574"/>
              <a:gd name="T3" fmla="*/ 11 h 368"/>
              <a:gd name="T4" fmla="*/ 565 w 574"/>
              <a:gd name="T5" fmla="*/ 314 h 368"/>
              <a:gd name="T6" fmla="*/ 451 w 574"/>
              <a:gd name="T7" fmla="*/ 359 h 368"/>
              <a:gd name="T8" fmla="*/ 1 w 574"/>
              <a:gd name="T9" fmla="*/ 291 h 368"/>
              <a:gd name="T10" fmla="*/ 62 w 574"/>
              <a:gd name="T11" fmla="*/ 149 h 368"/>
              <a:gd name="T12" fmla="*/ 221 w 574"/>
              <a:gd name="T13" fmla="*/ 0 h 368"/>
            </a:gdLst>
            <a:cxnLst>
              <a:cxn ang="0">
                <a:pos x="T0" y="T1"/>
              </a:cxn>
              <a:cxn ang="0">
                <a:pos x="T2" y="T3"/>
              </a:cxn>
              <a:cxn ang="0">
                <a:pos x="T4" y="T5"/>
              </a:cxn>
              <a:cxn ang="0">
                <a:pos x="T6" y="T7"/>
              </a:cxn>
              <a:cxn ang="0">
                <a:pos x="T8" y="T9"/>
              </a:cxn>
              <a:cxn ang="0">
                <a:pos x="T10" y="T11"/>
              </a:cxn>
              <a:cxn ang="0">
                <a:pos x="T12" y="T13"/>
              </a:cxn>
            </a:cxnLst>
            <a:rect l="0" t="0" r="r" b="b"/>
            <a:pathLst>
              <a:path w="574" h="368">
                <a:moveTo>
                  <a:pt x="221" y="0"/>
                </a:moveTo>
                <a:cubicBezTo>
                  <a:pt x="494" y="11"/>
                  <a:pt x="494" y="11"/>
                  <a:pt x="494" y="11"/>
                </a:cubicBezTo>
                <a:cubicBezTo>
                  <a:pt x="532" y="97"/>
                  <a:pt x="574" y="247"/>
                  <a:pt x="565" y="314"/>
                </a:cubicBezTo>
                <a:cubicBezTo>
                  <a:pt x="562" y="336"/>
                  <a:pt x="523" y="355"/>
                  <a:pt x="451" y="359"/>
                </a:cubicBezTo>
                <a:cubicBezTo>
                  <a:pt x="388" y="363"/>
                  <a:pt x="0" y="368"/>
                  <a:pt x="1" y="291"/>
                </a:cubicBezTo>
                <a:cubicBezTo>
                  <a:pt x="2" y="241"/>
                  <a:pt x="32" y="192"/>
                  <a:pt x="62" y="149"/>
                </a:cubicBezTo>
                <a:cubicBezTo>
                  <a:pt x="105" y="87"/>
                  <a:pt x="209" y="1"/>
                  <a:pt x="221" y="0"/>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044"/>
          <p:cNvSpPr>
            <a:spLocks noEditPoints="1"/>
          </p:cNvSpPr>
          <p:nvPr/>
        </p:nvSpPr>
        <p:spPr bwMode="auto">
          <a:xfrm flipH="1">
            <a:off x="1641466" y="6128848"/>
            <a:ext cx="275639" cy="270208"/>
          </a:xfrm>
          <a:custGeom>
            <a:gdLst>
              <a:gd name="T0" fmla="*/ 66 w 86"/>
              <a:gd name="T1" fmla="*/ 13 h 84"/>
              <a:gd name="T2" fmla="*/ 13 w 86"/>
              <a:gd name="T3" fmla="*/ 20 h 84"/>
              <a:gd name="T4" fmla="*/ 20 w 86"/>
              <a:gd name="T5" fmla="*/ 72 h 84"/>
              <a:gd name="T6" fmla="*/ 73 w 86"/>
              <a:gd name="T7" fmla="*/ 65 h 84"/>
              <a:gd name="T8" fmla="*/ 66 w 86"/>
              <a:gd name="T9" fmla="*/ 13 h 84"/>
              <a:gd name="T10" fmla="*/ 48 w 86"/>
              <a:gd name="T11" fmla="*/ 56 h 84"/>
              <a:gd name="T12" fmla="*/ 50 w 86"/>
              <a:gd name="T13" fmla="*/ 64 h 84"/>
              <a:gd name="T14" fmla="*/ 41 w 86"/>
              <a:gd name="T15" fmla="*/ 65 h 84"/>
              <a:gd name="T16" fmla="*/ 40 w 86"/>
              <a:gd name="T17" fmla="*/ 57 h 84"/>
              <a:gd name="T18" fmla="*/ 48 w 86"/>
              <a:gd name="T19" fmla="*/ 56 h 84"/>
              <a:gd name="T20" fmla="*/ 26 w 86"/>
              <a:gd name="T21" fmla="*/ 39 h 84"/>
              <a:gd name="T22" fmla="*/ 27 w 86"/>
              <a:gd name="T23" fmla="*/ 47 h 84"/>
              <a:gd name="T24" fmla="*/ 19 w 86"/>
              <a:gd name="T25" fmla="*/ 48 h 84"/>
              <a:gd name="T26" fmla="*/ 18 w 86"/>
              <a:gd name="T27" fmla="*/ 40 h 84"/>
              <a:gd name="T28" fmla="*/ 26 w 86"/>
              <a:gd name="T29" fmla="*/ 39 h 84"/>
              <a:gd name="T30" fmla="*/ 42 w 86"/>
              <a:gd name="T31" fmla="*/ 18 h 84"/>
              <a:gd name="T32" fmla="*/ 43 w 86"/>
              <a:gd name="T33" fmla="*/ 26 h 84"/>
              <a:gd name="T34" fmla="*/ 35 w 86"/>
              <a:gd name="T35" fmla="*/ 27 h 84"/>
              <a:gd name="T36" fmla="*/ 34 w 86"/>
              <a:gd name="T37" fmla="*/ 19 h 84"/>
              <a:gd name="T38" fmla="*/ 42 w 86"/>
              <a:gd name="T39" fmla="*/ 18 h 84"/>
              <a:gd name="T40" fmla="*/ 66 w 86"/>
              <a:gd name="T41" fmla="*/ 36 h 84"/>
              <a:gd name="T42" fmla="*/ 67 w 86"/>
              <a:gd name="T43" fmla="*/ 44 h 84"/>
              <a:gd name="T44" fmla="*/ 59 w 86"/>
              <a:gd name="T45" fmla="*/ 45 h 84"/>
              <a:gd name="T46" fmla="*/ 57 w 86"/>
              <a:gd name="T47" fmla="*/ 37 h 84"/>
              <a:gd name="T48" fmla="*/ 66 w 86"/>
              <a:gd name="T49" fmla="*/ 36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84">
                <a:moveTo>
                  <a:pt x="66" y="13"/>
                </a:moveTo>
                <a:cubicBezTo>
                  <a:pt x="49" y="0"/>
                  <a:pt x="26" y="4"/>
                  <a:pt x="13" y="20"/>
                </a:cubicBezTo>
                <a:cubicBezTo>
                  <a:pt x="0" y="36"/>
                  <a:pt x="4" y="59"/>
                  <a:pt x="20" y="72"/>
                </a:cubicBezTo>
                <a:cubicBezTo>
                  <a:pt x="37" y="84"/>
                  <a:pt x="61" y="81"/>
                  <a:pt x="73" y="65"/>
                </a:cubicBezTo>
                <a:cubicBezTo>
                  <a:pt x="86" y="48"/>
                  <a:pt x="83" y="25"/>
                  <a:pt x="66" y="13"/>
                </a:cubicBezTo>
                <a:close/>
                <a:moveTo>
                  <a:pt x="48" y="56"/>
                </a:moveTo>
                <a:cubicBezTo>
                  <a:pt x="51" y="58"/>
                  <a:pt x="52" y="62"/>
                  <a:pt x="50" y="64"/>
                </a:cubicBezTo>
                <a:cubicBezTo>
                  <a:pt x="48" y="67"/>
                  <a:pt x="44" y="67"/>
                  <a:pt x="41" y="65"/>
                </a:cubicBezTo>
                <a:cubicBezTo>
                  <a:pt x="39" y="63"/>
                  <a:pt x="38" y="60"/>
                  <a:pt x="40" y="57"/>
                </a:cubicBezTo>
                <a:cubicBezTo>
                  <a:pt x="42" y="55"/>
                  <a:pt x="46" y="54"/>
                  <a:pt x="48" y="56"/>
                </a:cubicBezTo>
                <a:close/>
                <a:moveTo>
                  <a:pt x="26" y="39"/>
                </a:moveTo>
                <a:cubicBezTo>
                  <a:pt x="29" y="41"/>
                  <a:pt x="29" y="45"/>
                  <a:pt x="27" y="47"/>
                </a:cubicBezTo>
                <a:cubicBezTo>
                  <a:pt x="25" y="50"/>
                  <a:pt x="22" y="50"/>
                  <a:pt x="19" y="48"/>
                </a:cubicBezTo>
                <a:cubicBezTo>
                  <a:pt x="16" y="46"/>
                  <a:pt x="16" y="43"/>
                  <a:pt x="18" y="40"/>
                </a:cubicBezTo>
                <a:cubicBezTo>
                  <a:pt x="20" y="38"/>
                  <a:pt x="24" y="37"/>
                  <a:pt x="26" y="39"/>
                </a:cubicBezTo>
                <a:close/>
                <a:moveTo>
                  <a:pt x="42" y="18"/>
                </a:moveTo>
                <a:cubicBezTo>
                  <a:pt x="45" y="20"/>
                  <a:pt x="45" y="24"/>
                  <a:pt x="43" y="26"/>
                </a:cubicBezTo>
                <a:cubicBezTo>
                  <a:pt x="41" y="29"/>
                  <a:pt x="38" y="29"/>
                  <a:pt x="35" y="27"/>
                </a:cubicBezTo>
                <a:cubicBezTo>
                  <a:pt x="32" y="26"/>
                  <a:pt x="32" y="22"/>
                  <a:pt x="34" y="19"/>
                </a:cubicBezTo>
                <a:cubicBezTo>
                  <a:pt x="36" y="17"/>
                  <a:pt x="40" y="16"/>
                  <a:pt x="42" y="18"/>
                </a:cubicBezTo>
                <a:close/>
                <a:moveTo>
                  <a:pt x="66" y="36"/>
                </a:moveTo>
                <a:cubicBezTo>
                  <a:pt x="68" y="38"/>
                  <a:pt x="69" y="42"/>
                  <a:pt x="67" y="44"/>
                </a:cubicBezTo>
                <a:cubicBezTo>
                  <a:pt x="65" y="47"/>
                  <a:pt x="61" y="47"/>
                  <a:pt x="59" y="45"/>
                </a:cubicBezTo>
                <a:cubicBezTo>
                  <a:pt x="56" y="43"/>
                  <a:pt x="55" y="40"/>
                  <a:pt x="57" y="37"/>
                </a:cubicBezTo>
                <a:cubicBezTo>
                  <a:pt x="59" y="35"/>
                  <a:pt x="63" y="34"/>
                  <a:pt x="66" y="36"/>
                </a:cubicBezTo>
                <a:close/>
              </a:path>
            </a:pathLst>
          </a:custGeom>
          <a:solidFill>
            <a:srgbClr val="CEBC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045"/>
          <p:cNvSpPr>
            <a:spLocks noEditPoints="1"/>
          </p:cNvSpPr>
          <p:nvPr/>
        </p:nvSpPr>
        <p:spPr bwMode="auto">
          <a:xfrm flipH="1">
            <a:off x="1634677" y="5827410"/>
            <a:ext cx="251198" cy="247124"/>
          </a:xfrm>
          <a:custGeom>
            <a:gdLst>
              <a:gd name="T0" fmla="*/ 60 w 78"/>
              <a:gd name="T1" fmla="*/ 11 h 77"/>
              <a:gd name="T2" fmla="*/ 11 w 78"/>
              <a:gd name="T3" fmla="*/ 18 h 77"/>
              <a:gd name="T4" fmla="*/ 18 w 78"/>
              <a:gd name="T5" fmla="*/ 65 h 77"/>
              <a:gd name="T6" fmla="*/ 66 w 78"/>
              <a:gd name="T7" fmla="*/ 59 h 77"/>
              <a:gd name="T8" fmla="*/ 60 w 78"/>
              <a:gd name="T9" fmla="*/ 11 h 77"/>
              <a:gd name="T10" fmla="*/ 44 w 78"/>
              <a:gd name="T11" fmla="*/ 51 h 77"/>
              <a:gd name="T12" fmla="*/ 45 w 78"/>
              <a:gd name="T13" fmla="*/ 58 h 77"/>
              <a:gd name="T14" fmla="*/ 37 w 78"/>
              <a:gd name="T15" fmla="*/ 59 h 77"/>
              <a:gd name="T16" fmla="*/ 36 w 78"/>
              <a:gd name="T17" fmla="*/ 52 h 77"/>
              <a:gd name="T18" fmla="*/ 44 w 78"/>
              <a:gd name="T19" fmla="*/ 51 h 77"/>
              <a:gd name="T20" fmla="*/ 23 w 78"/>
              <a:gd name="T21" fmla="*/ 35 h 77"/>
              <a:gd name="T22" fmla="*/ 24 w 78"/>
              <a:gd name="T23" fmla="*/ 43 h 77"/>
              <a:gd name="T24" fmla="*/ 17 w 78"/>
              <a:gd name="T25" fmla="*/ 44 h 77"/>
              <a:gd name="T26" fmla="*/ 16 w 78"/>
              <a:gd name="T27" fmla="*/ 36 h 77"/>
              <a:gd name="T28" fmla="*/ 23 w 78"/>
              <a:gd name="T29" fmla="*/ 35 h 77"/>
              <a:gd name="T30" fmla="*/ 38 w 78"/>
              <a:gd name="T31" fmla="*/ 16 h 77"/>
              <a:gd name="T32" fmla="*/ 39 w 78"/>
              <a:gd name="T33" fmla="*/ 24 h 77"/>
              <a:gd name="T34" fmla="*/ 31 w 78"/>
              <a:gd name="T35" fmla="*/ 25 h 77"/>
              <a:gd name="T36" fmla="*/ 30 w 78"/>
              <a:gd name="T37" fmla="*/ 17 h 77"/>
              <a:gd name="T38" fmla="*/ 38 w 78"/>
              <a:gd name="T39" fmla="*/ 16 h 77"/>
              <a:gd name="T40" fmla="*/ 59 w 78"/>
              <a:gd name="T41" fmla="*/ 33 h 77"/>
              <a:gd name="T42" fmla="*/ 60 w 78"/>
              <a:gd name="T43" fmla="*/ 40 h 77"/>
              <a:gd name="T44" fmla="*/ 53 w 78"/>
              <a:gd name="T45" fmla="*/ 41 h 77"/>
              <a:gd name="T46" fmla="*/ 52 w 78"/>
              <a:gd name="T47" fmla="*/ 34 h 77"/>
              <a:gd name="T48" fmla="*/ 59 w 78"/>
              <a:gd name="T49" fmla="*/ 33 h 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77">
                <a:moveTo>
                  <a:pt x="60" y="11"/>
                </a:moveTo>
                <a:cubicBezTo>
                  <a:pt x="44" y="0"/>
                  <a:pt x="23" y="3"/>
                  <a:pt x="11" y="18"/>
                </a:cubicBezTo>
                <a:cubicBezTo>
                  <a:pt x="0" y="33"/>
                  <a:pt x="3" y="54"/>
                  <a:pt x="18" y="65"/>
                </a:cubicBezTo>
                <a:cubicBezTo>
                  <a:pt x="33" y="77"/>
                  <a:pt x="55" y="74"/>
                  <a:pt x="66" y="59"/>
                </a:cubicBezTo>
                <a:cubicBezTo>
                  <a:pt x="78" y="44"/>
                  <a:pt x="75" y="23"/>
                  <a:pt x="60" y="11"/>
                </a:cubicBezTo>
                <a:close/>
                <a:moveTo>
                  <a:pt x="44" y="51"/>
                </a:moveTo>
                <a:cubicBezTo>
                  <a:pt x="46" y="53"/>
                  <a:pt x="46" y="56"/>
                  <a:pt x="45" y="58"/>
                </a:cubicBezTo>
                <a:cubicBezTo>
                  <a:pt x="43" y="61"/>
                  <a:pt x="39" y="61"/>
                  <a:pt x="37" y="59"/>
                </a:cubicBezTo>
                <a:cubicBezTo>
                  <a:pt x="35" y="58"/>
                  <a:pt x="34" y="54"/>
                  <a:pt x="36" y="52"/>
                </a:cubicBezTo>
                <a:cubicBezTo>
                  <a:pt x="38" y="50"/>
                  <a:pt x="41" y="49"/>
                  <a:pt x="44" y="51"/>
                </a:cubicBezTo>
                <a:close/>
                <a:moveTo>
                  <a:pt x="23" y="35"/>
                </a:moveTo>
                <a:cubicBezTo>
                  <a:pt x="26" y="37"/>
                  <a:pt x="26" y="40"/>
                  <a:pt x="24" y="43"/>
                </a:cubicBezTo>
                <a:cubicBezTo>
                  <a:pt x="23" y="45"/>
                  <a:pt x="19" y="45"/>
                  <a:pt x="17" y="44"/>
                </a:cubicBezTo>
                <a:cubicBezTo>
                  <a:pt x="14" y="42"/>
                  <a:pt x="14" y="39"/>
                  <a:pt x="16" y="36"/>
                </a:cubicBezTo>
                <a:cubicBezTo>
                  <a:pt x="18" y="34"/>
                  <a:pt x="21" y="33"/>
                  <a:pt x="23" y="35"/>
                </a:cubicBezTo>
                <a:close/>
                <a:moveTo>
                  <a:pt x="38" y="16"/>
                </a:moveTo>
                <a:cubicBezTo>
                  <a:pt x="40" y="18"/>
                  <a:pt x="41" y="21"/>
                  <a:pt x="39" y="24"/>
                </a:cubicBezTo>
                <a:cubicBezTo>
                  <a:pt x="37" y="26"/>
                  <a:pt x="34" y="26"/>
                  <a:pt x="31" y="25"/>
                </a:cubicBezTo>
                <a:cubicBezTo>
                  <a:pt x="29" y="23"/>
                  <a:pt x="29" y="20"/>
                  <a:pt x="30" y="17"/>
                </a:cubicBezTo>
                <a:cubicBezTo>
                  <a:pt x="32" y="15"/>
                  <a:pt x="36" y="14"/>
                  <a:pt x="38" y="16"/>
                </a:cubicBezTo>
                <a:close/>
                <a:moveTo>
                  <a:pt x="59" y="33"/>
                </a:moveTo>
                <a:cubicBezTo>
                  <a:pt x="62" y="34"/>
                  <a:pt x="62" y="38"/>
                  <a:pt x="60" y="40"/>
                </a:cubicBezTo>
                <a:cubicBezTo>
                  <a:pt x="59" y="42"/>
                  <a:pt x="55" y="43"/>
                  <a:pt x="53" y="41"/>
                </a:cubicBezTo>
                <a:cubicBezTo>
                  <a:pt x="50" y="39"/>
                  <a:pt x="50" y="36"/>
                  <a:pt x="52" y="34"/>
                </a:cubicBezTo>
                <a:cubicBezTo>
                  <a:pt x="54" y="31"/>
                  <a:pt x="57" y="31"/>
                  <a:pt x="59" y="33"/>
                </a:cubicBezTo>
                <a:close/>
              </a:path>
            </a:pathLst>
          </a:custGeom>
          <a:solidFill>
            <a:srgbClr val="CEBC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046"/>
          <p:cNvSpPr/>
          <p:nvPr/>
        </p:nvSpPr>
        <p:spPr bwMode="auto">
          <a:xfrm flipH="1">
            <a:off x="704567" y="6289071"/>
            <a:ext cx="397843" cy="272923"/>
          </a:xfrm>
          <a:custGeom>
            <a:gdLst>
              <a:gd name="T0" fmla="*/ 5 w 124"/>
              <a:gd name="T1" fmla="*/ 22 h 85"/>
              <a:gd name="T2" fmla="*/ 107 w 124"/>
              <a:gd name="T3" fmla="*/ 0 h 85"/>
              <a:gd name="T4" fmla="*/ 49 w 124"/>
              <a:gd name="T5" fmla="*/ 81 h 85"/>
              <a:gd name="T6" fmla="*/ 5 w 124"/>
              <a:gd name="T7" fmla="*/ 22 h 85"/>
            </a:gdLst>
            <a:cxnLst>
              <a:cxn ang="0">
                <a:pos x="T0" y="T1"/>
              </a:cxn>
              <a:cxn ang="0">
                <a:pos x="T2" y="T3"/>
              </a:cxn>
              <a:cxn ang="0">
                <a:pos x="T4" y="T5"/>
              </a:cxn>
              <a:cxn ang="0">
                <a:pos x="T6" y="T7"/>
              </a:cxn>
            </a:cxnLst>
            <a:rect l="0" t="0" r="r" b="b"/>
            <a:pathLst>
              <a:path w="124" h="85">
                <a:moveTo>
                  <a:pt x="5" y="22"/>
                </a:moveTo>
                <a:cubicBezTo>
                  <a:pt x="107" y="0"/>
                  <a:pt x="107" y="0"/>
                  <a:pt x="107" y="0"/>
                </a:cubicBezTo>
                <a:cubicBezTo>
                  <a:pt x="124" y="25"/>
                  <a:pt x="95" y="85"/>
                  <a:pt x="49" y="81"/>
                </a:cubicBezTo>
                <a:cubicBezTo>
                  <a:pt x="49" y="81"/>
                  <a:pt x="0" y="82"/>
                  <a:pt x="5" y="22"/>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047"/>
          <p:cNvSpPr/>
          <p:nvPr/>
        </p:nvSpPr>
        <p:spPr bwMode="auto">
          <a:xfrm flipH="1">
            <a:off x="752091" y="6135636"/>
            <a:ext cx="382907" cy="173802"/>
          </a:xfrm>
          <a:custGeom>
            <a:gdLst>
              <a:gd name="T0" fmla="*/ 80 w 119"/>
              <a:gd name="T1" fmla="*/ 18 h 54"/>
              <a:gd name="T2" fmla="*/ 72 w 119"/>
              <a:gd name="T3" fmla="*/ 0 h 54"/>
              <a:gd name="T4" fmla="*/ 112 w 119"/>
              <a:gd name="T5" fmla="*/ 6 h 54"/>
              <a:gd name="T6" fmla="*/ 103 w 119"/>
              <a:gd name="T7" fmla="*/ 18 h 54"/>
              <a:gd name="T8" fmla="*/ 50 w 119"/>
              <a:gd name="T9" fmla="*/ 38 h 54"/>
              <a:gd name="T10" fmla="*/ 7 w 119"/>
              <a:gd name="T11" fmla="*/ 40 h 54"/>
              <a:gd name="T12" fmla="*/ 80 w 119"/>
              <a:gd name="T13" fmla="*/ 18 h 54"/>
            </a:gdLst>
            <a:cxnLst>
              <a:cxn ang="0">
                <a:pos x="T0" y="T1"/>
              </a:cxn>
              <a:cxn ang="0">
                <a:pos x="T2" y="T3"/>
              </a:cxn>
              <a:cxn ang="0">
                <a:pos x="T4" y="T5"/>
              </a:cxn>
              <a:cxn ang="0">
                <a:pos x="T6" y="T7"/>
              </a:cxn>
              <a:cxn ang="0">
                <a:pos x="T8" y="T9"/>
              </a:cxn>
              <a:cxn ang="0">
                <a:pos x="T10" y="T11"/>
              </a:cxn>
              <a:cxn ang="0">
                <a:pos x="T12" y="T13"/>
              </a:cxn>
            </a:cxnLst>
            <a:rect l="0" t="0" r="r" b="b"/>
            <a:pathLst>
              <a:path w="119" h="54">
                <a:moveTo>
                  <a:pt x="80" y="18"/>
                </a:moveTo>
                <a:cubicBezTo>
                  <a:pt x="80" y="15"/>
                  <a:pt x="76" y="3"/>
                  <a:pt x="72" y="0"/>
                </a:cubicBezTo>
                <a:cubicBezTo>
                  <a:pt x="77" y="0"/>
                  <a:pt x="107" y="4"/>
                  <a:pt x="112" y="6"/>
                </a:cubicBezTo>
                <a:cubicBezTo>
                  <a:pt x="118" y="11"/>
                  <a:pt x="119" y="8"/>
                  <a:pt x="103" y="18"/>
                </a:cubicBezTo>
                <a:cubicBezTo>
                  <a:pt x="95" y="23"/>
                  <a:pt x="59" y="36"/>
                  <a:pt x="50" y="38"/>
                </a:cubicBezTo>
                <a:cubicBezTo>
                  <a:pt x="47" y="38"/>
                  <a:pt x="0" y="54"/>
                  <a:pt x="7" y="40"/>
                </a:cubicBezTo>
                <a:cubicBezTo>
                  <a:pt x="9" y="36"/>
                  <a:pt x="73" y="22"/>
                  <a:pt x="80" y="18"/>
                </a:cubicBezTo>
                <a:close/>
              </a:path>
            </a:pathLst>
          </a:custGeom>
          <a:solidFill>
            <a:srgbClr val="982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048"/>
          <p:cNvSpPr/>
          <p:nvPr/>
        </p:nvSpPr>
        <p:spPr bwMode="auto">
          <a:xfrm flipH="1">
            <a:off x="640749" y="6154646"/>
            <a:ext cx="534983" cy="310942"/>
          </a:xfrm>
          <a:custGeom>
            <a:gdLst>
              <a:gd name="T0" fmla="*/ 43 w 167"/>
              <a:gd name="T1" fmla="*/ 30 h 97"/>
              <a:gd name="T2" fmla="*/ 131 w 167"/>
              <a:gd name="T3" fmla="*/ 3 h 97"/>
              <a:gd name="T4" fmla="*/ 130 w 167"/>
              <a:gd name="T5" fmla="*/ 31 h 97"/>
              <a:gd name="T6" fmla="*/ 26 w 167"/>
              <a:gd name="T7" fmla="*/ 65 h 97"/>
              <a:gd name="T8" fmla="*/ 18 w 167"/>
              <a:gd name="T9" fmla="*/ 53 h 97"/>
              <a:gd name="T10" fmla="*/ 43 w 167"/>
              <a:gd name="T11" fmla="*/ 30 h 97"/>
            </a:gdLst>
            <a:cxnLst>
              <a:cxn ang="0">
                <a:pos x="T0" y="T1"/>
              </a:cxn>
              <a:cxn ang="0">
                <a:pos x="T2" y="T3"/>
              </a:cxn>
              <a:cxn ang="0">
                <a:pos x="T4" y="T5"/>
              </a:cxn>
              <a:cxn ang="0">
                <a:pos x="T6" y="T7"/>
              </a:cxn>
              <a:cxn ang="0">
                <a:pos x="T8" y="T9"/>
              </a:cxn>
              <a:cxn ang="0">
                <a:pos x="T10" y="T11"/>
              </a:cxn>
            </a:cxnLst>
            <a:rect l="0" t="0" r="r" b="b"/>
            <a:pathLst>
              <a:path w="167" h="97">
                <a:moveTo>
                  <a:pt x="43" y="30"/>
                </a:moveTo>
                <a:cubicBezTo>
                  <a:pt x="72" y="26"/>
                  <a:pt x="124" y="0"/>
                  <a:pt x="131" y="3"/>
                </a:cubicBezTo>
                <a:cubicBezTo>
                  <a:pt x="149" y="11"/>
                  <a:pt x="121" y="30"/>
                  <a:pt x="130" y="31"/>
                </a:cubicBezTo>
                <a:cubicBezTo>
                  <a:pt x="167" y="39"/>
                  <a:pt x="59" y="97"/>
                  <a:pt x="26" y="65"/>
                </a:cubicBezTo>
                <a:cubicBezTo>
                  <a:pt x="26" y="64"/>
                  <a:pt x="28" y="63"/>
                  <a:pt x="18" y="53"/>
                </a:cubicBezTo>
                <a:cubicBezTo>
                  <a:pt x="0" y="33"/>
                  <a:pt x="41" y="30"/>
                  <a:pt x="43" y="30"/>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3049"/>
          <p:cNvSpPr/>
          <p:nvPr/>
        </p:nvSpPr>
        <p:spPr bwMode="auto">
          <a:xfrm flipH="1">
            <a:off x="1660476" y="5384760"/>
            <a:ext cx="575718" cy="458945"/>
          </a:xfrm>
          <a:custGeom>
            <a:gdLst>
              <a:gd name="T0" fmla="*/ 179 w 179"/>
              <a:gd name="T1" fmla="*/ 79 h 143"/>
              <a:gd name="T2" fmla="*/ 143 w 179"/>
              <a:gd name="T3" fmla="*/ 0 h 143"/>
              <a:gd name="T4" fmla="*/ 13 w 179"/>
              <a:gd name="T5" fmla="*/ 124 h 143"/>
              <a:gd name="T6" fmla="*/ 123 w 179"/>
              <a:gd name="T7" fmla="*/ 105 h 143"/>
              <a:gd name="T8" fmla="*/ 179 w 179"/>
              <a:gd name="T9" fmla="*/ 79 h 143"/>
            </a:gdLst>
            <a:cxnLst>
              <a:cxn ang="0">
                <a:pos x="T0" y="T1"/>
              </a:cxn>
              <a:cxn ang="0">
                <a:pos x="T2" y="T3"/>
              </a:cxn>
              <a:cxn ang="0">
                <a:pos x="T4" y="T5"/>
              </a:cxn>
              <a:cxn ang="0">
                <a:pos x="T6" y="T7"/>
              </a:cxn>
              <a:cxn ang="0">
                <a:pos x="T8" y="T9"/>
              </a:cxn>
            </a:cxnLst>
            <a:rect l="0" t="0" r="r" b="b"/>
            <a:pathLst>
              <a:path w="179" h="143">
                <a:moveTo>
                  <a:pt x="179" y="79"/>
                </a:moveTo>
                <a:cubicBezTo>
                  <a:pt x="143" y="0"/>
                  <a:pt x="143" y="0"/>
                  <a:pt x="143" y="0"/>
                </a:cubicBezTo>
                <a:cubicBezTo>
                  <a:pt x="86" y="29"/>
                  <a:pt x="0" y="93"/>
                  <a:pt x="13" y="124"/>
                </a:cubicBezTo>
                <a:cubicBezTo>
                  <a:pt x="19" y="139"/>
                  <a:pt x="44" y="143"/>
                  <a:pt x="123" y="105"/>
                </a:cubicBezTo>
                <a:cubicBezTo>
                  <a:pt x="131" y="101"/>
                  <a:pt x="172" y="81"/>
                  <a:pt x="179" y="79"/>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050"/>
          <p:cNvSpPr/>
          <p:nvPr/>
        </p:nvSpPr>
        <p:spPr bwMode="auto">
          <a:xfrm flipH="1">
            <a:off x="707282" y="4608084"/>
            <a:ext cx="1541131" cy="1103912"/>
          </a:xfrm>
          <a:custGeom>
            <a:gdLst>
              <a:gd name="T0" fmla="*/ 337 w 480"/>
              <a:gd name="T1" fmla="*/ 26 h 344"/>
              <a:gd name="T2" fmla="*/ 406 w 480"/>
              <a:gd name="T3" fmla="*/ 253 h 344"/>
              <a:gd name="T4" fmla="*/ 174 w 480"/>
              <a:gd name="T5" fmla="*/ 107 h 344"/>
              <a:gd name="T6" fmla="*/ 337 w 480"/>
              <a:gd name="T7" fmla="*/ 26 h 344"/>
            </a:gdLst>
            <a:cxnLst>
              <a:cxn ang="0">
                <a:pos x="T0" y="T1"/>
              </a:cxn>
              <a:cxn ang="0">
                <a:pos x="T2" y="T3"/>
              </a:cxn>
              <a:cxn ang="0">
                <a:pos x="T4" y="T5"/>
              </a:cxn>
              <a:cxn ang="0">
                <a:pos x="T6" y="T7"/>
              </a:cxn>
            </a:cxnLst>
            <a:rect l="0" t="0" r="r" b="b"/>
            <a:pathLst>
              <a:path w="480" h="344">
                <a:moveTo>
                  <a:pt x="337" y="26"/>
                </a:moveTo>
                <a:cubicBezTo>
                  <a:pt x="407" y="80"/>
                  <a:pt x="480" y="161"/>
                  <a:pt x="406" y="253"/>
                </a:cubicBezTo>
                <a:cubicBezTo>
                  <a:pt x="333" y="344"/>
                  <a:pt x="0" y="310"/>
                  <a:pt x="174" y="107"/>
                </a:cubicBezTo>
                <a:cubicBezTo>
                  <a:pt x="200" y="76"/>
                  <a:pt x="303" y="0"/>
                  <a:pt x="337" y="26"/>
                </a:cubicBezTo>
                <a:close/>
              </a:path>
            </a:pathLst>
          </a:custGeom>
          <a:solidFill>
            <a:srgbClr val="EBC2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051"/>
          <p:cNvSpPr/>
          <p:nvPr/>
        </p:nvSpPr>
        <p:spPr bwMode="auto">
          <a:xfrm flipH="1">
            <a:off x="633960" y="5422779"/>
            <a:ext cx="574360" cy="609664"/>
          </a:xfrm>
          <a:custGeom>
            <a:gdLst>
              <a:gd name="T0" fmla="*/ 93 w 179"/>
              <a:gd name="T1" fmla="*/ 0 h 190"/>
              <a:gd name="T2" fmla="*/ 0 w 179"/>
              <a:gd name="T3" fmla="*/ 76 h 190"/>
              <a:gd name="T4" fmla="*/ 99 w 179"/>
              <a:gd name="T5" fmla="*/ 147 h 190"/>
              <a:gd name="T6" fmla="*/ 93 w 179"/>
              <a:gd name="T7" fmla="*/ 0 h 190"/>
            </a:gdLst>
            <a:cxnLst>
              <a:cxn ang="0">
                <a:pos x="T0" y="T1"/>
              </a:cxn>
              <a:cxn ang="0">
                <a:pos x="T2" y="T3"/>
              </a:cxn>
              <a:cxn ang="0">
                <a:pos x="T4" y="T5"/>
              </a:cxn>
              <a:cxn ang="0">
                <a:pos x="T6" y="T7"/>
              </a:cxn>
            </a:cxnLst>
            <a:rect l="0" t="0" r="r" b="b"/>
            <a:pathLst>
              <a:path w="179" h="190">
                <a:moveTo>
                  <a:pt x="93" y="0"/>
                </a:moveTo>
                <a:cubicBezTo>
                  <a:pt x="0" y="76"/>
                  <a:pt x="0" y="76"/>
                  <a:pt x="0" y="76"/>
                </a:cubicBezTo>
                <a:cubicBezTo>
                  <a:pt x="0" y="78"/>
                  <a:pt x="61" y="126"/>
                  <a:pt x="99" y="147"/>
                </a:cubicBezTo>
                <a:cubicBezTo>
                  <a:pt x="179" y="190"/>
                  <a:pt x="143" y="13"/>
                  <a:pt x="93" y="0"/>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052"/>
          <p:cNvSpPr/>
          <p:nvPr/>
        </p:nvSpPr>
        <p:spPr bwMode="auto">
          <a:xfrm flipH="1">
            <a:off x="832202" y="4713994"/>
            <a:ext cx="1220685" cy="894807"/>
          </a:xfrm>
          <a:custGeom>
            <a:gdLst>
              <a:gd name="T0" fmla="*/ 267 w 380"/>
              <a:gd name="T1" fmla="*/ 21 h 279"/>
              <a:gd name="T2" fmla="*/ 321 w 380"/>
              <a:gd name="T3" fmla="*/ 205 h 279"/>
              <a:gd name="T4" fmla="*/ 138 w 380"/>
              <a:gd name="T5" fmla="*/ 87 h 279"/>
              <a:gd name="T6" fmla="*/ 267 w 380"/>
              <a:gd name="T7" fmla="*/ 21 h 279"/>
            </a:gdLst>
            <a:cxnLst>
              <a:cxn ang="0">
                <a:pos x="T0" y="T1"/>
              </a:cxn>
              <a:cxn ang="0">
                <a:pos x="T2" y="T3"/>
              </a:cxn>
              <a:cxn ang="0">
                <a:pos x="T4" y="T5"/>
              </a:cxn>
              <a:cxn ang="0">
                <a:pos x="T6" y="T7"/>
              </a:cxn>
            </a:cxnLst>
            <a:rect l="0" t="0" r="r" b="b"/>
            <a:pathLst>
              <a:path w="380" h="279">
                <a:moveTo>
                  <a:pt x="267" y="21"/>
                </a:moveTo>
                <a:cubicBezTo>
                  <a:pt x="322" y="65"/>
                  <a:pt x="380" y="131"/>
                  <a:pt x="321" y="205"/>
                </a:cubicBezTo>
                <a:cubicBezTo>
                  <a:pt x="264" y="279"/>
                  <a:pt x="0" y="251"/>
                  <a:pt x="138" y="87"/>
                </a:cubicBezTo>
                <a:cubicBezTo>
                  <a:pt x="159" y="62"/>
                  <a:pt x="240" y="0"/>
                  <a:pt x="267" y="21"/>
                </a:cubicBezTo>
                <a:close/>
              </a:path>
            </a:pathLst>
          </a:custGeom>
          <a:solidFill>
            <a:srgbClr val="F5D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053"/>
          <p:cNvSpPr/>
          <p:nvPr/>
        </p:nvSpPr>
        <p:spPr bwMode="auto">
          <a:xfrm flipH="1">
            <a:off x="363753" y="4935319"/>
            <a:ext cx="1623958" cy="1777393"/>
          </a:xfrm>
          <a:custGeom>
            <a:gdLst>
              <a:gd name="T0" fmla="*/ 71 w 506"/>
              <a:gd name="T1" fmla="*/ 31 h 554"/>
              <a:gd name="T2" fmla="*/ 320 w 506"/>
              <a:gd name="T3" fmla="*/ 134 h 554"/>
              <a:gd name="T4" fmla="*/ 330 w 506"/>
              <a:gd name="T5" fmla="*/ 0 h 554"/>
              <a:gd name="T6" fmla="*/ 198 w 506"/>
              <a:gd name="T7" fmla="*/ 413 h 554"/>
              <a:gd name="T8" fmla="*/ 287 w 506"/>
              <a:gd name="T9" fmla="*/ 403 h 554"/>
              <a:gd name="T10" fmla="*/ 276 w 506"/>
              <a:gd name="T11" fmla="*/ 421 h 554"/>
              <a:gd name="T12" fmla="*/ 277 w 506"/>
              <a:gd name="T13" fmla="*/ 421 h 554"/>
              <a:gd name="T14" fmla="*/ 287 w 506"/>
              <a:gd name="T15" fmla="*/ 387 h 554"/>
              <a:gd name="T16" fmla="*/ 103 w 506"/>
              <a:gd name="T17" fmla="*/ 428 h 554"/>
              <a:gd name="T18" fmla="*/ 71 w 506"/>
              <a:gd name="T19" fmla="*/ 31 h 55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54">
                <a:moveTo>
                  <a:pt x="71" y="31"/>
                </a:moveTo>
                <a:cubicBezTo>
                  <a:pt x="0" y="183"/>
                  <a:pt x="235" y="231"/>
                  <a:pt x="320" y="134"/>
                </a:cubicBezTo>
                <a:cubicBezTo>
                  <a:pt x="352" y="97"/>
                  <a:pt x="353" y="58"/>
                  <a:pt x="330" y="0"/>
                </a:cubicBezTo>
                <a:cubicBezTo>
                  <a:pt x="506" y="170"/>
                  <a:pt x="135" y="283"/>
                  <a:pt x="198" y="413"/>
                </a:cubicBezTo>
                <a:cubicBezTo>
                  <a:pt x="219" y="455"/>
                  <a:pt x="310" y="442"/>
                  <a:pt x="287" y="403"/>
                </a:cubicBezTo>
                <a:cubicBezTo>
                  <a:pt x="274" y="382"/>
                  <a:pt x="238" y="433"/>
                  <a:pt x="276" y="421"/>
                </a:cubicBezTo>
                <a:cubicBezTo>
                  <a:pt x="277" y="420"/>
                  <a:pt x="277" y="403"/>
                  <a:pt x="277" y="421"/>
                </a:cubicBezTo>
                <a:cubicBezTo>
                  <a:pt x="276" y="461"/>
                  <a:pt x="207" y="379"/>
                  <a:pt x="287" y="387"/>
                </a:cubicBezTo>
                <a:cubicBezTo>
                  <a:pt x="347" y="393"/>
                  <a:pt x="262" y="554"/>
                  <a:pt x="103" y="428"/>
                </a:cubicBezTo>
                <a:cubicBezTo>
                  <a:pt x="20" y="362"/>
                  <a:pt x="21" y="60"/>
                  <a:pt x="71"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054"/>
          <p:cNvSpPr/>
          <p:nvPr/>
        </p:nvSpPr>
        <p:spPr bwMode="auto">
          <a:xfrm flipH="1">
            <a:off x="1455444" y="4974696"/>
            <a:ext cx="260702" cy="252555"/>
          </a:xfrm>
          <a:custGeom>
            <a:gdLst>
              <a:gd name="T0" fmla="*/ 42 w 81"/>
              <a:gd name="T1" fmla="*/ 1 h 79"/>
              <a:gd name="T2" fmla="*/ 1 w 81"/>
              <a:gd name="T3" fmla="*/ 38 h 79"/>
              <a:gd name="T4" fmla="*/ 39 w 81"/>
              <a:gd name="T5" fmla="*/ 78 h 79"/>
              <a:gd name="T6" fmla="*/ 80 w 81"/>
              <a:gd name="T7" fmla="*/ 41 h 79"/>
              <a:gd name="T8" fmla="*/ 42 w 81"/>
              <a:gd name="T9" fmla="*/ 1 h 79"/>
            </a:gdLst>
            <a:cxnLst>
              <a:cxn ang="0">
                <a:pos x="T0" y="T1"/>
              </a:cxn>
              <a:cxn ang="0">
                <a:pos x="T2" y="T3"/>
              </a:cxn>
              <a:cxn ang="0">
                <a:pos x="T4" y="T5"/>
              </a:cxn>
              <a:cxn ang="0">
                <a:pos x="T6" y="T7"/>
              </a:cxn>
              <a:cxn ang="0">
                <a:pos x="T8" y="T9"/>
              </a:cxn>
            </a:cxnLst>
            <a:rect l="0" t="0" r="r" b="b"/>
            <a:pathLst>
              <a:path w="81" h="79">
                <a:moveTo>
                  <a:pt x="42" y="1"/>
                </a:moveTo>
                <a:cubicBezTo>
                  <a:pt x="20" y="0"/>
                  <a:pt x="2" y="16"/>
                  <a:pt x="1" y="38"/>
                </a:cubicBezTo>
                <a:cubicBezTo>
                  <a:pt x="0" y="59"/>
                  <a:pt x="17" y="77"/>
                  <a:pt x="39" y="78"/>
                </a:cubicBezTo>
                <a:cubicBezTo>
                  <a:pt x="61" y="79"/>
                  <a:pt x="79" y="63"/>
                  <a:pt x="80" y="41"/>
                </a:cubicBezTo>
                <a:cubicBezTo>
                  <a:pt x="81" y="20"/>
                  <a:pt x="64" y="2"/>
                  <a:pt x="42" y="1"/>
                </a:cubicBezTo>
                <a:close/>
              </a:path>
            </a:pathLst>
          </a:custGeom>
          <a:solidFill>
            <a:srgbClr val="EAA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3055"/>
          <p:cNvSpPr/>
          <p:nvPr/>
        </p:nvSpPr>
        <p:spPr bwMode="auto">
          <a:xfrm flipH="1">
            <a:off x="923177" y="5034441"/>
            <a:ext cx="266134" cy="257987"/>
          </a:xfrm>
          <a:custGeom>
            <a:gdLst>
              <a:gd name="T0" fmla="*/ 43 w 83"/>
              <a:gd name="T1" fmla="*/ 1 h 80"/>
              <a:gd name="T2" fmla="*/ 1 w 83"/>
              <a:gd name="T3" fmla="*/ 38 h 80"/>
              <a:gd name="T4" fmla="*/ 40 w 83"/>
              <a:gd name="T5" fmla="*/ 79 h 80"/>
              <a:gd name="T6" fmla="*/ 82 w 83"/>
              <a:gd name="T7" fmla="*/ 42 h 80"/>
              <a:gd name="T8" fmla="*/ 43 w 83"/>
              <a:gd name="T9" fmla="*/ 1 h 80"/>
            </a:gdLst>
            <a:cxnLst>
              <a:cxn ang="0">
                <a:pos x="T0" y="T1"/>
              </a:cxn>
              <a:cxn ang="0">
                <a:pos x="T2" y="T3"/>
              </a:cxn>
              <a:cxn ang="0">
                <a:pos x="T4" y="T5"/>
              </a:cxn>
              <a:cxn ang="0">
                <a:pos x="T6" y="T7"/>
              </a:cxn>
              <a:cxn ang="0">
                <a:pos x="T8" y="T9"/>
              </a:cxn>
            </a:cxnLst>
            <a:rect l="0" t="0" r="r" b="b"/>
            <a:pathLst>
              <a:path w="83" h="80">
                <a:moveTo>
                  <a:pt x="43" y="1"/>
                </a:moveTo>
                <a:cubicBezTo>
                  <a:pt x="21" y="0"/>
                  <a:pt x="2" y="17"/>
                  <a:pt x="1" y="38"/>
                </a:cubicBezTo>
                <a:cubicBezTo>
                  <a:pt x="0" y="60"/>
                  <a:pt x="17" y="78"/>
                  <a:pt x="40" y="79"/>
                </a:cubicBezTo>
                <a:cubicBezTo>
                  <a:pt x="62" y="80"/>
                  <a:pt x="81" y="63"/>
                  <a:pt x="82" y="42"/>
                </a:cubicBezTo>
                <a:cubicBezTo>
                  <a:pt x="83" y="20"/>
                  <a:pt x="65" y="2"/>
                  <a:pt x="43" y="1"/>
                </a:cubicBezTo>
                <a:close/>
              </a:path>
            </a:pathLst>
          </a:custGeom>
          <a:solidFill>
            <a:srgbClr val="EAA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3056"/>
          <p:cNvSpPr/>
          <p:nvPr/>
        </p:nvSpPr>
        <p:spPr bwMode="auto">
          <a:xfrm flipH="1">
            <a:off x="1253128" y="4984201"/>
            <a:ext cx="821484" cy="403274"/>
          </a:xfrm>
          <a:custGeom>
            <a:gdLst>
              <a:gd name="T0" fmla="*/ 216 w 256"/>
              <a:gd name="T1" fmla="*/ 95 h 126"/>
              <a:gd name="T2" fmla="*/ 161 w 256"/>
              <a:gd name="T3" fmla="*/ 33 h 126"/>
              <a:gd name="T4" fmla="*/ 40 w 256"/>
              <a:gd name="T5" fmla="*/ 54 h 126"/>
              <a:gd name="T6" fmla="*/ 47 w 256"/>
              <a:gd name="T7" fmla="*/ 36 h 126"/>
              <a:gd name="T8" fmla="*/ 38 w 256"/>
              <a:gd name="T9" fmla="*/ 34 h 126"/>
              <a:gd name="T10" fmla="*/ 54 w 256"/>
              <a:gd name="T11" fmla="*/ 11 h 126"/>
              <a:gd name="T12" fmla="*/ 9 w 256"/>
              <a:gd name="T13" fmla="*/ 34 h 126"/>
              <a:gd name="T14" fmla="*/ 45 w 256"/>
              <a:gd name="T15" fmla="*/ 105 h 126"/>
              <a:gd name="T16" fmla="*/ 216 w 256"/>
              <a:gd name="T17" fmla="*/ 95 h 1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25">
                <a:moveTo>
                  <a:pt x="216" y="95"/>
                </a:moveTo>
                <a:cubicBezTo>
                  <a:pt x="256" y="61"/>
                  <a:pt x="212" y="8"/>
                  <a:pt x="161" y="33"/>
                </a:cubicBezTo>
                <a:cubicBezTo>
                  <a:pt x="131" y="47"/>
                  <a:pt x="73" y="87"/>
                  <a:pt x="40" y="54"/>
                </a:cubicBezTo>
                <a:cubicBezTo>
                  <a:pt x="4" y="18"/>
                  <a:pt x="72" y="17"/>
                  <a:pt x="47" y="36"/>
                </a:cubicBezTo>
                <a:cubicBezTo>
                  <a:pt x="41" y="41"/>
                  <a:pt x="46" y="19"/>
                  <a:pt x="38" y="34"/>
                </a:cubicBezTo>
                <a:cubicBezTo>
                  <a:pt x="29" y="52"/>
                  <a:pt x="84" y="36"/>
                  <a:pt x="54" y="11"/>
                </a:cubicBezTo>
                <a:cubicBezTo>
                  <a:pt x="40" y="0"/>
                  <a:pt x="16" y="12"/>
                  <a:pt x="9" y="34"/>
                </a:cubicBezTo>
                <a:cubicBezTo>
                  <a:pt x="0" y="58"/>
                  <a:pt x="10" y="93"/>
                  <a:pt x="45" y="105"/>
                </a:cubicBezTo>
                <a:cubicBezTo>
                  <a:pt x="80" y="117"/>
                  <a:pt x="188" y="126"/>
                  <a:pt x="216" y="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057"/>
          <p:cNvSpPr/>
          <p:nvPr/>
        </p:nvSpPr>
        <p:spPr bwMode="auto">
          <a:xfrm flipH="1">
            <a:off x="570143" y="5024936"/>
            <a:ext cx="852714" cy="465734"/>
          </a:xfrm>
          <a:custGeom>
            <a:gdLst>
              <a:gd name="T0" fmla="*/ 31 w 266"/>
              <a:gd name="T1" fmla="*/ 86 h 145"/>
              <a:gd name="T2" fmla="*/ 103 w 266"/>
              <a:gd name="T3" fmla="*/ 38 h 145"/>
              <a:gd name="T4" fmla="*/ 219 w 266"/>
              <a:gd name="T5" fmla="*/ 93 h 145"/>
              <a:gd name="T6" fmla="*/ 217 w 266"/>
              <a:gd name="T7" fmla="*/ 72 h 145"/>
              <a:gd name="T8" fmla="*/ 227 w 266"/>
              <a:gd name="T9" fmla="*/ 73 h 145"/>
              <a:gd name="T10" fmla="*/ 217 w 266"/>
              <a:gd name="T11" fmla="*/ 45 h 145"/>
              <a:gd name="T12" fmla="*/ 257 w 266"/>
              <a:gd name="T13" fmla="*/ 81 h 145"/>
              <a:gd name="T14" fmla="*/ 199 w 266"/>
              <a:gd name="T15" fmla="*/ 142 h 145"/>
              <a:gd name="T16" fmla="*/ 31 w 266"/>
              <a:gd name="T17" fmla="*/ 86 h 1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145">
                <a:moveTo>
                  <a:pt x="31" y="86"/>
                </a:moveTo>
                <a:cubicBezTo>
                  <a:pt x="0" y="40"/>
                  <a:pt x="59" y="0"/>
                  <a:pt x="103" y="38"/>
                </a:cubicBezTo>
                <a:cubicBezTo>
                  <a:pt x="129" y="61"/>
                  <a:pt x="177" y="117"/>
                  <a:pt x="219" y="93"/>
                </a:cubicBezTo>
                <a:cubicBezTo>
                  <a:pt x="266" y="66"/>
                  <a:pt x="197" y="47"/>
                  <a:pt x="217" y="72"/>
                </a:cubicBezTo>
                <a:cubicBezTo>
                  <a:pt x="222" y="79"/>
                  <a:pt x="223" y="56"/>
                  <a:pt x="227" y="73"/>
                </a:cubicBezTo>
                <a:cubicBezTo>
                  <a:pt x="231" y="94"/>
                  <a:pt x="180" y="63"/>
                  <a:pt x="217" y="45"/>
                </a:cubicBezTo>
                <a:cubicBezTo>
                  <a:pt x="234" y="38"/>
                  <a:pt x="255" y="56"/>
                  <a:pt x="257" y="81"/>
                </a:cubicBezTo>
                <a:cubicBezTo>
                  <a:pt x="259" y="107"/>
                  <a:pt x="239" y="140"/>
                  <a:pt x="199" y="142"/>
                </a:cubicBezTo>
                <a:cubicBezTo>
                  <a:pt x="162" y="145"/>
                  <a:pt x="50" y="124"/>
                  <a:pt x="31" y="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058"/>
          <p:cNvSpPr/>
          <p:nvPr/>
        </p:nvSpPr>
        <p:spPr bwMode="auto">
          <a:xfrm flipH="1">
            <a:off x="1657761" y="4871502"/>
            <a:ext cx="157508" cy="153435"/>
          </a:xfrm>
          <a:custGeom>
            <a:gdLst>
              <a:gd name="T0" fmla="*/ 26 w 49"/>
              <a:gd name="T1" fmla="*/ 1 h 48"/>
              <a:gd name="T2" fmla="*/ 1 w 49"/>
              <a:gd name="T3" fmla="*/ 23 h 48"/>
              <a:gd name="T4" fmla="*/ 24 w 49"/>
              <a:gd name="T5" fmla="*/ 47 h 48"/>
              <a:gd name="T6" fmla="*/ 49 w 49"/>
              <a:gd name="T7" fmla="*/ 25 h 48"/>
              <a:gd name="T8" fmla="*/ 26 w 49"/>
              <a:gd name="T9" fmla="*/ 1 h 48"/>
            </a:gdLst>
            <a:cxnLst>
              <a:cxn ang="0">
                <a:pos x="T0" y="T1"/>
              </a:cxn>
              <a:cxn ang="0">
                <a:pos x="T2" y="T3"/>
              </a:cxn>
              <a:cxn ang="0">
                <a:pos x="T4" y="T5"/>
              </a:cxn>
              <a:cxn ang="0">
                <a:pos x="T6" y="T7"/>
              </a:cxn>
              <a:cxn ang="0">
                <a:pos x="T8" y="T9"/>
              </a:cxn>
            </a:cxnLst>
            <a:rect l="0" t="0" r="r" b="b"/>
            <a:pathLst>
              <a:path w="49" h="48">
                <a:moveTo>
                  <a:pt x="26" y="1"/>
                </a:moveTo>
                <a:cubicBezTo>
                  <a:pt x="12" y="0"/>
                  <a:pt x="1" y="10"/>
                  <a:pt x="1" y="23"/>
                </a:cubicBezTo>
                <a:cubicBezTo>
                  <a:pt x="0" y="36"/>
                  <a:pt x="10" y="47"/>
                  <a:pt x="24" y="47"/>
                </a:cubicBezTo>
                <a:cubicBezTo>
                  <a:pt x="37" y="48"/>
                  <a:pt x="48" y="38"/>
                  <a:pt x="49" y="25"/>
                </a:cubicBezTo>
                <a:cubicBezTo>
                  <a:pt x="49" y="12"/>
                  <a:pt x="39" y="1"/>
                  <a:pt x="26" y="1"/>
                </a:cubicBezTo>
                <a:close/>
              </a:path>
            </a:pathLst>
          </a:custGeom>
          <a:solidFill>
            <a:srgbClr val="EBC2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059"/>
          <p:cNvSpPr/>
          <p:nvPr/>
        </p:nvSpPr>
        <p:spPr bwMode="auto">
          <a:xfrm flipH="1">
            <a:off x="1285717" y="5417347"/>
            <a:ext cx="160223" cy="124920"/>
          </a:xfrm>
          <a:custGeom>
            <a:gdLst>
              <a:gd name="T0" fmla="*/ 50 w 50"/>
              <a:gd name="T1" fmla="*/ 6 h 39"/>
              <a:gd name="T2" fmla="*/ 3 w 50"/>
              <a:gd name="T3" fmla="*/ 0 h 39"/>
              <a:gd name="T4" fmla="*/ 25 w 50"/>
              <a:gd name="T5" fmla="*/ 15 h 39"/>
              <a:gd name="T6" fmla="*/ 50 w 50"/>
              <a:gd name="T7" fmla="*/ 6 h 39"/>
            </a:gdLst>
            <a:cxnLst>
              <a:cxn ang="0">
                <a:pos x="T0" y="T1"/>
              </a:cxn>
              <a:cxn ang="0">
                <a:pos x="T2" y="T3"/>
              </a:cxn>
              <a:cxn ang="0">
                <a:pos x="T4" y="T5"/>
              </a:cxn>
              <a:cxn ang="0">
                <a:pos x="T6" y="T7"/>
              </a:cxn>
            </a:cxnLst>
            <a:rect l="0" t="0" r="r" b="b"/>
            <a:pathLst>
              <a:path w="50" h="39">
                <a:moveTo>
                  <a:pt x="50" y="6"/>
                </a:moveTo>
                <a:cubicBezTo>
                  <a:pt x="48" y="31"/>
                  <a:pt x="0" y="39"/>
                  <a:pt x="3" y="0"/>
                </a:cubicBezTo>
                <a:cubicBezTo>
                  <a:pt x="3" y="0"/>
                  <a:pt x="13" y="12"/>
                  <a:pt x="25" y="15"/>
                </a:cubicBezTo>
                <a:cubicBezTo>
                  <a:pt x="35" y="17"/>
                  <a:pt x="47" y="9"/>
                  <a:pt x="50" y="6"/>
                </a:cubicBezTo>
                <a:close/>
              </a:path>
            </a:pathLst>
          </a:custGeom>
          <a:solidFill>
            <a:srgbClr val="E97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60"/>
          <p:cNvSpPr/>
          <p:nvPr/>
        </p:nvSpPr>
        <p:spPr bwMode="auto">
          <a:xfrm flipH="1">
            <a:off x="1266706" y="5330447"/>
            <a:ext cx="156150" cy="92332"/>
          </a:xfrm>
          <a:custGeom>
            <a:gdLst>
              <a:gd name="T0" fmla="*/ 42 w 49"/>
              <a:gd name="T1" fmla="*/ 9 h 29"/>
              <a:gd name="T2" fmla="*/ 45 w 49"/>
              <a:gd name="T3" fmla="*/ 12 h 29"/>
              <a:gd name="T4" fmla="*/ 18 w 49"/>
              <a:gd name="T5" fmla="*/ 27 h 29"/>
              <a:gd name="T6" fmla="*/ 1 w 49"/>
              <a:gd name="T7" fmla="*/ 1 h 29"/>
              <a:gd name="T8" fmla="*/ 5 w 49"/>
              <a:gd name="T9" fmla="*/ 5 h 29"/>
              <a:gd name="T10" fmla="*/ 42 w 49"/>
              <a:gd name="T11" fmla="*/ 9 h 29"/>
            </a:gdLst>
            <a:cxnLst>
              <a:cxn ang="0">
                <a:pos x="T0" y="T1"/>
              </a:cxn>
              <a:cxn ang="0">
                <a:pos x="T2" y="T3"/>
              </a:cxn>
              <a:cxn ang="0">
                <a:pos x="T4" y="T5"/>
              </a:cxn>
              <a:cxn ang="0">
                <a:pos x="T6" y="T7"/>
              </a:cxn>
              <a:cxn ang="0">
                <a:pos x="T8" y="T9"/>
              </a:cxn>
              <a:cxn ang="0">
                <a:pos x="T10" y="T11"/>
              </a:cxn>
            </a:cxnLst>
            <a:rect l="0" t="0" r="r" b="b"/>
            <a:pathLst>
              <a:path w="49" h="28">
                <a:moveTo>
                  <a:pt x="42" y="9"/>
                </a:moveTo>
                <a:cubicBezTo>
                  <a:pt x="44" y="9"/>
                  <a:pt x="49" y="4"/>
                  <a:pt x="45" y="12"/>
                </a:cubicBezTo>
                <a:cubicBezTo>
                  <a:pt x="41" y="19"/>
                  <a:pt x="35" y="29"/>
                  <a:pt x="18" y="27"/>
                </a:cubicBezTo>
                <a:cubicBezTo>
                  <a:pt x="8" y="26"/>
                  <a:pt x="0" y="11"/>
                  <a:pt x="1" y="1"/>
                </a:cubicBezTo>
                <a:cubicBezTo>
                  <a:pt x="1" y="0"/>
                  <a:pt x="3" y="3"/>
                  <a:pt x="5" y="5"/>
                </a:cubicBezTo>
                <a:cubicBezTo>
                  <a:pt x="15" y="15"/>
                  <a:pt x="28" y="15"/>
                  <a:pt x="42" y="9"/>
                </a:cubicBezTo>
                <a:close/>
              </a:path>
            </a:pathLst>
          </a:cu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61"/>
          <p:cNvSpPr/>
          <p:nvPr/>
        </p:nvSpPr>
        <p:spPr bwMode="auto">
          <a:xfrm flipH="1">
            <a:off x="1250412" y="5337235"/>
            <a:ext cx="47524" cy="40735"/>
          </a:xfrm>
          <a:custGeom>
            <a:gdLst>
              <a:gd name="T0" fmla="*/ 0 w 15"/>
              <a:gd name="T1" fmla="*/ 4 h 13"/>
              <a:gd name="T2" fmla="*/ 8 w 15"/>
              <a:gd name="T3" fmla="*/ 13 h 13"/>
              <a:gd name="T4" fmla="*/ 7 w 15"/>
              <a:gd name="T5" fmla="*/ 7 h 13"/>
              <a:gd name="T6" fmla="*/ 0 w 15"/>
              <a:gd name="T7" fmla="*/ 4 h 13"/>
            </a:gdLst>
            <a:cxnLst>
              <a:cxn ang="0">
                <a:pos x="T0" y="T1"/>
              </a:cxn>
              <a:cxn ang="0">
                <a:pos x="T2" y="T3"/>
              </a:cxn>
              <a:cxn ang="0">
                <a:pos x="T4" y="T5"/>
              </a:cxn>
              <a:cxn ang="0">
                <a:pos x="T6" y="T7"/>
              </a:cxn>
            </a:cxnLst>
            <a:rect l="0" t="0" r="r" b="b"/>
            <a:pathLst>
              <a:path w="15" h="13">
                <a:moveTo>
                  <a:pt x="0" y="4"/>
                </a:moveTo>
                <a:cubicBezTo>
                  <a:pt x="5" y="0"/>
                  <a:pt x="15" y="7"/>
                  <a:pt x="8" y="13"/>
                </a:cubicBezTo>
                <a:cubicBezTo>
                  <a:pt x="8" y="13"/>
                  <a:pt x="8" y="9"/>
                  <a:pt x="7" y="7"/>
                </a:cubicBezTo>
                <a:cubicBezTo>
                  <a:pt x="5" y="5"/>
                  <a:pt x="2" y="4"/>
                  <a:pt x="0" y="4"/>
                </a:cubicBezTo>
                <a:close/>
              </a:path>
            </a:pathLst>
          </a:cu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062"/>
          <p:cNvSpPr/>
          <p:nvPr/>
        </p:nvSpPr>
        <p:spPr bwMode="auto">
          <a:xfrm flipH="1">
            <a:off x="1403847" y="5311437"/>
            <a:ext cx="35303" cy="40735"/>
          </a:xfrm>
          <a:custGeom>
            <a:gdLst>
              <a:gd name="T0" fmla="*/ 4 w 11"/>
              <a:gd name="T1" fmla="*/ 13 h 13"/>
              <a:gd name="T2" fmla="*/ 11 w 11"/>
              <a:gd name="T3" fmla="*/ 6 h 13"/>
              <a:gd name="T4" fmla="*/ 6 w 11"/>
              <a:gd name="T5" fmla="*/ 7 h 13"/>
              <a:gd name="T6" fmla="*/ 4 w 11"/>
              <a:gd name="T7" fmla="*/ 13 h 13"/>
            </a:gdLst>
            <a:cxnLst>
              <a:cxn ang="0">
                <a:pos x="T0" y="T1"/>
              </a:cxn>
              <a:cxn ang="0">
                <a:pos x="T2" y="T3"/>
              </a:cxn>
              <a:cxn ang="0">
                <a:pos x="T4" y="T5"/>
              </a:cxn>
              <a:cxn ang="0">
                <a:pos x="T6" y="T7"/>
              </a:cxn>
            </a:cxnLst>
            <a:rect l="0" t="0" r="r" b="b"/>
            <a:pathLst>
              <a:path w="11" h="13">
                <a:moveTo>
                  <a:pt x="4" y="13"/>
                </a:moveTo>
                <a:cubicBezTo>
                  <a:pt x="0" y="9"/>
                  <a:pt x="5" y="0"/>
                  <a:pt x="11" y="6"/>
                </a:cubicBezTo>
                <a:cubicBezTo>
                  <a:pt x="11" y="6"/>
                  <a:pt x="8" y="6"/>
                  <a:pt x="6" y="7"/>
                </a:cubicBezTo>
                <a:cubicBezTo>
                  <a:pt x="4" y="9"/>
                  <a:pt x="4" y="12"/>
                  <a:pt x="4" y="13"/>
                </a:cubicBezTo>
                <a:close/>
              </a:path>
            </a:pathLst>
          </a:cu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063"/>
          <p:cNvSpPr/>
          <p:nvPr/>
        </p:nvSpPr>
        <p:spPr bwMode="auto">
          <a:xfrm flipH="1">
            <a:off x="681484" y="4556486"/>
            <a:ext cx="999359" cy="385622"/>
          </a:xfrm>
          <a:custGeom>
            <a:gdLst>
              <a:gd name="T0" fmla="*/ 235 w 311"/>
              <a:gd name="T1" fmla="*/ 120 h 120"/>
              <a:gd name="T2" fmla="*/ 45 w 311"/>
              <a:gd name="T3" fmla="*/ 85 h 120"/>
              <a:gd name="T4" fmla="*/ 7 w 311"/>
              <a:gd name="T5" fmla="*/ 98 h 120"/>
              <a:gd name="T6" fmla="*/ 52 w 311"/>
              <a:gd name="T7" fmla="*/ 22 h 120"/>
              <a:gd name="T8" fmla="*/ 246 w 311"/>
              <a:gd name="T9" fmla="*/ 112 h 120"/>
              <a:gd name="T10" fmla="*/ 235 w 311"/>
              <a:gd name="T11" fmla="*/ 120 h 120"/>
            </a:gdLst>
            <a:cxnLst>
              <a:cxn ang="0">
                <a:pos x="T0" y="T1"/>
              </a:cxn>
              <a:cxn ang="0">
                <a:pos x="T2" y="T3"/>
              </a:cxn>
              <a:cxn ang="0">
                <a:pos x="T4" y="T5"/>
              </a:cxn>
              <a:cxn ang="0">
                <a:pos x="T6" y="T7"/>
              </a:cxn>
              <a:cxn ang="0">
                <a:pos x="T8" y="T9"/>
              </a:cxn>
              <a:cxn ang="0">
                <a:pos x="T10" y="T11"/>
              </a:cxn>
            </a:cxnLst>
            <a:rect l="0" t="0" r="r" b="b"/>
            <a:pathLst>
              <a:path w="311" h="120">
                <a:moveTo>
                  <a:pt x="235" y="120"/>
                </a:moveTo>
                <a:cubicBezTo>
                  <a:pt x="199" y="62"/>
                  <a:pt x="100" y="54"/>
                  <a:pt x="45" y="85"/>
                </a:cubicBezTo>
                <a:cubicBezTo>
                  <a:pt x="0" y="111"/>
                  <a:pt x="8" y="118"/>
                  <a:pt x="7" y="98"/>
                </a:cubicBezTo>
                <a:cubicBezTo>
                  <a:pt x="6" y="78"/>
                  <a:pt x="25" y="32"/>
                  <a:pt x="52" y="22"/>
                </a:cubicBezTo>
                <a:cubicBezTo>
                  <a:pt x="107" y="0"/>
                  <a:pt x="311" y="5"/>
                  <a:pt x="246" y="112"/>
                </a:cubicBezTo>
                <a:cubicBezTo>
                  <a:pt x="245" y="114"/>
                  <a:pt x="236" y="117"/>
                  <a:pt x="235" y="1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064"/>
          <p:cNvSpPr>
            <a:spLocks noEditPoints="1"/>
          </p:cNvSpPr>
          <p:nvPr/>
        </p:nvSpPr>
        <p:spPr bwMode="auto">
          <a:xfrm flipH="1">
            <a:off x="707283" y="6545699"/>
            <a:ext cx="1759741" cy="167013"/>
          </a:xfrm>
          <a:custGeom>
            <a:gdLst>
              <a:gd name="T0" fmla="*/ 1289 w 1296"/>
              <a:gd name="T1" fmla="*/ 67 h 123"/>
              <a:gd name="T2" fmla="*/ 1289 w 1296"/>
              <a:gd name="T3" fmla="*/ 76 h 123"/>
              <a:gd name="T4" fmla="*/ 7 w 1296"/>
              <a:gd name="T5" fmla="*/ 0 h 123"/>
              <a:gd name="T6" fmla="*/ 7 w 1296"/>
              <a:gd name="T7" fmla="*/ 12 h 123"/>
              <a:gd name="T8" fmla="*/ 43 w 1296"/>
              <a:gd name="T9" fmla="*/ 19 h 123"/>
              <a:gd name="T10" fmla="*/ 45 w 1296"/>
              <a:gd name="T11" fmla="*/ 31 h 123"/>
              <a:gd name="T12" fmla="*/ 83 w 1296"/>
              <a:gd name="T13" fmla="*/ 33 h 123"/>
              <a:gd name="T14" fmla="*/ 78 w 1296"/>
              <a:gd name="T15" fmla="*/ 43 h 123"/>
              <a:gd name="T16" fmla="*/ 126 w 1296"/>
              <a:gd name="T17" fmla="*/ 48 h 123"/>
              <a:gd name="T18" fmla="*/ 114 w 1296"/>
              <a:gd name="T19" fmla="*/ 55 h 123"/>
              <a:gd name="T20" fmla="*/ 166 w 1296"/>
              <a:gd name="T21" fmla="*/ 57 h 123"/>
              <a:gd name="T22" fmla="*/ 156 w 1296"/>
              <a:gd name="T23" fmla="*/ 55 h 123"/>
              <a:gd name="T24" fmla="*/ 204 w 1296"/>
              <a:gd name="T25" fmla="*/ 76 h 123"/>
              <a:gd name="T26" fmla="*/ 237 w 1296"/>
              <a:gd name="T27" fmla="*/ 71 h 123"/>
              <a:gd name="T28" fmla="*/ 244 w 1296"/>
              <a:gd name="T29" fmla="*/ 83 h 123"/>
              <a:gd name="T30" fmla="*/ 277 w 1296"/>
              <a:gd name="T31" fmla="*/ 78 h 123"/>
              <a:gd name="T32" fmla="*/ 277 w 1296"/>
              <a:gd name="T33" fmla="*/ 88 h 123"/>
              <a:gd name="T34" fmla="*/ 324 w 1296"/>
              <a:gd name="T35" fmla="*/ 85 h 123"/>
              <a:gd name="T36" fmla="*/ 315 w 1296"/>
              <a:gd name="T37" fmla="*/ 95 h 123"/>
              <a:gd name="T38" fmla="*/ 367 w 1296"/>
              <a:gd name="T39" fmla="*/ 90 h 123"/>
              <a:gd name="T40" fmla="*/ 355 w 1296"/>
              <a:gd name="T41" fmla="*/ 90 h 123"/>
              <a:gd name="T42" fmla="*/ 400 w 1296"/>
              <a:gd name="T43" fmla="*/ 104 h 123"/>
              <a:gd name="T44" fmla="*/ 445 w 1296"/>
              <a:gd name="T45" fmla="*/ 100 h 123"/>
              <a:gd name="T46" fmla="*/ 435 w 1296"/>
              <a:gd name="T47" fmla="*/ 109 h 123"/>
              <a:gd name="T48" fmla="*/ 485 w 1296"/>
              <a:gd name="T49" fmla="*/ 111 h 123"/>
              <a:gd name="T50" fmla="*/ 518 w 1296"/>
              <a:gd name="T51" fmla="*/ 104 h 123"/>
              <a:gd name="T52" fmla="*/ 518 w 1296"/>
              <a:gd name="T53" fmla="*/ 114 h 123"/>
              <a:gd name="T54" fmla="*/ 563 w 1296"/>
              <a:gd name="T55" fmla="*/ 107 h 123"/>
              <a:gd name="T56" fmla="*/ 556 w 1296"/>
              <a:gd name="T57" fmla="*/ 116 h 123"/>
              <a:gd name="T58" fmla="*/ 608 w 1296"/>
              <a:gd name="T59" fmla="*/ 119 h 123"/>
              <a:gd name="T60" fmla="*/ 641 w 1296"/>
              <a:gd name="T61" fmla="*/ 111 h 123"/>
              <a:gd name="T62" fmla="*/ 641 w 1296"/>
              <a:gd name="T63" fmla="*/ 121 h 123"/>
              <a:gd name="T64" fmla="*/ 686 w 1296"/>
              <a:gd name="T65" fmla="*/ 111 h 123"/>
              <a:gd name="T66" fmla="*/ 679 w 1296"/>
              <a:gd name="T67" fmla="*/ 121 h 123"/>
              <a:gd name="T68" fmla="*/ 728 w 1296"/>
              <a:gd name="T69" fmla="*/ 123 h 123"/>
              <a:gd name="T70" fmla="*/ 762 w 1296"/>
              <a:gd name="T71" fmla="*/ 114 h 123"/>
              <a:gd name="T72" fmla="*/ 762 w 1296"/>
              <a:gd name="T73" fmla="*/ 123 h 123"/>
              <a:gd name="T74" fmla="*/ 811 w 1296"/>
              <a:gd name="T75" fmla="*/ 114 h 123"/>
              <a:gd name="T76" fmla="*/ 842 w 1296"/>
              <a:gd name="T77" fmla="*/ 114 h 123"/>
              <a:gd name="T78" fmla="*/ 849 w 1296"/>
              <a:gd name="T79" fmla="*/ 123 h 123"/>
              <a:gd name="T80" fmla="*/ 887 w 1296"/>
              <a:gd name="T81" fmla="*/ 111 h 123"/>
              <a:gd name="T82" fmla="*/ 882 w 1296"/>
              <a:gd name="T83" fmla="*/ 111 h 123"/>
              <a:gd name="T84" fmla="*/ 932 w 1296"/>
              <a:gd name="T85" fmla="*/ 121 h 123"/>
              <a:gd name="T86" fmla="*/ 962 w 1296"/>
              <a:gd name="T87" fmla="*/ 109 h 123"/>
              <a:gd name="T88" fmla="*/ 970 w 1296"/>
              <a:gd name="T89" fmla="*/ 119 h 123"/>
              <a:gd name="T90" fmla="*/ 1007 w 1296"/>
              <a:gd name="T91" fmla="*/ 107 h 123"/>
              <a:gd name="T92" fmla="*/ 1003 w 1296"/>
              <a:gd name="T93" fmla="*/ 107 h 123"/>
              <a:gd name="T94" fmla="*/ 1055 w 1296"/>
              <a:gd name="T95" fmla="*/ 114 h 123"/>
              <a:gd name="T96" fmla="*/ 1083 w 1296"/>
              <a:gd name="T97" fmla="*/ 102 h 123"/>
              <a:gd name="T98" fmla="*/ 1092 w 1296"/>
              <a:gd name="T99" fmla="*/ 109 h 123"/>
              <a:gd name="T100" fmla="*/ 1126 w 1296"/>
              <a:gd name="T101" fmla="*/ 97 h 123"/>
              <a:gd name="T102" fmla="*/ 1128 w 1296"/>
              <a:gd name="T103" fmla="*/ 107 h 123"/>
              <a:gd name="T104" fmla="*/ 1171 w 1296"/>
              <a:gd name="T105" fmla="*/ 90 h 123"/>
              <a:gd name="T106" fmla="*/ 1166 w 1296"/>
              <a:gd name="T107" fmla="*/ 102 h 123"/>
              <a:gd name="T108" fmla="*/ 1213 w 1296"/>
              <a:gd name="T109" fmla="*/ 85 h 123"/>
              <a:gd name="T110" fmla="*/ 1204 w 1296"/>
              <a:gd name="T111" fmla="*/ 85 h 123"/>
              <a:gd name="T112" fmla="*/ 1253 w 1296"/>
              <a:gd name="T113" fmla="*/ 76 h 123"/>
              <a:gd name="T114" fmla="*/ 1246 w 1296"/>
              <a:gd name="T115" fmla="*/ 88 h 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6" h="123">
                <a:moveTo>
                  <a:pt x="1282" y="69"/>
                </a:moveTo>
                <a:lnTo>
                  <a:pt x="1282" y="69"/>
                </a:lnTo>
                <a:lnTo>
                  <a:pt x="1284" y="67"/>
                </a:lnTo>
                <a:lnTo>
                  <a:pt x="1286" y="67"/>
                </a:lnTo>
                <a:lnTo>
                  <a:pt x="1289" y="67"/>
                </a:lnTo>
                <a:lnTo>
                  <a:pt x="1291" y="64"/>
                </a:lnTo>
                <a:lnTo>
                  <a:pt x="1296" y="74"/>
                </a:lnTo>
                <a:lnTo>
                  <a:pt x="1293" y="76"/>
                </a:lnTo>
                <a:lnTo>
                  <a:pt x="1291" y="76"/>
                </a:lnTo>
                <a:lnTo>
                  <a:pt x="1289" y="76"/>
                </a:lnTo>
                <a:lnTo>
                  <a:pt x="1286" y="78"/>
                </a:lnTo>
                <a:lnTo>
                  <a:pt x="1286" y="78"/>
                </a:lnTo>
                <a:lnTo>
                  <a:pt x="1282" y="69"/>
                </a:lnTo>
                <a:close/>
                <a:moveTo>
                  <a:pt x="7" y="0"/>
                </a:moveTo>
                <a:lnTo>
                  <a:pt x="7" y="0"/>
                </a:lnTo>
                <a:lnTo>
                  <a:pt x="10" y="3"/>
                </a:lnTo>
                <a:lnTo>
                  <a:pt x="12" y="3"/>
                </a:lnTo>
                <a:lnTo>
                  <a:pt x="14" y="5"/>
                </a:lnTo>
                <a:lnTo>
                  <a:pt x="10" y="15"/>
                </a:lnTo>
                <a:lnTo>
                  <a:pt x="7" y="12"/>
                </a:lnTo>
                <a:lnTo>
                  <a:pt x="5" y="10"/>
                </a:lnTo>
                <a:lnTo>
                  <a:pt x="3" y="10"/>
                </a:lnTo>
                <a:lnTo>
                  <a:pt x="0" y="10"/>
                </a:lnTo>
                <a:lnTo>
                  <a:pt x="7" y="0"/>
                </a:lnTo>
                <a:close/>
                <a:moveTo>
                  <a:pt x="43" y="19"/>
                </a:moveTo>
                <a:lnTo>
                  <a:pt x="45" y="19"/>
                </a:lnTo>
                <a:lnTo>
                  <a:pt x="48" y="22"/>
                </a:lnTo>
                <a:lnTo>
                  <a:pt x="52" y="22"/>
                </a:lnTo>
                <a:lnTo>
                  <a:pt x="48" y="31"/>
                </a:lnTo>
                <a:lnTo>
                  <a:pt x="45" y="31"/>
                </a:lnTo>
                <a:lnTo>
                  <a:pt x="40" y="29"/>
                </a:lnTo>
                <a:lnTo>
                  <a:pt x="38" y="26"/>
                </a:lnTo>
                <a:lnTo>
                  <a:pt x="43" y="19"/>
                </a:lnTo>
                <a:close/>
                <a:moveTo>
                  <a:pt x="78" y="33"/>
                </a:moveTo>
                <a:lnTo>
                  <a:pt x="83" y="33"/>
                </a:lnTo>
                <a:lnTo>
                  <a:pt x="88" y="36"/>
                </a:lnTo>
                <a:lnTo>
                  <a:pt x="88" y="36"/>
                </a:lnTo>
                <a:lnTo>
                  <a:pt x="85" y="45"/>
                </a:lnTo>
                <a:lnTo>
                  <a:pt x="83" y="45"/>
                </a:lnTo>
                <a:lnTo>
                  <a:pt x="78" y="43"/>
                </a:lnTo>
                <a:lnTo>
                  <a:pt x="76" y="43"/>
                </a:lnTo>
                <a:lnTo>
                  <a:pt x="78" y="33"/>
                </a:lnTo>
                <a:close/>
                <a:moveTo>
                  <a:pt x="118" y="45"/>
                </a:moveTo>
                <a:lnTo>
                  <a:pt x="121" y="45"/>
                </a:lnTo>
                <a:lnTo>
                  <a:pt x="126" y="48"/>
                </a:lnTo>
                <a:lnTo>
                  <a:pt x="128" y="48"/>
                </a:lnTo>
                <a:lnTo>
                  <a:pt x="126" y="57"/>
                </a:lnTo>
                <a:lnTo>
                  <a:pt x="123" y="57"/>
                </a:lnTo>
                <a:lnTo>
                  <a:pt x="118" y="55"/>
                </a:lnTo>
                <a:lnTo>
                  <a:pt x="114" y="55"/>
                </a:lnTo>
                <a:lnTo>
                  <a:pt x="118" y="45"/>
                </a:lnTo>
                <a:close/>
                <a:moveTo>
                  <a:pt x="156" y="55"/>
                </a:moveTo>
                <a:lnTo>
                  <a:pt x="159" y="55"/>
                </a:lnTo>
                <a:lnTo>
                  <a:pt x="163" y="57"/>
                </a:lnTo>
                <a:lnTo>
                  <a:pt x="166" y="57"/>
                </a:lnTo>
                <a:lnTo>
                  <a:pt x="163" y="67"/>
                </a:lnTo>
                <a:lnTo>
                  <a:pt x="161" y="67"/>
                </a:lnTo>
                <a:lnTo>
                  <a:pt x="156" y="64"/>
                </a:lnTo>
                <a:lnTo>
                  <a:pt x="154" y="64"/>
                </a:lnTo>
                <a:lnTo>
                  <a:pt x="156" y="55"/>
                </a:lnTo>
                <a:close/>
                <a:moveTo>
                  <a:pt x="196" y="64"/>
                </a:moveTo>
                <a:lnTo>
                  <a:pt x="196" y="64"/>
                </a:lnTo>
                <a:lnTo>
                  <a:pt x="204" y="67"/>
                </a:lnTo>
                <a:lnTo>
                  <a:pt x="206" y="67"/>
                </a:lnTo>
                <a:lnTo>
                  <a:pt x="204" y="76"/>
                </a:lnTo>
                <a:lnTo>
                  <a:pt x="201" y="76"/>
                </a:lnTo>
                <a:lnTo>
                  <a:pt x="196" y="74"/>
                </a:lnTo>
                <a:lnTo>
                  <a:pt x="194" y="74"/>
                </a:lnTo>
                <a:lnTo>
                  <a:pt x="196" y="64"/>
                </a:lnTo>
                <a:close/>
                <a:moveTo>
                  <a:pt x="237" y="71"/>
                </a:moveTo>
                <a:lnTo>
                  <a:pt x="239" y="74"/>
                </a:lnTo>
                <a:lnTo>
                  <a:pt x="244" y="74"/>
                </a:lnTo>
                <a:lnTo>
                  <a:pt x="246" y="74"/>
                </a:lnTo>
                <a:lnTo>
                  <a:pt x="244" y="83"/>
                </a:lnTo>
                <a:lnTo>
                  <a:pt x="244" y="83"/>
                </a:lnTo>
                <a:lnTo>
                  <a:pt x="237" y="83"/>
                </a:lnTo>
                <a:lnTo>
                  <a:pt x="234" y="81"/>
                </a:lnTo>
                <a:lnTo>
                  <a:pt x="237" y="71"/>
                </a:lnTo>
                <a:close/>
                <a:moveTo>
                  <a:pt x="274" y="78"/>
                </a:moveTo>
                <a:lnTo>
                  <a:pt x="277" y="78"/>
                </a:lnTo>
                <a:lnTo>
                  <a:pt x="284" y="81"/>
                </a:lnTo>
                <a:lnTo>
                  <a:pt x="286" y="81"/>
                </a:lnTo>
                <a:lnTo>
                  <a:pt x="284" y="90"/>
                </a:lnTo>
                <a:lnTo>
                  <a:pt x="282" y="90"/>
                </a:lnTo>
                <a:lnTo>
                  <a:pt x="277" y="88"/>
                </a:lnTo>
                <a:lnTo>
                  <a:pt x="274" y="88"/>
                </a:lnTo>
                <a:lnTo>
                  <a:pt x="274" y="78"/>
                </a:lnTo>
                <a:close/>
                <a:moveTo>
                  <a:pt x="315" y="85"/>
                </a:moveTo>
                <a:lnTo>
                  <a:pt x="317" y="85"/>
                </a:lnTo>
                <a:lnTo>
                  <a:pt x="324" y="85"/>
                </a:lnTo>
                <a:lnTo>
                  <a:pt x="327" y="85"/>
                </a:lnTo>
                <a:lnTo>
                  <a:pt x="324" y="95"/>
                </a:lnTo>
                <a:lnTo>
                  <a:pt x="322" y="95"/>
                </a:lnTo>
                <a:lnTo>
                  <a:pt x="317" y="95"/>
                </a:lnTo>
                <a:lnTo>
                  <a:pt x="315" y="95"/>
                </a:lnTo>
                <a:lnTo>
                  <a:pt x="315" y="85"/>
                </a:lnTo>
                <a:close/>
                <a:moveTo>
                  <a:pt x="355" y="90"/>
                </a:moveTo>
                <a:lnTo>
                  <a:pt x="360" y="90"/>
                </a:lnTo>
                <a:lnTo>
                  <a:pt x="364" y="90"/>
                </a:lnTo>
                <a:lnTo>
                  <a:pt x="367" y="90"/>
                </a:lnTo>
                <a:lnTo>
                  <a:pt x="364" y="102"/>
                </a:lnTo>
                <a:lnTo>
                  <a:pt x="364" y="100"/>
                </a:lnTo>
                <a:lnTo>
                  <a:pt x="357" y="100"/>
                </a:lnTo>
                <a:lnTo>
                  <a:pt x="355" y="100"/>
                </a:lnTo>
                <a:lnTo>
                  <a:pt x="355" y="90"/>
                </a:lnTo>
                <a:close/>
                <a:moveTo>
                  <a:pt x="395" y="95"/>
                </a:moveTo>
                <a:lnTo>
                  <a:pt x="400" y="95"/>
                </a:lnTo>
                <a:lnTo>
                  <a:pt x="407" y="95"/>
                </a:lnTo>
                <a:lnTo>
                  <a:pt x="405" y="104"/>
                </a:lnTo>
                <a:lnTo>
                  <a:pt x="400" y="104"/>
                </a:lnTo>
                <a:lnTo>
                  <a:pt x="395" y="104"/>
                </a:lnTo>
                <a:lnTo>
                  <a:pt x="395" y="95"/>
                </a:lnTo>
                <a:close/>
                <a:moveTo>
                  <a:pt x="435" y="97"/>
                </a:moveTo>
                <a:lnTo>
                  <a:pt x="438" y="100"/>
                </a:lnTo>
                <a:lnTo>
                  <a:pt x="445" y="100"/>
                </a:lnTo>
                <a:lnTo>
                  <a:pt x="447" y="100"/>
                </a:lnTo>
                <a:lnTo>
                  <a:pt x="445" y="109"/>
                </a:lnTo>
                <a:lnTo>
                  <a:pt x="442" y="109"/>
                </a:lnTo>
                <a:lnTo>
                  <a:pt x="438" y="109"/>
                </a:lnTo>
                <a:lnTo>
                  <a:pt x="435" y="109"/>
                </a:lnTo>
                <a:lnTo>
                  <a:pt x="435" y="97"/>
                </a:lnTo>
                <a:close/>
                <a:moveTo>
                  <a:pt x="475" y="102"/>
                </a:moveTo>
                <a:lnTo>
                  <a:pt x="480" y="102"/>
                </a:lnTo>
                <a:lnTo>
                  <a:pt x="487" y="102"/>
                </a:lnTo>
                <a:lnTo>
                  <a:pt x="485" y="111"/>
                </a:lnTo>
                <a:lnTo>
                  <a:pt x="480" y="111"/>
                </a:lnTo>
                <a:lnTo>
                  <a:pt x="475" y="111"/>
                </a:lnTo>
                <a:lnTo>
                  <a:pt x="475" y="102"/>
                </a:lnTo>
                <a:close/>
                <a:moveTo>
                  <a:pt x="518" y="104"/>
                </a:moveTo>
                <a:lnTo>
                  <a:pt x="518" y="104"/>
                </a:lnTo>
                <a:lnTo>
                  <a:pt x="525" y="104"/>
                </a:lnTo>
                <a:lnTo>
                  <a:pt x="527" y="104"/>
                </a:lnTo>
                <a:lnTo>
                  <a:pt x="527" y="116"/>
                </a:lnTo>
                <a:lnTo>
                  <a:pt x="525" y="116"/>
                </a:lnTo>
                <a:lnTo>
                  <a:pt x="518" y="114"/>
                </a:lnTo>
                <a:lnTo>
                  <a:pt x="516" y="114"/>
                </a:lnTo>
                <a:lnTo>
                  <a:pt x="518" y="104"/>
                </a:lnTo>
                <a:close/>
                <a:moveTo>
                  <a:pt x="558" y="107"/>
                </a:moveTo>
                <a:lnTo>
                  <a:pt x="558" y="107"/>
                </a:lnTo>
                <a:lnTo>
                  <a:pt x="563" y="107"/>
                </a:lnTo>
                <a:lnTo>
                  <a:pt x="568" y="107"/>
                </a:lnTo>
                <a:lnTo>
                  <a:pt x="568" y="119"/>
                </a:lnTo>
                <a:lnTo>
                  <a:pt x="563" y="119"/>
                </a:lnTo>
                <a:lnTo>
                  <a:pt x="556" y="116"/>
                </a:lnTo>
                <a:lnTo>
                  <a:pt x="556" y="116"/>
                </a:lnTo>
                <a:lnTo>
                  <a:pt x="558" y="107"/>
                </a:lnTo>
                <a:close/>
                <a:moveTo>
                  <a:pt x="598" y="109"/>
                </a:moveTo>
                <a:lnTo>
                  <a:pt x="603" y="109"/>
                </a:lnTo>
                <a:lnTo>
                  <a:pt x="608" y="109"/>
                </a:lnTo>
                <a:lnTo>
                  <a:pt x="608" y="119"/>
                </a:lnTo>
                <a:lnTo>
                  <a:pt x="601" y="119"/>
                </a:lnTo>
                <a:lnTo>
                  <a:pt x="598" y="119"/>
                </a:lnTo>
                <a:lnTo>
                  <a:pt x="598" y="109"/>
                </a:lnTo>
                <a:close/>
                <a:moveTo>
                  <a:pt x="639" y="111"/>
                </a:moveTo>
                <a:lnTo>
                  <a:pt x="641" y="111"/>
                </a:lnTo>
                <a:lnTo>
                  <a:pt x="648" y="111"/>
                </a:lnTo>
                <a:lnTo>
                  <a:pt x="648" y="111"/>
                </a:lnTo>
                <a:lnTo>
                  <a:pt x="648" y="121"/>
                </a:lnTo>
                <a:lnTo>
                  <a:pt x="648" y="121"/>
                </a:lnTo>
                <a:lnTo>
                  <a:pt x="641" y="121"/>
                </a:lnTo>
                <a:lnTo>
                  <a:pt x="639" y="121"/>
                </a:lnTo>
                <a:lnTo>
                  <a:pt x="639" y="111"/>
                </a:lnTo>
                <a:close/>
                <a:moveTo>
                  <a:pt x="679" y="111"/>
                </a:moveTo>
                <a:lnTo>
                  <a:pt x="679" y="111"/>
                </a:lnTo>
                <a:lnTo>
                  <a:pt x="686" y="111"/>
                </a:lnTo>
                <a:lnTo>
                  <a:pt x="688" y="111"/>
                </a:lnTo>
                <a:lnTo>
                  <a:pt x="688" y="123"/>
                </a:lnTo>
                <a:lnTo>
                  <a:pt x="686" y="121"/>
                </a:lnTo>
                <a:lnTo>
                  <a:pt x="679" y="121"/>
                </a:lnTo>
                <a:lnTo>
                  <a:pt x="679" y="121"/>
                </a:lnTo>
                <a:lnTo>
                  <a:pt x="679" y="111"/>
                </a:lnTo>
                <a:close/>
                <a:moveTo>
                  <a:pt x="719" y="114"/>
                </a:moveTo>
                <a:lnTo>
                  <a:pt x="724" y="114"/>
                </a:lnTo>
                <a:lnTo>
                  <a:pt x="728" y="114"/>
                </a:lnTo>
                <a:lnTo>
                  <a:pt x="728" y="123"/>
                </a:lnTo>
                <a:lnTo>
                  <a:pt x="724" y="123"/>
                </a:lnTo>
                <a:lnTo>
                  <a:pt x="719" y="123"/>
                </a:lnTo>
                <a:lnTo>
                  <a:pt x="719" y="114"/>
                </a:lnTo>
                <a:close/>
                <a:moveTo>
                  <a:pt x="759" y="114"/>
                </a:moveTo>
                <a:lnTo>
                  <a:pt x="762" y="114"/>
                </a:lnTo>
                <a:lnTo>
                  <a:pt x="769" y="114"/>
                </a:lnTo>
                <a:lnTo>
                  <a:pt x="771" y="114"/>
                </a:lnTo>
                <a:lnTo>
                  <a:pt x="771" y="123"/>
                </a:lnTo>
                <a:lnTo>
                  <a:pt x="769" y="123"/>
                </a:lnTo>
                <a:lnTo>
                  <a:pt x="762" y="123"/>
                </a:lnTo>
                <a:lnTo>
                  <a:pt x="759" y="123"/>
                </a:lnTo>
                <a:lnTo>
                  <a:pt x="759" y="114"/>
                </a:lnTo>
                <a:close/>
                <a:moveTo>
                  <a:pt x="799" y="114"/>
                </a:moveTo>
                <a:lnTo>
                  <a:pt x="806" y="114"/>
                </a:lnTo>
                <a:lnTo>
                  <a:pt x="811" y="114"/>
                </a:lnTo>
                <a:lnTo>
                  <a:pt x="811" y="123"/>
                </a:lnTo>
                <a:lnTo>
                  <a:pt x="806" y="123"/>
                </a:lnTo>
                <a:lnTo>
                  <a:pt x="799" y="123"/>
                </a:lnTo>
                <a:lnTo>
                  <a:pt x="799" y="114"/>
                </a:lnTo>
                <a:close/>
                <a:moveTo>
                  <a:pt x="842" y="114"/>
                </a:moveTo>
                <a:lnTo>
                  <a:pt x="844" y="114"/>
                </a:lnTo>
                <a:lnTo>
                  <a:pt x="849" y="111"/>
                </a:lnTo>
                <a:lnTo>
                  <a:pt x="851" y="111"/>
                </a:lnTo>
                <a:lnTo>
                  <a:pt x="851" y="123"/>
                </a:lnTo>
                <a:lnTo>
                  <a:pt x="849" y="123"/>
                </a:lnTo>
                <a:lnTo>
                  <a:pt x="844" y="123"/>
                </a:lnTo>
                <a:lnTo>
                  <a:pt x="842" y="123"/>
                </a:lnTo>
                <a:lnTo>
                  <a:pt x="842" y="114"/>
                </a:lnTo>
                <a:close/>
                <a:moveTo>
                  <a:pt x="882" y="111"/>
                </a:moveTo>
                <a:lnTo>
                  <a:pt x="887" y="111"/>
                </a:lnTo>
                <a:lnTo>
                  <a:pt x="892" y="111"/>
                </a:lnTo>
                <a:lnTo>
                  <a:pt x="892" y="121"/>
                </a:lnTo>
                <a:lnTo>
                  <a:pt x="887" y="121"/>
                </a:lnTo>
                <a:lnTo>
                  <a:pt x="882" y="121"/>
                </a:lnTo>
                <a:lnTo>
                  <a:pt x="882" y="111"/>
                </a:lnTo>
                <a:close/>
                <a:moveTo>
                  <a:pt x="922" y="111"/>
                </a:moveTo>
                <a:lnTo>
                  <a:pt x="922" y="111"/>
                </a:lnTo>
                <a:lnTo>
                  <a:pt x="927" y="111"/>
                </a:lnTo>
                <a:lnTo>
                  <a:pt x="932" y="111"/>
                </a:lnTo>
                <a:lnTo>
                  <a:pt x="932" y="121"/>
                </a:lnTo>
                <a:lnTo>
                  <a:pt x="929" y="121"/>
                </a:lnTo>
                <a:lnTo>
                  <a:pt x="922" y="121"/>
                </a:lnTo>
                <a:lnTo>
                  <a:pt x="922" y="121"/>
                </a:lnTo>
                <a:lnTo>
                  <a:pt x="922" y="111"/>
                </a:lnTo>
                <a:close/>
                <a:moveTo>
                  <a:pt x="962" y="109"/>
                </a:moveTo>
                <a:lnTo>
                  <a:pt x="962" y="109"/>
                </a:lnTo>
                <a:lnTo>
                  <a:pt x="970" y="109"/>
                </a:lnTo>
                <a:lnTo>
                  <a:pt x="972" y="109"/>
                </a:lnTo>
                <a:lnTo>
                  <a:pt x="972" y="119"/>
                </a:lnTo>
                <a:lnTo>
                  <a:pt x="970" y="119"/>
                </a:lnTo>
                <a:lnTo>
                  <a:pt x="962" y="119"/>
                </a:lnTo>
                <a:lnTo>
                  <a:pt x="962" y="119"/>
                </a:lnTo>
                <a:lnTo>
                  <a:pt x="962" y="109"/>
                </a:lnTo>
                <a:close/>
                <a:moveTo>
                  <a:pt x="1003" y="107"/>
                </a:moveTo>
                <a:lnTo>
                  <a:pt x="1007" y="107"/>
                </a:lnTo>
                <a:lnTo>
                  <a:pt x="1012" y="107"/>
                </a:lnTo>
                <a:lnTo>
                  <a:pt x="1014" y="116"/>
                </a:lnTo>
                <a:lnTo>
                  <a:pt x="1010" y="116"/>
                </a:lnTo>
                <a:lnTo>
                  <a:pt x="1003" y="116"/>
                </a:lnTo>
                <a:lnTo>
                  <a:pt x="1003" y="107"/>
                </a:lnTo>
                <a:close/>
                <a:moveTo>
                  <a:pt x="1043" y="104"/>
                </a:moveTo>
                <a:lnTo>
                  <a:pt x="1045" y="104"/>
                </a:lnTo>
                <a:lnTo>
                  <a:pt x="1052" y="104"/>
                </a:lnTo>
                <a:lnTo>
                  <a:pt x="1052" y="104"/>
                </a:lnTo>
                <a:lnTo>
                  <a:pt x="1055" y="114"/>
                </a:lnTo>
                <a:lnTo>
                  <a:pt x="1052" y="114"/>
                </a:lnTo>
                <a:lnTo>
                  <a:pt x="1048" y="114"/>
                </a:lnTo>
                <a:lnTo>
                  <a:pt x="1043" y="114"/>
                </a:lnTo>
                <a:lnTo>
                  <a:pt x="1043" y="104"/>
                </a:lnTo>
                <a:close/>
                <a:moveTo>
                  <a:pt x="1083" y="102"/>
                </a:moveTo>
                <a:lnTo>
                  <a:pt x="1088" y="100"/>
                </a:lnTo>
                <a:lnTo>
                  <a:pt x="1092" y="100"/>
                </a:lnTo>
                <a:lnTo>
                  <a:pt x="1092" y="100"/>
                </a:lnTo>
                <a:lnTo>
                  <a:pt x="1095" y="109"/>
                </a:lnTo>
                <a:lnTo>
                  <a:pt x="1092" y="109"/>
                </a:lnTo>
                <a:lnTo>
                  <a:pt x="1088" y="111"/>
                </a:lnTo>
                <a:lnTo>
                  <a:pt x="1085" y="111"/>
                </a:lnTo>
                <a:lnTo>
                  <a:pt x="1083" y="102"/>
                </a:lnTo>
                <a:close/>
                <a:moveTo>
                  <a:pt x="1123" y="97"/>
                </a:moveTo>
                <a:lnTo>
                  <a:pt x="1126" y="97"/>
                </a:lnTo>
                <a:lnTo>
                  <a:pt x="1130" y="97"/>
                </a:lnTo>
                <a:lnTo>
                  <a:pt x="1133" y="95"/>
                </a:lnTo>
                <a:lnTo>
                  <a:pt x="1135" y="107"/>
                </a:lnTo>
                <a:lnTo>
                  <a:pt x="1133" y="107"/>
                </a:lnTo>
                <a:lnTo>
                  <a:pt x="1128" y="107"/>
                </a:lnTo>
                <a:lnTo>
                  <a:pt x="1126" y="107"/>
                </a:lnTo>
                <a:lnTo>
                  <a:pt x="1123" y="97"/>
                </a:lnTo>
                <a:close/>
                <a:moveTo>
                  <a:pt x="1163" y="93"/>
                </a:moveTo>
                <a:lnTo>
                  <a:pt x="1166" y="93"/>
                </a:lnTo>
                <a:lnTo>
                  <a:pt x="1171" y="90"/>
                </a:lnTo>
                <a:lnTo>
                  <a:pt x="1173" y="90"/>
                </a:lnTo>
                <a:lnTo>
                  <a:pt x="1175" y="100"/>
                </a:lnTo>
                <a:lnTo>
                  <a:pt x="1173" y="102"/>
                </a:lnTo>
                <a:lnTo>
                  <a:pt x="1168" y="102"/>
                </a:lnTo>
                <a:lnTo>
                  <a:pt x="1166" y="102"/>
                </a:lnTo>
                <a:lnTo>
                  <a:pt x="1163" y="93"/>
                </a:lnTo>
                <a:close/>
                <a:moveTo>
                  <a:pt x="1204" y="85"/>
                </a:moveTo>
                <a:lnTo>
                  <a:pt x="1206" y="85"/>
                </a:lnTo>
                <a:lnTo>
                  <a:pt x="1211" y="85"/>
                </a:lnTo>
                <a:lnTo>
                  <a:pt x="1213" y="85"/>
                </a:lnTo>
                <a:lnTo>
                  <a:pt x="1215" y="95"/>
                </a:lnTo>
                <a:lnTo>
                  <a:pt x="1213" y="95"/>
                </a:lnTo>
                <a:lnTo>
                  <a:pt x="1208" y="95"/>
                </a:lnTo>
                <a:lnTo>
                  <a:pt x="1206" y="95"/>
                </a:lnTo>
                <a:lnTo>
                  <a:pt x="1204" y="85"/>
                </a:lnTo>
                <a:close/>
                <a:moveTo>
                  <a:pt x="1244" y="78"/>
                </a:moveTo>
                <a:lnTo>
                  <a:pt x="1246" y="78"/>
                </a:lnTo>
                <a:lnTo>
                  <a:pt x="1249" y="78"/>
                </a:lnTo>
                <a:lnTo>
                  <a:pt x="1251" y="76"/>
                </a:lnTo>
                <a:lnTo>
                  <a:pt x="1253" y="76"/>
                </a:lnTo>
                <a:lnTo>
                  <a:pt x="1256" y="85"/>
                </a:lnTo>
                <a:lnTo>
                  <a:pt x="1253" y="85"/>
                </a:lnTo>
                <a:lnTo>
                  <a:pt x="1251" y="88"/>
                </a:lnTo>
                <a:lnTo>
                  <a:pt x="1249" y="88"/>
                </a:lnTo>
                <a:lnTo>
                  <a:pt x="1246" y="88"/>
                </a:lnTo>
                <a:lnTo>
                  <a:pt x="1244" y="78"/>
                </a:lnTo>
                <a:close/>
              </a:path>
            </a:pathLst>
          </a:custGeom>
          <a:solidFill>
            <a:srgbClr val="D08B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065"/>
          <p:cNvSpPr>
            <a:spLocks noEditPoints="1"/>
          </p:cNvSpPr>
          <p:nvPr/>
        </p:nvSpPr>
        <p:spPr bwMode="auto">
          <a:xfrm flipH="1">
            <a:off x="700494" y="6424853"/>
            <a:ext cx="1752952" cy="186022"/>
          </a:xfrm>
          <a:custGeom>
            <a:gdLst>
              <a:gd name="T0" fmla="*/ 1286 w 1291"/>
              <a:gd name="T1" fmla="*/ 66 h 137"/>
              <a:gd name="T2" fmla="*/ 1281 w 1291"/>
              <a:gd name="T3" fmla="*/ 78 h 137"/>
              <a:gd name="T4" fmla="*/ 14 w 1291"/>
              <a:gd name="T5" fmla="*/ 4 h 137"/>
              <a:gd name="T6" fmla="*/ 2 w 1291"/>
              <a:gd name="T7" fmla="*/ 9 h 137"/>
              <a:gd name="T8" fmla="*/ 49 w 1291"/>
              <a:gd name="T9" fmla="*/ 21 h 137"/>
              <a:gd name="T10" fmla="*/ 38 w 1291"/>
              <a:gd name="T11" fmla="*/ 28 h 137"/>
              <a:gd name="T12" fmla="*/ 90 w 1291"/>
              <a:gd name="T13" fmla="*/ 35 h 137"/>
              <a:gd name="T14" fmla="*/ 80 w 1291"/>
              <a:gd name="T15" fmla="*/ 33 h 137"/>
              <a:gd name="T16" fmla="*/ 125 w 1291"/>
              <a:gd name="T17" fmla="*/ 56 h 137"/>
              <a:gd name="T18" fmla="*/ 156 w 1291"/>
              <a:gd name="T19" fmla="*/ 56 h 137"/>
              <a:gd name="T20" fmla="*/ 160 w 1291"/>
              <a:gd name="T21" fmla="*/ 66 h 137"/>
              <a:gd name="T22" fmla="*/ 198 w 1291"/>
              <a:gd name="T23" fmla="*/ 66 h 137"/>
              <a:gd name="T24" fmla="*/ 196 w 1291"/>
              <a:gd name="T25" fmla="*/ 75 h 137"/>
              <a:gd name="T26" fmla="*/ 246 w 1291"/>
              <a:gd name="T27" fmla="*/ 75 h 137"/>
              <a:gd name="T28" fmla="*/ 236 w 1291"/>
              <a:gd name="T29" fmla="*/ 73 h 137"/>
              <a:gd name="T30" fmla="*/ 283 w 1291"/>
              <a:gd name="T31" fmla="*/ 92 h 137"/>
              <a:gd name="T32" fmla="*/ 314 w 1291"/>
              <a:gd name="T33" fmla="*/ 87 h 137"/>
              <a:gd name="T34" fmla="*/ 321 w 1291"/>
              <a:gd name="T35" fmla="*/ 99 h 137"/>
              <a:gd name="T36" fmla="*/ 359 w 1291"/>
              <a:gd name="T37" fmla="*/ 94 h 137"/>
              <a:gd name="T38" fmla="*/ 354 w 1291"/>
              <a:gd name="T39" fmla="*/ 94 h 137"/>
              <a:gd name="T40" fmla="*/ 404 w 1291"/>
              <a:gd name="T41" fmla="*/ 111 h 137"/>
              <a:gd name="T42" fmla="*/ 435 w 1291"/>
              <a:gd name="T43" fmla="*/ 104 h 137"/>
              <a:gd name="T44" fmla="*/ 444 w 1291"/>
              <a:gd name="T45" fmla="*/ 115 h 137"/>
              <a:gd name="T46" fmla="*/ 475 w 1291"/>
              <a:gd name="T47" fmla="*/ 108 h 137"/>
              <a:gd name="T48" fmla="*/ 475 w 1291"/>
              <a:gd name="T49" fmla="*/ 118 h 137"/>
              <a:gd name="T50" fmla="*/ 525 w 1291"/>
              <a:gd name="T51" fmla="*/ 113 h 137"/>
              <a:gd name="T52" fmla="*/ 555 w 1291"/>
              <a:gd name="T53" fmla="*/ 115 h 137"/>
              <a:gd name="T54" fmla="*/ 565 w 1291"/>
              <a:gd name="T55" fmla="*/ 125 h 137"/>
              <a:gd name="T56" fmla="*/ 598 w 1291"/>
              <a:gd name="T57" fmla="*/ 118 h 137"/>
              <a:gd name="T58" fmla="*/ 595 w 1291"/>
              <a:gd name="T59" fmla="*/ 127 h 137"/>
              <a:gd name="T60" fmla="*/ 647 w 1291"/>
              <a:gd name="T61" fmla="*/ 120 h 137"/>
              <a:gd name="T62" fmla="*/ 678 w 1291"/>
              <a:gd name="T63" fmla="*/ 122 h 137"/>
              <a:gd name="T64" fmla="*/ 688 w 1291"/>
              <a:gd name="T65" fmla="*/ 132 h 137"/>
              <a:gd name="T66" fmla="*/ 718 w 1291"/>
              <a:gd name="T67" fmla="*/ 125 h 137"/>
              <a:gd name="T68" fmla="*/ 718 w 1291"/>
              <a:gd name="T69" fmla="*/ 134 h 137"/>
              <a:gd name="T70" fmla="*/ 768 w 1291"/>
              <a:gd name="T71" fmla="*/ 125 h 137"/>
              <a:gd name="T72" fmla="*/ 799 w 1291"/>
              <a:gd name="T73" fmla="*/ 125 h 137"/>
              <a:gd name="T74" fmla="*/ 808 w 1291"/>
              <a:gd name="T75" fmla="*/ 134 h 137"/>
              <a:gd name="T76" fmla="*/ 846 w 1291"/>
              <a:gd name="T77" fmla="*/ 125 h 137"/>
              <a:gd name="T78" fmla="*/ 839 w 1291"/>
              <a:gd name="T79" fmla="*/ 125 h 137"/>
              <a:gd name="T80" fmla="*/ 891 w 1291"/>
              <a:gd name="T81" fmla="*/ 134 h 137"/>
              <a:gd name="T82" fmla="*/ 919 w 1291"/>
              <a:gd name="T83" fmla="*/ 125 h 137"/>
              <a:gd name="T84" fmla="*/ 931 w 1291"/>
              <a:gd name="T85" fmla="*/ 134 h 137"/>
              <a:gd name="T86" fmla="*/ 964 w 1291"/>
              <a:gd name="T87" fmla="*/ 122 h 137"/>
              <a:gd name="T88" fmla="*/ 964 w 1291"/>
              <a:gd name="T89" fmla="*/ 132 h 137"/>
              <a:gd name="T90" fmla="*/ 1009 w 1291"/>
              <a:gd name="T91" fmla="*/ 120 h 137"/>
              <a:gd name="T92" fmla="*/ 1002 w 1291"/>
              <a:gd name="T93" fmla="*/ 130 h 137"/>
              <a:gd name="T94" fmla="*/ 1052 w 1291"/>
              <a:gd name="T95" fmla="*/ 118 h 137"/>
              <a:gd name="T96" fmla="*/ 1042 w 1291"/>
              <a:gd name="T97" fmla="*/ 118 h 137"/>
              <a:gd name="T98" fmla="*/ 1092 w 1291"/>
              <a:gd name="T99" fmla="*/ 122 h 137"/>
              <a:gd name="T100" fmla="*/ 1123 w 1291"/>
              <a:gd name="T101" fmla="*/ 108 h 137"/>
              <a:gd name="T102" fmla="*/ 1132 w 1291"/>
              <a:gd name="T103" fmla="*/ 118 h 137"/>
              <a:gd name="T104" fmla="*/ 1163 w 1291"/>
              <a:gd name="T105" fmla="*/ 104 h 137"/>
              <a:gd name="T106" fmla="*/ 1172 w 1291"/>
              <a:gd name="T107" fmla="*/ 111 h 137"/>
              <a:gd name="T108" fmla="*/ 1201 w 1291"/>
              <a:gd name="T109" fmla="*/ 94 h 137"/>
              <a:gd name="T110" fmla="*/ 1213 w 1291"/>
              <a:gd name="T111" fmla="*/ 101 h 137"/>
              <a:gd name="T112" fmla="*/ 1201 w 1291"/>
              <a:gd name="T113" fmla="*/ 94 h 137"/>
              <a:gd name="T114" fmla="*/ 1250 w 1291"/>
              <a:gd name="T115" fmla="*/ 80 h 137"/>
              <a:gd name="T116" fmla="*/ 1243 w 1291"/>
              <a:gd name="T117" fmla="*/ 94 h 1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1" h="137">
                <a:moveTo>
                  <a:pt x="1276" y="70"/>
                </a:moveTo>
                <a:lnTo>
                  <a:pt x="1279" y="68"/>
                </a:lnTo>
                <a:lnTo>
                  <a:pt x="1281" y="68"/>
                </a:lnTo>
                <a:lnTo>
                  <a:pt x="1283" y="66"/>
                </a:lnTo>
                <a:lnTo>
                  <a:pt x="1286" y="66"/>
                </a:lnTo>
                <a:lnTo>
                  <a:pt x="1291" y="73"/>
                </a:lnTo>
                <a:lnTo>
                  <a:pt x="1288" y="75"/>
                </a:lnTo>
                <a:lnTo>
                  <a:pt x="1286" y="75"/>
                </a:lnTo>
                <a:lnTo>
                  <a:pt x="1283" y="78"/>
                </a:lnTo>
                <a:lnTo>
                  <a:pt x="1281" y="78"/>
                </a:lnTo>
                <a:lnTo>
                  <a:pt x="1276" y="70"/>
                </a:lnTo>
                <a:close/>
                <a:moveTo>
                  <a:pt x="7" y="0"/>
                </a:moveTo>
                <a:lnTo>
                  <a:pt x="7" y="2"/>
                </a:lnTo>
                <a:lnTo>
                  <a:pt x="9" y="2"/>
                </a:lnTo>
                <a:lnTo>
                  <a:pt x="14" y="4"/>
                </a:lnTo>
                <a:lnTo>
                  <a:pt x="14" y="4"/>
                </a:lnTo>
                <a:lnTo>
                  <a:pt x="9" y="14"/>
                </a:lnTo>
                <a:lnTo>
                  <a:pt x="9" y="14"/>
                </a:lnTo>
                <a:lnTo>
                  <a:pt x="4" y="11"/>
                </a:lnTo>
                <a:lnTo>
                  <a:pt x="2" y="9"/>
                </a:lnTo>
                <a:lnTo>
                  <a:pt x="0" y="9"/>
                </a:lnTo>
                <a:lnTo>
                  <a:pt x="7" y="0"/>
                </a:lnTo>
                <a:close/>
                <a:moveTo>
                  <a:pt x="42" y="18"/>
                </a:moveTo>
                <a:lnTo>
                  <a:pt x="45" y="18"/>
                </a:lnTo>
                <a:lnTo>
                  <a:pt x="49" y="21"/>
                </a:lnTo>
                <a:lnTo>
                  <a:pt x="52" y="21"/>
                </a:lnTo>
                <a:lnTo>
                  <a:pt x="47" y="30"/>
                </a:lnTo>
                <a:lnTo>
                  <a:pt x="45" y="30"/>
                </a:lnTo>
                <a:lnTo>
                  <a:pt x="40" y="28"/>
                </a:lnTo>
                <a:lnTo>
                  <a:pt x="38" y="28"/>
                </a:lnTo>
                <a:lnTo>
                  <a:pt x="42" y="18"/>
                </a:lnTo>
                <a:close/>
                <a:moveTo>
                  <a:pt x="80" y="33"/>
                </a:moveTo>
                <a:lnTo>
                  <a:pt x="82" y="33"/>
                </a:lnTo>
                <a:lnTo>
                  <a:pt x="87" y="35"/>
                </a:lnTo>
                <a:lnTo>
                  <a:pt x="90" y="35"/>
                </a:lnTo>
                <a:lnTo>
                  <a:pt x="85" y="44"/>
                </a:lnTo>
                <a:lnTo>
                  <a:pt x="82" y="44"/>
                </a:lnTo>
                <a:lnTo>
                  <a:pt x="80" y="42"/>
                </a:lnTo>
                <a:lnTo>
                  <a:pt x="75" y="42"/>
                </a:lnTo>
                <a:lnTo>
                  <a:pt x="80" y="33"/>
                </a:lnTo>
                <a:close/>
                <a:moveTo>
                  <a:pt x="118" y="44"/>
                </a:moveTo>
                <a:lnTo>
                  <a:pt x="120" y="44"/>
                </a:lnTo>
                <a:lnTo>
                  <a:pt x="125" y="47"/>
                </a:lnTo>
                <a:lnTo>
                  <a:pt x="127" y="47"/>
                </a:lnTo>
                <a:lnTo>
                  <a:pt x="125" y="56"/>
                </a:lnTo>
                <a:lnTo>
                  <a:pt x="123" y="56"/>
                </a:lnTo>
                <a:lnTo>
                  <a:pt x="118" y="56"/>
                </a:lnTo>
                <a:lnTo>
                  <a:pt x="116" y="54"/>
                </a:lnTo>
                <a:lnTo>
                  <a:pt x="118" y="44"/>
                </a:lnTo>
                <a:close/>
                <a:moveTo>
                  <a:pt x="156" y="56"/>
                </a:moveTo>
                <a:lnTo>
                  <a:pt x="158" y="56"/>
                </a:lnTo>
                <a:lnTo>
                  <a:pt x="163" y="56"/>
                </a:lnTo>
                <a:lnTo>
                  <a:pt x="165" y="59"/>
                </a:lnTo>
                <a:lnTo>
                  <a:pt x="163" y="68"/>
                </a:lnTo>
                <a:lnTo>
                  <a:pt x="160" y="66"/>
                </a:lnTo>
                <a:lnTo>
                  <a:pt x="156" y="66"/>
                </a:lnTo>
                <a:lnTo>
                  <a:pt x="153" y="66"/>
                </a:lnTo>
                <a:lnTo>
                  <a:pt x="156" y="56"/>
                </a:lnTo>
                <a:close/>
                <a:moveTo>
                  <a:pt x="196" y="66"/>
                </a:moveTo>
                <a:lnTo>
                  <a:pt x="198" y="66"/>
                </a:lnTo>
                <a:lnTo>
                  <a:pt x="203" y="66"/>
                </a:lnTo>
                <a:lnTo>
                  <a:pt x="205" y="66"/>
                </a:lnTo>
                <a:lnTo>
                  <a:pt x="203" y="78"/>
                </a:lnTo>
                <a:lnTo>
                  <a:pt x="201" y="75"/>
                </a:lnTo>
                <a:lnTo>
                  <a:pt x="196" y="75"/>
                </a:lnTo>
                <a:lnTo>
                  <a:pt x="194" y="75"/>
                </a:lnTo>
                <a:lnTo>
                  <a:pt x="196" y="66"/>
                </a:lnTo>
                <a:close/>
                <a:moveTo>
                  <a:pt x="236" y="73"/>
                </a:moveTo>
                <a:lnTo>
                  <a:pt x="238" y="73"/>
                </a:lnTo>
                <a:lnTo>
                  <a:pt x="246" y="75"/>
                </a:lnTo>
                <a:lnTo>
                  <a:pt x="243" y="85"/>
                </a:lnTo>
                <a:lnTo>
                  <a:pt x="243" y="85"/>
                </a:lnTo>
                <a:lnTo>
                  <a:pt x="238" y="85"/>
                </a:lnTo>
                <a:lnTo>
                  <a:pt x="234" y="82"/>
                </a:lnTo>
                <a:lnTo>
                  <a:pt x="236" y="73"/>
                </a:lnTo>
                <a:close/>
                <a:moveTo>
                  <a:pt x="274" y="80"/>
                </a:moveTo>
                <a:lnTo>
                  <a:pt x="279" y="80"/>
                </a:lnTo>
                <a:lnTo>
                  <a:pt x="283" y="82"/>
                </a:lnTo>
                <a:lnTo>
                  <a:pt x="286" y="82"/>
                </a:lnTo>
                <a:lnTo>
                  <a:pt x="283" y="92"/>
                </a:lnTo>
                <a:lnTo>
                  <a:pt x="281" y="92"/>
                </a:lnTo>
                <a:lnTo>
                  <a:pt x="276" y="92"/>
                </a:lnTo>
                <a:lnTo>
                  <a:pt x="274" y="89"/>
                </a:lnTo>
                <a:lnTo>
                  <a:pt x="274" y="80"/>
                </a:lnTo>
                <a:close/>
                <a:moveTo>
                  <a:pt x="314" y="87"/>
                </a:moveTo>
                <a:lnTo>
                  <a:pt x="319" y="87"/>
                </a:lnTo>
                <a:lnTo>
                  <a:pt x="324" y="89"/>
                </a:lnTo>
                <a:lnTo>
                  <a:pt x="324" y="89"/>
                </a:lnTo>
                <a:lnTo>
                  <a:pt x="324" y="99"/>
                </a:lnTo>
                <a:lnTo>
                  <a:pt x="321" y="99"/>
                </a:lnTo>
                <a:lnTo>
                  <a:pt x="317" y="96"/>
                </a:lnTo>
                <a:lnTo>
                  <a:pt x="314" y="96"/>
                </a:lnTo>
                <a:lnTo>
                  <a:pt x="314" y="87"/>
                </a:lnTo>
                <a:close/>
                <a:moveTo>
                  <a:pt x="354" y="94"/>
                </a:moveTo>
                <a:lnTo>
                  <a:pt x="359" y="94"/>
                </a:lnTo>
                <a:lnTo>
                  <a:pt x="364" y="94"/>
                </a:lnTo>
                <a:lnTo>
                  <a:pt x="364" y="104"/>
                </a:lnTo>
                <a:lnTo>
                  <a:pt x="357" y="104"/>
                </a:lnTo>
                <a:lnTo>
                  <a:pt x="354" y="104"/>
                </a:lnTo>
                <a:lnTo>
                  <a:pt x="354" y="94"/>
                </a:lnTo>
                <a:close/>
                <a:moveTo>
                  <a:pt x="395" y="99"/>
                </a:moveTo>
                <a:lnTo>
                  <a:pt x="395" y="99"/>
                </a:lnTo>
                <a:lnTo>
                  <a:pt x="402" y="99"/>
                </a:lnTo>
                <a:lnTo>
                  <a:pt x="404" y="99"/>
                </a:lnTo>
                <a:lnTo>
                  <a:pt x="404" y="111"/>
                </a:lnTo>
                <a:lnTo>
                  <a:pt x="399" y="108"/>
                </a:lnTo>
                <a:lnTo>
                  <a:pt x="395" y="108"/>
                </a:lnTo>
                <a:lnTo>
                  <a:pt x="395" y="108"/>
                </a:lnTo>
                <a:lnTo>
                  <a:pt x="395" y="99"/>
                </a:lnTo>
                <a:close/>
                <a:moveTo>
                  <a:pt x="435" y="104"/>
                </a:moveTo>
                <a:lnTo>
                  <a:pt x="439" y="104"/>
                </a:lnTo>
                <a:lnTo>
                  <a:pt x="444" y="104"/>
                </a:lnTo>
                <a:lnTo>
                  <a:pt x="444" y="104"/>
                </a:lnTo>
                <a:lnTo>
                  <a:pt x="444" y="115"/>
                </a:lnTo>
                <a:lnTo>
                  <a:pt x="444" y="115"/>
                </a:lnTo>
                <a:lnTo>
                  <a:pt x="437" y="113"/>
                </a:lnTo>
                <a:lnTo>
                  <a:pt x="435" y="113"/>
                </a:lnTo>
                <a:lnTo>
                  <a:pt x="435" y="104"/>
                </a:lnTo>
                <a:close/>
                <a:moveTo>
                  <a:pt x="475" y="108"/>
                </a:moveTo>
                <a:lnTo>
                  <a:pt x="475" y="108"/>
                </a:lnTo>
                <a:lnTo>
                  <a:pt x="482" y="108"/>
                </a:lnTo>
                <a:lnTo>
                  <a:pt x="484" y="108"/>
                </a:lnTo>
                <a:lnTo>
                  <a:pt x="484" y="118"/>
                </a:lnTo>
                <a:lnTo>
                  <a:pt x="482" y="118"/>
                </a:lnTo>
                <a:lnTo>
                  <a:pt x="475" y="118"/>
                </a:lnTo>
                <a:lnTo>
                  <a:pt x="475" y="118"/>
                </a:lnTo>
                <a:lnTo>
                  <a:pt x="475" y="108"/>
                </a:lnTo>
                <a:close/>
                <a:moveTo>
                  <a:pt x="515" y="111"/>
                </a:moveTo>
                <a:lnTo>
                  <a:pt x="520" y="113"/>
                </a:lnTo>
                <a:lnTo>
                  <a:pt x="525" y="113"/>
                </a:lnTo>
                <a:lnTo>
                  <a:pt x="525" y="122"/>
                </a:lnTo>
                <a:lnTo>
                  <a:pt x="520" y="122"/>
                </a:lnTo>
                <a:lnTo>
                  <a:pt x="515" y="122"/>
                </a:lnTo>
                <a:lnTo>
                  <a:pt x="515" y="111"/>
                </a:lnTo>
                <a:close/>
                <a:moveTo>
                  <a:pt x="555" y="115"/>
                </a:moveTo>
                <a:lnTo>
                  <a:pt x="558" y="115"/>
                </a:lnTo>
                <a:lnTo>
                  <a:pt x="565" y="115"/>
                </a:lnTo>
                <a:lnTo>
                  <a:pt x="567" y="115"/>
                </a:lnTo>
                <a:lnTo>
                  <a:pt x="565" y="125"/>
                </a:lnTo>
                <a:lnTo>
                  <a:pt x="565" y="125"/>
                </a:lnTo>
                <a:lnTo>
                  <a:pt x="558" y="125"/>
                </a:lnTo>
                <a:lnTo>
                  <a:pt x="555" y="125"/>
                </a:lnTo>
                <a:lnTo>
                  <a:pt x="555" y="115"/>
                </a:lnTo>
                <a:close/>
                <a:moveTo>
                  <a:pt x="595" y="118"/>
                </a:moveTo>
                <a:lnTo>
                  <a:pt x="598" y="118"/>
                </a:lnTo>
                <a:lnTo>
                  <a:pt x="603" y="118"/>
                </a:lnTo>
                <a:lnTo>
                  <a:pt x="607" y="118"/>
                </a:lnTo>
                <a:lnTo>
                  <a:pt x="605" y="127"/>
                </a:lnTo>
                <a:lnTo>
                  <a:pt x="603" y="127"/>
                </a:lnTo>
                <a:lnTo>
                  <a:pt x="595" y="127"/>
                </a:lnTo>
                <a:lnTo>
                  <a:pt x="595" y="127"/>
                </a:lnTo>
                <a:lnTo>
                  <a:pt x="595" y="118"/>
                </a:lnTo>
                <a:close/>
                <a:moveTo>
                  <a:pt x="636" y="120"/>
                </a:moveTo>
                <a:lnTo>
                  <a:pt x="643" y="120"/>
                </a:lnTo>
                <a:lnTo>
                  <a:pt x="647" y="120"/>
                </a:lnTo>
                <a:lnTo>
                  <a:pt x="647" y="130"/>
                </a:lnTo>
                <a:lnTo>
                  <a:pt x="643" y="130"/>
                </a:lnTo>
                <a:lnTo>
                  <a:pt x="636" y="130"/>
                </a:lnTo>
                <a:lnTo>
                  <a:pt x="636" y="120"/>
                </a:lnTo>
                <a:close/>
                <a:moveTo>
                  <a:pt x="678" y="122"/>
                </a:moveTo>
                <a:lnTo>
                  <a:pt x="681" y="122"/>
                </a:lnTo>
                <a:lnTo>
                  <a:pt x="688" y="122"/>
                </a:lnTo>
                <a:lnTo>
                  <a:pt x="688" y="122"/>
                </a:lnTo>
                <a:lnTo>
                  <a:pt x="688" y="132"/>
                </a:lnTo>
                <a:lnTo>
                  <a:pt x="688" y="132"/>
                </a:lnTo>
                <a:lnTo>
                  <a:pt x="681" y="132"/>
                </a:lnTo>
                <a:lnTo>
                  <a:pt x="676" y="132"/>
                </a:lnTo>
                <a:lnTo>
                  <a:pt x="678" y="122"/>
                </a:lnTo>
                <a:close/>
                <a:moveTo>
                  <a:pt x="718" y="125"/>
                </a:moveTo>
                <a:lnTo>
                  <a:pt x="718" y="125"/>
                </a:lnTo>
                <a:lnTo>
                  <a:pt x="726" y="125"/>
                </a:lnTo>
                <a:lnTo>
                  <a:pt x="728" y="125"/>
                </a:lnTo>
                <a:lnTo>
                  <a:pt x="728" y="134"/>
                </a:lnTo>
                <a:lnTo>
                  <a:pt x="726" y="134"/>
                </a:lnTo>
                <a:lnTo>
                  <a:pt x="718" y="134"/>
                </a:lnTo>
                <a:lnTo>
                  <a:pt x="718" y="134"/>
                </a:lnTo>
                <a:lnTo>
                  <a:pt x="718" y="125"/>
                </a:lnTo>
                <a:close/>
                <a:moveTo>
                  <a:pt x="759" y="125"/>
                </a:moveTo>
                <a:lnTo>
                  <a:pt x="763" y="125"/>
                </a:lnTo>
                <a:lnTo>
                  <a:pt x="768" y="125"/>
                </a:lnTo>
                <a:lnTo>
                  <a:pt x="768" y="134"/>
                </a:lnTo>
                <a:lnTo>
                  <a:pt x="763" y="134"/>
                </a:lnTo>
                <a:lnTo>
                  <a:pt x="759" y="134"/>
                </a:lnTo>
                <a:lnTo>
                  <a:pt x="759" y="125"/>
                </a:lnTo>
                <a:close/>
                <a:moveTo>
                  <a:pt x="799" y="125"/>
                </a:moveTo>
                <a:lnTo>
                  <a:pt x="801" y="125"/>
                </a:lnTo>
                <a:lnTo>
                  <a:pt x="808" y="125"/>
                </a:lnTo>
                <a:lnTo>
                  <a:pt x="808" y="125"/>
                </a:lnTo>
                <a:lnTo>
                  <a:pt x="808" y="134"/>
                </a:lnTo>
                <a:lnTo>
                  <a:pt x="808" y="134"/>
                </a:lnTo>
                <a:lnTo>
                  <a:pt x="801" y="134"/>
                </a:lnTo>
                <a:lnTo>
                  <a:pt x="799" y="134"/>
                </a:lnTo>
                <a:lnTo>
                  <a:pt x="799" y="125"/>
                </a:lnTo>
                <a:close/>
                <a:moveTo>
                  <a:pt x="839" y="125"/>
                </a:moveTo>
                <a:lnTo>
                  <a:pt x="846" y="125"/>
                </a:lnTo>
                <a:lnTo>
                  <a:pt x="848" y="125"/>
                </a:lnTo>
                <a:lnTo>
                  <a:pt x="848" y="134"/>
                </a:lnTo>
                <a:lnTo>
                  <a:pt x="846" y="134"/>
                </a:lnTo>
                <a:lnTo>
                  <a:pt x="839" y="137"/>
                </a:lnTo>
                <a:lnTo>
                  <a:pt x="839" y="125"/>
                </a:lnTo>
                <a:close/>
                <a:moveTo>
                  <a:pt x="879" y="125"/>
                </a:moveTo>
                <a:lnTo>
                  <a:pt x="882" y="125"/>
                </a:lnTo>
                <a:lnTo>
                  <a:pt x="889" y="125"/>
                </a:lnTo>
                <a:lnTo>
                  <a:pt x="891" y="125"/>
                </a:lnTo>
                <a:lnTo>
                  <a:pt x="891" y="134"/>
                </a:lnTo>
                <a:lnTo>
                  <a:pt x="889" y="134"/>
                </a:lnTo>
                <a:lnTo>
                  <a:pt x="882" y="134"/>
                </a:lnTo>
                <a:lnTo>
                  <a:pt x="879" y="134"/>
                </a:lnTo>
                <a:lnTo>
                  <a:pt x="879" y="125"/>
                </a:lnTo>
                <a:close/>
                <a:moveTo>
                  <a:pt x="919" y="125"/>
                </a:moveTo>
                <a:lnTo>
                  <a:pt x="924" y="125"/>
                </a:lnTo>
                <a:lnTo>
                  <a:pt x="929" y="125"/>
                </a:lnTo>
                <a:lnTo>
                  <a:pt x="931" y="125"/>
                </a:lnTo>
                <a:lnTo>
                  <a:pt x="931" y="134"/>
                </a:lnTo>
                <a:lnTo>
                  <a:pt x="931" y="134"/>
                </a:lnTo>
                <a:lnTo>
                  <a:pt x="924" y="134"/>
                </a:lnTo>
                <a:lnTo>
                  <a:pt x="919" y="134"/>
                </a:lnTo>
                <a:lnTo>
                  <a:pt x="919" y="125"/>
                </a:lnTo>
                <a:close/>
                <a:moveTo>
                  <a:pt x="960" y="122"/>
                </a:moveTo>
                <a:lnTo>
                  <a:pt x="964" y="122"/>
                </a:lnTo>
                <a:lnTo>
                  <a:pt x="969" y="122"/>
                </a:lnTo>
                <a:lnTo>
                  <a:pt x="971" y="122"/>
                </a:lnTo>
                <a:lnTo>
                  <a:pt x="971" y="132"/>
                </a:lnTo>
                <a:lnTo>
                  <a:pt x="971" y="132"/>
                </a:lnTo>
                <a:lnTo>
                  <a:pt x="964" y="132"/>
                </a:lnTo>
                <a:lnTo>
                  <a:pt x="962" y="132"/>
                </a:lnTo>
                <a:lnTo>
                  <a:pt x="960" y="122"/>
                </a:lnTo>
                <a:close/>
                <a:moveTo>
                  <a:pt x="1002" y="120"/>
                </a:moveTo>
                <a:lnTo>
                  <a:pt x="1004" y="120"/>
                </a:lnTo>
                <a:lnTo>
                  <a:pt x="1009" y="120"/>
                </a:lnTo>
                <a:lnTo>
                  <a:pt x="1012" y="120"/>
                </a:lnTo>
                <a:lnTo>
                  <a:pt x="1012" y="130"/>
                </a:lnTo>
                <a:lnTo>
                  <a:pt x="1009" y="130"/>
                </a:lnTo>
                <a:lnTo>
                  <a:pt x="1004" y="130"/>
                </a:lnTo>
                <a:lnTo>
                  <a:pt x="1002" y="130"/>
                </a:lnTo>
                <a:lnTo>
                  <a:pt x="1002" y="120"/>
                </a:lnTo>
                <a:close/>
                <a:moveTo>
                  <a:pt x="1042" y="118"/>
                </a:moveTo>
                <a:lnTo>
                  <a:pt x="1042" y="118"/>
                </a:lnTo>
                <a:lnTo>
                  <a:pt x="1047" y="118"/>
                </a:lnTo>
                <a:lnTo>
                  <a:pt x="1052" y="118"/>
                </a:lnTo>
                <a:lnTo>
                  <a:pt x="1052" y="127"/>
                </a:lnTo>
                <a:lnTo>
                  <a:pt x="1047" y="127"/>
                </a:lnTo>
                <a:lnTo>
                  <a:pt x="1042" y="127"/>
                </a:lnTo>
                <a:lnTo>
                  <a:pt x="1042" y="127"/>
                </a:lnTo>
                <a:lnTo>
                  <a:pt x="1042" y="118"/>
                </a:lnTo>
                <a:close/>
                <a:moveTo>
                  <a:pt x="1082" y="113"/>
                </a:moveTo>
                <a:lnTo>
                  <a:pt x="1082" y="113"/>
                </a:lnTo>
                <a:lnTo>
                  <a:pt x="1087" y="113"/>
                </a:lnTo>
                <a:lnTo>
                  <a:pt x="1092" y="113"/>
                </a:lnTo>
                <a:lnTo>
                  <a:pt x="1092" y="122"/>
                </a:lnTo>
                <a:lnTo>
                  <a:pt x="1090" y="122"/>
                </a:lnTo>
                <a:lnTo>
                  <a:pt x="1085" y="122"/>
                </a:lnTo>
                <a:lnTo>
                  <a:pt x="1082" y="122"/>
                </a:lnTo>
                <a:lnTo>
                  <a:pt x="1082" y="113"/>
                </a:lnTo>
                <a:close/>
                <a:moveTo>
                  <a:pt x="1123" y="108"/>
                </a:moveTo>
                <a:lnTo>
                  <a:pt x="1127" y="108"/>
                </a:lnTo>
                <a:lnTo>
                  <a:pt x="1130" y="108"/>
                </a:lnTo>
                <a:lnTo>
                  <a:pt x="1132" y="108"/>
                </a:lnTo>
                <a:lnTo>
                  <a:pt x="1132" y="118"/>
                </a:lnTo>
                <a:lnTo>
                  <a:pt x="1132" y="118"/>
                </a:lnTo>
                <a:lnTo>
                  <a:pt x="1127" y="118"/>
                </a:lnTo>
                <a:lnTo>
                  <a:pt x="1123" y="118"/>
                </a:lnTo>
                <a:lnTo>
                  <a:pt x="1123" y="108"/>
                </a:lnTo>
                <a:close/>
                <a:moveTo>
                  <a:pt x="1161" y="104"/>
                </a:moveTo>
                <a:lnTo>
                  <a:pt x="1163" y="104"/>
                </a:lnTo>
                <a:lnTo>
                  <a:pt x="1165" y="101"/>
                </a:lnTo>
                <a:lnTo>
                  <a:pt x="1170" y="101"/>
                </a:lnTo>
                <a:lnTo>
                  <a:pt x="1172" y="101"/>
                </a:lnTo>
                <a:lnTo>
                  <a:pt x="1172" y="111"/>
                </a:lnTo>
                <a:lnTo>
                  <a:pt x="1172" y="111"/>
                </a:lnTo>
                <a:lnTo>
                  <a:pt x="1168" y="111"/>
                </a:lnTo>
                <a:lnTo>
                  <a:pt x="1163" y="113"/>
                </a:lnTo>
                <a:lnTo>
                  <a:pt x="1163" y="113"/>
                </a:lnTo>
                <a:lnTo>
                  <a:pt x="1161" y="104"/>
                </a:lnTo>
                <a:close/>
                <a:moveTo>
                  <a:pt x="1201" y="94"/>
                </a:moveTo>
                <a:lnTo>
                  <a:pt x="1203" y="94"/>
                </a:lnTo>
                <a:lnTo>
                  <a:pt x="1205" y="94"/>
                </a:lnTo>
                <a:lnTo>
                  <a:pt x="1210" y="92"/>
                </a:lnTo>
                <a:lnTo>
                  <a:pt x="1210" y="92"/>
                </a:lnTo>
                <a:lnTo>
                  <a:pt x="1213" y="101"/>
                </a:lnTo>
                <a:lnTo>
                  <a:pt x="1213" y="101"/>
                </a:lnTo>
                <a:lnTo>
                  <a:pt x="1208" y="104"/>
                </a:lnTo>
                <a:lnTo>
                  <a:pt x="1205" y="104"/>
                </a:lnTo>
                <a:lnTo>
                  <a:pt x="1203" y="104"/>
                </a:lnTo>
                <a:lnTo>
                  <a:pt x="1201" y="94"/>
                </a:lnTo>
                <a:close/>
                <a:moveTo>
                  <a:pt x="1241" y="85"/>
                </a:moveTo>
                <a:lnTo>
                  <a:pt x="1241" y="85"/>
                </a:lnTo>
                <a:lnTo>
                  <a:pt x="1243" y="82"/>
                </a:lnTo>
                <a:lnTo>
                  <a:pt x="1246" y="82"/>
                </a:lnTo>
                <a:lnTo>
                  <a:pt x="1250" y="80"/>
                </a:lnTo>
                <a:lnTo>
                  <a:pt x="1253" y="89"/>
                </a:lnTo>
                <a:lnTo>
                  <a:pt x="1250" y="92"/>
                </a:lnTo>
                <a:lnTo>
                  <a:pt x="1246" y="92"/>
                </a:lnTo>
                <a:lnTo>
                  <a:pt x="1243" y="94"/>
                </a:lnTo>
                <a:lnTo>
                  <a:pt x="1243" y="94"/>
                </a:lnTo>
                <a:lnTo>
                  <a:pt x="1241" y="85"/>
                </a:lnTo>
                <a:close/>
              </a:path>
            </a:pathLst>
          </a:custGeom>
          <a:solidFill>
            <a:srgbClr val="D08B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066"/>
          <p:cNvSpPr>
            <a:spLocks noEditPoints="1"/>
          </p:cNvSpPr>
          <p:nvPr/>
        </p:nvSpPr>
        <p:spPr bwMode="auto">
          <a:xfrm flipH="1">
            <a:off x="1551850" y="6430285"/>
            <a:ext cx="496964" cy="362540"/>
          </a:xfrm>
          <a:custGeom>
            <a:gdLst>
              <a:gd name="T0" fmla="*/ 150 w 155"/>
              <a:gd name="T1" fmla="*/ 24 h 113"/>
              <a:gd name="T2" fmla="*/ 144 w 155"/>
              <a:gd name="T3" fmla="*/ 103 h 113"/>
              <a:gd name="T4" fmla="*/ 73 w 155"/>
              <a:gd name="T5" fmla="*/ 112 h 113"/>
              <a:gd name="T6" fmla="*/ 27 w 155"/>
              <a:gd name="T7" fmla="*/ 29 h 113"/>
              <a:gd name="T8" fmla="*/ 92 w 155"/>
              <a:gd name="T9" fmla="*/ 8 h 113"/>
              <a:gd name="T10" fmla="*/ 150 w 155"/>
              <a:gd name="T11" fmla="*/ 24 h 113"/>
              <a:gd name="T12" fmla="*/ 59 w 155"/>
              <a:gd name="T13" fmla="*/ 39 h 113"/>
              <a:gd name="T14" fmla="*/ 53 w 155"/>
              <a:gd name="T15" fmla="*/ 89 h 113"/>
              <a:gd name="T16" fmla="*/ 113 w 155"/>
              <a:gd name="T17" fmla="*/ 90 h 113"/>
              <a:gd name="T18" fmla="*/ 115 w 155"/>
              <a:gd name="T19" fmla="*/ 77 h 113"/>
              <a:gd name="T20" fmla="*/ 108 w 155"/>
              <a:gd name="T21" fmla="*/ 73 h 113"/>
              <a:gd name="T22" fmla="*/ 77 w 155"/>
              <a:gd name="T23" fmla="*/ 59 h 113"/>
              <a:gd name="T24" fmla="*/ 115 w 155"/>
              <a:gd name="T25" fmla="*/ 57 h 113"/>
              <a:gd name="T26" fmla="*/ 120 w 155"/>
              <a:gd name="T27" fmla="*/ 37 h 113"/>
              <a:gd name="T28" fmla="*/ 59 w 155"/>
              <a:gd name="T29" fmla="*/ 3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13">
                <a:moveTo>
                  <a:pt x="150" y="24"/>
                </a:moveTo>
                <a:cubicBezTo>
                  <a:pt x="155" y="43"/>
                  <a:pt x="148" y="86"/>
                  <a:pt x="144" y="103"/>
                </a:cubicBezTo>
                <a:cubicBezTo>
                  <a:pt x="141" y="113"/>
                  <a:pt x="125" y="113"/>
                  <a:pt x="73" y="112"/>
                </a:cubicBezTo>
                <a:cubicBezTo>
                  <a:pt x="16" y="112"/>
                  <a:pt x="0" y="96"/>
                  <a:pt x="27" y="29"/>
                </a:cubicBezTo>
                <a:cubicBezTo>
                  <a:pt x="39" y="0"/>
                  <a:pt x="59" y="7"/>
                  <a:pt x="92" y="8"/>
                </a:cubicBezTo>
                <a:cubicBezTo>
                  <a:pt x="116" y="8"/>
                  <a:pt x="148" y="10"/>
                  <a:pt x="150" y="24"/>
                </a:cubicBezTo>
                <a:close/>
                <a:moveTo>
                  <a:pt x="59" y="39"/>
                </a:moveTo>
                <a:cubicBezTo>
                  <a:pt x="54" y="48"/>
                  <a:pt x="37" y="89"/>
                  <a:pt x="53" y="89"/>
                </a:cubicBezTo>
                <a:cubicBezTo>
                  <a:pt x="73" y="89"/>
                  <a:pt x="99" y="98"/>
                  <a:pt x="113" y="90"/>
                </a:cubicBezTo>
                <a:cubicBezTo>
                  <a:pt x="119" y="87"/>
                  <a:pt x="115" y="88"/>
                  <a:pt x="115" y="77"/>
                </a:cubicBezTo>
                <a:cubicBezTo>
                  <a:pt x="115" y="72"/>
                  <a:pt x="112" y="74"/>
                  <a:pt x="108" y="73"/>
                </a:cubicBezTo>
                <a:cubicBezTo>
                  <a:pt x="91" y="69"/>
                  <a:pt x="71" y="75"/>
                  <a:pt x="77" y="59"/>
                </a:cubicBezTo>
                <a:cubicBezTo>
                  <a:pt x="83" y="46"/>
                  <a:pt x="104" y="63"/>
                  <a:pt x="115" y="57"/>
                </a:cubicBezTo>
                <a:cubicBezTo>
                  <a:pt x="119" y="54"/>
                  <a:pt x="120" y="54"/>
                  <a:pt x="120" y="37"/>
                </a:cubicBezTo>
                <a:cubicBezTo>
                  <a:pt x="85" y="31"/>
                  <a:pt x="61" y="24"/>
                  <a:pt x="59" y="39"/>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067"/>
          <p:cNvSpPr/>
          <p:nvPr/>
        </p:nvSpPr>
        <p:spPr bwMode="auto">
          <a:xfrm flipH="1">
            <a:off x="1690348" y="4913594"/>
            <a:ext cx="82828" cy="80112"/>
          </a:xfrm>
          <a:custGeom>
            <a:gdLst>
              <a:gd name="T0" fmla="*/ 14 w 26"/>
              <a:gd name="T1" fmla="*/ 0 h 25"/>
              <a:gd name="T2" fmla="*/ 1 w 26"/>
              <a:gd name="T3" fmla="*/ 12 h 25"/>
              <a:gd name="T4" fmla="*/ 13 w 26"/>
              <a:gd name="T5" fmla="*/ 25 h 25"/>
              <a:gd name="T6" fmla="*/ 26 w 26"/>
              <a:gd name="T7" fmla="*/ 13 h 25"/>
              <a:gd name="T8" fmla="*/ 14 w 26"/>
              <a:gd name="T9" fmla="*/ 0 h 25"/>
            </a:gdLst>
            <a:cxnLst>
              <a:cxn ang="0">
                <a:pos x="T0" y="T1"/>
              </a:cxn>
              <a:cxn ang="0">
                <a:pos x="T2" y="T3"/>
              </a:cxn>
              <a:cxn ang="0">
                <a:pos x="T4" y="T5"/>
              </a:cxn>
              <a:cxn ang="0">
                <a:pos x="T6" y="T7"/>
              </a:cxn>
              <a:cxn ang="0">
                <a:pos x="T8" y="T9"/>
              </a:cxn>
            </a:cxnLst>
            <a:rect l="0" t="0" r="r" b="b"/>
            <a:pathLst>
              <a:path w="26" h="25">
                <a:moveTo>
                  <a:pt x="14" y="0"/>
                </a:moveTo>
                <a:cubicBezTo>
                  <a:pt x="7" y="0"/>
                  <a:pt x="1" y="5"/>
                  <a:pt x="1" y="12"/>
                </a:cubicBezTo>
                <a:cubicBezTo>
                  <a:pt x="0" y="19"/>
                  <a:pt x="6" y="25"/>
                  <a:pt x="13" y="25"/>
                </a:cubicBezTo>
                <a:cubicBezTo>
                  <a:pt x="20" y="25"/>
                  <a:pt x="26" y="20"/>
                  <a:pt x="26" y="13"/>
                </a:cubicBezTo>
                <a:cubicBezTo>
                  <a:pt x="26" y="6"/>
                  <a:pt x="21" y="1"/>
                  <a:pt x="14" y="0"/>
                </a:cubicBezTo>
                <a:close/>
              </a:path>
            </a:pathLst>
          </a:custGeom>
          <a:solidFill>
            <a:srgbClr val="CD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068"/>
          <p:cNvSpPr/>
          <p:nvPr/>
        </p:nvSpPr>
        <p:spPr bwMode="auto">
          <a:xfrm flipH="1">
            <a:off x="749375" y="4935319"/>
            <a:ext cx="167013" cy="160223"/>
          </a:xfrm>
          <a:custGeom>
            <a:gdLst>
              <a:gd name="T0" fmla="*/ 27 w 52"/>
              <a:gd name="T1" fmla="*/ 0 h 50"/>
              <a:gd name="T2" fmla="*/ 0 w 52"/>
              <a:gd name="T3" fmla="*/ 24 h 50"/>
              <a:gd name="T4" fmla="*/ 25 w 52"/>
              <a:gd name="T5" fmla="*/ 50 h 50"/>
              <a:gd name="T6" fmla="*/ 51 w 52"/>
              <a:gd name="T7" fmla="*/ 26 h 50"/>
              <a:gd name="T8" fmla="*/ 27 w 52"/>
              <a:gd name="T9" fmla="*/ 0 h 50"/>
            </a:gdLst>
            <a:cxnLst>
              <a:cxn ang="0">
                <a:pos x="T0" y="T1"/>
              </a:cxn>
              <a:cxn ang="0">
                <a:pos x="T2" y="T3"/>
              </a:cxn>
              <a:cxn ang="0">
                <a:pos x="T4" y="T5"/>
              </a:cxn>
              <a:cxn ang="0">
                <a:pos x="T6" y="T7"/>
              </a:cxn>
              <a:cxn ang="0">
                <a:pos x="T8" y="T9"/>
              </a:cxn>
            </a:cxnLst>
            <a:rect l="0" t="0" r="r" b="b"/>
            <a:pathLst>
              <a:path w="52" h="50">
                <a:moveTo>
                  <a:pt x="27" y="0"/>
                </a:moveTo>
                <a:cubicBezTo>
                  <a:pt x="13" y="0"/>
                  <a:pt x="1" y="10"/>
                  <a:pt x="0" y="24"/>
                </a:cubicBezTo>
                <a:cubicBezTo>
                  <a:pt x="0" y="38"/>
                  <a:pt x="11" y="49"/>
                  <a:pt x="25" y="50"/>
                </a:cubicBezTo>
                <a:cubicBezTo>
                  <a:pt x="39" y="50"/>
                  <a:pt x="51" y="40"/>
                  <a:pt x="51" y="26"/>
                </a:cubicBezTo>
                <a:cubicBezTo>
                  <a:pt x="52" y="13"/>
                  <a:pt x="41" y="1"/>
                  <a:pt x="27" y="0"/>
                </a:cubicBezTo>
                <a:close/>
              </a:path>
            </a:pathLst>
          </a:custGeom>
          <a:solidFill>
            <a:srgbClr val="EBC2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069"/>
          <p:cNvSpPr/>
          <p:nvPr/>
        </p:nvSpPr>
        <p:spPr bwMode="auto">
          <a:xfrm flipH="1">
            <a:off x="1359038" y="4723498"/>
            <a:ext cx="169729" cy="109984"/>
          </a:xfrm>
          <a:custGeom>
            <a:gdLst>
              <a:gd name="T0" fmla="*/ 52 w 53"/>
              <a:gd name="T1" fmla="*/ 7 h 34"/>
              <a:gd name="T2" fmla="*/ 8 w 53"/>
              <a:gd name="T3" fmla="*/ 30 h 34"/>
              <a:gd name="T4" fmla="*/ 26 w 53"/>
              <a:gd name="T5" fmla="*/ 6 h 34"/>
              <a:gd name="T6" fmla="*/ 52 w 53"/>
              <a:gd name="T7" fmla="*/ 7 h 34"/>
            </a:gdLst>
            <a:cxnLst>
              <a:cxn ang="0">
                <a:pos x="T0" y="T1"/>
              </a:cxn>
              <a:cxn ang="0">
                <a:pos x="T2" y="T3"/>
              </a:cxn>
              <a:cxn ang="0">
                <a:pos x="T4" y="T5"/>
              </a:cxn>
              <a:cxn ang="0">
                <a:pos x="T6" y="T7"/>
              </a:cxn>
            </a:cxnLst>
            <a:rect l="0" t="0" r="r" b="b"/>
            <a:pathLst>
              <a:path w="52" h="34">
                <a:moveTo>
                  <a:pt x="52" y="7"/>
                </a:moveTo>
                <a:cubicBezTo>
                  <a:pt x="39" y="11"/>
                  <a:pt x="15" y="24"/>
                  <a:pt x="8" y="30"/>
                </a:cubicBezTo>
                <a:cubicBezTo>
                  <a:pt x="5" y="34"/>
                  <a:pt x="0" y="16"/>
                  <a:pt x="26" y="6"/>
                </a:cubicBezTo>
                <a:cubicBezTo>
                  <a:pt x="41" y="0"/>
                  <a:pt x="53" y="6"/>
                  <a:pt x="52" y="7"/>
                </a:cubicBezTo>
                <a:close/>
              </a:path>
            </a:pathLst>
          </a:custGeom>
          <a:solidFill>
            <a:srgbClr val="E2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070"/>
          <p:cNvSpPr/>
          <p:nvPr/>
        </p:nvSpPr>
        <p:spPr bwMode="auto">
          <a:xfrm flipH="1">
            <a:off x="1012793" y="4758802"/>
            <a:ext cx="169729" cy="112700"/>
          </a:xfrm>
          <a:custGeom>
            <a:gdLst>
              <a:gd name="T0" fmla="*/ 2 w 53"/>
              <a:gd name="T1" fmla="*/ 6 h 35"/>
              <a:gd name="T2" fmla="*/ 44 w 53"/>
              <a:gd name="T3" fmla="*/ 31 h 35"/>
              <a:gd name="T4" fmla="*/ 28 w 53"/>
              <a:gd name="T5" fmla="*/ 7 h 35"/>
              <a:gd name="T6" fmla="*/ 2 w 53"/>
              <a:gd name="T7" fmla="*/ 6 h 35"/>
            </a:gdLst>
            <a:cxnLst>
              <a:cxn ang="0">
                <a:pos x="T0" y="T1"/>
              </a:cxn>
              <a:cxn ang="0">
                <a:pos x="T2" y="T3"/>
              </a:cxn>
              <a:cxn ang="0">
                <a:pos x="T4" y="T5"/>
              </a:cxn>
              <a:cxn ang="0">
                <a:pos x="T6" y="T7"/>
              </a:cxn>
            </a:cxnLst>
            <a:rect l="0" t="0" r="r" b="b"/>
            <a:pathLst>
              <a:path w="52" h="35">
                <a:moveTo>
                  <a:pt x="2" y="6"/>
                </a:moveTo>
                <a:cubicBezTo>
                  <a:pt x="15" y="11"/>
                  <a:pt x="38" y="24"/>
                  <a:pt x="44" y="31"/>
                </a:cubicBezTo>
                <a:cubicBezTo>
                  <a:pt x="48" y="35"/>
                  <a:pt x="53" y="17"/>
                  <a:pt x="28" y="7"/>
                </a:cubicBezTo>
                <a:cubicBezTo>
                  <a:pt x="12" y="0"/>
                  <a:pt x="0" y="5"/>
                  <a:pt x="2" y="6"/>
                </a:cubicBezTo>
                <a:close/>
              </a:path>
            </a:pathLst>
          </a:custGeom>
          <a:solidFill>
            <a:srgbClr val="E2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071"/>
          <p:cNvSpPr/>
          <p:nvPr/>
        </p:nvSpPr>
        <p:spPr bwMode="auto">
          <a:xfrm flipH="1">
            <a:off x="1163512" y="4859281"/>
            <a:ext cx="77396" cy="73323"/>
          </a:xfrm>
          <a:custGeom>
            <a:gdLst>
              <a:gd name="T0" fmla="*/ 12 w 24"/>
              <a:gd name="T1" fmla="*/ 0 h 23"/>
              <a:gd name="T2" fmla="*/ 24 w 24"/>
              <a:gd name="T3" fmla="*/ 11 h 23"/>
              <a:gd name="T4" fmla="*/ 13 w 24"/>
              <a:gd name="T5" fmla="*/ 23 h 23"/>
              <a:gd name="T6" fmla="*/ 1 w 24"/>
              <a:gd name="T7" fmla="*/ 12 h 23"/>
              <a:gd name="T8" fmla="*/ 12 w 24"/>
              <a:gd name="T9" fmla="*/ 0 h 23"/>
            </a:gdLst>
            <a:cxnLst>
              <a:cxn ang="0">
                <a:pos x="T0" y="T1"/>
              </a:cxn>
              <a:cxn ang="0">
                <a:pos x="T2" y="T3"/>
              </a:cxn>
              <a:cxn ang="0">
                <a:pos x="T4" y="T5"/>
              </a:cxn>
              <a:cxn ang="0">
                <a:pos x="T6" y="T7"/>
              </a:cxn>
              <a:cxn ang="0">
                <a:pos x="T8" y="T9"/>
              </a:cxn>
            </a:cxnLst>
            <a:rect l="0" t="0" r="r" b="b"/>
            <a:pathLst>
              <a:path w="24" h="23">
                <a:moveTo>
                  <a:pt x="12" y="0"/>
                </a:moveTo>
                <a:cubicBezTo>
                  <a:pt x="19" y="0"/>
                  <a:pt x="24" y="5"/>
                  <a:pt x="24" y="11"/>
                </a:cubicBezTo>
                <a:cubicBezTo>
                  <a:pt x="24" y="18"/>
                  <a:pt x="19" y="23"/>
                  <a:pt x="13" y="23"/>
                </a:cubicBezTo>
                <a:cubicBezTo>
                  <a:pt x="6" y="23"/>
                  <a:pt x="1" y="18"/>
                  <a:pt x="1" y="12"/>
                </a:cubicBezTo>
                <a:cubicBezTo>
                  <a:pt x="0" y="6"/>
                  <a:pt x="6" y="1"/>
                  <a:pt x="12" y="0"/>
                </a:cubicBezTo>
                <a:close/>
              </a:path>
            </a:pathLst>
          </a:custGeom>
          <a:solidFill>
            <a:srgbClr val="6C2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072"/>
          <p:cNvSpPr/>
          <p:nvPr/>
        </p:nvSpPr>
        <p:spPr bwMode="auto">
          <a:xfrm flipH="1">
            <a:off x="1340029" y="4848418"/>
            <a:ext cx="77396" cy="77396"/>
          </a:xfrm>
          <a:custGeom>
            <a:gdLst>
              <a:gd name="T0" fmla="*/ 11 w 24"/>
              <a:gd name="T1" fmla="*/ 1 h 24"/>
              <a:gd name="T2" fmla="*/ 24 w 24"/>
              <a:gd name="T3" fmla="*/ 12 h 24"/>
              <a:gd name="T4" fmla="*/ 12 w 24"/>
              <a:gd name="T5" fmla="*/ 23 h 24"/>
              <a:gd name="T6" fmla="*/ 0 w 24"/>
              <a:gd name="T7" fmla="*/ 12 h 24"/>
              <a:gd name="T8" fmla="*/ 11 w 24"/>
              <a:gd name="T9" fmla="*/ 1 h 24"/>
            </a:gdLst>
            <a:cxnLst>
              <a:cxn ang="0">
                <a:pos x="T0" y="T1"/>
              </a:cxn>
              <a:cxn ang="0">
                <a:pos x="T2" y="T3"/>
              </a:cxn>
              <a:cxn ang="0">
                <a:pos x="T4" y="T5"/>
              </a:cxn>
              <a:cxn ang="0">
                <a:pos x="T6" y="T7"/>
              </a:cxn>
              <a:cxn ang="0">
                <a:pos x="T8" y="T9"/>
              </a:cxn>
            </a:cxnLst>
            <a:rect l="0" t="0" r="r" b="b"/>
            <a:pathLst>
              <a:path w="24" h="24">
                <a:moveTo>
                  <a:pt x="11" y="1"/>
                </a:moveTo>
                <a:cubicBezTo>
                  <a:pt x="18" y="0"/>
                  <a:pt x="23" y="5"/>
                  <a:pt x="24" y="12"/>
                </a:cubicBezTo>
                <a:cubicBezTo>
                  <a:pt x="24" y="18"/>
                  <a:pt x="19" y="23"/>
                  <a:pt x="12" y="23"/>
                </a:cubicBezTo>
                <a:cubicBezTo>
                  <a:pt x="6" y="24"/>
                  <a:pt x="0" y="19"/>
                  <a:pt x="0" y="12"/>
                </a:cubicBezTo>
                <a:cubicBezTo>
                  <a:pt x="0" y="6"/>
                  <a:pt x="5" y="1"/>
                  <a:pt x="11" y="1"/>
                </a:cubicBezTo>
                <a:close/>
              </a:path>
            </a:pathLst>
          </a:custGeom>
          <a:solidFill>
            <a:srgbClr val="6C2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073"/>
          <p:cNvSpPr/>
          <p:nvPr/>
        </p:nvSpPr>
        <p:spPr bwMode="auto">
          <a:xfrm flipH="1">
            <a:off x="1243624" y="4904090"/>
            <a:ext cx="118131" cy="50240"/>
          </a:xfrm>
          <a:custGeom>
            <a:gdLst>
              <a:gd name="T0" fmla="*/ 35 w 37"/>
              <a:gd name="T1" fmla="*/ 16 h 16"/>
              <a:gd name="T2" fmla="*/ 37 w 37"/>
              <a:gd name="T3" fmla="*/ 15 h 16"/>
              <a:gd name="T4" fmla="*/ 1 w 37"/>
              <a:gd name="T5" fmla="*/ 7 h 16"/>
              <a:gd name="T6" fmla="*/ 0 w 37"/>
              <a:gd name="T7" fmla="*/ 8 h 16"/>
              <a:gd name="T8" fmla="*/ 1 w 37"/>
              <a:gd name="T9" fmla="*/ 11 h 16"/>
              <a:gd name="T10" fmla="*/ 35 w 37"/>
              <a:gd name="T11" fmla="*/ 16 h 16"/>
            </a:gdLst>
            <a:cxnLst>
              <a:cxn ang="0">
                <a:pos x="T0" y="T1"/>
              </a:cxn>
              <a:cxn ang="0">
                <a:pos x="T2" y="T3"/>
              </a:cxn>
              <a:cxn ang="0">
                <a:pos x="T4" y="T5"/>
              </a:cxn>
              <a:cxn ang="0">
                <a:pos x="T6" y="T7"/>
              </a:cxn>
              <a:cxn ang="0">
                <a:pos x="T8" y="T9"/>
              </a:cxn>
              <a:cxn ang="0">
                <a:pos x="T10" y="T11"/>
              </a:cxn>
            </a:cxnLst>
            <a:rect l="0" t="0" r="r" b="b"/>
            <a:pathLst>
              <a:path w="37" h="16">
                <a:moveTo>
                  <a:pt x="35" y="16"/>
                </a:moveTo>
                <a:cubicBezTo>
                  <a:pt x="36" y="15"/>
                  <a:pt x="36" y="16"/>
                  <a:pt x="37" y="15"/>
                </a:cubicBezTo>
                <a:cubicBezTo>
                  <a:pt x="36" y="5"/>
                  <a:pt x="12" y="0"/>
                  <a:pt x="1" y="7"/>
                </a:cubicBezTo>
                <a:cubicBezTo>
                  <a:pt x="1" y="8"/>
                  <a:pt x="0" y="8"/>
                  <a:pt x="0" y="8"/>
                </a:cubicBezTo>
                <a:cubicBezTo>
                  <a:pt x="0" y="9"/>
                  <a:pt x="1" y="10"/>
                  <a:pt x="1" y="11"/>
                </a:cubicBezTo>
                <a:cubicBezTo>
                  <a:pt x="9" y="5"/>
                  <a:pt x="26" y="7"/>
                  <a:pt x="35" y="16"/>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074"/>
          <p:cNvSpPr/>
          <p:nvPr/>
        </p:nvSpPr>
        <p:spPr bwMode="auto">
          <a:xfrm flipH="1">
            <a:off x="1337313" y="4883722"/>
            <a:ext cx="134425" cy="126278"/>
          </a:xfrm>
          <a:custGeom>
            <a:gdLst>
              <a:gd name="T0" fmla="*/ 21 w 42"/>
              <a:gd name="T1" fmla="*/ 0 h 39"/>
              <a:gd name="T2" fmla="*/ 0 w 42"/>
              <a:gd name="T3" fmla="*/ 19 h 39"/>
              <a:gd name="T4" fmla="*/ 20 w 42"/>
              <a:gd name="T5" fmla="*/ 39 h 39"/>
              <a:gd name="T6" fmla="*/ 42 w 42"/>
              <a:gd name="T7" fmla="*/ 20 h 39"/>
              <a:gd name="T8" fmla="*/ 21 w 42"/>
              <a:gd name="T9" fmla="*/ 0 h 39"/>
            </a:gdLst>
            <a:cxnLst>
              <a:cxn ang="0">
                <a:pos x="T0" y="T1"/>
              </a:cxn>
              <a:cxn ang="0">
                <a:pos x="T2" y="T3"/>
              </a:cxn>
              <a:cxn ang="0">
                <a:pos x="T4" y="T5"/>
              </a:cxn>
              <a:cxn ang="0">
                <a:pos x="T6" y="T7"/>
              </a:cxn>
              <a:cxn ang="0">
                <a:pos x="T8" y="T9"/>
              </a:cxn>
            </a:cxnLst>
            <a:rect l="0" t="0" r="r" b="b"/>
            <a:pathLst>
              <a:path w="42" h="39">
                <a:moveTo>
                  <a:pt x="21" y="0"/>
                </a:moveTo>
                <a:cubicBezTo>
                  <a:pt x="9" y="0"/>
                  <a:pt x="0" y="8"/>
                  <a:pt x="0" y="19"/>
                </a:cubicBezTo>
                <a:cubicBezTo>
                  <a:pt x="0" y="30"/>
                  <a:pt x="9" y="39"/>
                  <a:pt x="20" y="39"/>
                </a:cubicBezTo>
                <a:cubicBezTo>
                  <a:pt x="32" y="39"/>
                  <a:pt x="41" y="31"/>
                  <a:pt x="42" y="20"/>
                </a:cubicBezTo>
                <a:cubicBezTo>
                  <a:pt x="42" y="9"/>
                  <a:pt x="32" y="0"/>
                  <a:pt x="21" y="0"/>
                </a:cubicBezTo>
                <a:close/>
              </a:path>
            </a:pathLst>
          </a:custGeom>
          <a:solidFill>
            <a:srgbClr val="8A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075"/>
          <p:cNvSpPr/>
          <p:nvPr/>
        </p:nvSpPr>
        <p:spPr bwMode="auto">
          <a:xfrm flipH="1">
            <a:off x="1382122" y="4881006"/>
            <a:ext cx="85543" cy="157508"/>
          </a:xfrm>
          <a:custGeom>
            <a:gdLst>
              <a:gd name="T0" fmla="*/ 0 w 63"/>
              <a:gd name="T1" fmla="*/ 12 h 116"/>
              <a:gd name="T2" fmla="*/ 11 w 63"/>
              <a:gd name="T3" fmla="*/ 0 h 116"/>
              <a:gd name="T4" fmla="*/ 63 w 63"/>
              <a:gd name="T5" fmla="*/ 111 h 116"/>
              <a:gd name="T6" fmla="*/ 44 w 63"/>
              <a:gd name="T7" fmla="*/ 116 h 116"/>
              <a:gd name="T8" fmla="*/ 0 w 63"/>
              <a:gd name="T9" fmla="*/ 12 h 116"/>
            </a:gdLst>
            <a:cxnLst>
              <a:cxn ang="0">
                <a:pos x="T0" y="T1"/>
              </a:cxn>
              <a:cxn ang="0">
                <a:pos x="T2" y="T3"/>
              </a:cxn>
              <a:cxn ang="0">
                <a:pos x="T4" y="T5"/>
              </a:cxn>
              <a:cxn ang="0">
                <a:pos x="T6" y="T7"/>
              </a:cxn>
              <a:cxn ang="0">
                <a:pos x="T8" y="T9"/>
              </a:cxn>
            </a:cxnLst>
            <a:rect l="0" t="0" r="r" b="b"/>
            <a:pathLst>
              <a:path w="62" h="115">
                <a:moveTo>
                  <a:pt x="0" y="12"/>
                </a:moveTo>
                <a:lnTo>
                  <a:pt x="11" y="0"/>
                </a:lnTo>
                <a:lnTo>
                  <a:pt x="63" y="111"/>
                </a:lnTo>
                <a:lnTo>
                  <a:pt x="44" y="116"/>
                </a:lnTo>
                <a:lnTo>
                  <a:pt x="0" y="12"/>
                </a:lnTo>
                <a:close/>
              </a:path>
            </a:pathLst>
          </a:custGeom>
          <a:solidFill>
            <a:srgbClr val="C5E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076"/>
          <p:cNvSpPr/>
          <p:nvPr/>
        </p:nvSpPr>
        <p:spPr bwMode="auto">
          <a:xfrm flipH="1">
            <a:off x="1359039" y="4878290"/>
            <a:ext cx="73323" cy="137141"/>
          </a:xfrm>
          <a:custGeom>
            <a:gdLst>
              <a:gd name="T0" fmla="*/ 9 w 54"/>
              <a:gd name="T1" fmla="*/ 0 h 101"/>
              <a:gd name="T2" fmla="*/ 0 w 54"/>
              <a:gd name="T3" fmla="*/ 0 h 101"/>
              <a:gd name="T4" fmla="*/ 47 w 54"/>
              <a:gd name="T5" fmla="*/ 101 h 101"/>
              <a:gd name="T6" fmla="*/ 54 w 54"/>
              <a:gd name="T7" fmla="*/ 97 h 101"/>
              <a:gd name="T8" fmla="*/ 9 w 54"/>
              <a:gd name="T9" fmla="*/ 0 h 101"/>
            </a:gdLst>
            <a:cxnLst>
              <a:cxn ang="0">
                <a:pos x="T0" y="T1"/>
              </a:cxn>
              <a:cxn ang="0">
                <a:pos x="T2" y="T3"/>
              </a:cxn>
              <a:cxn ang="0">
                <a:pos x="T4" y="T5"/>
              </a:cxn>
              <a:cxn ang="0">
                <a:pos x="T6" y="T7"/>
              </a:cxn>
              <a:cxn ang="0">
                <a:pos x="T8" y="T9"/>
              </a:cxn>
            </a:cxnLst>
            <a:rect l="0" t="0" r="r" b="b"/>
            <a:pathLst>
              <a:path w="54" h="100">
                <a:moveTo>
                  <a:pt x="9" y="0"/>
                </a:moveTo>
                <a:lnTo>
                  <a:pt x="0" y="0"/>
                </a:lnTo>
                <a:lnTo>
                  <a:pt x="47" y="101"/>
                </a:lnTo>
                <a:lnTo>
                  <a:pt x="54" y="97"/>
                </a:lnTo>
                <a:lnTo>
                  <a:pt x="9" y="0"/>
                </a:lnTo>
                <a:close/>
              </a:path>
            </a:pathLst>
          </a:custGeom>
          <a:solidFill>
            <a:srgbClr val="C5E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077"/>
          <p:cNvSpPr/>
          <p:nvPr/>
        </p:nvSpPr>
        <p:spPr bwMode="auto">
          <a:xfrm flipH="1">
            <a:off x="1134998" y="4916310"/>
            <a:ext cx="137141" cy="128994"/>
          </a:xfrm>
          <a:custGeom>
            <a:gdLst>
              <a:gd name="T0" fmla="*/ 21 w 43"/>
              <a:gd name="T1" fmla="*/ 0 h 40"/>
              <a:gd name="T2" fmla="*/ 0 w 43"/>
              <a:gd name="T3" fmla="*/ 19 h 40"/>
              <a:gd name="T4" fmla="*/ 21 w 43"/>
              <a:gd name="T5" fmla="*/ 40 h 40"/>
              <a:gd name="T6" fmla="*/ 42 w 43"/>
              <a:gd name="T7" fmla="*/ 20 h 40"/>
              <a:gd name="T8" fmla="*/ 21 w 43"/>
              <a:gd name="T9" fmla="*/ 0 h 40"/>
            </a:gdLst>
            <a:cxnLst>
              <a:cxn ang="0">
                <a:pos x="T0" y="T1"/>
              </a:cxn>
              <a:cxn ang="0">
                <a:pos x="T2" y="T3"/>
              </a:cxn>
              <a:cxn ang="0">
                <a:pos x="T4" y="T5"/>
              </a:cxn>
              <a:cxn ang="0">
                <a:pos x="T6" y="T7"/>
              </a:cxn>
              <a:cxn ang="0">
                <a:pos x="T8" y="T9"/>
              </a:cxn>
            </a:cxnLst>
            <a:rect l="0" t="0" r="r" b="b"/>
            <a:pathLst>
              <a:path w="43" h="40">
                <a:moveTo>
                  <a:pt x="21" y="0"/>
                </a:moveTo>
                <a:cubicBezTo>
                  <a:pt x="10" y="0"/>
                  <a:pt x="0" y="8"/>
                  <a:pt x="0" y="19"/>
                </a:cubicBezTo>
                <a:cubicBezTo>
                  <a:pt x="0" y="31"/>
                  <a:pt x="9" y="40"/>
                  <a:pt x="21" y="40"/>
                </a:cubicBezTo>
                <a:cubicBezTo>
                  <a:pt x="33" y="40"/>
                  <a:pt x="42" y="31"/>
                  <a:pt x="42" y="20"/>
                </a:cubicBezTo>
                <a:cubicBezTo>
                  <a:pt x="43" y="9"/>
                  <a:pt x="33" y="0"/>
                  <a:pt x="21" y="0"/>
                </a:cubicBezTo>
                <a:close/>
              </a:path>
            </a:pathLst>
          </a:custGeom>
          <a:solidFill>
            <a:srgbClr val="8A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078"/>
          <p:cNvSpPr/>
          <p:nvPr/>
        </p:nvSpPr>
        <p:spPr bwMode="auto">
          <a:xfrm flipH="1">
            <a:off x="1182522" y="4913594"/>
            <a:ext cx="89616" cy="160223"/>
          </a:xfrm>
          <a:custGeom>
            <a:gdLst>
              <a:gd name="T0" fmla="*/ 0 w 66"/>
              <a:gd name="T1" fmla="*/ 12 h 118"/>
              <a:gd name="T2" fmla="*/ 14 w 66"/>
              <a:gd name="T3" fmla="*/ 0 h 118"/>
              <a:gd name="T4" fmla="*/ 66 w 66"/>
              <a:gd name="T5" fmla="*/ 113 h 118"/>
              <a:gd name="T6" fmla="*/ 47 w 66"/>
              <a:gd name="T7" fmla="*/ 118 h 118"/>
              <a:gd name="T8" fmla="*/ 0 w 66"/>
              <a:gd name="T9" fmla="*/ 12 h 118"/>
            </a:gdLst>
            <a:cxnLst>
              <a:cxn ang="0">
                <a:pos x="T0" y="T1"/>
              </a:cxn>
              <a:cxn ang="0">
                <a:pos x="T2" y="T3"/>
              </a:cxn>
              <a:cxn ang="0">
                <a:pos x="T4" y="T5"/>
              </a:cxn>
              <a:cxn ang="0">
                <a:pos x="T6" y="T7"/>
              </a:cxn>
              <a:cxn ang="0">
                <a:pos x="T8" y="T9"/>
              </a:cxn>
            </a:cxnLst>
            <a:rect l="0" t="0" r="r" b="b"/>
            <a:pathLst>
              <a:path w="66" h="118">
                <a:moveTo>
                  <a:pt x="0" y="12"/>
                </a:moveTo>
                <a:lnTo>
                  <a:pt x="14" y="0"/>
                </a:lnTo>
                <a:lnTo>
                  <a:pt x="66" y="113"/>
                </a:lnTo>
                <a:lnTo>
                  <a:pt x="47" y="118"/>
                </a:lnTo>
                <a:lnTo>
                  <a:pt x="0" y="12"/>
                </a:lnTo>
                <a:close/>
              </a:path>
            </a:pathLst>
          </a:custGeom>
          <a:solidFill>
            <a:srgbClr val="C5E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079"/>
          <p:cNvSpPr/>
          <p:nvPr/>
        </p:nvSpPr>
        <p:spPr bwMode="auto">
          <a:xfrm flipH="1">
            <a:off x="1156723" y="4906805"/>
            <a:ext cx="77396" cy="143929"/>
          </a:xfrm>
          <a:custGeom>
            <a:gdLst>
              <a:gd name="T0" fmla="*/ 12 w 57"/>
              <a:gd name="T1" fmla="*/ 2 h 106"/>
              <a:gd name="T2" fmla="*/ 0 w 57"/>
              <a:gd name="T3" fmla="*/ 0 h 106"/>
              <a:gd name="T4" fmla="*/ 47 w 57"/>
              <a:gd name="T5" fmla="*/ 106 h 106"/>
              <a:gd name="T6" fmla="*/ 57 w 57"/>
              <a:gd name="T7" fmla="*/ 102 h 106"/>
              <a:gd name="T8" fmla="*/ 12 w 57"/>
              <a:gd name="T9" fmla="*/ 2 h 106"/>
            </a:gdLst>
            <a:cxnLst>
              <a:cxn ang="0">
                <a:pos x="T0" y="T1"/>
              </a:cxn>
              <a:cxn ang="0">
                <a:pos x="T2" y="T3"/>
              </a:cxn>
              <a:cxn ang="0">
                <a:pos x="T4" y="T5"/>
              </a:cxn>
              <a:cxn ang="0">
                <a:pos x="T6" y="T7"/>
              </a:cxn>
              <a:cxn ang="0">
                <a:pos x="T8" y="T9"/>
              </a:cxn>
            </a:cxnLst>
            <a:rect l="0" t="0" r="r" b="b"/>
            <a:pathLst>
              <a:path w="57" h="105">
                <a:moveTo>
                  <a:pt x="12" y="2"/>
                </a:moveTo>
                <a:lnTo>
                  <a:pt x="0" y="0"/>
                </a:lnTo>
                <a:lnTo>
                  <a:pt x="47" y="106"/>
                </a:lnTo>
                <a:lnTo>
                  <a:pt x="57" y="102"/>
                </a:lnTo>
                <a:lnTo>
                  <a:pt x="12" y="2"/>
                </a:lnTo>
                <a:close/>
              </a:path>
            </a:pathLst>
          </a:custGeom>
          <a:solidFill>
            <a:srgbClr val="C5E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080"/>
          <p:cNvSpPr/>
          <p:nvPr/>
        </p:nvSpPr>
        <p:spPr bwMode="auto">
          <a:xfrm flipH="1">
            <a:off x="806404" y="4980128"/>
            <a:ext cx="84185" cy="80112"/>
          </a:xfrm>
          <a:custGeom>
            <a:gdLst>
              <a:gd name="T0" fmla="*/ 13 w 26"/>
              <a:gd name="T1" fmla="*/ 0 h 25"/>
              <a:gd name="T2" fmla="*/ 0 w 26"/>
              <a:gd name="T3" fmla="*/ 12 h 25"/>
              <a:gd name="T4" fmla="*/ 12 w 26"/>
              <a:gd name="T5" fmla="*/ 24 h 25"/>
              <a:gd name="T6" fmla="*/ 25 w 26"/>
              <a:gd name="T7" fmla="*/ 13 h 25"/>
              <a:gd name="T8" fmla="*/ 13 w 26"/>
              <a:gd name="T9" fmla="*/ 0 h 25"/>
            </a:gdLst>
            <a:cxnLst>
              <a:cxn ang="0">
                <a:pos x="T0" y="T1"/>
              </a:cxn>
              <a:cxn ang="0">
                <a:pos x="T2" y="T3"/>
              </a:cxn>
              <a:cxn ang="0">
                <a:pos x="T4" y="T5"/>
              </a:cxn>
              <a:cxn ang="0">
                <a:pos x="T6" y="T7"/>
              </a:cxn>
              <a:cxn ang="0">
                <a:pos x="T8" y="T9"/>
              </a:cxn>
            </a:cxnLst>
            <a:rect l="0" t="0" r="r" b="b"/>
            <a:pathLst>
              <a:path w="26" h="25">
                <a:moveTo>
                  <a:pt x="13" y="0"/>
                </a:moveTo>
                <a:cubicBezTo>
                  <a:pt x="6" y="0"/>
                  <a:pt x="0" y="5"/>
                  <a:pt x="0" y="12"/>
                </a:cubicBezTo>
                <a:cubicBezTo>
                  <a:pt x="0" y="18"/>
                  <a:pt x="5" y="24"/>
                  <a:pt x="12" y="24"/>
                </a:cubicBezTo>
                <a:cubicBezTo>
                  <a:pt x="19" y="25"/>
                  <a:pt x="25" y="19"/>
                  <a:pt x="25" y="13"/>
                </a:cubicBezTo>
                <a:cubicBezTo>
                  <a:pt x="26" y="6"/>
                  <a:pt x="20" y="0"/>
                  <a:pt x="13" y="0"/>
                </a:cubicBezTo>
                <a:close/>
              </a:path>
            </a:pathLst>
          </a:custGeom>
          <a:solidFill>
            <a:srgbClr val="CD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081"/>
          <p:cNvSpPr/>
          <p:nvPr/>
        </p:nvSpPr>
        <p:spPr bwMode="auto">
          <a:xfrm flipH="1">
            <a:off x="1198815" y="4958403"/>
            <a:ext cx="237620" cy="230830"/>
          </a:xfrm>
          <a:custGeom>
            <a:gdLst>
              <a:gd name="T0" fmla="*/ 40 w 74"/>
              <a:gd name="T1" fmla="*/ 2 h 72"/>
              <a:gd name="T2" fmla="*/ 2 w 74"/>
              <a:gd name="T3" fmla="*/ 33 h 72"/>
              <a:gd name="T4" fmla="*/ 34 w 74"/>
              <a:gd name="T5" fmla="*/ 70 h 72"/>
              <a:gd name="T6" fmla="*/ 72 w 74"/>
              <a:gd name="T7" fmla="*/ 39 h 72"/>
              <a:gd name="T8" fmla="*/ 40 w 74"/>
              <a:gd name="T9" fmla="*/ 2 h 72"/>
            </a:gdLst>
            <a:cxnLst>
              <a:cxn ang="0">
                <a:pos x="T0" y="T1"/>
              </a:cxn>
              <a:cxn ang="0">
                <a:pos x="T2" y="T3"/>
              </a:cxn>
              <a:cxn ang="0">
                <a:pos x="T4" y="T5"/>
              </a:cxn>
              <a:cxn ang="0">
                <a:pos x="T6" y="T7"/>
              </a:cxn>
              <a:cxn ang="0">
                <a:pos x="T8" y="T9"/>
              </a:cxn>
            </a:cxnLst>
            <a:rect l="0" t="0" r="r" b="b"/>
            <a:pathLst>
              <a:path w="74" h="72">
                <a:moveTo>
                  <a:pt x="40" y="2"/>
                </a:moveTo>
                <a:cubicBezTo>
                  <a:pt x="21" y="0"/>
                  <a:pt x="4" y="14"/>
                  <a:pt x="2" y="33"/>
                </a:cubicBezTo>
                <a:cubicBezTo>
                  <a:pt x="0" y="51"/>
                  <a:pt x="14" y="68"/>
                  <a:pt x="34" y="70"/>
                </a:cubicBezTo>
                <a:cubicBezTo>
                  <a:pt x="53" y="72"/>
                  <a:pt x="70" y="58"/>
                  <a:pt x="72" y="39"/>
                </a:cubicBezTo>
                <a:cubicBezTo>
                  <a:pt x="74" y="21"/>
                  <a:pt x="60" y="4"/>
                  <a:pt x="40" y="2"/>
                </a:cubicBezTo>
                <a:close/>
              </a:path>
            </a:pathLst>
          </a:custGeom>
          <a:solidFill>
            <a:srgbClr val="E97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082"/>
          <p:cNvSpPr/>
          <p:nvPr/>
        </p:nvSpPr>
        <p:spPr bwMode="auto">
          <a:xfrm flipH="1">
            <a:off x="1236834" y="5003210"/>
            <a:ext cx="74681" cy="73323"/>
          </a:xfrm>
          <a:custGeom>
            <a:gdLst>
              <a:gd name="T0" fmla="*/ 13 w 23"/>
              <a:gd name="T1" fmla="*/ 1 h 23"/>
              <a:gd name="T2" fmla="*/ 1 w 23"/>
              <a:gd name="T3" fmla="*/ 11 h 23"/>
              <a:gd name="T4" fmla="*/ 11 w 23"/>
              <a:gd name="T5" fmla="*/ 22 h 23"/>
              <a:gd name="T6" fmla="*/ 23 w 23"/>
              <a:gd name="T7" fmla="*/ 13 h 23"/>
              <a:gd name="T8" fmla="*/ 13 w 23"/>
              <a:gd name="T9" fmla="*/ 1 h 23"/>
            </a:gdLst>
            <a:cxnLst>
              <a:cxn ang="0">
                <a:pos x="T0" y="T1"/>
              </a:cxn>
              <a:cxn ang="0">
                <a:pos x="T2" y="T3"/>
              </a:cxn>
              <a:cxn ang="0">
                <a:pos x="T4" y="T5"/>
              </a:cxn>
              <a:cxn ang="0">
                <a:pos x="T6" y="T7"/>
              </a:cxn>
              <a:cxn ang="0">
                <a:pos x="T8" y="T9"/>
              </a:cxn>
            </a:cxnLst>
            <a:rect l="0" t="0" r="r" b="b"/>
            <a:pathLst>
              <a:path w="23" h="23">
                <a:moveTo>
                  <a:pt x="13" y="1"/>
                </a:moveTo>
                <a:cubicBezTo>
                  <a:pt x="7" y="0"/>
                  <a:pt x="1" y="5"/>
                  <a:pt x="1" y="11"/>
                </a:cubicBezTo>
                <a:cubicBezTo>
                  <a:pt x="0" y="17"/>
                  <a:pt x="4" y="22"/>
                  <a:pt x="11" y="22"/>
                </a:cubicBezTo>
                <a:cubicBezTo>
                  <a:pt x="17" y="23"/>
                  <a:pt x="22" y="19"/>
                  <a:pt x="23" y="13"/>
                </a:cubicBezTo>
                <a:cubicBezTo>
                  <a:pt x="23" y="7"/>
                  <a:pt x="19" y="1"/>
                  <a:pt x="13" y="1"/>
                </a:cubicBezTo>
                <a:close/>
              </a:path>
            </a:pathLst>
          </a:custGeom>
          <a:solidFill>
            <a:srgbClr val="F6BB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083"/>
          <p:cNvSpPr/>
          <p:nvPr/>
        </p:nvSpPr>
        <p:spPr bwMode="auto">
          <a:xfrm flipH="1">
            <a:off x="1356323" y="5041229"/>
            <a:ext cx="134425" cy="131709"/>
          </a:xfrm>
          <a:custGeom>
            <a:gdLst>
              <a:gd name="T0" fmla="*/ 23 w 42"/>
              <a:gd name="T1" fmla="*/ 1 h 41"/>
              <a:gd name="T2" fmla="*/ 1 w 42"/>
              <a:gd name="T3" fmla="*/ 18 h 41"/>
              <a:gd name="T4" fmla="*/ 19 w 42"/>
              <a:gd name="T5" fmla="*/ 40 h 41"/>
              <a:gd name="T6" fmla="*/ 41 w 42"/>
              <a:gd name="T7" fmla="*/ 22 h 41"/>
              <a:gd name="T8" fmla="*/ 23 w 42"/>
              <a:gd name="T9" fmla="*/ 1 h 41"/>
            </a:gdLst>
            <a:cxnLst>
              <a:cxn ang="0">
                <a:pos x="T0" y="T1"/>
              </a:cxn>
              <a:cxn ang="0">
                <a:pos x="T2" y="T3"/>
              </a:cxn>
              <a:cxn ang="0">
                <a:pos x="T4" y="T5"/>
              </a:cxn>
              <a:cxn ang="0">
                <a:pos x="T6" y="T7"/>
              </a:cxn>
              <a:cxn ang="0">
                <a:pos x="T8" y="T9"/>
              </a:cxn>
            </a:cxnLst>
            <a:rect l="0" t="0" r="r" b="b"/>
            <a:pathLst>
              <a:path w="42" h="41">
                <a:moveTo>
                  <a:pt x="23" y="1"/>
                </a:moveTo>
                <a:cubicBezTo>
                  <a:pt x="12" y="0"/>
                  <a:pt x="2" y="8"/>
                  <a:pt x="1" y="18"/>
                </a:cubicBezTo>
                <a:cubicBezTo>
                  <a:pt x="0" y="29"/>
                  <a:pt x="8" y="38"/>
                  <a:pt x="19" y="40"/>
                </a:cubicBezTo>
                <a:cubicBezTo>
                  <a:pt x="30" y="41"/>
                  <a:pt x="40" y="33"/>
                  <a:pt x="41" y="22"/>
                </a:cubicBezTo>
                <a:cubicBezTo>
                  <a:pt x="42" y="12"/>
                  <a:pt x="34" y="2"/>
                  <a:pt x="23" y="1"/>
                </a:cubicBezTo>
                <a:close/>
              </a:path>
            </a:pathLst>
          </a:custGeom>
          <a:solidFill>
            <a:srgbClr val="E97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084"/>
          <p:cNvSpPr/>
          <p:nvPr/>
        </p:nvSpPr>
        <p:spPr bwMode="auto">
          <a:xfrm flipH="1">
            <a:off x="1170301" y="5064313"/>
            <a:ext cx="131709" cy="127636"/>
          </a:xfrm>
          <a:custGeom>
            <a:gdLst>
              <a:gd name="T0" fmla="*/ 22 w 41"/>
              <a:gd name="T1" fmla="*/ 1 h 40"/>
              <a:gd name="T2" fmla="*/ 1 w 41"/>
              <a:gd name="T3" fmla="*/ 18 h 40"/>
              <a:gd name="T4" fmla="*/ 19 w 41"/>
              <a:gd name="T5" fmla="*/ 39 h 40"/>
              <a:gd name="T6" fmla="*/ 40 w 41"/>
              <a:gd name="T7" fmla="*/ 22 h 40"/>
              <a:gd name="T8" fmla="*/ 22 w 41"/>
              <a:gd name="T9" fmla="*/ 1 h 40"/>
            </a:gdLst>
            <a:cxnLst>
              <a:cxn ang="0">
                <a:pos x="T0" y="T1"/>
              </a:cxn>
              <a:cxn ang="0">
                <a:pos x="T2" y="T3"/>
              </a:cxn>
              <a:cxn ang="0">
                <a:pos x="T4" y="T5"/>
              </a:cxn>
              <a:cxn ang="0">
                <a:pos x="T6" y="T7"/>
              </a:cxn>
              <a:cxn ang="0">
                <a:pos x="T8" y="T9"/>
              </a:cxn>
            </a:cxnLst>
            <a:rect l="0" t="0" r="r" b="b"/>
            <a:pathLst>
              <a:path w="41" h="40">
                <a:moveTo>
                  <a:pt x="22" y="1"/>
                </a:moveTo>
                <a:cubicBezTo>
                  <a:pt x="12" y="0"/>
                  <a:pt x="2" y="8"/>
                  <a:pt x="1" y="18"/>
                </a:cubicBezTo>
                <a:cubicBezTo>
                  <a:pt x="0" y="29"/>
                  <a:pt x="8" y="38"/>
                  <a:pt x="19" y="39"/>
                </a:cubicBezTo>
                <a:cubicBezTo>
                  <a:pt x="30" y="40"/>
                  <a:pt x="39" y="33"/>
                  <a:pt x="40" y="22"/>
                </a:cubicBezTo>
                <a:cubicBezTo>
                  <a:pt x="41" y="11"/>
                  <a:pt x="33" y="2"/>
                  <a:pt x="22" y="1"/>
                </a:cubicBezTo>
                <a:close/>
              </a:path>
            </a:pathLst>
          </a:custGeom>
          <a:solidFill>
            <a:srgbClr val="E97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085"/>
          <p:cNvSpPr/>
          <p:nvPr/>
        </p:nvSpPr>
        <p:spPr bwMode="auto">
          <a:xfrm flipH="1">
            <a:off x="1394342" y="5137635"/>
            <a:ext cx="63818" cy="19010"/>
          </a:xfrm>
          <a:custGeom>
            <a:gdLst>
              <a:gd name="T0" fmla="*/ 10 w 20"/>
              <a:gd name="T1" fmla="*/ 0 h 6"/>
              <a:gd name="T2" fmla="*/ 0 w 20"/>
              <a:gd name="T3" fmla="*/ 2 h 6"/>
              <a:gd name="T4" fmla="*/ 10 w 20"/>
              <a:gd name="T5" fmla="*/ 6 h 6"/>
              <a:gd name="T6" fmla="*/ 20 w 20"/>
              <a:gd name="T7" fmla="*/ 4 h 6"/>
              <a:gd name="T8" fmla="*/ 10 w 20"/>
              <a:gd name="T9" fmla="*/ 0 h 6"/>
            </a:gdLst>
            <a:cxnLst>
              <a:cxn ang="0">
                <a:pos x="T0" y="T1"/>
              </a:cxn>
              <a:cxn ang="0">
                <a:pos x="T2" y="T3"/>
              </a:cxn>
              <a:cxn ang="0">
                <a:pos x="T4" y="T5"/>
              </a:cxn>
              <a:cxn ang="0">
                <a:pos x="T6" y="T7"/>
              </a:cxn>
              <a:cxn ang="0">
                <a:pos x="T8" y="T9"/>
              </a:cxn>
            </a:cxnLst>
            <a:rect l="0" t="0" r="r" b="b"/>
            <a:pathLst>
              <a:path w="20" h="6">
                <a:moveTo>
                  <a:pt x="10" y="0"/>
                </a:moveTo>
                <a:cubicBezTo>
                  <a:pt x="5" y="0"/>
                  <a:pt x="0" y="1"/>
                  <a:pt x="0" y="2"/>
                </a:cubicBezTo>
                <a:cubicBezTo>
                  <a:pt x="0" y="4"/>
                  <a:pt x="4" y="5"/>
                  <a:pt x="10" y="6"/>
                </a:cubicBezTo>
                <a:cubicBezTo>
                  <a:pt x="15" y="6"/>
                  <a:pt x="20" y="5"/>
                  <a:pt x="20" y="4"/>
                </a:cubicBezTo>
                <a:cubicBezTo>
                  <a:pt x="20" y="2"/>
                  <a:pt x="16" y="1"/>
                  <a:pt x="10" y="0"/>
                </a:cubicBezTo>
                <a:close/>
              </a:path>
            </a:pathLst>
          </a:custGeom>
          <a:solidFill>
            <a:srgbClr val="A9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086"/>
          <p:cNvSpPr/>
          <p:nvPr/>
        </p:nvSpPr>
        <p:spPr bwMode="auto">
          <a:xfrm flipH="1">
            <a:off x="1205605" y="5156645"/>
            <a:ext cx="63818" cy="19010"/>
          </a:xfrm>
          <a:custGeom>
            <a:gdLst>
              <a:gd name="T0" fmla="*/ 10 w 20"/>
              <a:gd name="T1" fmla="*/ 0 h 6"/>
              <a:gd name="T2" fmla="*/ 0 w 20"/>
              <a:gd name="T3" fmla="*/ 2 h 6"/>
              <a:gd name="T4" fmla="*/ 9 w 20"/>
              <a:gd name="T5" fmla="*/ 6 h 6"/>
              <a:gd name="T6" fmla="*/ 19 w 20"/>
              <a:gd name="T7" fmla="*/ 4 h 6"/>
              <a:gd name="T8" fmla="*/ 10 w 20"/>
              <a:gd name="T9" fmla="*/ 0 h 6"/>
            </a:gdLst>
            <a:cxnLst>
              <a:cxn ang="0">
                <a:pos x="T0" y="T1"/>
              </a:cxn>
              <a:cxn ang="0">
                <a:pos x="T2" y="T3"/>
              </a:cxn>
              <a:cxn ang="0">
                <a:pos x="T4" y="T5"/>
              </a:cxn>
              <a:cxn ang="0">
                <a:pos x="T6" y="T7"/>
              </a:cxn>
              <a:cxn ang="0">
                <a:pos x="T8" y="T9"/>
              </a:cxn>
            </a:cxnLst>
            <a:rect l="0" t="0" r="r" b="b"/>
            <a:pathLst>
              <a:path w="20" h="6">
                <a:moveTo>
                  <a:pt x="10" y="0"/>
                </a:moveTo>
                <a:cubicBezTo>
                  <a:pt x="4" y="0"/>
                  <a:pt x="0" y="1"/>
                  <a:pt x="0" y="2"/>
                </a:cubicBezTo>
                <a:cubicBezTo>
                  <a:pt x="0" y="4"/>
                  <a:pt x="4" y="5"/>
                  <a:pt x="9" y="6"/>
                </a:cubicBezTo>
                <a:cubicBezTo>
                  <a:pt x="15" y="6"/>
                  <a:pt x="19" y="5"/>
                  <a:pt x="19" y="4"/>
                </a:cubicBezTo>
                <a:cubicBezTo>
                  <a:pt x="20" y="3"/>
                  <a:pt x="15" y="1"/>
                  <a:pt x="10" y="0"/>
                </a:cubicBezTo>
                <a:close/>
              </a:path>
            </a:pathLst>
          </a:custGeom>
          <a:solidFill>
            <a:srgbClr val="A9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087"/>
          <p:cNvSpPr/>
          <p:nvPr/>
        </p:nvSpPr>
        <p:spPr bwMode="auto">
          <a:xfrm flipH="1">
            <a:off x="2200890" y="6164151"/>
            <a:ext cx="377475" cy="296006"/>
          </a:xfrm>
          <a:custGeom>
            <a:gdLst>
              <a:gd name="T0" fmla="*/ 118 w 118"/>
              <a:gd name="T1" fmla="*/ 32 h 92"/>
              <a:gd name="T2" fmla="*/ 19 w 118"/>
              <a:gd name="T3" fmla="*/ 0 h 92"/>
              <a:gd name="T4" fmla="*/ 68 w 118"/>
              <a:gd name="T5" fmla="*/ 86 h 92"/>
              <a:gd name="T6" fmla="*/ 118 w 118"/>
              <a:gd name="T7" fmla="*/ 32 h 92"/>
            </a:gdLst>
            <a:cxnLst>
              <a:cxn ang="0">
                <a:pos x="T0" y="T1"/>
              </a:cxn>
              <a:cxn ang="0">
                <a:pos x="T2" y="T3"/>
              </a:cxn>
              <a:cxn ang="0">
                <a:pos x="T4" y="T5"/>
              </a:cxn>
              <a:cxn ang="0">
                <a:pos x="T6" y="T7"/>
              </a:cxn>
            </a:cxnLst>
            <a:rect l="0" t="0" r="r" b="b"/>
            <a:pathLst>
              <a:path w="118" h="92">
                <a:moveTo>
                  <a:pt x="118" y="32"/>
                </a:moveTo>
                <a:cubicBezTo>
                  <a:pt x="19" y="0"/>
                  <a:pt x="19" y="0"/>
                  <a:pt x="19" y="0"/>
                </a:cubicBezTo>
                <a:cubicBezTo>
                  <a:pt x="0" y="23"/>
                  <a:pt x="22" y="85"/>
                  <a:pt x="68" y="86"/>
                </a:cubicBezTo>
                <a:cubicBezTo>
                  <a:pt x="68" y="86"/>
                  <a:pt x="117" y="92"/>
                  <a:pt x="118" y="32"/>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088"/>
          <p:cNvSpPr/>
          <p:nvPr/>
        </p:nvSpPr>
        <p:spPr bwMode="auto">
          <a:xfrm flipH="1">
            <a:off x="2145219" y="6022937"/>
            <a:ext cx="366613" cy="199601"/>
          </a:xfrm>
          <a:custGeom>
            <a:gdLst>
              <a:gd name="T0" fmla="*/ 38 w 114"/>
              <a:gd name="T1" fmla="*/ 17 h 62"/>
              <a:gd name="T2" fmla="*/ 48 w 114"/>
              <a:gd name="T3" fmla="*/ 0 h 62"/>
              <a:gd name="T4" fmla="*/ 8 w 114"/>
              <a:gd name="T5" fmla="*/ 3 h 62"/>
              <a:gd name="T6" fmla="*/ 16 w 114"/>
              <a:gd name="T7" fmla="*/ 15 h 62"/>
              <a:gd name="T8" fmla="*/ 66 w 114"/>
              <a:gd name="T9" fmla="*/ 40 h 62"/>
              <a:gd name="T10" fmla="*/ 109 w 114"/>
              <a:gd name="T11" fmla="*/ 47 h 62"/>
              <a:gd name="T12" fmla="*/ 38 w 114"/>
              <a:gd name="T13" fmla="*/ 17 h 62"/>
            </a:gdLst>
            <a:cxnLst>
              <a:cxn ang="0">
                <a:pos x="T0" y="T1"/>
              </a:cxn>
              <a:cxn ang="0">
                <a:pos x="T2" y="T3"/>
              </a:cxn>
              <a:cxn ang="0">
                <a:pos x="T4" y="T5"/>
              </a:cxn>
              <a:cxn ang="0">
                <a:pos x="T6" y="T7"/>
              </a:cxn>
              <a:cxn ang="0">
                <a:pos x="T8" y="T9"/>
              </a:cxn>
              <a:cxn ang="0">
                <a:pos x="T10" y="T11"/>
              </a:cxn>
              <a:cxn ang="0">
                <a:pos x="T12" y="T13"/>
              </a:cxn>
            </a:cxnLst>
            <a:rect l="0" t="0" r="r" b="b"/>
            <a:pathLst>
              <a:path w="114" h="62">
                <a:moveTo>
                  <a:pt x="38" y="17"/>
                </a:moveTo>
                <a:cubicBezTo>
                  <a:pt x="39" y="15"/>
                  <a:pt x="44" y="3"/>
                  <a:pt x="48" y="0"/>
                </a:cubicBezTo>
                <a:cubicBezTo>
                  <a:pt x="43" y="0"/>
                  <a:pt x="13" y="0"/>
                  <a:pt x="8" y="3"/>
                </a:cubicBezTo>
                <a:cubicBezTo>
                  <a:pt x="1" y="6"/>
                  <a:pt x="0" y="3"/>
                  <a:pt x="16" y="15"/>
                </a:cubicBezTo>
                <a:cubicBezTo>
                  <a:pt x="23" y="20"/>
                  <a:pt x="57" y="37"/>
                  <a:pt x="66" y="40"/>
                </a:cubicBezTo>
                <a:cubicBezTo>
                  <a:pt x="69" y="41"/>
                  <a:pt x="114" y="62"/>
                  <a:pt x="109" y="47"/>
                </a:cubicBezTo>
                <a:cubicBezTo>
                  <a:pt x="107" y="43"/>
                  <a:pt x="45" y="22"/>
                  <a:pt x="38" y="17"/>
                </a:cubicBezTo>
                <a:close/>
              </a:path>
            </a:pathLst>
          </a:custGeom>
          <a:solidFill>
            <a:srgbClr val="982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089"/>
          <p:cNvSpPr/>
          <p:nvPr/>
        </p:nvSpPr>
        <p:spPr bwMode="auto">
          <a:xfrm flipH="1">
            <a:off x="2097695" y="6029726"/>
            <a:ext cx="536341" cy="334025"/>
          </a:xfrm>
          <a:custGeom>
            <a:gdLst>
              <a:gd name="T0" fmla="*/ 124 w 167"/>
              <a:gd name="T1" fmla="*/ 39 h 104"/>
              <a:gd name="T2" fmla="*/ 39 w 167"/>
              <a:gd name="T3" fmla="*/ 2 h 104"/>
              <a:gd name="T4" fmla="*/ 38 w 167"/>
              <a:gd name="T5" fmla="*/ 31 h 104"/>
              <a:gd name="T6" fmla="*/ 137 w 167"/>
              <a:gd name="T7" fmla="*/ 75 h 104"/>
              <a:gd name="T8" fmla="*/ 147 w 167"/>
              <a:gd name="T9" fmla="*/ 64 h 104"/>
              <a:gd name="T10" fmla="*/ 124 w 167"/>
              <a:gd name="T11" fmla="*/ 39 h 104"/>
            </a:gdLst>
            <a:cxnLst>
              <a:cxn ang="0">
                <a:pos x="T0" y="T1"/>
              </a:cxn>
              <a:cxn ang="0">
                <a:pos x="T2" y="T3"/>
              </a:cxn>
              <a:cxn ang="0">
                <a:pos x="T4" y="T5"/>
              </a:cxn>
              <a:cxn ang="0">
                <a:pos x="T6" y="T7"/>
              </a:cxn>
              <a:cxn ang="0">
                <a:pos x="T8" y="T9"/>
              </a:cxn>
              <a:cxn ang="0">
                <a:pos x="T10" y="T11"/>
              </a:cxn>
            </a:cxnLst>
            <a:rect l="0" t="0" r="r" b="b"/>
            <a:pathLst>
              <a:path w="167" h="104">
                <a:moveTo>
                  <a:pt x="124" y="39"/>
                </a:moveTo>
                <a:cubicBezTo>
                  <a:pt x="96" y="32"/>
                  <a:pt x="47" y="0"/>
                  <a:pt x="39" y="2"/>
                </a:cubicBezTo>
                <a:cubicBezTo>
                  <a:pt x="21" y="9"/>
                  <a:pt x="47" y="30"/>
                  <a:pt x="38" y="31"/>
                </a:cubicBezTo>
                <a:cubicBezTo>
                  <a:pt x="0" y="35"/>
                  <a:pt x="101" y="104"/>
                  <a:pt x="137" y="75"/>
                </a:cubicBezTo>
                <a:cubicBezTo>
                  <a:pt x="137" y="75"/>
                  <a:pt x="136" y="73"/>
                  <a:pt x="147" y="64"/>
                </a:cubicBezTo>
                <a:cubicBezTo>
                  <a:pt x="167" y="46"/>
                  <a:pt x="126" y="39"/>
                  <a:pt x="124" y="39"/>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090"/>
          <p:cNvSpPr/>
          <p:nvPr/>
        </p:nvSpPr>
        <p:spPr bwMode="auto">
          <a:xfrm flipH="1">
            <a:off x="643465" y="5641388"/>
            <a:ext cx="901596" cy="680271"/>
          </a:xfrm>
          <a:custGeom>
            <a:gdLst>
              <a:gd name="T0" fmla="*/ 275 w 281"/>
              <a:gd name="T1" fmla="*/ 37 h 212"/>
              <a:gd name="T2" fmla="*/ 234 w 281"/>
              <a:gd name="T3" fmla="*/ 135 h 212"/>
              <a:gd name="T4" fmla="*/ 76 w 281"/>
              <a:gd name="T5" fmla="*/ 192 h 212"/>
              <a:gd name="T6" fmla="*/ 8 w 281"/>
              <a:gd name="T7" fmla="*/ 148 h 212"/>
              <a:gd name="T8" fmla="*/ 83 w 281"/>
              <a:gd name="T9" fmla="*/ 123 h 212"/>
              <a:gd name="T10" fmla="*/ 244 w 281"/>
              <a:gd name="T11" fmla="*/ 5 h 212"/>
              <a:gd name="T12" fmla="*/ 275 w 281"/>
              <a:gd name="T13" fmla="*/ 37 h 212"/>
            </a:gdLst>
            <a:cxnLst>
              <a:cxn ang="0">
                <a:pos x="T0" y="T1"/>
              </a:cxn>
              <a:cxn ang="0">
                <a:pos x="T2" y="T3"/>
              </a:cxn>
              <a:cxn ang="0">
                <a:pos x="T4" y="T5"/>
              </a:cxn>
              <a:cxn ang="0">
                <a:pos x="T6" y="T7"/>
              </a:cxn>
              <a:cxn ang="0">
                <a:pos x="T8" y="T9"/>
              </a:cxn>
              <a:cxn ang="0">
                <a:pos x="T10" y="T11"/>
              </a:cxn>
              <a:cxn ang="0">
                <a:pos x="T12" y="T13"/>
              </a:cxn>
            </a:cxnLst>
            <a:rect l="0" t="0" r="r" b="b"/>
            <a:pathLst>
              <a:path w="281" h="211">
                <a:moveTo>
                  <a:pt x="275" y="37"/>
                </a:moveTo>
                <a:cubicBezTo>
                  <a:pt x="264" y="84"/>
                  <a:pt x="246" y="107"/>
                  <a:pt x="234" y="135"/>
                </a:cubicBezTo>
                <a:cubicBezTo>
                  <a:pt x="193" y="204"/>
                  <a:pt x="123" y="212"/>
                  <a:pt x="76" y="192"/>
                </a:cubicBezTo>
                <a:cubicBezTo>
                  <a:pt x="58" y="185"/>
                  <a:pt x="0" y="160"/>
                  <a:pt x="8" y="148"/>
                </a:cubicBezTo>
                <a:cubicBezTo>
                  <a:pt x="37" y="104"/>
                  <a:pt x="22" y="83"/>
                  <a:pt x="83" y="123"/>
                </a:cubicBezTo>
                <a:cubicBezTo>
                  <a:pt x="173" y="152"/>
                  <a:pt x="203" y="54"/>
                  <a:pt x="244" y="5"/>
                </a:cubicBezTo>
                <a:cubicBezTo>
                  <a:pt x="245" y="0"/>
                  <a:pt x="281" y="5"/>
                  <a:pt x="275" y="37"/>
                </a:cubicBezTo>
                <a:close/>
              </a:path>
            </a:pathLst>
          </a:custGeom>
          <a:solidFill>
            <a:srgbClr val="E22A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091"/>
          <p:cNvSpPr/>
          <p:nvPr/>
        </p:nvSpPr>
        <p:spPr bwMode="auto">
          <a:xfrm flipH="1">
            <a:off x="1269423" y="5766308"/>
            <a:ext cx="562139" cy="564855"/>
          </a:xfrm>
          <a:custGeom>
            <a:gdLst>
              <a:gd name="T0" fmla="*/ 103 w 175"/>
              <a:gd name="T1" fmla="*/ 16 h 176"/>
              <a:gd name="T2" fmla="*/ 81 w 175"/>
              <a:gd name="T3" fmla="*/ 139 h 176"/>
              <a:gd name="T4" fmla="*/ 71 w 175"/>
              <a:gd name="T5" fmla="*/ 129 h 176"/>
              <a:gd name="T6" fmla="*/ 52 w 175"/>
              <a:gd name="T7" fmla="*/ 133 h 176"/>
              <a:gd name="T8" fmla="*/ 103 w 175"/>
              <a:gd name="T9" fmla="*/ 16 h 176"/>
            </a:gdLst>
            <a:cxnLst>
              <a:cxn ang="0">
                <a:pos x="T0" y="T1"/>
              </a:cxn>
              <a:cxn ang="0">
                <a:pos x="T2" y="T3"/>
              </a:cxn>
              <a:cxn ang="0">
                <a:pos x="T4" y="T5"/>
              </a:cxn>
              <a:cxn ang="0">
                <a:pos x="T6" y="T7"/>
              </a:cxn>
              <a:cxn ang="0">
                <a:pos x="T8" y="T9"/>
              </a:cxn>
            </a:cxnLst>
            <a:rect l="0" t="0" r="r" b="b"/>
            <a:pathLst>
              <a:path w="175" h="176">
                <a:moveTo>
                  <a:pt x="103" y="16"/>
                </a:moveTo>
                <a:cubicBezTo>
                  <a:pt x="175" y="0"/>
                  <a:pt x="127" y="176"/>
                  <a:pt x="81" y="139"/>
                </a:cubicBezTo>
                <a:cubicBezTo>
                  <a:pt x="75" y="135"/>
                  <a:pt x="73" y="128"/>
                  <a:pt x="71" y="129"/>
                </a:cubicBezTo>
                <a:cubicBezTo>
                  <a:pt x="69" y="129"/>
                  <a:pt x="86" y="126"/>
                  <a:pt x="52" y="133"/>
                </a:cubicBezTo>
                <a:cubicBezTo>
                  <a:pt x="0" y="145"/>
                  <a:pt x="86" y="24"/>
                  <a:pt x="103" y="16"/>
                </a:cubicBezTo>
                <a:close/>
              </a:path>
            </a:pathLst>
          </a:custGeom>
          <a:solidFill>
            <a:srgbClr val="DAC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092"/>
          <p:cNvSpPr/>
          <p:nvPr/>
        </p:nvSpPr>
        <p:spPr bwMode="auto">
          <a:xfrm flipH="1">
            <a:off x="2707359" y="5971340"/>
            <a:ext cx="437220" cy="286501"/>
          </a:xfrm>
          <a:custGeom>
            <a:gdLst>
              <a:gd name="T0" fmla="*/ 57 w 136"/>
              <a:gd name="T1" fmla="*/ 89 h 89"/>
              <a:gd name="T2" fmla="*/ 7 w 136"/>
              <a:gd name="T3" fmla="*/ 54 h 89"/>
              <a:gd name="T4" fmla="*/ 123 w 136"/>
              <a:gd name="T5" fmla="*/ 1 h 89"/>
              <a:gd name="T6" fmla="*/ 125 w 136"/>
              <a:gd name="T7" fmla="*/ 0 h 89"/>
              <a:gd name="T8" fmla="*/ 136 w 136"/>
              <a:gd name="T9" fmla="*/ 62 h 89"/>
              <a:gd name="T10" fmla="*/ 57 w 136"/>
              <a:gd name="T11" fmla="*/ 89 h 89"/>
            </a:gdLst>
            <a:cxnLst>
              <a:cxn ang="0">
                <a:pos x="T0" y="T1"/>
              </a:cxn>
              <a:cxn ang="0">
                <a:pos x="T2" y="T3"/>
              </a:cxn>
              <a:cxn ang="0">
                <a:pos x="T4" y="T5"/>
              </a:cxn>
              <a:cxn ang="0">
                <a:pos x="T6" y="T7"/>
              </a:cxn>
              <a:cxn ang="0">
                <a:pos x="T8" y="T9"/>
              </a:cxn>
              <a:cxn ang="0">
                <a:pos x="T10" y="T11"/>
              </a:cxn>
            </a:cxnLst>
            <a:rect l="0" t="0" r="r" b="b"/>
            <a:pathLst>
              <a:path w="136" h="89">
                <a:moveTo>
                  <a:pt x="57" y="89"/>
                </a:moveTo>
                <a:cubicBezTo>
                  <a:pt x="7" y="54"/>
                  <a:pt x="7" y="54"/>
                  <a:pt x="7" y="54"/>
                </a:cubicBezTo>
                <a:cubicBezTo>
                  <a:pt x="0" y="23"/>
                  <a:pt x="89" y="11"/>
                  <a:pt x="123" y="1"/>
                </a:cubicBezTo>
                <a:cubicBezTo>
                  <a:pt x="125" y="0"/>
                  <a:pt x="125" y="0"/>
                  <a:pt x="125" y="0"/>
                </a:cubicBezTo>
                <a:cubicBezTo>
                  <a:pt x="136" y="62"/>
                  <a:pt x="136" y="62"/>
                  <a:pt x="136" y="62"/>
                </a:cubicBezTo>
                <a:lnTo>
                  <a:pt x="57" y="89"/>
                </a:lnTo>
                <a:close/>
              </a:path>
            </a:pathLst>
          </a:custGeom>
          <a:solidFill>
            <a:srgbClr val="D3BF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093"/>
          <p:cNvSpPr/>
          <p:nvPr/>
        </p:nvSpPr>
        <p:spPr bwMode="auto">
          <a:xfrm flipH="1">
            <a:off x="2796975" y="6067745"/>
            <a:ext cx="336741" cy="270208"/>
          </a:xfrm>
          <a:custGeom>
            <a:gdLst>
              <a:gd name="T0" fmla="*/ 2 w 105"/>
              <a:gd name="T1" fmla="*/ 28 h 84"/>
              <a:gd name="T2" fmla="*/ 7 w 105"/>
              <a:gd name="T3" fmla="*/ 12 h 84"/>
              <a:gd name="T4" fmla="*/ 20 w 105"/>
              <a:gd name="T5" fmla="*/ 3 h 84"/>
              <a:gd name="T6" fmla="*/ 39 w 105"/>
              <a:gd name="T7" fmla="*/ 2 h 84"/>
              <a:gd name="T8" fmla="*/ 47 w 105"/>
              <a:gd name="T9" fmla="*/ 5 h 84"/>
              <a:gd name="T10" fmla="*/ 52 w 105"/>
              <a:gd name="T11" fmla="*/ 10 h 84"/>
              <a:gd name="T12" fmla="*/ 53 w 105"/>
              <a:gd name="T13" fmla="*/ 11 h 84"/>
              <a:gd name="T14" fmla="*/ 54 w 105"/>
              <a:gd name="T15" fmla="*/ 13 h 84"/>
              <a:gd name="T16" fmla="*/ 55 w 105"/>
              <a:gd name="T17" fmla="*/ 15 h 84"/>
              <a:gd name="T18" fmla="*/ 56 w 105"/>
              <a:gd name="T19" fmla="*/ 31 h 84"/>
              <a:gd name="T20" fmla="*/ 50 w 105"/>
              <a:gd name="T21" fmla="*/ 47 h 84"/>
              <a:gd name="T22" fmla="*/ 104 w 105"/>
              <a:gd name="T23" fmla="*/ 34 h 84"/>
              <a:gd name="T24" fmla="*/ 102 w 105"/>
              <a:gd name="T25" fmla="*/ 55 h 84"/>
              <a:gd name="T26" fmla="*/ 85 w 105"/>
              <a:gd name="T27" fmla="*/ 76 h 84"/>
              <a:gd name="T28" fmla="*/ 81 w 105"/>
              <a:gd name="T29" fmla="*/ 79 h 84"/>
              <a:gd name="T30" fmla="*/ 77 w 105"/>
              <a:gd name="T31" fmla="*/ 81 h 84"/>
              <a:gd name="T32" fmla="*/ 54 w 105"/>
              <a:gd name="T33" fmla="*/ 83 h 84"/>
              <a:gd name="T34" fmla="*/ 24 w 105"/>
              <a:gd name="T35" fmla="*/ 68 h 84"/>
              <a:gd name="T36" fmla="*/ 14 w 105"/>
              <a:gd name="T37" fmla="*/ 58 h 84"/>
              <a:gd name="T38" fmla="*/ 8 w 105"/>
              <a:gd name="T39" fmla="*/ 49 h 84"/>
              <a:gd name="T40" fmla="*/ 2 w 105"/>
              <a:gd name="T41" fmla="*/ 28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84">
                <a:moveTo>
                  <a:pt x="2" y="28"/>
                </a:moveTo>
                <a:cubicBezTo>
                  <a:pt x="1" y="23"/>
                  <a:pt x="5" y="14"/>
                  <a:pt x="7" y="12"/>
                </a:cubicBezTo>
                <a:cubicBezTo>
                  <a:pt x="9" y="9"/>
                  <a:pt x="14" y="4"/>
                  <a:pt x="20" y="3"/>
                </a:cubicBezTo>
                <a:cubicBezTo>
                  <a:pt x="26" y="1"/>
                  <a:pt x="33" y="0"/>
                  <a:pt x="39" y="2"/>
                </a:cubicBezTo>
                <a:cubicBezTo>
                  <a:pt x="43" y="2"/>
                  <a:pt x="45" y="3"/>
                  <a:pt x="47" y="5"/>
                </a:cubicBezTo>
                <a:cubicBezTo>
                  <a:pt x="48" y="5"/>
                  <a:pt x="52" y="8"/>
                  <a:pt x="52" y="10"/>
                </a:cubicBezTo>
                <a:cubicBezTo>
                  <a:pt x="53" y="11"/>
                  <a:pt x="53" y="11"/>
                  <a:pt x="53" y="11"/>
                </a:cubicBezTo>
                <a:cubicBezTo>
                  <a:pt x="54" y="12"/>
                  <a:pt x="54" y="12"/>
                  <a:pt x="54" y="13"/>
                </a:cubicBezTo>
                <a:cubicBezTo>
                  <a:pt x="54" y="13"/>
                  <a:pt x="55" y="14"/>
                  <a:pt x="55" y="15"/>
                </a:cubicBezTo>
                <a:cubicBezTo>
                  <a:pt x="57" y="20"/>
                  <a:pt x="57" y="26"/>
                  <a:pt x="56" y="31"/>
                </a:cubicBezTo>
                <a:cubicBezTo>
                  <a:pt x="55" y="39"/>
                  <a:pt x="51" y="43"/>
                  <a:pt x="50" y="47"/>
                </a:cubicBezTo>
                <a:cubicBezTo>
                  <a:pt x="104" y="34"/>
                  <a:pt x="104" y="34"/>
                  <a:pt x="104" y="34"/>
                </a:cubicBezTo>
                <a:cubicBezTo>
                  <a:pt x="105" y="41"/>
                  <a:pt x="104" y="49"/>
                  <a:pt x="102" y="55"/>
                </a:cubicBezTo>
                <a:cubicBezTo>
                  <a:pt x="99" y="64"/>
                  <a:pt x="93" y="71"/>
                  <a:pt x="85" y="76"/>
                </a:cubicBezTo>
                <a:cubicBezTo>
                  <a:pt x="84" y="77"/>
                  <a:pt x="83" y="78"/>
                  <a:pt x="81" y="79"/>
                </a:cubicBezTo>
                <a:cubicBezTo>
                  <a:pt x="80" y="80"/>
                  <a:pt x="78" y="81"/>
                  <a:pt x="77" y="81"/>
                </a:cubicBezTo>
                <a:cubicBezTo>
                  <a:pt x="73" y="84"/>
                  <a:pt x="59" y="84"/>
                  <a:pt x="54" y="83"/>
                </a:cubicBezTo>
                <a:cubicBezTo>
                  <a:pt x="43" y="81"/>
                  <a:pt x="31" y="76"/>
                  <a:pt x="24" y="68"/>
                </a:cubicBezTo>
                <a:cubicBezTo>
                  <a:pt x="19" y="64"/>
                  <a:pt x="18" y="64"/>
                  <a:pt x="14" y="58"/>
                </a:cubicBezTo>
                <a:cubicBezTo>
                  <a:pt x="12" y="56"/>
                  <a:pt x="10" y="52"/>
                  <a:pt x="8" y="49"/>
                </a:cubicBezTo>
                <a:cubicBezTo>
                  <a:pt x="5" y="45"/>
                  <a:pt x="0" y="31"/>
                  <a:pt x="2" y="28"/>
                </a:cubicBezTo>
                <a:close/>
              </a:path>
            </a:pathLst>
          </a:custGeom>
          <a:solidFill>
            <a:srgbClr val="EDDD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094"/>
          <p:cNvSpPr/>
          <p:nvPr/>
        </p:nvSpPr>
        <p:spPr bwMode="auto">
          <a:xfrm flipH="1">
            <a:off x="1725651" y="4426135"/>
            <a:ext cx="1723080" cy="1902313"/>
          </a:xfrm>
          <a:custGeom>
            <a:gdLst>
              <a:gd name="T0" fmla="*/ 498 w 537"/>
              <a:gd name="T1" fmla="*/ 503 h 593"/>
              <a:gd name="T2" fmla="*/ 469 w 537"/>
              <a:gd name="T3" fmla="*/ 516 h 593"/>
              <a:gd name="T4" fmla="*/ 184 w 537"/>
              <a:gd name="T5" fmla="*/ 591 h 593"/>
              <a:gd name="T6" fmla="*/ 176 w 537"/>
              <a:gd name="T7" fmla="*/ 593 h 593"/>
              <a:gd name="T8" fmla="*/ 190 w 537"/>
              <a:gd name="T9" fmla="*/ 573 h 593"/>
              <a:gd name="T10" fmla="*/ 190 w 537"/>
              <a:gd name="T11" fmla="*/ 490 h 593"/>
              <a:gd name="T12" fmla="*/ 64 w 537"/>
              <a:gd name="T13" fmla="*/ 10 h 593"/>
              <a:gd name="T14" fmla="*/ 80 w 537"/>
              <a:gd name="T15" fmla="*/ 2 h 593"/>
              <a:gd name="T16" fmla="*/ 102 w 537"/>
              <a:gd name="T17" fmla="*/ 13 h 593"/>
              <a:gd name="T18" fmla="*/ 120 w 537"/>
              <a:gd name="T19" fmla="*/ 23 h 593"/>
              <a:gd name="T20" fmla="*/ 112 w 537"/>
              <a:gd name="T21" fmla="*/ 30 h 593"/>
              <a:gd name="T22" fmla="*/ 83 w 537"/>
              <a:gd name="T23" fmla="*/ 46 h 593"/>
              <a:gd name="T24" fmla="*/ 389 w 537"/>
              <a:gd name="T25" fmla="*/ 0 h 593"/>
              <a:gd name="T26" fmla="*/ 498 w 537"/>
              <a:gd name="T27" fmla="*/ 503 h 5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593">
                <a:moveTo>
                  <a:pt x="498" y="503"/>
                </a:moveTo>
                <a:cubicBezTo>
                  <a:pt x="491" y="512"/>
                  <a:pt x="482" y="513"/>
                  <a:pt x="469" y="516"/>
                </a:cubicBezTo>
                <a:cubicBezTo>
                  <a:pt x="375" y="543"/>
                  <a:pt x="279" y="568"/>
                  <a:pt x="184" y="591"/>
                </a:cubicBezTo>
                <a:cubicBezTo>
                  <a:pt x="182" y="591"/>
                  <a:pt x="178" y="592"/>
                  <a:pt x="176" y="593"/>
                </a:cubicBezTo>
                <a:cubicBezTo>
                  <a:pt x="181" y="588"/>
                  <a:pt x="187" y="580"/>
                  <a:pt x="190" y="573"/>
                </a:cubicBezTo>
                <a:cubicBezTo>
                  <a:pt x="203" y="545"/>
                  <a:pt x="197" y="515"/>
                  <a:pt x="190" y="490"/>
                </a:cubicBezTo>
                <a:cubicBezTo>
                  <a:pt x="172" y="423"/>
                  <a:pt x="0" y="59"/>
                  <a:pt x="64" y="10"/>
                </a:cubicBezTo>
                <a:cubicBezTo>
                  <a:pt x="72" y="4"/>
                  <a:pt x="73" y="3"/>
                  <a:pt x="80" y="2"/>
                </a:cubicBezTo>
                <a:cubicBezTo>
                  <a:pt x="87" y="1"/>
                  <a:pt x="100" y="9"/>
                  <a:pt x="102" y="13"/>
                </a:cubicBezTo>
                <a:cubicBezTo>
                  <a:pt x="98" y="14"/>
                  <a:pt x="125" y="22"/>
                  <a:pt x="120" y="23"/>
                </a:cubicBezTo>
                <a:cubicBezTo>
                  <a:pt x="117" y="23"/>
                  <a:pt x="114" y="27"/>
                  <a:pt x="112" y="30"/>
                </a:cubicBezTo>
                <a:cubicBezTo>
                  <a:pt x="109" y="36"/>
                  <a:pt x="53" y="25"/>
                  <a:pt x="83" y="46"/>
                </a:cubicBezTo>
                <a:cubicBezTo>
                  <a:pt x="101" y="59"/>
                  <a:pt x="347" y="7"/>
                  <a:pt x="389" y="0"/>
                </a:cubicBezTo>
                <a:cubicBezTo>
                  <a:pt x="398" y="47"/>
                  <a:pt x="537" y="460"/>
                  <a:pt x="498" y="503"/>
                </a:cubicBezTo>
                <a:close/>
              </a:path>
            </a:pathLst>
          </a:custGeom>
          <a:solidFill>
            <a:srgbClr val="FFF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095"/>
          <p:cNvSpPr/>
          <p:nvPr/>
        </p:nvSpPr>
        <p:spPr bwMode="auto">
          <a:xfrm flipH="1">
            <a:off x="2059677" y="4255049"/>
            <a:ext cx="1167729" cy="385622"/>
          </a:xfrm>
          <a:custGeom>
            <a:gdLst>
              <a:gd name="T0" fmla="*/ 27 w 364"/>
              <a:gd name="T1" fmla="*/ 120 h 120"/>
              <a:gd name="T2" fmla="*/ 30 w 364"/>
              <a:gd name="T3" fmla="*/ 102 h 120"/>
              <a:gd name="T4" fmla="*/ 24 w 364"/>
              <a:gd name="T5" fmla="*/ 82 h 120"/>
              <a:gd name="T6" fmla="*/ 16 w 364"/>
              <a:gd name="T7" fmla="*/ 71 h 120"/>
              <a:gd name="T8" fmla="*/ 7 w 364"/>
              <a:gd name="T9" fmla="*/ 62 h 120"/>
              <a:gd name="T10" fmla="*/ 0 w 364"/>
              <a:gd name="T11" fmla="*/ 57 h 120"/>
              <a:gd name="T12" fmla="*/ 220 w 364"/>
              <a:gd name="T13" fmla="*/ 19 h 120"/>
              <a:gd name="T14" fmla="*/ 294 w 364"/>
              <a:gd name="T15" fmla="*/ 3 h 120"/>
              <a:gd name="T16" fmla="*/ 321 w 364"/>
              <a:gd name="T17" fmla="*/ 1 h 120"/>
              <a:gd name="T18" fmla="*/ 357 w 364"/>
              <a:gd name="T19" fmla="*/ 22 h 120"/>
              <a:gd name="T20" fmla="*/ 363 w 364"/>
              <a:gd name="T21" fmla="*/ 46 h 120"/>
              <a:gd name="T22" fmla="*/ 347 w 364"/>
              <a:gd name="T23" fmla="*/ 60 h 120"/>
              <a:gd name="T24" fmla="*/ 55 w 364"/>
              <a:gd name="T25" fmla="*/ 116 h 120"/>
              <a:gd name="T26" fmla="*/ 27 w 364"/>
              <a:gd name="T27" fmla="*/ 120 h 1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4" h="120">
                <a:moveTo>
                  <a:pt x="27" y="120"/>
                </a:moveTo>
                <a:cubicBezTo>
                  <a:pt x="29" y="114"/>
                  <a:pt x="31" y="112"/>
                  <a:pt x="30" y="102"/>
                </a:cubicBezTo>
                <a:cubicBezTo>
                  <a:pt x="30" y="95"/>
                  <a:pt x="28" y="88"/>
                  <a:pt x="24" y="82"/>
                </a:cubicBezTo>
                <a:cubicBezTo>
                  <a:pt x="22" y="78"/>
                  <a:pt x="19" y="74"/>
                  <a:pt x="16" y="71"/>
                </a:cubicBezTo>
                <a:cubicBezTo>
                  <a:pt x="15" y="68"/>
                  <a:pt x="9" y="63"/>
                  <a:pt x="7" y="62"/>
                </a:cubicBezTo>
                <a:cubicBezTo>
                  <a:pt x="5" y="61"/>
                  <a:pt x="0" y="58"/>
                  <a:pt x="0" y="57"/>
                </a:cubicBezTo>
                <a:cubicBezTo>
                  <a:pt x="73" y="45"/>
                  <a:pt x="147" y="32"/>
                  <a:pt x="220" y="19"/>
                </a:cubicBezTo>
                <a:cubicBezTo>
                  <a:pt x="294" y="3"/>
                  <a:pt x="294" y="3"/>
                  <a:pt x="294" y="3"/>
                </a:cubicBezTo>
                <a:cubicBezTo>
                  <a:pt x="304" y="1"/>
                  <a:pt x="312" y="0"/>
                  <a:pt x="321" y="1"/>
                </a:cubicBezTo>
                <a:cubicBezTo>
                  <a:pt x="337" y="2"/>
                  <a:pt x="350" y="9"/>
                  <a:pt x="357" y="22"/>
                </a:cubicBezTo>
                <a:cubicBezTo>
                  <a:pt x="361" y="29"/>
                  <a:pt x="364" y="38"/>
                  <a:pt x="363" y="46"/>
                </a:cubicBezTo>
                <a:cubicBezTo>
                  <a:pt x="363" y="60"/>
                  <a:pt x="358" y="58"/>
                  <a:pt x="347" y="60"/>
                </a:cubicBezTo>
                <a:cubicBezTo>
                  <a:pt x="55" y="116"/>
                  <a:pt x="55" y="116"/>
                  <a:pt x="55" y="116"/>
                </a:cubicBezTo>
                <a:cubicBezTo>
                  <a:pt x="46" y="117"/>
                  <a:pt x="36" y="119"/>
                  <a:pt x="27" y="120"/>
                </a:cubicBezTo>
                <a:close/>
              </a:path>
            </a:pathLst>
          </a:custGeom>
          <a:solidFill>
            <a:srgbClr val="EDDD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096"/>
          <p:cNvSpPr/>
          <p:nvPr/>
        </p:nvSpPr>
        <p:spPr bwMode="auto">
          <a:xfrm flipH="1">
            <a:off x="3114706" y="4511678"/>
            <a:ext cx="141214" cy="145288"/>
          </a:xfrm>
          <a:custGeom>
            <a:gdLst>
              <a:gd name="T0" fmla="*/ 36 w 44"/>
              <a:gd name="T1" fmla="*/ 0 h 45"/>
              <a:gd name="T2" fmla="*/ 43 w 44"/>
              <a:gd name="T3" fmla="*/ 16 h 45"/>
              <a:gd name="T4" fmla="*/ 41 w 44"/>
              <a:gd name="T5" fmla="*/ 33 h 45"/>
              <a:gd name="T6" fmla="*/ 29 w 44"/>
              <a:gd name="T7" fmla="*/ 43 h 45"/>
              <a:gd name="T8" fmla="*/ 1 w 44"/>
              <a:gd name="T9" fmla="*/ 30 h 45"/>
              <a:gd name="T10" fmla="*/ 3 w 44"/>
              <a:gd name="T11" fmla="*/ 13 h 45"/>
              <a:gd name="T12" fmla="*/ 6 w 44"/>
              <a:gd name="T13" fmla="*/ 6 h 45"/>
              <a:gd name="T14" fmla="*/ 9 w 44"/>
              <a:gd name="T15" fmla="*/ 4 h 45"/>
              <a:gd name="T16" fmla="*/ 36 w 44"/>
              <a:gd name="T17" fmla="*/ 0 h 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5">
                <a:moveTo>
                  <a:pt x="36" y="0"/>
                </a:moveTo>
                <a:cubicBezTo>
                  <a:pt x="39" y="2"/>
                  <a:pt x="42" y="12"/>
                  <a:pt x="43" y="16"/>
                </a:cubicBezTo>
                <a:cubicBezTo>
                  <a:pt x="44" y="22"/>
                  <a:pt x="43" y="29"/>
                  <a:pt x="41" y="33"/>
                </a:cubicBezTo>
                <a:cubicBezTo>
                  <a:pt x="39" y="37"/>
                  <a:pt x="37" y="42"/>
                  <a:pt x="29" y="43"/>
                </a:cubicBezTo>
                <a:cubicBezTo>
                  <a:pt x="18" y="45"/>
                  <a:pt x="4" y="43"/>
                  <a:pt x="1" y="30"/>
                </a:cubicBezTo>
                <a:cubicBezTo>
                  <a:pt x="0" y="24"/>
                  <a:pt x="1" y="18"/>
                  <a:pt x="3" y="13"/>
                </a:cubicBezTo>
                <a:cubicBezTo>
                  <a:pt x="3" y="10"/>
                  <a:pt x="4" y="8"/>
                  <a:pt x="6" y="6"/>
                </a:cubicBezTo>
                <a:cubicBezTo>
                  <a:pt x="7" y="4"/>
                  <a:pt x="7" y="4"/>
                  <a:pt x="9" y="4"/>
                </a:cubicBezTo>
                <a:cubicBezTo>
                  <a:pt x="16" y="3"/>
                  <a:pt x="31" y="0"/>
                  <a:pt x="36" y="0"/>
                </a:cubicBezTo>
                <a:close/>
              </a:path>
            </a:pathLst>
          </a:custGeom>
          <a:solidFill>
            <a:srgbClr val="9E8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3107"/>
          <p:cNvSpPr/>
          <p:nvPr/>
        </p:nvSpPr>
        <p:spPr bwMode="auto">
          <a:xfrm flipH="1">
            <a:off x="2010795" y="5622378"/>
            <a:ext cx="263418" cy="253914"/>
          </a:xfrm>
          <a:custGeom>
            <a:gdLst>
              <a:gd name="T0" fmla="*/ 82 w 82"/>
              <a:gd name="T1" fmla="*/ 39 h 79"/>
              <a:gd name="T2" fmla="*/ 64 w 82"/>
              <a:gd name="T3" fmla="*/ 17 h 79"/>
              <a:gd name="T4" fmla="*/ 54 w 82"/>
              <a:gd name="T5" fmla="*/ 28 h 79"/>
              <a:gd name="T6" fmla="*/ 14 w 82"/>
              <a:gd name="T7" fmla="*/ 23 h 79"/>
              <a:gd name="T8" fmla="*/ 42 w 82"/>
              <a:gd name="T9" fmla="*/ 40 h 79"/>
              <a:gd name="T10" fmla="*/ 35 w 82"/>
              <a:gd name="T11" fmla="*/ 39 h 79"/>
              <a:gd name="T12" fmla="*/ 27 w 82"/>
              <a:gd name="T13" fmla="*/ 53 h 79"/>
              <a:gd name="T14" fmla="*/ 36 w 82"/>
              <a:gd name="T15" fmla="*/ 58 h 79"/>
              <a:gd name="T16" fmla="*/ 31 w 82"/>
              <a:gd name="T17" fmla="*/ 61 h 79"/>
              <a:gd name="T18" fmla="*/ 33 w 82"/>
              <a:gd name="T19" fmla="*/ 74 h 79"/>
              <a:gd name="T20" fmla="*/ 73 w 82"/>
              <a:gd name="T21" fmla="*/ 76 h 79"/>
              <a:gd name="T22" fmla="*/ 76 w 82"/>
              <a:gd name="T23" fmla="*/ 75 h 79"/>
              <a:gd name="T24" fmla="*/ 82 w 82"/>
              <a:gd name="T25" fmla="*/ 39 h 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79">
                <a:moveTo>
                  <a:pt x="82" y="39"/>
                </a:moveTo>
                <a:cubicBezTo>
                  <a:pt x="81" y="34"/>
                  <a:pt x="78" y="0"/>
                  <a:pt x="64" y="17"/>
                </a:cubicBezTo>
                <a:cubicBezTo>
                  <a:pt x="54" y="30"/>
                  <a:pt x="75" y="41"/>
                  <a:pt x="54" y="28"/>
                </a:cubicBezTo>
                <a:cubicBezTo>
                  <a:pt x="47" y="21"/>
                  <a:pt x="0" y="5"/>
                  <a:pt x="14" y="23"/>
                </a:cubicBezTo>
                <a:cubicBezTo>
                  <a:pt x="18" y="28"/>
                  <a:pt x="32" y="31"/>
                  <a:pt x="42" y="40"/>
                </a:cubicBezTo>
                <a:cubicBezTo>
                  <a:pt x="42" y="41"/>
                  <a:pt x="47" y="44"/>
                  <a:pt x="35" y="39"/>
                </a:cubicBezTo>
                <a:cubicBezTo>
                  <a:pt x="27" y="36"/>
                  <a:pt x="11" y="45"/>
                  <a:pt x="27" y="53"/>
                </a:cubicBezTo>
                <a:cubicBezTo>
                  <a:pt x="42" y="60"/>
                  <a:pt x="37" y="57"/>
                  <a:pt x="36" y="58"/>
                </a:cubicBezTo>
                <a:cubicBezTo>
                  <a:pt x="34" y="60"/>
                  <a:pt x="42" y="55"/>
                  <a:pt x="31" y="61"/>
                </a:cubicBezTo>
                <a:cubicBezTo>
                  <a:pt x="25" y="64"/>
                  <a:pt x="21" y="70"/>
                  <a:pt x="33" y="74"/>
                </a:cubicBezTo>
                <a:cubicBezTo>
                  <a:pt x="50" y="79"/>
                  <a:pt x="59" y="77"/>
                  <a:pt x="73" y="76"/>
                </a:cubicBezTo>
                <a:cubicBezTo>
                  <a:pt x="76" y="75"/>
                  <a:pt x="76" y="75"/>
                  <a:pt x="76" y="75"/>
                </a:cubicBezTo>
                <a:lnTo>
                  <a:pt x="82" y="39"/>
                </a:lnTo>
                <a:close/>
              </a:path>
            </a:pathLst>
          </a:custGeom>
          <a:solidFill>
            <a:srgbClr val="382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108"/>
          <p:cNvSpPr/>
          <p:nvPr/>
        </p:nvSpPr>
        <p:spPr bwMode="auto">
          <a:xfrm flipH="1">
            <a:off x="1549135" y="5740510"/>
            <a:ext cx="510542" cy="376118"/>
          </a:xfrm>
          <a:custGeom>
            <a:gdLst>
              <a:gd name="T0" fmla="*/ 0 w 159"/>
              <a:gd name="T1" fmla="*/ 35 h 117"/>
              <a:gd name="T2" fmla="*/ 115 w 159"/>
              <a:gd name="T3" fmla="*/ 117 h 117"/>
              <a:gd name="T4" fmla="*/ 154 w 159"/>
              <a:gd name="T5" fmla="*/ 50 h 117"/>
              <a:gd name="T6" fmla="*/ 13 w 159"/>
              <a:gd name="T7" fmla="*/ 0 h 117"/>
              <a:gd name="T8" fmla="*/ 0 w 159"/>
              <a:gd name="T9" fmla="*/ 35 h 117"/>
            </a:gdLst>
            <a:cxnLst>
              <a:cxn ang="0">
                <a:pos x="T0" y="T1"/>
              </a:cxn>
              <a:cxn ang="0">
                <a:pos x="T2" y="T3"/>
              </a:cxn>
              <a:cxn ang="0">
                <a:pos x="T4" y="T5"/>
              </a:cxn>
              <a:cxn ang="0">
                <a:pos x="T6" y="T7"/>
              </a:cxn>
              <a:cxn ang="0">
                <a:pos x="T8" y="T9"/>
              </a:cxn>
            </a:cxnLst>
            <a:rect l="0" t="0" r="r" b="b"/>
            <a:pathLst>
              <a:path w="159" h="117">
                <a:moveTo>
                  <a:pt x="0" y="35"/>
                </a:moveTo>
                <a:cubicBezTo>
                  <a:pt x="42" y="61"/>
                  <a:pt x="72" y="91"/>
                  <a:pt x="115" y="117"/>
                </a:cubicBezTo>
                <a:cubicBezTo>
                  <a:pt x="135" y="99"/>
                  <a:pt x="159" y="67"/>
                  <a:pt x="154" y="50"/>
                </a:cubicBezTo>
                <a:cubicBezTo>
                  <a:pt x="141" y="45"/>
                  <a:pt x="14" y="8"/>
                  <a:pt x="13" y="0"/>
                </a:cubicBezTo>
                <a:lnTo>
                  <a:pt x="0" y="35"/>
                </a:lnTo>
                <a:close/>
              </a:path>
            </a:pathLst>
          </a:custGeom>
          <a:solidFill>
            <a:srgbClr val="382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109"/>
          <p:cNvSpPr/>
          <p:nvPr/>
        </p:nvSpPr>
        <p:spPr bwMode="auto">
          <a:xfrm flipH="1">
            <a:off x="2672055" y="5690270"/>
            <a:ext cx="353034" cy="287859"/>
          </a:xfrm>
          <a:custGeom>
            <a:gdLst>
              <a:gd name="T0" fmla="*/ 37 w 110"/>
              <a:gd name="T1" fmla="*/ 30 h 90"/>
              <a:gd name="T2" fmla="*/ 83 w 110"/>
              <a:gd name="T3" fmla="*/ 22 h 90"/>
              <a:gd name="T4" fmla="*/ 74 w 110"/>
              <a:gd name="T5" fmla="*/ 38 h 90"/>
              <a:gd name="T6" fmla="*/ 75 w 110"/>
              <a:gd name="T7" fmla="*/ 59 h 90"/>
              <a:gd name="T8" fmla="*/ 90 w 110"/>
              <a:gd name="T9" fmla="*/ 76 h 90"/>
              <a:gd name="T10" fmla="*/ 39 w 110"/>
              <a:gd name="T11" fmla="*/ 76 h 90"/>
              <a:gd name="T12" fmla="*/ 26 w 110"/>
              <a:gd name="T13" fmla="*/ 8 h 90"/>
              <a:gd name="T14" fmla="*/ 37 w 110"/>
              <a:gd name="T15" fmla="*/ 30 h 9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90">
                <a:moveTo>
                  <a:pt x="37" y="30"/>
                </a:moveTo>
                <a:cubicBezTo>
                  <a:pt x="43" y="20"/>
                  <a:pt x="90" y="0"/>
                  <a:pt x="83" y="22"/>
                </a:cubicBezTo>
                <a:cubicBezTo>
                  <a:pt x="78" y="37"/>
                  <a:pt x="41" y="44"/>
                  <a:pt x="74" y="38"/>
                </a:cubicBezTo>
                <a:cubicBezTo>
                  <a:pt x="110" y="31"/>
                  <a:pt x="92" y="59"/>
                  <a:pt x="75" y="59"/>
                </a:cubicBezTo>
                <a:cubicBezTo>
                  <a:pt x="85" y="59"/>
                  <a:pt x="108" y="60"/>
                  <a:pt x="90" y="76"/>
                </a:cubicBezTo>
                <a:cubicBezTo>
                  <a:pt x="77" y="88"/>
                  <a:pt x="51" y="90"/>
                  <a:pt x="39" y="76"/>
                </a:cubicBezTo>
                <a:cubicBezTo>
                  <a:pt x="30" y="65"/>
                  <a:pt x="0" y="21"/>
                  <a:pt x="26" y="8"/>
                </a:cubicBezTo>
                <a:cubicBezTo>
                  <a:pt x="34" y="5"/>
                  <a:pt x="41" y="24"/>
                  <a:pt x="37" y="30"/>
                </a:cubicBezTo>
                <a:close/>
              </a:path>
            </a:pathLst>
          </a:custGeom>
          <a:solidFill>
            <a:srgbClr val="382C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文本框 79"/>
          <p:cNvSpPr txBox="1"/>
          <p:nvPr/>
        </p:nvSpPr>
        <p:spPr>
          <a:xfrm rot="771467">
            <a:off x="2103570" y="4583639"/>
            <a:ext cx="990977" cy="923330"/>
          </a:xfrm>
          <a:prstGeom prst="rect">
            <a:avLst/>
          </a:prstGeom>
          <a:noFill/>
        </p:spPr>
        <p:txBody>
          <a:bodyPr wrap="none" rtlCol="0">
            <a:spAutoFit/>
          </a:bodyPr>
          <a:lstStyle/>
          <a:p>
            <a:r>
              <a:rPr lang="en-US" altLang="zh-CN" smtClean="0">
                <a:latin typeface="+mn-ea"/>
              </a:rPr>
              <a:t>Here</a:t>
            </a:r>
          </a:p>
          <a:p>
            <a:r>
              <a:rPr lang="en-US" altLang="zh-CN" smtClean="0">
                <a:latin typeface="+mn-ea"/>
              </a:rPr>
              <a:t>a gift</a:t>
            </a:r>
          </a:p>
          <a:p>
            <a:r>
              <a:rPr lang="en-US" altLang="zh-CN" smtClean="0">
                <a:latin typeface="+mn-ea"/>
              </a:rPr>
              <a:t>give you</a:t>
            </a:r>
            <a:endParaRPr lang="zh-CN" altLang="en-US">
              <a:latin typeface="+mn-ea"/>
            </a:endParaRPr>
          </a:p>
        </p:txBody>
      </p:sp>
    </p:spTree>
    <p:extLst>
      <p:ext uri="{BB962C8B-B14F-4D97-AF65-F5344CB8AC3E}">
        <p14:creationId val="4061894357"/>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nodeType="clickPar">
                      <p:stCondLst>
                        <p:cond delay="indefinite"/>
                      </p:stCondLst>
                      <p:childTnLst>
                        <p:par>
                          <p:cTn id="9" fill="hold">
                            <p:stCondLst>
                              <p:cond delay="0"/>
                            </p:stCondLst>
                            <p:childTnLst>
                              <p:par>
                                <p:cTn id="10" presetID="2" presetClass="entr" presetSubtype="1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par>
                                <p:cTn id="14" presetID="2" presetClass="entr" presetSubtype="12"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0-#ppt_w/2"/>
                                          </p:val>
                                        </p:tav>
                                        <p:tav tm="100000">
                                          <p:val>
                                            <p:strVal val="#ppt_x"/>
                                          </p:val>
                                        </p:tav>
                                      </p:tavLst>
                                    </p:anim>
                                    <p:anim calcmode="lin" valueType="num">
                                      <p:cBhvr additive="base">
                                        <p:cTn id="17" dur="5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12"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0-#ppt_w/2"/>
                                          </p:val>
                                        </p:tav>
                                        <p:tav tm="100000">
                                          <p:val>
                                            <p:strVal val="#ppt_x"/>
                                          </p:val>
                                        </p:tav>
                                      </p:tavLst>
                                    </p:anim>
                                    <p:anim calcmode="lin" valueType="num">
                                      <p:cBhvr additive="base">
                                        <p:cTn id="21" dur="500" fill="hold"/>
                                        <p:tgtEl>
                                          <p:spTgt spid="7"/>
                                        </p:tgtEl>
                                        <p:attrNameLst>
                                          <p:attrName>ppt_y</p:attrName>
                                        </p:attrNameLst>
                                      </p:cBhvr>
                                      <p:tavLst>
                                        <p:tav tm="0">
                                          <p:val>
                                            <p:strVal val="1+#ppt_h/2"/>
                                          </p:val>
                                        </p:tav>
                                        <p:tav tm="100000">
                                          <p:val>
                                            <p:strVal val="#ppt_y"/>
                                          </p:val>
                                        </p:tav>
                                      </p:tavLst>
                                    </p:anim>
                                  </p:childTnLst>
                                </p:cTn>
                              </p:par>
                              <p:par>
                                <p:cTn id="22" presetID="2" presetClass="entr" presetSubtype="12"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par>
                                <p:cTn id="26" presetID="2" presetClass="entr" presetSubtype="12"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1+#ppt_h/2"/>
                                          </p:val>
                                        </p:tav>
                                        <p:tav tm="100000">
                                          <p:val>
                                            <p:strVal val="#ppt_y"/>
                                          </p:val>
                                        </p:tav>
                                      </p:tavLst>
                                    </p:anim>
                                  </p:childTnLst>
                                </p:cTn>
                              </p:par>
                              <p:par>
                                <p:cTn id="30" presetID="2" presetClass="entr" presetSubtype="12"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0-#ppt_w/2"/>
                                          </p:val>
                                        </p:tav>
                                        <p:tav tm="100000">
                                          <p:val>
                                            <p:strVal val="#ppt_x"/>
                                          </p:val>
                                        </p:tav>
                                      </p:tavLst>
                                    </p:anim>
                                    <p:anim calcmode="lin" valueType="num">
                                      <p:cBhvr additive="base">
                                        <p:cTn id="33" dur="500" fill="hold"/>
                                        <p:tgtEl>
                                          <p:spTgt spid="12"/>
                                        </p:tgtEl>
                                        <p:attrNameLst>
                                          <p:attrName>ppt_y</p:attrName>
                                        </p:attrNameLst>
                                      </p:cBhvr>
                                      <p:tavLst>
                                        <p:tav tm="0">
                                          <p:val>
                                            <p:strVal val="1+#ppt_h/2"/>
                                          </p:val>
                                        </p:tav>
                                        <p:tav tm="100000">
                                          <p:val>
                                            <p:strVal val="#ppt_y"/>
                                          </p:val>
                                        </p:tav>
                                      </p:tavLst>
                                    </p:anim>
                                  </p:childTnLst>
                                </p:cTn>
                              </p:par>
                              <p:par>
                                <p:cTn id="34" presetID="2" presetClass="entr" presetSubtype="12" fill="hold" grpId="0" nodeType="with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500" fill="hold"/>
                                        <p:tgtEl>
                                          <p:spTgt spid="13"/>
                                        </p:tgtEl>
                                        <p:attrNameLst>
                                          <p:attrName>ppt_x</p:attrName>
                                        </p:attrNameLst>
                                      </p:cBhvr>
                                      <p:tavLst>
                                        <p:tav tm="0">
                                          <p:val>
                                            <p:strVal val="0-#ppt_w/2"/>
                                          </p:val>
                                        </p:tav>
                                        <p:tav tm="100000">
                                          <p:val>
                                            <p:strVal val="#ppt_x"/>
                                          </p:val>
                                        </p:tav>
                                      </p:tavLst>
                                    </p:anim>
                                    <p:anim calcmode="lin" valueType="num">
                                      <p:cBhvr additive="base">
                                        <p:cTn id="37" dur="500" fill="hold"/>
                                        <p:tgtEl>
                                          <p:spTgt spid="13"/>
                                        </p:tgtEl>
                                        <p:attrNameLst>
                                          <p:attrName>ppt_y</p:attrName>
                                        </p:attrNameLst>
                                      </p:cBhvr>
                                      <p:tavLst>
                                        <p:tav tm="0">
                                          <p:val>
                                            <p:strVal val="1+#ppt_h/2"/>
                                          </p:val>
                                        </p:tav>
                                        <p:tav tm="100000">
                                          <p:val>
                                            <p:strVal val="#ppt_y"/>
                                          </p:val>
                                        </p:tav>
                                      </p:tavLst>
                                    </p:anim>
                                  </p:childTnLst>
                                </p:cTn>
                              </p:par>
                              <p:par>
                                <p:cTn id="38" presetID="2" presetClass="entr" presetSubtype="12"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 calcmode="lin" valueType="num">
                                      <p:cBhvr additive="base">
                                        <p:cTn id="40" dur="500" fill="hold"/>
                                        <p:tgtEl>
                                          <p:spTgt spid="14"/>
                                        </p:tgtEl>
                                        <p:attrNameLst>
                                          <p:attrName>ppt_x</p:attrName>
                                        </p:attrNameLst>
                                      </p:cBhvr>
                                      <p:tavLst>
                                        <p:tav tm="0">
                                          <p:val>
                                            <p:strVal val="0-#ppt_w/2"/>
                                          </p:val>
                                        </p:tav>
                                        <p:tav tm="100000">
                                          <p:val>
                                            <p:strVal val="#ppt_x"/>
                                          </p:val>
                                        </p:tav>
                                      </p:tavLst>
                                    </p:anim>
                                    <p:anim calcmode="lin" valueType="num">
                                      <p:cBhvr additive="base">
                                        <p:cTn id="41" dur="500" fill="hold"/>
                                        <p:tgtEl>
                                          <p:spTgt spid="14"/>
                                        </p:tgtEl>
                                        <p:attrNameLst>
                                          <p:attrName>ppt_y</p:attrName>
                                        </p:attrNameLst>
                                      </p:cBhvr>
                                      <p:tavLst>
                                        <p:tav tm="0">
                                          <p:val>
                                            <p:strVal val="1+#ppt_h/2"/>
                                          </p:val>
                                        </p:tav>
                                        <p:tav tm="100000">
                                          <p:val>
                                            <p:strVal val="#ppt_y"/>
                                          </p:val>
                                        </p:tav>
                                      </p:tavLst>
                                    </p:anim>
                                  </p:childTnLst>
                                </p:cTn>
                              </p:par>
                              <p:par>
                                <p:cTn id="42" presetID="2" presetClass="entr" presetSubtype="12"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500" fill="hold"/>
                                        <p:tgtEl>
                                          <p:spTgt spid="15"/>
                                        </p:tgtEl>
                                        <p:attrNameLst>
                                          <p:attrName>ppt_x</p:attrName>
                                        </p:attrNameLst>
                                      </p:cBhvr>
                                      <p:tavLst>
                                        <p:tav tm="0">
                                          <p:val>
                                            <p:strVal val="0-#ppt_w/2"/>
                                          </p:val>
                                        </p:tav>
                                        <p:tav tm="100000">
                                          <p:val>
                                            <p:strVal val="#ppt_x"/>
                                          </p:val>
                                        </p:tav>
                                      </p:tavLst>
                                    </p:anim>
                                    <p:anim calcmode="lin" valueType="num">
                                      <p:cBhvr additive="base">
                                        <p:cTn id="45" dur="500" fill="hold"/>
                                        <p:tgtEl>
                                          <p:spTgt spid="15"/>
                                        </p:tgtEl>
                                        <p:attrNameLst>
                                          <p:attrName>ppt_y</p:attrName>
                                        </p:attrNameLst>
                                      </p:cBhvr>
                                      <p:tavLst>
                                        <p:tav tm="0">
                                          <p:val>
                                            <p:strVal val="1+#ppt_h/2"/>
                                          </p:val>
                                        </p:tav>
                                        <p:tav tm="100000">
                                          <p:val>
                                            <p:strVal val="#ppt_y"/>
                                          </p:val>
                                        </p:tav>
                                      </p:tavLst>
                                    </p:anim>
                                  </p:childTnLst>
                                </p:cTn>
                              </p:par>
                              <p:par>
                                <p:cTn id="46" presetID="2" presetClass="entr" presetSubtype="12"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additive="base">
                                        <p:cTn id="48" dur="500" fill="hold"/>
                                        <p:tgtEl>
                                          <p:spTgt spid="16"/>
                                        </p:tgtEl>
                                        <p:attrNameLst>
                                          <p:attrName>ppt_x</p:attrName>
                                        </p:attrNameLst>
                                      </p:cBhvr>
                                      <p:tavLst>
                                        <p:tav tm="0">
                                          <p:val>
                                            <p:strVal val="0-#ppt_w/2"/>
                                          </p:val>
                                        </p:tav>
                                        <p:tav tm="100000">
                                          <p:val>
                                            <p:strVal val="#ppt_x"/>
                                          </p:val>
                                        </p:tav>
                                      </p:tavLst>
                                    </p:anim>
                                    <p:anim calcmode="lin" valueType="num">
                                      <p:cBhvr additive="base">
                                        <p:cTn id="49" dur="500" fill="hold"/>
                                        <p:tgtEl>
                                          <p:spTgt spid="16"/>
                                        </p:tgtEl>
                                        <p:attrNameLst>
                                          <p:attrName>ppt_y</p:attrName>
                                        </p:attrNameLst>
                                      </p:cBhvr>
                                      <p:tavLst>
                                        <p:tav tm="0">
                                          <p:val>
                                            <p:strVal val="1+#ppt_h/2"/>
                                          </p:val>
                                        </p:tav>
                                        <p:tav tm="100000">
                                          <p:val>
                                            <p:strVal val="#ppt_y"/>
                                          </p:val>
                                        </p:tav>
                                      </p:tavLst>
                                    </p:anim>
                                  </p:childTnLst>
                                </p:cTn>
                              </p:par>
                              <p:par>
                                <p:cTn id="50" presetID="2" presetClass="entr" presetSubtype="12"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500" fill="hold"/>
                                        <p:tgtEl>
                                          <p:spTgt spid="17"/>
                                        </p:tgtEl>
                                        <p:attrNameLst>
                                          <p:attrName>ppt_x</p:attrName>
                                        </p:attrNameLst>
                                      </p:cBhvr>
                                      <p:tavLst>
                                        <p:tav tm="0">
                                          <p:val>
                                            <p:strVal val="0-#ppt_w/2"/>
                                          </p:val>
                                        </p:tav>
                                        <p:tav tm="100000">
                                          <p:val>
                                            <p:strVal val="#ppt_x"/>
                                          </p:val>
                                        </p:tav>
                                      </p:tavLst>
                                    </p:anim>
                                    <p:anim calcmode="lin" valueType="num">
                                      <p:cBhvr additive="base">
                                        <p:cTn id="53" dur="500" fill="hold"/>
                                        <p:tgtEl>
                                          <p:spTgt spid="17"/>
                                        </p:tgtEl>
                                        <p:attrNameLst>
                                          <p:attrName>ppt_y</p:attrName>
                                        </p:attrNameLst>
                                      </p:cBhvr>
                                      <p:tavLst>
                                        <p:tav tm="0">
                                          <p:val>
                                            <p:strVal val="1+#ppt_h/2"/>
                                          </p:val>
                                        </p:tav>
                                        <p:tav tm="100000">
                                          <p:val>
                                            <p:strVal val="#ppt_y"/>
                                          </p:val>
                                        </p:tav>
                                      </p:tavLst>
                                    </p:anim>
                                  </p:childTnLst>
                                </p:cTn>
                              </p:par>
                              <p:par>
                                <p:cTn id="54" presetID="2" presetClass="entr" presetSubtype="12"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additive="base">
                                        <p:cTn id="56" dur="500" fill="hold"/>
                                        <p:tgtEl>
                                          <p:spTgt spid="18"/>
                                        </p:tgtEl>
                                        <p:attrNameLst>
                                          <p:attrName>ppt_x</p:attrName>
                                        </p:attrNameLst>
                                      </p:cBhvr>
                                      <p:tavLst>
                                        <p:tav tm="0">
                                          <p:val>
                                            <p:strVal val="0-#ppt_w/2"/>
                                          </p:val>
                                        </p:tav>
                                        <p:tav tm="100000">
                                          <p:val>
                                            <p:strVal val="#ppt_x"/>
                                          </p:val>
                                        </p:tav>
                                      </p:tavLst>
                                    </p:anim>
                                    <p:anim calcmode="lin" valueType="num">
                                      <p:cBhvr additive="base">
                                        <p:cTn id="57" dur="500" fill="hold"/>
                                        <p:tgtEl>
                                          <p:spTgt spid="18"/>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 calcmode="lin" valueType="num">
                                      <p:cBhvr additive="base">
                                        <p:cTn id="60" dur="500" fill="hold"/>
                                        <p:tgtEl>
                                          <p:spTgt spid="19"/>
                                        </p:tgtEl>
                                        <p:attrNameLst>
                                          <p:attrName>ppt_x</p:attrName>
                                        </p:attrNameLst>
                                      </p:cBhvr>
                                      <p:tavLst>
                                        <p:tav tm="0">
                                          <p:val>
                                            <p:strVal val="0-#ppt_w/2"/>
                                          </p:val>
                                        </p:tav>
                                        <p:tav tm="100000">
                                          <p:val>
                                            <p:strVal val="#ppt_x"/>
                                          </p:val>
                                        </p:tav>
                                      </p:tavLst>
                                    </p:anim>
                                    <p:anim calcmode="lin" valueType="num">
                                      <p:cBhvr additive="base">
                                        <p:cTn id="61" dur="500" fill="hold"/>
                                        <p:tgtEl>
                                          <p:spTgt spid="19"/>
                                        </p:tgtEl>
                                        <p:attrNameLst>
                                          <p:attrName>ppt_y</p:attrName>
                                        </p:attrNameLst>
                                      </p:cBhvr>
                                      <p:tavLst>
                                        <p:tav tm="0">
                                          <p:val>
                                            <p:strVal val="1+#ppt_h/2"/>
                                          </p:val>
                                        </p:tav>
                                        <p:tav tm="100000">
                                          <p:val>
                                            <p:strVal val="#ppt_y"/>
                                          </p:val>
                                        </p:tav>
                                      </p:tavLst>
                                    </p:anim>
                                  </p:childTnLst>
                                </p:cTn>
                              </p:par>
                              <p:par>
                                <p:cTn id="62" presetID="2" presetClass="entr" presetSubtype="12" fill="hold" grpId="0" nodeType="withEffect">
                                  <p:stCondLst>
                                    <p:cond delay="0"/>
                                  </p:stCondLst>
                                  <p:childTnLst>
                                    <p:set>
                                      <p:cBhvr>
                                        <p:cTn id="63" dur="1" fill="hold">
                                          <p:stCondLst>
                                            <p:cond delay="0"/>
                                          </p:stCondLst>
                                        </p:cTn>
                                        <p:tgtEl>
                                          <p:spTgt spid="20"/>
                                        </p:tgtEl>
                                        <p:attrNameLst>
                                          <p:attrName>style.visibility</p:attrName>
                                        </p:attrNameLst>
                                      </p:cBhvr>
                                      <p:to>
                                        <p:strVal val="visible"/>
                                      </p:to>
                                    </p:set>
                                    <p:anim calcmode="lin" valueType="num">
                                      <p:cBhvr additive="base">
                                        <p:cTn id="64" dur="500" fill="hold"/>
                                        <p:tgtEl>
                                          <p:spTgt spid="20"/>
                                        </p:tgtEl>
                                        <p:attrNameLst>
                                          <p:attrName>ppt_x</p:attrName>
                                        </p:attrNameLst>
                                      </p:cBhvr>
                                      <p:tavLst>
                                        <p:tav tm="0">
                                          <p:val>
                                            <p:strVal val="0-#ppt_w/2"/>
                                          </p:val>
                                        </p:tav>
                                        <p:tav tm="100000">
                                          <p:val>
                                            <p:strVal val="#ppt_x"/>
                                          </p:val>
                                        </p:tav>
                                      </p:tavLst>
                                    </p:anim>
                                    <p:anim calcmode="lin" valueType="num">
                                      <p:cBhvr additive="base">
                                        <p:cTn id="65" dur="500" fill="hold"/>
                                        <p:tgtEl>
                                          <p:spTgt spid="20"/>
                                        </p:tgtEl>
                                        <p:attrNameLst>
                                          <p:attrName>ppt_y</p:attrName>
                                        </p:attrNameLst>
                                      </p:cBhvr>
                                      <p:tavLst>
                                        <p:tav tm="0">
                                          <p:val>
                                            <p:strVal val="1+#ppt_h/2"/>
                                          </p:val>
                                        </p:tav>
                                        <p:tav tm="100000">
                                          <p:val>
                                            <p:strVal val="#ppt_y"/>
                                          </p:val>
                                        </p:tav>
                                      </p:tavLst>
                                    </p:anim>
                                  </p:childTnLst>
                                </p:cTn>
                              </p:par>
                              <p:par>
                                <p:cTn id="66" presetID="2" presetClass="entr" presetSubtype="12" fill="hold" grpId="0" nodeType="withEffect">
                                  <p:stCondLst>
                                    <p:cond delay="0"/>
                                  </p:stCondLst>
                                  <p:childTnLst>
                                    <p:set>
                                      <p:cBhvr>
                                        <p:cTn id="67" dur="1" fill="hold">
                                          <p:stCondLst>
                                            <p:cond delay="0"/>
                                          </p:stCondLst>
                                        </p:cTn>
                                        <p:tgtEl>
                                          <p:spTgt spid="21"/>
                                        </p:tgtEl>
                                        <p:attrNameLst>
                                          <p:attrName>style.visibility</p:attrName>
                                        </p:attrNameLst>
                                      </p:cBhvr>
                                      <p:to>
                                        <p:strVal val="visible"/>
                                      </p:to>
                                    </p:set>
                                    <p:anim calcmode="lin" valueType="num">
                                      <p:cBhvr additive="base">
                                        <p:cTn id="68" dur="500" fill="hold"/>
                                        <p:tgtEl>
                                          <p:spTgt spid="21"/>
                                        </p:tgtEl>
                                        <p:attrNameLst>
                                          <p:attrName>ppt_x</p:attrName>
                                        </p:attrNameLst>
                                      </p:cBhvr>
                                      <p:tavLst>
                                        <p:tav tm="0">
                                          <p:val>
                                            <p:strVal val="0-#ppt_w/2"/>
                                          </p:val>
                                        </p:tav>
                                        <p:tav tm="100000">
                                          <p:val>
                                            <p:strVal val="#ppt_x"/>
                                          </p:val>
                                        </p:tav>
                                      </p:tavLst>
                                    </p:anim>
                                    <p:anim calcmode="lin" valueType="num">
                                      <p:cBhvr additive="base">
                                        <p:cTn id="69" dur="500" fill="hold"/>
                                        <p:tgtEl>
                                          <p:spTgt spid="21"/>
                                        </p:tgtEl>
                                        <p:attrNameLst>
                                          <p:attrName>ppt_y</p:attrName>
                                        </p:attrNameLst>
                                      </p:cBhvr>
                                      <p:tavLst>
                                        <p:tav tm="0">
                                          <p:val>
                                            <p:strVal val="1+#ppt_h/2"/>
                                          </p:val>
                                        </p:tav>
                                        <p:tav tm="100000">
                                          <p:val>
                                            <p:strVal val="#ppt_y"/>
                                          </p:val>
                                        </p:tav>
                                      </p:tavLst>
                                    </p:anim>
                                  </p:childTnLst>
                                </p:cTn>
                              </p:par>
                              <p:par>
                                <p:cTn id="70" presetID="2" presetClass="entr" presetSubtype="12" fill="hold" grpId="0" nodeType="with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500" fill="hold"/>
                                        <p:tgtEl>
                                          <p:spTgt spid="22"/>
                                        </p:tgtEl>
                                        <p:attrNameLst>
                                          <p:attrName>ppt_x</p:attrName>
                                        </p:attrNameLst>
                                      </p:cBhvr>
                                      <p:tavLst>
                                        <p:tav tm="0">
                                          <p:val>
                                            <p:strVal val="0-#ppt_w/2"/>
                                          </p:val>
                                        </p:tav>
                                        <p:tav tm="100000">
                                          <p:val>
                                            <p:strVal val="#ppt_x"/>
                                          </p:val>
                                        </p:tav>
                                      </p:tavLst>
                                    </p:anim>
                                    <p:anim calcmode="lin" valueType="num">
                                      <p:cBhvr additive="base">
                                        <p:cTn id="73" dur="500" fill="hold"/>
                                        <p:tgtEl>
                                          <p:spTgt spid="22"/>
                                        </p:tgtEl>
                                        <p:attrNameLst>
                                          <p:attrName>ppt_y</p:attrName>
                                        </p:attrNameLst>
                                      </p:cBhvr>
                                      <p:tavLst>
                                        <p:tav tm="0">
                                          <p:val>
                                            <p:strVal val="1+#ppt_h/2"/>
                                          </p:val>
                                        </p:tav>
                                        <p:tav tm="100000">
                                          <p:val>
                                            <p:strVal val="#ppt_y"/>
                                          </p:val>
                                        </p:tav>
                                      </p:tavLst>
                                    </p:anim>
                                  </p:childTnLst>
                                </p:cTn>
                              </p:par>
                              <p:par>
                                <p:cTn id="74" presetID="2" presetClass="entr" presetSubtype="12"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0-#ppt_w/2"/>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par>
                                <p:cTn id="78" presetID="2" presetClass="entr" presetSubtype="12"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 calcmode="lin" valueType="num">
                                      <p:cBhvr additive="base">
                                        <p:cTn id="80" dur="500" fill="hold"/>
                                        <p:tgtEl>
                                          <p:spTgt spid="24"/>
                                        </p:tgtEl>
                                        <p:attrNameLst>
                                          <p:attrName>ppt_x</p:attrName>
                                        </p:attrNameLst>
                                      </p:cBhvr>
                                      <p:tavLst>
                                        <p:tav tm="0">
                                          <p:val>
                                            <p:strVal val="0-#ppt_w/2"/>
                                          </p:val>
                                        </p:tav>
                                        <p:tav tm="100000">
                                          <p:val>
                                            <p:strVal val="#ppt_x"/>
                                          </p:val>
                                        </p:tav>
                                      </p:tavLst>
                                    </p:anim>
                                    <p:anim calcmode="lin" valueType="num">
                                      <p:cBhvr additive="base">
                                        <p:cTn id="81" dur="500" fill="hold"/>
                                        <p:tgtEl>
                                          <p:spTgt spid="24"/>
                                        </p:tgtEl>
                                        <p:attrNameLst>
                                          <p:attrName>ppt_y</p:attrName>
                                        </p:attrNameLst>
                                      </p:cBhvr>
                                      <p:tavLst>
                                        <p:tav tm="0">
                                          <p:val>
                                            <p:strVal val="1+#ppt_h/2"/>
                                          </p:val>
                                        </p:tav>
                                        <p:tav tm="100000">
                                          <p:val>
                                            <p:strVal val="#ppt_y"/>
                                          </p:val>
                                        </p:tav>
                                      </p:tavLst>
                                    </p:anim>
                                  </p:childTnLst>
                                </p:cTn>
                              </p:par>
                              <p:par>
                                <p:cTn id="82" presetID="2" presetClass="entr" presetSubtype="12" fill="hold" grpId="0" nodeType="withEffect">
                                  <p:stCondLst>
                                    <p:cond delay="0"/>
                                  </p:stCondLst>
                                  <p:childTnLst>
                                    <p:set>
                                      <p:cBhvr>
                                        <p:cTn id="83" dur="1" fill="hold">
                                          <p:stCondLst>
                                            <p:cond delay="0"/>
                                          </p:stCondLst>
                                        </p:cTn>
                                        <p:tgtEl>
                                          <p:spTgt spid="25"/>
                                        </p:tgtEl>
                                        <p:attrNameLst>
                                          <p:attrName>style.visibility</p:attrName>
                                        </p:attrNameLst>
                                      </p:cBhvr>
                                      <p:to>
                                        <p:strVal val="visible"/>
                                      </p:to>
                                    </p:set>
                                    <p:anim calcmode="lin" valueType="num">
                                      <p:cBhvr additive="base">
                                        <p:cTn id="84" dur="500" fill="hold"/>
                                        <p:tgtEl>
                                          <p:spTgt spid="25"/>
                                        </p:tgtEl>
                                        <p:attrNameLst>
                                          <p:attrName>ppt_x</p:attrName>
                                        </p:attrNameLst>
                                      </p:cBhvr>
                                      <p:tavLst>
                                        <p:tav tm="0">
                                          <p:val>
                                            <p:strVal val="0-#ppt_w/2"/>
                                          </p:val>
                                        </p:tav>
                                        <p:tav tm="100000">
                                          <p:val>
                                            <p:strVal val="#ppt_x"/>
                                          </p:val>
                                        </p:tav>
                                      </p:tavLst>
                                    </p:anim>
                                    <p:anim calcmode="lin" valueType="num">
                                      <p:cBhvr additive="base">
                                        <p:cTn id="85" dur="500" fill="hold"/>
                                        <p:tgtEl>
                                          <p:spTgt spid="25"/>
                                        </p:tgtEl>
                                        <p:attrNameLst>
                                          <p:attrName>ppt_y</p:attrName>
                                        </p:attrNameLst>
                                      </p:cBhvr>
                                      <p:tavLst>
                                        <p:tav tm="0">
                                          <p:val>
                                            <p:strVal val="1+#ppt_h/2"/>
                                          </p:val>
                                        </p:tav>
                                        <p:tav tm="100000">
                                          <p:val>
                                            <p:strVal val="#ppt_y"/>
                                          </p:val>
                                        </p:tav>
                                      </p:tavLst>
                                    </p:anim>
                                  </p:childTnLst>
                                </p:cTn>
                              </p:par>
                              <p:par>
                                <p:cTn id="86" presetID="2" presetClass="entr" presetSubtype="12" fill="hold" grpId="0" nodeType="withEffect">
                                  <p:stCondLst>
                                    <p:cond delay="0"/>
                                  </p:stCondLst>
                                  <p:childTnLst>
                                    <p:set>
                                      <p:cBhvr>
                                        <p:cTn id="87" dur="1" fill="hold">
                                          <p:stCondLst>
                                            <p:cond delay="0"/>
                                          </p:stCondLst>
                                        </p:cTn>
                                        <p:tgtEl>
                                          <p:spTgt spid="26"/>
                                        </p:tgtEl>
                                        <p:attrNameLst>
                                          <p:attrName>style.visibility</p:attrName>
                                        </p:attrNameLst>
                                      </p:cBhvr>
                                      <p:to>
                                        <p:strVal val="visible"/>
                                      </p:to>
                                    </p:set>
                                    <p:anim calcmode="lin" valueType="num">
                                      <p:cBhvr additive="base">
                                        <p:cTn id="88" dur="500" fill="hold"/>
                                        <p:tgtEl>
                                          <p:spTgt spid="26"/>
                                        </p:tgtEl>
                                        <p:attrNameLst>
                                          <p:attrName>ppt_x</p:attrName>
                                        </p:attrNameLst>
                                      </p:cBhvr>
                                      <p:tavLst>
                                        <p:tav tm="0">
                                          <p:val>
                                            <p:strVal val="0-#ppt_w/2"/>
                                          </p:val>
                                        </p:tav>
                                        <p:tav tm="100000">
                                          <p:val>
                                            <p:strVal val="#ppt_x"/>
                                          </p:val>
                                        </p:tav>
                                      </p:tavLst>
                                    </p:anim>
                                    <p:anim calcmode="lin" valueType="num">
                                      <p:cBhvr additive="base">
                                        <p:cTn id="89" dur="500" fill="hold"/>
                                        <p:tgtEl>
                                          <p:spTgt spid="26"/>
                                        </p:tgtEl>
                                        <p:attrNameLst>
                                          <p:attrName>ppt_y</p:attrName>
                                        </p:attrNameLst>
                                      </p:cBhvr>
                                      <p:tavLst>
                                        <p:tav tm="0">
                                          <p:val>
                                            <p:strVal val="1+#ppt_h/2"/>
                                          </p:val>
                                        </p:tav>
                                        <p:tav tm="100000">
                                          <p:val>
                                            <p:strVal val="#ppt_y"/>
                                          </p:val>
                                        </p:tav>
                                      </p:tavLst>
                                    </p:anim>
                                  </p:childTnLst>
                                </p:cTn>
                              </p:par>
                              <p:par>
                                <p:cTn id="90" presetID="2" presetClass="entr" presetSubtype="12" fill="hold" grpId="0" nodeType="with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0-#ppt_w/2"/>
                                          </p:val>
                                        </p:tav>
                                        <p:tav tm="100000">
                                          <p:val>
                                            <p:strVal val="#ppt_x"/>
                                          </p:val>
                                        </p:tav>
                                      </p:tavLst>
                                    </p:anim>
                                    <p:anim calcmode="lin" valueType="num">
                                      <p:cBhvr additive="base">
                                        <p:cTn id="93" dur="500" fill="hold"/>
                                        <p:tgtEl>
                                          <p:spTgt spid="27"/>
                                        </p:tgtEl>
                                        <p:attrNameLst>
                                          <p:attrName>ppt_y</p:attrName>
                                        </p:attrNameLst>
                                      </p:cBhvr>
                                      <p:tavLst>
                                        <p:tav tm="0">
                                          <p:val>
                                            <p:strVal val="1+#ppt_h/2"/>
                                          </p:val>
                                        </p:tav>
                                        <p:tav tm="100000">
                                          <p:val>
                                            <p:strVal val="#ppt_y"/>
                                          </p:val>
                                        </p:tav>
                                      </p:tavLst>
                                    </p:anim>
                                  </p:childTnLst>
                                </p:cTn>
                              </p:par>
                              <p:par>
                                <p:cTn id="94" presetID="2" presetClass="entr" presetSubtype="12" fill="hold" grpId="0" nodeType="withEffect">
                                  <p:stCondLst>
                                    <p:cond delay="0"/>
                                  </p:stCondLst>
                                  <p:childTnLst>
                                    <p:set>
                                      <p:cBhvr>
                                        <p:cTn id="95" dur="1" fill="hold">
                                          <p:stCondLst>
                                            <p:cond delay="0"/>
                                          </p:stCondLst>
                                        </p:cTn>
                                        <p:tgtEl>
                                          <p:spTgt spid="28"/>
                                        </p:tgtEl>
                                        <p:attrNameLst>
                                          <p:attrName>style.visibility</p:attrName>
                                        </p:attrNameLst>
                                      </p:cBhvr>
                                      <p:to>
                                        <p:strVal val="visible"/>
                                      </p:to>
                                    </p:set>
                                    <p:anim calcmode="lin" valueType="num">
                                      <p:cBhvr additive="base">
                                        <p:cTn id="96" dur="500" fill="hold"/>
                                        <p:tgtEl>
                                          <p:spTgt spid="28"/>
                                        </p:tgtEl>
                                        <p:attrNameLst>
                                          <p:attrName>ppt_x</p:attrName>
                                        </p:attrNameLst>
                                      </p:cBhvr>
                                      <p:tavLst>
                                        <p:tav tm="0">
                                          <p:val>
                                            <p:strVal val="0-#ppt_w/2"/>
                                          </p:val>
                                        </p:tav>
                                        <p:tav tm="100000">
                                          <p:val>
                                            <p:strVal val="#ppt_x"/>
                                          </p:val>
                                        </p:tav>
                                      </p:tavLst>
                                    </p:anim>
                                    <p:anim calcmode="lin" valueType="num">
                                      <p:cBhvr additive="base">
                                        <p:cTn id="97" dur="500" fill="hold"/>
                                        <p:tgtEl>
                                          <p:spTgt spid="28"/>
                                        </p:tgtEl>
                                        <p:attrNameLst>
                                          <p:attrName>ppt_y</p:attrName>
                                        </p:attrNameLst>
                                      </p:cBhvr>
                                      <p:tavLst>
                                        <p:tav tm="0">
                                          <p:val>
                                            <p:strVal val="1+#ppt_h/2"/>
                                          </p:val>
                                        </p:tav>
                                        <p:tav tm="100000">
                                          <p:val>
                                            <p:strVal val="#ppt_y"/>
                                          </p:val>
                                        </p:tav>
                                      </p:tavLst>
                                    </p:anim>
                                  </p:childTnLst>
                                </p:cTn>
                              </p:par>
                              <p:par>
                                <p:cTn id="98" presetID="2" presetClass="entr" presetSubtype="12" fill="hold" grpId="0" nodeType="withEffect">
                                  <p:stCondLst>
                                    <p:cond delay="0"/>
                                  </p:stCondLst>
                                  <p:childTnLst>
                                    <p:set>
                                      <p:cBhvr>
                                        <p:cTn id="99" dur="1" fill="hold">
                                          <p:stCondLst>
                                            <p:cond delay="0"/>
                                          </p:stCondLst>
                                        </p:cTn>
                                        <p:tgtEl>
                                          <p:spTgt spid="29"/>
                                        </p:tgtEl>
                                        <p:attrNameLst>
                                          <p:attrName>style.visibility</p:attrName>
                                        </p:attrNameLst>
                                      </p:cBhvr>
                                      <p:to>
                                        <p:strVal val="visible"/>
                                      </p:to>
                                    </p:set>
                                    <p:anim calcmode="lin" valueType="num">
                                      <p:cBhvr additive="base">
                                        <p:cTn id="100" dur="500" fill="hold"/>
                                        <p:tgtEl>
                                          <p:spTgt spid="29"/>
                                        </p:tgtEl>
                                        <p:attrNameLst>
                                          <p:attrName>ppt_x</p:attrName>
                                        </p:attrNameLst>
                                      </p:cBhvr>
                                      <p:tavLst>
                                        <p:tav tm="0">
                                          <p:val>
                                            <p:strVal val="0-#ppt_w/2"/>
                                          </p:val>
                                        </p:tav>
                                        <p:tav tm="100000">
                                          <p:val>
                                            <p:strVal val="#ppt_x"/>
                                          </p:val>
                                        </p:tav>
                                      </p:tavLst>
                                    </p:anim>
                                    <p:anim calcmode="lin" valueType="num">
                                      <p:cBhvr additive="base">
                                        <p:cTn id="101" dur="500" fill="hold"/>
                                        <p:tgtEl>
                                          <p:spTgt spid="29"/>
                                        </p:tgtEl>
                                        <p:attrNameLst>
                                          <p:attrName>ppt_y</p:attrName>
                                        </p:attrNameLst>
                                      </p:cBhvr>
                                      <p:tavLst>
                                        <p:tav tm="0">
                                          <p:val>
                                            <p:strVal val="1+#ppt_h/2"/>
                                          </p:val>
                                        </p:tav>
                                        <p:tav tm="100000">
                                          <p:val>
                                            <p:strVal val="#ppt_y"/>
                                          </p:val>
                                        </p:tav>
                                      </p:tavLst>
                                    </p:anim>
                                  </p:childTnLst>
                                </p:cTn>
                              </p:par>
                              <p:par>
                                <p:cTn id="102" presetID="2" presetClass="entr" presetSubtype="12"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additive="base">
                                        <p:cTn id="104" dur="500" fill="hold"/>
                                        <p:tgtEl>
                                          <p:spTgt spid="30"/>
                                        </p:tgtEl>
                                        <p:attrNameLst>
                                          <p:attrName>ppt_x</p:attrName>
                                        </p:attrNameLst>
                                      </p:cBhvr>
                                      <p:tavLst>
                                        <p:tav tm="0">
                                          <p:val>
                                            <p:strVal val="0-#ppt_w/2"/>
                                          </p:val>
                                        </p:tav>
                                        <p:tav tm="100000">
                                          <p:val>
                                            <p:strVal val="#ppt_x"/>
                                          </p:val>
                                        </p:tav>
                                      </p:tavLst>
                                    </p:anim>
                                    <p:anim calcmode="lin" valueType="num">
                                      <p:cBhvr additive="base">
                                        <p:cTn id="105" dur="500" fill="hold"/>
                                        <p:tgtEl>
                                          <p:spTgt spid="30"/>
                                        </p:tgtEl>
                                        <p:attrNameLst>
                                          <p:attrName>ppt_y</p:attrName>
                                        </p:attrNameLst>
                                      </p:cBhvr>
                                      <p:tavLst>
                                        <p:tav tm="0">
                                          <p:val>
                                            <p:strVal val="1+#ppt_h/2"/>
                                          </p:val>
                                        </p:tav>
                                        <p:tav tm="100000">
                                          <p:val>
                                            <p:strVal val="#ppt_y"/>
                                          </p:val>
                                        </p:tav>
                                      </p:tavLst>
                                    </p:anim>
                                  </p:childTnLst>
                                </p:cTn>
                              </p:par>
                              <p:par>
                                <p:cTn id="106" presetID="2" presetClass="entr" presetSubtype="12" fill="hold" grpId="0" nodeType="with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additive="base">
                                        <p:cTn id="108" dur="500" fill="hold"/>
                                        <p:tgtEl>
                                          <p:spTgt spid="31"/>
                                        </p:tgtEl>
                                        <p:attrNameLst>
                                          <p:attrName>ppt_x</p:attrName>
                                        </p:attrNameLst>
                                      </p:cBhvr>
                                      <p:tavLst>
                                        <p:tav tm="0">
                                          <p:val>
                                            <p:strVal val="0-#ppt_w/2"/>
                                          </p:val>
                                        </p:tav>
                                        <p:tav tm="100000">
                                          <p:val>
                                            <p:strVal val="#ppt_x"/>
                                          </p:val>
                                        </p:tav>
                                      </p:tavLst>
                                    </p:anim>
                                    <p:anim calcmode="lin" valueType="num">
                                      <p:cBhvr additive="base">
                                        <p:cTn id="109" dur="500" fill="hold"/>
                                        <p:tgtEl>
                                          <p:spTgt spid="31"/>
                                        </p:tgtEl>
                                        <p:attrNameLst>
                                          <p:attrName>ppt_y</p:attrName>
                                        </p:attrNameLst>
                                      </p:cBhvr>
                                      <p:tavLst>
                                        <p:tav tm="0">
                                          <p:val>
                                            <p:strVal val="1+#ppt_h/2"/>
                                          </p:val>
                                        </p:tav>
                                        <p:tav tm="100000">
                                          <p:val>
                                            <p:strVal val="#ppt_y"/>
                                          </p:val>
                                        </p:tav>
                                      </p:tavLst>
                                    </p:anim>
                                  </p:childTnLst>
                                </p:cTn>
                              </p:par>
                              <p:par>
                                <p:cTn id="110" presetID="2" presetClass="entr" presetSubtype="12" fill="hold" grpId="0" nodeType="withEffect">
                                  <p:stCondLst>
                                    <p:cond delay="0"/>
                                  </p:stCondLst>
                                  <p:childTnLst>
                                    <p:set>
                                      <p:cBhvr>
                                        <p:cTn id="111" dur="1" fill="hold">
                                          <p:stCondLst>
                                            <p:cond delay="0"/>
                                          </p:stCondLst>
                                        </p:cTn>
                                        <p:tgtEl>
                                          <p:spTgt spid="32"/>
                                        </p:tgtEl>
                                        <p:attrNameLst>
                                          <p:attrName>style.visibility</p:attrName>
                                        </p:attrNameLst>
                                      </p:cBhvr>
                                      <p:to>
                                        <p:strVal val="visible"/>
                                      </p:to>
                                    </p:set>
                                    <p:anim calcmode="lin" valueType="num">
                                      <p:cBhvr additive="base">
                                        <p:cTn id="112" dur="500" fill="hold"/>
                                        <p:tgtEl>
                                          <p:spTgt spid="32"/>
                                        </p:tgtEl>
                                        <p:attrNameLst>
                                          <p:attrName>ppt_x</p:attrName>
                                        </p:attrNameLst>
                                      </p:cBhvr>
                                      <p:tavLst>
                                        <p:tav tm="0">
                                          <p:val>
                                            <p:strVal val="0-#ppt_w/2"/>
                                          </p:val>
                                        </p:tav>
                                        <p:tav tm="100000">
                                          <p:val>
                                            <p:strVal val="#ppt_x"/>
                                          </p:val>
                                        </p:tav>
                                      </p:tavLst>
                                    </p:anim>
                                    <p:anim calcmode="lin" valueType="num">
                                      <p:cBhvr additive="base">
                                        <p:cTn id="113" dur="500" fill="hold"/>
                                        <p:tgtEl>
                                          <p:spTgt spid="32"/>
                                        </p:tgtEl>
                                        <p:attrNameLst>
                                          <p:attrName>ppt_y</p:attrName>
                                        </p:attrNameLst>
                                      </p:cBhvr>
                                      <p:tavLst>
                                        <p:tav tm="0">
                                          <p:val>
                                            <p:strVal val="1+#ppt_h/2"/>
                                          </p:val>
                                        </p:tav>
                                        <p:tav tm="100000">
                                          <p:val>
                                            <p:strVal val="#ppt_y"/>
                                          </p:val>
                                        </p:tav>
                                      </p:tavLst>
                                    </p:anim>
                                  </p:childTnLst>
                                </p:cTn>
                              </p:par>
                              <p:par>
                                <p:cTn id="114" presetID="2" presetClass="entr" presetSubtype="12" fill="hold" grpId="0" nodeType="withEffect">
                                  <p:stCondLst>
                                    <p:cond delay="0"/>
                                  </p:stCondLst>
                                  <p:childTnLst>
                                    <p:set>
                                      <p:cBhvr>
                                        <p:cTn id="115" dur="1" fill="hold">
                                          <p:stCondLst>
                                            <p:cond delay="0"/>
                                          </p:stCondLst>
                                        </p:cTn>
                                        <p:tgtEl>
                                          <p:spTgt spid="33"/>
                                        </p:tgtEl>
                                        <p:attrNameLst>
                                          <p:attrName>style.visibility</p:attrName>
                                        </p:attrNameLst>
                                      </p:cBhvr>
                                      <p:to>
                                        <p:strVal val="visible"/>
                                      </p:to>
                                    </p:set>
                                    <p:anim calcmode="lin" valueType="num">
                                      <p:cBhvr additive="base">
                                        <p:cTn id="116" dur="500" fill="hold"/>
                                        <p:tgtEl>
                                          <p:spTgt spid="33"/>
                                        </p:tgtEl>
                                        <p:attrNameLst>
                                          <p:attrName>ppt_x</p:attrName>
                                        </p:attrNameLst>
                                      </p:cBhvr>
                                      <p:tavLst>
                                        <p:tav tm="0">
                                          <p:val>
                                            <p:strVal val="0-#ppt_w/2"/>
                                          </p:val>
                                        </p:tav>
                                        <p:tav tm="100000">
                                          <p:val>
                                            <p:strVal val="#ppt_x"/>
                                          </p:val>
                                        </p:tav>
                                      </p:tavLst>
                                    </p:anim>
                                    <p:anim calcmode="lin" valueType="num">
                                      <p:cBhvr additive="base">
                                        <p:cTn id="117" dur="500" fill="hold"/>
                                        <p:tgtEl>
                                          <p:spTgt spid="33"/>
                                        </p:tgtEl>
                                        <p:attrNameLst>
                                          <p:attrName>ppt_y</p:attrName>
                                        </p:attrNameLst>
                                      </p:cBhvr>
                                      <p:tavLst>
                                        <p:tav tm="0">
                                          <p:val>
                                            <p:strVal val="1+#ppt_h/2"/>
                                          </p:val>
                                        </p:tav>
                                        <p:tav tm="100000">
                                          <p:val>
                                            <p:strVal val="#ppt_y"/>
                                          </p:val>
                                        </p:tav>
                                      </p:tavLst>
                                    </p:anim>
                                  </p:childTnLst>
                                </p:cTn>
                              </p:par>
                              <p:par>
                                <p:cTn id="118" presetID="2" presetClass="entr" presetSubtype="12" fill="hold" grpId="0" nodeType="withEffect">
                                  <p:stCondLst>
                                    <p:cond delay="0"/>
                                  </p:stCondLst>
                                  <p:childTnLst>
                                    <p:set>
                                      <p:cBhvr>
                                        <p:cTn id="119" dur="1" fill="hold">
                                          <p:stCondLst>
                                            <p:cond delay="0"/>
                                          </p:stCondLst>
                                        </p:cTn>
                                        <p:tgtEl>
                                          <p:spTgt spid="34"/>
                                        </p:tgtEl>
                                        <p:attrNameLst>
                                          <p:attrName>style.visibility</p:attrName>
                                        </p:attrNameLst>
                                      </p:cBhvr>
                                      <p:to>
                                        <p:strVal val="visible"/>
                                      </p:to>
                                    </p:set>
                                    <p:anim calcmode="lin" valueType="num">
                                      <p:cBhvr additive="base">
                                        <p:cTn id="120" dur="500" fill="hold"/>
                                        <p:tgtEl>
                                          <p:spTgt spid="34"/>
                                        </p:tgtEl>
                                        <p:attrNameLst>
                                          <p:attrName>ppt_x</p:attrName>
                                        </p:attrNameLst>
                                      </p:cBhvr>
                                      <p:tavLst>
                                        <p:tav tm="0">
                                          <p:val>
                                            <p:strVal val="0-#ppt_w/2"/>
                                          </p:val>
                                        </p:tav>
                                        <p:tav tm="100000">
                                          <p:val>
                                            <p:strVal val="#ppt_x"/>
                                          </p:val>
                                        </p:tav>
                                      </p:tavLst>
                                    </p:anim>
                                    <p:anim calcmode="lin" valueType="num">
                                      <p:cBhvr additive="base">
                                        <p:cTn id="121" dur="500" fill="hold"/>
                                        <p:tgtEl>
                                          <p:spTgt spid="34"/>
                                        </p:tgtEl>
                                        <p:attrNameLst>
                                          <p:attrName>ppt_y</p:attrName>
                                        </p:attrNameLst>
                                      </p:cBhvr>
                                      <p:tavLst>
                                        <p:tav tm="0">
                                          <p:val>
                                            <p:strVal val="1+#ppt_h/2"/>
                                          </p:val>
                                        </p:tav>
                                        <p:tav tm="100000">
                                          <p:val>
                                            <p:strVal val="#ppt_y"/>
                                          </p:val>
                                        </p:tav>
                                      </p:tavLst>
                                    </p:anim>
                                  </p:childTnLst>
                                </p:cTn>
                              </p:par>
                              <p:par>
                                <p:cTn id="122" presetID="2" presetClass="entr" presetSubtype="12" fill="hold" grpId="0" nodeType="withEffect">
                                  <p:stCondLst>
                                    <p:cond delay="0"/>
                                  </p:stCondLst>
                                  <p:childTnLst>
                                    <p:set>
                                      <p:cBhvr>
                                        <p:cTn id="123" dur="1" fill="hold">
                                          <p:stCondLst>
                                            <p:cond delay="0"/>
                                          </p:stCondLst>
                                        </p:cTn>
                                        <p:tgtEl>
                                          <p:spTgt spid="35"/>
                                        </p:tgtEl>
                                        <p:attrNameLst>
                                          <p:attrName>style.visibility</p:attrName>
                                        </p:attrNameLst>
                                      </p:cBhvr>
                                      <p:to>
                                        <p:strVal val="visible"/>
                                      </p:to>
                                    </p:set>
                                    <p:anim calcmode="lin" valueType="num">
                                      <p:cBhvr additive="base">
                                        <p:cTn id="124" dur="500" fill="hold"/>
                                        <p:tgtEl>
                                          <p:spTgt spid="35"/>
                                        </p:tgtEl>
                                        <p:attrNameLst>
                                          <p:attrName>ppt_x</p:attrName>
                                        </p:attrNameLst>
                                      </p:cBhvr>
                                      <p:tavLst>
                                        <p:tav tm="0">
                                          <p:val>
                                            <p:strVal val="0-#ppt_w/2"/>
                                          </p:val>
                                        </p:tav>
                                        <p:tav tm="100000">
                                          <p:val>
                                            <p:strVal val="#ppt_x"/>
                                          </p:val>
                                        </p:tav>
                                      </p:tavLst>
                                    </p:anim>
                                    <p:anim calcmode="lin" valueType="num">
                                      <p:cBhvr additive="base">
                                        <p:cTn id="125" dur="500" fill="hold"/>
                                        <p:tgtEl>
                                          <p:spTgt spid="35"/>
                                        </p:tgtEl>
                                        <p:attrNameLst>
                                          <p:attrName>ppt_y</p:attrName>
                                        </p:attrNameLst>
                                      </p:cBhvr>
                                      <p:tavLst>
                                        <p:tav tm="0">
                                          <p:val>
                                            <p:strVal val="1+#ppt_h/2"/>
                                          </p:val>
                                        </p:tav>
                                        <p:tav tm="100000">
                                          <p:val>
                                            <p:strVal val="#ppt_y"/>
                                          </p:val>
                                        </p:tav>
                                      </p:tavLst>
                                    </p:anim>
                                  </p:childTnLst>
                                </p:cTn>
                              </p:par>
                              <p:par>
                                <p:cTn id="126" presetID="2" presetClass="entr" presetSubtype="12" fill="hold" grpId="0" nodeType="withEffect">
                                  <p:stCondLst>
                                    <p:cond delay="0"/>
                                  </p:stCondLst>
                                  <p:childTnLst>
                                    <p:set>
                                      <p:cBhvr>
                                        <p:cTn id="127" dur="1" fill="hold">
                                          <p:stCondLst>
                                            <p:cond delay="0"/>
                                          </p:stCondLst>
                                        </p:cTn>
                                        <p:tgtEl>
                                          <p:spTgt spid="36"/>
                                        </p:tgtEl>
                                        <p:attrNameLst>
                                          <p:attrName>style.visibility</p:attrName>
                                        </p:attrNameLst>
                                      </p:cBhvr>
                                      <p:to>
                                        <p:strVal val="visible"/>
                                      </p:to>
                                    </p:set>
                                    <p:anim calcmode="lin" valueType="num">
                                      <p:cBhvr additive="base">
                                        <p:cTn id="128" dur="500" fill="hold"/>
                                        <p:tgtEl>
                                          <p:spTgt spid="36"/>
                                        </p:tgtEl>
                                        <p:attrNameLst>
                                          <p:attrName>ppt_x</p:attrName>
                                        </p:attrNameLst>
                                      </p:cBhvr>
                                      <p:tavLst>
                                        <p:tav tm="0">
                                          <p:val>
                                            <p:strVal val="0-#ppt_w/2"/>
                                          </p:val>
                                        </p:tav>
                                        <p:tav tm="100000">
                                          <p:val>
                                            <p:strVal val="#ppt_x"/>
                                          </p:val>
                                        </p:tav>
                                      </p:tavLst>
                                    </p:anim>
                                    <p:anim calcmode="lin" valueType="num">
                                      <p:cBhvr additive="base">
                                        <p:cTn id="129" dur="500" fill="hold"/>
                                        <p:tgtEl>
                                          <p:spTgt spid="36"/>
                                        </p:tgtEl>
                                        <p:attrNameLst>
                                          <p:attrName>ppt_y</p:attrName>
                                        </p:attrNameLst>
                                      </p:cBhvr>
                                      <p:tavLst>
                                        <p:tav tm="0">
                                          <p:val>
                                            <p:strVal val="1+#ppt_h/2"/>
                                          </p:val>
                                        </p:tav>
                                        <p:tav tm="100000">
                                          <p:val>
                                            <p:strVal val="#ppt_y"/>
                                          </p:val>
                                        </p:tav>
                                      </p:tavLst>
                                    </p:anim>
                                  </p:childTnLst>
                                </p:cTn>
                              </p:par>
                              <p:par>
                                <p:cTn id="130" presetID="2" presetClass="entr" presetSubtype="12" fill="hold" grpId="0" nodeType="withEffect">
                                  <p:stCondLst>
                                    <p:cond delay="0"/>
                                  </p:stCondLst>
                                  <p:childTnLst>
                                    <p:set>
                                      <p:cBhvr>
                                        <p:cTn id="131" dur="1" fill="hold">
                                          <p:stCondLst>
                                            <p:cond delay="0"/>
                                          </p:stCondLst>
                                        </p:cTn>
                                        <p:tgtEl>
                                          <p:spTgt spid="37"/>
                                        </p:tgtEl>
                                        <p:attrNameLst>
                                          <p:attrName>style.visibility</p:attrName>
                                        </p:attrNameLst>
                                      </p:cBhvr>
                                      <p:to>
                                        <p:strVal val="visible"/>
                                      </p:to>
                                    </p:set>
                                    <p:anim calcmode="lin" valueType="num">
                                      <p:cBhvr additive="base">
                                        <p:cTn id="132" dur="500" fill="hold"/>
                                        <p:tgtEl>
                                          <p:spTgt spid="37"/>
                                        </p:tgtEl>
                                        <p:attrNameLst>
                                          <p:attrName>ppt_x</p:attrName>
                                        </p:attrNameLst>
                                      </p:cBhvr>
                                      <p:tavLst>
                                        <p:tav tm="0">
                                          <p:val>
                                            <p:strVal val="0-#ppt_w/2"/>
                                          </p:val>
                                        </p:tav>
                                        <p:tav tm="100000">
                                          <p:val>
                                            <p:strVal val="#ppt_x"/>
                                          </p:val>
                                        </p:tav>
                                      </p:tavLst>
                                    </p:anim>
                                    <p:anim calcmode="lin" valueType="num">
                                      <p:cBhvr additive="base">
                                        <p:cTn id="133" dur="500" fill="hold"/>
                                        <p:tgtEl>
                                          <p:spTgt spid="37"/>
                                        </p:tgtEl>
                                        <p:attrNameLst>
                                          <p:attrName>ppt_y</p:attrName>
                                        </p:attrNameLst>
                                      </p:cBhvr>
                                      <p:tavLst>
                                        <p:tav tm="0">
                                          <p:val>
                                            <p:strVal val="1+#ppt_h/2"/>
                                          </p:val>
                                        </p:tav>
                                        <p:tav tm="100000">
                                          <p:val>
                                            <p:strVal val="#ppt_y"/>
                                          </p:val>
                                        </p:tav>
                                      </p:tavLst>
                                    </p:anim>
                                  </p:childTnLst>
                                </p:cTn>
                              </p:par>
                              <p:par>
                                <p:cTn id="134" presetID="2" presetClass="entr" presetSubtype="12" fill="hold" grpId="0" nodeType="withEffect">
                                  <p:stCondLst>
                                    <p:cond delay="0"/>
                                  </p:stCondLst>
                                  <p:childTnLst>
                                    <p:set>
                                      <p:cBhvr>
                                        <p:cTn id="135" dur="1" fill="hold">
                                          <p:stCondLst>
                                            <p:cond delay="0"/>
                                          </p:stCondLst>
                                        </p:cTn>
                                        <p:tgtEl>
                                          <p:spTgt spid="38"/>
                                        </p:tgtEl>
                                        <p:attrNameLst>
                                          <p:attrName>style.visibility</p:attrName>
                                        </p:attrNameLst>
                                      </p:cBhvr>
                                      <p:to>
                                        <p:strVal val="visible"/>
                                      </p:to>
                                    </p:set>
                                    <p:anim calcmode="lin" valueType="num">
                                      <p:cBhvr additive="base">
                                        <p:cTn id="136" dur="500" fill="hold"/>
                                        <p:tgtEl>
                                          <p:spTgt spid="38"/>
                                        </p:tgtEl>
                                        <p:attrNameLst>
                                          <p:attrName>ppt_x</p:attrName>
                                        </p:attrNameLst>
                                      </p:cBhvr>
                                      <p:tavLst>
                                        <p:tav tm="0">
                                          <p:val>
                                            <p:strVal val="0-#ppt_w/2"/>
                                          </p:val>
                                        </p:tav>
                                        <p:tav tm="100000">
                                          <p:val>
                                            <p:strVal val="#ppt_x"/>
                                          </p:val>
                                        </p:tav>
                                      </p:tavLst>
                                    </p:anim>
                                    <p:anim calcmode="lin" valueType="num">
                                      <p:cBhvr additive="base">
                                        <p:cTn id="137" dur="500" fill="hold"/>
                                        <p:tgtEl>
                                          <p:spTgt spid="38"/>
                                        </p:tgtEl>
                                        <p:attrNameLst>
                                          <p:attrName>ppt_y</p:attrName>
                                        </p:attrNameLst>
                                      </p:cBhvr>
                                      <p:tavLst>
                                        <p:tav tm="0">
                                          <p:val>
                                            <p:strVal val="1+#ppt_h/2"/>
                                          </p:val>
                                        </p:tav>
                                        <p:tav tm="100000">
                                          <p:val>
                                            <p:strVal val="#ppt_y"/>
                                          </p:val>
                                        </p:tav>
                                      </p:tavLst>
                                    </p:anim>
                                  </p:childTnLst>
                                </p:cTn>
                              </p:par>
                              <p:par>
                                <p:cTn id="138" presetID="2" presetClass="entr" presetSubtype="12" fill="hold" grpId="0" nodeType="withEffect">
                                  <p:stCondLst>
                                    <p:cond delay="0"/>
                                  </p:stCondLst>
                                  <p:childTnLst>
                                    <p:set>
                                      <p:cBhvr>
                                        <p:cTn id="139" dur="1" fill="hold">
                                          <p:stCondLst>
                                            <p:cond delay="0"/>
                                          </p:stCondLst>
                                        </p:cTn>
                                        <p:tgtEl>
                                          <p:spTgt spid="39"/>
                                        </p:tgtEl>
                                        <p:attrNameLst>
                                          <p:attrName>style.visibility</p:attrName>
                                        </p:attrNameLst>
                                      </p:cBhvr>
                                      <p:to>
                                        <p:strVal val="visible"/>
                                      </p:to>
                                    </p:set>
                                    <p:anim calcmode="lin" valueType="num">
                                      <p:cBhvr additive="base">
                                        <p:cTn id="140" dur="500" fill="hold"/>
                                        <p:tgtEl>
                                          <p:spTgt spid="39"/>
                                        </p:tgtEl>
                                        <p:attrNameLst>
                                          <p:attrName>ppt_x</p:attrName>
                                        </p:attrNameLst>
                                      </p:cBhvr>
                                      <p:tavLst>
                                        <p:tav tm="0">
                                          <p:val>
                                            <p:strVal val="0-#ppt_w/2"/>
                                          </p:val>
                                        </p:tav>
                                        <p:tav tm="100000">
                                          <p:val>
                                            <p:strVal val="#ppt_x"/>
                                          </p:val>
                                        </p:tav>
                                      </p:tavLst>
                                    </p:anim>
                                    <p:anim calcmode="lin" valueType="num">
                                      <p:cBhvr additive="base">
                                        <p:cTn id="141" dur="500" fill="hold"/>
                                        <p:tgtEl>
                                          <p:spTgt spid="39"/>
                                        </p:tgtEl>
                                        <p:attrNameLst>
                                          <p:attrName>ppt_y</p:attrName>
                                        </p:attrNameLst>
                                      </p:cBhvr>
                                      <p:tavLst>
                                        <p:tav tm="0">
                                          <p:val>
                                            <p:strVal val="1+#ppt_h/2"/>
                                          </p:val>
                                        </p:tav>
                                        <p:tav tm="100000">
                                          <p:val>
                                            <p:strVal val="#ppt_y"/>
                                          </p:val>
                                        </p:tav>
                                      </p:tavLst>
                                    </p:anim>
                                  </p:childTnLst>
                                </p:cTn>
                              </p:par>
                              <p:par>
                                <p:cTn id="142" presetID="2" presetClass="entr" presetSubtype="12" fill="hold" grpId="0" nodeType="withEffect">
                                  <p:stCondLst>
                                    <p:cond delay="0"/>
                                  </p:stCondLst>
                                  <p:childTnLst>
                                    <p:set>
                                      <p:cBhvr>
                                        <p:cTn id="143" dur="1" fill="hold">
                                          <p:stCondLst>
                                            <p:cond delay="0"/>
                                          </p:stCondLst>
                                        </p:cTn>
                                        <p:tgtEl>
                                          <p:spTgt spid="40"/>
                                        </p:tgtEl>
                                        <p:attrNameLst>
                                          <p:attrName>style.visibility</p:attrName>
                                        </p:attrNameLst>
                                      </p:cBhvr>
                                      <p:to>
                                        <p:strVal val="visible"/>
                                      </p:to>
                                    </p:set>
                                    <p:anim calcmode="lin" valueType="num">
                                      <p:cBhvr additive="base">
                                        <p:cTn id="144" dur="500" fill="hold"/>
                                        <p:tgtEl>
                                          <p:spTgt spid="40"/>
                                        </p:tgtEl>
                                        <p:attrNameLst>
                                          <p:attrName>ppt_x</p:attrName>
                                        </p:attrNameLst>
                                      </p:cBhvr>
                                      <p:tavLst>
                                        <p:tav tm="0">
                                          <p:val>
                                            <p:strVal val="0-#ppt_w/2"/>
                                          </p:val>
                                        </p:tav>
                                        <p:tav tm="100000">
                                          <p:val>
                                            <p:strVal val="#ppt_x"/>
                                          </p:val>
                                        </p:tav>
                                      </p:tavLst>
                                    </p:anim>
                                    <p:anim calcmode="lin" valueType="num">
                                      <p:cBhvr additive="base">
                                        <p:cTn id="145" dur="500" fill="hold"/>
                                        <p:tgtEl>
                                          <p:spTgt spid="40"/>
                                        </p:tgtEl>
                                        <p:attrNameLst>
                                          <p:attrName>ppt_y</p:attrName>
                                        </p:attrNameLst>
                                      </p:cBhvr>
                                      <p:tavLst>
                                        <p:tav tm="0">
                                          <p:val>
                                            <p:strVal val="1+#ppt_h/2"/>
                                          </p:val>
                                        </p:tav>
                                        <p:tav tm="100000">
                                          <p:val>
                                            <p:strVal val="#ppt_y"/>
                                          </p:val>
                                        </p:tav>
                                      </p:tavLst>
                                    </p:anim>
                                  </p:childTnLst>
                                </p:cTn>
                              </p:par>
                              <p:par>
                                <p:cTn id="146" presetID="2" presetClass="entr" presetSubtype="12"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additive="base">
                                        <p:cTn id="148" dur="500" fill="hold"/>
                                        <p:tgtEl>
                                          <p:spTgt spid="41"/>
                                        </p:tgtEl>
                                        <p:attrNameLst>
                                          <p:attrName>ppt_x</p:attrName>
                                        </p:attrNameLst>
                                      </p:cBhvr>
                                      <p:tavLst>
                                        <p:tav tm="0">
                                          <p:val>
                                            <p:strVal val="0-#ppt_w/2"/>
                                          </p:val>
                                        </p:tav>
                                        <p:tav tm="100000">
                                          <p:val>
                                            <p:strVal val="#ppt_x"/>
                                          </p:val>
                                        </p:tav>
                                      </p:tavLst>
                                    </p:anim>
                                    <p:anim calcmode="lin" valueType="num">
                                      <p:cBhvr additive="base">
                                        <p:cTn id="149" dur="500" fill="hold"/>
                                        <p:tgtEl>
                                          <p:spTgt spid="41"/>
                                        </p:tgtEl>
                                        <p:attrNameLst>
                                          <p:attrName>ppt_y</p:attrName>
                                        </p:attrNameLst>
                                      </p:cBhvr>
                                      <p:tavLst>
                                        <p:tav tm="0">
                                          <p:val>
                                            <p:strVal val="1+#ppt_h/2"/>
                                          </p:val>
                                        </p:tav>
                                        <p:tav tm="100000">
                                          <p:val>
                                            <p:strVal val="#ppt_y"/>
                                          </p:val>
                                        </p:tav>
                                      </p:tavLst>
                                    </p:anim>
                                  </p:childTnLst>
                                </p:cTn>
                              </p:par>
                              <p:par>
                                <p:cTn id="150" presetID="2" presetClass="entr" presetSubtype="12" fill="hold" grpId="0" nodeType="with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1+#ppt_h/2"/>
                                          </p:val>
                                        </p:tav>
                                        <p:tav tm="100000">
                                          <p:val>
                                            <p:strVal val="#ppt_y"/>
                                          </p:val>
                                        </p:tav>
                                      </p:tavLst>
                                    </p:anim>
                                  </p:childTnLst>
                                </p:cTn>
                              </p:par>
                              <p:par>
                                <p:cTn id="154" presetID="2" presetClass="entr" presetSubtype="12" fill="hold" grpId="0" nodeType="withEffect">
                                  <p:stCondLst>
                                    <p:cond delay="0"/>
                                  </p:stCondLst>
                                  <p:childTnLst>
                                    <p:set>
                                      <p:cBhvr>
                                        <p:cTn id="155" dur="1" fill="hold">
                                          <p:stCondLst>
                                            <p:cond delay="0"/>
                                          </p:stCondLst>
                                        </p:cTn>
                                        <p:tgtEl>
                                          <p:spTgt spid="43"/>
                                        </p:tgtEl>
                                        <p:attrNameLst>
                                          <p:attrName>style.visibility</p:attrName>
                                        </p:attrNameLst>
                                      </p:cBhvr>
                                      <p:to>
                                        <p:strVal val="visible"/>
                                      </p:to>
                                    </p:set>
                                    <p:anim calcmode="lin" valueType="num">
                                      <p:cBhvr additive="base">
                                        <p:cTn id="156" dur="500" fill="hold"/>
                                        <p:tgtEl>
                                          <p:spTgt spid="43"/>
                                        </p:tgtEl>
                                        <p:attrNameLst>
                                          <p:attrName>ppt_x</p:attrName>
                                        </p:attrNameLst>
                                      </p:cBhvr>
                                      <p:tavLst>
                                        <p:tav tm="0">
                                          <p:val>
                                            <p:strVal val="0-#ppt_w/2"/>
                                          </p:val>
                                        </p:tav>
                                        <p:tav tm="100000">
                                          <p:val>
                                            <p:strVal val="#ppt_x"/>
                                          </p:val>
                                        </p:tav>
                                      </p:tavLst>
                                    </p:anim>
                                    <p:anim calcmode="lin" valueType="num">
                                      <p:cBhvr additive="base">
                                        <p:cTn id="157" dur="500" fill="hold"/>
                                        <p:tgtEl>
                                          <p:spTgt spid="43"/>
                                        </p:tgtEl>
                                        <p:attrNameLst>
                                          <p:attrName>ppt_y</p:attrName>
                                        </p:attrNameLst>
                                      </p:cBhvr>
                                      <p:tavLst>
                                        <p:tav tm="0">
                                          <p:val>
                                            <p:strVal val="1+#ppt_h/2"/>
                                          </p:val>
                                        </p:tav>
                                        <p:tav tm="100000">
                                          <p:val>
                                            <p:strVal val="#ppt_y"/>
                                          </p:val>
                                        </p:tav>
                                      </p:tavLst>
                                    </p:anim>
                                  </p:childTnLst>
                                </p:cTn>
                              </p:par>
                              <p:par>
                                <p:cTn id="158" presetID="2" presetClass="entr" presetSubtype="12" fill="hold" grpId="0" nodeType="withEffect">
                                  <p:stCondLst>
                                    <p:cond delay="0"/>
                                  </p:stCondLst>
                                  <p:childTnLst>
                                    <p:set>
                                      <p:cBhvr>
                                        <p:cTn id="159" dur="1" fill="hold">
                                          <p:stCondLst>
                                            <p:cond delay="0"/>
                                          </p:stCondLst>
                                        </p:cTn>
                                        <p:tgtEl>
                                          <p:spTgt spid="44"/>
                                        </p:tgtEl>
                                        <p:attrNameLst>
                                          <p:attrName>style.visibility</p:attrName>
                                        </p:attrNameLst>
                                      </p:cBhvr>
                                      <p:to>
                                        <p:strVal val="visible"/>
                                      </p:to>
                                    </p:set>
                                    <p:anim calcmode="lin" valueType="num">
                                      <p:cBhvr additive="base">
                                        <p:cTn id="160" dur="500" fill="hold"/>
                                        <p:tgtEl>
                                          <p:spTgt spid="44"/>
                                        </p:tgtEl>
                                        <p:attrNameLst>
                                          <p:attrName>ppt_x</p:attrName>
                                        </p:attrNameLst>
                                      </p:cBhvr>
                                      <p:tavLst>
                                        <p:tav tm="0">
                                          <p:val>
                                            <p:strVal val="0-#ppt_w/2"/>
                                          </p:val>
                                        </p:tav>
                                        <p:tav tm="100000">
                                          <p:val>
                                            <p:strVal val="#ppt_x"/>
                                          </p:val>
                                        </p:tav>
                                      </p:tavLst>
                                    </p:anim>
                                    <p:anim calcmode="lin" valueType="num">
                                      <p:cBhvr additive="base">
                                        <p:cTn id="161" dur="500" fill="hold"/>
                                        <p:tgtEl>
                                          <p:spTgt spid="44"/>
                                        </p:tgtEl>
                                        <p:attrNameLst>
                                          <p:attrName>ppt_y</p:attrName>
                                        </p:attrNameLst>
                                      </p:cBhvr>
                                      <p:tavLst>
                                        <p:tav tm="0">
                                          <p:val>
                                            <p:strVal val="1+#ppt_h/2"/>
                                          </p:val>
                                        </p:tav>
                                        <p:tav tm="100000">
                                          <p:val>
                                            <p:strVal val="#ppt_y"/>
                                          </p:val>
                                        </p:tav>
                                      </p:tavLst>
                                    </p:anim>
                                  </p:childTnLst>
                                </p:cTn>
                              </p:par>
                              <p:par>
                                <p:cTn id="162" presetID="2" presetClass="entr" presetSubtype="12" fill="hold" grpId="0" nodeType="withEffect">
                                  <p:stCondLst>
                                    <p:cond delay="0"/>
                                  </p:stCondLst>
                                  <p:childTnLst>
                                    <p:set>
                                      <p:cBhvr>
                                        <p:cTn id="163" dur="1" fill="hold">
                                          <p:stCondLst>
                                            <p:cond delay="0"/>
                                          </p:stCondLst>
                                        </p:cTn>
                                        <p:tgtEl>
                                          <p:spTgt spid="45"/>
                                        </p:tgtEl>
                                        <p:attrNameLst>
                                          <p:attrName>style.visibility</p:attrName>
                                        </p:attrNameLst>
                                      </p:cBhvr>
                                      <p:to>
                                        <p:strVal val="visible"/>
                                      </p:to>
                                    </p:set>
                                    <p:anim calcmode="lin" valueType="num">
                                      <p:cBhvr additive="base">
                                        <p:cTn id="164" dur="500" fill="hold"/>
                                        <p:tgtEl>
                                          <p:spTgt spid="45"/>
                                        </p:tgtEl>
                                        <p:attrNameLst>
                                          <p:attrName>ppt_x</p:attrName>
                                        </p:attrNameLst>
                                      </p:cBhvr>
                                      <p:tavLst>
                                        <p:tav tm="0">
                                          <p:val>
                                            <p:strVal val="0-#ppt_w/2"/>
                                          </p:val>
                                        </p:tav>
                                        <p:tav tm="100000">
                                          <p:val>
                                            <p:strVal val="#ppt_x"/>
                                          </p:val>
                                        </p:tav>
                                      </p:tavLst>
                                    </p:anim>
                                    <p:anim calcmode="lin" valueType="num">
                                      <p:cBhvr additive="base">
                                        <p:cTn id="165" dur="500" fill="hold"/>
                                        <p:tgtEl>
                                          <p:spTgt spid="45"/>
                                        </p:tgtEl>
                                        <p:attrNameLst>
                                          <p:attrName>ppt_y</p:attrName>
                                        </p:attrNameLst>
                                      </p:cBhvr>
                                      <p:tavLst>
                                        <p:tav tm="0">
                                          <p:val>
                                            <p:strVal val="1+#ppt_h/2"/>
                                          </p:val>
                                        </p:tav>
                                        <p:tav tm="100000">
                                          <p:val>
                                            <p:strVal val="#ppt_y"/>
                                          </p:val>
                                        </p:tav>
                                      </p:tavLst>
                                    </p:anim>
                                  </p:childTnLst>
                                </p:cTn>
                              </p:par>
                              <p:par>
                                <p:cTn id="166" presetID="2" presetClass="entr" presetSubtype="12" fill="hold" grpId="0" nodeType="withEffect">
                                  <p:stCondLst>
                                    <p:cond delay="0"/>
                                  </p:stCondLst>
                                  <p:childTnLst>
                                    <p:set>
                                      <p:cBhvr>
                                        <p:cTn id="167" dur="1" fill="hold">
                                          <p:stCondLst>
                                            <p:cond delay="0"/>
                                          </p:stCondLst>
                                        </p:cTn>
                                        <p:tgtEl>
                                          <p:spTgt spid="46"/>
                                        </p:tgtEl>
                                        <p:attrNameLst>
                                          <p:attrName>style.visibility</p:attrName>
                                        </p:attrNameLst>
                                      </p:cBhvr>
                                      <p:to>
                                        <p:strVal val="visible"/>
                                      </p:to>
                                    </p:set>
                                    <p:anim calcmode="lin" valueType="num">
                                      <p:cBhvr additive="base">
                                        <p:cTn id="168" dur="500" fill="hold"/>
                                        <p:tgtEl>
                                          <p:spTgt spid="46"/>
                                        </p:tgtEl>
                                        <p:attrNameLst>
                                          <p:attrName>ppt_x</p:attrName>
                                        </p:attrNameLst>
                                      </p:cBhvr>
                                      <p:tavLst>
                                        <p:tav tm="0">
                                          <p:val>
                                            <p:strVal val="0-#ppt_w/2"/>
                                          </p:val>
                                        </p:tav>
                                        <p:tav tm="100000">
                                          <p:val>
                                            <p:strVal val="#ppt_x"/>
                                          </p:val>
                                        </p:tav>
                                      </p:tavLst>
                                    </p:anim>
                                    <p:anim calcmode="lin" valueType="num">
                                      <p:cBhvr additive="base">
                                        <p:cTn id="169" dur="500" fill="hold"/>
                                        <p:tgtEl>
                                          <p:spTgt spid="46"/>
                                        </p:tgtEl>
                                        <p:attrNameLst>
                                          <p:attrName>ppt_y</p:attrName>
                                        </p:attrNameLst>
                                      </p:cBhvr>
                                      <p:tavLst>
                                        <p:tav tm="0">
                                          <p:val>
                                            <p:strVal val="1+#ppt_h/2"/>
                                          </p:val>
                                        </p:tav>
                                        <p:tav tm="100000">
                                          <p:val>
                                            <p:strVal val="#ppt_y"/>
                                          </p:val>
                                        </p:tav>
                                      </p:tavLst>
                                    </p:anim>
                                  </p:childTnLst>
                                </p:cTn>
                              </p:par>
                              <p:par>
                                <p:cTn id="170" presetID="2" presetClass="entr" presetSubtype="12" fill="hold" grpId="0" nodeType="withEffect">
                                  <p:stCondLst>
                                    <p:cond delay="0"/>
                                  </p:stCondLst>
                                  <p:childTnLst>
                                    <p:set>
                                      <p:cBhvr>
                                        <p:cTn id="171" dur="1" fill="hold">
                                          <p:stCondLst>
                                            <p:cond delay="0"/>
                                          </p:stCondLst>
                                        </p:cTn>
                                        <p:tgtEl>
                                          <p:spTgt spid="47"/>
                                        </p:tgtEl>
                                        <p:attrNameLst>
                                          <p:attrName>style.visibility</p:attrName>
                                        </p:attrNameLst>
                                      </p:cBhvr>
                                      <p:to>
                                        <p:strVal val="visible"/>
                                      </p:to>
                                    </p:set>
                                    <p:anim calcmode="lin" valueType="num">
                                      <p:cBhvr additive="base">
                                        <p:cTn id="172" dur="500" fill="hold"/>
                                        <p:tgtEl>
                                          <p:spTgt spid="47"/>
                                        </p:tgtEl>
                                        <p:attrNameLst>
                                          <p:attrName>ppt_x</p:attrName>
                                        </p:attrNameLst>
                                      </p:cBhvr>
                                      <p:tavLst>
                                        <p:tav tm="0">
                                          <p:val>
                                            <p:strVal val="0-#ppt_w/2"/>
                                          </p:val>
                                        </p:tav>
                                        <p:tav tm="100000">
                                          <p:val>
                                            <p:strVal val="#ppt_x"/>
                                          </p:val>
                                        </p:tav>
                                      </p:tavLst>
                                    </p:anim>
                                    <p:anim calcmode="lin" valueType="num">
                                      <p:cBhvr additive="base">
                                        <p:cTn id="173" dur="500" fill="hold"/>
                                        <p:tgtEl>
                                          <p:spTgt spid="47"/>
                                        </p:tgtEl>
                                        <p:attrNameLst>
                                          <p:attrName>ppt_y</p:attrName>
                                        </p:attrNameLst>
                                      </p:cBhvr>
                                      <p:tavLst>
                                        <p:tav tm="0">
                                          <p:val>
                                            <p:strVal val="1+#ppt_h/2"/>
                                          </p:val>
                                        </p:tav>
                                        <p:tav tm="100000">
                                          <p:val>
                                            <p:strVal val="#ppt_y"/>
                                          </p:val>
                                        </p:tav>
                                      </p:tavLst>
                                    </p:anim>
                                  </p:childTnLst>
                                </p:cTn>
                              </p:par>
                              <p:par>
                                <p:cTn id="174" presetID="2" presetClass="entr" presetSubtype="12" fill="hold" grpId="0" nodeType="withEffect">
                                  <p:stCondLst>
                                    <p:cond delay="0"/>
                                  </p:stCondLst>
                                  <p:childTnLst>
                                    <p:set>
                                      <p:cBhvr>
                                        <p:cTn id="175" dur="1" fill="hold">
                                          <p:stCondLst>
                                            <p:cond delay="0"/>
                                          </p:stCondLst>
                                        </p:cTn>
                                        <p:tgtEl>
                                          <p:spTgt spid="48"/>
                                        </p:tgtEl>
                                        <p:attrNameLst>
                                          <p:attrName>style.visibility</p:attrName>
                                        </p:attrNameLst>
                                      </p:cBhvr>
                                      <p:to>
                                        <p:strVal val="visible"/>
                                      </p:to>
                                    </p:set>
                                    <p:anim calcmode="lin" valueType="num">
                                      <p:cBhvr additive="base">
                                        <p:cTn id="176" dur="500" fill="hold"/>
                                        <p:tgtEl>
                                          <p:spTgt spid="48"/>
                                        </p:tgtEl>
                                        <p:attrNameLst>
                                          <p:attrName>ppt_x</p:attrName>
                                        </p:attrNameLst>
                                      </p:cBhvr>
                                      <p:tavLst>
                                        <p:tav tm="0">
                                          <p:val>
                                            <p:strVal val="0-#ppt_w/2"/>
                                          </p:val>
                                        </p:tav>
                                        <p:tav tm="100000">
                                          <p:val>
                                            <p:strVal val="#ppt_x"/>
                                          </p:val>
                                        </p:tav>
                                      </p:tavLst>
                                    </p:anim>
                                    <p:anim calcmode="lin" valueType="num">
                                      <p:cBhvr additive="base">
                                        <p:cTn id="177" dur="500" fill="hold"/>
                                        <p:tgtEl>
                                          <p:spTgt spid="48"/>
                                        </p:tgtEl>
                                        <p:attrNameLst>
                                          <p:attrName>ppt_y</p:attrName>
                                        </p:attrNameLst>
                                      </p:cBhvr>
                                      <p:tavLst>
                                        <p:tav tm="0">
                                          <p:val>
                                            <p:strVal val="1+#ppt_h/2"/>
                                          </p:val>
                                        </p:tav>
                                        <p:tav tm="100000">
                                          <p:val>
                                            <p:strVal val="#ppt_y"/>
                                          </p:val>
                                        </p:tav>
                                      </p:tavLst>
                                    </p:anim>
                                  </p:childTnLst>
                                </p:cTn>
                              </p:par>
                              <p:par>
                                <p:cTn id="178" presetID="2" presetClass="entr" presetSubtype="12" fill="hold" grpId="0" nodeType="withEffect">
                                  <p:stCondLst>
                                    <p:cond delay="0"/>
                                  </p:stCondLst>
                                  <p:childTnLst>
                                    <p:set>
                                      <p:cBhvr>
                                        <p:cTn id="179" dur="1" fill="hold">
                                          <p:stCondLst>
                                            <p:cond delay="0"/>
                                          </p:stCondLst>
                                        </p:cTn>
                                        <p:tgtEl>
                                          <p:spTgt spid="49"/>
                                        </p:tgtEl>
                                        <p:attrNameLst>
                                          <p:attrName>style.visibility</p:attrName>
                                        </p:attrNameLst>
                                      </p:cBhvr>
                                      <p:to>
                                        <p:strVal val="visible"/>
                                      </p:to>
                                    </p:set>
                                    <p:anim calcmode="lin" valueType="num">
                                      <p:cBhvr additive="base">
                                        <p:cTn id="180" dur="500" fill="hold"/>
                                        <p:tgtEl>
                                          <p:spTgt spid="49"/>
                                        </p:tgtEl>
                                        <p:attrNameLst>
                                          <p:attrName>ppt_x</p:attrName>
                                        </p:attrNameLst>
                                      </p:cBhvr>
                                      <p:tavLst>
                                        <p:tav tm="0">
                                          <p:val>
                                            <p:strVal val="0-#ppt_w/2"/>
                                          </p:val>
                                        </p:tav>
                                        <p:tav tm="100000">
                                          <p:val>
                                            <p:strVal val="#ppt_x"/>
                                          </p:val>
                                        </p:tav>
                                      </p:tavLst>
                                    </p:anim>
                                    <p:anim calcmode="lin" valueType="num">
                                      <p:cBhvr additive="base">
                                        <p:cTn id="181" dur="500" fill="hold"/>
                                        <p:tgtEl>
                                          <p:spTgt spid="49"/>
                                        </p:tgtEl>
                                        <p:attrNameLst>
                                          <p:attrName>ppt_y</p:attrName>
                                        </p:attrNameLst>
                                      </p:cBhvr>
                                      <p:tavLst>
                                        <p:tav tm="0">
                                          <p:val>
                                            <p:strVal val="1+#ppt_h/2"/>
                                          </p:val>
                                        </p:tav>
                                        <p:tav tm="100000">
                                          <p:val>
                                            <p:strVal val="#ppt_y"/>
                                          </p:val>
                                        </p:tav>
                                      </p:tavLst>
                                    </p:anim>
                                  </p:childTnLst>
                                </p:cTn>
                              </p:par>
                              <p:par>
                                <p:cTn id="182" presetID="2" presetClass="entr" presetSubtype="12" fill="hold" grpId="0" nodeType="withEffect">
                                  <p:stCondLst>
                                    <p:cond delay="0"/>
                                  </p:stCondLst>
                                  <p:childTnLst>
                                    <p:set>
                                      <p:cBhvr>
                                        <p:cTn id="183" dur="1" fill="hold">
                                          <p:stCondLst>
                                            <p:cond delay="0"/>
                                          </p:stCondLst>
                                        </p:cTn>
                                        <p:tgtEl>
                                          <p:spTgt spid="50"/>
                                        </p:tgtEl>
                                        <p:attrNameLst>
                                          <p:attrName>style.visibility</p:attrName>
                                        </p:attrNameLst>
                                      </p:cBhvr>
                                      <p:to>
                                        <p:strVal val="visible"/>
                                      </p:to>
                                    </p:set>
                                    <p:anim calcmode="lin" valueType="num">
                                      <p:cBhvr additive="base">
                                        <p:cTn id="184" dur="500" fill="hold"/>
                                        <p:tgtEl>
                                          <p:spTgt spid="50"/>
                                        </p:tgtEl>
                                        <p:attrNameLst>
                                          <p:attrName>ppt_x</p:attrName>
                                        </p:attrNameLst>
                                      </p:cBhvr>
                                      <p:tavLst>
                                        <p:tav tm="0">
                                          <p:val>
                                            <p:strVal val="0-#ppt_w/2"/>
                                          </p:val>
                                        </p:tav>
                                        <p:tav tm="100000">
                                          <p:val>
                                            <p:strVal val="#ppt_x"/>
                                          </p:val>
                                        </p:tav>
                                      </p:tavLst>
                                    </p:anim>
                                    <p:anim calcmode="lin" valueType="num">
                                      <p:cBhvr additive="base">
                                        <p:cTn id="185" dur="500" fill="hold"/>
                                        <p:tgtEl>
                                          <p:spTgt spid="50"/>
                                        </p:tgtEl>
                                        <p:attrNameLst>
                                          <p:attrName>ppt_y</p:attrName>
                                        </p:attrNameLst>
                                      </p:cBhvr>
                                      <p:tavLst>
                                        <p:tav tm="0">
                                          <p:val>
                                            <p:strVal val="1+#ppt_h/2"/>
                                          </p:val>
                                        </p:tav>
                                        <p:tav tm="100000">
                                          <p:val>
                                            <p:strVal val="#ppt_y"/>
                                          </p:val>
                                        </p:tav>
                                      </p:tavLst>
                                    </p:anim>
                                  </p:childTnLst>
                                </p:cTn>
                              </p:par>
                              <p:par>
                                <p:cTn id="186" presetID="2" presetClass="entr" presetSubtype="12" fill="hold" grpId="0" nodeType="withEffect">
                                  <p:stCondLst>
                                    <p:cond delay="0"/>
                                  </p:stCondLst>
                                  <p:childTnLst>
                                    <p:set>
                                      <p:cBhvr>
                                        <p:cTn id="187" dur="1" fill="hold">
                                          <p:stCondLst>
                                            <p:cond delay="0"/>
                                          </p:stCondLst>
                                        </p:cTn>
                                        <p:tgtEl>
                                          <p:spTgt spid="51"/>
                                        </p:tgtEl>
                                        <p:attrNameLst>
                                          <p:attrName>style.visibility</p:attrName>
                                        </p:attrNameLst>
                                      </p:cBhvr>
                                      <p:to>
                                        <p:strVal val="visible"/>
                                      </p:to>
                                    </p:set>
                                    <p:anim calcmode="lin" valueType="num">
                                      <p:cBhvr additive="base">
                                        <p:cTn id="188" dur="500" fill="hold"/>
                                        <p:tgtEl>
                                          <p:spTgt spid="51"/>
                                        </p:tgtEl>
                                        <p:attrNameLst>
                                          <p:attrName>ppt_x</p:attrName>
                                        </p:attrNameLst>
                                      </p:cBhvr>
                                      <p:tavLst>
                                        <p:tav tm="0">
                                          <p:val>
                                            <p:strVal val="0-#ppt_w/2"/>
                                          </p:val>
                                        </p:tav>
                                        <p:tav tm="100000">
                                          <p:val>
                                            <p:strVal val="#ppt_x"/>
                                          </p:val>
                                        </p:tav>
                                      </p:tavLst>
                                    </p:anim>
                                    <p:anim calcmode="lin" valueType="num">
                                      <p:cBhvr additive="base">
                                        <p:cTn id="189" dur="500" fill="hold"/>
                                        <p:tgtEl>
                                          <p:spTgt spid="51"/>
                                        </p:tgtEl>
                                        <p:attrNameLst>
                                          <p:attrName>ppt_y</p:attrName>
                                        </p:attrNameLst>
                                      </p:cBhvr>
                                      <p:tavLst>
                                        <p:tav tm="0">
                                          <p:val>
                                            <p:strVal val="1+#ppt_h/2"/>
                                          </p:val>
                                        </p:tav>
                                        <p:tav tm="100000">
                                          <p:val>
                                            <p:strVal val="#ppt_y"/>
                                          </p:val>
                                        </p:tav>
                                      </p:tavLst>
                                    </p:anim>
                                  </p:childTnLst>
                                </p:cTn>
                              </p:par>
                              <p:par>
                                <p:cTn id="190" presetID="2" presetClass="entr" presetSubtype="12" fill="hold" grpId="0" nodeType="withEffect">
                                  <p:stCondLst>
                                    <p:cond delay="0"/>
                                  </p:stCondLst>
                                  <p:childTnLst>
                                    <p:set>
                                      <p:cBhvr>
                                        <p:cTn id="191" dur="1" fill="hold">
                                          <p:stCondLst>
                                            <p:cond delay="0"/>
                                          </p:stCondLst>
                                        </p:cTn>
                                        <p:tgtEl>
                                          <p:spTgt spid="52"/>
                                        </p:tgtEl>
                                        <p:attrNameLst>
                                          <p:attrName>style.visibility</p:attrName>
                                        </p:attrNameLst>
                                      </p:cBhvr>
                                      <p:to>
                                        <p:strVal val="visible"/>
                                      </p:to>
                                    </p:set>
                                    <p:anim calcmode="lin" valueType="num">
                                      <p:cBhvr additive="base">
                                        <p:cTn id="192" dur="500" fill="hold"/>
                                        <p:tgtEl>
                                          <p:spTgt spid="52"/>
                                        </p:tgtEl>
                                        <p:attrNameLst>
                                          <p:attrName>ppt_x</p:attrName>
                                        </p:attrNameLst>
                                      </p:cBhvr>
                                      <p:tavLst>
                                        <p:tav tm="0">
                                          <p:val>
                                            <p:strVal val="0-#ppt_w/2"/>
                                          </p:val>
                                        </p:tav>
                                        <p:tav tm="100000">
                                          <p:val>
                                            <p:strVal val="#ppt_x"/>
                                          </p:val>
                                        </p:tav>
                                      </p:tavLst>
                                    </p:anim>
                                    <p:anim calcmode="lin" valueType="num">
                                      <p:cBhvr additive="base">
                                        <p:cTn id="193" dur="500" fill="hold"/>
                                        <p:tgtEl>
                                          <p:spTgt spid="52"/>
                                        </p:tgtEl>
                                        <p:attrNameLst>
                                          <p:attrName>ppt_y</p:attrName>
                                        </p:attrNameLst>
                                      </p:cBhvr>
                                      <p:tavLst>
                                        <p:tav tm="0">
                                          <p:val>
                                            <p:strVal val="1+#ppt_h/2"/>
                                          </p:val>
                                        </p:tav>
                                        <p:tav tm="100000">
                                          <p:val>
                                            <p:strVal val="#ppt_y"/>
                                          </p:val>
                                        </p:tav>
                                      </p:tavLst>
                                    </p:anim>
                                  </p:childTnLst>
                                </p:cTn>
                              </p:par>
                              <p:par>
                                <p:cTn id="194" presetID="2" presetClass="entr" presetSubtype="12" fill="hold" grpId="0" nodeType="withEffect">
                                  <p:stCondLst>
                                    <p:cond delay="0"/>
                                  </p:stCondLst>
                                  <p:childTnLst>
                                    <p:set>
                                      <p:cBhvr>
                                        <p:cTn id="195" dur="1" fill="hold">
                                          <p:stCondLst>
                                            <p:cond delay="0"/>
                                          </p:stCondLst>
                                        </p:cTn>
                                        <p:tgtEl>
                                          <p:spTgt spid="53"/>
                                        </p:tgtEl>
                                        <p:attrNameLst>
                                          <p:attrName>style.visibility</p:attrName>
                                        </p:attrNameLst>
                                      </p:cBhvr>
                                      <p:to>
                                        <p:strVal val="visible"/>
                                      </p:to>
                                    </p:set>
                                    <p:anim calcmode="lin" valueType="num">
                                      <p:cBhvr additive="base">
                                        <p:cTn id="196" dur="500" fill="hold"/>
                                        <p:tgtEl>
                                          <p:spTgt spid="53"/>
                                        </p:tgtEl>
                                        <p:attrNameLst>
                                          <p:attrName>ppt_x</p:attrName>
                                        </p:attrNameLst>
                                      </p:cBhvr>
                                      <p:tavLst>
                                        <p:tav tm="0">
                                          <p:val>
                                            <p:strVal val="0-#ppt_w/2"/>
                                          </p:val>
                                        </p:tav>
                                        <p:tav tm="100000">
                                          <p:val>
                                            <p:strVal val="#ppt_x"/>
                                          </p:val>
                                        </p:tav>
                                      </p:tavLst>
                                    </p:anim>
                                    <p:anim calcmode="lin" valueType="num">
                                      <p:cBhvr additive="base">
                                        <p:cTn id="197" dur="500" fill="hold"/>
                                        <p:tgtEl>
                                          <p:spTgt spid="53"/>
                                        </p:tgtEl>
                                        <p:attrNameLst>
                                          <p:attrName>ppt_y</p:attrName>
                                        </p:attrNameLst>
                                      </p:cBhvr>
                                      <p:tavLst>
                                        <p:tav tm="0">
                                          <p:val>
                                            <p:strVal val="1+#ppt_h/2"/>
                                          </p:val>
                                        </p:tav>
                                        <p:tav tm="100000">
                                          <p:val>
                                            <p:strVal val="#ppt_y"/>
                                          </p:val>
                                        </p:tav>
                                      </p:tavLst>
                                    </p:anim>
                                  </p:childTnLst>
                                </p:cTn>
                              </p:par>
                              <p:par>
                                <p:cTn id="198" presetID="2" presetClass="entr" presetSubtype="12" fill="hold" grpId="0" nodeType="withEffect">
                                  <p:stCondLst>
                                    <p:cond delay="0"/>
                                  </p:stCondLst>
                                  <p:childTnLst>
                                    <p:set>
                                      <p:cBhvr>
                                        <p:cTn id="199" dur="1" fill="hold">
                                          <p:stCondLst>
                                            <p:cond delay="0"/>
                                          </p:stCondLst>
                                        </p:cTn>
                                        <p:tgtEl>
                                          <p:spTgt spid="54"/>
                                        </p:tgtEl>
                                        <p:attrNameLst>
                                          <p:attrName>style.visibility</p:attrName>
                                        </p:attrNameLst>
                                      </p:cBhvr>
                                      <p:to>
                                        <p:strVal val="visible"/>
                                      </p:to>
                                    </p:set>
                                    <p:anim calcmode="lin" valueType="num">
                                      <p:cBhvr additive="base">
                                        <p:cTn id="200" dur="500" fill="hold"/>
                                        <p:tgtEl>
                                          <p:spTgt spid="54"/>
                                        </p:tgtEl>
                                        <p:attrNameLst>
                                          <p:attrName>ppt_x</p:attrName>
                                        </p:attrNameLst>
                                      </p:cBhvr>
                                      <p:tavLst>
                                        <p:tav tm="0">
                                          <p:val>
                                            <p:strVal val="0-#ppt_w/2"/>
                                          </p:val>
                                        </p:tav>
                                        <p:tav tm="100000">
                                          <p:val>
                                            <p:strVal val="#ppt_x"/>
                                          </p:val>
                                        </p:tav>
                                      </p:tavLst>
                                    </p:anim>
                                    <p:anim calcmode="lin" valueType="num">
                                      <p:cBhvr additive="base">
                                        <p:cTn id="201" dur="500" fill="hold"/>
                                        <p:tgtEl>
                                          <p:spTgt spid="54"/>
                                        </p:tgtEl>
                                        <p:attrNameLst>
                                          <p:attrName>ppt_y</p:attrName>
                                        </p:attrNameLst>
                                      </p:cBhvr>
                                      <p:tavLst>
                                        <p:tav tm="0">
                                          <p:val>
                                            <p:strVal val="1+#ppt_h/2"/>
                                          </p:val>
                                        </p:tav>
                                        <p:tav tm="100000">
                                          <p:val>
                                            <p:strVal val="#ppt_y"/>
                                          </p:val>
                                        </p:tav>
                                      </p:tavLst>
                                    </p:anim>
                                  </p:childTnLst>
                                </p:cTn>
                              </p:par>
                              <p:par>
                                <p:cTn id="202" presetID="2" presetClass="entr" presetSubtype="12" fill="hold" grpId="0" nodeType="withEffect">
                                  <p:stCondLst>
                                    <p:cond delay="0"/>
                                  </p:stCondLst>
                                  <p:childTnLst>
                                    <p:set>
                                      <p:cBhvr>
                                        <p:cTn id="203" dur="1" fill="hold">
                                          <p:stCondLst>
                                            <p:cond delay="0"/>
                                          </p:stCondLst>
                                        </p:cTn>
                                        <p:tgtEl>
                                          <p:spTgt spid="55"/>
                                        </p:tgtEl>
                                        <p:attrNameLst>
                                          <p:attrName>style.visibility</p:attrName>
                                        </p:attrNameLst>
                                      </p:cBhvr>
                                      <p:to>
                                        <p:strVal val="visible"/>
                                      </p:to>
                                    </p:set>
                                    <p:anim calcmode="lin" valueType="num">
                                      <p:cBhvr additive="base">
                                        <p:cTn id="204" dur="500" fill="hold"/>
                                        <p:tgtEl>
                                          <p:spTgt spid="55"/>
                                        </p:tgtEl>
                                        <p:attrNameLst>
                                          <p:attrName>ppt_x</p:attrName>
                                        </p:attrNameLst>
                                      </p:cBhvr>
                                      <p:tavLst>
                                        <p:tav tm="0">
                                          <p:val>
                                            <p:strVal val="0-#ppt_w/2"/>
                                          </p:val>
                                        </p:tav>
                                        <p:tav tm="100000">
                                          <p:val>
                                            <p:strVal val="#ppt_x"/>
                                          </p:val>
                                        </p:tav>
                                      </p:tavLst>
                                    </p:anim>
                                    <p:anim calcmode="lin" valueType="num">
                                      <p:cBhvr additive="base">
                                        <p:cTn id="205" dur="500" fill="hold"/>
                                        <p:tgtEl>
                                          <p:spTgt spid="55"/>
                                        </p:tgtEl>
                                        <p:attrNameLst>
                                          <p:attrName>ppt_y</p:attrName>
                                        </p:attrNameLst>
                                      </p:cBhvr>
                                      <p:tavLst>
                                        <p:tav tm="0">
                                          <p:val>
                                            <p:strVal val="1+#ppt_h/2"/>
                                          </p:val>
                                        </p:tav>
                                        <p:tav tm="100000">
                                          <p:val>
                                            <p:strVal val="#ppt_y"/>
                                          </p:val>
                                        </p:tav>
                                      </p:tavLst>
                                    </p:anim>
                                  </p:childTnLst>
                                </p:cTn>
                              </p:par>
                              <p:par>
                                <p:cTn id="206" presetID="2" presetClass="entr" presetSubtype="12" fill="hold" grpId="0" nodeType="withEffect">
                                  <p:stCondLst>
                                    <p:cond delay="0"/>
                                  </p:stCondLst>
                                  <p:childTnLst>
                                    <p:set>
                                      <p:cBhvr>
                                        <p:cTn id="207" dur="1" fill="hold">
                                          <p:stCondLst>
                                            <p:cond delay="0"/>
                                          </p:stCondLst>
                                        </p:cTn>
                                        <p:tgtEl>
                                          <p:spTgt spid="56"/>
                                        </p:tgtEl>
                                        <p:attrNameLst>
                                          <p:attrName>style.visibility</p:attrName>
                                        </p:attrNameLst>
                                      </p:cBhvr>
                                      <p:to>
                                        <p:strVal val="visible"/>
                                      </p:to>
                                    </p:set>
                                    <p:anim calcmode="lin" valueType="num">
                                      <p:cBhvr additive="base">
                                        <p:cTn id="208" dur="500" fill="hold"/>
                                        <p:tgtEl>
                                          <p:spTgt spid="56"/>
                                        </p:tgtEl>
                                        <p:attrNameLst>
                                          <p:attrName>ppt_x</p:attrName>
                                        </p:attrNameLst>
                                      </p:cBhvr>
                                      <p:tavLst>
                                        <p:tav tm="0">
                                          <p:val>
                                            <p:strVal val="0-#ppt_w/2"/>
                                          </p:val>
                                        </p:tav>
                                        <p:tav tm="100000">
                                          <p:val>
                                            <p:strVal val="#ppt_x"/>
                                          </p:val>
                                        </p:tav>
                                      </p:tavLst>
                                    </p:anim>
                                    <p:anim calcmode="lin" valueType="num">
                                      <p:cBhvr additive="base">
                                        <p:cTn id="209" dur="500" fill="hold"/>
                                        <p:tgtEl>
                                          <p:spTgt spid="56"/>
                                        </p:tgtEl>
                                        <p:attrNameLst>
                                          <p:attrName>ppt_y</p:attrName>
                                        </p:attrNameLst>
                                      </p:cBhvr>
                                      <p:tavLst>
                                        <p:tav tm="0">
                                          <p:val>
                                            <p:strVal val="1+#ppt_h/2"/>
                                          </p:val>
                                        </p:tav>
                                        <p:tav tm="100000">
                                          <p:val>
                                            <p:strVal val="#ppt_y"/>
                                          </p:val>
                                        </p:tav>
                                      </p:tavLst>
                                    </p:anim>
                                  </p:childTnLst>
                                </p:cTn>
                              </p:par>
                              <p:par>
                                <p:cTn id="210" presetID="2" presetClass="entr" presetSubtype="12" fill="hold" grpId="0" nodeType="withEffect">
                                  <p:stCondLst>
                                    <p:cond delay="0"/>
                                  </p:stCondLst>
                                  <p:childTnLst>
                                    <p:set>
                                      <p:cBhvr>
                                        <p:cTn id="211" dur="1" fill="hold">
                                          <p:stCondLst>
                                            <p:cond delay="0"/>
                                          </p:stCondLst>
                                        </p:cTn>
                                        <p:tgtEl>
                                          <p:spTgt spid="57"/>
                                        </p:tgtEl>
                                        <p:attrNameLst>
                                          <p:attrName>style.visibility</p:attrName>
                                        </p:attrNameLst>
                                      </p:cBhvr>
                                      <p:to>
                                        <p:strVal val="visible"/>
                                      </p:to>
                                    </p:set>
                                    <p:anim calcmode="lin" valueType="num">
                                      <p:cBhvr additive="base">
                                        <p:cTn id="212" dur="500" fill="hold"/>
                                        <p:tgtEl>
                                          <p:spTgt spid="57"/>
                                        </p:tgtEl>
                                        <p:attrNameLst>
                                          <p:attrName>ppt_x</p:attrName>
                                        </p:attrNameLst>
                                      </p:cBhvr>
                                      <p:tavLst>
                                        <p:tav tm="0">
                                          <p:val>
                                            <p:strVal val="0-#ppt_w/2"/>
                                          </p:val>
                                        </p:tav>
                                        <p:tav tm="100000">
                                          <p:val>
                                            <p:strVal val="#ppt_x"/>
                                          </p:val>
                                        </p:tav>
                                      </p:tavLst>
                                    </p:anim>
                                    <p:anim calcmode="lin" valueType="num">
                                      <p:cBhvr additive="base">
                                        <p:cTn id="213" dur="500" fill="hold"/>
                                        <p:tgtEl>
                                          <p:spTgt spid="57"/>
                                        </p:tgtEl>
                                        <p:attrNameLst>
                                          <p:attrName>ppt_y</p:attrName>
                                        </p:attrNameLst>
                                      </p:cBhvr>
                                      <p:tavLst>
                                        <p:tav tm="0">
                                          <p:val>
                                            <p:strVal val="1+#ppt_h/2"/>
                                          </p:val>
                                        </p:tav>
                                        <p:tav tm="100000">
                                          <p:val>
                                            <p:strVal val="#ppt_y"/>
                                          </p:val>
                                        </p:tav>
                                      </p:tavLst>
                                    </p:anim>
                                  </p:childTnLst>
                                </p:cTn>
                              </p:par>
                              <p:par>
                                <p:cTn id="214" presetID="2" presetClass="entr" presetSubtype="12" fill="hold" grpId="0" nodeType="withEffect">
                                  <p:stCondLst>
                                    <p:cond delay="0"/>
                                  </p:stCondLst>
                                  <p:childTnLst>
                                    <p:set>
                                      <p:cBhvr>
                                        <p:cTn id="215" dur="1" fill="hold">
                                          <p:stCondLst>
                                            <p:cond delay="0"/>
                                          </p:stCondLst>
                                        </p:cTn>
                                        <p:tgtEl>
                                          <p:spTgt spid="58"/>
                                        </p:tgtEl>
                                        <p:attrNameLst>
                                          <p:attrName>style.visibility</p:attrName>
                                        </p:attrNameLst>
                                      </p:cBhvr>
                                      <p:to>
                                        <p:strVal val="visible"/>
                                      </p:to>
                                    </p:set>
                                    <p:anim calcmode="lin" valueType="num">
                                      <p:cBhvr additive="base">
                                        <p:cTn id="216" dur="500" fill="hold"/>
                                        <p:tgtEl>
                                          <p:spTgt spid="58"/>
                                        </p:tgtEl>
                                        <p:attrNameLst>
                                          <p:attrName>ppt_x</p:attrName>
                                        </p:attrNameLst>
                                      </p:cBhvr>
                                      <p:tavLst>
                                        <p:tav tm="0">
                                          <p:val>
                                            <p:strVal val="0-#ppt_w/2"/>
                                          </p:val>
                                        </p:tav>
                                        <p:tav tm="100000">
                                          <p:val>
                                            <p:strVal val="#ppt_x"/>
                                          </p:val>
                                        </p:tav>
                                      </p:tavLst>
                                    </p:anim>
                                    <p:anim calcmode="lin" valueType="num">
                                      <p:cBhvr additive="base">
                                        <p:cTn id="217" dur="500" fill="hold"/>
                                        <p:tgtEl>
                                          <p:spTgt spid="58"/>
                                        </p:tgtEl>
                                        <p:attrNameLst>
                                          <p:attrName>ppt_y</p:attrName>
                                        </p:attrNameLst>
                                      </p:cBhvr>
                                      <p:tavLst>
                                        <p:tav tm="0">
                                          <p:val>
                                            <p:strVal val="1+#ppt_h/2"/>
                                          </p:val>
                                        </p:tav>
                                        <p:tav tm="100000">
                                          <p:val>
                                            <p:strVal val="#ppt_y"/>
                                          </p:val>
                                        </p:tav>
                                      </p:tavLst>
                                    </p:anim>
                                  </p:childTnLst>
                                </p:cTn>
                              </p:par>
                              <p:par>
                                <p:cTn id="218" presetID="2" presetClass="entr" presetSubtype="12" fill="hold" grpId="0" nodeType="withEffect">
                                  <p:stCondLst>
                                    <p:cond delay="0"/>
                                  </p:stCondLst>
                                  <p:childTnLst>
                                    <p:set>
                                      <p:cBhvr>
                                        <p:cTn id="219" dur="1" fill="hold">
                                          <p:stCondLst>
                                            <p:cond delay="0"/>
                                          </p:stCondLst>
                                        </p:cTn>
                                        <p:tgtEl>
                                          <p:spTgt spid="59"/>
                                        </p:tgtEl>
                                        <p:attrNameLst>
                                          <p:attrName>style.visibility</p:attrName>
                                        </p:attrNameLst>
                                      </p:cBhvr>
                                      <p:to>
                                        <p:strVal val="visible"/>
                                      </p:to>
                                    </p:set>
                                    <p:anim calcmode="lin" valueType="num">
                                      <p:cBhvr additive="base">
                                        <p:cTn id="220" dur="500" fill="hold"/>
                                        <p:tgtEl>
                                          <p:spTgt spid="59"/>
                                        </p:tgtEl>
                                        <p:attrNameLst>
                                          <p:attrName>ppt_x</p:attrName>
                                        </p:attrNameLst>
                                      </p:cBhvr>
                                      <p:tavLst>
                                        <p:tav tm="0">
                                          <p:val>
                                            <p:strVal val="0-#ppt_w/2"/>
                                          </p:val>
                                        </p:tav>
                                        <p:tav tm="100000">
                                          <p:val>
                                            <p:strVal val="#ppt_x"/>
                                          </p:val>
                                        </p:tav>
                                      </p:tavLst>
                                    </p:anim>
                                    <p:anim calcmode="lin" valueType="num">
                                      <p:cBhvr additive="base">
                                        <p:cTn id="221" dur="500" fill="hold"/>
                                        <p:tgtEl>
                                          <p:spTgt spid="59"/>
                                        </p:tgtEl>
                                        <p:attrNameLst>
                                          <p:attrName>ppt_y</p:attrName>
                                        </p:attrNameLst>
                                      </p:cBhvr>
                                      <p:tavLst>
                                        <p:tav tm="0">
                                          <p:val>
                                            <p:strVal val="1+#ppt_h/2"/>
                                          </p:val>
                                        </p:tav>
                                        <p:tav tm="100000">
                                          <p:val>
                                            <p:strVal val="#ppt_y"/>
                                          </p:val>
                                        </p:tav>
                                      </p:tavLst>
                                    </p:anim>
                                  </p:childTnLst>
                                </p:cTn>
                              </p:par>
                              <p:par>
                                <p:cTn id="222" presetID="2" presetClass="entr" presetSubtype="12" fill="hold" grpId="0" nodeType="withEffect">
                                  <p:stCondLst>
                                    <p:cond delay="0"/>
                                  </p:stCondLst>
                                  <p:childTnLst>
                                    <p:set>
                                      <p:cBhvr>
                                        <p:cTn id="223" dur="1" fill="hold">
                                          <p:stCondLst>
                                            <p:cond delay="0"/>
                                          </p:stCondLst>
                                        </p:cTn>
                                        <p:tgtEl>
                                          <p:spTgt spid="60"/>
                                        </p:tgtEl>
                                        <p:attrNameLst>
                                          <p:attrName>style.visibility</p:attrName>
                                        </p:attrNameLst>
                                      </p:cBhvr>
                                      <p:to>
                                        <p:strVal val="visible"/>
                                      </p:to>
                                    </p:set>
                                    <p:anim calcmode="lin" valueType="num">
                                      <p:cBhvr additive="base">
                                        <p:cTn id="224" dur="500" fill="hold"/>
                                        <p:tgtEl>
                                          <p:spTgt spid="60"/>
                                        </p:tgtEl>
                                        <p:attrNameLst>
                                          <p:attrName>ppt_x</p:attrName>
                                        </p:attrNameLst>
                                      </p:cBhvr>
                                      <p:tavLst>
                                        <p:tav tm="0">
                                          <p:val>
                                            <p:strVal val="0-#ppt_w/2"/>
                                          </p:val>
                                        </p:tav>
                                        <p:tav tm="100000">
                                          <p:val>
                                            <p:strVal val="#ppt_x"/>
                                          </p:val>
                                        </p:tav>
                                      </p:tavLst>
                                    </p:anim>
                                    <p:anim calcmode="lin" valueType="num">
                                      <p:cBhvr additive="base">
                                        <p:cTn id="225" dur="500" fill="hold"/>
                                        <p:tgtEl>
                                          <p:spTgt spid="60"/>
                                        </p:tgtEl>
                                        <p:attrNameLst>
                                          <p:attrName>ppt_y</p:attrName>
                                        </p:attrNameLst>
                                      </p:cBhvr>
                                      <p:tavLst>
                                        <p:tav tm="0">
                                          <p:val>
                                            <p:strVal val="1+#ppt_h/2"/>
                                          </p:val>
                                        </p:tav>
                                        <p:tav tm="100000">
                                          <p:val>
                                            <p:strVal val="#ppt_y"/>
                                          </p:val>
                                        </p:tav>
                                      </p:tavLst>
                                    </p:anim>
                                  </p:childTnLst>
                                </p:cTn>
                              </p:par>
                              <p:par>
                                <p:cTn id="226" presetID="2" presetClass="entr" presetSubtype="12" fill="hold" grpId="0" nodeType="withEffect">
                                  <p:stCondLst>
                                    <p:cond delay="0"/>
                                  </p:stCondLst>
                                  <p:childTnLst>
                                    <p:set>
                                      <p:cBhvr>
                                        <p:cTn id="227" dur="1" fill="hold">
                                          <p:stCondLst>
                                            <p:cond delay="0"/>
                                          </p:stCondLst>
                                        </p:cTn>
                                        <p:tgtEl>
                                          <p:spTgt spid="61"/>
                                        </p:tgtEl>
                                        <p:attrNameLst>
                                          <p:attrName>style.visibility</p:attrName>
                                        </p:attrNameLst>
                                      </p:cBhvr>
                                      <p:to>
                                        <p:strVal val="visible"/>
                                      </p:to>
                                    </p:set>
                                    <p:anim calcmode="lin" valueType="num">
                                      <p:cBhvr additive="base">
                                        <p:cTn id="228" dur="500" fill="hold"/>
                                        <p:tgtEl>
                                          <p:spTgt spid="61"/>
                                        </p:tgtEl>
                                        <p:attrNameLst>
                                          <p:attrName>ppt_x</p:attrName>
                                        </p:attrNameLst>
                                      </p:cBhvr>
                                      <p:tavLst>
                                        <p:tav tm="0">
                                          <p:val>
                                            <p:strVal val="0-#ppt_w/2"/>
                                          </p:val>
                                        </p:tav>
                                        <p:tav tm="100000">
                                          <p:val>
                                            <p:strVal val="#ppt_x"/>
                                          </p:val>
                                        </p:tav>
                                      </p:tavLst>
                                    </p:anim>
                                    <p:anim calcmode="lin" valueType="num">
                                      <p:cBhvr additive="base">
                                        <p:cTn id="229" dur="500" fill="hold"/>
                                        <p:tgtEl>
                                          <p:spTgt spid="61"/>
                                        </p:tgtEl>
                                        <p:attrNameLst>
                                          <p:attrName>ppt_y</p:attrName>
                                        </p:attrNameLst>
                                      </p:cBhvr>
                                      <p:tavLst>
                                        <p:tav tm="0">
                                          <p:val>
                                            <p:strVal val="1+#ppt_h/2"/>
                                          </p:val>
                                        </p:tav>
                                        <p:tav tm="100000">
                                          <p:val>
                                            <p:strVal val="#ppt_y"/>
                                          </p:val>
                                        </p:tav>
                                      </p:tavLst>
                                    </p:anim>
                                  </p:childTnLst>
                                </p:cTn>
                              </p:par>
                              <p:par>
                                <p:cTn id="230" presetID="2" presetClass="entr" presetSubtype="12" fill="hold" grpId="0" nodeType="withEffect">
                                  <p:stCondLst>
                                    <p:cond delay="0"/>
                                  </p:stCondLst>
                                  <p:childTnLst>
                                    <p:set>
                                      <p:cBhvr>
                                        <p:cTn id="231" dur="1" fill="hold">
                                          <p:stCondLst>
                                            <p:cond delay="0"/>
                                          </p:stCondLst>
                                        </p:cTn>
                                        <p:tgtEl>
                                          <p:spTgt spid="62"/>
                                        </p:tgtEl>
                                        <p:attrNameLst>
                                          <p:attrName>style.visibility</p:attrName>
                                        </p:attrNameLst>
                                      </p:cBhvr>
                                      <p:to>
                                        <p:strVal val="visible"/>
                                      </p:to>
                                    </p:set>
                                    <p:anim calcmode="lin" valueType="num">
                                      <p:cBhvr additive="base">
                                        <p:cTn id="232" dur="500" fill="hold"/>
                                        <p:tgtEl>
                                          <p:spTgt spid="62"/>
                                        </p:tgtEl>
                                        <p:attrNameLst>
                                          <p:attrName>ppt_x</p:attrName>
                                        </p:attrNameLst>
                                      </p:cBhvr>
                                      <p:tavLst>
                                        <p:tav tm="0">
                                          <p:val>
                                            <p:strVal val="0-#ppt_w/2"/>
                                          </p:val>
                                        </p:tav>
                                        <p:tav tm="100000">
                                          <p:val>
                                            <p:strVal val="#ppt_x"/>
                                          </p:val>
                                        </p:tav>
                                      </p:tavLst>
                                    </p:anim>
                                    <p:anim calcmode="lin" valueType="num">
                                      <p:cBhvr additive="base">
                                        <p:cTn id="233" dur="500" fill="hold"/>
                                        <p:tgtEl>
                                          <p:spTgt spid="62"/>
                                        </p:tgtEl>
                                        <p:attrNameLst>
                                          <p:attrName>ppt_y</p:attrName>
                                        </p:attrNameLst>
                                      </p:cBhvr>
                                      <p:tavLst>
                                        <p:tav tm="0">
                                          <p:val>
                                            <p:strVal val="1+#ppt_h/2"/>
                                          </p:val>
                                        </p:tav>
                                        <p:tav tm="100000">
                                          <p:val>
                                            <p:strVal val="#ppt_y"/>
                                          </p:val>
                                        </p:tav>
                                      </p:tavLst>
                                    </p:anim>
                                  </p:childTnLst>
                                </p:cTn>
                              </p:par>
                              <p:par>
                                <p:cTn id="234" presetID="2" presetClass="entr" presetSubtype="12" fill="hold" grpId="0" nodeType="withEffect">
                                  <p:stCondLst>
                                    <p:cond delay="0"/>
                                  </p:stCondLst>
                                  <p:childTnLst>
                                    <p:set>
                                      <p:cBhvr>
                                        <p:cTn id="235" dur="1" fill="hold">
                                          <p:stCondLst>
                                            <p:cond delay="0"/>
                                          </p:stCondLst>
                                        </p:cTn>
                                        <p:tgtEl>
                                          <p:spTgt spid="63"/>
                                        </p:tgtEl>
                                        <p:attrNameLst>
                                          <p:attrName>style.visibility</p:attrName>
                                        </p:attrNameLst>
                                      </p:cBhvr>
                                      <p:to>
                                        <p:strVal val="visible"/>
                                      </p:to>
                                    </p:set>
                                    <p:anim calcmode="lin" valueType="num">
                                      <p:cBhvr additive="base">
                                        <p:cTn id="236" dur="500" fill="hold"/>
                                        <p:tgtEl>
                                          <p:spTgt spid="63"/>
                                        </p:tgtEl>
                                        <p:attrNameLst>
                                          <p:attrName>ppt_x</p:attrName>
                                        </p:attrNameLst>
                                      </p:cBhvr>
                                      <p:tavLst>
                                        <p:tav tm="0">
                                          <p:val>
                                            <p:strVal val="0-#ppt_w/2"/>
                                          </p:val>
                                        </p:tav>
                                        <p:tav tm="100000">
                                          <p:val>
                                            <p:strVal val="#ppt_x"/>
                                          </p:val>
                                        </p:tav>
                                      </p:tavLst>
                                    </p:anim>
                                    <p:anim calcmode="lin" valueType="num">
                                      <p:cBhvr additive="base">
                                        <p:cTn id="237" dur="500" fill="hold"/>
                                        <p:tgtEl>
                                          <p:spTgt spid="63"/>
                                        </p:tgtEl>
                                        <p:attrNameLst>
                                          <p:attrName>ppt_y</p:attrName>
                                        </p:attrNameLst>
                                      </p:cBhvr>
                                      <p:tavLst>
                                        <p:tav tm="0">
                                          <p:val>
                                            <p:strVal val="1+#ppt_h/2"/>
                                          </p:val>
                                        </p:tav>
                                        <p:tav tm="100000">
                                          <p:val>
                                            <p:strVal val="#ppt_y"/>
                                          </p:val>
                                        </p:tav>
                                      </p:tavLst>
                                    </p:anim>
                                  </p:childTnLst>
                                </p:cTn>
                              </p:par>
                              <p:par>
                                <p:cTn id="238" presetID="2" presetClass="entr" presetSubtype="12" fill="hold" grpId="0" nodeType="withEffect">
                                  <p:stCondLst>
                                    <p:cond delay="0"/>
                                  </p:stCondLst>
                                  <p:childTnLst>
                                    <p:set>
                                      <p:cBhvr>
                                        <p:cTn id="239" dur="1" fill="hold">
                                          <p:stCondLst>
                                            <p:cond delay="0"/>
                                          </p:stCondLst>
                                        </p:cTn>
                                        <p:tgtEl>
                                          <p:spTgt spid="64"/>
                                        </p:tgtEl>
                                        <p:attrNameLst>
                                          <p:attrName>style.visibility</p:attrName>
                                        </p:attrNameLst>
                                      </p:cBhvr>
                                      <p:to>
                                        <p:strVal val="visible"/>
                                      </p:to>
                                    </p:set>
                                    <p:anim calcmode="lin" valueType="num">
                                      <p:cBhvr additive="base">
                                        <p:cTn id="240" dur="500" fill="hold"/>
                                        <p:tgtEl>
                                          <p:spTgt spid="64"/>
                                        </p:tgtEl>
                                        <p:attrNameLst>
                                          <p:attrName>ppt_x</p:attrName>
                                        </p:attrNameLst>
                                      </p:cBhvr>
                                      <p:tavLst>
                                        <p:tav tm="0">
                                          <p:val>
                                            <p:strVal val="0-#ppt_w/2"/>
                                          </p:val>
                                        </p:tav>
                                        <p:tav tm="100000">
                                          <p:val>
                                            <p:strVal val="#ppt_x"/>
                                          </p:val>
                                        </p:tav>
                                      </p:tavLst>
                                    </p:anim>
                                    <p:anim calcmode="lin" valueType="num">
                                      <p:cBhvr additive="base">
                                        <p:cTn id="241" dur="500" fill="hold"/>
                                        <p:tgtEl>
                                          <p:spTgt spid="64"/>
                                        </p:tgtEl>
                                        <p:attrNameLst>
                                          <p:attrName>ppt_y</p:attrName>
                                        </p:attrNameLst>
                                      </p:cBhvr>
                                      <p:tavLst>
                                        <p:tav tm="0">
                                          <p:val>
                                            <p:strVal val="1+#ppt_h/2"/>
                                          </p:val>
                                        </p:tav>
                                        <p:tav tm="100000">
                                          <p:val>
                                            <p:strVal val="#ppt_y"/>
                                          </p:val>
                                        </p:tav>
                                      </p:tavLst>
                                    </p:anim>
                                  </p:childTnLst>
                                </p:cTn>
                              </p:par>
                              <p:par>
                                <p:cTn id="242" presetID="2" presetClass="entr" presetSubtype="12" fill="hold" grpId="0" nodeType="withEffect">
                                  <p:stCondLst>
                                    <p:cond delay="0"/>
                                  </p:stCondLst>
                                  <p:childTnLst>
                                    <p:set>
                                      <p:cBhvr>
                                        <p:cTn id="243" dur="1" fill="hold">
                                          <p:stCondLst>
                                            <p:cond delay="0"/>
                                          </p:stCondLst>
                                        </p:cTn>
                                        <p:tgtEl>
                                          <p:spTgt spid="65"/>
                                        </p:tgtEl>
                                        <p:attrNameLst>
                                          <p:attrName>style.visibility</p:attrName>
                                        </p:attrNameLst>
                                      </p:cBhvr>
                                      <p:to>
                                        <p:strVal val="visible"/>
                                      </p:to>
                                    </p:set>
                                    <p:anim calcmode="lin" valueType="num">
                                      <p:cBhvr additive="base">
                                        <p:cTn id="244" dur="500" fill="hold"/>
                                        <p:tgtEl>
                                          <p:spTgt spid="65"/>
                                        </p:tgtEl>
                                        <p:attrNameLst>
                                          <p:attrName>ppt_x</p:attrName>
                                        </p:attrNameLst>
                                      </p:cBhvr>
                                      <p:tavLst>
                                        <p:tav tm="0">
                                          <p:val>
                                            <p:strVal val="0-#ppt_w/2"/>
                                          </p:val>
                                        </p:tav>
                                        <p:tav tm="100000">
                                          <p:val>
                                            <p:strVal val="#ppt_x"/>
                                          </p:val>
                                        </p:tav>
                                      </p:tavLst>
                                    </p:anim>
                                    <p:anim calcmode="lin" valueType="num">
                                      <p:cBhvr additive="base">
                                        <p:cTn id="245" dur="500" fill="hold"/>
                                        <p:tgtEl>
                                          <p:spTgt spid="65"/>
                                        </p:tgtEl>
                                        <p:attrNameLst>
                                          <p:attrName>ppt_y</p:attrName>
                                        </p:attrNameLst>
                                      </p:cBhvr>
                                      <p:tavLst>
                                        <p:tav tm="0">
                                          <p:val>
                                            <p:strVal val="1+#ppt_h/2"/>
                                          </p:val>
                                        </p:tav>
                                        <p:tav tm="100000">
                                          <p:val>
                                            <p:strVal val="#ppt_y"/>
                                          </p:val>
                                        </p:tav>
                                      </p:tavLst>
                                    </p:anim>
                                  </p:childTnLst>
                                </p:cTn>
                              </p:par>
                              <p:par>
                                <p:cTn id="246" presetID="2" presetClass="entr" presetSubtype="12" fill="hold" grpId="0" nodeType="withEffect">
                                  <p:stCondLst>
                                    <p:cond delay="0"/>
                                  </p:stCondLst>
                                  <p:childTnLst>
                                    <p:set>
                                      <p:cBhvr>
                                        <p:cTn id="247" dur="1" fill="hold">
                                          <p:stCondLst>
                                            <p:cond delay="0"/>
                                          </p:stCondLst>
                                        </p:cTn>
                                        <p:tgtEl>
                                          <p:spTgt spid="66"/>
                                        </p:tgtEl>
                                        <p:attrNameLst>
                                          <p:attrName>style.visibility</p:attrName>
                                        </p:attrNameLst>
                                      </p:cBhvr>
                                      <p:to>
                                        <p:strVal val="visible"/>
                                      </p:to>
                                    </p:set>
                                    <p:anim calcmode="lin" valueType="num">
                                      <p:cBhvr additive="base">
                                        <p:cTn id="248" dur="500" fill="hold"/>
                                        <p:tgtEl>
                                          <p:spTgt spid="66"/>
                                        </p:tgtEl>
                                        <p:attrNameLst>
                                          <p:attrName>ppt_x</p:attrName>
                                        </p:attrNameLst>
                                      </p:cBhvr>
                                      <p:tavLst>
                                        <p:tav tm="0">
                                          <p:val>
                                            <p:strVal val="0-#ppt_w/2"/>
                                          </p:val>
                                        </p:tav>
                                        <p:tav tm="100000">
                                          <p:val>
                                            <p:strVal val="#ppt_x"/>
                                          </p:val>
                                        </p:tav>
                                      </p:tavLst>
                                    </p:anim>
                                    <p:anim calcmode="lin" valueType="num">
                                      <p:cBhvr additive="base">
                                        <p:cTn id="249" dur="500" fill="hold"/>
                                        <p:tgtEl>
                                          <p:spTgt spid="66"/>
                                        </p:tgtEl>
                                        <p:attrNameLst>
                                          <p:attrName>ppt_y</p:attrName>
                                        </p:attrNameLst>
                                      </p:cBhvr>
                                      <p:tavLst>
                                        <p:tav tm="0">
                                          <p:val>
                                            <p:strVal val="1+#ppt_h/2"/>
                                          </p:val>
                                        </p:tav>
                                        <p:tav tm="100000">
                                          <p:val>
                                            <p:strVal val="#ppt_y"/>
                                          </p:val>
                                        </p:tav>
                                      </p:tavLst>
                                    </p:anim>
                                  </p:childTnLst>
                                </p:cTn>
                              </p:par>
                              <p:par>
                                <p:cTn id="250" presetID="2" presetClass="entr" presetSubtype="12" fill="hold" grpId="0" nodeType="withEffect">
                                  <p:stCondLst>
                                    <p:cond delay="0"/>
                                  </p:stCondLst>
                                  <p:childTnLst>
                                    <p:set>
                                      <p:cBhvr>
                                        <p:cTn id="251" dur="1" fill="hold">
                                          <p:stCondLst>
                                            <p:cond delay="0"/>
                                          </p:stCondLst>
                                        </p:cTn>
                                        <p:tgtEl>
                                          <p:spTgt spid="77"/>
                                        </p:tgtEl>
                                        <p:attrNameLst>
                                          <p:attrName>style.visibility</p:attrName>
                                        </p:attrNameLst>
                                      </p:cBhvr>
                                      <p:to>
                                        <p:strVal val="visible"/>
                                      </p:to>
                                    </p:set>
                                    <p:anim calcmode="lin" valueType="num">
                                      <p:cBhvr additive="base">
                                        <p:cTn id="252" dur="500" fill="hold"/>
                                        <p:tgtEl>
                                          <p:spTgt spid="77"/>
                                        </p:tgtEl>
                                        <p:attrNameLst>
                                          <p:attrName>ppt_x</p:attrName>
                                        </p:attrNameLst>
                                      </p:cBhvr>
                                      <p:tavLst>
                                        <p:tav tm="0">
                                          <p:val>
                                            <p:strVal val="0-#ppt_w/2"/>
                                          </p:val>
                                        </p:tav>
                                        <p:tav tm="100000">
                                          <p:val>
                                            <p:strVal val="#ppt_x"/>
                                          </p:val>
                                        </p:tav>
                                      </p:tavLst>
                                    </p:anim>
                                    <p:anim calcmode="lin" valueType="num">
                                      <p:cBhvr additive="base">
                                        <p:cTn id="253" dur="500" fill="hold"/>
                                        <p:tgtEl>
                                          <p:spTgt spid="77"/>
                                        </p:tgtEl>
                                        <p:attrNameLst>
                                          <p:attrName>ppt_y</p:attrName>
                                        </p:attrNameLst>
                                      </p:cBhvr>
                                      <p:tavLst>
                                        <p:tav tm="0">
                                          <p:val>
                                            <p:strVal val="1+#ppt_h/2"/>
                                          </p:val>
                                        </p:tav>
                                        <p:tav tm="100000">
                                          <p:val>
                                            <p:strVal val="#ppt_y"/>
                                          </p:val>
                                        </p:tav>
                                      </p:tavLst>
                                    </p:anim>
                                  </p:childTnLst>
                                </p:cTn>
                              </p:par>
                              <p:par>
                                <p:cTn id="254" presetID="2" presetClass="entr" presetSubtype="12" fill="hold" grpId="0" nodeType="withEffect">
                                  <p:stCondLst>
                                    <p:cond delay="0"/>
                                  </p:stCondLst>
                                  <p:childTnLst>
                                    <p:set>
                                      <p:cBhvr>
                                        <p:cTn id="255" dur="1" fill="hold">
                                          <p:stCondLst>
                                            <p:cond delay="0"/>
                                          </p:stCondLst>
                                        </p:cTn>
                                        <p:tgtEl>
                                          <p:spTgt spid="78"/>
                                        </p:tgtEl>
                                        <p:attrNameLst>
                                          <p:attrName>style.visibility</p:attrName>
                                        </p:attrNameLst>
                                      </p:cBhvr>
                                      <p:to>
                                        <p:strVal val="visible"/>
                                      </p:to>
                                    </p:set>
                                    <p:anim calcmode="lin" valueType="num">
                                      <p:cBhvr additive="base">
                                        <p:cTn id="256" dur="500" fill="hold"/>
                                        <p:tgtEl>
                                          <p:spTgt spid="78"/>
                                        </p:tgtEl>
                                        <p:attrNameLst>
                                          <p:attrName>ppt_x</p:attrName>
                                        </p:attrNameLst>
                                      </p:cBhvr>
                                      <p:tavLst>
                                        <p:tav tm="0">
                                          <p:val>
                                            <p:strVal val="0-#ppt_w/2"/>
                                          </p:val>
                                        </p:tav>
                                        <p:tav tm="100000">
                                          <p:val>
                                            <p:strVal val="#ppt_x"/>
                                          </p:val>
                                        </p:tav>
                                      </p:tavLst>
                                    </p:anim>
                                    <p:anim calcmode="lin" valueType="num">
                                      <p:cBhvr additive="base">
                                        <p:cTn id="257" dur="500" fill="hold"/>
                                        <p:tgtEl>
                                          <p:spTgt spid="78"/>
                                        </p:tgtEl>
                                        <p:attrNameLst>
                                          <p:attrName>ppt_y</p:attrName>
                                        </p:attrNameLst>
                                      </p:cBhvr>
                                      <p:tavLst>
                                        <p:tav tm="0">
                                          <p:val>
                                            <p:strVal val="1+#ppt_h/2"/>
                                          </p:val>
                                        </p:tav>
                                        <p:tav tm="100000">
                                          <p:val>
                                            <p:strVal val="#ppt_y"/>
                                          </p:val>
                                        </p:tav>
                                      </p:tavLst>
                                    </p:anim>
                                  </p:childTnLst>
                                </p:cTn>
                              </p:par>
                              <p:par>
                                <p:cTn id="258" presetID="2" presetClass="entr" presetSubtype="12" fill="hold" grpId="0" nodeType="withEffect">
                                  <p:stCondLst>
                                    <p:cond delay="0"/>
                                  </p:stCondLst>
                                  <p:childTnLst>
                                    <p:set>
                                      <p:cBhvr>
                                        <p:cTn id="259" dur="1" fill="hold">
                                          <p:stCondLst>
                                            <p:cond delay="0"/>
                                          </p:stCondLst>
                                        </p:cTn>
                                        <p:tgtEl>
                                          <p:spTgt spid="79"/>
                                        </p:tgtEl>
                                        <p:attrNameLst>
                                          <p:attrName>style.visibility</p:attrName>
                                        </p:attrNameLst>
                                      </p:cBhvr>
                                      <p:to>
                                        <p:strVal val="visible"/>
                                      </p:to>
                                    </p:set>
                                    <p:anim calcmode="lin" valueType="num">
                                      <p:cBhvr additive="base">
                                        <p:cTn id="260" dur="500" fill="hold"/>
                                        <p:tgtEl>
                                          <p:spTgt spid="79"/>
                                        </p:tgtEl>
                                        <p:attrNameLst>
                                          <p:attrName>ppt_x</p:attrName>
                                        </p:attrNameLst>
                                      </p:cBhvr>
                                      <p:tavLst>
                                        <p:tav tm="0">
                                          <p:val>
                                            <p:strVal val="0-#ppt_w/2"/>
                                          </p:val>
                                        </p:tav>
                                        <p:tav tm="100000">
                                          <p:val>
                                            <p:strVal val="#ppt_x"/>
                                          </p:val>
                                        </p:tav>
                                      </p:tavLst>
                                    </p:anim>
                                    <p:anim calcmode="lin" valueType="num">
                                      <p:cBhvr additive="base">
                                        <p:cTn id="261" dur="500" fill="hold"/>
                                        <p:tgtEl>
                                          <p:spTgt spid="79"/>
                                        </p:tgtEl>
                                        <p:attrNameLst>
                                          <p:attrName>ppt_y</p:attrName>
                                        </p:attrNameLst>
                                      </p:cBhvr>
                                      <p:tavLst>
                                        <p:tav tm="0">
                                          <p:val>
                                            <p:strVal val="1+#ppt_h/2"/>
                                          </p:val>
                                        </p:tav>
                                        <p:tav tm="100000">
                                          <p:val>
                                            <p:strVal val="#ppt_y"/>
                                          </p:val>
                                        </p:tav>
                                      </p:tavLst>
                                    </p:anim>
                                  </p:childTnLst>
                                </p:cTn>
                              </p:par>
                              <p:par>
                                <p:cTn id="262" presetID="2" presetClass="entr" presetSubtype="12" fill="hold" grpId="0" nodeType="withEffect">
                                  <p:stCondLst>
                                    <p:cond delay="0"/>
                                  </p:stCondLst>
                                  <p:childTnLst>
                                    <p:set>
                                      <p:cBhvr>
                                        <p:cTn id="263" dur="1" fill="hold">
                                          <p:stCondLst>
                                            <p:cond delay="0"/>
                                          </p:stCondLst>
                                        </p:cTn>
                                        <p:tgtEl>
                                          <p:spTgt spid="80"/>
                                        </p:tgtEl>
                                        <p:attrNameLst>
                                          <p:attrName>style.visibility</p:attrName>
                                        </p:attrNameLst>
                                      </p:cBhvr>
                                      <p:to>
                                        <p:strVal val="visible"/>
                                      </p:to>
                                    </p:set>
                                    <p:anim calcmode="lin" valueType="num">
                                      <p:cBhvr additive="base">
                                        <p:cTn id="264" dur="500" fill="hold"/>
                                        <p:tgtEl>
                                          <p:spTgt spid="80"/>
                                        </p:tgtEl>
                                        <p:attrNameLst>
                                          <p:attrName>ppt_x</p:attrName>
                                        </p:attrNameLst>
                                      </p:cBhvr>
                                      <p:tavLst>
                                        <p:tav tm="0">
                                          <p:val>
                                            <p:strVal val="0-#ppt_w/2"/>
                                          </p:val>
                                        </p:tav>
                                        <p:tav tm="100000">
                                          <p:val>
                                            <p:strVal val="#ppt_x"/>
                                          </p:val>
                                        </p:tav>
                                      </p:tavLst>
                                    </p:anim>
                                    <p:anim calcmode="lin" valueType="num">
                                      <p:cBhvr additive="base">
                                        <p:cTn id="265"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77" grpId="0" animBg="1"/>
      <p:bldP spid="78" grpId="0" animBg="1"/>
      <p:bldP spid="79" grpId="0" animBg="1"/>
      <p:bldP spid="80" grpId="0"/>
    </p:bldLst>
  </p:timing>
</p:sld>
</file>

<file path=ppt/slides/slide2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435" name="Group 65"/>
          <p:cNvGrpSpPr>
            <a:grpSpLocks noChangeAspect="1"/>
          </p:cNvGrpSpPr>
          <p:nvPr/>
        </p:nvGrpSpPr>
        <p:grpSpPr>
          <a:xfrm flipH="1">
            <a:off x="10766410" y="3807650"/>
            <a:ext cx="691996" cy="1038506"/>
            <a:chOff x="6" y="1"/>
            <a:chExt cx="675" cy="1013"/>
          </a:xfrm>
        </p:grpSpPr>
        <p:sp>
          <p:nvSpPr>
            <p:cNvPr id="436" name="Oval 67"/>
            <p:cNvSpPr>
              <a:spLocks noChangeArrowheads="1"/>
            </p:cNvSpPr>
            <p:nvPr/>
          </p:nvSpPr>
          <p:spPr bwMode="auto">
            <a:xfrm>
              <a:off x="6" y="1"/>
              <a:ext cx="412" cy="509"/>
            </a:xfrm>
            <a:prstGeom prst="ellipse">
              <a:avLst/>
            </a:pr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68"/>
            <p:cNvSpPr>
              <a:spLocks noChangeArrowheads="1"/>
            </p:cNvSpPr>
            <p:nvPr/>
          </p:nvSpPr>
          <p:spPr bwMode="auto">
            <a:xfrm>
              <a:off x="218" y="118"/>
              <a:ext cx="116" cy="175"/>
            </a:xfrm>
            <a:prstGeom prst="ellipse">
              <a:avLst/>
            </a:pr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69"/>
            <p:cNvSpPr>
              <a:spLocks noChangeArrowheads="1"/>
            </p:cNvSpPr>
            <p:nvPr/>
          </p:nvSpPr>
          <p:spPr bwMode="auto">
            <a:xfrm>
              <a:off x="389" y="141"/>
              <a:ext cx="292" cy="359"/>
            </a:xfrm>
            <a:prstGeom prst="ellipse">
              <a:avLst/>
            </a:pr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Oval 70"/>
            <p:cNvSpPr>
              <a:spLocks noChangeArrowheads="1"/>
            </p:cNvSpPr>
            <p:nvPr/>
          </p:nvSpPr>
          <p:spPr bwMode="auto">
            <a:xfrm>
              <a:off x="584" y="272"/>
              <a:ext cx="67" cy="97"/>
            </a:xfrm>
            <a:prstGeom prst="ellipse">
              <a:avLst/>
            </a:pr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71"/>
            <p:cNvSpPr/>
            <p:nvPr/>
          </p:nvSpPr>
          <p:spPr bwMode="auto">
            <a:xfrm>
              <a:off x="482" y="465"/>
              <a:ext cx="88" cy="496"/>
            </a:xfrm>
            <a:custGeom>
              <a:gdLst>
                <a:gd name="T0" fmla="*/ 27 w 37"/>
                <a:gd name="T1" fmla="*/ 4 h 209"/>
                <a:gd name="T2" fmla="*/ 7 w 37"/>
                <a:gd name="T3" fmla="*/ 87 h 209"/>
                <a:gd name="T4" fmla="*/ 15 w 37"/>
                <a:gd name="T5" fmla="*/ 148 h 209"/>
                <a:gd name="T6" fmla="*/ 10 w 37"/>
                <a:gd name="T7" fmla="*/ 197 h 209"/>
                <a:gd name="T8" fmla="*/ 17 w 37"/>
                <a:gd name="T9" fmla="*/ 204 h 209"/>
                <a:gd name="T10" fmla="*/ 21 w 37"/>
                <a:gd name="T11" fmla="*/ 121 h 209"/>
                <a:gd name="T12" fmla="*/ 32 w 37"/>
                <a:gd name="T13" fmla="*/ 12 h 209"/>
                <a:gd name="T14" fmla="*/ 27 w 37"/>
                <a:gd name="T15" fmla="*/ 4 h 20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09">
                  <a:moveTo>
                    <a:pt x="27" y="4"/>
                  </a:moveTo>
                  <a:cubicBezTo>
                    <a:pt x="0" y="21"/>
                    <a:pt x="4" y="60"/>
                    <a:pt x="7" y="87"/>
                  </a:cubicBezTo>
                  <a:cubicBezTo>
                    <a:pt x="9" y="107"/>
                    <a:pt x="13" y="128"/>
                    <a:pt x="15" y="148"/>
                  </a:cubicBezTo>
                  <a:cubicBezTo>
                    <a:pt x="16" y="162"/>
                    <a:pt x="20" y="184"/>
                    <a:pt x="10" y="197"/>
                  </a:cubicBezTo>
                  <a:cubicBezTo>
                    <a:pt x="6" y="202"/>
                    <a:pt x="13" y="209"/>
                    <a:pt x="17" y="204"/>
                  </a:cubicBezTo>
                  <a:cubicBezTo>
                    <a:pt x="34" y="182"/>
                    <a:pt x="25" y="146"/>
                    <a:pt x="21" y="121"/>
                  </a:cubicBezTo>
                  <a:cubicBezTo>
                    <a:pt x="17" y="92"/>
                    <a:pt x="1" y="32"/>
                    <a:pt x="32" y="12"/>
                  </a:cubicBezTo>
                  <a:cubicBezTo>
                    <a:pt x="37" y="9"/>
                    <a:pt x="32" y="0"/>
                    <a:pt x="27" y="4"/>
                  </a:cubicBez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72"/>
            <p:cNvSpPr/>
            <p:nvPr/>
          </p:nvSpPr>
          <p:spPr bwMode="auto">
            <a:xfrm>
              <a:off x="175" y="476"/>
              <a:ext cx="90" cy="538"/>
            </a:xfrm>
            <a:custGeom>
              <a:gdLst>
                <a:gd name="T0" fmla="*/ 8 w 38"/>
                <a:gd name="T1" fmla="*/ 6 h 226"/>
                <a:gd name="T2" fmla="*/ 6 w 38"/>
                <a:gd name="T3" fmla="*/ 64 h 226"/>
                <a:gd name="T4" fmla="*/ 22 w 38"/>
                <a:gd name="T5" fmla="*/ 126 h 226"/>
                <a:gd name="T6" fmla="*/ 1 w 38"/>
                <a:gd name="T7" fmla="*/ 163 h 226"/>
                <a:gd name="T8" fmla="*/ 18 w 38"/>
                <a:gd name="T9" fmla="*/ 220 h 226"/>
                <a:gd name="T10" fmla="*/ 27 w 38"/>
                <a:gd name="T11" fmla="*/ 218 h 226"/>
                <a:gd name="T12" fmla="*/ 14 w 38"/>
                <a:gd name="T13" fmla="*/ 155 h 226"/>
                <a:gd name="T14" fmla="*/ 36 w 38"/>
                <a:gd name="T15" fmla="*/ 114 h 226"/>
                <a:gd name="T16" fmla="*/ 27 w 38"/>
                <a:gd name="T17" fmla="*/ 83 h 226"/>
                <a:gd name="T18" fmla="*/ 17 w 38"/>
                <a:gd name="T19" fmla="*/ 8 h 226"/>
                <a:gd name="T20" fmla="*/ 8 w 38"/>
                <a:gd name="T21" fmla="*/ 6 h 2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26">
                  <a:moveTo>
                    <a:pt x="8" y="6"/>
                  </a:moveTo>
                  <a:cubicBezTo>
                    <a:pt x="2" y="26"/>
                    <a:pt x="0" y="44"/>
                    <a:pt x="6" y="64"/>
                  </a:cubicBezTo>
                  <a:cubicBezTo>
                    <a:pt x="12" y="87"/>
                    <a:pt x="35" y="99"/>
                    <a:pt x="22" y="126"/>
                  </a:cubicBezTo>
                  <a:cubicBezTo>
                    <a:pt x="16" y="139"/>
                    <a:pt x="2" y="148"/>
                    <a:pt x="1" y="163"/>
                  </a:cubicBezTo>
                  <a:cubicBezTo>
                    <a:pt x="0" y="184"/>
                    <a:pt x="9" y="201"/>
                    <a:pt x="18" y="220"/>
                  </a:cubicBezTo>
                  <a:cubicBezTo>
                    <a:pt x="20" y="226"/>
                    <a:pt x="30" y="224"/>
                    <a:pt x="27" y="218"/>
                  </a:cubicBezTo>
                  <a:cubicBezTo>
                    <a:pt x="19" y="198"/>
                    <a:pt x="5" y="177"/>
                    <a:pt x="14" y="155"/>
                  </a:cubicBezTo>
                  <a:cubicBezTo>
                    <a:pt x="21" y="140"/>
                    <a:pt x="33" y="132"/>
                    <a:pt x="36" y="114"/>
                  </a:cubicBezTo>
                  <a:cubicBezTo>
                    <a:pt x="38" y="103"/>
                    <a:pt x="33" y="92"/>
                    <a:pt x="27" y="83"/>
                  </a:cubicBezTo>
                  <a:cubicBezTo>
                    <a:pt x="12" y="58"/>
                    <a:pt x="9" y="37"/>
                    <a:pt x="17" y="8"/>
                  </a:cubicBezTo>
                  <a:cubicBezTo>
                    <a:pt x="19" y="2"/>
                    <a:pt x="9" y="0"/>
                    <a:pt x="8" y="6"/>
                  </a:cubicBez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组合 6"/>
          <p:cNvGrpSpPr/>
          <p:nvPr/>
        </p:nvGrpSpPr>
        <p:grpSpPr>
          <a:xfrm>
            <a:off x="3207339" y="3336952"/>
            <a:ext cx="5524501" cy="1132252"/>
            <a:chOff x="3132137" y="4110037"/>
            <a:chExt cx="5524501" cy="1535114"/>
          </a:xfrm>
        </p:grpSpPr>
        <p:sp>
          <p:nvSpPr>
            <p:cNvPr id="4" name="Freeform 1041"/>
            <p:cNvSpPr/>
            <p:nvPr/>
          </p:nvSpPr>
          <p:spPr bwMode="auto">
            <a:xfrm>
              <a:off x="3132137" y="4773613"/>
              <a:ext cx="1222375" cy="871538"/>
            </a:xfrm>
            <a:custGeom>
              <a:gdLst>
                <a:gd name="T0" fmla="*/ 205 w 326"/>
                <a:gd name="T1" fmla="*/ 0 h 232"/>
                <a:gd name="T2" fmla="*/ 0 w 326"/>
                <a:gd name="T3" fmla="*/ 47 h 232"/>
                <a:gd name="T4" fmla="*/ 104 w 326"/>
                <a:gd name="T5" fmla="*/ 119 h 232"/>
                <a:gd name="T6" fmla="*/ 57 w 326"/>
                <a:gd name="T7" fmla="*/ 232 h 232"/>
                <a:gd name="T8" fmla="*/ 326 w 326"/>
                <a:gd name="T9" fmla="*/ 177 h 232"/>
                <a:gd name="T10" fmla="*/ 205 w 326"/>
                <a:gd name="T11" fmla="*/ 0 h 232"/>
              </a:gdLst>
              <a:cxnLst>
                <a:cxn ang="0">
                  <a:pos x="T0" y="T1"/>
                </a:cxn>
                <a:cxn ang="0">
                  <a:pos x="T2" y="T3"/>
                </a:cxn>
                <a:cxn ang="0">
                  <a:pos x="T4" y="T5"/>
                </a:cxn>
                <a:cxn ang="0">
                  <a:pos x="T6" y="T7"/>
                </a:cxn>
                <a:cxn ang="0">
                  <a:pos x="T8" y="T9"/>
                </a:cxn>
                <a:cxn ang="0">
                  <a:pos x="T10" y="T11"/>
                </a:cxn>
              </a:cxnLst>
              <a:rect l="0" t="0" r="r" b="b"/>
              <a:pathLst>
                <a:path w="326" h="231">
                  <a:moveTo>
                    <a:pt x="205" y="0"/>
                  </a:moveTo>
                  <a:cubicBezTo>
                    <a:pt x="205" y="0"/>
                    <a:pt x="89" y="15"/>
                    <a:pt x="0" y="47"/>
                  </a:cubicBezTo>
                  <a:cubicBezTo>
                    <a:pt x="83" y="86"/>
                    <a:pt x="104" y="119"/>
                    <a:pt x="104" y="119"/>
                  </a:cubicBezTo>
                  <a:cubicBezTo>
                    <a:pt x="57" y="232"/>
                    <a:pt x="57" y="232"/>
                    <a:pt x="57" y="232"/>
                  </a:cubicBezTo>
                  <a:cubicBezTo>
                    <a:pt x="57" y="232"/>
                    <a:pt x="202" y="185"/>
                    <a:pt x="326" y="177"/>
                  </a:cubicBezTo>
                  <a:cubicBezTo>
                    <a:pt x="277" y="66"/>
                    <a:pt x="205" y="0"/>
                    <a:pt x="205" y="0"/>
                  </a:cubicBezTo>
                  <a:close/>
                </a:path>
              </a:pathLst>
            </a:custGeom>
            <a:solidFill>
              <a:srgbClr val="C82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1043"/>
            <p:cNvSpPr/>
            <p:nvPr/>
          </p:nvSpPr>
          <p:spPr bwMode="auto">
            <a:xfrm>
              <a:off x="7437438" y="4773613"/>
              <a:ext cx="1219200" cy="871538"/>
            </a:xfrm>
            <a:custGeom>
              <a:gdLst>
                <a:gd name="T0" fmla="*/ 120 w 325"/>
                <a:gd name="T1" fmla="*/ 0 h 232"/>
                <a:gd name="T2" fmla="*/ 325 w 325"/>
                <a:gd name="T3" fmla="*/ 47 h 232"/>
                <a:gd name="T4" fmla="*/ 222 w 325"/>
                <a:gd name="T5" fmla="*/ 119 h 232"/>
                <a:gd name="T6" fmla="*/ 269 w 325"/>
                <a:gd name="T7" fmla="*/ 232 h 232"/>
                <a:gd name="T8" fmla="*/ 0 w 325"/>
                <a:gd name="T9" fmla="*/ 177 h 232"/>
                <a:gd name="T10" fmla="*/ 120 w 325"/>
                <a:gd name="T11" fmla="*/ 0 h 232"/>
              </a:gdLst>
              <a:cxnLst>
                <a:cxn ang="0">
                  <a:pos x="T0" y="T1"/>
                </a:cxn>
                <a:cxn ang="0">
                  <a:pos x="T2" y="T3"/>
                </a:cxn>
                <a:cxn ang="0">
                  <a:pos x="T4" y="T5"/>
                </a:cxn>
                <a:cxn ang="0">
                  <a:pos x="T6" y="T7"/>
                </a:cxn>
                <a:cxn ang="0">
                  <a:pos x="T8" y="T9"/>
                </a:cxn>
                <a:cxn ang="0">
                  <a:pos x="T10" y="T11"/>
                </a:cxn>
              </a:cxnLst>
              <a:rect l="0" t="0" r="r" b="b"/>
              <a:pathLst>
                <a:path w="325" h="231">
                  <a:moveTo>
                    <a:pt x="120" y="0"/>
                  </a:moveTo>
                  <a:cubicBezTo>
                    <a:pt x="120" y="0"/>
                    <a:pt x="237" y="15"/>
                    <a:pt x="325" y="47"/>
                  </a:cubicBezTo>
                  <a:cubicBezTo>
                    <a:pt x="243" y="86"/>
                    <a:pt x="222" y="119"/>
                    <a:pt x="222" y="119"/>
                  </a:cubicBezTo>
                  <a:cubicBezTo>
                    <a:pt x="269" y="232"/>
                    <a:pt x="269" y="232"/>
                    <a:pt x="269" y="232"/>
                  </a:cubicBezTo>
                  <a:cubicBezTo>
                    <a:pt x="269" y="232"/>
                    <a:pt x="124" y="185"/>
                    <a:pt x="0" y="177"/>
                  </a:cubicBezTo>
                  <a:cubicBezTo>
                    <a:pt x="49" y="66"/>
                    <a:pt x="120" y="0"/>
                    <a:pt x="120" y="0"/>
                  </a:cubicBezTo>
                  <a:close/>
                </a:path>
              </a:pathLst>
            </a:custGeom>
            <a:solidFill>
              <a:srgbClr val="C82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1045"/>
            <p:cNvSpPr/>
            <p:nvPr/>
          </p:nvSpPr>
          <p:spPr bwMode="auto">
            <a:xfrm>
              <a:off x="3727450" y="4110037"/>
              <a:ext cx="4400550" cy="1276350"/>
            </a:xfrm>
            <a:custGeom>
              <a:gdLst>
                <a:gd name="T0" fmla="*/ 1145 w 1172"/>
                <a:gd name="T1" fmla="*/ 87 h 340"/>
                <a:gd name="T2" fmla="*/ 582 w 1172"/>
                <a:gd name="T3" fmla="*/ 5 h 340"/>
                <a:gd name="T4" fmla="*/ 11 w 1172"/>
                <a:gd name="T5" fmla="*/ 87 h 340"/>
                <a:gd name="T6" fmla="*/ 38 w 1172"/>
                <a:gd name="T7" fmla="*/ 336 h 340"/>
                <a:gd name="T8" fmla="*/ 1118 w 1172"/>
                <a:gd name="T9" fmla="*/ 340 h 340"/>
                <a:gd name="T10" fmla="*/ 1145 w 1172"/>
                <a:gd name="T11" fmla="*/ 87 h 340"/>
              </a:gdLst>
              <a:cxnLst>
                <a:cxn ang="0">
                  <a:pos x="T0" y="T1"/>
                </a:cxn>
                <a:cxn ang="0">
                  <a:pos x="T2" y="T3"/>
                </a:cxn>
                <a:cxn ang="0">
                  <a:pos x="T4" y="T5"/>
                </a:cxn>
                <a:cxn ang="0">
                  <a:pos x="T6" y="T7"/>
                </a:cxn>
                <a:cxn ang="0">
                  <a:pos x="T8" y="T9"/>
                </a:cxn>
                <a:cxn ang="0">
                  <a:pos x="T10" y="T11"/>
                </a:cxn>
              </a:cxnLst>
              <a:rect l="0" t="0" r="r" b="b"/>
              <a:pathLst>
                <a:path w="1172" h="340">
                  <a:moveTo>
                    <a:pt x="1145" y="87"/>
                  </a:moveTo>
                  <a:cubicBezTo>
                    <a:pt x="1145" y="87"/>
                    <a:pt x="968" y="0"/>
                    <a:pt x="582" y="5"/>
                  </a:cubicBezTo>
                  <a:cubicBezTo>
                    <a:pt x="217" y="9"/>
                    <a:pt x="11" y="87"/>
                    <a:pt x="11" y="87"/>
                  </a:cubicBezTo>
                  <a:cubicBezTo>
                    <a:pt x="0" y="169"/>
                    <a:pt x="15" y="275"/>
                    <a:pt x="38" y="336"/>
                  </a:cubicBezTo>
                  <a:cubicBezTo>
                    <a:pt x="644" y="196"/>
                    <a:pt x="1050" y="322"/>
                    <a:pt x="1118" y="340"/>
                  </a:cubicBezTo>
                  <a:cubicBezTo>
                    <a:pt x="1172" y="237"/>
                    <a:pt x="1145" y="87"/>
                    <a:pt x="1145" y="87"/>
                  </a:cubicBezTo>
                  <a:close/>
                </a:path>
              </a:pathLst>
            </a:custGeom>
            <a:solidFill>
              <a:srgbClr val="E8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 name="文本框 11"/>
          <p:cNvSpPr txBox="1"/>
          <p:nvPr/>
        </p:nvSpPr>
        <p:spPr>
          <a:xfrm>
            <a:off x="3978681" y="3732772"/>
            <a:ext cx="4071937" cy="863918"/>
          </a:xfrm>
          <a:prstGeom prst="rect">
            <a:avLst/>
          </a:prstGeom>
          <a:noFill/>
        </p:spPr>
        <p:txBody>
          <a:bodyPr wrap="none" rtlCol="0">
            <a:prstTxWarp prst="textArchUp">
              <a:avLst>
                <a:gd name="adj" fmla="val 10695509"/>
              </a:avLst>
            </a:prstTxWarp>
            <a:spAutoFit/>
          </a:bodyPr>
          <a:lstStyle/>
          <a:p>
            <a:pPr algn="ctr"/>
            <a:r>
              <a:rPr lang="zh-CN" altLang="en-US" sz="2400" b="1" spc="600" smtClean="0">
                <a:solidFill>
                  <a:schemeClr val="bg1"/>
                </a:solidFill>
                <a:latin typeface="+mn-ea"/>
              </a:rPr>
              <a:t>圣 诞 节 通 用 模 板</a:t>
            </a:r>
            <a:endParaRPr lang="zh-CN" altLang="en-US" sz="2400" b="1" spc="600">
              <a:solidFill>
                <a:schemeClr val="bg1"/>
              </a:solidFill>
              <a:latin typeface="+mn-ea"/>
            </a:endParaRPr>
          </a:p>
        </p:txBody>
      </p:sp>
      <p:sp>
        <p:nvSpPr>
          <p:cNvPr id="14" name="矩形 13"/>
          <p:cNvSpPr/>
          <p:nvPr/>
        </p:nvSpPr>
        <p:spPr>
          <a:xfrm>
            <a:off x="0" y="5595860"/>
            <a:ext cx="12192000" cy="1279534"/>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nvSpPr>
        <p:spPr>
          <a:xfrm>
            <a:off x="0" y="6253345"/>
            <a:ext cx="3829050" cy="604654"/>
          </a:xfrm>
          <a:custGeom>
            <a:gdLst>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a:off x="5407288" y="6340022"/>
            <a:ext cx="5346174" cy="542137"/>
          </a:xfrm>
          <a:custGeom>
            <a:gdLst>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Freeform 542"/>
          <p:cNvSpPr/>
          <p:nvPr/>
        </p:nvSpPr>
        <p:spPr bwMode="auto">
          <a:xfrm>
            <a:off x="398462" y="4487863"/>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542"/>
          <p:cNvSpPr/>
          <p:nvPr/>
        </p:nvSpPr>
        <p:spPr bwMode="auto">
          <a:xfrm>
            <a:off x="1057276" y="5100637"/>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任意多边形 61"/>
          <p:cNvSpPr/>
          <p:nvPr/>
        </p:nvSpPr>
        <p:spPr>
          <a:xfrm rot="19750896">
            <a:off x="431563" y="5294265"/>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a:xfrm rot="19750896">
            <a:off x="491581" y="5000795"/>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p:nvPr/>
        </p:nvSpPr>
        <p:spPr>
          <a:xfrm rot="593634">
            <a:off x="623155" y="535249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64"/>
          <p:cNvSpPr/>
          <p:nvPr/>
        </p:nvSpPr>
        <p:spPr>
          <a:xfrm rot="593634">
            <a:off x="790410" y="5255759"/>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rot="593634">
            <a:off x="743517" y="5020232"/>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rot="593634">
            <a:off x="656745" y="479151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67"/>
          <p:cNvSpPr/>
          <p:nvPr/>
        </p:nvSpPr>
        <p:spPr>
          <a:xfrm rot="18532124">
            <a:off x="547206" y="465101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p:nvPr/>
        </p:nvSpPr>
        <p:spPr>
          <a:xfrm rot="20988464">
            <a:off x="1100087" y="5531427"/>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69"/>
          <p:cNvSpPr/>
          <p:nvPr/>
        </p:nvSpPr>
        <p:spPr>
          <a:xfrm rot="18532124">
            <a:off x="1087545" y="5361112"/>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70"/>
          <p:cNvSpPr/>
          <p:nvPr/>
        </p:nvSpPr>
        <p:spPr>
          <a:xfrm rot="20988464">
            <a:off x="1283063" y="5531427"/>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p:nvPr/>
        </p:nvSpPr>
        <p:spPr>
          <a:xfrm rot="1602689">
            <a:off x="1252692" y="537634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p:nvPr/>
        </p:nvSpPr>
        <p:spPr>
          <a:xfrm rot="1602689">
            <a:off x="1181543" y="524343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73"/>
          <p:cNvSpPr/>
          <p:nvPr/>
        </p:nvSpPr>
        <p:spPr>
          <a:xfrm rot="1602689">
            <a:off x="1190611" y="5146581"/>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9" name="组合 208"/>
          <p:cNvGrpSpPr/>
          <p:nvPr/>
        </p:nvGrpSpPr>
        <p:grpSpPr>
          <a:xfrm>
            <a:off x="8627744" y="4469204"/>
            <a:ext cx="3216018" cy="2131787"/>
            <a:chOff x="-12764294" y="-9883775"/>
            <a:chExt cx="7378700" cy="4891087"/>
          </a:xfrm>
          <a:effectLst>
            <a:outerShdw blurRad="76200" dir="18900000" sy="23000" kx="-1200000" algn="bl" rotWithShape="0">
              <a:prstClr val="black">
                <a:alpha val="20000"/>
              </a:prstClr>
            </a:outerShdw>
          </a:effectLst>
        </p:grpSpPr>
        <p:sp>
          <p:nvSpPr>
            <p:cNvPr id="210" name="Freeform 3542"/>
            <p:cNvSpPr/>
            <p:nvPr/>
          </p:nvSpPr>
          <p:spPr bwMode="auto">
            <a:xfrm>
              <a:off x="-8370094" y="-6991350"/>
              <a:ext cx="1166813" cy="495300"/>
            </a:xfrm>
            <a:custGeom>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43"/>
            <p:cNvSpPr/>
            <p:nvPr/>
          </p:nvSpPr>
          <p:spPr bwMode="auto">
            <a:xfrm>
              <a:off x="-8381207" y="-7010400"/>
              <a:ext cx="1166813" cy="495300"/>
            </a:xfrm>
            <a:custGeom>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44"/>
            <p:cNvSpPr>
              <a:spLocks noEditPoints="1"/>
            </p:cNvSpPr>
            <p:nvPr/>
          </p:nvSpPr>
          <p:spPr bwMode="auto">
            <a:xfrm>
              <a:off x="-7314407" y="-9020175"/>
              <a:ext cx="242888" cy="303213"/>
            </a:xfrm>
            <a:custGeom>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5"/>
            <p:cNvSpPr>
              <a:spLocks noEditPoints="1"/>
            </p:cNvSpPr>
            <p:nvPr/>
          </p:nvSpPr>
          <p:spPr bwMode="auto">
            <a:xfrm>
              <a:off x="-7131844" y="-8956675"/>
              <a:ext cx="417513" cy="266700"/>
            </a:xfrm>
            <a:custGeom>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46"/>
            <p:cNvSpPr/>
            <p:nvPr/>
          </p:nvSpPr>
          <p:spPr bwMode="auto">
            <a:xfrm>
              <a:off x="-7176294" y="-8890000"/>
              <a:ext cx="269875" cy="176213"/>
            </a:xfrm>
            <a:custGeom>
              <a:gdLst>
                <a:gd name="T0" fmla="*/ 31 w 72"/>
                <a:gd name="T1" fmla="*/ 47 h 47"/>
                <a:gd name="T2" fmla="*/ 19 w 72"/>
                <a:gd name="T3" fmla="*/ 24 h 47"/>
                <a:gd name="T4" fmla="*/ 12 w 72"/>
                <a:gd name="T5" fmla="*/ 26 h 47"/>
                <a:gd name="T6" fmla="*/ 3 w 72"/>
                <a:gd name="T7" fmla="*/ 37 h 47"/>
                <a:gd name="T8" fmla="*/ 31 w 72"/>
                <a:gd name="T9" fmla="*/ 47 h 47"/>
              </a:gd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47"/>
            <p:cNvSpPr/>
            <p:nvPr/>
          </p:nvSpPr>
          <p:spPr bwMode="auto">
            <a:xfrm>
              <a:off x="-7363619" y="-8761413"/>
              <a:ext cx="520700" cy="412750"/>
            </a:xfrm>
            <a:custGeom>
              <a:gdLst>
                <a:gd name="T0" fmla="*/ 14 w 328"/>
                <a:gd name="T1" fmla="*/ 0 h 260"/>
                <a:gd name="T2" fmla="*/ 328 w 328"/>
                <a:gd name="T3" fmla="*/ 47 h 260"/>
                <a:gd name="T4" fmla="*/ 291 w 328"/>
                <a:gd name="T5" fmla="*/ 260 h 260"/>
                <a:gd name="T6" fmla="*/ 0 w 328"/>
                <a:gd name="T7" fmla="*/ 219 h 260"/>
                <a:gd name="T8" fmla="*/ 14 w 328"/>
                <a:gd name="T9" fmla="*/ 0 h 260"/>
              </a:gd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48"/>
            <p:cNvSpPr/>
            <p:nvPr/>
          </p:nvSpPr>
          <p:spPr bwMode="auto">
            <a:xfrm>
              <a:off x="-7368382" y="-8796338"/>
              <a:ext cx="571500" cy="161925"/>
            </a:xfrm>
            <a:custGeom>
              <a:gdLst>
                <a:gd name="T0" fmla="*/ 0 w 360"/>
                <a:gd name="T1" fmla="*/ 0 h 102"/>
                <a:gd name="T2" fmla="*/ 360 w 360"/>
                <a:gd name="T3" fmla="*/ 64 h 102"/>
                <a:gd name="T4" fmla="*/ 346 w 360"/>
                <a:gd name="T5" fmla="*/ 102 h 102"/>
                <a:gd name="T6" fmla="*/ 3 w 360"/>
                <a:gd name="T7" fmla="*/ 50 h 102"/>
                <a:gd name="T8" fmla="*/ 0 w 360"/>
                <a:gd name="T9" fmla="*/ 0 h 102"/>
              </a:gd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549"/>
            <p:cNvSpPr/>
            <p:nvPr/>
          </p:nvSpPr>
          <p:spPr bwMode="auto">
            <a:xfrm>
              <a:off x="-7190582" y="-8761413"/>
              <a:ext cx="187325" cy="393700"/>
            </a:xfrm>
            <a:custGeom>
              <a:gdLst>
                <a:gd name="T0" fmla="*/ 26 w 118"/>
                <a:gd name="T1" fmla="*/ 0 h 248"/>
                <a:gd name="T2" fmla="*/ 118 w 118"/>
                <a:gd name="T3" fmla="*/ 16 h 248"/>
                <a:gd name="T4" fmla="*/ 80 w 118"/>
                <a:gd name="T5" fmla="*/ 248 h 248"/>
                <a:gd name="T6" fmla="*/ 0 w 118"/>
                <a:gd name="T7" fmla="*/ 236 h 248"/>
                <a:gd name="T8" fmla="*/ 26 w 118"/>
                <a:gd name="T9" fmla="*/ 0 h 248"/>
              </a:gd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550"/>
            <p:cNvSpPr/>
            <p:nvPr/>
          </p:nvSpPr>
          <p:spPr bwMode="auto">
            <a:xfrm>
              <a:off x="-7173119" y="-8758238"/>
              <a:ext cx="147638" cy="385763"/>
            </a:xfrm>
            <a:custGeom>
              <a:gdLst>
                <a:gd name="T0" fmla="*/ 26 w 93"/>
                <a:gd name="T1" fmla="*/ 0 h 243"/>
                <a:gd name="T2" fmla="*/ 93 w 93"/>
                <a:gd name="T3" fmla="*/ 12 h 243"/>
                <a:gd name="T4" fmla="*/ 57 w 93"/>
                <a:gd name="T5" fmla="*/ 243 h 243"/>
                <a:gd name="T6" fmla="*/ 0 w 93"/>
                <a:gd name="T7" fmla="*/ 236 h 243"/>
                <a:gd name="T8" fmla="*/ 26 w 93"/>
                <a:gd name="T9" fmla="*/ 0 h 243"/>
              </a:gd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551"/>
            <p:cNvSpPr/>
            <p:nvPr/>
          </p:nvSpPr>
          <p:spPr bwMode="auto">
            <a:xfrm>
              <a:off x="-7187407" y="-8769350"/>
              <a:ext cx="203200" cy="107950"/>
            </a:xfrm>
            <a:custGeom>
              <a:gdLst>
                <a:gd name="T0" fmla="*/ 5 w 128"/>
                <a:gd name="T1" fmla="*/ 0 h 68"/>
                <a:gd name="T2" fmla="*/ 128 w 128"/>
                <a:gd name="T3" fmla="*/ 21 h 68"/>
                <a:gd name="T4" fmla="*/ 118 w 128"/>
                <a:gd name="T5" fmla="*/ 68 h 68"/>
                <a:gd name="T6" fmla="*/ 0 w 128"/>
                <a:gd name="T7" fmla="*/ 50 h 68"/>
                <a:gd name="T8" fmla="*/ 5 w 128"/>
                <a:gd name="T9" fmla="*/ 0 h 68"/>
              </a:gd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52"/>
            <p:cNvSpPr/>
            <p:nvPr/>
          </p:nvSpPr>
          <p:spPr bwMode="auto">
            <a:xfrm>
              <a:off x="-7162007" y="-8761413"/>
              <a:ext cx="150813" cy="96838"/>
            </a:xfrm>
            <a:custGeom>
              <a:gdLst>
                <a:gd name="T0" fmla="*/ 8 w 95"/>
                <a:gd name="T1" fmla="*/ 0 h 61"/>
                <a:gd name="T2" fmla="*/ 95 w 95"/>
                <a:gd name="T3" fmla="*/ 14 h 61"/>
                <a:gd name="T4" fmla="*/ 86 w 95"/>
                <a:gd name="T5" fmla="*/ 61 h 61"/>
                <a:gd name="T6" fmla="*/ 0 w 95"/>
                <a:gd name="T7" fmla="*/ 49 h 61"/>
                <a:gd name="T8" fmla="*/ 8 w 95"/>
                <a:gd name="T9" fmla="*/ 0 h 61"/>
              </a:gd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53"/>
            <p:cNvSpPr>
              <a:spLocks noEditPoints="1"/>
            </p:cNvSpPr>
            <p:nvPr/>
          </p:nvSpPr>
          <p:spPr bwMode="auto">
            <a:xfrm>
              <a:off x="-6719094" y="-8507413"/>
              <a:ext cx="200025" cy="192088"/>
            </a:xfrm>
            <a:custGeom>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554"/>
            <p:cNvSpPr>
              <a:spLocks noEditPoints="1"/>
            </p:cNvSpPr>
            <p:nvPr/>
          </p:nvSpPr>
          <p:spPr bwMode="auto">
            <a:xfrm>
              <a:off x="-6722269" y="-8361363"/>
              <a:ext cx="206375" cy="300038"/>
            </a:xfrm>
            <a:custGeom>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555"/>
            <p:cNvSpPr/>
            <p:nvPr/>
          </p:nvSpPr>
          <p:spPr bwMode="auto">
            <a:xfrm>
              <a:off x="-6722269" y="-8397875"/>
              <a:ext cx="127000" cy="206375"/>
            </a:xfrm>
            <a:custGeom>
              <a:gdLst>
                <a:gd name="T0" fmla="*/ 1 w 34"/>
                <a:gd name="T1" fmla="*/ 25 h 55"/>
                <a:gd name="T2" fmla="*/ 15 w 34"/>
                <a:gd name="T3" fmla="*/ 13 h 55"/>
                <a:gd name="T4" fmla="*/ 13 w 34"/>
                <a:gd name="T5" fmla="*/ 9 h 55"/>
                <a:gd name="T6" fmla="*/ 4 w 34"/>
                <a:gd name="T7" fmla="*/ 4 h 55"/>
                <a:gd name="T8" fmla="*/ 1 w 34"/>
                <a:gd name="T9" fmla="*/ 25 h 55"/>
              </a:gd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556"/>
            <p:cNvSpPr/>
            <p:nvPr/>
          </p:nvSpPr>
          <p:spPr bwMode="auto">
            <a:xfrm>
              <a:off x="-7096919" y="-8513763"/>
              <a:ext cx="374650" cy="371475"/>
            </a:xfrm>
            <a:custGeom>
              <a:gdLst>
                <a:gd name="T0" fmla="*/ 229 w 236"/>
                <a:gd name="T1" fmla="*/ 0 h 234"/>
                <a:gd name="T2" fmla="*/ 236 w 236"/>
                <a:gd name="T3" fmla="*/ 234 h 234"/>
                <a:gd name="T4" fmla="*/ 7 w 236"/>
                <a:gd name="T5" fmla="*/ 224 h 234"/>
                <a:gd name="T6" fmla="*/ 0 w 236"/>
                <a:gd name="T7" fmla="*/ 44 h 234"/>
                <a:gd name="T8" fmla="*/ 229 w 236"/>
                <a:gd name="T9" fmla="*/ 0 h 234"/>
              </a:gd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557"/>
            <p:cNvSpPr/>
            <p:nvPr/>
          </p:nvSpPr>
          <p:spPr bwMode="auto">
            <a:xfrm>
              <a:off x="-6763544" y="-8537575"/>
              <a:ext cx="63500" cy="428625"/>
            </a:xfrm>
            <a:custGeom>
              <a:gdLst>
                <a:gd name="T0" fmla="*/ 38 w 40"/>
                <a:gd name="T1" fmla="*/ 0 h 270"/>
                <a:gd name="T2" fmla="*/ 40 w 40"/>
                <a:gd name="T3" fmla="*/ 270 h 270"/>
                <a:gd name="T4" fmla="*/ 12 w 40"/>
                <a:gd name="T5" fmla="*/ 265 h 270"/>
                <a:gd name="T6" fmla="*/ 0 w 40"/>
                <a:gd name="T7" fmla="*/ 7 h 270"/>
                <a:gd name="T8" fmla="*/ 38 w 40"/>
                <a:gd name="T9" fmla="*/ 0 h 270"/>
              </a:gd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558"/>
            <p:cNvSpPr/>
            <p:nvPr/>
          </p:nvSpPr>
          <p:spPr bwMode="auto">
            <a:xfrm>
              <a:off x="-7096919" y="-8375650"/>
              <a:ext cx="396875" cy="112713"/>
            </a:xfrm>
            <a:custGeom>
              <a:gdLst>
                <a:gd name="T0" fmla="*/ 250 w 250"/>
                <a:gd name="T1" fmla="*/ 0 h 71"/>
                <a:gd name="T2" fmla="*/ 250 w 250"/>
                <a:gd name="T3" fmla="*/ 69 h 71"/>
                <a:gd name="T4" fmla="*/ 2 w 250"/>
                <a:gd name="T5" fmla="*/ 71 h 71"/>
                <a:gd name="T6" fmla="*/ 0 w 250"/>
                <a:gd name="T7" fmla="*/ 19 h 71"/>
                <a:gd name="T8" fmla="*/ 250 w 250"/>
                <a:gd name="T9" fmla="*/ 0 h 71"/>
              </a:gd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559"/>
            <p:cNvSpPr/>
            <p:nvPr/>
          </p:nvSpPr>
          <p:spPr bwMode="auto">
            <a:xfrm>
              <a:off x="-7096919" y="-8361363"/>
              <a:ext cx="401638" cy="87313"/>
            </a:xfrm>
            <a:custGeom>
              <a:gdLst>
                <a:gd name="T0" fmla="*/ 250 w 253"/>
                <a:gd name="T1" fmla="*/ 0 h 55"/>
                <a:gd name="T2" fmla="*/ 253 w 253"/>
                <a:gd name="T3" fmla="*/ 50 h 55"/>
                <a:gd name="T4" fmla="*/ 2 w 253"/>
                <a:gd name="T5" fmla="*/ 55 h 55"/>
                <a:gd name="T6" fmla="*/ 0 w 253"/>
                <a:gd name="T7" fmla="*/ 19 h 55"/>
                <a:gd name="T8" fmla="*/ 250 w 253"/>
                <a:gd name="T9" fmla="*/ 0 h 55"/>
              </a:gd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560"/>
            <p:cNvSpPr/>
            <p:nvPr/>
          </p:nvSpPr>
          <p:spPr bwMode="auto">
            <a:xfrm>
              <a:off x="-6755607" y="-8397875"/>
              <a:ext cx="60325" cy="146050"/>
            </a:xfrm>
            <a:custGeom>
              <a:gdLst>
                <a:gd name="T0" fmla="*/ 35 w 38"/>
                <a:gd name="T1" fmla="*/ 0 h 92"/>
                <a:gd name="T2" fmla="*/ 38 w 38"/>
                <a:gd name="T3" fmla="*/ 92 h 92"/>
                <a:gd name="T4" fmla="*/ 2 w 38"/>
                <a:gd name="T5" fmla="*/ 92 h 92"/>
                <a:gd name="T6" fmla="*/ 0 w 38"/>
                <a:gd name="T7" fmla="*/ 5 h 92"/>
                <a:gd name="T8" fmla="*/ 35 w 38"/>
                <a:gd name="T9" fmla="*/ 0 h 92"/>
              </a:gd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561"/>
            <p:cNvSpPr/>
            <p:nvPr/>
          </p:nvSpPr>
          <p:spPr bwMode="auto">
            <a:xfrm>
              <a:off x="-6755607" y="-8375650"/>
              <a:ext cx="60325" cy="104775"/>
            </a:xfrm>
            <a:custGeom>
              <a:gdLst>
                <a:gd name="T0" fmla="*/ 35 w 38"/>
                <a:gd name="T1" fmla="*/ 0 h 66"/>
                <a:gd name="T2" fmla="*/ 38 w 38"/>
                <a:gd name="T3" fmla="*/ 66 h 66"/>
                <a:gd name="T4" fmla="*/ 2 w 38"/>
                <a:gd name="T5" fmla="*/ 66 h 66"/>
                <a:gd name="T6" fmla="*/ 0 w 38"/>
                <a:gd name="T7" fmla="*/ 2 h 66"/>
                <a:gd name="T8" fmla="*/ 35 w 38"/>
                <a:gd name="T9" fmla="*/ 0 h 66"/>
              </a:gd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562"/>
            <p:cNvSpPr/>
            <p:nvPr/>
          </p:nvSpPr>
          <p:spPr bwMode="auto">
            <a:xfrm>
              <a:off x="-8797132" y="-9883775"/>
              <a:ext cx="3411538" cy="3151188"/>
            </a:xfrm>
            <a:custGeom>
              <a:gdLst>
                <a:gd name="T0" fmla="*/ 116 w 909"/>
                <a:gd name="T1" fmla="*/ 752 h 840"/>
                <a:gd name="T2" fmla="*/ 0 w 909"/>
                <a:gd name="T3" fmla="*/ 506 h 840"/>
                <a:gd name="T4" fmla="*/ 110 w 909"/>
                <a:gd name="T5" fmla="*/ 448 h 840"/>
                <a:gd name="T6" fmla="*/ 342 w 909"/>
                <a:gd name="T7" fmla="*/ 823 h 840"/>
                <a:gd name="T8" fmla="*/ 116 w 909"/>
                <a:gd name="T9" fmla="*/ 752 h 840"/>
              </a:gd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563"/>
            <p:cNvSpPr>
              <a:spLocks noEditPoints="1"/>
            </p:cNvSpPr>
            <p:nvPr/>
          </p:nvSpPr>
          <p:spPr bwMode="auto">
            <a:xfrm>
              <a:off x="-9605169" y="-8791575"/>
              <a:ext cx="2278063" cy="1897063"/>
            </a:xfrm>
            <a:custGeom>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564"/>
            <p:cNvSpPr/>
            <p:nvPr/>
          </p:nvSpPr>
          <p:spPr bwMode="auto">
            <a:xfrm>
              <a:off x="-7327107" y="-7794625"/>
              <a:ext cx="796925" cy="987425"/>
            </a:xfrm>
            <a:custGeom>
              <a:gdLst>
                <a:gd name="T0" fmla="*/ 2 w 212"/>
                <a:gd name="T1" fmla="*/ 219 h 263"/>
                <a:gd name="T2" fmla="*/ 148 w 212"/>
                <a:gd name="T3" fmla="*/ 41 h 263"/>
                <a:gd name="T4" fmla="*/ 174 w 212"/>
                <a:gd name="T5" fmla="*/ 21 h 263"/>
                <a:gd name="T6" fmla="*/ 2 w 212"/>
                <a:gd name="T7" fmla="*/ 219 h 263"/>
              </a:gdLst>
              <a:cxnLst>
                <a:cxn ang="0">
                  <a:pos x="T0" y="T1"/>
                </a:cxn>
                <a:cxn ang="0">
                  <a:pos x="T2" y="T3"/>
                </a:cxn>
                <a:cxn ang="0">
                  <a:pos x="T4" y="T5"/>
                </a:cxn>
                <a:cxn ang="0">
                  <a:pos x="T6" y="T7"/>
                </a:cxn>
              </a:cxnLst>
              <a:rect l="0" t="0" r="r" b="b"/>
              <a:pathLst>
                <a:path w="211"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565"/>
            <p:cNvSpPr/>
            <p:nvPr/>
          </p:nvSpPr>
          <p:spPr bwMode="auto">
            <a:xfrm>
              <a:off x="-7355682" y="-7756525"/>
              <a:ext cx="476250" cy="798513"/>
            </a:xfrm>
            <a:custGeom>
              <a:gdLst>
                <a:gd name="T0" fmla="*/ 0 w 127"/>
                <a:gd name="T1" fmla="*/ 181 h 213"/>
                <a:gd name="T2" fmla="*/ 73 w 127"/>
                <a:gd name="T3" fmla="*/ 32 h 213"/>
                <a:gd name="T4" fmla="*/ 88 w 127"/>
                <a:gd name="T5" fmla="*/ 13 h 213"/>
                <a:gd name="T6" fmla="*/ 0 w 127"/>
                <a:gd name="T7" fmla="*/ 181 h 213"/>
              </a:gd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566"/>
            <p:cNvSpPr/>
            <p:nvPr/>
          </p:nvSpPr>
          <p:spPr bwMode="auto">
            <a:xfrm>
              <a:off x="-7525544" y="-8653463"/>
              <a:ext cx="923925" cy="866775"/>
            </a:xfrm>
            <a:custGeom>
              <a:gdLst>
                <a:gd name="T0" fmla="*/ 200 w 246"/>
                <a:gd name="T1" fmla="*/ 220 h 231"/>
                <a:gd name="T2" fmla="*/ 41 w 246"/>
                <a:gd name="T3" fmla="*/ 50 h 231"/>
                <a:gd name="T4" fmla="*/ 24 w 246"/>
                <a:gd name="T5" fmla="*/ 22 h 231"/>
                <a:gd name="T6" fmla="*/ 200 w 246"/>
                <a:gd name="T7" fmla="*/ 220 h 231"/>
              </a:gd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567"/>
            <p:cNvSpPr/>
            <p:nvPr/>
          </p:nvSpPr>
          <p:spPr bwMode="auto">
            <a:xfrm>
              <a:off x="-7108032" y="-7861300"/>
              <a:ext cx="377825" cy="738188"/>
            </a:xfrm>
            <a:custGeom>
              <a:gdLst>
                <a:gd name="T0" fmla="*/ 0 w 101"/>
                <a:gd name="T1" fmla="*/ 169 h 197"/>
                <a:gd name="T2" fmla="*/ 50 w 101"/>
                <a:gd name="T3" fmla="*/ 29 h 197"/>
                <a:gd name="T4" fmla="*/ 61 w 101"/>
                <a:gd name="T5" fmla="*/ 11 h 197"/>
                <a:gd name="T6" fmla="*/ 0 w 101"/>
                <a:gd name="T7" fmla="*/ 169 h 197"/>
              </a:gdLst>
              <a:cxnLst>
                <a:cxn ang="0">
                  <a:pos x="T0" y="T1"/>
                </a:cxn>
                <a:cxn ang="0">
                  <a:pos x="T2" y="T3"/>
                </a:cxn>
                <a:cxn ang="0">
                  <a:pos x="T4" y="T5"/>
                </a:cxn>
                <a:cxn ang="0">
                  <a:pos x="T6" y="T7"/>
                </a:cxn>
              </a:cxnLst>
              <a:rect l="0" t="0" r="r" b="b"/>
              <a:pathLst>
                <a:path w="100"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568"/>
            <p:cNvSpPr/>
            <p:nvPr/>
          </p:nvSpPr>
          <p:spPr bwMode="auto">
            <a:xfrm>
              <a:off x="-7404894" y="-8320088"/>
              <a:ext cx="727075" cy="461963"/>
            </a:xfrm>
            <a:custGeom>
              <a:gdLst>
                <a:gd name="T0" fmla="*/ 163 w 194"/>
                <a:gd name="T1" fmla="*/ 123 h 123"/>
                <a:gd name="T2" fmla="*/ 30 w 194"/>
                <a:gd name="T3" fmla="*/ 42 h 123"/>
                <a:gd name="T4" fmla="*/ 14 w 194"/>
                <a:gd name="T5" fmla="*/ 27 h 123"/>
                <a:gd name="T6" fmla="*/ 163 w 194"/>
                <a:gd name="T7" fmla="*/ 123 h 123"/>
              </a:gd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569"/>
            <p:cNvSpPr/>
            <p:nvPr/>
          </p:nvSpPr>
          <p:spPr bwMode="auto">
            <a:xfrm>
              <a:off x="-12081669" y="-6030913"/>
              <a:ext cx="971550" cy="828675"/>
            </a:xfrm>
            <a:custGeom>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570"/>
            <p:cNvSpPr/>
            <p:nvPr/>
          </p:nvSpPr>
          <p:spPr bwMode="auto">
            <a:xfrm>
              <a:off x="-10298907" y="-5846763"/>
              <a:ext cx="404813" cy="749300"/>
            </a:xfrm>
            <a:custGeom>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571"/>
            <p:cNvSpPr/>
            <p:nvPr/>
          </p:nvSpPr>
          <p:spPr bwMode="auto">
            <a:xfrm>
              <a:off x="-10230644" y="-8128000"/>
              <a:ext cx="1485900" cy="1609725"/>
            </a:xfrm>
            <a:custGeom>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572"/>
            <p:cNvSpPr/>
            <p:nvPr/>
          </p:nvSpPr>
          <p:spPr bwMode="auto">
            <a:xfrm>
              <a:off x="-9822657" y="-8078788"/>
              <a:ext cx="2417763" cy="1379538"/>
            </a:xfrm>
            <a:custGeom>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573"/>
            <p:cNvSpPr/>
            <p:nvPr/>
          </p:nvSpPr>
          <p:spPr bwMode="auto">
            <a:xfrm>
              <a:off x="-10197307" y="-8120063"/>
              <a:ext cx="1485900" cy="1612900"/>
            </a:xfrm>
            <a:custGeom>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574"/>
            <p:cNvSpPr/>
            <p:nvPr/>
          </p:nvSpPr>
          <p:spPr bwMode="auto">
            <a:xfrm>
              <a:off x="-9019382" y="-7137400"/>
              <a:ext cx="973138" cy="306388"/>
            </a:xfrm>
            <a:custGeom>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575"/>
            <p:cNvSpPr/>
            <p:nvPr/>
          </p:nvSpPr>
          <p:spPr bwMode="auto">
            <a:xfrm>
              <a:off x="-8838407" y="-7494588"/>
              <a:ext cx="460375" cy="622300"/>
            </a:xfrm>
            <a:custGeom>
              <a:gdLst>
                <a:gd name="T0" fmla="*/ 123 w 123"/>
                <a:gd name="T1" fmla="*/ 47 h 166"/>
                <a:gd name="T2" fmla="*/ 57 w 123"/>
                <a:gd name="T3" fmla="*/ 166 h 166"/>
                <a:gd name="T4" fmla="*/ 32 w 123"/>
                <a:gd name="T5" fmla="*/ 57 h 166"/>
                <a:gd name="T6" fmla="*/ 114 w 123"/>
                <a:gd name="T7" fmla="*/ 42 h 166"/>
                <a:gd name="T8" fmla="*/ 123 w 123"/>
                <a:gd name="T9" fmla="*/ 47 h 166"/>
              </a:gd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576"/>
            <p:cNvSpPr/>
            <p:nvPr/>
          </p:nvSpPr>
          <p:spPr bwMode="auto">
            <a:xfrm>
              <a:off x="-9109869" y="-6950075"/>
              <a:ext cx="484188" cy="465138"/>
            </a:xfrm>
            <a:custGeom>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577"/>
            <p:cNvSpPr/>
            <p:nvPr/>
          </p:nvSpPr>
          <p:spPr bwMode="auto">
            <a:xfrm>
              <a:off x="-8835232" y="-7070725"/>
              <a:ext cx="368300" cy="252413"/>
            </a:xfrm>
            <a:custGeom>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578"/>
            <p:cNvSpPr/>
            <p:nvPr/>
          </p:nvSpPr>
          <p:spPr bwMode="auto">
            <a:xfrm>
              <a:off x="-9127332" y="-8089900"/>
              <a:ext cx="1695450" cy="884238"/>
            </a:xfrm>
            <a:custGeom>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579"/>
            <p:cNvSpPr/>
            <p:nvPr/>
          </p:nvSpPr>
          <p:spPr bwMode="auto">
            <a:xfrm>
              <a:off x="-9192419" y="-8154988"/>
              <a:ext cx="1812925" cy="671513"/>
            </a:xfrm>
            <a:custGeom>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2"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580"/>
            <p:cNvSpPr/>
            <p:nvPr/>
          </p:nvSpPr>
          <p:spPr bwMode="auto">
            <a:xfrm>
              <a:off x="-8598694" y="-7332663"/>
              <a:ext cx="555625" cy="633413"/>
            </a:xfrm>
            <a:custGeom>
              <a:gdLst>
                <a:gd name="T0" fmla="*/ 148 w 148"/>
                <a:gd name="T1" fmla="*/ 69 h 169"/>
                <a:gd name="T2" fmla="*/ 54 w 148"/>
                <a:gd name="T3" fmla="*/ 166 h 169"/>
                <a:gd name="T4" fmla="*/ 57 w 148"/>
                <a:gd name="T5" fmla="*/ 54 h 169"/>
                <a:gd name="T6" fmla="*/ 140 w 148"/>
                <a:gd name="T7" fmla="*/ 61 h 169"/>
                <a:gd name="T8" fmla="*/ 148 w 148"/>
                <a:gd name="T9" fmla="*/ 69 h 169"/>
              </a:gd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581"/>
            <p:cNvSpPr/>
            <p:nvPr/>
          </p:nvSpPr>
          <p:spPr bwMode="auto">
            <a:xfrm>
              <a:off x="-8936832" y="-6815138"/>
              <a:ext cx="547688" cy="442913"/>
            </a:xfrm>
            <a:custGeom>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582"/>
            <p:cNvSpPr/>
            <p:nvPr/>
          </p:nvSpPr>
          <p:spPr bwMode="auto">
            <a:xfrm>
              <a:off x="-8579644" y="-6938963"/>
              <a:ext cx="344488" cy="319088"/>
            </a:xfrm>
            <a:custGeom>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583"/>
            <p:cNvSpPr/>
            <p:nvPr/>
          </p:nvSpPr>
          <p:spPr bwMode="auto">
            <a:xfrm>
              <a:off x="-9982994" y="-7381875"/>
              <a:ext cx="1398588" cy="657225"/>
            </a:xfrm>
            <a:custGeom>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2">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584"/>
            <p:cNvSpPr/>
            <p:nvPr/>
          </p:nvSpPr>
          <p:spPr bwMode="auto">
            <a:xfrm>
              <a:off x="-9071769" y="-8307388"/>
              <a:ext cx="401638" cy="490538"/>
            </a:xfrm>
            <a:custGeom>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585"/>
            <p:cNvSpPr/>
            <p:nvPr/>
          </p:nvSpPr>
          <p:spPr bwMode="auto">
            <a:xfrm>
              <a:off x="-8632032" y="-8604250"/>
              <a:ext cx="963613" cy="495300"/>
            </a:xfrm>
            <a:custGeom>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586"/>
            <p:cNvSpPr/>
            <p:nvPr/>
          </p:nvSpPr>
          <p:spPr bwMode="auto">
            <a:xfrm>
              <a:off x="-9220994" y="-7340600"/>
              <a:ext cx="1522413" cy="368300"/>
            </a:xfrm>
            <a:custGeom>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587"/>
            <p:cNvSpPr/>
            <p:nvPr/>
          </p:nvSpPr>
          <p:spPr bwMode="auto">
            <a:xfrm>
              <a:off x="-9116219" y="-7442200"/>
              <a:ext cx="1343025" cy="360363"/>
            </a:xfrm>
            <a:custGeom>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588"/>
            <p:cNvSpPr/>
            <p:nvPr/>
          </p:nvSpPr>
          <p:spPr bwMode="auto">
            <a:xfrm>
              <a:off x="-9097169" y="-8108950"/>
              <a:ext cx="1368425" cy="908050"/>
            </a:xfrm>
            <a:custGeom>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cxnLst>
                <a:cxn ang="0">
                  <a:pos x="T0" y="T1"/>
                </a:cxn>
                <a:cxn ang="0">
                  <a:pos x="T2" y="T3"/>
                </a:cxn>
                <a:cxn ang="0">
                  <a:pos x="T4" y="T5"/>
                </a:cxn>
                <a:cxn ang="0">
                  <a:pos x="T6" y="T7"/>
                </a:cxn>
                <a:cxn ang="0">
                  <a:pos x="T8" y="T9"/>
                </a:cxn>
                <a:cxn ang="0">
                  <a:pos x="T10" y="T11"/>
                </a:cxn>
                <a:cxn ang="0">
                  <a:pos x="T12" y="T13"/>
                </a:cxn>
              </a:cxnLst>
              <a:rect l="0" t="0" r="r" b="b"/>
              <a:pathLst>
                <a:path w="365" h="241">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589"/>
            <p:cNvSpPr>
              <a:spLocks noEditPoints="1"/>
            </p:cNvSpPr>
            <p:nvPr/>
          </p:nvSpPr>
          <p:spPr bwMode="auto">
            <a:xfrm>
              <a:off x="-8670132" y="-7569200"/>
              <a:ext cx="198438" cy="198438"/>
            </a:xfrm>
            <a:custGeom>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590"/>
            <p:cNvSpPr>
              <a:spLocks noEditPoints="1"/>
            </p:cNvSpPr>
            <p:nvPr/>
          </p:nvSpPr>
          <p:spPr bwMode="auto">
            <a:xfrm>
              <a:off x="-8628857" y="-7794625"/>
              <a:ext cx="184150" cy="180975"/>
            </a:xfrm>
            <a:custGeom>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591"/>
            <p:cNvSpPr/>
            <p:nvPr/>
          </p:nvSpPr>
          <p:spPr bwMode="auto">
            <a:xfrm>
              <a:off x="-8095457" y="-7389813"/>
              <a:ext cx="300038" cy="203200"/>
            </a:xfrm>
            <a:custGeom>
              <a:gdLst>
                <a:gd name="T0" fmla="*/ 7 w 80"/>
                <a:gd name="T1" fmla="*/ 9 h 54"/>
                <a:gd name="T2" fmla="*/ 72 w 80"/>
                <a:gd name="T3" fmla="*/ 0 h 54"/>
                <a:gd name="T4" fmla="*/ 31 w 80"/>
                <a:gd name="T5" fmla="*/ 48 h 54"/>
                <a:gd name="T6" fmla="*/ 7 w 80"/>
                <a:gd name="T7" fmla="*/ 9 h 54"/>
              </a:gd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592"/>
            <p:cNvSpPr/>
            <p:nvPr/>
          </p:nvSpPr>
          <p:spPr bwMode="auto">
            <a:xfrm>
              <a:off x="-8103394" y="-7513638"/>
              <a:ext cx="288925" cy="117475"/>
            </a:xfrm>
            <a:custGeom>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593"/>
            <p:cNvSpPr/>
            <p:nvPr/>
          </p:nvSpPr>
          <p:spPr bwMode="auto">
            <a:xfrm>
              <a:off x="-8128794" y="-7489825"/>
              <a:ext cx="388938" cy="217488"/>
            </a:xfrm>
            <a:custGeom>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cxnLst>
                <a:cxn ang="0">
                  <a:pos x="T0" y="T1"/>
                </a:cxn>
                <a:cxn ang="0">
                  <a:pos x="T2" y="T3"/>
                </a:cxn>
                <a:cxn ang="0">
                  <a:pos x="T4" y="T5"/>
                </a:cxn>
                <a:cxn ang="0">
                  <a:pos x="T6" y="T7"/>
                </a:cxn>
                <a:cxn ang="0">
                  <a:pos x="T8" y="T9"/>
                </a:cxn>
                <a:cxn ang="0">
                  <a:pos x="T10" y="T11"/>
                </a:cxn>
              </a:cxnLst>
              <a:rect l="0" t="0" r="r" b="b"/>
              <a:pathLst>
                <a:path w="104" h="57">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594"/>
            <p:cNvSpPr/>
            <p:nvPr/>
          </p:nvSpPr>
          <p:spPr bwMode="auto">
            <a:xfrm>
              <a:off x="-8865394" y="-8124825"/>
              <a:ext cx="420688" cy="323850"/>
            </a:xfrm>
            <a:custGeom>
              <a:gdLst>
                <a:gd name="T0" fmla="*/ 112 w 112"/>
                <a:gd name="T1" fmla="*/ 52 h 86"/>
                <a:gd name="T2" fmla="*/ 94 w 112"/>
                <a:gd name="T3" fmla="*/ 0 h 86"/>
                <a:gd name="T4" fmla="*/ 6 w 112"/>
                <a:gd name="T5" fmla="*/ 72 h 86"/>
                <a:gd name="T6" fmla="*/ 76 w 112"/>
                <a:gd name="T7" fmla="*/ 66 h 86"/>
                <a:gd name="T8" fmla="*/ 112 w 112"/>
                <a:gd name="T9" fmla="*/ 52 h 86"/>
              </a:gd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595"/>
            <p:cNvSpPr/>
            <p:nvPr/>
          </p:nvSpPr>
          <p:spPr bwMode="auto">
            <a:xfrm>
              <a:off x="-8873332" y="-8672513"/>
              <a:ext cx="1157288" cy="830263"/>
            </a:xfrm>
            <a:custGeom>
              <a:gdLst>
                <a:gd name="T0" fmla="*/ 226 w 308"/>
                <a:gd name="T1" fmla="*/ 19 h 221"/>
                <a:gd name="T2" fmla="*/ 257 w 308"/>
                <a:gd name="T3" fmla="*/ 167 h 221"/>
                <a:gd name="T4" fmla="*/ 120 w 308"/>
                <a:gd name="T5" fmla="*/ 61 h 221"/>
                <a:gd name="T6" fmla="*/ 226 w 308"/>
                <a:gd name="T7" fmla="*/ 19 h 221"/>
              </a:gd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596"/>
            <p:cNvSpPr/>
            <p:nvPr/>
          </p:nvSpPr>
          <p:spPr bwMode="auto">
            <a:xfrm>
              <a:off x="-8114507" y="-8042275"/>
              <a:ext cx="393700" cy="473075"/>
            </a:xfrm>
            <a:custGeom>
              <a:gdLst>
                <a:gd name="T0" fmla="*/ 62 w 105"/>
                <a:gd name="T1" fmla="*/ 0 h 126"/>
                <a:gd name="T2" fmla="*/ 0 w 105"/>
                <a:gd name="T3" fmla="*/ 43 h 126"/>
                <a:gd name="T4" fmla="*/ 58 w 105"/>
                <a:gd name="T5" fmla="*/ 94 h 126"/>
                <a:gd name="T6" fmla="*/ 62 w 105"/>
                <a:gd name="T7" fmla="*/ 0 h 126"/>
              </a:gdLst>
              <a:cxnLst>
                <a:cxn ang="0">
                  <a:pos x="T0" y="T1"/>
                </a:cxn>
                <a:cxn ang="0">
                  <a:pos x="T2" y="T3"/>
                </a:cxn>
                <a:cxn ang="0">
                  <a:pos x="T4" y="T5"/>
                </a:cxn>
                <a:cxn ang="0">
                  <a:pos x="T6" y="T7"/>
                </a:cxn>
              </a:cxnLst>
              <a:rect l="0" t="0" r="r" b="b"/>
              <a:pathLst>
                <a:path w="105" h="125">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597"/>
            <p:cNvSpPr/>
            <p:nvPr/>
          </p:nvSpPr>
          <p:spPr bwMode="auto">
            <a:xfrm>
              <a:off x="-8722519" y="-8593138"/>
              <a:ext cx="915988" cy="671513"/>
            </a:xfrm>
            <a:custGeom>
              <a:gdLst>
                <a:gd name="T0" fmla="*/ 179 w 244"/>
                <a:gd name="T1" fmla="*/ 15 h 179"/>
                <a:gd name="T2" fmla="*/ 203 w 244"/>
                <a:gd name="T3" fmla="*/ 135 h 179"/>
                <a:gd name="T4" fmla="*/ 95 w 244"/>
                <a:gd name="T5" fmla="*/ 50 h 179"/>
                <a:gd name="T6" fmla="*/ 179 w 244"/>
                <a:gd name="T7" fmla="*/ 15 h 179"/>
              </a:gd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598"/>
            <p:cNvSpPr/>
            <p:nvPr/>
          </p:nvSpPr>
          <p:spPr bwMode="auto">
            <a:xfrm>
              <a:off x="-8673307" y="-8405813"/>
              <a:ext cx="1185863" cy="1304925"/>
            </a:xfrm>
            <a:custGeom>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599"/>
            <p:cNvSpPr/>
            <p:nvPr/>
          </p:nvSpPr>
          <p:spPr bwMode="auto">
            <a:xfrm>
              <a:off x="-8452644" y="-8424863"/>
              <a:ext cx="200025" cy="200025"/>
            </a:xfrm>
            <a:custGeom>
              <a:gdLst>
                <a:gd name="T0" fmla="*/ 29 w 53"/>
                <a:gd name="T1" fmla="*/ 2 h 53"/>
                <a:gd name="T2" fmla="*/ 1 w 53"/>
                <a:gd name="T3" fmla="*/ 23 h 53"/>
                <a:gd name="T4" fmla="*/ 23 w 53"/>
                <a:gd name="T5" fmla="*/ 51 h 53"/>
                <a:gd name="T6" fmla="*/ 51 w 53"/>
                <a:gd name="T7" fmla="*/ 30 h 53"/>
                <a:gd name="T8" fmla="*/ 29 w 53"/>
                <a:gd name="T9" fmla="*/ 2 h 53"/>
              </a:gdLst>
              <a:cxnLst>
                <a:cxn ang="0">
                  <a:pos x="T0" y="T1"/>
                </a:cxn>
                <a:cxn ang="0">
                  <a:pos x="T2" y="T3"/>
                </a:cxn>
                <a:cxn ang="0">
                  <a:pos x="T4" y="T5"/>
                </a:cxn>
                <a:cxn ang="0">
                  <a:pos x="T6" y="T7"/>
                </a:cxn>
                <a:cxn ang="0">
                  <a:pos x="T8" y="T9"/>
                </a:cxn>
              </a:cxnLst>
              <a:rect l="0" t="0" r="r" b="b"/>
              <a:pathLst>
                <a:path w="52" h="52">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600"/>
            <p:cNvSpPr/>
            <p:nvPr/>
          </p:nvSpPr>
          <p:spPr bwMode="auto">
            <a:xfrm>
              <a:off x="-8073232" y="-8345488"/>
              <a:ext cx="203200" cy="198438"/>
            </a:xfrm>
            <a:custGeom>
              <a:gdLst>
                <a:gd name="T0" fmla="*/ 30 w 54"/>
                <a:gd name="T1" fmla="*/ 2 h 53"/>
                <a:gd name="T2" fmla="*/ 2 w 54"/>
                <a:gd name="T3" fmla="*/ 24 h 53"/>
                <a:gd name="T4" fmla="*/ 24 w 54"/>
                <a:gd name="T5" fmla="*/ 52 h 53"/>
                <a:gd name="T6" fmla="*/ 52 w 54"/>
                <a:gd name="T7" fmla="*/ 30 h 53"/>
                <a:gd name="T8" fmla="*/ 30 w 54"/>
                <a:gd name="T9" fmla="*/ 2 h 53"/>
              </a:gdLst>
              <a:cxnLst>
                <a:cxn ang="0">
                  <a:pos x="T0" y="T1"/>
                </a:cxn>
                <a:cxn ang="0">
                  <a:pos x="T2" y="T3"/>
                </a:cxn>
                <a:cxn ang="0">
                  <a:pos x="T4" y="T5"/>
                </a:cxn>
                <a:cxn ang="0">
                  <a:pos x="T6" y="T7"/>
                </a:cxn>
                <a:cxn ang="0">
                  <a:pos x="T8" y="T9"/>
                </a:cxn>
              </a:cxnLst>
              <a:rect l="0" t="0" r="r" b="b"/>
              <a:pathLst>
                <a:path w="54" h="52">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601"/>
            <p:cNvSpPr/>
            <p:nvPr/>
          </p:nvSpPr>
          <p:spPr bwMode="auto">
            <a:xfrm>
              <a:off x="-8227219" y="-8510588"/>
              <a:ext cx="82550" cy="44450"/>
            </a:xfrm>
            <a:custGeom>
              <a:gdLst>
                <a:gd name="T0" fmla="*/ 22 w 22"/>
                <a:gd name="T1" fmla="*/ 8 h 12"/>
                <a:gd name="T2" fmla="*/ 10 w 22"/>
                <a:gd name="T3" fmla="*/ 0 h 12"/>
                <a:gd name="T4" fmla="*/ 2 w 22"/>
                <a:gd name="T5" fmla="*/ 11 h 12"/>
                <a:gd name="T6" fmla="*/ 13 w 22"/>
                <a:gd name="T7" fmla="*/ 5 h 12"/>
                <a:gd name="T8" fmla="*/ 22 w 22"/>
                <a:gd name="T9" fmla="*/ 8 h 12"/>
              </a:gd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602"/>
            <p:cNvSpPr/>
            <p:nvPr/>
          </p:nvSpPr>
          <p:spPr bwMode="auto">
            <a:xfrm>
              <a:off x="-8081169" y="-8480425"/>
              <a:ext cx="76200" cy="71438"/>
            </a:xfrm>
            <a:custGeom>
              <a:gdLst>
                <a:gd name="T0" fmla="*/ 18 w 20"/>
                <a:gd name="T1" fmla="*/ 16 h 19"/>
                <a:gd name="T2" fmla="*/ 13 w 20"/>
                <a:gd name="T3" fmla="*/ 3 h 19"/>
                <a:gd name="T4" fmla="*/ 0 w 20"/>
                <a:gd name="T5" fmla="*/ 6 h 19"/>
                <a:gd name="T6" fmla="*/ 13 w 20"/>
                <a:gd name="T7" fmla="*/ 8 h 19"/>
                <a:gd name="T8" fmla="*/ 18 w 20"/>
                <a:gd name="T9" fmla="*/ 16 h 19"/>
              </a:gd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603"/>
            <p:cNvSpPr/>
            <p:nvPr/>
          </p:nvSpPr>
          <p:spPr bwMode="auto">
            <a:xfrm>
              <a:off x="-8714582" y="-8435975"/>
              <a:ext cx="596900" cy="330200"/>
            </a:xfrm>
            <a:custGeom>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604"/>
            <p:cNvSpPr/>
            <p:nvPr/>
          </p:nvSpPr>
          <p:spPr bwMode="auto">
            <a:xfrm>
              <a:off x="-8241507" y="-8356600"/>
              <a:ext cx="619125" cy="366713"/>
            </a:xfrm>
            <a:custGeom>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605"/>
            <p:cNvSpPr/>
            <p:nvPr/>
          </p:nvSpPr>
          <p:spPr bwMode="auto">
            <a:xfrm>
              <a:off x="-8241507" y="-8166100"/>
              <a:ext cx="77788" cy="112713"/>
            </a:xfrm>
            <a:custGeom>
              <a:gdLst>
                <a:gd name="T0" fmla="*/ 11 w 21"/>
                <a:gd name="T1" fmla="*/ 0 h 30"/>
                <a:gd name="T2" fmla="*/ 0 w 21"/>
                <a:gd name="T3" fmla="*/ 14 h 30"/>
                <a:gd name="T4" fmla="*/ 9 w 21"/>
                <a:gd name="T5" fmla="*/ 29 h 30"/>
                <a:gd name="T6" fmla="*/ 20 w 21"/>
                <a:gd name="T7" fmla="*/ 15 h 30"/>
                <a:gd name="T8" fmla="*/ 11 w 21"/>
                <a:gd name="T9" fmla="*/ 0 h 30"/>
              </a:gd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606"/>
            <p:cNvSpPr/>
            <p:nvPr/>
          </p:nvSpPr>
          <p:spPr bwMode="auto">
            <a:xfrm>
              <a:off x="-8246269" y="-8169275"/>
              <a:ext cx="82550" cy="115888"/>
            </a:xfrm>
            <a:custGeom>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607"/>
            <p:cNvSpPr/>
            <p:nvPr/>
          </p:nvSpPr>
          <p:spPr bwMode="auto">
            <a:xfrm>
              <a:off x="-8516144" y="-8507413"/>
              <a:ext cx="120650" cy="120650"/>
            </a:xfrm>
            <a:custGeom>
              <a:gdLst>
                <a:gd name="T0" fmla="*/ 18 w 32"/>
                <a:gd name="T1" fmla="*/ 1 h 32"/>
                <a:gd name="T2" fmla="*/ 2 w 32"/>
                <a:gd name="T3" fmla="*/ 14 h 32"/>
                <a:gd name="T4" fmla="*/ 15 w 32"/>
                <a:gd name="T5" fmla="*/ 31 h 32"/>
                <a:gd name="T6" fmla="*/ 31 w 32"/>
                <a:gd name="T7" fmla="*/ 18 h 32"/>
                <a:gd name="T8" fmla="*/ 18 w 32"/>
                <a:gd name="T9" fmla="*/ 1 h 32"/>
              </a:gd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608"/>
            <p:cNvSpPr/>
            <p:nvPr/>
          </p:nvSpPr>
          <p:spPr bwMode="auto">
            <a:xfrm>
              <a:off x="-8279607" y="-8078788"/>
              <a:ext cx="123825" cy="93663"/>
            </a:xfrm>
            <a:custGeom>
              <a:gdLst>
                <a:gd name="T0" fmla="*/ 33 w 33"/>
                <a:gd name="T1" fmla="*/ 6 h 25"/>
                <a:gd name="T2" fmla="*/ 4 w 33"/>
                <a:gd name="T3" fmla="*/ 0 h 25"/>
                <a:gd name="T4" fmla="*/ 17 w 33"/>
                <a:gd name="T5" fmla="*/ 10 h 25"/>
                <a:gd name="T6" fmla="*/ 33 w 33"/>
                <a:gd name="T7" fmla="*/ 6 h 25"/>
              </a:gd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609"/>
            <p:cNvSpPr/>
            <p:nvPr/>
          </p:nvSpPr>
          <p:spPr bwMode="auto">
            <a:xfrm>
              <a:off x="-8257382" y="-8147050"/>
              <a:ext cx="120650" cy="63500"/>
            </a:xfrm>
            <a:custGeom>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610"/>
            <p:cNvSpPr/>
            <p:nvPr/>
          </p:nvSpPr>
          <p:spPr bwMode="auto">
            <a:xfrm>
              <a:off x="-8158957" y="-8128000"/>
              <a:ext cx="33338" cy="30163"/>
            </a:xfrm>
            <a:custGeom>
              <a:gdLst>
                <a:gd name="T0" fmla="*/ 0 w 9"/>
                <a:gd name="T1" fmla="*/ 2 h 8"/>
                <a:gd name="T2" fmla="*/ 4 w 9"/>
                <a:gd name="T3" fmla="*/ 8 h 8"/>
                <a:gd name="T4" fmla="*/ 4 w 9"/>
                <a:gd name="T5" fmla="*/ 4 h 8"/>
                <a:gd name="T6" fmla="*/ 0 w 9"/>
                <a:gd name="T7" fmla="*/ 2 h 8"/>
              </a:gd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611"/>
            <p:cNvSpPr/>
            <p:nvPr/>
          </p:nvSpPr>
          <p:spPr bwMode="auto">
            <a:xfrm>
              <a:off x="-8265319" y="-8158163"/>
              <a:ext cx="30163" cy="30163"/>
            </a:xfrm>
            <a:custGeom>
              <a:gdLst>
                <a:gd name="T0" fmla="*/ 3 w 8"/>
                <a:gd name="T1" fmla="*/ 8 h 8"/>
                <a:gd name="T2" fmla="*/ 8 w 8"/>
                <a:gd name="T3" fmla="*/ 4 h 8"/>
                <a:gd name="T4" fmla="*/ 4 w 8"/>
                <a:gd name="T5" fmla="*/ 5 h 8"/>
                <a:gd name="T6" fmla="*/ 3 w 8"/>
                <a:gd name="T7" fmla="*/ 8 h 8"/>
              </a:gd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612"/>
            <p:cNvSpPr>
              <a:spLocks noEditPoints="1"/>
            </p:cNvSpPr>
            <p:nvPr/>
          </p:nvSpPr>
          <p:spPr bwMode="auto">
            <a:xfrm>
              <a:off x="-8197057" y="-9088438"/>
              <a:ext cx="1001713" cy="952500"/>
            </a:xfrm>
            <a:custGeom>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613"/>
            <p:cNvSpPr/>
            <p:nvPr/>
          </p:nvSpPr>
          <p:spPr bwMode="auto">
            <a:xfrm>
              <a:off x="-8411369" y="-8713788"/>
              <a:ext cx="747713" cy="311150"/>
            </a:xfrm>
            <a:custGeom>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614"/>
            <p:cNvSpPr>
              <a:spLocks noEditPoints="1"/>
            </p:cNvSpPr>
            <p:nvPr/>
          </p:nvSpPr>
          <p:spPr bwMode="auto">
            <a:xfrm>
              <a:off x="-9090819" y="-7302500"/>
              <a:ext cx="1276350" cy="201613"/>
            </a:xfrm>
            <a:custGeom>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615"/>
            <p:cNvSpPr>
              <a:spLocks noEditPoints="1"/>
            </p:cNvSpPr>
            <p:nvPr/>
          </p:nvSpPr>
          <p:spPr bwMode="auto">
            <a:xfrm>
              <a:off x="-9071769" y="-7392988"/>
              <a:ext cx="1273175" cy="217488"/>
            </a:xfrm>
            <a:custGeom>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616"/>
            <p:cNvSpPr>
              <a:spLocks noEditPoints="1"/>
            </p:cNvSpPr>
            <p:nvPr/>
          </p:nvSpPr>
          <p:spPr bwMode="auto">
            <a:xfrm>
              <a:off x="-8797132" y="-7354888"/>
              <a:ext cx="374650" cy="288925"/>
            </a:xfrm>
            <a:custGeom>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617"/>
            <p:cNvSpPr/>
            <p:nvPr/>
          </p:nvSpPr>
          <p:spPr bwMode="auto">
            <a:xfrm>
              <a:off x="-8482807" y="-8472488"/>
              <a:ext cx="63500" cy="58738"/>
            </a:xfrm>
            <a:custGeom>
              <a:gdLst>
                <a:gd name="T0" fmla="*/ 9 w 17"/>
                <a:gd name="T1" fmla="*/ 0 h 16"/>
                <a:gd name="T2" fmla="*/ 1 w 17"/>
                <a:gd name="T3" fmla="*/ 7 h 16"/>
                <a:gd name="T4" fmla="*/ 7 w 17"/>
                <a:gd name="T5" fmla="*/ 16 h 16"/>
                <a:gd name="T6" fmla="*/ 16 w 17"/>
                <a:gd name="T7" fmla="*/ 9 h 16"/>
                <a:gd name="T8" fmla="*/ 9 w 17"/>
                <a:gd name="T9" fmla="*/ 0 h 16"/>
              </a:gd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618"/>
            <p:cNvSpPr/>
            <p:nvPr/>
          </p:nvSpPr>
          <p:spPr bwMode="auto">
            <a:xfrm>
              <a:off x="-7863682" y="-8402638"/>
              <a:ext cx="128588" cy="123825"/>
            </a:xfrm>
            <a:custGeom>
              <a:gdLst>
                <a:gd name="T0" fmla="*/ 19 w 34"/>
                <a:gd name="T1" fmla="*/ 1 h 33"/>
                <a:gd name="T2" fmla="*/ 1 w 34"/>
                <a:gd name="T3" fmla="*/ 14 h 33"/>
                <a:gd name="T4" fmla="*/ 15 w 34"/>
                <a:gd name="T5" fmla="*/ 32 h 33"/>
                <a:gd name="T6" fmla="*/ 32 w 34"/>
                <a:gd name="T7" fmla="*/ 19 h 33"/>
                <a:gd name="T8" fmla="*/ 19 w 34"/>
                <a:gd name="T9" fmla="*/ 1 h 33"/>
              </a:gd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619"/>
            <p:cNvSpPr/>
            <p:nvPr/>
          </p:nvSpPr>
          <p:spPr bwMode="auto">
            <a:xfrm>
              <a:off x="-8290719" y="-8593138"/>
              <a:ext cx="123825" cy="74613"/>
            </a:xfrm>
            <a:custGeom>
              <a:gdLst>
                <a:gd name="T0" fmla="*/ 32 w 33"/>
                <a:gd name="T1" fmla="*/ 5 h 20"/>
                <a:gd name="T2" fmla="*/ 4 w 33"/>
                <a:gd name="T3" fmla="*/ 18 h 20"/>
                <a:gd name="T4" fmla="*/ 16 w 33"/>
                <a:gd name="T5" fmla="*/ 3 h 20"/>
                <a:gd name="T6" fmla="*/ 32 w 33"/>
                <a:gd name="T7" fmla="*/ 5 h 20"/>
              </a:gd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620"/>
            <p:cNvSpPr/>
            <p:nvPr/>
          </p:nvSpPr>
          <p:spPr bwMode="auto">
            <a:xfrm>
              <a:off x="-8039894" y="-8551863"/>
              <a:ext cx="120650" cy="90488"/>
            </a:xfrm>
            <a:custGeom>
              <a:gdLst>
                <a:gd name="T0" fmla="*/ 1 w 32"/>
                <a:gd name="T1" fmla="*/ 4 h 24"/>
                <a:gd name="T2" fmla="*/ 26 w 32"/>
                <a:gd name="T3" fmla="*/ 22 h 24"/>
                <a:gd name="T4" fmla="*/ 17 w 32"/>
                <a:gd name="T5" fmla="*/ 5 h 24"/>
                <a:gd name="T6" fmla="*/ 1 w 32"/>
                <a:gd name="T7" fmla="*/ 4 h 24"/>
              </a:gd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621"/>
            <p:cNvSpPr/>
            <p:nvPr/>
          </p:nvSpPr>
          <p:spPr bwMode="auto">
            <a:xfrm>
              <a:off x="-8182769" y="-8455025"/>
              <a:ext cx="87313" cy="41275"/>
            </a:xfrm>
            <a:custGeom>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623"/>
            <p:cNvSpPr/>
            <p:nvPr/>
          </p:nvSpPr>
          <p:spPr bwMode="auto">
            <a:xfrm>
              <a:off x="-8265319" y="-8477251"/>
              <a:ext cx="101600" cy="98425"/>
            </a:xfrm>
            <a:custGeom>
              <a:gdLst>
                <a:gd name="T0" fmla="*/ 15 w 27"/>
                <a:gd name="T1" fmla="*/ 1 h 26"/>
                <a:gd name="T2" fmla="*/ 1 w 27"/>
                <a:gd name="T3" fmla="*/ 12 h 26"/>
                <a:gd name="T4" fmla="*/ 13 w 27"/>
                <a:gd name="T5" fmla="*/ 26 h 26"/>
                <a:gd name="T6" fmla="*/ 27 w 27"/>
                <a:gd name="T7" fmla="*/ 14 h 26"/>
                <a:gd name="T8" fmla="*/ 15 w 27"/>
                <a:gd name="T9" fmla="*/ 1 h 26"/>
              </a:gd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624"/>
            <p:cNvSpPr/>
            <p:nvPr/>
          </p:nvSpPr>
          <p:spPr bwMode="auto">
            <a:xfrm>
              <a:off x="-8257381" y="-8480426"/>
              <a:ext cx="57150" cy="119063"/>
            </a:xfrm>
            <a:custGeom>
              <a:gdLst>
                <a:gd name="T0" fmla="*/ 0 w 36"/>
                <a:gd name="T1" fmla="*/ 7 h 75"/>
                <a:gd name="T2" fmla="*/ 10 w 36"/>
                <a:gd name="T3" fmla="*/ 0 h 75"/>
                <a:gd name="T4" fmla="*/ 36 w 36"/>
                <a:gd name="T5" fmla="*/ 73 h 75"/>
                <a:gd name="T6" fmla="*/ 21 w 36"/>
                <a:gd name="T7" fmla="*/ 75 h 75"/>
                <a:gd name="T8" fmla="*/ 0 w 36"/>
                <a:gd name="T9" fmla="*/ 7 h 75"/>
              </a:gd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625"/>
            <p:cNvSpPr/>
            <p:nvPr/>
          </p:nvSpPr>
          <p:spPr bwMode="auto">
            <a:xfrm>
              <a:off x="-8227219" y="-8480426"/>
              <a:ext cx="44450" cy="104775"/>
            </a:xfrm>
            <a:custGeom>
              <a:gdLst>
                <a:gd name="T0" fmla="*/ 5 w 28"/>
                <a:gd name="T1" fmla="*/ 0 h 66"/>
                <a:gd name="T2" fmla="*/ 0 w 28"/>
                <a:gd name="T3" fmla="*/ 0 h 66"/>
                <a:gd name="T4" fmla="*/ 21 w 28"/>
                <a:gd name="T5" fmla="*/ 66 h 66"/>
                <a:gd name="T6" fmla="*/ 28 w 28"/>
                <a:gd name="T7" fmla="*/ 64 h 66"/>
                <a:gd name="T8" fmla="*/ 5 w 28"/>
                <a:gd name="T9" fmla="*/ 0 h 66"/>
              </a:gd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626"/>
            <p:cNvSpPr/>
            <p:nvPr/>
          </p:nvSpPr>
          <p:spPr bwMode="auto">
            <a:xfrm>
              <a:off x="-8122444" y="-8439151"/>
              <a:ext cx="104775" cy="101600"/>
            </a:xfrm>
            <a:custGeom>
              <a:gdLst>
                <a:gd name="T0" fmla="*/ 15 w 28"/>
                <a:gd name="T1" fmla="*/ 0 h 27"/>
                <a:gd name="T2" fmla="*/ 1 w 28"/>
                <a:gd name="T3" fmla="*/ 12 h 27"/>
                <a:gd name="T4" fmla="*/ 13 w 28"/>
                <a:gd name="T5" fmla="*/ 26 h 27"/>
                <a:gd name="T6" fmla="*/ 27 w 28"/>
                <a:gd name="T7" fmla="*/ 14 h 27"/>
                <a:gd name="T8" fmla="*/ 15 w 28"/>
                <a:gd name="T9" fmla="*/ 0 h 27"/>
              </a:gd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627"/>
            <p:cNvSpPr/>
            <p:nvPr/>
          </p:nvSpPr>
          <p:spPr bwMode="auto">
            <a:xfrm>
              <a:off x="-8114506" y="-8443913"/>
              <a:ext cx="55563" cy="120650"/>
            </a:xfrm>
            <a:custGeom>
              <a:gdLst>
                <a:gd name="T0" fmla="*/ 0 w 35"/>
                <a:gd name="T1" fmla="*/ 8 h 76"/>
                <a:gd name="T2" fmla="*/ 9 w 35"/>
                <a:gd name="T3" fmla="*/ 0 h 76"/>
                <a:gd name="T4" fmla="*/ 35 w 35"/>
                <a:gd name="T5" fmla="*/ 76 h 76"/>
                <a:gd name="T6" fmla="*/ 24 w 35"/>
                <a:gd name="T7" fmla="*/ 76 h 76"/>
                <a:gd name="T8" fmla="*/ 0 w 35"/>
                <a:gd name="T9" fmla="*/ 8 h 76"/>
              </a:gd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628"/>
            <p:cNvSpPr/>
            <p:nvPr/>
          </p:nvSpPr>
          <p:spPr bwMode="auto">
            <a:xfrm>
              <a:off x="-8084344" y="-8447088"/>
              <a:ext cx="44450" cy="112713"/>
            </a:xfrm>
            <a:custGeom>
              <a:gdLst>
                <a:gd name="T0" fmla="*/ 7 w 28"/>
                <a:gd name="T1" fmla="*/ 2 h 71"/>
                <a:gd name="T2" fmla="*/ 0 w 28"/>
                <a:gd name="T3" fmla="*/ 0 h 71"/>
                <a:gd name="T4" fmla="*/ 24 w 28"/>
                <a:gd name="T5" fmla="*/ 71 h 71"/>
                <a:gd name="T6" fmla="*/ 28 w 28"/>
                <a:gd name="T7" fmla="*/ 66 h 71"/>
                <a:gd name="T8" fmla="*/ 7 w 28"/>
                <a:gd name="T9" fmla="*/ 2 h 71"/>
              </a:gd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629"/>
            <p:cNvSpPr/>
            <p:nvPr/>
          </p:nvSpPr>
          <p:spPr bwMode="auto">
            <a:xfrm>
              <a:off x="-7844631" y="-8372476"/>
              <a:ext cx="63500" cy="65088"/>
            </a:xfrm>
            <a:custGeom>
              <a:gdLst>
                <a:gd name="T0" fmla="*/ 9 w 17"/>
                <a:gd name="T1" fmla="*/ 1 h 17"/>
                <a:gd name="T2" fmla="*/ 1 w 17"/>
                <a:gd name="T3" fmla="*/ 8 h 17"/>
                <a:gd name="T4" fmla="*/ 7 w 17"/>
                <a:gd name="T5" fmla="*/ 17 h 17"/>
                <a:gd name="T6" fmla="*/ 16 w 17"/>
                <a:gd name="T7" fmla="*/ 10 h 17"/>
                <a:gd name="T8" fmla="*/ 9 w 17"/>
                <a:gd name="T9" fmla="*/ 1 h 17"/>
              </a:gd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630"/>
            <p:cNvSpPr/>
            <p:nvPr/>
          </p:nvSpPr>
          <p:spPr bwMode="auto">
            <a:xfrm>
              <a:off x="-8246269" y="-8416926"/>
              <a:ext cx="176213" cy="176213"/>
            </a:xfrm>
            <a:custGeom>
              <a:gdLst>
                <a:gd name="T0" fmla="*/ 28 w 47"/>
                <a:gd name="T1" fmla="*/ 2 h 47"/>
                <a:gd name="T2" fmla="*/ 2 w 47"/>
                <a:gd name="T3" fmla="*/ 20 h 47"/>
                <a:gd name="T4" fmla="*/ 20 w 47"/>
                <a:gd name="T5" fmla="*/ 45 h 47"/>
                <a:gd name="T6" fmla="*/ 45 w 47"/>
                <a:gd name="T7" fmla="*/ 28 h 47"/>
                <a:gd name="T8" fmla="*/ 28 w 47"/>
                <a:gd name="T9" fmla="*/ 2 h 47"/>
              </a:gd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631"/>
            <p:cNvSpPr/>
            <p:nvPr/>
          </p:nvSpPr>
          <p:spPr bwMode="auto">
            <a:xfrm>
              <a:off x="-8152606" y="-8378826"/>
              <a:ext cx="57150" cy="55563"/>
            </a:xfrm>
            <a:custGeom>
              <a:gdLst>
                <a:gd name="T0" fmla="*/ 9 w 15"/>
                <a:gd name="T1" fmla="*/ 1 h 15"/>
                <a:gd name="T2" fmla="*/ 1 w 15"/>
                <a:gd name="T3" fmla="*/ 7 h 15"/>
                <a:gd name="T4" fmla="*/ 6 w 15"/>
                <a:gd name="T5" fmla="*/ 15 h 15"/>
                <a:gd name="T6" fmla="*/ 15 w 15"/>
                <a:gd name="T7" fmla="*/ 9 h 15"/>
                <a:gd name="T8" fmla="*/ 9 w 15"/>
                <a:gd name="T9" fmla="*/ 1 h 15"/>
              </a:gd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632"/>
            <p:cNvSpPr/>
            <p:nvPr/>
          </p:nvSpPr>
          <p:spPr bwMode="auto">
            <a:xfrm>
              <a:off x="-8287544" y="-8361363"/>
              <a:ext cx="101600" cy="101600"/>
            </a:xfrm>
            <a:custGeom>
              <a:gdLst>
                <a:gd name="T0" fmla="*/ 16 w 27"/>
                <a:gd name="T1" fmla="*/ 1 h 27"/>
                <a:gd name="T2" fmla="*/ 1 w 27"/>
                <a:gd name="T3" fmla="*/ 11 h 27"/>
                <a:gd name="T4" fmla="*/ 11 w 27"/>
                <a:gd name="T5" fmla="*/ 26 h 27"/>
                <a:gd name="T6" fmla="*/ 26 w 27"/>
                <a:gd name="T7" fmla="*/ 16 h 27"/>
                <a:gd name="T8" fmla="*/ 16 w 27"/>
                <a:gd name="T9" fmla="*/ 1 h 27"/>
              </a:gd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633"/>
            <p:cNvSpPr/>
            <p:nvPr/>
          </p:nvSpPr>
          <p:spPr bwMode="auto">
            <a:xfrm>
              <a:off x="-8152606" y="-8331201"/>
              <a:ext cx="101600" cy="98425"/>
            </a:xfrm>
            <a:custGeom>
              <a:gdLst>
                <a:gd name="T0" fmla="*/ 16 w 27"/>
                <a:gd name="T1" fmla="*/ 1 h 26"/>
                <a:gd name="T2" fmla="*/ 1 w 27"/>
                <a:gd name="T3" fmla="*/ 11 h 26"/>
                <a:gd name="T4" fmla="*/ 11 w 27"/>
                <a:gd name="T5" fmla="*/ 25 h 26"/>
                <a:gd name="T6" fmla="*/ 26 w 27"/>
                <a:gd name="T7" fmla="*/ 15 h 26"/>
                <a:gd name="T8" fmla="*/ 16 w 27"/>
                <a:gd name="T9" fmla="*/ 1 h 26"/>
              </a:gd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634"/>
            <p:cNvSpPr/>
            <p:nvPr/>
          </p:nvSpPr>
          <p:spPr bwMode="auto">
            <a:xfrm>
              <a:off x="-8265319" y="-8289926"/>
              <a:ext cx="46038" cy="19050"/>
            </a:xfrm>
            <a:custGeom>
              <a:gdLst>
                <a:gd name="T0" fmla="*/ 6 w 12"/>
                <a:gd name="T1" fmla="*/ 1 h 5"/>
                <a:gd name="T2" fmla="*/ 0 w 12"/>
                <a:gd name="T3" fmla="*/ 1 h 5"/>
                <a:gd name="T4" fmla="*/ 6 w 12"/>
                <a:gd name="T5" fmla="*/ 4 h 5"/>
                <a:gd name="T6" fmla="*/ 12 w 12"/>
                <a:gd name="T7" fmla="*/ 4 h 5"/>
                <a:gd name="T8" fmla="*/ 6 w 12"/>
                <a:gd name="T9" fmla="*/ 1 h 5"/>
              </a:gd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635"/>
            <p:cNvSpPr/>
            <p:nvPr/>
          </p:nvSpPr>
          <p:spPr bwMode="auto">
            <a:xfrm>
              <a:off x="-8128794" y="-8262938"/>
              <a:ext cx="47625" cy="19050"/>
            </a:xfrm>
            <a:custGeom>
              <a:gdLst>
                <a:gd name="T0" fmla="*/ 7 w 13"/>
                <a:gd name="T1" fmla="*/ 1 h 5"/>
                <a:gd name="T2" fmla="*/ 0 w 13"/>
                <a:gd name="T3" fmla="*/ 1 h 5"/>
                <a:gd name="T4" fmla="*/ 6 w 13"/>
                <a:gd name="T5" fmla="*/ 4 h 5"/>
                <a:gd name="T6" fmla="*/ 12 w 13"/>
                <a:gd name="T7" fmla="*/ 4 h 5"/>
                <a:gd name="T8" fmla="*/ 7 w 13"/>
                <a:gd name="T9" fmla="*/ 1 h 5"/>
              </a:gd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636"/>
            <p:cNvSpPr/>
            <p:nvPr/>
          </p:nvSpPr>
          <p:spPr bwMode="auto">
            <a:xfrm>
              <a:off x="-9151144" y="-7591426"/>
              <a:ext cx="274638" cy="239713"/>
            </a:xfrm>
            <a:custGeom>
              <a:gdLst>
                <a:gd name="T0" fmla="*/ 73 w 73"/>
                <a:gd name="T1" fmla="*/ 26 h 64"/>
                <a:gd name="T2" fmla="*/ 13 w 73"/>
                <a:gd name="T3" fmla="*/ 0 h 64"/>
                <a:gd name="T4" fmla="*/ 38 w 73"/>
                <a:gd name="T5" fmla="*/ 57 h 64"/>
                <a:gd name="T6" fmla="*/ 73 w 73"/>
                <a:gd name="T7" fmla="*/ 26 h 64"/>
              </a:gd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637"/>
            <p:cNvSpPr/>
            <p:nvPr/>
          </p:nvSpPr>
          <p:spPr bwMode="auto">
            <a:xfrm>
              <a:off x="-9090819" y="-7693026"/>
              <a:ext cx="255588" cy="168275"/>
            </a:xfrm>
            <a:custGeom>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638"/>
            <p:cNvSpPr/>
            <p:nvPr/>
          </p:nvSpPr>
          <p:spPr bwMode="auto">
            <a:xfrm>
              <a:off x="-9187656" y="-7689851"/>
              <a:ext cx="390525" cy="258763"/>
            </a:xfrm>
            <a:custGeom>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639"/>
            <p:cNvSpPr/>
            <p:nvPr/>
          </p:nvSpPr>
          <p:spPr bwMode="auto">
            <a:xfrm>
              <a:off x="-8928894" y="-8656638"/>
              <a:ext cx="203200" cy="231775"/>
            </a:xfrm>
            <a:custGeom>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640"/>
            <p:cNvSpPr/>
            <p:nvPr/>
          </p:nvSpPr>
          <p:spPr bwMode="auto">
            <a:xfrm>
              <a:off x="-9052719" y="-8450263"/>
              <a:ext cx="239713" cy="360363"/>
            </a:xfrm>
            <a:custGeom>
              <a:gdLst>
                <a:gd name="T0" fmla="*/ 40 w 64"/>
                <a:gd name="T1" fmla="*/ 0 h 96"/>
                <a:gd name="T2" fmla="*/ 0 w 64"/>
                <a:gd name="T3" fmla="*/ 80 h 96"/>
                <a:gd name="T4" fmla="*/ 49 w 64"/>
                <a:gd name="T5" fmla="*/ 92 h 96"/>
                <a:gd name="T6" fmla="*/ 64 w 64"/>
                <a:gd name="T7" fmla="*/ 6 h 96"/>
                <a:gd name="T8" fmla="*/ 40 w 64"/>
                <a:gd name="T9" fmla="*/ 0 h 96"/>
              </a:gd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641"/>
            <p:cNvSpPr/>
            <p:nvPr/>
          </p:nvSpPr>
          <p:spPr bwMode="auto">
            <a:xfrm>
              <a:off x="-7473156" y="-9126538"/>
              <a:ext cx="139700" cy="139700"/>
            </a:xfrm>
            <a:custGeom>
              <a:gdLst>
                <a:gd name="T0" fmla="*/ 20 w 37"/>
                <a:gd name="T1" fmla="*/ 1 h 37"/>
                <a:gd name="T2" fmla="*/ 36 w 37"/>
                <a:gd name="T3" fmla="*/ 20 h 37"/>
                <a:gd name="T4" fmla="*/ 17 w 37"/>
                <a:gd name="T5" fmla="*/ 36 h 37"/>
                <a:gd name="T6" fmla="*/ 1 w 37"/>
                <a:gd name="T7" fmla="*/ 16 h 37"/>
                <a:gd name="T8" fmla="*/ 20 w 37"/>
                <a:gd name="T9" fmla="*/ 1 h 37"/>
              </a:gd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42"/>
            <p:cNvSpPr/>
            <p:nvPr/>
          </p:nvSpPr>
          <p:spPr bwMode="auto">
            <a:xfrm>
              <a:off x="-7442994" y="-9099551"/>
              <a:ext cx="93663" cy="93663"/>
            </a:xfrm>
            <a:custGeom>
              <a:gdLst>
                <a:gd name="T0" fmla="*/ 14 w 25"/>
                <a:gd name="T1" fmla="*/ 1 h 25"/>
                <a:gd name="T2" fmla="*/ 24 w 25"/>
                <a:gd name="T3" fmla="*/ 14 h 25"/>
                <a:gd name="T4" fmla="*/ 11 w 25"/>
                <a:gd name="T5" fmla="*/ 24 h 25"/>
                <a:gd name="T6" fmla="*/ 1 w 25"/>
                <a:gd name="T7" fmla="*/ 11 h 25"/>
                <a:gd name="T8" fmla="*/ 14 w 25"/>
                <a:gd name="T9" fmla="*/ 1 h 25"/>
              </a:gd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643"/>
            <p:cNvSpPr/>
            <p:nvPr/>
          </p:nvSpPr>
          <p:spPr bwMode="auto">
            <a:xfrm>
              <a:off x="-10257631" y="-7381876"/>
              <a:ext cx="1576388" cy="1208088"/>
            </a:xfrm>
            <a:custGeom>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44"/>
            <p:cNvSpPr/>
            <p:nvPr/>
          </p:nvSpPr>
          <p:spPr bwMode="auto">
            <a:xfrm>
              <a:off x="-9608344" y="-6327776"/>
              <a:ext cx="1295400" cy="547688"/>
            </a:xfrm>
            <a:custGeom>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45"/>
            <p:cNvSpPr/>
            <p:nvPr/>
          </p:nvSpPr>
          <p:spPr bwMode="auto">
            <a:xfrm>
              <a:off x="-9619456" y="-6350001"/>
              <a:ext cx="1295400" cy="550863"/>
            </a:xfrm>
            <a:custGeom>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46"/>
            <p:cNvSpPr/>
            <p:nvPr/>
          </p:nvSpPr>
          <p:spPr bwMode="auto">
            <a:xfrm>
              <a:off x="-10208419" y="-6567488"/>
              <a:ext cx="1290638" cy="550863"/>
            </a:xfrm>
            <a:custGeom>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47"/>
            <p:cNvSpPr/>
            <p:nvPr/>
          </p:nvSpPr>
          <p:spPr bwMode="auto">
            <a:xfrm>
              <a:off x="-10219531" y="-6586538"/>
              <a:ext cx="1290638" cy="547688"/>
            </a:xfrm>
            <a:custGeom>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8"/>
            <p:cNvSpPr/>
            <p:nvPr/>
          </p:nvSpPr>
          <p:spPr bwMode="auto">
            <a:xfrm>
              <a:off x="-9124156" y="-7842251"/>
              <a:ext cx="1733550" cy="1792288"/>
            </a:xfrm>
            <a:custGeom>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49"/>
            <p:cNvSpPr/>
            <p:nvPr/>
          </p:nvSpPr>
          <p:spPr bwMode="auto">
            <a:xfrm>
              <a:off x="-9079706" y="-7835901"/>
              <a:ext cx="1735138" cy="1793875"/>
            </a:xfrm>
            <a:custGeom>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50"/>
            <p:cNvSpPr/>
            <p:nvPr/>
          </p:nvSpPr>
          <p:spPr bwMode="auto">
            <a:xfrm>
              <a:off x="-10310019" y="-7580313"/>
              <a:ext cx="1812925" cy="1450975"/>
            </a:xfrm>
            <a:custGeom>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cxnLst>
                <a:cxn ang="0">
                  <a:pos x="T0" y="T1"/>
                </a:cxn>
                <a:cxn ang="0">
                  <a:pos x="T2" y="T3"/>
                </a:cxn>
                <a:cxn ang="0">
                  <a:pos x="T4" y="T5"/>
                </a:cxn>
                <a:cxn ang="0">
                  <a:pos x="T6" y="T7"/>
                </a:cxn>
                <a:cxn ang="0">
                  <a:pos x="T8" y="T9"/>
                </a:cxn>
                <a:cxn ang="0">
                  <a:pos x="T10" y="T11"/>
                </a:cxn>
                <a:cxn ang="0">
                  <a:pos x="T12" y="T13"/>
                </a:cxn>
              </a:cxnLst>
              <a:rect l="0" t="0" r="r" b="b"/>
              <a:pathLst>
                <a:path w="482"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51"/>
            <p:cNvSpPr/>
            <p:nvPr/>
          </p:nvSpPr>
          <p:spPr bwMode="auto">
            <a:xfrm>
              <a:off x="-10354469" y="-7572376"/>
              <a:ext cx="1811338" cy="1525588"/>
            </a:xfrm>
            <a:custGeom>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cxnLst>
                <a:cxn ang="0">
                  <a:pos x="T0" y="T1"/>
                </a:cxn>
                <a:cxn ang="0">
                  <a:pos x="T2" y="T3"/>
                </a:cxn>
                <a:cxn ang="0">
                  <a:pos x="T4" y="T5"/>
                </a:cxn>
                <a:cxn ang="0">
                  <a:pos x="T6" y="T7"/>
                </a:cxn>
                <a:cxn ang="0">
                  <a:pos x="T8" y="T9"/>
                </a:cxn>
                <a:cxn ang="0">
                  <a:pos x="T10" y="T11"/>
                </a:cxn>
                <a:cxn ang="0">
                  <a:pos x="T12" y="T13"/>
                </a:cxn>
              </a:cxnLst>
              <a:rect l="0" t="0" r="r" b="b"/>
              <a:pathLst>
                <a:path w="482"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52"/>
            <p:cNvSpPr/>
            <p:nvPr/>
          </p:nvSpPr>
          <p:spPr bwMode="auto">
            <a:xfrm>
              <a:off x="-8906669" y="-7778751"/>
              <a:ext cx="1543050" cy="1646238"/>
            </a:xfrm>
            <a:custGeom>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53"/>
            <p:cNvSpPr/>
            <p:nvPr/>
          </p:nvSpPr>
          <p:spPr bwMode="auto">
            <a:xfrm>
              <a:off x="-11533981" y="-6691313"/>
              <a:ext cx="1636713" cy="1027113"/>
            </a:xfrm>
            <a:custGeom>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654"/>
            <p:cNvSpPr/>
            <p:nvPr/>
          </p:nvSpPr>
          <p:spPr bwMode="auto">
            <a:xfrm>
              <a:off x="-11822906" y="-5876926"/>
              <a:ext cx="908050" cy="884238"/>
            </a:xfrm>
            <a:custGeom>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cxnLst>
                <a:cxn ang="0">
                  <a:pos x="T0" y="T1"/>
                </a:cxn>
                <a:cxn ang="0">
                  <a:pos x="T2" y="T3"/>
                </a:cxn>
                <a:cxn ang="0">
                  <a:pos x="T4" y="T5"/>
                </a:cxn>
                <a:cxn ang="0">
                  <a:pos x="T6" y="T7"/>
                </a:cxn>
                <a:cxn ang="0">
                  <a:pos x="T8" y="T9"/>
                </a:cxn>
                <a:cxn ang="0">
                  <a:pos x="T10" y="T11"/>
                </a:cxn>
                <a:cxn ang="0">
                  <a:pos x="T12" y="T13"/>
                </a:cxn>
              </a:cxnLst>
              <a:rect l="0" t="0" r="r" b="b"/>
              <a:pathLst>
                <a:path w="241"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655"/>
            <p:cNvSpPr/>
            <p:nvPr/>
          </p:nvSpPr>
          <p:spPr bwMode="auto">
            <a:xfrm>
              <a:off x="-10505281" y="-6600826"/>
              <a:ext cx="979488" cy="1390650"/>
            </a:xfrm>
            <a:custGeom>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656"/>
            <p:cNvSpPr/>
            <p:nvPr/>
          </p:nvSpPr>
          <p:spPr bwMode="auto">
            <a:xfrm>
              <a:off x="-10332244" y="-7010401"/>
              <a:ext cx="412750" cy="401638"/>
            </a:xfrm>
            <a:custGeom>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657"/>
            <p:cNvSpPr/>
            <p:nvPr/>
          </p:nvSpPr>
          <p:spPr bwMode="auto">
            <a:xfrm>
              <a:off x="-11300619" y="-6983413"/>
              <a:ext cx="2716213" cy="985838"/>
            </a:xfrm>
            <a:custGeom>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658"/>
            <p:cNvSpPr/>
            <p:nvPr/>
          </p:nvSpPr>
          <p:spPr bwMode="auto">
            <a:xfrm>
              <a:off x="-8981281" y="-6657976"/>
              <a:ext cx="273050" cy="415925"/>
            </a:xfrm>
            <a:custGeom>
              <a:gdLst>
                <a:gd name="T0" fmla="*/ 66 w 73"/>
                <a:gd name="T1" fmla="*/ 21 h 111"/>
                <a:gd name="T2" fmla="*/ 61 w 73"/>
                <a:gd name="T3" fmla="*/ 110 h 111"/>
                <a:gd name="T4" fmla="*/ 37 w 73"/>
                <a:gd name="T5" fmla="*/ 45 h 111"/>
                <a:gd name="T6" fmla="*/ 53 w 73"/>
                <a:gd name="T7" fmla="*/ 7 h 111"/>
                <a:gd name="T8" fmla="*/ 66 w 73"/>
                <a:gd name="T9" fmla="*/ 21 h 111"/>
              </a:gdLst>
              <a:cxnLst>
                <a:cxn ang="0">
                  <a:pos x="T0" y="T1"/>
                </a:cxn>
                <a:cxn ang="0">
                  <a:pos x="T2" y="T3"/>
                </a:cxn>
                <a:cxn ang="0">
                  <a:pos x="T4" y="T5"/>
                </a:cxn>
                <a:cxn ang="0">
                  <a:pos x="T6" y="T7"/>
                </a:cxn>
                <a:cxn ang="0">
                  <a:pos x="T8" y="T9"/>
                </a:cxn>
              </a:cxnLst>
              <a:rect l="0" t="0" r="r" b="b"/>
              <a:pathLst>
                <a:path w="73" h="110">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659"/>
            <p:cNvSpPr/>
            <p:nvPr/>
          </p:nvSpPr>
          <p:spPr bwMode="auto">
            <a:xfrm>
              <a:off x="-9184481" y="-6646863"/>
              <a:ext cx="338138" cy="506413"/>
            </a:xfrm>
            <a:custGeom>
              <a:gdLst>
                <a:gd name="T0" fmla="*/ 0 w 90"/>
                <a:gd name="T1" fmla="*/ 32 h 135"/>
                <a:gd name="T2" fmla="*/ 45 w 90"/>
                <a:gd name="T3" fmla="*/ 0 h 135"/>
                <a:gd name="T4" fmla="*/ 47 w 90"/>
                <a:gd name="T5" fmla="*/ 117 h 135"/>
                <a:gd name="T6" fmla="*/ 35 w 90"/>
                <a:gd name="T7" fmla="*/ 100 h 135"/>
                <a:gd name="T8" fmla="*/ 0 w 90"/>
                <a:gd name="T9" fmla="*/ 32 h 135"/>
              </a:gd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660"/>
            <p:cNvSpPr/>
            <p:nvPr/>
          </p:nvSpPr>
          <p:spPr bwMode="auto">
            <a:xfrm>
              <a:off x="-9548019" y="-6570663"/>
              <a:ext cx="307975" cy="434975"/>
            </a:xfrm>
            <a:custGeom>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cxnLst>
                <a:cxn ang="0">
                  <a:pos x="T0" y="T1"/>
                </a:cxn>
                <a:cxn ang="0">
                  <a:pos x="T2" y="T3"/>
                </a:cxn>
                <a:cxn ang="0">
                  <a:pos x="T4" y="T5"/>
                </a:cxn>
                <a:cxn ang="0">
                  <a:pos x="T6" y="T7"/>
                </a:cxn>
                <a:cxn ang="0">
                  <a:pos x="T8" y="T9"/>
                </a:cxn>
                <a:cxn ang="0">
                  <a:pos x="T10" y="T11"/>
                </a:cxn>
              </a:cxnLst>
              <a:rect l="0" t="0" r="r" b="b"/>
              <a:pathLst>
                <a:path w="82" h="115">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661"/>
            <p:cNvSpPr/>
            <p:nvPr/>
          </p:nvSpPr>
          <p:spPr bwMode="auto">
            <a:xfrm>
              <a:off x="-9765506" y="-6845301"/>
              <a:ext cx="284163" cy="498475"/>
            </a:xfrm>
            <a:custGeom>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662"/>
            <p:cNvSpPr/>
            <p:nvPr/>
          </p:nvSpPr>
          <p:spPr bwMode="auto">
            <a:xfrm>
              <a:off x="-9990931" y="-6680201"/>
              <a:ext cx="239713" cy="514350"/>
            </a:xfrm>
            <a:custGeom>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663"/>
            <p:cNvSpPr/>
            <p:nvPr/>
          </p:nvSpPr>
          <p:spPr bwMode="auto">
            <a:xfrm>
              <a:off x="-10230644" y="-6402388"/>
              <a:ext cx="360363" cy="333375"/>
            </a:xfrm>
            <a:custGeom>
              <a:gdLst>
                <a:gd name="T0" fmla="*/ 35 w 96"/>
                <a:gd name="T1" fmla="*/ 0 h 89"/>
                <a:gd name="T2" fmla="*/ 70 w 96"/>
                <a:gd name="T3" fmla="*/ 75 h 89"/>
                <a:gd name="T4" fmla="*/ 21 w 96"/>
                <a:gd name="T5" fmla="*/ 37 h 89"/>
                <a:gd name="T6" fmla="*/ 34 w 96"/>
                <a:gd name="T7" fmla="*/ 1 h 89"/>
                <a:gd name="T8" fmla="*/ 35 w 96"/>
                <a:gd name="T9" fmla="*/ 0 h 89"/>
              </a:gd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664"/>
            <p:cNvSpPr/>
            <p:nvPr/>
          </p:nvSpPr>
          <p:spPr bwMode="auto">
            <a:xfrm>
              <a:off x="-10419556" y="-6316663"/>
              <a:ext cx="192088" cy="368300"/>
            </a:xfrm>
            <a:custGeom>
              <a:gdLst>
                <a:gd name="T0" fmla="*/ 28 w 51"/>
                <a:gd name="T1" fmla="*/ 1 h 98"/>
                <a:gd name="T2" fmla="*/ 49 w 51"/>
                <a:gd name="T3" fmla="*/ 76 h 98"/>
                <a:gd name="T4" fmla="*/ 9 w 51"/>
                <a:gd name="T5" fmla="*/ 94 h 98"/>
                <a:gd name="T6" fmla="*/ 1 w 51"/>
                <a:gd name="T7" fmla="*/ 11 h 98"/>
                <a:gd name="T8" fmla="*/ 28 w 51"/>
                <a:gd name="T9" fmla="*/ 1 h 98"/>
              </a:gd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665"/>
            <p:cNvSpPr/>
            <p:nvPr/>
          </p:nvSpPr>
          <p:spPr bwMode="auto">
            <a:xfrm>
              <a:off x="-10764044" y="-6316663"/>
              <a:ext cx="266700" cy="322263"/>
            </a:xfrm>
            <a:custGeom>
              <a:gdLst>
                <a:gd name="T0" fmla="*/ 62 w 71"/>
                <a:gd name="T1" fmla="*/ 4 h 86"/>
                <a:gd name="T2" fmla="*/ 41 w 71"/>
                <a:gd name="T3" fmla="*/ 86 h 86"/>
                <a:gd name="T4" fmla="*/ 1 w 71"/>
                <a:gd name="T5" fmla="*/ 78 h 86"/>
                <a:gd name="T6" fmla="*/ 24 w 71"/>
                <a:gd name="T7" fmla="*/ 5 h 86"/>
                <a:gd name="T8" fmla="*/ 62 w 71"/>
                <a:gd name="T9" fmla="*/ 4 h 86"/>
              </a:gd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666"/>
            <p:cNvSpPr/>
            <p:nvPr/>
          </p:nvSpPr>
          <p:spPr bwMode="auto">
            <a:xfrm>
              <a:off x="-11206956" y="-6383338"/>
              <a:ext cx="390525" cy="322263"/>
            </a:xfrm>
            <a:custGeom>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667"/>
            <p:cNvSpPr/>
            <p:nvPr/>
          </p:nvSpPr>
          <p:spPr bwMode="auto">
            <a:xfrm>
              <a:off x="-8670131" y="-6553201"/>
              <a:ext cx="192088" cy="277813"/>
            </a:xfrm>
            <a:custGeom>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668"/>
            <p:cNvSpPr/>
            <p:nvPr/>
          </p:nvSpPr>
          <p:spPr bwMode="auto">
            <a:xfrm>
              <a:off x="-11575256" y="-6619876"/>
              <a:ext cx="434975" cy="377825"/>
            </a:xfrm>
            <a:custGeom>
              <a:gdLst>
                <a:gd name="T0" fmla="*/ 23 w 116"/>
                <a:gd name="T1" fmla="*/ 78 h 101"/>
                <a:gd name="T2" fmla="*/ 94 w 116"/>
                <a:gd name="T3" fmla="*/ 38 h 101"/>
                <a:gd name="T4" fmla="*/ 99 w 116"/>
                <a:gd name="T5" fmla="*/ 96 h 101"/>
                <a:gd name="T6" fmla="*/ 25 w 116"/>
                <a:gd name="T7" fmla="*/ 86 h 101"/>
                <a:gd name="T8" fmla="*/ 23 w 116"/>
                <a:gd name="T9" fmla="*/ 78 h 101"/>
              </a:gdLst>
              <a:cxnLst>
                <a:cxn ang="0">
                  <a:pos x="T0" y="T1"/>
                </a:cxn>
                <a:cxn ang="0">
                  <a:pos x="T2" y="T3"/>
                </a:cxn>
                <a:cxn ang="0">
                  <a:pos x="T4" y="T5"/>
                </a:cxn>
                <a:cxn ang="0">
                  <a:pos x="T6" y="T7"/>
                </a:cxn>
                <a:cxn ang="0">
                  <a:pos x="T8" y="T9"/>
                </a:cxn>
              </a:cxnLst>
              <a:rect l="0" t="0" r="r" b="b"/>
              <a:pathLst>
                <a:path w="115" h="100">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669"/>
            <p:cNvSpPr/>
            <p:nvPr/>
          </p:nvSpPr>
          <p:spPr bwMode="auto">
            <a:xfrm>
              <a:off x="-11248231" y="-8555038"/>
              <a:ext cx="2495550" cy="2163763"/>
            </a:xfrm>
            <a:custGeom>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670"/>
            <p:cNvSpPr/>
            <p:nvPr/>
          </p:nvSpPr>
          <p:spPr bwMode="auto">
            <a:xfrm>
              <a:off x="-11151394" y="-7861301"/>
              <a:ext cx="3270250" cy="1574800"/>
            </a:xfrm>
            <a:custGeom>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671"/>
            <p:cNvSpPr/>
            <p:nvPr/>
          </p:nvSpPr>
          <p:spPr bwMode="auto">
            <a:xfrm>
              <a:off x="-7993856" y="-7959726"/>
              <a:ext cx="419100" cy="709613"/>
            </a:xfrm>
            <a:custGeom>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672"/>
            <p:cNvSpPr/>
            <p:nvPr/>
          </p:nvSpPr>
          <p:spPr bwMode="auto">
            <a:xfrm>
              <a:off x="-8122444" y="-7583488"/>
              <a:ext cx="442913" cy="411163"/>
            </a:xfrm>
            <a:custGeom>
              <a:gdLst>
                <a:gd name="T0" fmla="*/ 72 w 118"/>
                <a:gd name="T1" fmla="*/ 7 h 110"/>
                <a:gd name="T2" fmla="*/ 51 w 118"/>
                <a:gd name="T3" fmla="*/ 84 h 110"/>
                <a:gd name="T4" fmla="*/ 45 w 118"/>
                <a:gd name="T5" fmla="*/ 77 h 110"/>
                <a:gd name="T6" fmla="*/ 34 w 118"/>
                <a:gd name="T7" fmla="*/ 79 h 110"/>
                <a:gd name="T8" fmla="*/ 72 w 118"/>
                <a:gd name="T9" fmla="*/ 7 h 110"/>
              </a:gd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673"/>
            <p:cNvSpPr/>
            <p:nvPr/>
          </p:nvSpPr>
          <p:spPr bwMode="auto">
            <a:xfrm>
              <a:off x="-8163719" y="-7929563"/>
              <a:ext cx="315913" cy="525463"/>
            </a:xfrm>
            <a:custGeom>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674"/>
            <p:cNvSpPr/>
            <p:nvPr/>
          </p:nvSpPr>
          <p:spPr bwMode="auto">
            <a:xfrm>
              <a:off x="-11630819" y="-5862638"/>
              <a:ext cx="288925" cy="250825"/>
            </a:xfrm>
            <a:custGeom>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675"/>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676"/>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677"/>
            <p:cNvSpPr/>
            <p:nvPr/>
          </p:nvSpPr>
          <p:spPr bwMode="auto">
            <a:xfrm>
              <a:off x="-11605419" y="-6424613"/>
              <a:ext cx="461963" cy="236538"/>
            </a:xfrm>
            <a:custGeom>
              <a:gdLst>
                <a:gd name="T0" fmla="*/ 97 w 123"/>
                <a:gd name="T1" fmla="*/ 62 h 63"/>
                <a:gd name="T2" fmla="*/ 2 w 123"/>
                <a:gd name="T3" fmla="*/ 35 h 63"/>
                <a:gd name="T4" fmla="*/ 18 w 123"/>
                <a:gd name="T5" fmla="*/ 0 h 63"/>
                <a:gd name="T6" fmla="*/ 108 w 123"/>
                <a:gd name="T7" fmla="*/ 28 h 63"/>
                <a:gd name="T8" fmla="*/ 97 w 123"/>
                <a:gd name="T9" fmla="*/ 62 h 63"/>
              </a:gdLst>
              <a:cxnLst>
                <a:cxn ang="0">
                  <a:pos x="T0" y="T1"/>
                </a:cxn>
                <a:cxn ang="0">
                  <a:pos x="T2" y="T3"/>
                </a:cxn>
                <a:cxn ang="0">
                  <a:pos x="T4" y="T5"/>
                </a:cxn>
                <a:cxn ang="0">
                  <a:pos x="T6" y="T7"/>
                </a:cxn>
                <a:cxn ang="0">
                  <a:pos x="T8" y="T9"/>
                </a:cxn>
              </a:cxnLst>
              <a:rect l="0" t="0" r="r" b="b"/>
              <a:pathLst>
                <a:path w="123" h="62">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678"/>
            <p:cNvSpPr/>
            <p:nvPr/>
          </p:nvSpPr>
          <p:spPr bwMode="auto">
            <a:xfrm>
              <a:off x="-11649869" y="-6173788"/>
              <a:ext cx="450850" cy="195263"/>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679"/>
            <p:cNvSpPr/>
            <p:nvPr/>
          </p:nvSpPr>
          <p:spPr bwMode="auto">
            <a:xfrm>
              <a:off x="-11672094" y="-5929313"/>
              <a:ext cx="449263" cy="193675"/>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680"/>
            <p:cNvSpPr/>
            <p:nvPr/>
          </p:nvSpPr>
          <p:spPr bwMode="auto">
            <a:xfrm>
              <a:off x="-12453144" y="-8513763"/>
              <a:ext cx="1054100" cy="989013"/>
            </a:xfrm>
            <a:custGeom>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681"/>
            <p:cNvSpPr/>
            <p:nvPr/>
          </p:nvSpPr>
          <p:spPr bwMode="auto">
            <a:xfrm>
              <a:off x="-11954669" y="-6991351"/>
              <a:ext cx="131763" cy="112713"/>
            </a:xfrm>
            <a:custGeom>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682"/>
            <p:cNvSpPr/>
            <p:nvPr/>
          </p:nvSpPr>
          <p:spPr bwMode="auto">
            <a:xfrm>
              <a:off x="-12062619" y="-7648576"/>
              <a:ext cx="682625" cy="552450"/>
            </a:xfrm>
            <a:custGeom>
              <a:gdLst>
                <a:gd name="T0" fmla="*/ 178 w 182"/>
                <a:gd name="T1" fmla="*/ 142 h 147"/>
                <a:gd name="T2" fmla="*/ 182 w 182"/>
                <a:gd name="T3" fmla="*/ 113 h 147"/>
                <a:gd name="T4" fmla="*/ 28 w 182"/>
                <a:gd name="T5" fmla="*/ 54 h 147"/>
                <a:gd name="T6" fmla="*/ 171 w 182"/>
                <a:gd name="T7" fmla="*/ 146 h 147"/>
                <a:gd name="T8" fmla="*/ 178 w 182"/>
                <a:gd name="T9" fmla="*/ 142 h 147"/>
              </a:gd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683"/>
            <p:cNvSpPr/>
            <p:nvPr/>
          </p:nvSpPr>
          <p:spPr bwMode="auto">
            <a:xfrm>
              <a:off x="-11837194" y="-7434263"/>
              <a:ext cx="366713" cy="280988"/>
            </a:xfrm>
            <a:custGeom>
              <a:gdLst>
                <a:gd name="T0" fmla="*/ 85 w 98"/>
                <a:gd name="T1" fmla="*/ 45 h 75"/>
                <a:gd name="T2" fmla="*/ 10 w 98"/>
                <a:gd name="T3" fmla="*/ 20 h 75"/>
                <a:gd name="T4" fmla="*/ 63 w 98"/>
                <a:gd name="T5" fmla="*/ 69 h 75"/>
                <a:gd name="T6" fmla="*/ 85 w 98"/>
                <a:gd name="T7" fmla="*/ 45 h 75"/>
              </a:gd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3684"/>
            <p:cNvSpPr/>
            <p:nvPr/>
          </p:nvSpPr>
          <p:spPr bwMode="auto">
            <a:xfrm>
              <a:off x="-11308556" y="-6889751"/>
              <a:ext cx="258763" cy="550863"/>
            </a:xfrm>
            <a:custGeom>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3685"/>
            <p:cNvSpPr/>
            <p:nvPr/>
          </p:nvSpPr>
          <p:spPr bwMode="auto">
            <a:xfrm>
              <a:off x="-11653044" y="-6831013"/>
              <a:ext cx="655638" cy="327025"/>
            </a:xfrm>
            <a:custGeom>
              <a:gdLst>
                <a:gd name="T0" fmla="*/ 160 w 175"/>
                <a:gd name="T1" fmla="*/ 0 h 87"/>
                <a:gd name="T2" fmla="*/ 1 w 175"/>
                <a:gd name="T3" fmla="*/ 23 h 87"/>
                <a:gd name="T4" fmla="*/ 9 w 175"/>
                <a:gd name="T5" fmla="*/ 61 h 87"/>
                <a:gd name="T6" fmla="*/ 70 w 175"/>
                <a:gd name="T7" fmla="*/ 70 h 87"/>
                <a:gd name="T8" fmla="*/ 160 w 175"/>
                <a:gd name="T9" fmla="*/ 0 h 87"/>
              </a:gd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686"/>
            <p:cNvSpPr/>
            <p:nvPr/>
          </p:nvSpPr>
          <p:spPr bwMode="auto">
            <a:xfrm>
              <a:off x="-11600656" y="-6740526"/>
              <a:ext cx="431800" cy="165100"/>
            </a:xfrm>
            <a:custGeom>
              <a:gdLst>
                <a:gd name="T0" fmla="*/ 107 w 115"/>
                <a:gd name="T1" fmla="*/ 0 h 44"/>
                <a:gd name="T2" fmla="*/ 4 w 115"/>
                <a:gd name="T3" fmla="*/ 10 h 44"/>
                <a:gd name="T4" fmla="*/ 57 w 115"/>
                <a:gd name="T5" fmla="*/ 34 h 44"/>
                <a:gd name="T6" fmla="*/ 105 w 115"/>
                <a:gd name="T7" fmla="*/ 14 h 44"/>
                <a:gd name="T8" fmla="*/ 107 w 115"/>
                <a:gd name="T9" fmla="*/ 0 h 44"/>
              </a:gd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687"/>
            <p:cNvSpPr/>
            <p:nvPr/>
          </p:nvSpPr>
          <p:spPr bwMode="auto">
            <a:xfrm>
              <a:off x="-12603956" y="-7902576"/>
              <a:ext cx="1892300" cy="1384300"/>
            </a:xfrm>
            <a:custGeom>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2"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688"/>
            <p:cNvSpPr/>
            <p:nvPr/>
          </p:nvSpPr>
          <p:spPr bwMode="auto">
            <a:xfrm>
              <a:off x="-12764294" y="-7673976"/>
              <a:ext cx="825500" cy="784225"/>
            </a:xfrm>
            <a:custGeom>
              <a:gdLst>
                <a:gd name="T0" fmla="*/ 130 w 220"/>
                <a:gd name="T1" fmla="*/ 12 h 209"/>
                <a:gd name="T2" fmla="*/ 208 w 220"/>
                <a:gd name="T3" fmla="*/ 126 h 209"/>
                <a:gd name="T4" fmla="*/ 89 w 220"/>
                <a:gd name="T5" fmla="*/ 197 h 209"/>
                <a:gd name="T6" fmla="*/ 11 w 220"/>
                <a:gd name="T7" fmla="*/ 83 h 209"/>
                <a:gd name="T8" fmla="*/ 130 w 220"/>
                <a:gd name="T9" fmla="*/ 12 h 209"/>
              </a:gd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689"/>
            <p:cNvSpPr/>
            <p:nvPr/>
          </p:nvSpPr>
          <p:spPr bwMode="auto">
            <a:xfrm>
              <a:off x="-12569031" y="-7583488"/>
              <a:ext cx="341313" cy="325438"/>
            </a:xfrm>
            <a:custGeom>
              <a:gdLst>
                <a:gd name="T0" fmla="*/ 54 w 91"/>
                <a:gd name="T1" fmla="*/ 5 h 87"/>
                <a:gd name="T2" fmla="*/ 86 w 91"/>
                <a:gd name="T3" fmla="*/ 53 h 87"/>
                <a:gd name="T4" fmla="*/ 37 w 91"/>
                <a:gd name="T5" fmla="*/ 82 h 87"/>
                <a:gd name="T6" fmla="*/ 4 w 91"/>
                <a:gd name="T7" fmla="*/ 35 h 87"/>
                <a:gd name="T8" fmla="*/ 54 w 91"/>
                <a:gd name="T9" fmla="*/ 5 h 87"/>
              </a:gd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3690"/>
            <p:cNvSpPr/>
            <p:nvPr/>
          </p:nvSpPr>
          <p:spPr bwMode="auto">
            <a:xfrm>
              <a:off x="-11176794" y="-7531101"/>
              <a:ext cx="184150" cy="88900"/>
            </a:xfrm>
            <a:custGeom>
              <a:gdLst>
                <a:gd name="T0" fmla="*/ 2 w 49"/>
                <a:gd name="T1" fmla="*/ 8 h 24"/>
                <a:gd name="T2" fmla="*/ 44 w 49"/>
                <a:gd name="T3" fmla="*/ 22 h 24"/>
                <a:gd name="T4" fmla="*/ 25 w 49"/>
                <a:gd name="T5" fmla="*/ 3 h 24"/>
                <a:gd name="T6" fmla="*/ 2 w 49"/>
                <a:gd name="T7" fmla="*/ 8 h 24"/>
              </a:gd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3691"/>
            <p:cNvSpPr/>
            <p:nvPr/>
          </p:nvSpPr>
          <p:spPr bwMode="auto">
            <a:xfrm>
              <a:off x="-11003756" y="-6935788"/>
              <a:ext cx="85725" cy="71438"/>
            </a:xfrm>
            <a:custGeom>
              <a:gdLst>
                <a:gd name="T0" fmla="*/ 1 w 23"/>
                <a:gd name="T1" fmla="*/ 4 h 19"/>
                <a:gd name="T2" fmla="*/ 11 w 23"/>
                <a:gd name="T3" fmla="*/ 8 h 19"/>
                <a:gd name="T4" fmla="*/ 16 w 23"/>
                <a:gd name="T5" fmla="*/ 18 h 19"/>
                <a:gd name="T6" fmla="*/ 14 w 23"/>
                <a:gd name="T7" fmla="*/ 4 h 19"/>
                <a:gd name="T8" fmla="*/ 1 w 23"/>
                <a:gd name="T9" fmla="*/ 4 h 19"/>
              </a:gd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3692"/>
            <p:cNvSpPr/>
            <p:nvPr/>
          </p:nvSpPr>
          <p:spPr bwMode="auto">
            <a:xfrm>
              <a:off x="-11581606" y="-6919913"/>
              <a:ext cx="633413" cy="303213"/>
            </a:xfrm>
            <a:custGeom>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3693"/>
            <p:cNvSpPr/>
            <p:nvPr/>
          </p:nvSpPr>
          <p:spPr bwMode="auto">
            <a:xfrm>
              <a:off x="-10973594" y="-7329488"/>
              <a:ext cx="828675" cy="412750"/>
            </a:xfrm>
            <a:custGeom>
              <a:gdLst>
                <a:gd name="T0" fmla="*/ 0 w 221"/>
                <a:gd name="T1" fmla="*/ 74 h 110"/>
                <a:gd name="T2" fmla="*/ 9 w 221"/>
                <a:gd name="T3" fmla="*/ 46 h 110"/>
                <a:gd name="T4" fmla="*/ 173 w 221"/>
                <a:gd name="T5" fmla="*/ 57 h 110"/>
                <a:gd name="T6" fmla="*/ 5 w 221"/>
                <a:gd name="T7" fmla="*/ 79 h 110"/>
                <a:gd name="T8" fmla="*/ 0 w 221"/>
                <a:gd name="T9" fmla="*/ 74 h 110"/>
              </a:gd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3694"/>
            <p:cNvSpPr/>
            <p:nvPr/>
          </p:nvSpPr>
          <p:spPr bwMode="auto">
            <a:xfrm>
              <a:off x="-10921206" y="-7254876"/>
              <a:ext cx="449263" cy="219075"/>
            </a:xfrm>
            <a:custGeom>
              <a:gdLst>
                <a:gd name="T0" fmla="*/ 24 w 120"/>
                <a:gd name="T1" fmla="*/ 25 h 58"/>
                <a:gd name="T2" fmla="*/ 102 w 120"/>
                <a:gd name="T3" fmla="*/ 34 h 58"/>
                <a:gd name="T4" fmla="*/ 33 w 120"/>
                <a:gd name="T5" fmla="*/ 55 h 58"/>
                <a:gd name="T6" fmla="*/ 24 w 120"/>
                <a:gd name="T7" fmla="*/ 25 h 58"/>
              </a:gdLst>
              <a:cxnLst>
                <a:cxn ang="0">
                  <a:pos x="T0" y="T1"/>
                </a:cxn>
                <a:cxn ang="0">
                  <a:pos x="T2" y="T3"/>
                </a:cxn>
                <a:cxn ang="0">
                  <a:pos x="T4" y="T5"/>
                </a:cxn>
                <a:cxn ang="0">
                  <a:pos x="T6" y="T7"/>
                </a:cxn>
              </a:cxnLst>
              <a:rect l="0" t="0" r="r" b="b"/>
              <a:pathLst>
                <a:path w="120" h="57">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695"/>
            <p:cNvSpPr/>
            <p:nvPr/>
          </p:nvSpPr>
          <p:spPr bwMode="auto">
            <a:xfrm>
              <a:off x="-11611769" y="-7519988"/>
              <a:ext cx="295275" cy="446088"/>
            </a:xfrm>
            <a:custGeom>
              <a:gdLst>
                <a:gd name="T0" fmla="*/ 0 w 79"/>
                <a:gd name="T1" fmla="*/ 104 h 119"/>
                <a:gd name="T2" fmla="*/ 6 w 79"/>
                <a:gd name="T3" fmla="*/ 13 h 119"/>
                <a:gd name="T4" fmla="*/ 68 w 79"/>
                <a:gd name="T5" fmla="*/ 28 h 119"/>
                <a:gd name="T6" fmla="*/ 37 w 79"/>
                <a:gd name="T7" fmla="*/ 119 h 119"/>
                <a:gd name="T8" fmla="*/ 0 w 79"/>
                <a:gd name="T9" fmla="*/ 104 h 119"/>
              </a:gd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696"/>
            <p:cNvSpPr/>
            <p:nvPr/>
          </p:nvSpPr>
          <p:spPr bwMode="auto">
            <a:xfrm>
              <a:off x="-11859419" y="-7948613"/>
              <a:ext cx="1450975" cy="1223963"/>
            </a:xfrm>
            <a:custGeom>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697"/>
            <p:cNvSpPr/>
            <p:nvPr/>
          </p:nvSpPr>
          <p:spPr bwMode="auto">
            <a:xfrm>
              <a:off x="-11710194" y="-7497763"/>
              <a:ext cx="322263" cy="407988"/>
            </a:xfrm>
            <a:custGeom>
              <a:gdLst>
                <a:gd name="T0" fmla="*/ 52 w 86"/>
                <a:gd name="T1" fmla="*/ 3 h 109"/>
                <a:gd name="T2" fmla="*/ 81 w 86"/>
                <a:gd name="T3" fmla="*/ 60 h 109"/>
                <a:gd name="T4" fmla="*/ 35 w 86"/>
                <a:gd name="T5" fmla="*/ 105 h 109"/>
                <a:gd name="T6" fmla="*/ 5 w 86"/>
                <a:gd name="T7" fmla="*/ 48 h 109"/>
                <a:gd name="T8" fmla="*/ 52 w 86"/>
                <a:gd name="T9" fmla="*/ 3 h 109"/>
              </a:gd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698"/>
            <p:cNvSpPr/>
            <p:nvPr/>
          </p:nvSpPr>
          <p:spPr bwMode="auto">
            <a:xfrm>
              <a:off x="-11680031" y="-7459663"/>
              <a:ext cx="263525" cy="333375"/>
            </a:xfrm>
            <a:custGeom>
              <a:gdLst>
                <a:gd name="T0" fmla="*/ 42 w 70"/>
                <a:gd name="T1" fmla="*/ 3 h 89"/>
                <a:gd name="T2" fmla="*/ 66 w 70"/>
                <a:gd name="T3" fmla="*/ 49 h 89"/>
                <a:gd name="T4" fmla="*/ 29 w 70"/>
                <a:gd name="T5" fmla="*/ 86 h 89"/>
                <a:gd name="T6" fmla="*/ 4 w 70"/>
                <a:gd name="T7" fmla="*/ 39 h 89"/>
                <a:gd name="T8" fmla="*/ 42 w 70"/>
                <a:gd name="T9" fmla="*/ 3 h 89"/>
              </a:gd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699"/>
            <p:cNvSpPr/>
            <p:nvPr/>
          </p:nvSpPr>
          <p:spPr bwMode="auto">
            <a:xfrm>
              <a:off x="-11638756" y="-7340601"/>
              <a:ext cx="131763" cy="127000"/>
            </a:xfrm>
            <a:custGeom>
              <a:gdLst>
                <a:gd name="T0" fmla="*/ 21 w 35"/>
                <a:gd name="T1" fmla="*/ 2 h 34"/>
                <a:gd name="T2" fmla="*/ 33 w 35"/>
                <a:gd name="T3" fmla="*/ 21 h 34"/>
                <a:gd name="T4" fmla="*/ 14 w 35"/>
                <a:gd name="T5" fmla="*/ 33 h 34"/>
                <a:gd name="T6" fmla="*/ 2 w 35"/>
                <a:gd name="T7" fmla="*/ 14 h 34"/>
                <a:gd name="T8" fmla="*/ 21 w 35"/>
                <a:gd name="T9" fmla="*/ 2 h 34"/>
              </a:gd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700"/>
            <p:cNvSpPr/>
            <p:nvPr/>
          </p:nvSpPr>
          <p:spPr bwMode="auto">
            <a:xfrm>
              <a:off x="-11410156" y="-7396163"/>
              <a:ext cx="228600" cy="212725"/>
            </a:xfrm>
            <a:custGeom>
              <a:gdLst>
                <a:gd name="T0" fmla="*/ 12 w 61"/>
                <a:gd name="T1" fmla="*/ 3 h 57"/>
                <a:gd name="T2" fmla="*/ 37 w 61"/>
                <a:gd name="T3" fmla="*/ 21 h 57"/>
                <a:gd name="T4" fmla="*/ 26 w 61"/>
                <a:gd name="T5" fmla="*/ 56 h 57"/>
                <a:gd name="T6" fmla="*/ 14 w 61"/>
                <a:gd name="T7" fmla="*/ 27 h 57"/>
                <a:gd name="T8" fmla="*/ 12 w 61"/>
                <a:gd name="T9" fmla="*/ 3 h 57"/>
              </a:gd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701"/>
            <p:cNvSpPr/>
            <p:nvPr/>
          </p:nvSpPr>
          <p:spPr bwMode="auto">
            <a:xfrm>
              <a:off x="-11237119" y="-7459663"/>
              <a:ext cx="300038" cy="446088"/>
            </a:xfrm>
            <a:custGeom>
              <a:gdLst>
                <a:gd name="T0" fmla="*/ 0 w 80"/>
                <a:gd name="T1" fmla="*/ 104 h 119"/>
                <a:gd name="T2" fmla="*/ 7 w 80"/>
                <a:gd name="T3" fmla="*/ 12 h 119"/>
                <a:gd name="T4" fmla="*/ 69 w 80"/>
                <a:gd name="T5" fmla="*/ 28 h 119"/>
                <a:gd name="T6" fmla="*/ 38 w 80"/>
                <a:gd name="T7" fmla="*/ 118 h 119"/>
                <a:gd name="T8" fmla="*/ 0 w 80"/>
                <a:gd name="T9" fmla="*/ 104 h 119"/>
              </a:gd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702"/>
            <p:cNvSpPr/>
            <p:nvPr/>
          </p:nvSpPr>
          <p:spPr bwMode="auto">
            <a:xfrm>
              <a:off x="-11333956" y="-7442201"/>
              <a:ext cx="325438" cy="417513"/>
            </a:xfrm>
            <a:custGeom>
              <a:gdLst>
                <a:gd name="T0" fmla="*/ 52 w 87"/>
                <a:gd name="T1" fmla="*/ 4 h 111"/>
                <a:gd name="T2" fmla="*/ 82 w 87"/>
                <a:gd name="T3" fmla="*/ 62 h 111"/>
                <a:gd name="T4" fmla="*/ 35 w 87"/>
                <a:gd name="T5" fmla="*/ 107 h 111"/>
                <a:gd name="T6" fmla="*/ 5 w 87"/>
                <a:gd name="T7" fmla="*/ 49 h 111"/>
                <a:gd name="T8" fmla="*/ 52 w 87"/>
                <a:gd name="T9" fmla="*/ 4 h 111"/>
              </a:gdLst>
              <a:cxnLst>
                <a:cxn ang="0">
                  <a:pos x="T0" y="T1"/>
                </a:cxn>
                <a:cxn ang="0">
                  <a:pos x="T2" y="T3"/>
                </a:cxn>
                <a:cxn ang="0">
                  <a:pos x="T4" y="T5"/>
                </a:cxn>
                <a:cxn ang="0">
                  <a:pos x="T6" y="T7"/>
                </a:cxn>
                <a:cxn ang="0">
                  <a:pos x="T8" y="T9"/>
                </a:cxn>
              </a:cxnLst>
              <a:rect l="0" t="0" r="r" b="b"/>
              <a:pathLst>
                <a:path w="87" h="110">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703"/>
            <p:cNvSpPr/>
            <p:nvPr/>
          </p:nvSpPr>
          <p:spPr bwMode="auto">
            <a:xfrm>
              <a:off x="-11300619" y="-7400926"/>
              <a:ext cx="258763" cy="334963"/>
            </a:xfrm>
            <a:custGeom>
              <a:gdLst>
                <a:gd name="T0" fmla="*/ 41 w 69"/>
                <a:gd name="T1" fmla="*/ 3 h 89"/>
                <a:gd name="T2" fmla="*/ 66 w 69"/>
                <a:gd name="T3" fmla="*/ 49 h 89"/>
                <a:gd name="T4" fmla="*/ 28 w 69"/>
                <a:gd name="T5" fmla="*/ 86 h 89"/>
                <a:gd name="T6" fmla="*/ 4 w 69"/>
                <a:gd name="T7" fmla="*/ 39 h 89"/>
                <a:gd name="T8" fmla="*/ 41 w 69"/>
                <a:gd name="T9" fmla="*/ 3 h 89"/>
              </a:gd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704"/>
            <p:cNvSpPr/>
            <p:nvPr/>
          </p:nvSpPr>
          <p:spPr bwMode="auto">
            <a:xfrm>
              <a:off x="-11278394" y="-7269163"/>
              <a:ext cx="138113" cy="138113"/>
            </a:xfrm>
            <a:custGeom>
              <a:gdLst>
                <a:gd name="T0" fmla="*/ 23 w 37"/>
                <a:gd name="T1" fmla="*/ 2 h 37"/>
                <a:gd name="T2" fmla="*/ 35 w 37"/>
                <a:gd name="T3" fmla="*/ 22 h 37"/>
                <a:gd name="T4" fmla="*/ 15 w 37"/>
                <a:gd name="T5" fmla="*/ 35 h 37"/>
                <a:gd name="T6" fmla="*/ 2 w 37"/>
                <a:gd name="T7" fmla="*/ 15 h 37"/>
                <a:gd name="T8" fmla="*/ 23 w 37"/>
                <a:gd name="T9" fmla="*/ 2 h 37"/>
              </a:gd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3705"/>
            <p:cNvSpPr/>
            <p:nvPr/>
          </p:nvSpPr>
          <p:spPr bwMode="auto">
            <a:xfrm>
              <a:off x="-11600656" y="-7554913"/>
              <a:ext cx="190500" cy="65088"/>
            </a:xfrm>
            <a:custGeom>
              <a:gdLst>
                <a:gd name="T0" fmla="*/ 1 w 51"/>
                <a:gd name="T1" fmla="*/ 17 h 17"/>
                <a:gd name="T2" fmla="*/ 46 w 51"/>
                <a:gd name="T3" fmla="*/ 16 h 17"/>
                <a:gd name="T4" fmla="*/ 22 w 51"/>
                <a:gd name="T5" fmla="*/ 5 h 17"/>
                <a:gd name="T6" fmla="*/ 1 w 51"/>
                <a:gd name="T7" fmla="*/ 17 h 17"/>
              </a:gd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3706"/>
            <p:cNvSpPr/>
            <p:nvPr/>
          </p:nvSpPr>
          <p:spPr bwMode="auto">
            <a:xfrm>
              <a:off x="-10997406" y="-7400926"/>
              <a:ext cx="176213" cy="311150"/>
            </a:xfrm>
            <a:custGeom>
              <a:gdLst>
                <a:gd name="T0" fmla="*/ 0 w 47"/>
                <a:gd name="T1" fmla="*/ 25 h 83"/>
                <a:gd name="T2" fmla="*/ 43 w 47"/>
                <a:gd name="T3" fmla="*/ 29 h 83"/>
                <a:gd name="T4" fmla="*/ 2 w 47"/>
                <a:gd name="T5" fmla="*/ 71 h 83"/>
                <a:gd name="T6" fmla="*/ 5 w 47"/>
                <a:gd name="T7" fmla="*/ 49 h 83"/>
                <a:gd name="T8" fmla="*/ 0 w 47"/>
                <a:gd name="T9" fmla="*/ 25 h 83"/>
              </a:gd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3707"/>
            <p:cNvSpPr/>
            <p:nvPr/>
          </p:nvSpPr>
          <p:spPr bwMode="auto">
            <a:xfrm>
              <a:off x="-10967244" y="-7337426"/>
              <a:ext cx="311150" cy="555625"/>
            </a:xfrm>
            <a:custGeom>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3708"/>
            <p:cNvSpPr/>
            <p:nvPr/>
          </p:nvSpPr>
          <p:spPr bwMode="auto">
            <a:xfrm>
              <a:off x="-10749756" y="-7085013"/>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3709"/>
            <p:cNvSpPr/>
            <p:nvPr/>
          </p:nvSpPr>
          <p:spPr bwMode="auto">
            <a:xfrm>
              <a:off x="-10659269" y="-7142163"/>
              <a:ext cx="60325" cy="60325"/>
            </a:xfrm>
            <a:custGeom>
              <a:gdLst>
                <a:gd name="T0" fmla="*/ 10 w 16"/>
                <a:gd name="T1" fmla="*/ 1 h 16"/>
                <a:gd name="T2" fmla="*/ 15 w 16"/>
                <a:gd name="T3" fmla="*/ 10 h 16"/>
                <a:gd name="T4" fmla="*/ 6 w 16"/>
                <a:gd name="T5" fmla="*/ 15 h 16"/>
                <a:gd name="T6" fmla="*/ 1 w 16"/>
                <a:gd name="T7" fmla="*/ 7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710"/>
            <p:cNvSpPr/>
            <p:nvPr/>
          </p:nvSpPr>
          <p:spPr bwMode="auto">
            <a:xfrm>
              <a:off x="-10625931" y="-7035801"/>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711"/>
            <p:cNvSpPr/>
            <p:nvPr/>
          </p:nvSpPr>
          <p:spPr bwMode="auto">
            <a:xfrm>
              <a:off x="-10714831" y="-6965951"/>
              <a:ext cx="58738" cy="60325"/>
            </a:xfrm>
            <a:custGeom>
              <a:gdLst>
                <a:gd name="T0" fmla="*/ 10 w 16"/>
                <a:gd name="T1" fmla="*/ 1 h 16"/>
                <a:gd name="T2" fmla="*/ 15 w 16"/>
                <a:gd name="T3" fmla="*/ 9 h 16"/>
                <a:gd name="T4" fmla="*/ 7 w 16"/>
                <a:gd name="T5" fmla="*/ 15 h 16"/>
                <a:gd name="T6" fmla="*/ 1 w 16"/>
                <a:gd name="T7" fmla="*/ 6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712"/>
            <p:cNvSpPr/>
            <p:nvPr/>
          </p:nvSpPr>
          <p:spPr bwMode="auto">
            <a:xfrm>
              <a:off x="-11635581" y="-7842251"/>
              <a:ext cx="758825" cy="352425"/>
            </a:xfrm>
            <a:custGeom>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cxnLst>
                <a:cxn ang="0">
                  <a:pos x="T0" y="T1"/>
                </a:cxn>
                <a:cxn ang="0">
                  <a:pos x="T2" y="T3"/>
                </a:cxn>
                <a:cxn ang="0">
                  <a:pos x="T4" y="T5"/>
                </a:cxn>
                <a:cxn ang="0">
                  <a:pos x="T6" y="T7"/>
                </a:cxn>
                <a:cxn ang="0">
                  <a:pos x="T8" y="T9"/>
                </a:cxn>
                <a:cxn ang="0">
                  <a:pos x="T10" y="T11"/>
                </a:cxn>
              </a:cxnLst>
              <a:rect l="0" t="0" r="r" b="b"/>
              <a:pathLst>
                <a:path w="201"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713"/>
            <p:cNvSpPr/>
            <p:nvPr/>
          </p:nvSpPr>
          <p:spPr bwMode="auto">
            <a:xfrm>
              <a:off x="-11822906" y="-7299326"/>
              <a:ext cx="500063" cy="280988"/>
            </a:xfrm>
            <a:custGeom>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714"/>
            <p:cNvSpPr/>
            <p:nvPr/>
          </p:nvSpPr>
          <p:spPr bwMode="auto">
            <a:xfrm>
              <a:off x="-10868819" y="-8304213"/>
              <a:ext cx="1249363" cy="1012825"/>
            </a:xfrm>
            <a:custGeom>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3" name="TextBox 202"/>
          <p:cNvSpPr txBox="1"/>
          <p:nvPr/>
        </p:nvSpPr>
        <p:spPr>
          <a:xfrm>
            <a:off x="2877185" y="1371544"/>
            <a:ext cx="7078776" cy="1862048"/>
          </a:xfrm>
          <a:prstGeom prst="rect">
            <a:avLst/>
          </a:prstGeom>
          <a:noFill/>
        </p:spPr>
        <p:txBody>
          <a:bodyPr wrap="square">
            <a:spAutoFit/>
          </a:bodyPr>
          <a:lstStyle/>
          <a:p>
            <a:pPr>
              <a:defRPr/>
            </a:pPr>
            <a:r>
              <a:rPr lang="zh-CN" altLang="en-US" sz="1150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方正少儿简体" panose="03000509000000000000" pitchFamily="65" charset="-122"/>
                <a:ea typeface="方正少儿简体" panose="03000509000000000000" pitchFamily="65" charset="-122"/>
                <a:cs typeface=".黑体-??" panose="02000500000000000000" pitchFamily="2" charset="-122"/>
              </a:rPr>
              <a:t>谢谢观赏</a:t>
            </a:r>
            <a:endParaRPr lang="zh-CN" altLang="en-US" sz="11500">
              <a:ln w="18415" cmpd="sng">
                <a:solidFill>
                  <a:srgbClr val="FFFFFF"/>
                </a:solidFill>
                <a:prstDash val="solid"/>
              </a:ln>
              <a:solidFill>
                <a:srgbClr val="FFFFFF"/>
              </a:solidFill>
              <a:effectLst>
                <a:outerShdw blurRad="63500" dir="3600000" algn="tl" rotWithShape="0">
                  <a:srgbClr val="000000">
                    <a:alpha val="70000"/>
                  </a:srgbClr>
                </a:outerShdw>
              </a:effectLst>
              <a:latin typeface="方正少儿简体" panose="03000509000000000000" pitchFamily="65" charset="-122"/>
              <a:ea typeface="方正少儿简体" panose="03000509000000000000" pitchFamily="65" charset="-122"/>
              <a:cs typeface=".黑体-??" panose="02000500000000000000" pitchFamily="2" charset="-122"/>
            </a:endParaRPr>
          </a:p>
        </p:txBody>
      </p:sp>
      <p:grpSp>
        <p:nvGrpSpPr>
          <p:cNvPr id="204" name="Group 4"/>
          <p:cNvGrpSpPr>
            <a:grpSpLocks noChangeAspect="1"/>
          </p:cNvGrpSpPr>
          <p:nvPr/>
        </p:nvGrpSpPr>
        <p:grpSpPr>
          <a:xfrm>
            <a:off x="1934362" y="4573244"/>
            <a:ext cx="1154113" cy="1568450"/>
            <a:chOff x="366" y="1728"/>
            <a:chExt cx="727" cy="988"/>
          </a:xfrm>
        </p:grpSpPr>
        <p:sp>
          <p:nvSpPr>
            <p:cNvPr id="205"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2" name="Group 4"/>
          <p:cNvGrpSpPr>
            <a:grpSpLocks noChangeAspect="1"/>
          </p:cNvGrpSpPr>
          <p:nvPr/>
        </p:nvGrpSpPr>
        <p:grpSpPr>
          <a:xfrm>
            <a:off x="3948020" y="4987583"/>
            <a:ext cx="1041115" cy="1414884"/>
            <a:chOff x="366" y="1728"/>
            <a:chExt cx="727" cy="988"/>
          </a:xfrm>
        </p:grpSpPr>
        <p:sp>
          <p:nvSpPr>
            <p:cNvPr id="383"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7" name="Group 4"/>
          <p:cNvGrpSpPr>
            <a:grpSpLocks noChangeAspect="1"/>
          </p:cNvGrpSpPr>
          <p:nvPr/>
        </p:nvGrpSpPr>
        <p:grpSpPr>
          <a:xfrm>
            <a:off x="4917278" y="5629636"/>
            <a:ext cx="703465" cy="956015"/>
            <a:chOff x="366" y="1728"/>
            <a:chExt cx="727" cy="988"/>
          </a:xfrm>
        </p:grpSpPr>
        <p:sp>
          <p:nvSpPr>
            <p:cNvPr id="388"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2" name="Group 4"/>
          <p:cNvGrpSpPr>
            <a:grpSpLocks noChangeAspect="1"/>
          </p:cNvGrpSpPr>
          <p:nvPr/>
        </p:nvGrpSpPr>
        <p:grpSpPr>
          <a:xfrm>
            <a:off x="3445223" y="5228625"/>
            <a:ext cx="467770" cy="635703"/>
            <a:chOff x="366" y="1728"/>
            <a:chExt cx="727" cy="988"/>
          </a:xfrm>
        </p:grpSpPr>
        <p:sp>
          <p:nvSpPr>
            <p:cNvPr id="393"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4"/>
          <p:cNvGrpSpPr>
            <a:grpSpLocks noChangeAspect="1"/>
          </p:cNvGrpSpPr>
          <p:nvPr/>
        </p:nvGrpSpPr>
        <p:grpSpPr>
          <a:xfrm>
            <a:off x="6168008" y="5661248"/>
            <a:ext cx="467770" cy="635703"/>
            <a:chOff x="366" y="1728"/>
            <a:chExt cx="727" cy="988"/>
          </a:xfrm>
        </p:grpSpPr>
        <p:sp>
          <p:nvSpPr>
            <p:cNvPr id="398"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2" name="Group 4"/>
          <p:cNvGrpSpPr>
            <a:grpSpLocks noChangeAspect="1"/>
          </p:cNvGrpSpPr>
          <p:nvPr/>
        </p:nvGrpSpPr>
        <p:grpSpPr>
          <a:xfrm>
            <a:off x="10786296" y="4969030"/>
            <a:ext cx="1041115" cy="1414884"/>
            <a:chOff x="366" y="1728"/>
            <a:chExt cx="727" cy="988"/>
          </a:xfrm>
        </p:grpSpPr>
        <p:sp>
          <p:nvSpPr>
            <p:cNvPr id="403" name="Freeform 7"/>
            <p:cNvSpPr/>
            <p:nvPr/>
          </p:nvSpPr>
          <p:spPr bwMode="auto">
            <a:xfrm>
              <a:off x="565" y="1728"/>
              <a:ext cx="328" cy="311"/>
            </a:xfrm>
            <a:custGeom>
              <a:gdLst>
                <a:gd name="T0" fmla="*/ 164 w 328"/>
                <a:gd name="T1" fmla="*/ 237 h 311"/>
                <a:gd name="T2" fmla="*/ 62 w 328"/>
                <a:gd name="T3" fmla="*/ 311 h 311"/>
                <a:gd name="T4" fmla="*/ 103 w 328"/>
                <a:gd name="T5" fmla="*/ 192 h 311"/>
                <a:gd name="T6" fmla="*/ 0 w 328"/>
                <a:gd name="T7" fmla="*/ 118 h 311"/>
                <a:gd name="T8" fmla="*/ 126 w 328"/>
                <a:gd name="T9" fmla="*/ 118 h 311"/>
                <a:gd name="T10" fmla="*/ 164 w 328"/>
                <a:gd name="T11" fmla="*/ 0 h 311"/>
                <a:gd name="T12" fmla="*/ 202 w 328"/>
                <a:gd name="T13" fmla="*/ 118 h 311"/>
                <a:gd name="T14" fmla="*/ 328 w 328"/>
                <a:gd name="T15" fmla="*/ 118 h 311"/>
                <a:gd name="T16" fmla="*/ 226 w 328"/>
                <a:gd name="T17" fmla="*/ 192 h 311"/>
                <a:gd name="T18" fmla="*/ 267 w 328"/>
                <a:gd name="T19" fmla="*/ 311 h 311"/>
                <a:gd name="T20" fmla="*/ 164 w 328"/>
                <a:gd name="T21" fmla="*/ 237 h 3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311">
                  <a:moveTo>
                    <a:pt x="164" y="237"/>
                  </a:moveTo>
                  <a:lnTo>
                    <a:pt x="62" y="311"/>
                  </a:lnTo>
                  <a:lnTo>
                    <a:pt x="103" y="192"/>
                  </a:lnTo>
                  <a:lnTo>
                    <a:pt x="0" y="118"/>
                  </a:lnTo>
                  <a:lnTo>
                    <a:pt x="126" y="118"/>
                  </a:lnTo>
                  <a:lnTo>
                    <a:pt x="164" y="0"/>
                  </a:lnTo>
                  <a:lnTo>
                    <a:pt x="202" y="118"/>
                  </a:lnTo>
                  <a:lnTo>
                    <a:pt x="328" y="118"/>
                  </a:lnTo>
                  <a:lnTo>
                    <a:pt x="226" y="192"/>
                  </a:lnTo>
                  <a:lnTo>
                    <a:pt x="267" y="311"/>
                  </a:lnTo>
                  <a:lnTo>
                    <a:pt x="164" y="237"/>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8"/>
            <p:cNvSpPr/>
            <p:nvPr/>
          </p:nvSpPr>
          <p:spPr bwMode="auto">
            <a:xfrm>
              <a:off x="366" y="1965"/>
              <a:ext cx="727" cy="751"/>
            </a:xfrm>
            <a:custGeom>
              <a:gdLst>
                <a:gd name="T0" fmla="*/ 727 w 727"/>
                <a:gd name="T1" fmla="*/ 599 h 751"/>
                <a:gd name="T2" fmla="*/ 604 w 727"/>
                <a:gd name="T3" fmla="*/ 452 h 751"/>
                <a:gd name="T4" fmla="*/ 675 w 727"/>
                <a:gd name="T5" fmla="*/ 452 h 751"/>
                <a:gd name="T6" fmla="*/ 551 w 727"/>
                <a:gd name="T7" fmla="*/ 307 h 751"/>
                <a:gd name="T8" fmla="*/ 623 w 727"/>
                <a:gd name="T9" fmla="*/ 307 h 751"/>
                <a:gd name="T10" fmla="*/ 363 w 727"/>
                <a:gd name="T11" fmla="*/ 0 h 751"/>
                <a:gd name="T12" fmla="*/ 104 w 727"/>
                <a:gd name="T13" fmla="*/ 307 h 751"/>
                <a:gd name="T14" fmla="*/ 176 w 727"/>
                <a:gd name="T15" fmla="*/ 307 h 751"/>
                <a:gd name="T16" fmla="*/ 52 w 727"/>
                <a:gd name="T17" fmla="*/ 452 h 751"/>
                <a:gd name="T18" fmla="*/ 123 w 727"/>
                <a:gd name="T19" fmla="*/ 452 h 751"/>
                <a:gd name="T20" fmla="*/ 0 w 727"/>
                <a:gd name="T21" fmla="*/ 599 h 751"/>
                <a:gd name="T22" fmla="*/ 302 w 727"/>
                <a:gd name="T23" fmla="*/ 599 h 751"/>
                <a:gd name="T24" fmla="*/ 302 w 727"/>
                <a:gd name="T25" fmla="*/ 751 h 751"/>
                <a:gd name="T26" fmla="*/ 399 w 727"/>
                <a:gd name="T27" fmla="*/ 751 h 751"/>
                <a:gd name="T28" fmla="*/ 399 w 727"/>
                <a:gd name="T29" fmla="*/ 599 h 751"/>
                <a:gd name="T30" fmla="*/ 727 w 727"/>
                <a:gd name="T31" fmla="*/ 599 h 7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7" h="751">
                  <a:moveTo>
                    <a:pt x="727" y="599"/>
                  </a:moveTo>
                  <a:lnTo>
                    <a:pt x="604" y="452"/>
                  </a:lnTo>
                  <a:lnTo>
                    <a:pt x="675" y="452"/>
                  </a:lnTo>
                  <a:lnTo>
                    <a:pt x="551" y="307"/>
                  </a:lnTo>
                  <a:lnTo>
                    <a:pt x="623" y="307"/>
                  </a:lnTo>
                  <a:lnTo>
                    <a:pt x="363" y="0"/>
                  </a:lnTo>
                  <a:lnTo>
                    <a:pt x="104" y="307"/>
                  </a:lnTo>
                  <a:lnTo>
                    <a:pt x="176" y="307"/>
                  </a:lnTo>
                  <a:lnTo>
                    <a:pt x="52" y="452"/>
                  </a:lnTo>
                  <a:lnTo>
                    <a:pt x="123" y="452"/>
                  </a:lnTo>
                  <a:lnTo>
                    <a:pt x="0" y="599"/>
                  </a:lnTo>
                  <a:lnTo>
                    <a:pt x="302" y="599"/>
                  </a:lnTo>
                  <a:lnTo>
                    <a:pt x="302" y="751"/>
                  </a:lnTo>
                  <a:lnTo>
                    <a:pt x="399" y="751"/>
                  </a:lnTo>
                  <a:lnTo>
                    <a:pt x="399" y="599"/>
                  </a:lnTo>
                  <a:lnTo>
                    <a:pt x="727" y="599"/>
                  </a:lnTo>
                  <a:close/>
                </a:path>
              </a:pathLst>
            </a:custGeom>
            <a:solidFill>
              <a:srgbClr val="73E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9"/>
            <p:cNvSpPr/>
            <p:nvPr/>
          </p:nvSpPr>
          <p:spPr bwMode="auto">
            <a:xfrm>
              <a:off x="718" y="2001"/>
              <a:ext cx="325" cy="691"/>
            </a:xfrm>
            <a:custGeom>
              <a:gdLst>
                <a:gd name="T0" fmla="*/ 202 w 325"/>
                <a:gd name="T1" fmla="*/ 394 h 691"/>
                <a:gd name="T2" fmla="*/ 273 w 325"/>
                <a:gd name="T3" fmla="*/ 394 h 691"/>
                <a:gd name="T4" fmla="*/ 149 w 325"/>
                <a:gd name="T5" fmla="*/ 247 h 691"/>
                <a:gd name="T6" fmla="*/ 221 w 325"/>
                <a:gd name="T7" fmla="*/ 247 h 691"/>
                <a:gd name="T8" fmla="*/ 11 w 325"/>
                <a:gd name="T9" fmla="*/ 0 h 691"/>
                <a:gd name="T10" fmla="*/ 0 w 325"/>
                <a:gd name="T11" fmla="*/ 14 h 691"/>
                <a:gd name="T12" fmla="*/ 0 w 325"/>
                <a:gd name="T13" fmla="*/ 691 h 691"/>
                <a:gd name="T14" fmla="*/ 26 w 325"/>
                <a:gd name="T15" fmla="*/ 691 h 691"/>
                <a:gd name="T16" fmla="*/ 26 w 325"/>
                <a:gd name="T17" fmla="*/ 539 h 691"/>
                <a:gd name="T18" fmla="*/ 325 w 325"/>
                <a:gd name="T19" fmla="*/ 539 h 691"/>
                <a:gd name="T20" fmla="*/ 202 w 325"/>
                <a:gd name="T21" fmla="*/ 394 h 6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691">
                  <a:moveTo>
                    <a:pt x="202" y="394"/>
                  </a:moveTo>
                  <a:lnTo>
                    <a:pt x="273" y="394"/>
                  </a:lnTo>
                  <a:lnTo>
                    <a:pt x="149" y="247"/>
                  </a:lnTo>
                  <a:lnTo>
                    <a:pt x="221" y="247"/>
                  </a:lnTo>
                  <a:lnTo>
                    <a:pt x="11" y="0"/>
                  </a:lnTo>
                  <a:lnTo>
                    <a:pt x="0" y="14"/>
                  </a:lnTo>
                  <a:lnTo>
                    <a:pt x="0" y="691"/>
                  </a:lnTo>
                  <a:lnTo>
                    <a:pt x="26" y="691"/>
                  </a:lnTo>
                  <a:lnTo>
                    <a:pt x="26" y="539"/>
                  </a:lnTo>
                  <a:lnTo>
                    <a:pt x="325" y="539"/>
                  </a:lnTo>
                  <a:lnTo>
                    <a:pt x="202" y="394"/>
                  </a:lnTo>
                  <a:close/>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0"/>
            <p:cNvSpPr/>
            <p:nvPr/>
          </p:nvSpPr>
          <p:spPr bwMode="auto">
            <a:xfrm>
              <a:off x="729" y="1789"/>
              <a:ext cx="105" cy="200"/>
            </a:xfrm>
            <a:custGeom>
              <a:gdLst>
                <a:gd name="T0" fmla="*/ 105 w 105"/>
                <a:gd name="T1" fmla="*/ 76 h 200"/>
                <a:gd name="T2" fmla="*/ 24 w 105"/>
                <a:gd name="T3" fmla="*/ 76 h 200"/>
                <a:gd name="T4" fmla="*/ 0 w 105"/>
                <a:gd name="T5" fmla="*/ 0 h 200"/>
                <a:gd name="T6" fmla="*/ 0 w 105"/>
                <a:gd name="T7" fmla="*/ 152 h 200"/>
                <a:gd name="T8" fmla="*/ 65 w 105"/>
                <a:gd name="T9" fmla="*/ 200 h 200"/>
                <a:gd name="T10" fmla="*/ 41 w 105"/>
                <a:gd name="T11" fmla="*/ 124 h 200"/>
                <a:gd name="T12" fmla="*/ 105 w 105"/>
                <a:gd name="T13" fmla="*/ 76 h 200"/>
              </a:gdLst>
              <a:cxnLst>
                <a:cxn ang="0">
                  <a:pos x="T0" y="T1"/>
                </a:cxn>
                <a:cxn ang="0">
                  <a:pos x="T2" y="T3"/>
                </a:cxn>
                <a:cxn ang="0">
                  <a:pos x="T4" y="T5"/>
                </a:cxn>
                <a:cxn ang="0">
                  <a:pos x="T6" y="T7"/>
                </a:cxn>
                <a:cxn ang="0">
                  <a:pos x="T8" y="T9"/>
                </a:cxn>
                <a:cxn ang="0">
                  <a:pos x="T10" y="T11"/>
                </a:cxn>
                <a:cxn ang="0">
                  <a:pos x="T12" y="T13"/>
                </a:cxn>
              </a:cxnLst>
              <a:rect l="0" t="0" r="r" b="b"/>
              <a:pathLst>
                <a:path w="105" h="200">
                  <a:moveTo>
                    <a:pt x="105" y="76"/>
                  </a:moveTo>
                  <a:lnTo>
                    <a:pt x="24" y="76"/>
                  </a:lnTo>
                  <a:lnTo>
                    <a:pt x="0" y="0"/>
                  </a:lnTo>
                  <a:lnTo>
                    <a:pt x="0" y="152"/>
                  </a:lnTo>
                  <a:lnTo>
                    <a:pt x="65" y="200"/>
                  </a:lnTo>
                  <a:lnTo>
                    <a:pt x="41" y="124"/>
                  </a:lnTo>
                  <a:lnTo>
                    <a:pt x="105" y="76"/>
                  </a:ln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8" name="Group 13"/>
          <p:cNvGrpSpPr>
            <a:grpSpLocks noChangeAspect="1"/>
          </p:cNvGrpSpPr>
          <p:nvPr/>
        </p:nvGrpSpPr>
        <p:grpSpPr>
          <a:xfrm>
            <a:off x="6880225" y="5016355"/>
            <a:ext cx="1200150" cy="1344612"/>
            <a:chOff x="287" y="651"/>
            <a:chExt cx="756" cy="847"/>
          </a:xfrm>
          <a:effectLst>
            <a:outerShdw blurRad="50800" dist="38100" dir="5400000" algn="t" rotWithShape="0">
              <a:prstClr val="black">
                <a:alpha val="40000"/>
              </a:prstClr>
            </a:outerShdw>
          </a:effectLst>
        </p:grpSpPr>
        <p:sp>
          <p:nvSpPr>
            <p:cNvPr id="409" name="Oval 15"/>
            <p:cNvSpPr>
              <a:spLocks noChangeArrowheads="1"/>
            </p:cNvSpPr>
            <p:nvPr/>
          </p:nvSpPr>
          <p:spPr bwMode="auto">
            <a:xfrm>
              <a:off x="413" y="998"/>
              <a:ext cx="501" cy="500"/>
            </a:xfrm>
            <a:prstGeom prst="ellipse">
              <a:avLst/>
            </a:pr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Oval 17"/>
            <p:cNvSpPr>
              <a:spLocks noChangeArrowheads="1"/>
            </p:cNvSpPr>
            <p:nvPr/>
          </p:nvSpPr>
          <p:spPr bwMode="auto">
            <a:xfrm>
              <a:off x="482" y="727"/>
              <a:ext cx="363" cy="3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p:cNvSpPr/>
            <p:nvPr/>
          </p:nvSpPr>
          <p:spPr bwMode="auto">
            <a:xfrm>
              <a:off x="460" y="1037"/>
              <a:ext cx="404" cy="140"/>
            </a:xfrm>
            <a:custGeom>
              <a:gdLst>
                <a:gd name="T0" fmla="*/ 0 w 170"/>
                <a:gd name="T1" fmla="*/ 27 h 59"/>
                <a:gd name="T2" fmla="*/ 170 w 170"/>
                <a:gd name="T3" fmla="*/ 26 h 59"/>
                <a:gd name="T4" fmla="*/ 142 w 170"/>
                <a:gd name="T5" fmla="*/ 0 h 59"/>
                <a:gd name="T6" fmla="*/ 86 w 170"/>
                <a:gd name="T7" fmla="*/ 16 h 59"/>
                <a:gd name="T8" fmla="*/ 29 w 170"/>
                <a:gd name="T9" fmla="*/ 0 h 59"/>
                <a:gd name="T10" fmla="*/ 0 w 170"/>
                <a:gd name="T11" fmla="*/ 27 h 59"/>
              </a:gdLst>
              <a:cxnLst>
                <a:cxn ang="0">
                  <a:pos x="T0" y="T1"/>
                </a:cxn>
                <a:cxn ang="0">
                  <a:pos x="T2" y="T3"/>
                </a:cxn>
                <a:cxn ang="0">
                  <a:pos x="T4" y="T5"/>
                </a:cxn>
                <a:cxn ang="0">
                  <a:pos x="T6" y="T7"/>
                </a:cxn>
                <a:cxn ang="0">
                  <a:pos x="T8" y="T9"/>
                </a:cxn>
                <a:cxn ang="0">
                  <a:pos x="T10" y="T11"/>
                </a:cxn>
              </a:cxnLst>
              <a:rect l="0" t="0" r="r" b="b"/>
              <a:pathLst>
                <a:path w="170" h="59">
                  <a:moveTo>
                    <a:pt x="0" y="27"/>
                  </a:moveTo>
                  <a:cubicBezTo>
                    <a:pt x="36" y="41"/>
                    <a:pt x="105" y="59"/>
                    <a:pt x="170" y="26"/>
                  </a:cubicBezTo>
                  <a:cubicBezTo>
                    <a:pt x="162" y="16"/>
                    <a:pt x="153" y="7"/>
                    <a:pt x="142" y="0"/>
                  </a:cubicBezTo>
                  <a:cubicBezTo>
                    <a:pt x="128" y="10"/>
                    <a:pt x="108" y="16"/>
                    <a:pt x="86" y="16"/>
                  </a:cubicBezTo>
                  <a:cubicBezTo>
                    <a:pt x="64" y="16"/>
                    <a:pt x="44" y="10"/>
                    <a:pt x="29" y="0"/>
                  </a:cubicBezTo>
                  <a:cubicBezTo>
                    <a:pt x="18" y="7"/>
                    <a:pt x="8" y="17"/>
                    <a:pt x="0" y="27"/>
                  </a:cubicBezTo>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p:cNvSpPr/>
            <p:nvPr/>
          </p:nvSpPr>
          <p:spPr bwMode="auto">
            <a:xfrm>
              <a:off x="819" y="1037"/>
              <a:ext cx="224" cy="85"/>
            </a:xfrm>
            <a:custGeom>
              <a:gdLst>
                <a:gd name="T0" fmla="*/ 92 w 94"/>
                <a:gd name="T1" fmla="*/ 15 h 36"/>
                <a:gd name="T2" fmla="*/ 67 w 94"/>
                <a:gd name="T3" fmla="*/ 0 h 36"/>
                <a:gd name="T4" fmla="*/ 3 w 94"/>
                <a:gd name="T5" fmla="*/ 29 h 36"/>
                <a:gd name="T6" fmla="*/ 1 w 94"/>
                <a:gd name="T7" fmla="*/ 34 h 36"/>
                <a:gd name="T8" fmla="*/ 4 w 94"/>
                <a:gd name="T9" fmla="*/ 36 h 36"/>
                <a:gd name="T10" fmla="*/ 6 w 94"/>
                <a:gd name="T11" fmla="*/ 36 h 36"/>
                <a:gd name="T12" fmla="*/ 61 w 94"/>
                <a:gd name="T13" fmla="*/ 11 h 36"/>
                <a:gd name="T14" fmla="*/ 61 w 94"/>
                <a:gd name="T15" fmla="*/ 28 h 36"/>
                <a:gd name="T16" fmla="*/ 65 w 94"/>
                <a:gd name="T17" fmla="*/ 32 h 36"/>
                <a:gd name="T18" fmla="*/ 68 w 94"/>
                <a:gd name="T19" fmla="*/ 28 h 36"/>
                <a:gd name="T20" fmla="*/ 68 w 94"/>
                <a:gd name="T21" fmla="*/ 9 h 36"/>
                <a:gd name="T22" fmla="*/ 88 w 94"/>
                <a:gd name="T23" fmla="*/ 21 h 36"/>
                <a:gd name="T24" fmla="*/ 93 w 94"/>
                <a:gd name="T25" fmla="*/ 20 h 36"/>
                <a:gd name="T26" fmla="*/ 92 w 94"/>
                <a:gd name="T27" fmla="*/ 15 h 3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36">
                  <a:moveTo>
                    <a:pt x="92" y="15"/>
                  </a:moveTo>
                  <a:cubicBezTo>
                    <a:pt x="67" y="0"/>
                    <a:pt x="67" y="0"/>
                    <a:pt x="67" y="0"/>
                  </a:cubicBezTo>
                  <a:cubicBezTo>
                    <a:pt x="3" y="29"/>
                    <a:pt x="3" y="29"/>
                    <a:pt x="3" y="29"/>
                  </a:cubicBezTo>
                  <a:cubicBezTo>
                    <a:pt x="1" y="30"/>
                    <a:pt x="0" y="32"/>
                    <a:pt x="1" y="34"/>
                  </a:cubicBezTo>
                  <a:cubicBezTo>
                    <a:pt x="1" y="35"/>
                    <a:pt x="3" y="36"/>
                    <a:pt x="4" y="36"/>
                  </a:cubicBezTo>
                  <a:cubicBezTo>
                    <a:pt x="5" y="36"/>
                    <a:pt x="5" y="36"/>
                    <a:pt x="6" y="36"/>
                  </a:cubicBezTo>
                  <a:cubicBezTo>
                    <a:pt x="61" y="11"/>
                    <a:pt x="61" y="11"/>
                    <a:pt x="61" y="11"/>
                  </a:cubicBezTo>
                  <a:cubicBezTo>
                    <a:pt x="61" y="28"/>
                    <a:pt x="61" y="28"/>
                    <a:pt x="61" y="28"/>
                  </a:cubicBezTo>
                  <a:cubicBezTo>
                    <a:pt x="61" y="30"/>
                    <a:pt x="63" y="32"/>
                    <a:pt x="65" y="32"/>
                  </a:cubicBezTo>
                  <a:cubicBezTo>
                    <a:pt x="67" y="32"/>
                    <a:pt x="68" y="30"/>
                    <a:pt x="68" y="28"/>
                  </a:cubicBezTo>
                  <a:cubicBezTo>
                    <a:pt x="68" y="9"/>
                    <a:pt x="68" y="9"/>
                    <a:pt x="68" y="9"/>
                  </a:cubicBezTo>
                  <a:cubicBezTo>
                    <a:pt x="88" y="21"/>
                    <a:pt x="88" y="21"/>
                    <a:pt x="88" y="21"/>
                  </a:cubicBezTo>
                  <a:cubicBezTo>
                    <a:pt x="90" y="23"/>
                    <a:pt x="92" y="22"/>
                    <a:pt x="93" y="20"/>
                  </a:cubicBezTo>
                  <a:cubicBezTo>
                    <a:pt x="94" y="18"/>
                    <a:pt x="94" y="16"/>
                    <a:pt x="92" y="15"/>
                  </a:cubicBezTo>
                  <a:close/>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p:cNvSpPr/>
            <p:nvPr/>
          </p:nvSpPr>
          <p:spPr bwMode="auto">
            <a:xfrm>
              <a:off x="287" y="1037"/>
              <a:ext cx="223" cy="85"/>
            </a:xfrm>
            <a:custGeom>
              <a:gdLst>
                <a:gd name="T0" fmla="*/ 2 w 94"/>
                <a:gd name="T1" fmla="*/ 15 h 36"/>
                <a:gd name="T2" fmla="*/ 27 w 94"/>
                <a:gd name="T3" fmla="*/ 0 h 36"/>
                <a:gd name="T4" fmla="*/ 91 w 94"/>
                <a:gd name="T5" fmla="*/ 29 h 36"/>
                <a:gd name="T6" fmla="*/ 93 w 94"/>
                <a:gd name="T7" fmla="*/ 34 h 36"/>
                <a:gd name="T8" fmla="*/ 90 w 94"/>
                <a:gd name="T9" fmla="*/ 36 h 36"/>
                <a:gd name="T10" fmla="*/ 88 w 94"/>
                <a:gd name="T11" fmla="*/ 36 h 36"/>
                <a:gd name="T12" fmla="*/ 33 w 94"/>
                <a:gd name="T13" fmla="*/ 11 h 36"/>
                <a:gd name="T14" fmla="*/ 33 w 94"/>
                <a:gd name="T15" fmla="*/ 28 h 36"/>
                <a:gd name="T16" fmla="*/ 29 w 94"/>
                <a:gd name="T17" fmla="*/ 32 h 36"/>
                <a:gd name="T18" fmla="*/ 26 w 94"/>
                <a:gd name="T19" fmla="*/ 28 h 36"/>
                <a:gd name="T20" fmla="*/ 26 w 94"/>
                <a:gd name="T21" fmla="*/ 9 h 36"/>
                <a:gd name="T22" fmla="*/ 6 w 94"/>
                <a:gd name="T23" fmla="*/ 21 h 36"/>
                <a:gd name="T24" fmla="*/ 1 w 94"/>
                <a:gd name="T25" fmla="*/ 20 h 36"/>
                <a:gd name="T26" fmla="*/ 2 w 94"/>
                <a:gd name="T27" fmla="*/ 15 h 3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36">
                  <a:moveTo>
                    <a:pt x="2" y="15"/>
                  </a:moveTo>
                  <a:cubicBezTo>
                    <a:pt x="27" y="0"/>
                    <a:pt x="27" y="0"/>
                    <a:pt x="27" y="0"/>
                  </a:cubicBezTo>
                  <a:cubicBezTo>
                    <a:pt x="91" y="29"/>
                    <a:pt x="91" y="29"/>
                    <a:pt x="91" y="29"/>
                  </a:cubicBezTo>
                  <a:cubicBezTo>
                    <a:pt x="93" y="30"/>
                    <a:pt x="94" y="32"/>
                    <a:pt x="93" y="34"/>
                  </a:cubicBezTo>
                  <a:cubicBezTo>
                    <a:pt x="93" y="35"/>
                    <a:pt x="91" y="36"/>
                    <a:pt x="90" y="36"/>
                  </a:cubicBezTo>
                  <a:cubicBezTo>
                    <a:pt x="89" y="36"/>
                    <a:pt x="89" y="36"/>
                    <a:pt x="88" y="36"/>
                  </a:cubicBezTo>
                  <a:cubicBezTo>
                    <a:pt x="33" y="11"/>
                    <a:pt x="33" y="11"/>
                    <a:pt x="33" y="11"/>
                  </a:cubicBezTo>
                  <a:cubicBezTo>
                    <a:pt x="33" y="28"/>
                    <a:pt x="33" y="28"/>
                    <a:pt x="33" y="28"/>
                  </a:cubicBezTo>
                  <a:cubicBezTo>
                    <a:pt x="33" y="30"/>
                    <a:pt x="31" y="32"/>
                    <a:pt x="29" y="32"/>
                  </a:cubicBezTo>
                  <a:cubicBezTo>
                    <a:pt x="27" y="32"/>
                    <a:pt x="26" y="30"/>
                    <a:pt x="26" y="28"/>
                  </a:cubicBezTo>
                  <a:cubicBezTo>
                    <a:pt x="26" y="9"/>
                    <a:pt x="26" y="9"/>
                    <a:pt x="26" y="9"/>
                  </a:cubicBezTo>
                  <a:cubicBezTo>
                    <a:pt x="6" y="21"/>
                    <a:pt x="6" y="21"/>
                    <a:pt x="6" y="21"/>
                  </a:cubicBezTo>
                  <a:cubicBezTo>
                    <a:pt x="4" y="23"/>
                    <a:pt x="2" y="22"/>
                    <a:pt x="1" y="20"/>
                  </a:cubicBezTo>
                  <a:cubicBezTo>
                    <a:pt x="0" y="18"/>
                    <a:pt x="0" y="16"/>
                    <a:pt x="2" y="15"/>
                  </a:cubicBezTo>
                  <a:close/>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Oval 21"/>
            <p:cNvSpPr>
              <a:spLocks noChangeArrowheads="1"/>
            </p:cNvSpPr>
            <p:nvPr/>
          </p:nvSpPr>
          <p:spPr bwMode="auto">
            <a:xfrm>
              <a:off x="584" y="849"/>
              <a:ext cx="52" cy="52"/>
            </a:xfrm>
            <a:prstGeom prst="ellipse">
              <a:avLst/>
            </a:pr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Oval 22"/>
            <p:cNvSpPr>
              <a:spLocks noChangeArrowheads="1"/>
            </p:cNvSpPr>
            <p:nvPr/>
          </p:nvSpPr>
          <p:spPr bwMode="auto">
            <a:xfrm>
              <a:off x="691" y="849"/>
              <a:ext cx="52" cy="52"/>
            </a:xfrm>
            <a:prstGeom prst="ellipse">
              <a:avLst/>
            </a:pr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p:cNvSpPr/>
            <p:nvPr/>
          </p:nvSpPr>
          <p:spPr bwMode="auto">
            <a:xfrm>
              <a:off x="555" y="911"/>
              <a:ext cx="117" cy="90"/>
            </a:xfrm>
            <a:custGeom>
              <a:gdLst>
                <a:gd name="T0" fmla="*/ 100 w 117"/>
                <a:gd name="T1" fmla="*/ 0 h 90"/>
                <a:gd name="T2" fmla="*/ 0 w 117"/>
                <a:gd name="T3" fmla="*/ 90 h 90"/>
                <a:gd name="T4" fmla="*/ 117 w 117"/>
                <a:gd name="T5" fmla="*/ 40 h 90"/>
                <a:gd name="T6" fmla="*/ 100 w 117"/>
                <a:gd name="T7" fmla="*/ 0 h 90"/>
              </a:gdLst>
              <a:cxnLst>
                <a:cxn ang="0">
                  <a:pos x="T0" y="T1"/>
                </a:cxn>
                <a:cxn ang="0">
                  <a:pos x="T2" y="T3"/>
                </a:cxn>
                <a:cxn ang="0">
                  <a:pos x="T4" y="T5"/>
                </a:cxn>
                <a:cxn ang="0">
                  <a:pos x="T6" y="T7"/>
                </a:cxn>
              </a:cxnLst>
              <a:rect l="0" t="0" r="r" b="b"/>
              <a:pathLst>
                <a:path w="117" h="90">
                  <a:moveTo>
                    <a:pt x="100" y="0"/>
                  </a:moveTo>
                  <a:lnTo>
                    <a:pt x="0" y="90"/>
                  </a:lnTo>
                  <a:lnTo>
                    <a:pt x="117" y="40"/>
                  </a:lnTo>
                  <a:lnTo>
                    <a:pt x="100" y="0"/>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p:cNvSpPr/>
            <p:nvPr/>
          </p:nvSpPr>
          <p:spPr bwMode="auto">
            <a:xfrm>
              <a:off x="555" y="911"/>
              <a:ext cx="117" cy="90"/>
            </a:xfrm>
            <a:custGeom>
              <a:gdLst>
                <a:gd name="T0" fmla="*/ 100 w 117"/>
                <a:gd name="T1" fmla="*/ 0 h 90"/>
                <a:gd name="T2" fmla="*/ 0 w 117"/>
                <a:gd name="T3" fmla="*/ 90 h 90"/>
                <a:gd name="T4" fmla="*/ 117 w 117"/>
                <a:gd name="T5" fmla="*/ 40 h 90"/>
                <a:gd name="T6" fmla="*/ 100 w 117"/>
                <a:gd name="T7" fmla="*/ 0 h 90"/>
              </a:gdLst>
              <a:cxnLst>
                <a:cxn ang="0">
                  <a:pos x="T0" y="T1"/>
                </a:cxn>
                <a:cxn ang="0">
                  <a:pos x="T2" y="T3"/>
                </a:cxn>
                <a:cxn ang="0">
                  <a:pos x="T4" y="T5"/>
                </a:cxn>
                <a:cxn ang="0">
                  <a:pos x="T6" y="T7"/>
                </a:cxn>
              </a:cxnLst>
              <a:rect l="0" t="0" r="r" b="b"/>
              <a:pathLst>
                <a:path w="117" h="90">
                  <a:moveTo>
                    <a:pt x="100" y="0"/>
                  </a:moveTo>
                  <a:lnTo>
                    <a:pt x="0" y="90"/>
                  </a:lnTo>
                  <a:lnTo>
                    <a:pt x="117" y="40"/>
                  </a:lnTo>
                  <a:lnTo>
                    <a:pt x="1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p:cNvSpPr/>
            <p:nvPr/>
          </p:nvSpPr>
          <p:spPr bwMode="auto">
            <a:xfrm>
              <a:off x="612" y="1008"/>
              <a:ext cx="100" cy="31"/>
            </a:xfrm>
            <a:custGeom>
              <a:gdLst>
                <a:gd name="T0" fmla="*/ 21 w 42"/>
                <a:gd name="T1" fmla="*/ 13 h 13"/>
                <a:gd name="T2" fmla="*/ 1 w 42"/>
                <a:gd name="T3" fmla="*/ 5 h 13"/>
                <a:gd name="T4" fmla="*/ 1 w 42"/>
                <a:gd name="T5" fmla="*/ 2 h 13"/>
                <a:gd name="T6" fmla="*/ 4 w 42"/>
                <a:gd name="T7" fmla="*/ 1 h 13"/>
                <a:gd name="T8" fmla="*/ 21 w 42"/>
                <a:gd name="T9" fmla="*/ 8 h 13"/>
                <a:gd name="T10" fmla="*/ 37 w 42"/>
                <a:gd name="T11" fmla="*/ 1 h 13"/>
                <a:gd name="T12" fmla="*/ 41 w 42"/>
                <a:gd name="T13" fmla="*/ 2 h 13"/>
                <a:gd name="T14" fmla="*/ 40 w 42"/>
                <a:gd name="T15" fmla="*/ 5 h 13"/>
                <a:gd name="T16" fmla="*/ 21 w 42"/>
                <a:gd name="T17" fmla="*/ 13 h 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
                  <a:moveTo>
                    <a:pt x="21" y="13"/>
                  </a:moveTo>
                  <a:cubicBezTo>
                    <a:pt x="12" y="13"/>
                    <a:pt x="2" y="6"/>
                    <a:pt x="1" y="5"/>
                  </a:cubicBezTo>
                  <a:cubicBezTo>
                    <a:pt x="0" y="4"/>
                    <a:pt x="0" y="3"/>
                    <a:pt x="1" y="2"/>
                  </a:cubicBezTo>
                  <a:cubicBezTo>
                    <a:pt x="2" y="1"/>
                    <a:pt x="3" y="0"/>
                    <a:pt x="4" y="1"/>
                  </a:cubicBezTo>
                  <a:cubicBezTo>
                    <a:pt x="5" y="1"/>
                    <a:pt x="14" y="8"/>
                    <a:pt x="21" y="8"/>
                  </a:cubicBezTo>
                  <a:cubicBezTo>
                    <a:pt x="27" y="8"/>
                    <a:pt x="35" y="3"/>
                    <a:pt x="37" y="1"/>
                  </a:cubicBezTo>
                  <a:cubicBezTo>
                    <a:pt x="38" y="0"/>
                    <a:pt x="40" y="1"/>
                    <a:pt x="41" y="2"/>
                  </a:cubicBezTo>
                  <a:cubicBezTo>
                    <a:pt x="42" y="3"/>
                    <a:pt x="41" y="4"/>
                    <a:pt x="40" y="5"/>
                  </a:cubicBezTo>
                  <a:cubicBezTo>
                    <a:pt x="40" y="6"/>
                    <a:pt x="30" y="13"/>
                    <a:pt x="21" y="13"/>
                  </a:cubicBezTo>
                </a:path>
              </a:pathLst>
            </a:custGeom>
            <a:solidFill>
              <a:srgbClr val="3C5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p:cNvSpPr/>
            <p:nvPr/>
          </p:nvSpPr>
          <p:spPr bwMode="auto">
            <a:xfrm>
              <a:off x="551" y="651"/>
              <a:ext cx="223" cy="105"/>
            </a:xfrm>
            <a:custGeom>
              <a:gdLst>
                <a:gd name="T0" fmla="*/ 88 w 94"/>
                <a:gd name="T1" fmla="*/ 30 h 44"/>
                <a:gd name="T2" fmla="*/ 74 w 94"/>
                <a:gd name="T3" fmla="*/ 30 h 44"/>
                <a:gd name="T4" fmla="*/ 74 w 94"/>
                <a:gd name="T5" fmla="*/ 5 h 44"/>
                <a:gd name="T6" fmla="*/ 69 w 94"/>
                <a:gd name="T7" fmla="*/ 0 h 44"/>
                <a:gd name="T8" fmla="*/ 26 w 94"/>
                <a:gd name="T9" fmla="*/ 0 h 44"/>
                <a:gd name="T10" fmla="*/ 21 w 94"/>
                <a:gd name="T11" fmla="*/ 5 h 44"/>
                <a:gd name="T12" fmla="*/ 21 w 94"/>
                <a:gd name="T13" fmla="*/ 30 h 44"/>
                <a:gd name="T14" fmla="*/ 6 w 94"/>
                <a:gd name="T15" fmla="*/ 30 h 44"/>
                <a:gd name="T16" fmla="*/ 0 w 94"/>
                <a:gd name="T17" fmla="*/ 37 h 44"/>
                <a:gd name="T18" fmla="*/ 6 w 94"/>
                <a:gd name="T19" fmla="*/ 44 h 44"/>
                <a:gd name="T20" fmla="*/ 88 w 94"/>
                <a:gd name="T21" fmla="*/ 44 h 44"/>
                <a:gd name="T22" fmla="*/ 94 w 94"/>
                <a:gd name="T23" fmla="*/ 37 h 44"/>
                <a:gd name="T24" fmla="*/ 88 w 94"/>
                <a:gd name="T25" fmla="*/ 30 h 4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44">
                  <a:moveTo>
                    <a:pt x="88" y="30"/>
                  </a:moveTo>
                  <a:cubicBezTo>
                    <a:pt x="74" y="30"/>
                    <a:pt x="74" y="30"/>
                    <a:pt x="74" y="30"/>
                  </a:cubicBezTo>
                  <a:cubicBezTo>
                    <a:pt x="74" y="5"/>
                    <a:pt x="74" y="5"/>
                    <a:pt x="74" y="5"/>
                  </a:cubicBezTo>
                  <a:cubicBezTo>
                    <a:pt x="74" y="2"/>
                    <a:pt x="72" y="0"/>
                    <a:pt x="69" y="0"/>
                  </a:cubicBezTo>
                  <a:cubicBezTo>
                    <a:pt x="26" y="0"/>
                    <a:pt x="26" y="0"/>
                    <a:pt x="26" y="0"/>
                  </a:cubicBezTo>
                  <a:cubicBezTo>
                    <a:pt x="23" y="0"/>
                    <a:pt x="21" y="2"/>
                    <a:pt x="21" y="5"/>
                  </a:cubicBezTo>
                  <a:cubicBezTo>
                    <a:pt x="21" y="30"/>
                    <a:pt x="21" y="30"/>
                    <a:pt x="21" y="30"/>
                  </a:cubicBezTo>
                  <a:cubicBezTo>
                    <a:pt x="6" y="30"/>
                    <a:pt x="6" y="30"/>
                    <a:pt x="6" y="30"/>
                  </a:cubicBezTo>
                  <a:cubicBezTo>
                    <a:pt x="3" y="30"/>
                    <a:pt x="0" y="33"/>
                    <a:pt x="0" y="37"/>
                  </a:cubicBezTo>
                  <a:cubicBezTo>
                    <a:pt x="0" y="41"/>
                    <a:pt x="3" y="44"/>
                    <a:pt x="6" y="44"/>
                  </a:cubicBezTo>
                  <a:cubicBezTo>
                    <a:pt x="88" y="44"/>
                    <a:pt x="88" y="44"/>
                    <a:pt x="88" y="44"/>
                  </a:cubicBezTo>
                  <a:cubicBezTo>
                    <a:pt x="91" y="44"/>
                    <a:pt x="94" y="41"/>
                    <a:pt x="94" y="37"/>
                  </a:cubicBezTo>
                  <a:cubicBezTo>
                    <a:pt x="94" y="33"/>
                    <a:pt x="91" y="30"/>
                    <a:pt x="88" y="30"/>
                  </a:cubicBezTo>
                </a:path>
              </a:pathLst>
            </a:custGeom>
            <a:solidFill>
              <a:srgbClr val="E05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28"/>
            <p:cNvSpPr>
              <a:spLocks noChangeArrowheads="1"/>
            </p:cNvSpPr>
            <p:nvPr/>
          </p:nvSpPr>
          <p:spPr bwMode="auto">
            <a:xfrm>
              <a:off x="691" y="849"/>
              <a:ext cx="52" cy="52"/>
            </a:xfrm>
            <a:prstGeom prst="ellipse">
              <a:avLst/>
            </a:prstGeom>
            <a:solidFill>
              <a:srgbClr val="3D5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29"/>
            <p:cNvSpPr/>
            <p:nvPr/>
          </p:nvSpPr>
          <p:spPr bwMode="auto">
            <a:xfrm>
              <a:off x="662" y="925"/>
              <a:ext cx="10" cy="31"/>
            </a:xfrm>
            <a:custGeom>
              <a:gdLst>
                <a:gd name="T0" fmla="*/ 0 w 10"/>
                <a:gd name="T1" fmla="*/ 0 h 31"/>
                <a:gd name="T2" fmla="*/ 0 w 10"/>
                <a:gd name="T3" fmla="*/ 31 h 31"/>
                <a:gd name="T4" fmla="*/ 10 w 10"/>
                <a:gd name="T5" fmla="*/ 26 h 31"/>
                <a:gd name="T6" fmla="*/ 0 w 10"/>
                <a:gd name="T7" fmla="*/ 0 h 31"/>
              </a:gdLst>
              <a:cxnLst>
                <a:cxn ang="0">
                  <a:pos x="T0" y="T1"/>
                </a:cxn>
                <a:cxn ang="0">
                  <a:pos x="T2" y="T3"/>
                </a:cxn>
                <a:cxn ang="0">
                  <a:pos x="T4" y="T5"/>
                </a:cxn>
                <a:cxn ang="0">
                  <a:pos x="T6" y="T7"/>
                </a:cxn>
              </a:cxnLst>
              <a:rect l="0" t="0" r="r" b="b"/>
              <a:pathLst>
                <a:path w="10" h="31">
                  <a:moveTo>
                    <a:pt x="0" y="0"/>
                  </a:moveTo>
                  <a:lnTo>
                    <a:pt x="0" y="31"/>
                  </a:lnTo>
                  <a:lnTo>
                    <a:pt x="10" y="26"/>
                  </a:lnTo>
                  <a:lnTo>
                    <a:pt x="0" y="0"/>
                  </a:lnTo>
                  <a:close/>
                </a:path>
              </a:pathLst>
            </a:custGeom>
            <a:solidFill>
              <a:srgbClr val="ECB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0"/>
            <p:cNvSpPr/>
            <p:nvPr/>
          </p:nvSpPr>
          <p:spPr bwMode="auto">
            <a:xfrm>
              <a:off x="662" y="925"/>
              <a:ext cx="10" cy="31"/>
            </a:xfrm>
            <a:custGeom>
              <a:gdLst>
                <a:gd name="T0" fmla="*/ 0 w 10"/>
                <a:gd name="T1" fmla="*/ 0 h 31"/>
                <a:gd name="T2" fmla="*/ 0 w 10"/>
                <a:gd name="T3" fmla="*/ 31 h 31"/>
                <a:gd name="T4" fmla="*/ 10 w 10"/>
                <a:gd name="T5" fmla="*/ 26 h 31"/>
                <a:gd name="T6" fmla="*/ 0 w 10"/>
                <a:gd name="T7" fmla="*/ 0 h 31"/>
              </a:gdLst>
              <a:cxnLst>
                <a:cxn ang="0">
                  <a:pos x="T0" y="T1"/>
                </a:cxn>
                <a:cxn ang="0">
                  <a:pos x="T2" y="T3"/>
                </a:cxn>
                <a:cxn ang="0">
                  <a:pos x="T4" y="T5"/>
                </a:cxn>
                <a:cxn ang="0">
                  <a:pos x="T6" y="T7"/>
                </a:cxn>
              </a:cxnLst>
              <a:rect l="0" t="0" r="r" b="b"/>
              <a:pathLst>
                <a:path w="10" h="31">
                  <a:moveTo>
                    <a:pt x="0" y="0"/>
                  </a:moveTo>
                  <a:lnTo>
                    <a:pt x="0" y="31"/>
                  </a:lnTo>
                  <a:lnTo>
                    <a:pt x="10" y="2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1"/>
            <p:cNvSpPr/>
            <p:nvPr/>
          </p:nvSpPr>
          <p:spPr bwMode="auto">
            <a:xfrm>
              <a:off x="662" y="1010"/>
              <a:ext cx="50" cy="29"/>
            </a:xfrm>
            <a:custGeom>
              <a:gdLst>
                <a:gd name="T0" fmla="*/ 18 w 21"/>
                <a:gd name="T1" fmla="*/ 0 h 12"/>
                <a:gd name="T2" fmla="*/ 16 w 21"/>
                <a:gd name="T3" fmla="*/ 0 h 12"/>
                <a:gd name="T4" fmla="*/ 0 w 21"/>
                <a:gd name="T5" fmla="*/ 7 h 12"/>
                <a:gd name="T6" fmla="*/ 0 w 21"/>
                <a:gd name="T7" fmla="*/ 12 h 12"/>
                <a:gd name="T8" fmla="*/ 19 w 21"/>
                <a:gd name="T9" fmla="*/ 4 h 12"/>
                <a:gd name="T10" fmla="*/ 20 w 21"/>
                <a:gd name="T11" fmla="*/ 1 h 12"/>
                <a:gd name="T12" fmla="*/ 18 w 21"/>
                <a:gd name="T13" fmla="*/ 0 h 12"/>
              </a:gdLst>
              <a:cxnLst>
                <a:cxn ang="0">
                  <a:pos x="T0" y="T1"/>
                </a:cxn>
                <a:cxn ang="0">
                  <a:pos x="T2" y="T3"/>
                </a:cxn>
                <a:cxn ang="0">
                  <a:pos x="T4" y="T5"/>
                </a:cxn>
                <a:cxn ang="0">
                  <a:pos x="T6" y="T7"/>
                </a:cxn>
                <a:cxn ang="0">
                  <a:pos x="T8" y="T9"/>
                </a:cxn>
                <a:cxn ang="0">
                  <a:pos x="T10" y="T11"/>
                </a:cxn>
                <a:cxn ang="0">
                  <a:pos x="T12" y="T13"/>
                </a:cxn>
              </a:cxnLst>
              <a:rect l="0" t="0" r="r" b="b"/>
              <a:pathLst>
                <a:path w="21" h="12">
                  <a:moveTo>
                    <a:pt x="18" y="0"/>
                  </a:moveTo>
                  <a:cubicBezTo>
                    <a:pt x="17" y="0"/>
                    <a:pt x="17" y="0"/>
                    <a:pt x="16" y="0"/>
                  </a:cubicBezTo>
                  <a:cubicBezTo>
                    <a:pt x="14" y="2"/>
                    <a:pt x="6" y="7"/>
                    <a:pt x="0" y="7"/>
                  </a:cubicBezTo>
                  <a:cubicBezTo>
                    <a:pt x="0" y="12"/>
                    <a:pt x="0" y="12"/>
                    <a:pt x="0" y="12"/>
                  </a:cubicBezTo>
                  <a:cubicBezTo>
                    <a:pt x="9" y="12"/>
                    <a:pt x="19" y="5"/>
                    <a:pt x="19" y="4"/>
                  </a:cubicBezTo>
                  <a:cubicBezTo>
                    <a:pt x="20" y="3"/>
                    <a:pt x="21" y="2"/>
                    <a:pt x="20" y="1"/>
                  </a:cubicBezTo>
                  <a:cubicBezTo>
                    <a:pt x="19" y="0"/>
                    <a:pt x="19" y="0"/>
                    <a:pt x="18" y="0"/>
                  </a:cubicBezTo>
                </a:path>
              </a:pathLst>
            </a:custGeom>
            <a:solidFill>
              <a:srgbClr val="3D5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2"/>
            <p:cNvSpPr/>
            <p:nvPr/>
          </p:nvSpPr>
          <p:spPr bwMode="auto">
            <a:xfrm>
              <a:off x="662" y="751"/>
              <a:ext cx="46" cy="5"/>
            </a:xfrm>
            <a:custGeom>
              <a:gdLst>
                <a:gd name="T0" fmla="*/ 0 w 19"/>
                <a:gd name="T1" fmla="*/ 0 h 2"/>
                <a:gd name="T2" fmla="*/ 0 w 19"/>
                <a:gd name="T3" fmla="*/ 0 h 2"/>
                <a:gd name="T4" fmla="*/ 0 w 19"/>
                <a:gd name="T5" fmla="*/ 2 h 2"/>
                <a:gd name="T6" fmla="*/ 19 w 19"/>
                <a:gd name="T7" fmla="*/ 2 h 2"/>
                <a:gd name="T8" fmla="*/ 0 w 19"/>
                <a:gd name="T9" fmla="*/ 0 h 2"/>
              </a:gdLst>
              <a:cxnLst>
                <a:cxn ang="0">
                  <a:pos x="T0" y="T1"/>
                </a:cxn>
                <a:cxn ang="0">
                  <a:pos x="T2" y="T3"/>
                </a:cxn>
                <a:cxn ang="0">
                  <a:pos x="T4" y="T5"/>
                </a:cxn>
                <a:cxn ang="0">
                  <a:pos x="T6" y="T7"/>
                </a:cxn>
                <a:cxn ang="0">
                  <a:pos x="T8" y="T9"/>
                </a:cxn>
              </a:cxnLst>
              <a:rect l="0" t="0" r="r" b="b"/>
              <a:pathLst>
                <a:path w="19" h="2">
                  <a:moveTo>
                    <a:pt x="0" y="0"/>
                  </a:moveTo>
                  <a:cubicBezTo>
                    <a:pt x="0" y="0"/>
                    <a:pt x="0" y="0"/>
                    <a:pt x="0" y="0"/>
                  </a:cubicBezTo>
                  <a:cubicBezTo>
                    <a:pt x="0" y="2"/>
                    <a:pt x="0" y="2"/>
                    <a:pt x="0" y="2"/>
                  </a:cubicBezTo>
                  <a:cubicBezTo>
                    <a:pt x="19" y="2"/>
                    <a:pt x="19" y="2"/>
                    <a:pt x="19" y="2"/>
                  </a:cubicBezTo>
                  <a:cubicBezTo>
                    <a:pt x="13" y="1"/>
                    <a:pt x="7" y="0"/>
                    <a:pt x="0" y="0"/>
                  </a:cubicBezTo>
                </a:path>
              </a:pathLst>
            </a:custGeom>
            <a:solidFill>
              <a:srgbClr val="D05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5" name="Freeform 45"/>
          <p:cNvSpPr>
            <a:spLocks noEditPoints="1"/>
          </p:cNvSpPr>
          <p:nvPr/>
        </p:nvSpPr>
        <p:spPr bwMode="auto">
          <a:xfrm>
            <a:off x="1041682" y="1242815"/>
            <a:ext cx="515852" cy="515875"/>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45"/>
          <p:cNvSpPr>
            <a:spLocks noEditPoints="1"/>
          </p:cNvSpPr>
          <p:nvPr/>
        </p:nvSpPr>
        <p:spPr bwMode="auto">
          <a:xfrm>
            <a:off x="490695" y="2943434"/>
            <a:ext cx="783699" cy="783734"/>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45"/>
          <p:cNvSpPr>
            <a:spLocks noEditPoints="1"/>
          </p:cNvSpPr>
          <p:nvPr/>
        </p:nvSpPr>
        <p:spPr bwMode="auto">
          <a:xfrm>
            <a:off x="11456504" y="3458740"/>
            <a:ext cx="487515" cy="487537"/>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45"/>
          <p:cNvSpPr>
            <a:spLocks noEditPoints="1"/>
          </p:cNvSpPr>
          <p:nvPr/>
        </p:nvSpPr>
        <p:spPr bwMode="auto">
          <a:xfrm>
            <a:off x="4312613" y="584221"/>
            <a:ext cx="265554" cy="265566"/>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45"/>
          <p:cNvSpPr>
            <a:spLocks noEditPoints="1"/>
          </p:cNvSpPr>
          <p:nvPr/>
        </p:nvSpPr>
        <p:spPr bwMode="auto">
          <a:xfrm>
            <a:off x="9742382" y="671828"/>
            <a:ext cx="562455" cy="562480"/>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45"/>
          <p:cNvSpPr>
            <a:spLocks noEditPoints="1"/>
          </p:cNvSpPr>
          <p:nvPr/>
        </p:nvSpPr>
        <p:spPr bwMode="auto">
          <a:xfrm>
            <a:off x="10219885" y="2105397"/>
            <a:ext cx="619309" cy="619337"/>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45"/>
          <p:cNvSpPr>
            <a:spLocks noEditPoints="1"/>
          </p:cNvSpPr>
          <p:nvPr/>
        </p:nvSpPr>
        <p:spPr bwMode="auto">
          <a:xfrm>
            <a:off x="1791446" y="2544753"/>
            <a:ext cx="265554" cy="265566"/>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45"/>
          <p:cNvSpPr>
            <a:spLocks noEditPoints="1"/>
          </p:cNvSpPr>
          <p:nvPr/>
        </p:nvSpPr>
        <p:spPr bwMode="auto">
          <a:xfrm>
            <a:off x="8843064" y="1336524"/>
            <a:ext cx="328443" cy="328458"/>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5"/>
          <p:cNvSpPr>
            <a:spLocks noEditPoints="1"/>
          </p:cNvSpPr>
          <p:nvPr/>
        </p:nvSpPr>
        <p:spPr bwMode="auto">
          <a:xfrm>
            <a:off x="2567608" y="620688"/>
            <a:ext cx="265554" cy="265566"/>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45"/>
          <p:cNvSpPr>
            <a:spLocks noEditPoints="1"/>
          </p:cNvSpPr>
          <p:nvPr/>
        </p:nvSpPr>
        <p:spPr bwMode="auto">
          <a:xfrm>
            <a:off x="11184029" y="788839"/>
            <a:ext cx="328443" cy="328458"/>
          </a:xfrm>
          <a:custGeom>
            <a:gdLst>
              <a:gd name="T0" fmla="*/ 231 w 256"/>
              <a:gd name="T1" fmla="*/ 126 h 256"/>
              <a:gd name="T2" fmla="*/ 203 w 256"/>
              <a:gd name="T3" fmla="*/ 126 h 256"/>
              <a:gd name="T4" fmla="*/ 176 w 256"/>
              <a:gd name="T5" fmla="*/ 126 h 256"/>
              <a:gd name="T6" fmla="*/ 219 w 256"/>
              <a:gd name="T7" fmla="*/ 71 h 256"/>
              <a:gd name="T8" fmla="*/ 231 w 256"/>
              <a:gd name="T9" fmla="*/ 53 h 256"/>
              <a:gd name="T10" fmla="*/ 199 w 256"/>
              <a:gd name="T11" fmla="*/ 53 h 256"/>
              <a:gd name="T12" fmla="*/ 179 w 256"/>
              <a:gd name="T13" fmla="*/ 73 h 256"/>
              <a:gd name="T14" fmla="*/ 160 w 256"/>
              <a:gd name="T15" fmla="*/ 93 h 256"/>
              <a:gd name="T16" fmla="*/ 156 w 256"/>
              <a:gd name="T17" fmla="*/ 23 h 256"/>
              <a:gd name="T18" fmla="*/ 151 w 256"/>
              <a:gd name="T19" fmla="*/ 1 h 256"/>
              <a:gd name="T20" fmla="*/ 126 w 256"/>
              <a:gd name="T21" fmla="*/ 3 h 256"/>
              <a:gd name="T22" fmla="*/ 126 w 256"/>
              <a:gd name="T23" fmla="*/ 33 h 256"/>
              <a:gd name="T24" fmla="*/ 126 w 256"/>
              <a:gd name="T25" fmla="*/ 63 h 256"/>
              <a:gd name="T26" fmla="*/ 85 w 256"/>
              <a:gd name="T27" fmla="*/ 80 h 256"/>
              <a:gd name="T28" fmla="*/ 63 w 256"/>
              <a:gd name="T29" fmla="*/ 58 h 256"/>
              <a:gd name="T30" fmla="*/ 42 w 256"/>
              <a:gd name="T31" fmla="*/ 37 h 256"/>
              <a:gd name="T32" fmla="*/ 23 w 256"/>
              <a:gd name="T33" fmla="*/ 54 h 256"/>
              <a:gd name="T34" fmla="*/ 35 w 256"/>
              <a:gd name="T35" fmla="*/ 73 h 256"/>
              <a:gd name="T36" fmla="*/ 93 w 256"/>
              <a:gd name="T37" fmla="*/ 97 h 256"/>
              <a:gd name="T38" fmla="*/ 23 w 256"/>
              <a:gd name="T39" fmla="*/ 100 h 256"/>
              <a:gd name="T40" fmla="*/ 1 w 256"/>
              <a:gd name="T41" fmla="*/ 105 h 256"/>
              <a:gd name="T42" fmla="*/ 3 w 256"/>
              <a:gd name="T43" fmla="*/ 130 h 256"/>
              <a:gd name="T44" fmla="*/ 33 w 256"/>
              <a:gd name="T45" fmla="*/ 130 h 256"/>
              <a:gd name="T46" fmla="*/ 63 w 256"/>
              <a:gd name="T47" fmla="*/ 130 h 256"/>
              <a:gd name="T48" fmla="*/ 92 w 256"/>
              <a:gd name="T49" fmla="*/ 159 h 256"/>
              <a:gd name="T50" fmla="*/ 73 w 256"/>
              <a:gd name="T51" fmla="*/ 179 h 256"/>
              <a:gd name="T52" fmla="*/ 52 w 256"/>
              <a:gd name="T53" fmla="*/ 199 h 256"/>
              <a:gd name="T54" fmla="*/ 52 w 256"/>
              <a:gd name="T55" fmla="*/ 230 h 256"/>
              <a:gd name="T56" fmla="*/ 70 w 256"/>
              <a:gd name="T57" fmla="*/ 218 h 256"/>
              <a:gd name="T58" fmla="*/ 96 w 256"/>
              <a:gd name="T59" fmla="*/ 163 h 256"/>
              <a:gd name="T60" fmla="*/ 99 w 256"/>
              <a:gd name="T61" fmla="*/ 229 h 256"/>
              <a:gd name="T62" fmla="*/ 105 w 256"/>
              <a:gd name="T63" fmla="*/ 252 h 256"/>
              <a:gd name="T64" fmla="*/ 127 w 256"/>
              <a:gd name="T65" fmla="*/ 256 h 256"/>
              <a:gd name="T66" fmla="*/ 150 w 256"/>
              <a:gd name="T67" fmla="*/ 252 h 256"/>
              <a:gd name="T68" fmla="*/ 156 w 256"/>
              <a:gd name="T69" fmla="*/ 229 h 256"/>
              <a:gd name="T70" fmla="*/ 159 w 256"/>
              <a:gd name="T71" fmla="*/ 164 h 256"/>
              <a:gd name="T72" fmla="*/ 179 w 256"/>
              <a:gd name="T73" fmla="*/ 183 h 256"/>
              <a:gd name="T74" fmla="*/ 199 w 256"/>
              <a:gd name="T75" fmla="*/ 203 h 256"/>
              <a:gd name="T76" fmla="*/ 231 w 256"/>
              <a:gd name="T77" fmla="*/ 204 h 256"/>
              <a:gd name="T78" fmla="*/ 218 w 256"/>
              <a:gd name="T79" fmla="*/ 185 h 256"/>
              <a:gd name="T80" fmla="*/ 176 w 256"/>
              <a:gd name="T81" fmla="*/ 131 h 256"/>
              <a:gd name="T82" fmla="*/ 203 w 256"/>
              <a:gd name="T83" fmla="*/ 131 h 256"/>
              <a:gd name="T84" fmla="*/ 231 w 256"/>
              <a:gd name="T85" fmla="*/ 131 h 256"/>
              <a:gd name="T86" fmla="*/ 160 w 256"/>
              <a:gd name="T87" fmla="*/ 157 h 256"/>
              <a:gd name="T88" fmla="*/ 161 w 256"/>
              <a:gd name="T89" fmla="*/ 126 h 256"/>
              <a:gd name="T90" fmla="*/ 149 w 256"/>
              <a:gd name="T91" fmla="*/ 126 h 256"/>
              <a:gd name="T92" fmla="*/ 141 w 256"/>
              <a:gd name="T93" fmla="*/ 112 h 256"/>
              <a:gd name="T94" fmla="*/ 150 w 256"/>
              <a:gd name="T95" fmla="*/ 103 h 256"/>
              <a:gd name="T96" fmla="*/ 126 w 256"/>
              <a:gd name="T97" fmla="*/ 108 h 256"/>
              <a:gd name="T98" fmla="*/ 112 w 256"/>
              <a:gd name="T99" fmla="*/ 116 h 256"/>
              <a:gd name="T100" fmla="*/ 109 w 256"/>
              <a:gd name="T101" fmla="*/ 130 h 256"/>
              <a:gd name="T102" fmla="*/ 116 w 256"/>
              <a:gd name="T103" fmla="*/ 143 h 256"/>
              <a:gd name="T104" fmla="*/ 130 w 256"/>
              <a:gd name="T105" fmla="*/ 148 h 256"/>
              <a:gd name="T106" fmla="*/ 144 w 256"/>
              <a:gd name="T107" fmla="*/ 141 h 256"/>
              <a:gd name="T108" fmla="*/ 126 w 256"/>
              <a:gd name="T109" fmla="*/ 95 h 256"/>
              <a:gd name="T110" fmla="*/ 103 w 256"/>
              <a:gd name="T111" fmla="*/ 107 h 256"/>
              <a:gd name="T112" fmla="*/ 96 w 256"/>
              <a:gd name="T113" fmla="*/ 130 h 256"/>
              <a:gd name="T114" fmla="*/ 107 w 256"/>
              <a:gd name="T115" fmla="*/ 153 h 256"/>
              <a:gd name="T116" fmla="*/ 130 w 256"/>
              <a:gd name="T117" fmla="*/ 161 h 2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56">
                <a:moveTo>
                  <a:pt x="231" y="131"/>
                </a:moveTo>
                <a:cubicBezTo>
                  <a:pt x="253" y="131"/>
                  <a:pt x="253" y="131"/>
                  <a:pt x="253" y="131"/>
                </a:cubicBezTo>
                <a:cubicBezTo>
                  <a:pt x="255" y="131"/>
                  <a:pt x="256" y="130"/>
                  <a:pt x="256" y="129"/>
                </a:cubicBezTo>
                <a:cubicBezTo>
                  <a:pt x="256" y="127"/>
                  <a:pt x="255" y="126"/>
                  <a:pt x="253" y="126"/>
                </a:cubicBezTo>
                <a:cubicBezTo>
                  <a:pt x="231" y="126"/>
                  <a:pt x="231" y="126"/>
                  <a:pt x="231" y="126"/>
                </a:cubicBezTo>
                <a:cubicBezTo>
                  <a:pt x="255" y="109"/>
                  <a:pt x="255" y="109"/>
                  <a:pt x="255" y="109"/>
                </a:cubicBezTo>
                <a:cubicBezTo>
                  <a:pt x="256" y="109"/>
                  <a:pt x="256" y="107"/>
                  <a:pt x="255" y="106"/>
                </a:cubicBezTo>
                <a:cubicBezTo>
                  <a:pt x="254" y="105"/>
                  <a:pt x="253" y="105"/>
                  <a:pt x="252" y="106"/>
                </a:cubicBezTo>
                <a:cubicBezTo>
                  <a:pt x="223" y="126"/>
                  <a:pt x="223" y="126"/>
                  <a:pt x="223" y="126"/>
                </a:cubicBezTo>
                <a:cubicBezTo>
                  <a:pt x="203" y="126"/>
                  <a:pt x="203" y="126"/>
                  <a:pt x="203" y="126"/>
                </a:cubicBezTo>
                <a:cubicBezTo>
                  <a:pt x="232" y="105"/>
                  <a:pt x="232" y="105"/>
                  <a:pt x="232" y="105"/>
                </a:cubicBezTo>
                <a:cubicBezTo>
                  <a:pt x="234" y="104"/>
                  <a:pt x="234" y="103"/>
                  <a:pt x="233" y="101"/>
                </a:cubicBezTo>
                <a:cubicBezTo>
                  <a:pt x="232" y="100"/>
                  <a:pt x="230" y="100"/>
                  <a:pt x="229" y="100"/>
                </a:cubicBezTo>
                <a:cubicBezTo>
                  <a:pt x="193" y="126"/>
                  <a:pt x="193" y="126"/>
                  <a:pt x="193" y="126"/>
                </a:cubicBezTo>
                <a:cubicBezTo>
                  <a:pt x="176" y="126"/>
                  <a:pt x="176" y="126"/>
                  <a:pt x="176" y="126"/>
                </a:cubicBezTo>
                <a:cubicBezTo>
                  <a:pt x="175" y="115"/>
                  <a:pt x="171" y="105"/>
                  <a:pt x="164" y="97"/>
                </a:cubicBezTo>
                <a:cubicBezTo>
                  <a:pt x="176" y="85"/>
                  <a:pt x="176" y="85"/>
                  <a:pt x="176" y="85"/>
                </a:cubicBezTo>
                <a:cubicBezTo>
                  <a:pt x="220" y="77"/>
                  <a:pt x="220" y="77"/>
                  <a:pt x="220" y="77"/>
                </a:cubicBezTo>
                <a:cubicBezTo>
                  <a:pt x="221" y="77"/>
                  <a:pt x="222" y="75"/>
                  <a:pt x="222" y="74"/>
                </a:cubicBezTo>
                <a:cubicBezTo>
                  <a:pt x="222" y="72"/>
                  <a:pt x="220" y="71"/>
                  <a:pt x="219" y="71"/>
                </a:cubicBezTo>
                <a:cubicBezTo>
                  <a:pt x="183" y="77"/>
                  <a:pt x="183" y="77"/>
                  <a:pt x="183" y="77"/>
                </a:cubicBezTo>
                <a:cubicBezTo>
                  <a:pt x="198" y="63"/>
                  <a:pt x="198" y="63"/>
                  <a:pt x="198" y="63"/>
                </a:cubicBezTo>
                <a:cubicBezTo>
                  <a:pt x="232" y="57"/>
                  <a:pt x="232" y="57"/>
                  <a:pt x="232" y="57"/>
                </a:cubicBezTo>
                <a:cubicBezTo>
                  <a:pt x="234" y="57"/>
                  <a:pt x="234" y="56"/>
                  <a:pt x="234" y="54"/>
                </a:cubicBezTo>
                <a:cubicBezTo>
                  <a:pt x="234" y="53"/>
                  <a:pt x="233" y="52"/>
                  <a:pt x="231" y="53"/>
                </a:cubicBezTo>
                <a:cubicBezTo>
                  <a:pt x="204" y="57"/>
                  <a:pt x="204" y="57"/>
                  <a:pt x="204" y="57"/>
                </a:cubicBezTo>
                <a:cubicBezTo>
                  <a:pt x="219" y="42"/>
                  <a:pt x="219" y="42"/>
                  <a:pt x="219" y="42"/>
                </a:cubicBezTo>
                <a:cubicBezTo>
                  <a:pt x="220" y="41"/>
                  <a:pt x="220" y="39"/>
                  <a:pt x="219" y="38"/>
                </a:cubicBezTo>
                <a:cubicBezTo>
                  <a:pt x="218" y="37"/>
                  <a:pt x="216" y="37"/>
                  <a:pt x="215" y="38"/>
                </a:cubicBezTo>
                <a:cubicBezTo>
                  <a:pt x="199" y="53"/>
                  <a:pt x="199" y="53"/>
                  <a:pt x="199" y="53"/>
                </a:cubicBezTo>
                <a:cubicBezTo>
                  <a:pt x="204" y="26"/>
                  <a:pt x="204" y="26"/>
                  <a:pt x="204" y="26"/>
                </a:cubicBezTo>
                <a:cubicBezTo>
                  <a:pt x="205" y="24"/>
                  <a:pt x="204" y="23"/>
                  <a:pt x="202" y="23"/>
                </a:cubicBezTo>
                <a:cubicBezTo>
                  <a:pt x="201" y="23"/>
                  <a:pt x="200" y="23"/>
                  <a:pt x="200" y="25"/>
                </a:cubicBezTo>
                <a:cubicBezTo>
                  <a:pt x="194" y="59"/>
                  <a:pt x="194" y="59"/>
                  <a:pt x="194" y="59"/>
                </a:cubicBezTo>
                <a:cubicBezTo>
                  <a:pt x="179" y="73"/>
                  <a:pt x="179" y="73"/>
                  <a:pt x="179" y="73"/>
                </a:cubicBezTo>
                <a:cubicBezTo>
                  <a:pt x="186" y="38"/>
                  <a:pt x="186" y="38"/>
                  <a:pt x="186" y="38"/>
                </a:cubicBezTo>
                <a:cubicBezTo>
                  <a:pt x="186" y="37"/>
                  <a:pt x="185" y="35"/>
                  <a:pt x="183" y="35"/>
                </a:cubicBezTo>
                <a:cubicBezTo>
                  <a:pt x="182" y="35"/>
                  <a:pt x="180" y="36"/>
                  <a:pt x="180" y="37"/>
                </a:cubicBezTo>
                <a:cubicBezTo>
                  <a:pt x="172" y="81"/>
                  <a:pt x="172" y="81"/>
                  <a:pt x="172" y="81"/>
                </a:cubicBezTo>
                <a:cubicBezTo>
                  <a:pt x="160" y="93"/>
                  <a:pt x="160" y="93"/>
                  <a:pt x="160" y="93"/>
                </a:cubicBezTo>
                <a:cubicBezTo>
                  <a:pt x="152" y="86"/>
                  <a:pt x="142" y="82"/>
                  <a:pt x="131" y="81"/>
                </a:cubicBezTo>
                <a:cubicBezTo>
                  <a:pt x="131" y="81"/>
                  <a:pt x="131" y="81"/>
                  <a:pt x="131" y="81"/>
                </a:cubicBezTo>
                <a:cubicBezTo>
                  <a:pt x="131" y="63"/>
                  <a:pt x="131" y="63"/>
                  <a:pt x="131" y="63"/>
                </a:cubicBezTo>
                <a:cubicBezTo>
                  <a:pt x="157" y="27"/>
                  <a:pt x="157" y="27"/>
                  <a:pt x="157" y="27"/>
                </a:cubicBezTo>
                <a:cubicBezTo>
                  <a:pt x="158" y="26"/>
                  <a:pt x="157" y="24"/>
                  <a:pt x="156" y="23"/>
                </a:cubicBezTo>
                <a:cubicBezTo>
                  <a:pt x="155" y="22"/>
                  <a:pt x="153" y="23"/>
                  <a:pt x="152" y="24"/>
                </a:cubicBezTo>
                <a:cubicBezTo>
                  <a:pt x="131" y="53"/>
                  <a:pt x="131" y="53"/>
                  <a:pt x="131" y="53"/>
                </a:cubicBezTo>
                <a:cubicBezTo>
                  <a:pt x="131" y="33"/>
                  <a:pt x="131" y="33"/>
                  <a:pt x="131" y="33"/>
                </a:cubicBezTo>
                <a:cubicBezTo>
                  <a:pt x="152" y="4"/>
                  <a:pt x="152" y="4"/>
                  <a:pt x="152" y="4"/>
                </a:cubicBezTo>
                <a:cubicBezTo>
                  <a:pt x="152" y="3"/>
                  <a:pt x="152" y="2"/>
                  <a:pt x="151" y="1"/>
                </a:cubicBezTo>
                <a:cubicBezTo>
                  <a:pt x="150" y="0"/>
                  <a:pt x="148" y="1"/>
                  <a:pt x="148" y="2"/>
                </a:cubicBezTo>
                <a:cubicBezTo>
                  <a:pt x="131" y="25"/>
                  <a:pt x="131" y="25"/>
                  <a:pt x="131" y="25"/>
                </a:cubicBezTo>
                <a:cubicBezTo>
                  <a:pt x="131" y="3"/>
                  <a:pt x="131" y="3"/>
                  <a:pt x="131" y="3"/>
                </a:cubicBezTo>
                <a:cubicBezTo>
                  <a:pt x="131" y="2"/>
                  <a:pt x="130" y="0"/>
                  <a:pt x="129" y="0"/>
                </a:cubicBezTo>
                <a:cubicBezTo>
                  <a:pt x="127" y="0"/>
                  <a:pt x="126" y="2"/>
                  <a:pt x="126" y="3"/>
                </a:cubicBezTo>
                <a:cubicBezTo>
                  <a:pt x="126" y="25"/>
                  <a:pt x="126" y="25"/>
                  <a:pt x="126" y="25"/>
                </a:cubicBezTo>
                <a:cubicBezTo>
                  <a:pt x="109" y="2"/>
                  <a:pt x="109" y="2"/>
                  <a:pt x="109" y="2"/>
                </a:cubicBezTo>
                <a:cubicBezTo>
                  <a:pt x="109" y="1"/>
                  <a:pt x="107" y="0"/>
                  <a:pt x="106" y="1"/>
                </a:cubicBezTo>
                <a:cubicBezTo>
                  <a:pt x="105" y="2"/>
                  <a:pt x="105" y="3"/>
                  <a:pt x="106" y="4"/>
                </a:cubicBezTo>
                <a:cubicBezTo>
                  <a:pt x="126" y="33"/>
                  <a:pt x="126" y="33"/>
                  <a:pt x="126" y="33"/>
                </a:cubicBezTo>
                <a:cubicBezTo>
                  <a:pt x="126" y="53"/>
                  <a:pt x="126" y="53"/>
                  <a:pt x="126" y="53"/>
                </a:cubicBezTo>
                <a:cubicBezTo>
                  <a:pt x="105" y="24"/>
                  <a:pt x="105" y="24"/>
                  <a:pt x="105" y="24"/>
                </a:cubicBezTo>
                <a:cubicBezTo>
                  <a:pt x="104" y="23"/>
                  <a:pt x="102" y="22"/>
                  <a:pt x="101" y="23"/>
                </a:cubicBezTo>
                <a:cubicBezTo>
                  <a:pt x="100" y="24"/>
                  <a:pt x="100" y="26"/>
                  <a:pt x="100" y="27"/>
                </a:cubicBezTo>
                <a:cubicBezTo>
                  <a:pt x="126" y="63"/>
                  <a:pt x="126" y="63"/>
                  <a:pt x="126" y="63"/>
                </a:cubicBezTo>
                <a:cubicBezTo>
                  <a:pt x="126" y="81"/>
                  <a:pt x="126" y="81"/>
                  <a:pt x="126" y="81"/>
                </a:cubicBezTo>
                <a:cubicBezTo>
                  <a:pt x="126" y="81"/>
                  <a:pt x="126" y="81"/>
                  <a:pt x="126" y="81"/>
                </a:cubicBezTo>
                <a:cubicBezTo>
                  <a:pt x="115" y="82"/>
                  <a:pt x="105" y="86"/>
                  <a:pt x="97" y="93"/>
                </a:cubicBezTo>
                <a:cubicBezTo>
                  <a:pt x="97" y="92"/>
                  <a:pt x="97" y="92"/>
                  <a:pt x="97" y="92"/>
                </a:cubicBezTo>
                <a:cubicBezTo>
                  <a:pt x="85" y="80"/>
                  <a:pt x="85" y="80"/>
                  <a:pt x="85" y="80"/>
                </a:cubicBezTo>
                <a:cubicBezTo>
                  <a:pt x="77" y="37"/>
                  <a:pt x="77" y="37"/>
                  <a:pt x="77" y="37"/>
                </a:cubicBezTo>
                <a:cubicBezTo>
                  <a:pt x="77" y="35"/>
                  <a:pt x="75" y="34"/>
                  <a:pt x="74" y="34"/>
                </a:cubicBezTo>
                <a:cubicBezTo>
                  <a:pt x="72" y="35"/>
                  <a:pt x="71" y="36"/>
                  <a:pt x="71" y="38"/>
                </a:cubicBezTo>
                <a:cubicBezTo>
                  <a:pt x="77" y="73"/>
                  <a:pt x="77" y="73"/>
                  <a:pt x="77" y="73"/>
                </a:cubicBezTo>
                <a:cubicBezTo>
                  <a:pt x="63" y="58"/>
                  <a:pt x="63" y="58"/>
                  <a:pt x="63" y="58"/>
                </a:cubicBezTo>
                <a:cubicBezTo>
                  <a:pt x="57" y="24"/>
                  <a:pt x="57" y="24"/>
                  <a:pt x="57" y="24"/>
                </a:cubicBezTo>
                <a:cubicBezTo>
                  <a:pt x="57" y="23"/>
                  <a:pt x="56" y="22"/>
                  <a:pt x="54" y="22"/>
                </a:cubicBezTo>
                <a:cubicBezTo>
                  <a:pt x="53" y="22"/>
                  <a:pt x="52" y="24"/>
                  <a:pt x="52" y="25"/>
                </a:cubicBezTo>
                <a:cubicBezTo>
                  <a:pt x="57" y="53"/>
                  <a:pt x="57" y="53"/>
                  <a:pt x="57" y="53"/>
                </a:cubicBezTo>
                <a:cubicBezTo>
                  <a:pt x="42" y="37"/>
                  <a:pt x="42" y="37"/>
                  <a:pt x="42" y="37"/>
                </a:cubicBezTo>
                <a:cubicBezTo>
                  <a:pt x="41" y="36"/>
                  <a:pt x="39" y="36"/>
                  <a:pt x="38" y="37"/>
                </a:cubicBezTo>
                <a:cubicBezTo>
                  <a:pt x="37" y="38"/>
                  <a:pt x="37" y="40"/>
                  <a:pt x="38" y="41"/>
                </a:cubicBezTo>
                <a:cubicBezTo>
                  <a:pt x="53" y="57"/>
                  <a:pt x="53" y="57"/>
                  <a:pt x="53" y="57"/>
                </a:cubicBezTo>
                <a:cubicBezTo>
                  <a:pt x="25" y="52"/>
                  <a:pt x="25" y="52"/>
                  <a:pt x="25" y="52"/>
                </a:cubicBezTo>
                <a:cubicBezTo>
                  <a:pt x="24" y="52"/>
                  <a:pt x="23" y="52"/>
                  <a:pt x="23" y="54"/>
                </a:cubicBezTo>
                <a:cubicBezTo>
                  <a:pt x="22" y="55"/>
                  <a:pt x="23" y="56"/>
                  <a:pt x="25" y="56"/>
                </a:cubicBezTo>
                <a:cubicBezTo>
                  <a:pt x="59" y="63"/>
                  <a:pt x="59" y="63"/>
                  <a:pt x="59" y="63"/>
                </a:cubicBezTo>
                <a:cubicBezTo>
                  <a:pt x="73" y="77"/>
                  <a:pt x="73" y="77"/>
                  <a:pt x="73" y="77"/>
                </a:cubicBezTo>
                <a:cubicBezTo>
                  <a:pt x="38" y="71"/>
                  <a:pt x="38" y="71"/>
                  <a:pt x="38" y="71"/>
                </a:cubicBezTo>
                <a:cubicBezTo>
                  <a:pt x="37" y="70"/>
                  <a:pt x="35" y="71"/>
                  <a:pt x="35" y="73"/>
                </a:cubicBezTo>
                <a:cubicBezTo>
                  <a:pt x="35" y="74"/>
                  <a:pt x="36" y="76"/>
                  <a:pt x="37" y="76"/>
                </a:cubicBezTo>
                <a:cubicBezTo>
                  <a:pt x="80" y="84"/>
                  <a:pt x="80" y="84"/>
                  <a:pt x="80" y="84"/>
                </a:cubicBezTo>
                <a:cubicBezTo>
                  <a:pt x="93" y="96"/>
                  <a:pt x="93" y="96"/>
                  <a:pt x="93" y="96"/>
                </a:cubicBezTo>
                <a:cubicBezTo>
                  <a:pt x="93" y="96"/>
                  <a:pt x="93" y="96"/>
                  <a:pt x="93" y="96"/>
                </a:cubicBezTo>
                <a:cubicBezTo>
                  <a:pt x="93" y="97"/>
                  <a:pt x="93" y="97"/>
                  <a:pt x="93" y="97"/>
                </a:cubicBezTo>
                <a:cubicBezTo>
                  <a:pt x="86" y="104"/>
                  <a:pt x="82" y="114"/>
                  <a:pt x="81" y="125"/>
                </a:cubicBezTo>
                <a:cubicBezTo>
                  <a:pt x="81" y="125"/>
                  <a:pt x="81" y="125"/>
                  <a:pt x="81" y="125"/>
                </a:cubicBezTo>
                <a:cubicBezTo>
                  <a:pt x="63" y="125"/>
                  <a:pt x="63" y="125"/>
                  <a:pt x="63" y="125"/>
                </a:cubicBezTo>
                <a:cubicBezTo>
                  <a:pt x="27" y="99"/>
                  <a:pt x="27" y="99"/>
                  <a:pt x="27" y="99"/>
                </a:cubicBezTo>
                <a:cubicBezTo>
                  <a:pt x="26" y="99"/>
                  <a:pt x="24" y="99"/>
                  <a:pt x="23" y="100"/>
                </a:cubicBezTo>
                <a:cubicBezTo>
                  <a:pt x="22" y="101"/>
                  <a:pt x="22" y="103"/>
                  <a:pt x="24" y="104"/>
                </a:cubicBezTo>
                <a:cubicBezTo>
                  <a:pt x="53" y="125"/>
                  <a:pt x="53" y="125"/>
                  <a:pt x="53" y="125"/>
                </a:cubicBezTo>
                <a:cubicBezTo>
                  <a:pt x="33" y="125"/>
                  <a:pt x="33" y="125"/>
                  <a:pt x="33" y="125"/>
                </a:cubicBezTo>
                <a:cubicBezTo>
                  <a:pt x="4" y="105"/>
                  <a:pt x="4" y="105"/>
                  <a:pt x="4" y="105"/>
                </a:cubicBezTo>
                <a:cubicBezTo>
                  <a:pt x="3" y="104"/>
                  <a:pt x="2" y="104"/>
                  <a:pt x="1" y="105"/>
                </a:cubicBezTo>
                <a:cubicBezTo>
                  <a:pt x="0" y="106"/>
                  <a:pt x="0" y="108"/>
                  <a:pt x="1" y="108"/>
                </a:cubicBezTo>
                <a:cubicBezTo>
                  <a:pt x="25" y="125"/>
                  <a:pt x="25" y="125"/>
                  <a:pt x="25" y="125"/>
                </a:cubicBezTo>
                <a:cubicBezTo>
                  <a:pt x="3" y="125"/>
                  <a:pt x="3" y="125"/>
                  <a:pt x="3" y="125"/>
                </a:cubicBezTo>
                <a:cubicBezTo>
                  <a:pt x="1" y="125"/>
                  <a:pt x="0" y="126"/>
                  <a:pt x="0" y="127"/>
                </a:cubicBezTo>
                <a:cubicBezTo>
                  <a:pt x="0" y="129"/>
                  <a:pt x="1" y="130"/>
                  <a:pt x="3" y="130"/>
                </a:cubicBezTo>
                <a:cubicBezTo>
                  <a:pt x="25" y="130"/>
                  <a:pt x="25" y="130"/>
                  <a:pt x="25" y="130"/>
                </a:cubicBezTo>
                <a:cubicBezTo>
                  <a:pt x="1" y="147"/>
                  <a:pt x="1" y="147"/>
                  <a:pt x="1" y="147"/>
                </a:cubicBezTo>
                <a:cubicBezTo>
                  <a:pt x="0" y="147"/>
                  <a:pt x="0" y="149"/>
                  <a:pt x="1" y="150"/>
                </a:cubicBezTo>
                <a:cubicBezTo>
                  <a:pt x="2" y="151"/>
                  <a:pt x="3" y="151"/>
                  <a:pt x="4" y="150"/>
                </a:cubicBezTo>
                <a:cubicBezTo>
                  <a:pt x="33" y="130"/>
                  <a:pt x="33" y="130"/>
                  <a:pt x="33" y="130"/>
                </a:cubicBezTo>
                <a:cubicBezTo>
                  <a:pt x="53" y="130"/>
                  <a:pt x="53" y="130"/>
                  <a:pt x="53" y="130"/>
                </a:cubicBezTo>
                <a:cubicBezTo>
                  <a:pt x="24" y="151"/>
                  <a:pt x="24" y="151"/>
                  <a:pt x="24" y="151"/>
                </a:cubicBezTo>
                <a:cubicBezTo>
                  <a:pt x="22" y="152"/>
                  <a:pt x="22" y="154"/>
                  <a:pt x="23" y="155"/>
                </a:cubicBezTo>
                <a:cubicBezTo>
                  <a:pt x="24" y="156"/>
                  <a:pt x="26" y="156"/>
                  <a:pt x="27" y="156"/>
                </a:cubicBezTo>
                <a:cubicBezTo>
                  <a:pt x="63" y="130"/>
                  <a:pt x="63" y="130"/>
                  <a:pt x="63" y="130"/>
                </a:cubicBezTo>
                <a:cubicBezTo>
                  <a:pt x="81" y="130"/>
                  <a:pt x="81" y="130"/>
                  <a:pt x="81" y="130"/>
                </a:cubicBezTo>
                <a:cubicBezTo>
                  <a:pt x="81" y="130"/>
                  <a:pt x="81" y="130"/>
                  <a:pt x="81" y="130"/>
                </a:cubicBezTo>
                <a:cubicBezTo>
                  <a:pt x="81" y="130"/>
                  <a:pt x="81" y="130"/>
                  <a:pt x="81" y="130"/>
                </a:cubicBezTo>
                <a:cubicBezTo>
                  <a:pt x="82" y="141"/>
                  <a:pt x="86" y="151"/>
                  <a:pt x="93" y="159"/>
                </a:cubicBezTo>
                <a:cubicBezTo>
                  <a:pt x="92" y="159"/>
                  <a:pt x="92" y="159"/>
                  <a:pt x="92" y="159"/>
                </a:cubicBezTo>
                <a:cubicBezTo>
                  <a:pt x="80" y="171"/>
                  <a:pt x="80" y="171"/>
                  <a:pt x="80" y="171"/>
                </a:cubicBezTo>
                <a:cubicBezTo>
                  <a:pt x="36" y="179"/>
                  <a:pt x="36" y="179"/>
                  <a:pt x="36" y="179"/>
                </a:cubicBezTo>
                <a:cubicBezTo>
                  <a:pt x="35" y="179"/>
                  <a:pt x="34" y="181"/>
                  <a:pt x="34" y="182"/>
                </a:cubicBezTo>
                <a:cubicBezTo>
                  <a:pt x="34" y="184"/>
                  <a:pt x="36" y="185"/>
                  <a:pt x="37" y="185"/>
                </a:cubicBezTo>
                <a:cubicBezTo>
                  <a:pt x="73" y="179"/>
                  <a:pt x="73" y="179"/>
                  <a:pt x="73" y="179"/>
                </a:cubicBezTo>
                <a:cubicBezTo>
                  <a:pt x="58" y="193"/>
                  <a:pt x="58" y="193"/>
                  <a:pt x="58" y="193"/>
                </a:cubicBezTo>
                <a:cubicBezTo>
                  <a:pt x="24" y="199"/>
                  <a:pt x="24" y="199"/>
                  <a:pt x="24" y="199"/>
                </a:cubicBezTo>
                <a:cubicBezTo>
                  <a:pt x="22" y="199"/>
                  <a:pt x="22" y="200"/>
                  <a:pt x="22" y="202"/>
                </a:cubicBezTo>
                <a:cubicBezTo>
                  <a:pt x="22" y="203"/>
                  <a:pt x="23" y="204"/>
                  <a:pt x="25" y="203"/>
                </a:cubicBezTo>
                <a:cubicBezTo>
                  <a:pt x="52" y="199"/>
                  <a:pt x="52" y="199"/>
                  <a:pt x="52" y="199"/>
                </a:cubicBezTo>
                <a:cubicBezTo>
                  <a:pt x="37" y="214"/>
                  <a:pt x="37" y="214"/>
                  <a:pt x="37" y="214"/>
                </a:cubicBezTo>
                <a:cubicBezTo>
                  <a:pt x="36" y="215"/>
                  <a:pt x="36" y="217"/>
                  <a:pt x="37" y="218"/>
                </a:cubicBezTo>
                <a:cubicBezTo>
                  <a:pt x="38" y="219"/>
                  <a:pt x="40" y="219"/>
                  <a:pt x="41" y="218"/>
                </a:cubicBezTo>
                <a:cubicBezTo>
                  <a:pt x="57" y="203"/>
                  <a:pt x="57" y="203"/>
                  <a:pt x="57" y="203"/>
                </a:cubicBezTo>
                <a:cubicBezTo>
                  <a:pt x="52" y="230"/>
                  <a:pt x="52" y="230"/>
                  <a:pt x="52" y="230"/>
                </a:cubicBezTo>
                <a:cubicBezTo>
                  <a:pt x="51" y="232"/>
                  <a:pt x="52" y="233"/>
                  <a:pt x="54" y="233"/>
                </a:cubicBezTo>
                <a:cubicBezTo>
                  <a:pt x="55" y="233"/>
                  <a:pt x="56" y="233"/>
                  <a:pt x="56" y="231"/>
                </a:cubicBezTo>
                <a:cubicBezTo>
                  <a:pt x="62" y="197"/>
                  <a:pt x="62" y="197"/>
                  <a:pt x="62" y="197"/>
                </a:cubicBezTo>
                <a:cubicBezTo>
                  <a:pt x="77" y="183"/>
                  <a:pt x="77" y="183"/>
                  <a:pt x="77" y="183"/>
                </a:cubicBezTo>
                <a:cubicBezTo>
                  <a:pt x="70" y="218"/>
                  <a:pt x="70" y="218"/>
                  <a:pt x="70" y="218"/>
                </a:cubicBezTo>
                <a:cubicBezTo>
                  <a:pt x="70" y="219"/>
                  <a:pt x="71" y="221"/>
                  <a:pt x="73" y="221"/>
                </a:cubicBezTo>
                <a:cubicBezTo>
                  <a:pt x="74" y="221"/>
                  <a:pt x="76" y="220"/>
                  <a:pt x="76" y="219"/>
                </a:cubicBezTo>
                <a:cubicBezTo>
                  <a:pt x="84" y="175"/>
                  <a:pt x="84" y="175"/>
                  <a:pt x="84" y="175"/>
                </a:cubicBezTo>
                <a:cubicBezTo>
                  <a:pt x="96" y="163"/>
                  <a:pt x="96" y="163"/>
                  <a:pt x="96" y="163"/>
                </a:cubicBezTo>
                <a:cubicBezTo>
                  <a:pt x="96" y="163"/>
                  <a:pt x="96" y="163"/>
                  <a:pt x="96" y="163"/>
                </a:cubicBezTo>
                <a:cubicBezTo>
                  <a:pt x="97" y="163"/>
                  <a:pt x="97" y="163"/>
                  <a:pt x="97" y="163"/>
                </a:cubicBezTo>
                <a:cubicBezTo>
                  <a:pt x="104" y="169"/>
                  <a:pt x="114" y="174"/>
                  <a:pt x="125" y="175"/>
                </a:cubicBezTo>
                <a:cubicBezTo>
                  <a:pt x="125" y="175"/>
                  <a:pt x="125" y="175"/>
                  <a:pt x="125" y="175"/>
                </a:cubicBezTo>
                <a:cubicBezTo>
                  <a:pt x="125" y="193"/>
                  <a:pt x="125" y="193"/>
                  <a:pt x="125" y="193"/>
                </a:cubicBezTo>
                <a:cubicBezTo>
                  <a:pt x="99" y="229"/>
                  <a:pt x="99" y="229"/>
                  <a:pt x="99" y="229"/>
                </a:cubicBezTo>
                <a:cubicBezTo>
                  <a:pt x="98" y="230"/>
                  <a:pt x="99" y="232"/>
                  <a:pt x="100" y="233"/>
                </a:cubicBezTo>
                <a:cubicBezTo>
                  <a:pt x="101" y="234"/>
                  <a:pt x="103" y="233"/>
                  <a:pt x="104" y="232"/>
                </a:cubicBezTo>
                <a:cubicBezTo>
                  <a:pt x="125" y="203"/>
                  <a:pt x="125" y="203"/>
                  <a:pt x="125" y="203"/>
                </a:cubicBezTo>
                <a:cubicBezTo>
                  <a:pt x="125" y="223"/>
                  <a:pt x="125" y="223"/>
                  <a:pt x="125" y="223"/>
                </a:cubicBezTo>
                <a:cubicBezTo>
                  <a:pt x="105" y="252"/>
                  <a:pt x="105" y="252"/>
                  <a:pt x="105" y="252"/>
                </a:cubicBezTo>
                <a:cubicBezTo>
                  <a:pt x="104" y="253"/>
                  <a:pt x="104" y="254"/>
                  <a:pt x="105" y="255"/>
                </a:cubicBezTo>
                <a:cubicBezTo>
                  <a:pt x="106" y="256"/>
                  <a:pt x="108" y="255"/>
                  <a:pt x="108" y="254"/>
                </a:cubicBezTo>
                <a:cubicBezTo>
                  <a:pt x="125" y="231"/>
                  <a:pt x="125" y="231"/>
                  <a:pt x="125" y="231"/>
                </a:cubicBezTo>
                <a:cubicBezTo>
                  <a:pt x="125" y="253"/>
                  <a:pt x="125" y="253"/>
                  <a:pt x="125" y="253"/>
                </a:cubicBezTo>
                <a:cubicBezTo>
                  <a:pt x="125" y="254"/>
                  <a:pt x="126" y="256"/>
                  <a:pt x="127" y="256"/>
                </a:cubicBezTo>
                <a:cubicBezTo>
                  <a:pt x="129" y="256"/>
                  <a:pt x="130" y="254"/>
                  <a:pt x="130" y="253"/>
                </a:cubicBezTo>
                <a:cubicBezTo>
                  <a:pt x="130" y="231"/>
                  <a:pt x="130" y="231"/>
                  <a:pt x="130" y="231"/>
                </a:cubicBezTo>
                <a:cubicBezTo>
                  <a:pt x="147" y="254"/>
                  <a:pt x="147" y="254"/>
                  <a:pt x="147" y="254"/>
                </a:cubicBezTo>
                <a:cubicBezTo>
                  <a:pt x="147" y="255"/>
                  <a:pt x="149" y="256"/>
                  <a:pt x="150" y="255"/>
                </a:cubicBezTo>
                <a:cubicBezTo>
                  <a:pt x="151" y="254"/>
                  <a:pt x="151" y="253"/>
                  <a:pt x="150" y="252"/>
                </a:cubicBezTo>
                <a:cubicBezTo>
                  <a:pt x="130" y="223"/>
                  <a:pt x="130" y="223"/>
                  <a:pt x="130" y="223"/>
                </a:cubicBezTo>
                <a:cubicBezTo>
                  <a:pt x="130" y="203"/>
                  <a:pt x="130" y="203"/>
                  <a:pt x="130" y="203"/>
                </a:cubicBezTo>
                <a:cubicBezTo>
                  <a:pt x="151" y="232"/>
                  <a:pt x="151" y="232"/>
                  <a:pt x="151" y="232"/>
                </a:cubicBezTo>
                <a:cubicBezTo>
                  <a:pt x="152" y="233"/>
                  <a:pt x="154" y="234"/>
                  <a:pt x="155" y="233"/>
                </a:cubicBezTo>
                <a:cubicBezTo>
                  <a:pt x="156" y="232"/>
                  <a:pt x="156" y="230"/>
                  <a:pt x="156" y="229"/>
                </a:cubicBezTo>
                <a:cubicBezTo>
                  <a:pt x="130" y="193"/>
                  <a:pt x="130" y="193"/>
                  <a:pt x="130" y="193"/>
                </a:cubicBezTo>
                <a:cubicBezTo>
                  <a:pt x="130" y="175"/>
                  <a:pt x="130" y="175"/>
                  <a:pt x="130" y="175"/>
                </a:cubicBezTo>
                <a:cubicBezTo>
                  <a:pt x="130" y="175"/>
                  <a:pt x="130" y="175"/>
                  <a:pt x="130" y="175"/>
                </a:cubicBezTo>
                <a:cubicBezTo>
                  <a:pt x="141" y="174"/>
                  <a:pt x="151" y="170"/>
                  <a:pt x="159" y="164"/>
                </a:cubicBezTo>
                <a:cubicBezTo>
                  <a:pt x="159" y="164"/>
                  <a:pt x="159" y="164"/>
                  <a:pt x="159" y="164"/>
                </a:cubicBezTo>
                <a:cubicBezTo>
                  <a:pt x="171" y="176"/>
                  <a:pt x="171" y="176"/>
                  <a:pt x="171" y="176"/>
                </a:cubicBezTo>
                <a:cubicBezTo>
                  <a:pt x="179" y="219"/>
                  <a:pt x="179" y="219"/>
                  <a:pt x="179" y="219"/>
                </a:cubicBezTo>
                <a:cubicBezTo>
                  <a:pt x="179" y="221"/>
                  <a:pt x="181" y="222"/>
                  <a:pt x="182" y="222"/>
                </a:cubicBezTo>
                <a:cubicBezTo>
                  <a:pt x="184" y="221"/>
                  <a:pt x="185" y="220"/>
                  <a:pt x="185" y="218"/>
                </a:cubicBezTo>
                <a:cubicBezTo>
                  <a:pt x="179" y="183"/>
                  <a:pt x="179" y="183"/>
                  <a:pt x="179" y="183"/>
                </a:cubicBezTo>
                <a:cubicBezTo>
                  <a:pt x="193" y="198"/>
                  <a:pt x="193" y="198"/>
                  <a:pt x="193" y="198"/>
                </a:cubicBezTo>
                <a:cubicBezTo>
                  <a:pt x="199" y="232"/>
                  <a:pt x="199" y="232"/>
                  <a:pt x="199" y="232"/>
                </a:cubicBezTo>
                <a:cubicBezTo>
                  <a:pt x="199" y="233"/>
                  <a:pt x="200" y="234"/>
                  <a:pt x="202" y="234"/>
                </a:cubicBezTo>
                <a:cubicBezTo>
                  <a:pt x="203" y="234"/>
                  <a:pt x="204" y="232"/>
                  <a:pt x="204" y="231"/>
                </a:cubicBezTo>
                <a:cubicBezTo>
                  <a:pt x="199" y="203"/>
                  <a:pt x="199" y="203"/>
                  <a:pt x="199" y="203"/>
                </a:cubicBezTo>
                <a:cubicBezTo>
                  <a:pt x="214" y="219"/>
                  <a:pt x="214" y="219"/>
                  <a:pt x="214" y="219"/>
                </a:cubicBezTo>
                <a:cubicBezTo>
                  <a:pt x="215" y="220"/>
                  <a:pt x="217" y="220"/>
                  <a:pt x="218" y="219"/>
                </a:cubicBezTo>
                <a:cubicBezTo>
                  <a:pt x="219" y="218"/>
                  <a:pt x="219" y="216"/>
                  <a:pt x="218" y="215"/>
                </a:cubicBezTo>
                <a:cubicBezTo>
                  <a:pt x="203" y="199"/>
                  <a:pt x="203" y="199"/>
                  <a:pt x="203" y="199"/>
                </a:cubicBezTo>
                <a:cubicBezTo>
                  <a:pt x="231" y="204"/>
                  <a:pt x="231" y="204"/>
                  <a:pt x="231" y="204"/>
                </a:cubicBezTo>
                <a:cubicBezTo>
                  <a:pt x="232" y="204"/>
                  <a:pt x="233" y="204"/>
                  <a:pt x="233" y="202"/>
                </a:cubicBezTo>
                <a:cubicBezTo>
                  <a:pt x="234" y="201"/>
                  <a:pt x="233" y="200"/>
                  <a:pt x="231" y="200"/>
                </a:cubicBezTo>
                <a:cubicBezTo>
                  <a:pt x="197" y="193"/>
                  <a:pt x="197" y="193"/>
                  <a:pt x="197" y="193"/>
                </a:cubicBezTo>
                <a:cubicBezTo>
                  <a:pt x="183" y="179"/>
                  <a:pt x="183" y="179"/>
                  <a:pt x="183" y="179"/>
                </a:cubicBezTo>
                <a:cubicBezTo>
                  <a:pt x="218" y="185"/>
                  <a:pt x="218" y="185"/>
                  <a:pt x="218" y="185"/>
                </a:cubicBezTo>
                <a:cubicBezTo>
                  <a:pt x="219" y="186"/>
                  <a:pt x="221" y="185"/>
                  <a:pt x="221" y="183"/>
                </a:cubicBezTo>
                <a:cubicBezTo>
                  <a:pt x="221" y="182"/>
                  <a:pt x="220" y="180"/>
                  <a:pt x="219" y="180"/>
                </a:cubicBezTo>
                <a:cubicBezTo>
                  <a:pt x="176" y="172"/>
                  <a:pt x="176" y="172"/>
                  <a:pt x="176" y="172"/>
                </a:cubicBezTo>
                <a:cubicBezTo>
                  <a:pt x="163" y="160"/>
                  <a:pt x="163" y="160"/>
                  <a:pt x="163" y="160"/>
                </a:cubicBezTo>
                <a:cubicBezTo>
                  <a:pt x="170" y="152"/>
                  <a:pt x="175" y="142"/>
                  <a:pt x="176" y="131"/>
                </a:cubicBezTo>
                <a:cubicBezTo>
                  <a:pt x="193" y="131"/>
                  <a:pt x="193" y="131"/>
                  <a:pt x="193" y="131"/>
                </a:cubicBezTo>
                <a:cubicBezTo>
                  <a:pt x="229" y="157"/>
                  <a:pt x="229" y="157"/>
                  <a:pt x="229" y="157"/>
                </a:cubicBezTo>
                <a:cubicBezTo>
                  <a:pt x="230" y="157"/>
                  <a:pt x="232" y="157"/>
                  <a:pt x="233" y="156"/>
                </a:cubicBezTo>
                <a:cubicBezTo>
                  <a:pt x="234" y="155"/>
                  <a:pt x="234" y="153"/>
                  <a:pt x="232" y="152"/>
                </a:cubicBezTo>
                <a:cubicBezTo>
                  <a:pt x="203" y="131"/>
                  <a:pt x="203" y="131"/>
                  <a:pt x="203" y="131"/>
                </a:cubicBezTo>
                <a:cubicBezTo>
                  <a:pt x="223" y="131"/>
                  <a:pt x="223" y="131"/>
                  <a:pt x="223" y="131"/>
                </a:cubicBezTo>
                <a:cubicBezTo>
                  <a:pt x="252" y="151"/>
                  <a:pt x="252" y="151"/>
                  <a:pt x="252" y="151"/>
                </a:cubicBezTo>
                <a:cubicBezTo>
                  <a:pt x="253" y="152"/>
                  <a:pt x="254" y="152"/>
                  <a:pt x="255" y="151"/>
                </a:cubicBezTo>
                <a:cubicBezTo>
                  <a:pt x="256" y="150"/>
                  <a:pt x="256" y="148"/>
                  <a:pt x="255" y="148"/>
                </a:cubicBezTo>
                <a:cubicBezTo>
                  <a:pt x="231" y="131"/>
                  <a:pt x="231" y="131"/>
                  <a:pt x="231" y="131"/>
                </a:cubicBezTo>
                <a:moveTo>
                  <a:pt x="160" y="157"/>
                </a:moveTo>
                <a:cubicBezTo>
                  <a:pt x="153" y="150"/>
                  <a:pt x="153" y="150"/>
                  <a:pt x="153" y="150"/>
                </a:cubicBezTo>
                <a:cubicBezTo>
                  <a:pt x="158" y="145"/>
                  <a:pt x="161" y="138"/>
                  <a:pt x="161" y="130"/>
                </a:cubicBezTo>
                <a:cubicBezTo>
                  <a:pt x="171" y="130"/>
                  <a:pt x="171" y="130"/>
                  <a:pt x="171" y="130"/>
                </a:cubicBezTo>
                <a:cubicBezTo>
                  <a:pt x="170" y="140"/>
                  <a:pt x="166" y="150"/>
                  <a:pt x="160" y="157"/>
                </a:cubicBezTo>
                <a:moveTo>
                  <a:pt x="161" y="126"/>
                </a:moveTo>
                <a:cubicBezTo>
                  <a:pt x="161" y="118"/>
                  <a:pt x="158" y="111"/>
                  <a:pt x="153" y="106"/>
                </a:cubicBezTo>
                <a:cubicBezTo>
                  <a:pt x="160" y="99"/>
                  <a:pt x="160" y="99"/>
                  <a:pt x="160" y="99"/>
                </a:cubicBezTo>
                <a:cubicBezTo>
                  <a:pt x="167" y="106"/>
                  <a:pt x="171" y="116"/>
                  <a:pt x="171" y="126"/>
                </a:cubicBezTo>
                <a:cubicBezTo>
                  <a:pt x="161" y="126"/>
                  <a:pt x="161" y="126"/>
                  <a:pt x="161" y="126"/>
                </a:cubicBezTo>
                <a:moveTo>
                  <a:pt x="149" y="126"/>
                </a:moveTo>
                <a:cubicBezTo>
                  <a:pt x="148" y="122"/>
                  <a:pt x="147" y="118"/>
                  <a:pt x="144" y="115"/>
                </a:cubicBezTo>
                <a:cubicBezTo>
                  <a:pt x="150" y="110"/>
                  <a:pt x="150" y="110"/>
                  <a:pt x="150" y="110"/>
                </a:cubicBezTo>
                <a:cubicBezTo>
                  <a:pt x="154" y="114"/>
                  <a:pt x="156" y="120"/>
                  <a:pt x="156" y="126"/>
                </a:cubicBezTo>
                <a:cubicBezTo>
                  <a:pt x="149" y="126"/>
                  <a:pt x="149" y="126"/>
                  <a:pt x="149" y="126"/>
                </a:cubicBezTo>
                <a:moveTo>
                  <a:pt x="141" y="112"/>
                </a:moveTo>
                <a:cubicBezTo>
                  <a:pt x="138" y="109"/>
                  <a:pt x="134" y="108"/>
                  <a:pt x="130" y="107"/>
                </a:cubicBezTo>
                <a:cubicBezTo>
                  <a:pt x="130" y="100"/>
                  <a:pt x="130" y="100"/>
                  <a:pt x="130" y="100"/>
                </a:cubicBezTo>
                <a:cubicBezTo>
                  <a:pt x="136" y="100"/>
                  <a:pt x="142" y="103"/>
                  <a:pt x="146" y="106"/>
                </a:cubicBezTo>
                <a:cubicBezTo>
                  <a:pt x="141" y="112"/>
                  <a:pt x="141" y="112"/>
                  <a:pt x="141" y="112"/>
                </a:cubicBezTo>
                <a:moveTo>
                  <a:pt x="150" y="103"/>
                </a:moveTo>
                <a:cubicBezTo>
                  <a:pt x="145" y="98"/>
                  <a:pt x="138" y="95"/>
                  <a:pt x="130" y="95"/>
                </a:cubicBezTo>
                <a:cubicBezTo>
                  <a:pt x="130" y="85"/>
                  <a:pt x="130" y="85"/>
                  <a:pt x="130" y="85"/>
                </a:cubicBezTo>
                <a:cubicBezTo>
                  <a:pt x="140" y="86"/>
                  <a:pt x="150" y="90"/>
                  <a:pt x="157" y="96"/>
                </a:cubicBezTo>
                <a:cubicBezTo>
                  <a:pt x="150" y="103"/>
                  <a:pt x="150" y="103"/>
                  <a:pt x="150" y="103"/>
                </a:cubicBezTo>
                <a:moveTo>
                  <a:pt x="126" y="108"/>
                </a:moveTo>
                <a:cubicBezTo>
                  <a:pt x="122" y="108"/>
                  <a:pt x="118" y="110"/>
                  <a:pt x="115" y="112"/>
                </a:cubicBezTo>
                <a:cubicBezTo>
                  <a:pt x="110" y="107"/>
                  <a:pt x="110" y="107"/>
                  <a:pt x="110" y="107"/>
                </a:cubicBezTo>
                <a:cubicBezTo>
                  <a:pt x="114" y="103"/>
                  <a:pt x="120" y="101"/>
                  <a:pt x="126" y="100"/>
                </a:cubicBezTo>
                <a:cubicBezTo>
                  <a:pt x="126" y="108"/>
                  <a:pt x="126" y="108"/>
                  <a:pt x="126" y="108"/>
                </a:cubicBezTo>
                <a:moveTo>
                  <a:pt x="112" y="116"/>
                </a:moveTo>
                <a:cubicBezTo>
                  <a:pt x="110" y="118"/>
                  <a:pt x="109" y="122"/>
                  <a:pt x="108" y="126"/>
                </a:cubicBezTo>
                <a:cubicBezTo>
                  <a:pt x="101" y="126"/>
                  <a:pt x="101" y="126"/>
                  <a:pt x="101" y="126"/>
                </a:cubicBezTo>
                <a:cubicBezTo>
                  <a:pt x="101" y="120"/>
                  <a:pt x="103" y="114"/>
                  <a:pt x="107" y="110"/>
                </a:cubicBezTo>
                <a:cubicBezTo>
                  <a:pt x="112" y="116"/>
                  <a:pt x="112" y="116"/>
                  <a:pt x="112" y="116"/>
                </a:cubicBezTo>
                <a:moveTo>
                  <a:pt x="109" y="130"/>
                </a:moveTo>
                <a:cubicBezTo>
                  <a:pt x="109" y="134"/>
                  <a:pt x="111" y="137"/>
                  <a:pt x="113" y="140"/>
                </a:cubicBezTo>
                <a:cubicBezTo>
                  <a:pt x="107" y="146"/>
                  <a:pt x="107" y="146"/>
                  <a:pt x="107" y="146"/>
                </a:cubicBezTo>
                <a:cubicBezTo>
                  <a:pt x="103" y="141"/>
                  <a:pt x="101" y="136"/>
                  <a:pt x="101" y="130"/>
                </a:cubicBezTo>
                <a:cubicBezTo>
                  <a:pt x="109" y="130"/>
                  <a:pt x="109" y="130"/>
                  <a:pt x="109" y="130"/>
                </a:cubicBezTo>
                <a:moveTo>
                  <a:pt x="116" y="143"/>
                </a:moveTo>
                <a:cubicBezTo>
                  <a:pt x="119" y="145"/>
                  <a:pt x="122" y="147"/>
                  <a:pt x="126" y="147"/>
                </a:cubicBezTo>
                <a:cubicBezTo>
                  <a:pt x="126" y="156"/>
                  <a:pt x="126" y="156"/>
                  <a:pt x="126" y="156"/>
                </a:cubicBezTo>
                <a:cubicBezTo>
                  <a:pt x="120" y="155"/>
                  <a:pt x="114" y="153"/>
                  <a:pt x="110" y="149"/>
                </a:cubicBezTo>
                <a:cubicBezTo>
                  <a:pt x="116" y="143"/>
                  <a:pt x="116" y="143"/>
                  <a:pt x="116" y="143"/>
                </a:cubicBezTo>
                <a:moveTo>
                  <a:pt x="130" y="148"/>
                </a:moveTo>
                <a:cubicBezTo>
                  <a:pt x="134" y="147"/>
                  <a:pt x="138" y="146"/>
                  <a:pt x="140" y="144"/>
                </a:cubicBezTo>
                <a:cubicBezTo>
                  <a:pt x="146" y="150"/>
                  <a:pt x="146" y="150"/>
                  <a:pt x="146" y="150"/>
                </a:cubicBezTo>
                <a:cubicBezTo>
                  <a:pt x="142" y="153"/>
                  <a:pt x="136" y="155"/>
                  <a:pt x="130" y="156"/>
                </a:cubicBezTo>
                <a:cubicBezTo>
                  <a:pt x="130" y="148"/>
                  <a:pt x="130" y="148"/>
                  <a:pt x="130" y="148"/>
                </a:cubicBezTo>
                <a:moveTo>
                  <a:pt x="144" y="141"/>
                </a:moveTo>
                <a:cubicBezTo>
                  <a:pt x="146" y="138"/>
                  <a:pt x="148" y="134"/>
                  <a:pt x="148" y="130"/>
                </a:cubicBezTo>
                <a:cubicBezTo>
                  <a:pt x="156" y="130"/>
                  <a:pt x="156" y="130"/>
                  <a:pt x="156" y="130"/>
                </a:cubicBezTo>
                <a:cubicBezTo>
                  <a:pt x="156" y="136"/>
                  <a:pt x="153" y="142"/>
                  <a:pt x="150" y="146"/>
                </a:cubicBezTo>
                <a:cubicBezTo>
                  <a:pt x="144" y="141"/>
                  <a:pt x="144" y="141"/>
                  <a:pt x="144" y="141"/>
                </a:cubicBezTo>
                <a:moveTo>
                  <a:pt x="126" y="95"/>
                </a:moveTo>
                <a:cubicBezTo>
                  <a:pt x="118" y="96"/>
                  <a:pt x="112" y="99"/>
                  <a:pt x="107" y="103"/>
                </a:cubicBezTo>
                <a:cubicBezTo>
                  <a:pt x="100" y="96"/>
                  <a:pt x="100" y="96"/>
                  <a:pt x="100" y="96"/>
                </a:cubicBezTo>
                <a:cubicBezTo>
                  <a:pt x="107" y="90"/>
                  <a:pt x="116" y="86"/>
                  <a:pt x="126" y="85"/>
                </a:cubicBezTo>
                <a:cubicBezTo>
                  <a:pt x="126" y="95"/>
                  <a:pt x="126" y="95"/>
                  <a:pt x="126" y="95"/>
                </a:cubicBezTo>
                <a:moveTo>
                  <a:pt x="103" y="107"/>
                </a:moveTo>
                <a:cubicBezTo>
                  <a:pt x="99" y="112"/>
                  <a:pt x="96" y="118"/>
                  <a:pt x="96" y="126"/>
                </a:cubicBezTo>
                <a:cubicBezTo>
                  <a:pt x="86" y="126"/>
                  <a:pt x="86" y="126"/>
                  <a:pt x="86" y="126"/>
                </a:cubicBezTo>
                <a:cubicBezTo>
                  <a:pt x="86" y="116"/>
                  <a:pt x="90" y="107"/>
                  <a:pt x="96" y="100"/>
                </a:cubicBezTo>
                <a:cubicBezTo>
                  <a:pt x="103" y="107"/>
                  <a:pt x="103" y="107"/>
                  <a:pt x="103" y="107"/>
                </a:cubicBezTo>
                <a:moveTo>
                  <a:pt x="96" y="130"/>
                </a:moveTo>
                <a:cubicBezTo>
                  <a:pt x="96" y="138"/>
                  <a:pt x="99" y="144"/>
                  <a:pt x="103" y="149"/>
                </a:cubicBezTo>
                <a:cubicBezTo>
                  <a:pt x="97" y="156"/>
                  <a:pt x="97" y="156"/>
                  <a:pt x="97" y="156"/>
                </a:cubicBezTo>
                <a:cubicBezTo>
                  <a:pt x="90" y="149"/>
                  <a:pt x="87" y="140"/>
                  <a:pt x="86" y="130"/>
                </a:cubicBezTo>
                <a:cubicBezTo>
                  <a:pt x="96" y="130"/>
                  <a:pt x="96" y="130"/>
                  <a:pt x="96" y="130"/>
                </a:cubicBezTo>
                <a:moveTo>
                  <a:pt x="107" y="153"/>
                </a:moveTo>
                <a:cubicBezTo>
                  <a:pt x="112" y="157"/>
                  <a:pt x="118" y="160"/>
                  <a:pt x="126" y="161"/>
                </a:cubicBezTo>
                <a:cubicBezTo>
                  <a:pt x="126" y="170"/>
                  <a:pt x="126" y="170"/>
                  <a:pt x="126" y="170"/>
                </a:cubicBezTo>
                <a:cubicBezTo>
                  <a:pt x="116" y="170"/>
                  <a:pt x="107" y="166"/>
                  <a:pt x="100" y="159"/>
                </a:cubicBezTo>
                <a:cubicBezTo>
                  <a:pt x="107" y="153"/>
                  <a:pt x="107" y="153"/>
                  <a:pt x="107" y="153"/>
                </a:cubicBezTo>
                <a:moveTo>
                  <a:pt x="130" y="161"/>
                </a:moveTo>
                <a:cubicBezTo>
                  <a:pt x="138" y="160"/>
                  <a:pt x="144" y="158"/>
                  <a:pt x="150" y="153"/>
                </a:cubicBezTo>
                <a:cubicBezTo>
                  <a:pt x="157" y="160"/>
                  <a:pt x="157" y="160"/>
                  <a:pt x="157" y="160"/>
                </a:cubicBezTo>
                <a:cubicBezTo>
                  <a:pt x="150" y="166"/>
                  <a:pt x="140" y="170"/>
                  <a:pt x="130" y="170"/>
                </a:cubicBezTo>
                <a:cubicBezTo>
                  <a:pt x="130" y="161"/>
                  <a:pt x="130" y="161"/>
                  <a:pt x="130" y="161"/>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 name="组合 7"/>
          <p:cNvGrpSpPr/>
          <p:nvPr/>
        </p:nvGrpSpPr>
        <p:grpSpPr>
          <a:xfrm>
            <a:off x="3910042" y="2724734"/>
            <a:ext cx="4140576" cy="755150"/>
            <a:chOff x="3128113" y="2487714"/>
            <a:chExt cx="5982159" cy="970441"/>
          </a:xfrm>
        </p:grpSpPr>
        <p:sp>
          <p:nvSpPr>
            <p:cNvPr id="442" name="任意多边形 441"/>
            <p:cNvSpPr/>
            <p:nvPr/>
          </p:nvSpPr>
          <p:spPr>
            <a:xfrm>
              <a:off x="3128113" y="2487714"/>
              <a:ext cx="5982159" cy="724441"/>
            </a:xfrm>
            <a:custGeom>
              <a:gdLst>
                <a:gd name="connsiteX0" fmla="*/ 0 w 5982159"/>
                <a:gd name="connsiteY0" fmla="*/ 44068 h 724441"/>
                <a:gd name="connsiteX1" fmla="*/ 1013552 w 5982159"/>
                <a:gd name="connsiteY1" fmla="*/ 363557 h 724441"/>
                <a:gd name="connsiteX2" fmla="*/ 2688116 w 5982159"/>
                <a:gd name="connsiteY2" fmla="*/ 716097 h 724441"/>
                <a:gd name="connsiteX3" fmla="*/ 4120309 w 5982159"/>
                <a:gd name="connsiteY3" fmla="*/ 561860 h 724441"/>
                <a:gd name="connsiteX4" fmla="*/ 5982159 w 5982159"/>
                <a:gd name="connsiteY4" fmla="*/ 0 h 724441"/>
              </a:gdLst>
              <a:cxnLst>
                <a:cxn ang="0">
                  <a:pos x="connsiteX0" y="connsiteY0"/>
                </a:cxn>
                <a:cxn ang="0">
                  <a:pos x="connsiteX1" y="connsiteY1"/>
                </a:cxn>
                <a:cxn ang="0">
                  <a:pos x="connsiteX2" y="connsiteY2"/>
                </a:cxn>
                <a:cxn ang="0">
                  <a:pos x="connsiteX3" y="connsiteY3"/>
                </a:cxn>
                <a:cxn ang="0">
                  <a:pos x="connsiteX4" y="connsiteY4"/>
                </a:cxn>
              </a:cxnLst>
              <a:rect l="l" t="t" r="r" b="b"/>
              <a:pathLst>
                <a:path w="5982159" h="724441">
                  <a:moveTo>
                    <a:pt x="0" y="44068"/>
                  </a:moveTo>
                  <a:cubicBezTo>
                    <a:pt x="282766" y="147810"/>
                    <a:pt x="565533" y="251552"/>
                    <a:pt x="1013552" y="363557"/>
                  </a:cubicBezTo>
                  <a:cubicBezTo>
                    <a:pt x="1461571" y="475562"/>
                    <a:pt x="2170323" y="683047"/>
                    <a:pt x="2688116" y="716097"/>
                  </a:cubicBezTo>
                  <a:cubicBezTo>
                    <a:pt x="3205909" y="749148"/>
                    <a:pt x="3571302" y="681210"/>
                    <a:pt x="4120309" y="561860"/>
                  </a:cubicBezTo>
                  <a:cubicBezTo>
                    <a:pt x="4669316" y="442511"/>
                    <a:pt x="5325737" y="221255"/>
                    <a:pt x="5982159" y="0"/>
                  </a:cubicBezTo>
                </a:path>
              </a:pathLst>
            </a:custGeom>
            <a:noFill/>
            <a:ln w="38100">
              <a:solidFill>
                <a:srgbClr val="72B048"/>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43" name="Group 75"/>
            <p:cNvGrpSpPr>
              <a:grpSpLocks noChangeAspect="1"/>
            </p:cNvGrpSpPr>
            <p:nvPr/>
          </p:nvGrpSpPr>
          <p:grpSpPr>
            <a:xfrm>
              <a:off x="5800238" y="3080706"/>
              <a:ext cx="585205" cy="377449"/>
              <a:chOff x="302" y="259"/>
              <a:chExt cx="738" cy="476"/>
            </a:xfrm>
          </p:grpSpPr>
          <p:sp>
            <p:nvSpPr>
              <p:cNvPr id="444" name="Freeform 77"/>
              <p:cNvSpPr/>
              <p:nvPr/>
            </p:nvSpPr>
            <p:spPr bwMode="auto">
              <a:xfrm>
                <a:off x="659" y="390"/>
                <a:ext cx="204" cy="345"/>
              </a:xfrm>
              <a:custGeom>
                <a:gdLst>
                  <a:gd name="T0" fmla="*/ 0 w 86"/>
                  <a:gd name="T1" fmla="*/ 0 h 145"/>
                  <a:gd name="T2" fmla="*/ 86 w 86"/>
                  <a:gd name="T3" fmla="*/ 124 h 145"/>
                  <a:gd name="T4" fmla="*/ 53 w 86"/>
                  <a:gd name="T5" fmla="*/ 95 h 145"/>
                  <a:gd name="T6" fmla="*/ 43 w 86"/>
                  <a:gd name="T7" fmla="*/ 145 h 145"/>
                  <a:gd name="T8" fmla="*/ 0 w 86"/>
                  <a:gd name="T9" fmla="*/ 0 h 145"/>
                </a:gdLst>
                <a:cxnLst>
                  <a:cxn ang="0">
                    <a:pos x="T0" y="T1"/>
                  </a:cxn>
                  <a:cxn ang="0">
                    <a:pos x="T2" y="T3"/>
                  </a:cxn>
                  <a:cxn ang="0">
                    <a:pos x="T4" y="T5"/>
                  </a:cxn>
                  <a:cxn ang="0">
                    <a:pos x="T6" y="T7"/>
                  </a:cxn>
                  <a:cxn ang="0">
                    <a:pos x="T8" y="T9"/>
                  </a:cxn>
                </a:cxnLst>
                <a:rect l="0" t="0" r="r" b="b"/>
                <a:pathLst>
                  <a:path w="86" h="145">
                    <a:moveTo>
                      <a:pt x="0" y="0"/>
                    </a:moveTo>
                    <a:cubicBezTo>
                      <a:pt x="0" y="0"/>
                      <a:pt x="78" y="34"/>
                      <a:pt x="86" y="124"/>
                    </a:cubicBezTo>
                    <a:cubicBezTo>
                      <a:pt x="53" y="95"/>
                      <a:pt x="53" y="95"/>
                      <a:pt x="53" y="95"/>
                    </a:cubicBezTo>
                    <a:cubicBezTo>
                      <a:pt x="43" y="145"/>
                      <a:pt x="43" y="145"/>
                      <a:pt x="43" y="145"/>
                    </a:cubicBezTo>
                    <a:cubicBezTo>
                      <a:pt x="43" y="145"/>
                      <a:pt x="18" y="65"/>
                      <a:pt x="0" y="0"/>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p:nvPr/>
            </p:nvSpPr>
            <p:spPr bwMode="auto">
              <a:xfrm>
                <a:off x="680" y="416"/>
                <a:ext cx="167" cy="271"/>
              </a:xfrm>
              <a:custGeom>
                <a:gdLst>
                  <a:gd name="T0" fmla="*/ 33 w 70"/>
                  <a:gd name="T1" fmla="*/ 114 h 114"/>
                  <a:gd name="T2" fmla="*/ 0 w 70"/>
                  <a:gd name="T3" fmla="*/ 0 h 114"/>
                  <a:gd name="T4" fmla="*/ 70 w 70"/>
                  <a:gd name="T5" fmla="*/ 100 h 114"/>
                  <a:gd name="T6" fmla="*/ 41 w 70"/>
                  <a:gd name="T7" fmla="*/ 74 h 114"/>
                  <a:gd name="T8" fmla="*/ 33 w 70"/>
                  <a:gd name="T9" fmla="*/ 114 h 114"/>
                </a:gdLst>
                <a:cxnLst>
                  <a:cxn ang="0">
                    <a:pos x="T0" y="T1"/>
                  </a:cxn>
                  <a:cxn ang="0">
                    <a:pos x="T2" y="T3"/>
                  </a:cxn>
                  <a:cxn ang="0">
                    <a:pos x="T4" y="T5"/>
                  </a:cxn>
                  <a:cxn ang="0">
                    <a:pos x="T6" y="T7"/>
                  </a:cxn>
                  <a:cxn ang="0">
                    <a:pos x="T8" y="T9"/>
                  </a:cxn>
                </a:cxnLst>
                <a:rect l="0" t="0" r="r" b="b"/>
                <a:pathLst>
                  <a:path w="70" h="114">
                    <a:moveTo>
                      <a:pt x="33" y="114"/>
                    </a:moveTo>
                    <a:cubicBezTo>
                      <a:pt x="25" y="88"/>
                      <a:pt x="11" y="42"/>
                      <a:pt x="0" y="0"/>
                    </a:cubicBezTo>
                    <a:cubicBezTo>
                      <a:pt x="19" y="11"/>
                      <a:pt x="60" y="42"/>
                      <a:pt x="70" y="100"/>
                    </a:cubicBezTo>
                    <a:cubicBezTo>
                      <a:pt x="41" y="74"/>
                      <a:pt x="41" y="74"/>
                      <a:pt x="41" y="74"/>
                    </a:cubicBezTo>
                    <a:lnTo>
                      <a:pt x="33" y="114"/>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p:nvPr/>
            </p:nvSpPr>
            <p:spPr bwMode="auto">
              <a:xfrm>
                <a:off x="478" y="390"/>
                <a:ext cx="205" cy="345"/>
              </a:xfrm>
              <a:custGeom>
                <a:gdLst>
                  <a:gd name="T0" fmla="*/ 86 w 86"/>
                  <a:gd name="T1" fmla="*/ 0 h 145"/>
                  <a:gd name="T2" fmla="*/ 0 w 86"/>
                  <a:gd name="T3" fmla="*/ 124 h 145"/>
                  <a:gd name="T4" fmla="*/ 33 w 86"/>
                  <a:gd name="T5" fmla="*/ 95 h 145"/>
                  <a:gd name="T6" fmla="*/ 43 w 86"/>
                  <a:gd name="T7" fmla="*/ 145 h 145"/>
                  <a:gd name="T8" fmla="*/ 86 w 86"/>
                  <a:gd name="T9" fmla="*/ 0 h 145"/>
                </a:gdLst>
                <a:cxnLst>
                  <a:cxn ang="0">
                    <a:pos x="T0" y="T1"/>
                  </a:cxn>
                  <a:cxn ang="0">
                    <a:pos x="T2" y="T3"/>
                  </a:cxn>
                  <a:cxn ang="0">
                    <a:pos x="T4" y="T5"/>
                  </a:cxn>
                  <a:cxn ang="0">
                    <a:pos x="T6" y="T7"/>
                  </a:cxn>
                  <a:cxn ang="0">
                    <a:pos x="T8" y="T9"/>
                  </a:cxn>
                </a:cxnLst>
                <a:rect l="0" t="0" r="r" b="b"/>
                <a:pathLst>
                  <a:path w="86" h="145">
                    <a:moveTo>
                      <a:pt x="86" y="0"/>
                    </a:moveTo>
                    <a:cubicBezTo>
                      <a:pt x="86" y="0"/>
                      <a:pt x="8" y="34"/>
                      <a:pt x="0" y="124"/>
                    </a:cubicBezTo>
                    <a:cubicBezTo>
                      <a:pt x="33" y="95"/>
                      <a:pt x="33" y="95"/>
                      <a:pt x="33" y="95"/>
                    </a:cubicBezTo>
                    <a:cubicBezTo>
                      <a:pt x="43" y="145"/>
                      <a:pt x="43" y="145"/>
                      <a:pt x="43" y="145"/>
                    </a:cubicBezTo>
                    <a:cubicBezTo>
                      <a:pt x="43" y="145"/>
                      <a:pt x="68" y="65"/>
                      <a:pt x="86" y="0"/>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p:nvPr/>
            </p:nvSpPr>
            <p:spPr bwMode="auto">
              <a:xfrm>
                <a:off x="492" y="428"/>
                <a:ext cx="167" cy="271"/>
              </a:xfrm>
              <a:custGeom>
                <a:gdLst>
                  <a:gd name="T0" fmla="*/ 37 w 70"/>
                  <a:gd name="T1" fmla="*/ 114 h 114"/>
                  <a:gd name="T2" fmla="*/ 70 w 70"/>
                  <a:gd name="T3" fmla="*/ 0 h 114"/>
                  <a:gd name="T4" fmla="*/ 0 w 70"/>
                  <a:gd name="T5" fmla="*/ 100 h 114"/>
                  <a:gd name="T6" fmla="*/ 29 w 70"/>
                  <a:gd name="T7" fmla="*/ 75 h 114"/>
                  <a:gd name="T8" fmla="*/ 37 w 70"/>
                  <a:gd name="T9" fmla="*/ 114 h 114"/>
                </a:gdLst>
                <a:cxnLst>
                  <a:cxn ang="0">
                    <a:pos x="T0" y="T1"/>
                  </a:cxn>
                  <a:cxn ang="0">
                    <a:pos x="T2" y="T3"/>
                  </a:cxn>
                  <a:cxn ang="0">
                    <a:pos x="T4" y="T5"/>
                  </a:cxn>
                  <a:cxn ang="0">
                    <a:pos x="T6" y="T7"/>
                  </a:cxn>
                  <a:cxn ang="0">
                    <a:pos x="T8" y="T9"/>
                  </a:cxn>
                </a:cxnLst>
                <a:rect l="0" t="0" r="r" b="b"/>
                <a:pathLst>
                  <a:path w="70" h="114">
                    <a:moveTo>
                      <a:pt x="37" y="114"/>
                    </a:moveTo>
                    <a:cubicBezTo>
                      <a:pt x="44" y="88"/>
                      <a:pt x="59" y="42"/>
                      <a:pt x="70" y="0"/>
                    </a:cubicBezTo>
                    <a:cubicBezTo>
                      <a:pt x="51" y="12"/>
                      <a:pt x="10" y="43"/>
                      <a:pt x="0" y="100"/>
                    </a:cubicBezTo>
                    <a:cubicBezTo>
                      <a:pt x="29" y="75"/>
                      <a:pt x="29" y="75"/>
                      <a:pt x="29" y="75"/>
                    </a:cubicBezTo>
                    <a:lnTo>
                      <a:pt x="37" y="114"/>
                    </a:ln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p:nvPr/>
            </p:nvSpPr>
            <p:spPr bwMode="auto">
              <a:xfrm>
                <a:off x="652" y="269"/>
                <a:ext cx="388" cy="397"/>
              </a:xfrm>
              <a:custGeom>
                <a:gdLst>
                  <a:gd name="T0" fmla="*/ 163 w 163"/>
                  <a:gd name="T1" fmla="*/ 130 h 167"/>
                  <a:gd name="T2" fmla="*/ 123 w 163"/>
                  <a:gd name="T3" fmla="*/ 150 h 167"/>
                  <a:gd name="T4" fmla="*/ 22 w 163"/>
                  <a:gd name="T5" fmla="*/ 69 h 167"/>
                  <a:gd name="T6" fmla="*/ 32 w 163"/>
                  <a:gd name="T7" fmla="*/ 25 h 167"/>
                  <a:gd name="T8" fmla="*/ 113 w 163"/>
                  <a:gd name="T9" fmla="*/ 6 h 167"/>
                  <a:gd name="T10" fmla="*/ 163 w 163"/>
                  <a:gd name="T11" fmla="*/ 46 h 167"/>
                  <a:gd name="T12" fmla="*/ 163 w 163"/>
                  <a:gd name="T13" fmla="*/ 130 h 167"/>
                </a:gdLst>
                <a:cxnLst>
                  <a:cxn ang="0">
                    <a:pos x="T0" y="T1"/>
                  </a:cxn>
                  <a:cxn ang="0">
                    <a:pos x="T2" y="T3"/>
                  </a:cxn>
                  <a:cxn ang="0">
                    <a:pos x="T4" y="T5"/>
                  </a:cxn>
                  <a:cxn ang="0">
                    <a:pos x="T6" y="T7"/>
                  </a:cxn>
                  <a:cxn ang="0">
                    <a:pos x="T8" y="T9"/>
                  </a:cxn>
                  <a:cxn ang="0">
                    <a:pos x="T10" y="T11"/>
                  </a:cxn>
                  <a:cxn ang="0">
                    <a:pos x="T12" y="T13"/>
                  </a:cxn>
                </a:cxnLst>
                <a:rect l="0" t="0" r="r" b="b"/>
                <a:pathLst>
                  <a:path w="163" h="167">
                    <a:moveTo>
                      <a:pt x="163" y="130"/>
                    </a:moveTo>
                    <a:cubicBezTo>
                      <a:pt x="163" y="159"/>
                      <a:pt x="145" y="167"/>
                      <a:pt x="123" y="150"/>
                    </a:cubicBezTo>
                    <a:cubicBezTo>
                      <a:pt x="22" y="69"/>
                      <a:pt x="22" y="69"/>
                      <a:pt x="22" y="69"/>
                    </a:cubicBezTo>
                    <a:cubicBezTo>
                      <a:pt x="0" y="51"/>
                      <a:pt x="4" y="31"/>
                      <a:pt x="32" y="25"/>
                    </a:cubicBezTo>
                    <a:cubicBezTo>
                      <a:pt x="113" y="6"/>
                      <a:pt x="113" y="6"/>
                      <a:pt x="113" y="6"/>
                    </a:cubicBezTo>
                    <a:cubicBezTo>
                      <a:pt x="141" y="0"/>
                      <a:pt x="163" y="18"/>
                      <a:pt x="163" y="46"/>
                    </a:cubicBezTo>
                    <a:cubicBezTo>
                      <a:pt x="163" y="130"/>
                      <a:pt x="163" y="130"/>
                      <a:pt x="163" y="130"/>
                    </a:cubicBezTo>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p:nvPr/>
            </p:nvSpPr>
            <p:spPr bwMode="auto">
              <a:xfrm>
                <a:off x="302" y="269"/>
                <a:ext cx="388" cy="397"/>
              </a:xfrm>
              <a:custGeom>
                <a:gdLst>
                  <a:gd name="T0" fmla="*/ 0 w 163"/>
                  <a:gd name="T1" fmla="*/ 130 h 167"/>
                  <a:gd name="T2" fmla="*/ 40 w 163"/>
                  <a:gd name="T3" fmla="*/ 150 h 167"/>
                  <a:gd name="T4" fmla="*/ 141 w 163"/>
                  <a:gd name="T5" fmla="*/ 69 h 167"/>
                  <a:gd name="T6" fmla="*/ 131 w 163"/>
                  <a:gd name="T7" fmla="*/ 25 h 167"/>
                  <a:gd name="T8" fmla="*/ 50 w 163"/>
                  <a:gd name="T9" fmla="*/ 6 h 167"/>
                  <a:gd name="T10" fmla="*/ 0 w 163"/>
                  <a:gd name="T11" fmla="*/ 46 h 167"/>
                  <a:gd name="T12" fmla="*/ 0 w 163"/>
                  <a:gd name="T13" fmla="*/ 130 h 167"/>
                </a:gdLst>
                <a:cxnLst>
                  <a:cxn ang="0">
                    <a:pos x="T0" y="T1"/>
                  </a:cxn>
                  <a:cxn ang="0">
                    <a:pos x="T2" y="T3"/>
                  </a:cxn>
                  <a:cxn ang="0">
                    <a:pos x="T4" y="T5"/>
                  </a:cxn>
                  <a:cxn ang="0">
                    <a:pos x="T6" y="T7"/>
                  </a:cxn>
                  <a:cxn ang="0">
                    <a:pos x="T8" y="T9"/>
                  </a:cxn>
                  <a:cxn ang="0">
                    <a:pos x="T10" y="T11"/>
                  </a:cxn>
                  <a:cxn ang="0">
                    <a:pos x="T12" y="T13"/>
                  </a:cxn>
                </a:cxnLst>
                <a:rect l="0" t="0" r="r" b="b"/>
                <a:pathLst>
                  <a:path w="163" h="167">
                    <a:moveTo>
                      <a:pt x="0" y="130"/>
                    </a:moveTo>
                    <a:cubicBezTo>
                      <a:pt x="0" y="159"/>
                      <a:pt x="18" y="167"/>
                      <a:pt x="40" y="150"/>
                    </a:cubicBezTo>
                    <a:cubicBezTo>
                      <a:pt x="141" y="69"/>
                      <a:pt x="141" y="69"/>
                      <a:pt x="141" y="69"/>
                    </a:cubicBezTo>
                    <a:cubicBezTo>
                      <a:pt x="163" y="51"/>
                      <a:pt x="159" y="31"/>
                      <a:pt x="131" y="25"/>
                    </a:cubicBezTo>
                    <a:cubicBezTo>
                      <a:pt x="50" y="6"/>
                      <a:pt x="50" y="6"/>
                      <a:pt x="50" y="6"/>
                    </a:cubicBezTo>
                    <a:cubicBezTo>
                      <a:pt x="22" y="0"/>
                      <a:pt x="0" y="18"/>
                      <a:pt x="0" y="46"/>
                    </a:cubicBezTo>
                    <a:cubicBezTo>
                      <a:pt x="0" y="130"/>
                      <a:pt x="0" y="130"/>
                      <a:pt x="0" y="130"/>
                    </a:cubicBezTo>
                  </a:path>
                </a:pathLst>
              </a:cu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83"/>
              <p:cNvSpPr/>
              <p:nvPr/>
            </p:nvSpPr>
            <p:spPr bwMode="auto">
              <a:xfrm>
                <a:off x="702" y="311"/>
                <a:ext cx="304" cy="81"/>
              </a:xfrm>
              <a:custGeom>
                <a:gdLst>
                  <a:gd name="T0" fmla="*/ 103 w 128"/>
                  <a:gd name="T1" fmla="*/ 0 h 34"/>
                  <a:gd name="T2" fmla="*/ 0 w 128"/>
                  <a:gd name="T3" fmla="*/ 26 h 34"/>
                  <a:gd name="T4" fmla="*/ 56 w 128"/>
                  <a:gd name="T5" fmla="*/ 34 h 34"/>
                  <a:gd name="T6" fmla="*/ 119 w 128"/>
                  <a:gd name="T7" fmla="*/ 5 h 34"/>
                  <a:gd name="T8" fmla="*/ 103 w 128"/>
                  <a:gd name="T9" fmla="*/ 0 h 34"/>
                </a:gdLst>
                <a:cxnLst>
                  <a:cxn ang="0">
                    <a:pos x="T0" y="T1"/>
                  </a:cxn>
                  <a:cxn ang="0">
                    <a:pos x="T2" y="T3"/>
                  </a:cxn>
                  <a:cxn ang="0">
                    <a:pos x="T4" y="T5"/>
                  </a:cxn>
                  <a:cxn ang="0">
                    <a:pos x="T6" y="T7"/>
                  </a:cxn>
                  <a:cxn ang="0">
                    <a:pos x="T8" y="T9"/>
                  </a:cxn>
                </a:cxnLst>
                <a:rect l="0" t="0" r="r" b="b"/>
                <a:pathLst>
                  <a:path w="128" h="34">
                    <a:moveTo>
                      <a:pt x="103" y="0"/>
                    </a:moveTo>
                    <a:cubicBezTo>
                      <a:pt x="69" y="0"/>
                      <a:pt x="0" y="26"/>
                      <a:pt x="0" y="26"/>
                    </a:cubicBezTo>
                    <a:cubicBezTo>
                      <a:pt x="19" y="32"/>
                      <a:pt x="39" y="34"/>
                      <a:pt x="56" y="34"/>
                    </a:cubicBezTo>
                    <a:cubicBezTo>
                      <a:pt x="98" y="34"/>
                      <a:pt x="128" y="19"/>
                      <a:pt x="119" y="5"/>
                    </a:cubicBezTo>
                    <a:cubicBezTo>
                      <a:pt x="117" y="1"/>
                      <a:pt x="111" y="0"/>
                      <a:pt x="103" y="0"/>
                    </a:cubicBezTo>
                  </a:path>
                </a:pathLst>
              </a:custGeom>
              <a:solidFill>
                <a:srgbClr val="2AA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84"/>
              <p:cNvSpPr/>
              <p:nvPr/>
            </p:nvSpPr>
            <p:spPr bwMode="auto">
              <a:xfrm>
                <a:off x="326" y="299"/>
                <a:ext cx="304" cy="84"/>
              </a:xfrm>
              <a:custGeom>
                <a:gdLst>
                  <a:gd name="T0" fmla="*/ 25 w 128"/>
                  <a:gd name="T1" fmla="*/ 0 h 35"/>
                  <a:gd name="T2" fmla="*/ 8 w 128"/>
                  <a:gd name="T3" fmla="*/ 6 h 35"/>
                  <a:gd name="T4" fmla="*/ 72 w 128"/>
                  <a:gd name="T5" fmla="*/ 35 h 35"/>
                  <a:gd name="T6" fmla="*/ 128 w 128"/>
                  <a:gd name="T7" fmla="*/ 26 h 35"/>
                  <a:gd name="T8" fmla="*/ 25 w 128"/>
                  <a:gd name="T9" fmla="*/ 0 h 35"/>
                </a:gdLst>
                <a:cxnLst>
                  <a:cxn ang="0">
                    <a:pos x="T0" y="T1"/>
                  </a:cxn>
                  <a:cxn ang="0">
                    <a:pos x="T2" y="T3"/>
                  </a:cxn>
                  <a:cxn ang="0">
                    <a:pos x="T4" y="T5"/>
                  </a:cxn>
                  <a:cxn ang="0">
                    <a:pos x="T6" y="T7"/>
                  </a:cxn>
                  <a:cxn ang="0">
                    <a:pos x="T8" y="T9"/>
                  </a:cxn>
                </a:cxnLst>
                <a:rect l="0" t="0" r="r" b="b"/>
                <a:pathLst>
                  <a:path w="128" h="35">
                    <a:moveTo>
                      <a:pt x="25" y="0"/>
                    </a:moveTo>
                    <a:cubicBezTo>
                      <a:pt x="17" y="0"/>
                      <a:pt x="11" y="2"/>
                      <a:pt x="8" y="6"/>
                    </a:cubicBezTo>
                    <a:cubicBezTo>
                      <a:pt x="0" y="20"/>
                      <a:pt x="30" y="35"/>
                      <a:pt x="72" y="35"/>
                    </a:cubicBezTo>
                    <a:cubicBezTo>
                      <a:pt x="89" y="35"/>
                      <a:pt x="108" y="32"/>
                      <a:pt x="128" y="26"/>
                    </a:cubicBezTo>
                    <a:cubicBezTo>
                      <a:pt x="128" y="26"/>
                      <a:pt x="58" y="0"/>
                      <a:pt x="25" y="0"/>
                    </a:cubicBezTo>
                  </a:path>
                </a:pathLst>
              </a:custGeom>
              <a:solidFill>
                <a:srgbClr val="2AA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85"/>
              <p:cNvSpPr/>
              <p:nvPr/>
            </p:nvSpPr>
            <p:spPr bwMode="auto">
              <a:xfrm>
                <a:off x="540" y="259"/>
                <a:ext cx="262" cy="262"/>
              </a:xfrm>
              <a:custGeom>
                <a:gdLst>
                  <a:gd name="T0" fmla="*/ 10 w 110"/>
                  <a:gd name="T1" fmla="*/ 55 h 110"/>
                  <a:gd name="T2" fmla="*/ 23 w 110"/>
                  <a:gd name="T3" fmla="*/ 24 h 110"/>
                  <a:gd name="T4" fmla="*/ 55 w 110"/>
                  <a:gd name="T5" fmla="*/ 10 h 110"/>
                  <a:gd name="T6" fmla="*/ 87 w 110"/>
                  <a:gd name="T7" fmla="*/ 24 h 110"/>
                  <a:gd name="T8" fmla="*/ 100 w 110"/>
                  <a:gd name="T9" fmla="*/ 55 h 110"/>
                  <a:gd name="T10" fmla="*/ 87 w 110"/>
                  <a:gd name="T11" fmla="*/ 87 h 110"/>
                  <a:gd name="T12" fmla="*/ 55 w 110"/>
                  <a:gd name="T13" fmla="*/ 100 h 110"/>
                  <a:gd name="T14" fmla="*/ 23 w 110"/>
                  <a:gd name="T15" fmla="*/ 87 h 110"/>
                  <a:gd name="T16" fmla="*/ 10 w 110"/>
                  <a:gd name="T17" fmla="*/ 55 h 1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10">
                    <a:moveTo>
                      <a:pt x="10" y="55"/>
                    </a:moveTo>
                    <a:cubicBezTo>
                      <a:pt x="0" y="40"/>
                      <a:pt x="6" y="26"/>
                      <a:pt x="23" y="24"/>
                    </a:cubicBezTo>
                    <a:cubicBezTo>
                      <a:pt x="26" y="7"/>
                      <a:pt x="40" y="0"/>
                      <a:pt x="55" y="10"/>
                    </a:cubicBezTo>
                    <a:cubicBezTo>
                      <a:pt x="70" y="0"/>
                      <a:pt x="84" y="7"/>
                      <a:pt x="87" y="24"/>
                    </a:cubicBezTo>
                    <a:cubicBezTo>
                      <a:pt x="104" y="26"/>
                      <a:pt x="110" y="40"/>
                      <a:pt x="100" y="55"/>
                    </a:cubicBezTo>
                    <a:cubicBezTo>
                      <a:pt x="110" y="71"/>
                      <a:pt x="104" y="84"/>
                      <a:pt x="87" y="87"/>
                    </a:cubicBezTo>
                    <a:cubicBezTo>
                      <a:pt x="84" y="104"/>
                      <a:pt x="70" y="110"/>
                      <a:pt x="55" y="100"/>
                    </a:cubicBezTo>
                    <a:cubicBezTo>
                      <a:pt x="40" y="110"/>
                      <a:pt x="26" y="104"/>
                      <a:pt x="23" y="87"/>
                    </a:cubicBezTo>
                    <a:cubicBezTo>
                      <a:pt x="6" y="84"/>
                      <a:pt x="0" y="71"/>
                      <a:pt x="10" y="55"/>
                    </a:cubicBezTo>
                    <a:close/>
                  </a:path>
                </a:pathLst>
              </a:custGeom>
              <a:solidFill>
                <a:srgbClr val="FDD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86"/>
              <p:cNvSpPr/>
              <p:nvPr/>
            </p:nvSpPr>
            <p:spPr bwMode="auto">
              <a:xfrm>
                <a:off x="680" y="278"/>
                <a:ext cx="112" cy="224"/>
              </a:xfrm>
              <a:custGeom>
                <a:gdLst>
                  <a:gd name="T0" fmla="*/ 27 w 47"/>
                  <a:gd name="T1" fmla="*/ 75 h 94"/>
                  <a:gd name="T2" fmla="*/ 38 w 47"/>
                  <a:gd name="T3" fmla="*/ 47 h 94"/>
                  <a:gd name="T4" fmla="*/ 27 w 47"/>
                  <a:gd name="T5" fmla="*/ 20 h 94"/>
                  <a:gd name="T6" fmla="*/ 0 w 47"/>
                  <a:gd name="T7" fmla="*/ 9 h 94"/>
                  <a:gd name="T8" fmla="*/ 0 w 47"/>
                  <a:gd name="T9" fmla="*/ 86 h 94"/>
                  <a:gd name="T10" fmla="*/ 27 w 47"/>
                  <a:gd name="T11" fmla="*/ 75 h 94"/>
                </a:gdLst>
                <a:cxnLst>
                  <a:cxn ang="0">
                    <a:pos x="T0" y="T1"/>
                  </a:cxn>
                  <a:cxn ang="0">
                    <a:pos x="T2" y="T3"/>
                  </a:cxn>
                  <a:cxn ang="0">
                    <a:pos x="T4" y="T5"/>
                  </a:cxn>
                  <a:cxn ang="0">
                    <a:pos x="T6" y="T7"/>
                  </a:cxn>
                  <a:cxn ang="0">
                    <a:pos x="T8" y="T9"/>
                  </a:cxn>
                  <a:cxn ang="0">
                    <a:pos x="T10" y="T11"/>
                  </a:cxn>
                </a:cxnLst>
                <a:rect l="0" t="0" r="r" b="b"/>
                <a:pathLst>
                  <a:path w="47" h="94">
                    <a:moveTo>
                      <a:pt x="27" y="75"/>
                    </a:moveTo>
                    <a:cubicBezTo>
                      <a:pt x="41" y="72"/>
                      <a:pt x="47" y="60"/>
                      <a:pt x="38" y="47"/>
                    </a:cubicBezTo>
                    <a:cubicBezTo>
                      <a:pt x="47" y="34"/>
                      <a:pt x="41" y="23"/>
                      <a:pt x="27" y="20"/>
                    </a:cubicBezTo>
                    <a:cubicBezTo>
                      <a:pt x="24" y="6"/>
                      <a:pt x="13" y="0"/>
                      <a:pt x="0" y="9"/>
                    </a:cubicBezTo>
                    <a:cubicBezTo>
                      <a:pt x="0" y="86"/>
                      <a:pt x="0" y="86"/>
                      <a:pt x="0" y="86"/>
                    </a:cubicBezTo>
                    <a:cubicBezTo>
                      <a:pt x="13" y="94"/>
                      <a:pt x="24" y="89"/>
                      <a:pt x="27" y="75"/>
                    </a:cubicBezTo>
                    <a:close/>
                  </a:path>
                </a:pathLst>
              </a:custGeom>
              <a:solidFill>
                <a:srgbClr val="FFC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87"/>
              <p:cNvSpPr>
                <a:spLocks noChangeArrowheads="1"/>
              </p:cNvSpPr>
              <p:nvPr/>
            </p:nvSpPr>
            <p:spPr bwMode="auto">
              <a:xfrm>
                <a:off x="611" y="330"/>
                <a:ext cx="119" cy="122"/>
              </a:xfrm>
              <a:prstGeom prst="ellipse">
                <a:avLst/>
              </a:prstGeom>
              <a:solidFill>
                <a:srgbClr val="2CC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val="3921150607"/>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3"/>
                                        </p:tgtEl>
                                        <p:attrNameLst>
                                          <p:attrName>style.visibility</p:attrName>
                                        </p:attrNameLst>
                                      </p:cBhvr>
                                      <p:to>
                                        <p:strVal val="visible"/>
                                      </p:to>
                                    </p:set>
                                    <p:animEffect transition="in" filter="barn(inVertical)">
                                      <p:cBhvr>
                                        <p:cTn id="7" dur="500"/>
                                        <p:tgtEl>
                                          <p:spTgt spid="203"/>
                                        </p:tgtEl>
                                      </p:cBhvr>
                                    </p:animEffect>
                                  </p:childTnLst>
                                </p:cTn>
                              </p:par>
                            </p:childTnLst>
                          </p:cTn>
                        </p:par>
                      </p:childTnLst>
                    </p:cTn>
                  </p:par>
                  <p:par>
                    <p:cTn id="8" fill="hold" nodeType="clickPar">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500" fill="hold"/>
                                        <p:tgtEl>
                                          <p:spTgt spid="15"/>
                                        </p:tgtEl>
                                        <p:attrNameLst>
                                          <p:attrName>ppt_x</p:attrName>
                                        </p:attrNameLst>
                                      </p:cBhvr>
                                      <p:tavLst>
                                        <p:tav tm="0">
                                          <p:val>
                                            <p:strVal val="#ppt_x"/>
                                          </p:val>
                                        </p:tav>
                                        <p:tav tm="100000">
                                          <p:val>
                                            <p:strVal val="#ppt_x"/>
                                          </p:val>
                                        </p:tav>
                                      </p:tavLst>
                                    </p:anim>
                                    <p:anim calcmode="lin" valueType="num">
                                      <p:cBhvr additive="base">
                                        <p:cTn id="17" dur="500" fill="hold"/>
                                        <p:tgtEl>
                                          <p:spTgt spid="15"/>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ppt_x"/>
                                          </p:val>
                                        </p:tav>
                                        <p:tav tm="100000">
                                          <p:val>
                                            <p:strVal val="#ppt_x"/>
                                          </p:val>
                                        </p:tav>
                                      </p:tavLst>
                                    </p:anim>
                                    <p:anim calcmode="lin" valueType="num">
                                      <p:cBhvr additive="base">
                                        <p:cTn id="21" dur="500" fill="hold"/>
                                        <p:tgtEl>
                                          <p:spTgt spid="19"/>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500" fill="hold"/>
                                        <p:tgtEl>
                                          <p:spTgt spid="20"/>
                                        </p:tgtEl>
                                        <p:attrNameLst>
                                          <p:attrName>ppt_x</p:attrName>
                                        </p:attrNameLst>
                                      </p:cBhvr>
                                      <p:tavLst>
                                        <p:tav tm="0">
                                          <p:val>
                                            <p:strVal val="#ppt_x"/>
                                          </p:val>
                                        </p:tav>
                                        <p:tav tm="100000">
                                          <p:val>
                                            <p:strVal val="#ppt_x"/>
                                          </p:val>
                                        </p:tav>
                                      </p:tavLst>
                                    </p:anim>
                                    <p:anim calcmode="lin" valueType="num">
                                      <p:cBhvr additive="base">
                                        <p:cTn id="25" dur="500" fill="hold"/>
                                        <p:tgtEl>
                                          <p:spTgt spid="20"/>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additive="base">
                                        <p:cTn id="28" dur="500" fill="hold"/>
                                        <p:tgtEl>
                                          <p:spTgt spid="21"/>
                                        </p:tgtEl>
                                        <p:attrNameLst>
                                          <p:attrName>ppt_x</p:attrName>
                                        </p:attrNameLst>
                                      </p:cBhvr>
                                      <p:tavLst>
                                        <p:tav tm="0">
                                          <p:val>
                                            <p:strVal val="#ppt_x"/>
                                          </p:val>
                                        </p:tav>
                                        <p:tav tm="100000">
                                          <p:val>
                                            <p:strVal val="#ppt_x"/>
                                          </p:val>
                                        </p:tav>
                                      </p:tavLst>
                                    </p:anim>
                                    <p:anim calcmode="lin" valueType="num">
                                      <p:cBhvr additive="base">
                                        <p:cTn id="29" dur="500" fill="hold"/>
                                        <p:tgtEl>
                                          <p:spTgt spid="21"/>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62"/>
                                        </p:tgtEl>
                                        <p:attrNameLst>
                                          <p:attrName>style.visibility</p:attrName>
                                        </p:attrNameLst>
                                      </p:cBhvr>
                                      <p:to>
                                        <p:strVal val="visible"/>
                                      </p:to>
                                    </p:set>
                                    <p:anim calcmode="lin" valueType="num">
                                      <p:cBhvr additive="base">
                                        <p:cTn id="32" dur="500" fill="hold"/>
                                        <p:tgtEl>
                                          <p:spTgt spid="62"/>
                                        </p:tgtEl>
                                        <p:attrNameLst>
                                          <p:attrName>ppt_x</p:attrName>
                                        </p:attrNameLst>
                                      </p:cBhvr>
                                      <p:tavLst>
                                        <p:tav tm="0">
                                          <p:val>
                                            <p:strVal val="#ppt_x"/>
                                          </p:val>
                                        </p:tav>
                                        <p:tav tm="100000">
                                          <p:val>
                                            <p:strVal val="#ppt_x"/>
                                          </p:val>
                                        </p:tav>
                                      </p:tavLst>
                                    </p:anim>
                                    <p:anim calcmode="lin" valueType="num">
                                      <p:cBhvr additive="base">
                                        <p:cTn id="33" dur="500" fill="hold"/>
                                        <p:tgtEl>
                                          <p:spTgt spid="62"/>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63"/>
                                        </p:tgtEl>
                                        <p:attrNameLst>
                                          <p:attrName>style.visibility</p:attrName>
                                        </p:attrNameLst>
                                      </p:cBhvr>
                                      <p:to>
                                        <p:strVal val="visible"/>
                                      </p:to>
                                    </p:set>
                                    <p:anim calcmode="lin" valueType="num">
                                      <p:cBhvr additive="base">
                                        <p:cTn id="36" dur="500" fill="hold"/>
                                        <p:tgtEl>
                                          <p:spTgt spid="63"/>
                                        </p:tgtEl>
                                        <p:attrNameLst>
                                          <p:attrName>ppt_x</p:attrName>
                                        </p:attrNameLst>
                                      </p:cBhvr>
                                      <p:tavLst>
                                        <p:tav tm="0">
                                          <p:val>
                                            <p:strVal val="#ppt_x"/>
                                          </p:val>
                                        </p:tav>
                                        <p:tav tm="100000">
                                          <p:val>
                                            <p:strVal val="#ppt_x"/>
                                          </p:val>
                                        </p:tav>
                                      </p:tavLst>
                                    </p:anim>
                                    <p:anim calcmode="lin" valueType="num">
                                      <p:cBhvr additive="base">
                                        <p:cTn id="37" dur="500" fill="hold"/>
                                        <p:tgtEl>
                                          <p:spTgt spid="63"/>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0"/>
                                  </p:stCondLst>
                                  <p:childTnLst>
                                    <p:set>
                                      <p:cBhvr>
                                        <p:cTn id="39" dur="1" fill="hold">
                                          <p:stCondLst>
                                            <p:cond delay="0"/>
                                          </p:stCondLst>
                                        </p:cTn>
                                        <p:tgtEl>
                                          <p:spTgt spid="64"/>
                                        </p:tgtEl>
                                        <p:attrNameLst>
                                          <p:attrName>style.visibility</p:attrName>
                                        </p:attrNameLst>
                                      </p:cBhvr>
                                      <p:to>
                                        <p:strVal val="visible"/>
                                      </p:to>
                                    </p:set>
                                    <p:anim calcmode="lin" valueType="num">
                                      <p:cBhvr additive="base">
                                        <p:cTn id="40" dur="500" fill="hold"/>
                                        <p:tgtEl>
                                          <p:spTgt spid="64"/>
                                        </p:tgtEl>
                                        <p:attrNameLst>
                                          <p:attrName>ppt_x</p:attrName>
                                        </p:attrNameLst>
                                      </p:cBhvr>
                                      <p:tavLst>
                                        <p:tav tm="0">
                                          <p:val>
                                            <p:strVal val="#ppt_x"/>
                                          </p:val>
                                        </p:tav>
                                        <p:tav tm="100000">
                                          <p:val>
                                            <p:strVal val="#ppt_x"/>
                                          </p:val>
                                        </p:tav>
                                      </p:tavLst>
                                    </p:anim>
                                    <p:anim calcmode="lin" valueType="num">
                                      <p:cBhvr additive="base">
                                        <p:cTn id="41" dur="500" fill="hold"/>
                                        <p:tgtEl>
                                          <p:spTgt spid="64"/>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65"/>
                                        </p:tgtEl>
                                        <p:attrNameLst>
                                          <p:attrName>style.visibility</p:attrName>
                                        </p:attrNameLst>
                                      </p:cBhvr>
                                      <p:to>
                                        <p:strVal val="visible"/>
                                      </p:to>
                                    </p:set>
                                    <p:anim calcmode="lin" valueType="num">
                                      <p:cBhvr additive="base">
                                        <p:cTn id="44" dur="500" fill="hold"/>
                                        <p:tgtEl>
                                          <p:spTgt spid="65"/>
                                        </p:tgtEl>
                                        <p:attrNameLst>
                                          <p:attrName>ppt_x</p:attrName>
                                        </p:attrNameLst>
                                      </p:cBhvr>
                                      <p:tavLst>
                                        <p:tav tm="0">
                                          <p:val>
                                            <p:strVal val="#ppt_x"/>
                                          </p:val>
                                        </p:tav>
                                        <p:tav tm="100000">
                                          <p:val>
                                            <p:strVal val="#ppt_x"/>
                                          </p:val>
                                        </p:tav>
                                      </p:tavLst>
                                    </p:anim>
                                    <p:anim calcmode="lin" valueType="num">
                                      <p:cBhvr additive="base">
                                        <p:cTn id="45" dur="500" fill="hold"/>
                                        <p:tgtEl>
                                          <p:spTgt spid="65"/>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66"/>
                                        </p:tgtEl>
                                        <p:attrNameLst>
                                          <p:attrName>style.visibility</p:attrName>
                                        </p:attrNameLst>
                                      </p:cBhvr>
                                      <p:to>
                                        <p:strVal val="visible"/>
                                      </p:to>
                                    </p:set>
                                    <p:anim calcmode="lin" valueType="num">
                                      <p:cBhvr additive="base">
                                        <p:cTn id="48" dur="500" fill="hold"/>
                                        <p:tgtEl>
                                          <p:spTgt spid="66"/>
                                        </p:tgtEl>
                                        <p:attrNameLst>
                                          <p:attrName>ppt_x</p:attrName>
                                        </p:attrNameLst>
                                      </p:cBhvr>
                                      <p:tavLst>
                                        <p:tav tm="0">
                                          <p:val>
                                            <p:strVal val="#ppt_x"/>
                                          </p:val>
                                        </p:tav>
                                        <p:tav tm="100000">
                                          <p:val>
                                            <p:strVal val="#ppt_x"/>
                                          </p:val>
                                        </p:tav>
                                      </p:tavLst>
                                    </p:anim>
                                    <p:anim calcmode="lin" valueType="num">
                                      <p:cBhvr additive="base">
                                        <p:cTn id="49" dur="500" fill="hold"/>
                                        <p:tgtEl>
                                          <p:spTgt spid="66"/>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67"/>
                                        </p:tgtEl>
                                        <p:attrNameLst>
                                          <p:attrName>style.visibility</p:attrName>
                                        </p:attrNameLst>
                                      </p:cBhvr>
                                      <p:to>
                                        <p:strVal val="visible"/>
                                      </p:to>
                                    </p:set>
                                    <p:anim calcmode="lin" valueType="num">
                                      <p:cBhvr additive="base">
                                        <p:cTn id="52" dur="500" fill="hold"/>
                                        <p:tgtEl>
                                          <p:spTgt spid="67"/>
                                        </p:tgtEl>
                                        <p:attrNameLst>
                                          <p:attrName>ppt_x</p:attrName>
                                        </p:attrNameLst>
                                      </p:cBhvr>
                                      <p:tavLst>
                                        <p:tav tm="0">
                                          <p:val>
                                            <p:strVal val="#ppt_x"/>
                                          </p:val>
                                        </p:tav>
                                        <p:tav tm="100000">
                                          <p:val>
                                            <p:strVal val="#ppt_x"/>
                                          </p:val>
                                        </p:tav>
                                      </p:tavLst>
                                    </p:anim>
                                    <p:anim calcmode="lin" valueType="num">
                                      <p:cBhvr additive="base">
                                        <p:cTn id="53" dur="500" fill="hold"/>
                                        <p:tgtEl>
                                          <p:spTgt spid="67"/>
                                        </p:tgtEl>
                                        <p:attrNameLst>
                                          <p:attrName>ppt_y</p:attrName>
                                        </p:attrNameLst>
                                      </p:cBhvr>
                                      <p:tavLst>
                                        <p:tav tm="0">
                                          <p:val>
                                            <p:strVal val="1+#ppt_h/2"/>
                                          </p:val>
                                        </p:tav>
                                        <p:tav tm="100000">
                                          <p:val>
                                            <p:strVal val="#ppt_y"/>
                                          </p:val>
                                        </p:tav>
                                      </p:tavLst>
                                    </p:anim>
                                  </p:childTnLst>
                                </p:cTn>
                              </p:par>
                              <p:par>
                                <p:cTn id="54" presetID="2" presetClass="entr" presetSubtype="4" fill="hold" grpId="0" nodeType="withEffect">
                                  <p:stCondLst>
                                    <p:cond delay="0"/>
                                  </p:stCondLst>
                                  <p:childTnLst>
                                    <p:set>
                                      <p:cBhvr>
                                        <p:cTn id="55" dur="1" fill="hold">
                                          <p:stCondLst>
                                            <p:cond delay="0"/>
                                          </p:stCondLst>
                                        </p:cTn>
                                        <p:tgtEl>
                                          <p:spTgt spid="68"/>
                                        </p:tgtEl>
                                        <p:attrNameLst>
                                          <p:attrName>style.visibility</p:attrName>
                                        </p:attrNameLst>
                                      </p:cBhvr>
                                      <p:to>
                                        <p:strVal val="visible"/>
                                      </p:to>
                                    </p:set>
                                    <p:anim calcmode="lin" valueType="num">
                                      <p:cBhvr additive="base">
                                        <p:cTn id="56" dur="500" fill="hold"/>
                                        <p:tgtEl>
                                          <p:spTgt spid="68"/>
                                        </p:tgtEl>
                                        <p:attrNameLst>
                                          <p:attrName>ppt_x</p:attrName>
                                        </p:attrNameLst>
                                      </p:cBhvr>
                                      <p:tavLst>
                                        <p:tav tm="0">
                                          <p:val>
                                            <p:strVal val="#ppt_x"/>
                                          </p:val>
                                        </p:tav>
                                        <p:tav tm="100000">
                                          <p:val>
                                            <p:strVal val="#ppt_x"/>
                                          </p:val>
                                        </p:tav>
                                      </p:tavLst>
                                    </p:anim>
                                    <p:anim calcmode="lin" valueType="num">
                                      <p:cBhvr additive="base">
                                        <p:cTn id="57" dur="500" fill="hold"/>
                                        <p:tgtEl>
                                          <p:spTgt spid="68"/>
                                        </p:tgtEl>
                                        <p:attrNameLst>
                                          <p:attrName>ppt_y</p:attrName>
                                        </p:attrNameLst>
                                      </p:cBhvr>
                                      <p:tavLst>
                                        <p:tav tm="0">
                                          <p:val>
                                            <p:strVal val="1+#ppt_h/2"/>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69"/>
                                        </p:tgtEl>
                                        <p:attrNameLst>
                                          <p:attrName>style.visibility</p:attrName>
                                        </p:attrNameLst>
                                      </p:cBhvr>
                                      <p:to>
                                        <p:strVal val="visible"/>
                                      </p:to>
                                    </p:set>
                                    <p:anim calcmode="lin" valueType="num">
                                      <p:cBhvr additive="base">
                                        <p:cTn id="60" dur="500" fill="hold"/>
                                        <p:tgtEl>
                                          <p:spTgt spid="69"/>
                                        </p:tgtEl>
                                        <p:attrNameLst>
                                          <p:attrName>ppt_x</p:attrName>
                                        </p:attrNameLst>
                                      </p:cBhvr>
                                      <p:tavLst>
                                        <p:tav tm="0">
                                          <p:val>
                                            <p:strVal val="#ppt_x"/>
                                          </p:val>
                                        </p:tav>
                                        <p:tav tm="100000">
                                          <p:val>
                                            <p:strVal val="#ppt_x"/>
                                          </p:val>
                                        </p:tav>
                                      </p:tavLst>
                                    </p:anim>
                                    <p:anim calcmode="lin" valueType="num">
                                      <p:cBhvr additive="base">
                                        <p:cTn id="61" dur="500" fill="hold"/>
                                        <p:tgtEl>
                                          <p:spTgt spid="69"/>
                                        </p:tgtEl>
                                        <p:attrNameLst>
                                          <p:attrName>ppt_y</p:attrName>
                                        </p:attrNameLst>
                                      </p:cBhvr>
                                      <p:tavLst>
                                        <p:tav tm="0">
                                          <p:val>
                                            <p:strVal val="1+#ppt_h/2"/>
                                          </p:val>
                                        </p:tav>
                                        <p:tav tm="100000">
                                          <p:val>
                                            <p:strVal val="#ppt_y"/>
                                          </p:val>
                                        </p:tav>
                                      </p:tavLst>
                                    </p:anim>
                                  </p:childTnLst>
                                </p:cTn>
                              </p:par>
                              <p:par>
                                <p:cTn id="62" presetID="2" presetClass="entr" presetSubtype="4" fill="hold" grpId="0" nodeType="withEffect">
                                  <p:stCondLst>
                                    <p:cond delay="0"/>
                                  </p:stCondLst>
                                  <p:childTnLst>
                                    <p:set>
                                      <p:cBhvr>
                                        <p:cTn id="63" dur="1" fill="hold">
                                          <p:stCondLst>
                                            <p:cond delay="0"/>
                                          </p:stCondLst>
                                        </p:cTn>
                                        <p:tgtEl>
                                          <p:spTgt spid="70"/>
                                        </p:tgtEl>
                                        <p:attrNameLst>
                                          <p:attrName>style.visibility</p:attrName>
                                        </p:attrNameLst>
                                      </p:cBhvr>
                                      <p:to>
                                        <p:strVal val="visible"/>
                                      </p:to>
                                    </p:set>
                                    <p:anim calcmode="lin" valueType="num">
                                      <p:cBhvr additive="base">
                                        <p:cTn id="64" dur="500" fill="hold"/>
                                        <p:tgtEl>
                                          <p:spTgt spid="70"/>
                                        </p:tgtEl>
                                        <p:attrNameLst>
                                          <p:attrName>ppt_x</p:attrName>
                                        </p:attrNameLst>
                                      </p:cBhvr>
                                      <p:tavLst>
                                        <p:tav tm="0">
                                          <p:val>
                                            <p:strVal val="#ppt_x"/>
                                          </p:val>
                                        </p:tav>
                                        <p:tav tm="100000">
                                          <p:val>
                                            <p:strVal val="#ppt_x"/>
                                          </p:val>
                                        </p:tav>
                                      </p:tavLst>
                                    </p:anim>
                                    <p:anim calcmode="lin" valueType="num">
                                      <p:cBhvr additive="base">
                                        <p:cTn id="65" dur="500" fill="hold"/>
                                        <p:tgtEl>
                                          <p:spTgt spid="70"/>
                                        </p:tgtEl>
                                        <p:attrNameLst>
                                          <p:attrName>ppt_y</p:attrName>
                                        </p:attrNameLst>
                                      </p:cBhvr>
                                      <p:tavLst>
                                        <p:tav tm="0">
                                          <p:val>
                                            <p:strVal val="1+#ppt_h/2"/>
                                          </p:val>
                                        </p:tav>
                                        <p:tav tm="100000">
                                          <p:val>
                                            <p:strVal val="#ppt_y"/>
                                          </p:val>
                                        </p:tav>
                                      </p:tavLst>
                                    </p:anim>
                                  </p:childTnLst>
                                </p:cTn>
                              </p:par>
                              <p:par>
                                <p:cTn id="66" presetID="2" presetClass="entr" presetSubtype="4" fill="hold" grpId="0" nodeType="withEffect">
                                  <p:stCondLst>
                                    <p:cond delay="0"/>
                                  </p:stCondLst>
                                  <p:childTnLst>
                                    <p:set>
                                      <p:cBhvr>
                                        <p:cTn id="67" dur="1" fill="hold">
                                          <p:stCondLst>
                                            <p:cond delay="0"/>
                                          </p:stCondLst>
                                        </p:cTn>
                                        <p:tgtEl>
                                          <p:spTgt spid="71"/>
                                        </p:tgtEl>
                                        <p:attrNameLst>
                                          <p:attrName>style.visibility</p:attrName>
                                        </p:attrNameLst>
                                      </p:cBhvr>
                                      <p:to>
                                        <p:strVal val="visible"/>
                                      </p:to>
                                    </p:set>
                                    <p:anim calcmode="lin" valueType="num">
                                      <p:cBhvr additive="base">
                                        <p:cTn id="68" dur="500" fill="hold"/>
                                        <p:tgtEl>
                                          <p:spTgt spid="71"/>
                                        </p:tgtEl>
                                        <p:attrNameLst>
                                          <p:attrName>ppt_x</p:attrName>
                                        </p:attrNameLst>
                                      </p:cBhvr>
                                      <p:tavLst>
                                        <p:tav tm="0">
                                          <p:val>
                                            <p:strVal val="#ppt_x"/>
                                          </p:val>
                                        </p:tav>
                                        <p:tav tm="100000">
                                          <p:val>
                                            <p:strVal val="#ppt_x"/>
                                          </p:val>
                                        </p:tav>
                                      </p:tavLst>
                                    </p:anim>
                                    <p:anim calcmode="lin" valueType="num">
                                      <p:cBhvr additive="base">
                                        <p:cTn id="69" dur="500" fill="hold"/>
                                        <p:tgtEl>
                                          <p:spTgt spid="71"/>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additive="base">
                                        <p:cTn id="72" dur="500" fill="hold"/>
                                        <p:tgtEl>
                                          <p:spTgt spid="72"/>
                                        </p:tgtEl>
                                        <p:attrNameLst>
                                          <p:attrName>ppt_x</p:attrName>
                                        </p:attrNameLst>
                                      </p:cBhvr>
                                      <p:tavLst>
                                        <p:tav tm="0">
                                          <p:val>
                                            <p:strVal val="#ppt_x"/>
                                          </p:val>
                                        </p:tav>
                                        <p:tav tm="100000">
                                          <p:val>
                                            <p:strVal val="#ppt_x"/>
                                          </p:val>
                                        </p:tav>
                                      </p:tavLst>
                                    </p:anim>
                                    <p:anim calcmode="lin" valueType="num">
                                      <p:cBhvr additive="base">
                                        <p:cTn id="73" dur="500" fill="hold"/>
                                        <p:tgtEl>
                                          <p:spTgt spid="7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73"/>
                                        </p:tgtEl>
                                        <p:attrNameLst>
                                          <p:attrName>style.visibility</p:attrName>
                                        </p:attrNameLst>
                                      </p:cBhvr>
                                      <p:to>
                                        <p:strVal val="visible"/>
                                      </p:to>
                                    </p:set>
                                    <p:anim calcmode="lin" valueType="num">
                                      <p:cBhvr additive="base">
                                        <p:cTn id="76" dur="500" fill="hold"/>
                                        <p:tgtEl>
                                          <p:spTgt spid="73"/>
                                        </p:tgtEl>
                                        <p:attrNameLst>
                                          <p:attrName>ppt_x</p:attrName>
                                        </p:attrNameLst>
                                      </p:cBhvr>
                                      <p:tavLst>
                                        <p:tav tm="0">
                                          <p:val>
                                            <p:strVal val="#ppt_x"/>
                                          </p:val>
                                        </p:tav>
                                        <p:tav tm="100000">
                                          <p:val>
                                            <p:strVal val="#ppt_x"/>
                                          </p:val>
                                        </p:tav>
                                      </p:tavLst>
                                    </p:anim>
                                    <p:anim calcmode="lin" valueType="num">
                                      <p:cBhvr additive="base">
                                        <p:cTn id="77" dur="500" fill="hold"/>
                                        <p:tgtEl>
                                          <p:spTgt spid="73"/>
                                        </p:tgtEl>
                                        <p:attrNameLst>
                                          <p:attrName>ppt_y</p:attrName>
                                        </p:attrNameLst>
                                      </p:cBhvr>
                                      <p:tavLst>
                                        <p:tav tm="0">
                                          <p:val>
                                            <p:strVal val="1+#ppt_h/2"/>
                                          </p:val>
                                        </p:tav>
                                        <p:tav tm="100000">
                                          <p:val>
                                            <p:strVal val="#ppt_y"/>
                                          </p:val>
                                        </p:tav>
                                      </p:tavLst>
                                    </p:anim>
                                  </p:childTnLst>
                                </p:cTn>
                              </p:par>
                              <p:par>
                                <p:cTn id="78" presetID="2" presetClass="entr" presetSubtype="4" fill="hold" grpId="0" nodeType="withEffect">
                                  <p:stCondLst>
                                    <p:cond delay="0"/>
                                  </p:stCondLst>
                                  <p:childTnLst>
                                    <p:set>
                                      <p:cBhvr>
                                        <p:cTn id="79" dur="1" fill="hold">
                                          <p:stCondLst>
                                            <p:cond delay="0"/>
                                          </p:stCondLst>
                                        </p:cTn>
                                        <p:tgtEl>
                                          <p:spTgt spid="74"/>
                                        </p:tgtEl>
                                        <p:attrNameLst>
                                          <p:attrName>style.visibility</p:attrName>
                                        </p:attrNameLst>
                                      </p:cBhvr>
                                      <p:to>
                                        <p:strVal val="visible"/>
                                      </p:to>
                                    </p:set>
                                    <p:anim calcmode="lin" valueType="num">
                                      <p:cBhvr additive="base">
                                        <p:cTn id="80" dur="500" fill="hold"/>
                                        <p:tgtEl>
                                          <p:spTgt spid="74"/>
                                        </p:tgtEl>
                                        <p:attrNameLst>
                                          <p:attrName>ppt_x</p:attrName>
                                        </p:attrNameLst>
                                      </p:cBhvr>
                                      <p:tavLst>
                                        <p:tav tm="0">
                                          <p:val>
                                            <p:strVal val="#ppt_x"/>
                                          </p:val>
                                        </p:tav>
                                        <p:tav tm="100000">
                                          <p:val>
                                            <p:strVal val="#ppt_x"/>
                                          </p:val>
                                        </p:tav>
                                      </p:tavLst>
                                    </p:anim>
                                    <p:anim calcmode="lin" valueType="num">
                                      <p:cBhvr additive="base">
                                        <p:cTn id="81" dur="500" fill="hold"/>
                                        <p:tgtEl>
                                          <p:spTgt spid="74"/>
                                        </p:tgtEl>
                                        <p:attrNameLst>
                                          <p:attrName>ppt_y</p:attrName>
                                        </p:attrNameLst>
                                      </p:cBhvr>
                                      <p:tavLst>
                                        <p:tav tm="0">
                                          <p:val>
                                            <p:strVal val="1+#ppt_h/2"/>
                                          </p:val>
                                        </p:tav>
                                        <p:tav tm="100000">
                                          <p:val>
                                            <p:strVal val="#ppt_y"/>
                                          </p:val>
                                        </p:tav>
                                      </p:tavLst>
                                    </p:anim>
                                  </p:childTnLst>
                                </p:cTn>
                              </p:par>
                              <p:par>
                                <p:cTn id="82" presetID="2" presetClass="entr" presetSubtype="4" fill="hold" nodeType="withEffect">
                                  <p:stCondLst>
                                    <p:cond delay="0"/>
                                  </p:stCondLst>
                                  <p:childTnLst>
                                    <p:set>
                                      <p:cBhvr>
                                        <p:cTn id="83" dur="1" fill="hold">
                                          <p:stCondLst>
                                            <p:cond delay="0"/>
                                          </p:stCondLst>
                                        </p:cTn>
                                        <p:tgtEl>
                                          <p:spTgt spid="209"/>
                                        </p:tgtEl>
                                        <p:attrNameLst>
                                          <p:attrName>style.visibility</p:attrName>
                                        </p:attrNameLst>
                                      </p:cBhvr>
                                      <p:to>
                                        <p:strVal val="visible"/>
                                      </p:to>
                                    </p:set>
                                    <p:anim calcmode="lin" valueType="num">
                                      <p:cBhvr additive="base">
                                        <p:cTn id="84" dur="500" fill="hold"/>
                                        <p:tgtEl>
                                          <p:spTgt spid="209"/>
                                        </p:tgtEl>
                                        <p:attrNameLst>
                                          <p:attrName>ppt_x</p:attrName>
                                        </p:attrNameLst>
                                      </p:cBhvr>
                                      <p:tavLst>
                                        <p:tav tm="0">
                                          <p:val>
                                            <p:strVal val="#ppt_x"/>
                                          </p:val>
                                        </p:tav>
                                        <p:tav tm="100000">
                                          <p:val>
                                            <p:strVal val="#ppt_x"/>
                                          </p:val>
                                        </p:tav>
                                      </p:tavLst>
                                    </p:anim>
                                    <p:anim calcmode="lin" valueType="num">
                                      <p:cBhvr additive="base">
                                        <p:cTn id="85" dur="500" fill="hold"/>
                                        <p:tgtEl>
                                          <p:spTgt spid="209"/>
                                        </p:tgtEl>
                                        <p:attrNameLst>
                                          <p:attrName>ppt_y</p:attrName>
                                        </p:attrNameLst>
                                      </p:cBhvr>
                                      <p:tavLst>
                                        <p:tav tm="0">
                                          <p:val>
                                            <p:strVal val="1+#ppt_h/2"/>
                                          </p:val>
                                        </p:tav>
                                        <p:tav tm="100000">
                                          <p:val>
                                            <p:strVal val="#ppt_y"/>
                                          </p:val>
                                        </p:tav>
                                      </p:tavLst>
                                    </p:anim>
                                  </p:childTnLst>
                                </p:cTn>
                              </p:par>
                              <p:par>
                                <p:cTn id="86" presetID="2" presetClass="entr" presetSubtype="4" fill="hold" nodeType="withEffect">
                                  <p:stCondLst>
                                    <p:cond delay="0"/>
                                  </p:stCondLst>
                                  <p:childTnLst>
                                    <p:set>
                                      <p:cBhvr>
                                        <p:cTn id="87" dur="1" fill="hold">
                                          <p:stCondLst>
                                            <p:cond delay="0"/>
                                          </p:stCondLst>
                                        </p:cTn>
                                        <p:tgtEl>
                                          <p:spTgt spid="204"/>
                                        </p:tgtEl>
                                        <p:attrNameLst>
                                          <p:attrName>style.visibility</p:attrName>
                                        </p:attrNameLst>
                                      </p:cBhvr>
                                      <p:to>
                                        <p:strVal val="visible"/>
                                      </p:to>
                                    </p:set>
                                    <p:anim calcmode="lin" valueType="num">
                                      <p:cBhvr additive="base">
                                        <p:cTn id="88" dur="500" fill="hold"/>
                                        <p:tgtEl>
                                          <p:spTgt spid="204"/>
                                        </p:tgtEl>
                                        <p:attrNameLst>
                                          <p:attrName>ppt_x</p:attrName>
                                        </p:attrNameLst>
                                      </p:cBhvr>
                                      <p:tavLst>
                                        <p:tav tm="0">
                                          <p:val>
                                            <p:strVal val="#ppt_x"/>
                                          </p:val>
                                        </p:tav>
                                        <p:tav tm="100000">
                                          <p:val>
                                            <p:strVal val="#ppt_x"/>
                                          </p:val>
                                        </p:tav>
                                      </p:tavLst>
                                    </p:anim>
                                    <p:anim calcmode="lin" valueType="num">
                                      <p:cBhvr additive="base">
                                        <p:cTn id="89" dur="500" fill="hold"/>
                                        <p:tgtEl>
                                          <p:spTgt spid="204"/>
                                        </p:tgtEl>
                                        <p:attrNameLst>
                                          <p:attrName>ppt_y</p:attrName>
                                        </p:attrNameLst>
                                      </p:cBhvr>
                                      <p:tavLst>
                                        <p:tav tm="0">
                                          <p:val>
                                            <p:strVal val="1+#ppt_h/2"/>
                                          </p:val>
                                        </p:tav>
                                        <p:tav tm="100000">
                                          <p:val>
                                            <p:strVal val="#ppt_y"/>
                                          </p:val>
                                        </p:tav>
                                      </p:tavLst>
                                    </p:anim>
                                  </p:childTnLst>
                                </p:cTn>
                              </p:par>
                              <p:par>
                                <p:cTn id="90" presetID="2" presetClass="entr" presetSubtype="4" fill="hold" nodeType="withEffect">
                                  <p:stCondLst>
                                    <p:cond delay="0"/>
                                  </p:stCondLst>
                                  <p:childTnLst>
                                    <p:set>
                                      <p:cBhvr>
                                        <p:cTn id="91" dur="1" fill="hold">
                                          <p:stCondLst>
                                            <p:cond delay="0"/>
                                          </p:stCondLst>
                                        </p:cTn>
                                        <p:tgtEl>
                                          <p:spTgt spid="382"/>
                                        </p:tgtEl>
                                        <p:attrNameLst>
                                          <p:attrName>style.visibility</p:attrName>
                                        </p:attrNameLst>
                                      </p:cBhvr>
                                      <p:to>
                                        <p:strVal val="visible"/>
                                      </p:to>
                                    </p:set>
                                    <p:anim calcmode="lin" valueType="num">
                                      <p:cBhvr additive="base">
                                        <p:cTn id="92" dur="500" fill="hold"/>
                                        <p:tgtEl>
                                          <p:spTgt spid="382"/>
                                        </p:tgtEl>
                                        <p:attrNameLst>
                                          <p:attrName>ppt_x</p:attrName>
                                        </p:attrNameLst>
                                      </p:cBhvr>
                                      <p:tavLst>
                                        <p:tav tm="0">
                                          <p:val>
                                            <p:strVal val="#ppt_x"/>
                                          </p:val>
                                        </p:tav>
                                        <p:tav tm="100000">
                                          <p:val>
                                            <p:strVal val="#ppt_x"/>
                                          </p:val>
                                        </p:tav>
                                      </p:tavLst>
                                    </p:anim>
                                    <p:anim calcmode="lin" valueType="num">
                                      <p:cBhvr additive="base">
                                        <p:cTn id="93" dur="500" fill="hold"/>
                                        <p:tgtEl>
                                          <p:spTgt spid="382"/>
                                        </p:tgtEl>
                                        <p:attrNameLst>
                                          <p:attrName>ppt_y</p:attrName>
                                        </p:attrNameLst>
                                      </p:cBhvr>
                                      <p:tavLst>
                                        <p:tav tm="0">
                                          <p:val>
                                            <p:strVal val="1+#ppt_h/2"/>
                                          </p:val>
                                        </p:tav>
                                        <p:tav tm="100000">
                                          <p:val>
                                            <p:strVal val="#ppt_y"/>
                                          </p:val>
                                        </p:tav>
                                      </p:tavLst>
                                    </p:anim>
                                  </p:childTnLst>
                                </p:cTn>
                              </p:par>
                              <p:par>
                                <p:cTn id="94" presetID="2" presetClass="entr" presetSubtype="4" fill="hold" nodeType="withEffect">
                                  <p:stCondLst>
                                    <p:cond delay="0"/>
                                  </p:stCondLst>
                                  <p:childTnLst>
                                    <p:set>
                                      <p:cBhvr>
                                        <p:cTn id="95" dur="1" fill="hold">
                                          <p:stCondLst>
                                            <p:cond delay="0"/>
                                          </p:stCondLst>
                                        </p:cTn>
                                        <p:tgtEl>
                                          <p:spTgt spid="387"/>
                                        </p:tgtEl>
                                        <p:attrNameLst>
                                          <p:attrName>style.visibility</p:attrName>
                                        </p:attrNameLst>
                                      </p:cBhvr>
                                      <p:to>
                                        <p:strVal val="visible"/>
                                      </p:to>
                                    </p:set>
                                    <p:anim calcmode="lin" valueType="num">
                                      <p:cBhvr additive="base">
                                        <p:cTn id="96" dur="500" fill="hold"/>
                                        <p:tgtEl>
                                          <p:spTgt spid="387"/>
                                        </p:tgtEl>
                                        <p:attrNameLst>
                                          <p:attrName>ppt_x</p:attrName>
                                        </p:attrNameLst>
                                      </p:cBhvr>
                                      <p:tavLst>
                                        <p:tav tm="0">
                                          <p:val>
                                            <p:strVal val="#ppt_x"/>
                                          </p:val>
                                        </p:tav>
                                        <p:tav tm="100000">
                                          <p:val>
                                            <p:strVal val="#ppt_x"/>
                                          </p:val>
                                        </p:tav>
                                      </p:tavLst>
                                    </p:anim>
                                    <p:anim calcmode="lin" valueType="num">
                                      <p:cBhvr additive="base">
                                        <p:cTn id="97" dur="500" fill="hold"/>
                                        <p:tgtEl>
                                          <p:spTgt spid="387"/>
                                        </p:tgtEl>
                                        <p:attrNameLst>
                                          <p:attrName>ppt_y</p:attrName>
                                        </p:attrNameLst>
                                      </p:cBhvr>
                                      <p:tavLst>
                                        <p:tav tm="0">
                                          <p:val>
                                            <p:strVal val="1+#ppt_h/2"/>
                                          </p:val>
                                        </p:tav>
                                        <p:tav tm="100000">
                                          <p:val>
                                            <p:strVal val="#ppt_y"/>
                                          </p:val>
                                        </p:tav>
                                      </p:tavLst>
                                    </p:anim>
                                  </p:childTnLst>
                                </p:cTn>
                              </p:par>
                              <p:par>
                                <p:cTn id="98" presetID="2" presetClass="entr" presetSubtype="4" fill="hold" nodeType="withEffect">
                                  <p:stCondLst>
                                    <p:cond delay="0"/>
                                  </p:stCondLst>
                                  <p:childTnLst>
                                    <p:set>
                                      <p:cBhvr>
                                        <p:cTn id="99" dur="1" fill="hold">
                                          <p:stCondLst>
                                            <p:cond delay="0"/>
                                          </p:stCondLst>
                                        </p:cTn>
                                        <p:tgtEl>
                                          <p:spTgt spid="392"/>
                                        </p:tgtEl>
                                        <p:attrNameLst>
                                          <p:attrName>style.visibility</p:attrName>
                                        </p:attrNameLst>
                                      </p:cBhvr>
                                      <p:to>
                                        <p:strVal val="visible"/>
                                      </p:to>
                                    </p:set>
                                    <p:anim calcmode="lin" valueType="num">
                                      <p:cBhvr additive="base">
                                        <p:cTn id="100" dur="500" fill="hold"/>
                                        <p:tgtEl>
                                          <p:spTgt spid="392"/>
                                        </p:tgtEl>
                                        <p:attrNameLst>
                                          <p:attrName>ppt_x</p:attrName>
                                        </p:attrNameLst>
                                      </p:cBhvr>
                                      <p:tavLst>
                                        <p:tav tm="0">
                                          <p:val>
                                            <p:strVal val="#ppt_x"/>
                                          </p:val>
                                        </p:tav>
                                        <p:tav tm="100000">
                                          <p:val>
                                            <p:strVal val="#ppt_x"/>
                                          </p:val>
                                        </p:tav>
                                      </p:tavLst>
                                    </p:anim>
                                    <p:anim calcmode="lin" valueType="num">
                                      <p:cBhvr additive="base">
                                        <p:cTn id="101" dur="500" fill="hold"/>
                                        <p:tgtEl>
                                          <p:spTgt spid="392"/>
                                        </p:tgtEl>
                                        <p:attrNameLst>
                                          <p:attrName>ppt_y</p:attrName>
                                        </p:attrNameLst>
                                      </p:cBhvr>
                                      <p:tavLst>
                                        <p:tav tm="0">
                                          <p:val>
                                            <p:strVal val="1+#ppt_h/2"/>
                                          </p:val>
                                        </p:tav>
                                        <p:tav tm="100000">
                                          <p:val>
                                            <p:strVal val="#ppt_y"/>
                                          </p:val>
                                        </p:tav>
                                      </p:tavLst>
                                    </p:anim>
                                  </p:childTnLst>
                                </p:cTn>
                              </p:par>
                              <p:par>
                                <p:cTn id="102" presetID="2" presetClass="entr" presetSubtype="4" fill="hold" nodeType="withEffect">
                                  <p:stCondLst>
                                    <p:cond delay="0"/>
                                  </p:stCondLst>
                                  <p:childTnLst>
                                    <p:set>
                                      <p:cBhvr>
                                        <p:cTn id="103" dur="1" fill="hold">
                                          <p:stCondLst>
                                            <p:cond delay="0"/>
                                          </p:stCondLst>
                                        </p:cTn>
                                        <p:tgtEl>
                                          <p:spTgt spid="397"/>
                                        </p:tgtEl>
                                        <p:attrNameLst>
                                          <p:attrName>style.visibility</p:attrName>
                                        </p:attrNameLst>
                                      </p:cBhvr>
                                      <p:to>
                                        <p:strVal val="visible"/>
                                      </p:to>
                                    </p:set>
                                    <p:anim calcmode="lin" valueType="num">
                                      <p:cBhvr additive="base">
                                        <p:cTn id="104" dur="500" fill="hold"/>
                                        <p:tgtEl>
                                          <p:spTgt spid="397"/>
                                        </p:tgtEl>
                                        <p:attrNameLst>
                                          <p:attrName>ppt_x</p:attrName>
                                        </p:attrNameLst>
                                      </p:cBhvr>
                                      <p:tavLst>
                                        <p:tav tm="0">
                                          <p:val>
                                            <p:strVal val="#ppt_x"/>
                                          </p:val>
                                        </p:tav>
                                        <p:tav tm="100000">
                                          <p:val>
                                            <p:strVal val="#ppt_x"/>
                                          </p:val>
                                        </p:tav>
                                      </p:tavLst>
                                    </p:anim>
                                    <p:anim calcmode="lin" valueType="num">
                                      <p:cBhvr additive="base">
                                        <p:cTn id="105" dur="500" fill="hold"/>
                                        <p:tgtEl>
                                          <p:spTgt spid="397"/>
                                        </p:tgtEl>
                                        <p:attrNameLst>
                                          <p:attrName>ppt_y</p:attrName>
                                        </p:attrNameLst>
                                      </p:cBhvr>
                                      <p:tavLst>
                                        <p:tav tm="0">
                                          <p:val>
                                            <p:strVal val="1+#ppt_h/2"/>
                                          </p:val>
                                        </p:tav>
                                        <p:tav tm="100000">
                                          <p:val>
                                            <p:strVal val="#ppt_y"/>
                                          </p:val>
                                        </p:tav>
                                      </p:tavLst>
                                    </p:anim>
                                  </p:childTnLst>
                                </p:cTn>
                              </p:par>
                              <p:par>
                                <p:cTn id="106" presetID="2" presetClass="entr" presetSubtype="4" fill="hold" nodeType="withEffect">
                                  <p:stCondLst>
                                    <p:cond delay="0"/>
                                  </p:stCondLst>
                                  <p:childTnLst>
                                    <p:set>
                                      <p:cBhvr>
                                        <p:cTn id="107" dur="1" fill="hold">
                                          <p:stCondLst>
                                            <p:cond delay="0"/>
                                          </p:stCondLst>
                                        </p:cTn>
                                        <p:tgtEl>
                                          <p:spTgt spid="402"/>
                                        </p:tgtEl>
                                        <p:attrNameLst>
                                          <p:attrName>style.visibility</p:attrName>
                                        </p:attrNameLst>
                                      </p:cBhvr>
                                      <p:to>
                                        <p:strVal val="visible"/>
                                      </p:to>
                                    </p:set>
                                    <p:anim calcmode="lin" valueType="num">
                                      <p:cBhvr additive="base">
                                        <p:cTn id="108" dur="500" fill="hold"/>
                                        <p:tgtEl>
                                          <p:spTgt spid="402"/>
                                        </p:tgtEl>
                                        <p:attrNameLst>
                                          <p:attrName>ppt_x</p:attrName>
                                        </p:attrNameLst>
                                      </p:cBhvr>
                                      <p:tavLst>
                                        <p:tav tm="0">
                                          <p:val>
                                            <p:strVal val="#ppt_x"/>
                                          </p:val>
                                        </p:tav>
                                        <p:tav tm="100000">
                                          <p:val>
                                            <p:strVal val="#ppt_x"/>
                                          </p:val>
                                        </p:tav>
                                      </p:tavLst>
                                    </p:anim>
                                    <p:anim calcmode="lin" valueType="num">
                                      <p:cBhvr additive="base">
                                        <p:cTn id="109" dur="500" fill="hold"/>
                                        <p:tgtEl>
                                          <p:spTgt spid="402"/>
                                        </p:tgtEl>
                                        <p:attrNameLst>
                                          <p:attrName>ppt_y</p:attrName>
                                        </p:attrNameLst>
                                      </p:cBhvr>
                                      <p:tavLst>
                                        <p:tav tm="0">
                                          <p:val>
                                            <p:strVal val="1+#ppt_h/2"/>
                                          </p:val>
                                        </p:tav>
                                        <p:tav tm="100000">
                                          <p:val>
                                            <p:strVal val="#ppt_y"/>
                                          </p:val>
                                        </p:tav>
                                      </p:tavLst>
                                    </p:anim>
                                  </p:childTnLst>
                                </p:cTn>
                              </p:par>
                              <p:par>
                                <p:cTn id="110" presetID="2" presetClass="entr" presetSubtype="4" fill="hold" nodeType="withEffect">
                                  <p:stCondLst>
                                    <p:cond delay="0"/>
                                  </p:stCondLst>
                                  <p:childTnLst>
                                    <p:set>
                                      <p:cBhvr>
                                        <p:cTn id="111" dur="1" fill="hold">
                                          <p:stCondLst>
                                            <p:cond delay="0"/>
                                          </p:stCondLst>
                                        </p:cTn>
                                        <p:tgtEl>
                                          <p:spTgt spid="408"/>
                                        </p:tgtEl>
                                        <p:attrNameLst>
                                          <p:attrName>style.visibility</p:attrName>
                                        </p:attrNameLst>
                                      </p:cBhvr>
                                      <p:to>
                                        <p:strVal val="visible"/>
                                      </p:to>
                                    </p:set>
                                    <p:anim calcmode="lin" valueType="num">
                                      <p:cBhvr additive="base">
                                        <p:cTn id="112" dur="500" fill="hold"/>
                                        <p:tgtEl>
                                          <p:spTgt spid="408"/>
                                        </p:tgtEl>
                                        <p:attrNameLst>
                                          <p:attrName>ppt_x</p:attrName>
                                        </p:attrNameLst>
                                      </p:cBhvr>
                                      <p:tavLst>
                                        <p:tav tm="0">
                                          <p:val>
                                            <p:strVal val="#ppt_x"/>
                                          </p:val>
                                        </p:tav>
                                        <p:tav tm="100000">
                                          <p:val>
                                            <p:strVal val="#ppt_x"/>
                                          </p:val>
                                        </p:tav>
                                      </p:tavLst>
                                    </p:anim>
                                    <p:anim calcmode="lin" valueType="num">
                                      <p:cBhvr additive="base">
                                        <p:cTn id="113" dur="500" fill="hold"/>
                                        <p:tgtEl>
                                          <p:spTgt spid="408"/>
                                        </p:tgtEl>
                                        <p:attrNameLst>
                                          <p:attrName>ppt_y</p:attrName>
                                        </p:attrNameLst>
                                      </p:cBhvr>
                                      <p:tavLst>
                                        <p:tav tm="0">
                                          <p:val>
                                            <p:strVal val="1+#ppt_h/2"/>
                                          </p:val>
                                        </p:tav>
                                        <p:tav tm="100000">
                                          <p:val>
                                            <p:strVal val="#ppt_y"/>
                                          </p:val>
                                        </p:tav>
                                      </p:tavLst>
                                    </p:anim>
                                  </p:childTnLst>
                                </p:cTn>
                              </p:par>
                              <p:par>
                                <p:cTn id="114" presetID="2" presetClass="entr" presetSubtype="4" fill="hold" nodeType="withEffect">
                                  <p:stCondLst>
                                    <p:cond delay="0"/>
                                  </p:stCondLst>
                                  <p:childTnLst>
                                    <p:set>
                                      <p:cBhvr>
                                        <p:cTn id="115" dur="1" fill="hold">
                                          <p:stCondLst>
                                            <p:cond delay="0"/>
                                          </p:stCondLst>
                                        </p:cTn>
                                        <p:tgtEl>
                                          <p:spTgt spid="435"/>
                                        </p:tgtEl>
                                        <p:attrNameLst>
                                          <p:attrName>style.visibility</p:attrName>
                                        </p:attrNameLst>
                                      </p:cBhvr>
                                      <p:to>
                                        <p:strVal val="visible"/>
                                      </p:to>
                                    </p:set>
                                    <p:anim calcmode="lin" valueType="num">
                                      <p:cBhvr additive="base">
                                        <p:cTn id="116" dur="500" fill="hold"/>
                                        <p:tgtEl>
                                          <p:spTgt spid="435"/>
                                        </p:tgtEl>
                                        <p:attrNameLst>
                                          <p:attrName>ppt_x</p:attrName>
                                        </p:attrNameLst>
                                      </p:cBhvr>
                                      <p:tavLst>
                                        <p:tav tm="0">
                                          <p:val>
                                            <p:strVal val="#ppt_x"/>
                                          </p:val>
                                        </p:tav>
                                        <p:tav tm="100000">
                                          <p:val>
                                            <p:strVal val="#ppt_x"/>
                                          </p:val>
                                        </p:tav>
                                      </p:tavLst>
                                    </p:anim>
                                    <p:anim calcmode="lin" valueType="num">
                                      <p:cBhvr additive="base">
                                        <p:cTn id="117" dur="500" fill="hold"/>
                                        <p:tgtEl>
                                          <p:spTgt spid="435"/>
                                        </p:tgtEl>
                                        <p:attrNameLst>
                                          <p:attrName>ppt_y</p:attrName>
                                        </p:attrNameLst>
                                      </p:cBhvr>
                                      <p:tavLst>
                                        <p:tav tm="0">
                                          <p:val>
                                            <p:strVal val="1+#ppt_h/2"/>
                                          </p:val>
                                        </p:tav>
                                        <p:tav tm="100000">
                                          <p:val>
                                            <p:strVal val="#ppt_y"/>
                                          </p:val>
                                        </p:tav>
                                      </p:tavLst>
                                    </p:anim>
                                  </p:childTnLst>
                                </p:cTn>
                              </p:par>
                            </p:childTnLst>
                          </p:cTn>
                        </p:par>
                      </p:childTnLst>
                    </p:cTn>
                  </p:par>
                  <p:par>
                    <p:cTn id="118" fill="hold" nodeType="clickPar">
                      <p:stCondLst>
                        <p:cond delay="indefinite"/>
                      </p:stCondLst>
                      <p:childTnLst>
                        <p:par>
                          <p:cTn id="119" fill="hold">
                            <p:stCondLst>
                              <p:cond delay="0"/>
                            </p:stCondLst>
                            <p:childTnLst>
                              <p:par>
                                <p:cTn id="120" presetID="42" presetClass="entr" presetSubtype="0" fill="hold" nodeType="clickEffect">
                                  <p:stCondLst>
                                    <p:cond delay="0"/>
                                  </p:stCondLst>
                                  <p:childTnLst>
                                    <p:set>
                                      <p:cBhvr>
                                        <p:cTn id="121" dur="1" fill="hold">
                                          <p:stCondLst>
                                            <p:cond delay="0"/>
                                          </p:stCondLst>
                                        </p:cTn>
                                        <p:tgtEl>
                                          <p:spTgt spid="7"/>
                                        </p:tgtEl>
                                        <p:attrNameLst>
                                          <p:attrName>style.visibility</p:attrName>
                                        </p:attrNameLst>
                                      </p:cBhvr>
                                      <p:to>
                                        <p:strVal val="visible"/>
                                      </p:to>
                                    </p:set>
                                    <p:animEffect transition="in" filter="fade">
                                      <p:cBhvr>
                                        <p:cTn id="122" dur="1000"/>
                                        <p:tgtEl>
                                          <p:spTgt spid="7"/>
                                        </p:tgtEl>
                                      </p:cBhvr>
                                    </p:animEffect>
                                    <p:anim calcmode="lin" valueType="num">
                                      <p:cBhvr>
                                        <p:cTn id="123" dur="1000" fill="hold"/>
                                        <p:tgtEl>
                                          <p:spTgt spid="7"/>
                                        </p:tgtEl>
                                        <p:attrNameLst>
                                          <p:attrName>ppt_x</p:attrName>
                                        </p:attrNameLst>
                                      </p:cBhvr>
                                      <p:tavLst>
                                        <p:tav tm="0">
                                          <p:val>
                                            <p:strVal val="#ppt_x"/>
                                          </p:val>
                                        </p:tav>
                                        <p:tav tm="100000">
                                          <p:val>
                                            <p:strVal val="#ppt_x"/>
                                          </p:val>
                                        </p:tav>
                                      </p:tavLst>
                                    </p:anim>
                                    <p:anim calcmode="lin" valueType="num">
                                      <p:cBhvr>
                                        <p:cTn id="124" dur="1000" fill="hold"/>
                                        <p:tgtEl>
                                          <p:spTgt spid="7"/>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0"/>
                                  </p:stCondLst>
                                  <p:childTnLst>
                                    <p:set>
                                      <p:cBhvr>
                                        <p:cTn id="126" dur="1" fill="hold">
                                          <p:stCondLst>
                                            <p:cond delay="0"/>
                                          </p:stCondLst>
                                        </p:cTn>
                                        <p:tgtEl>
                                          <p:spTgt spid="12"/>
                                        </p:tgtEl>
                                        <p:attrNameLst>
                                          <p:attrName>style.visibility</p:attrName>
                                        </p:attrNameLst>
                                      </p:cBhvr>
                                      <p:to>
                                        <p:strVal val="visible"/>
                                      </p:to>
                                    </p:set>
                                    <p:animEffect transition="in" filter="fade">
                                      <p:cBhvr>
                                        <p:cTn id="127" dur="1000"/>
                                        <p:tgtEl>
                                          <p:spTgt spid="12"/>
                                        </p:tgtEl>
                                      </p:cBhvr>
                                    </p:animEffect>
                                    <p:anim calcmode="lin" valueType="num">
                                      <p:cBhvr>
                                        <p:cTn id="128" dur="1000" fill="hold"/>
                                        <p:tgtEl>
                                          <p:spTgt spid="12"/>
                                        </p:tgtEl>
                                        <p:attrNameLst>
                                          <p:attrName>ppt_x</p:attrName>
                                        </p:attrNameLst>
                                      </p:cBhvr>
                                      <p:tavLst>
                                        <p:tav tm="0">
                                          <p:val>
                                            <p:strVal val="#ppt_x"/>
                                          </p:val>
                                        </p:tav>
                                        <p:tav tm="100000">
                                          <p:val>
                                            <p:strVal val="#ppt_x"/>
                                          </p:val>
                                        </p:tav>
                                      </p:tavLst>
                                    </p:anim>
                                    <p:anim calcmode="lin" valueType="num">
                                      <p:cBhvr>
                                        <p:cTn id="12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30" fill="hold" nodeType="clickPar">
                      <p:stCondLst>
                        <p:cond delay="indefinite"/>
                      </p:stCondLst>
                      <p:childTnLst>
                        <p:par>
                          <p:cTn id="131" fill="hold">
                            <p:stCondLst>
                              <p:cond delay="0"/>
                            </p:stCondLst>
                            <p:childTnLst>
                              <p:par>
                                <p:cTn id="132" presetID="10" presetClass="entr" presetSubtype="0" fill="hold" nodeType="clickEffect">
                                  <p:stCondLst>
                                    <p:cond delay="0"/>
                                  </p:stCondLst>
                                  <p:childTnLst>
                                    <p:set>
                                      <p:cBhvr>
                                        <p:cTn id="133" dur="1" fill="hold">
                                          <p:stCondLst>
                                            <p:cond delay="0"/>
                                          </p:stCondLst>
                                        </p:cTn>
                                        <p:tgtEl>
                                          <p:spTgt spid="8"/>
                                        </p:tgtEl>
                                        <p:attrNameLst>
                                          <p:attrName>style.visibility</p:attrName>
                                        </p:attrNameLst>
                                      </p:cBhvr>
                                      <p:to>
                                        <p:strVal val="visible"/>
                                      </p:to>
                                    </p:set>
                                    <p:animEffect transition="in" filter="fade">
                                      <p:cBhvr>
                                        <p:cTn id="134" dur="500"/>
                                        <p:tgtEl>
                                          <p:spTgt spid="8"/>
                                        </p:tgtEl>
                                      </p:cBhvr>
                                    </p:animEffect>
                                  </p:childTnLst>
                                </p:cTn>
                              </p:par>
                            </p:childTnLst>
                          </p:cTn>
                        </p:par>
                      </p:childTnLst>
                    </p:cTn>
                  </p:par>
                  <p:par>
                    <p:cTn id="135" fill="hold" nodeType="clickPar">
                      <p:stCondLst>
                        <p:cond delay="indefinite"/>
                      </p:stCondLst>
                      <p:childTnLst>
                        <p:par>
                          <p:cTn id="136" fill="hold">
                            <p:stCondLst>
                              <p:cond delay="0"/>
                            </p:stCondLst>
                            <p:childTnLst>
                              <p:par>
                                <p:cTn id="137" presetID="45" presetClass="entr" presetSubtype="0" fill="hold" grpId="0" nodeType="clickEffect">
                                  <p:stCondLst>
                                    <p:cond delay="0"/>
                                  </p:stCondLst>
                                  <p:childTnLst>
                                    <p:set>
                                      <p:cBhvr>
                                        <p:cTn id="138" dur="1" fill="hold">
                                          <p:stCondLst>
                                            <p:cond delay="0"/>
                                          </p:stCondLst>
                                        </p:cTn>
                                        <p:tgtEl>
                                          <p:spTgt spid="426"/>
                                        </p:tgtEl>
                                        <p:attrNameLst>
                                          <p:attrName>style.visibility</p:attrName>
                                        </p:attrNameLst>
                                      </p:cBhvr>
                                      <p:to>
                                        <p:strVal val="visible"/>
                                      </p:to>
                                    </p:set>
                                    <p:animEffect transition="in" filter="fade">
                                      <p:cBhvr>
                                        <p:cTn id="139" dur="2000"/>
                                        <p:tgtEl>
                                          <p:spTgt spid="426"/>
                                        </p:tgtEl>
                                      </p:cBhvr>
                                    </p:animEffect>
                                    <p:anim calcmode="lin" valueType="num">
                                      <p:cBhvr>
                                        <p:cTn id="140" dur="2000" fill="hold"/>
                                        <p:tgtEl>
                                          <p:spTgt spid="426"/>
                                        </p:tgtEl>
                                        <p:attrNameLst>
                                          <p:attrName>ppt_w</p:attrName>
                                        </p:attrNameLst>
                                      </p:cBhvr>
                                      <p:tavLst>
                                        <p:tav tm="0" fmla="#ppt_w*sin(2.5*pi*$)">
                                          <p:val>
                                            <p:fltVal val="0"/>
                                          </p:val>
                                        </p:tav>
                                        <p:tav tm="100000">
                                          <p:val>
                                            <p:fltVal val="1"/>
                                          </p:val>
                                        </p:tav>
                                      </p:tavLst>
                                    </p:anim>
                                    <p:anim calcmode="lin" valueType="num">
                                      <p:cBhvr>
                                        <p:cTn id="141" dur="2000" fill="hold"/>
                                        <p:tgtEl>
                                          <p:spTgt spid="426"/>
                                        </p:tgtEl>
                                        <p:attrNameLst>
                                          <p:attrName>ppt_h</p:attrName>
                                        </p:attrNameLst>
                                      </p:cBhvr>
                                      <p:tavLst>
                                        <p:tav tm="0">
                                          <p:val>
                                            <p:strVal val="#ppt_h"/>
                                          </p:val>
                                        </p:tav>
                                        <p:tav tm="100000">
                                          <p:val>
                                            <p:strVal val="#ppt_h"/>
                                          </p:val>
                                        </p:tav>
                                      </p:tavLst>
                                    </p:anim>
                                  </p:childTnLst>
                                </p:cTn>
                              </p:par>
                              <p:par>
                                <p:cTn id="142" presetID="45" presetClass="entr" presetSubtype="0" fill="hold" grpId="0" nodeType="withEffect">
                                  <p:stCondLst>
                                    <p:cond delay="0"/>
                                  </p:stCondLst>
                                  <p:childTnLst>
                                    <p:set>
                                      <p:cBhvr>
                                        <p:cTn id="143" dur="1" fill="hold">
                                          <p:stCondLst>
                                            <p:cond delay="0"/>
                                          </p:stCondLst>
                                        </p:cTn>
                                        <p:tgtEl>
                                          <p:spTgt spid="431"/>
                                        </p:tgtEl>
                                        <p:attrNameLst>
                                          <p:attrName>style.visibility</p:attrName>
                                        </p:attrNameLst>
                                      </p:cBhvr>
                                      <p:to>
                                        <p:strVal val="visible"/>
                                      </p:to>
                                    </p:set>
                                    <p:animEffect transition="in" filter="fade">
                                      <p:cBhvr>
                                        <p:cTn id="144" dur="2000"/>
                                        <p:tgtEl>
                                          <p:spTgt spid="431"/>
                                        </p:tgtEl>
                                      </p:cBhvr>
                                    </p:animEffect>
                                    <p:anim calcmode="lin" valueType="num">
                                      <p:cBhvr>
                                        <p:cTn id="145" dur="2000" fill="hold"/>
                                        <p:tgtEl>
                                          <p:spTgt spid="431"/>
                                        </p:tgtEl>
                                        <p:attrNameLst>
                                          <p:attrName>ppt_w</p:attrName>
                                        </p:attrNameLst>
                                      </p:cBhvr>
                                      <p:tavLst>
                                        <p:tav tm="0" fmla="#ppt_w*sin(2.5*pi*$)">
                                          <p:val>
                                            <p:fltVal val="0"/>
                                          </p:val>
                                        </p:tav>
                                        <p:tav tm="100000">
                                          <p:val>
                                            <p:fltVal val="1"/>
                                          </p:val>
                                        </p:tav>
                                      </p:tavLst>
                                    </p:anim>
                                    <p:anim calcmode="lin" valueType="num">
                                      <p:cBhvr>
                                        <p:cTn id="146" dur="2000" fill="hold"/>
                                        <p:tgtEl>
                                          <p:spTgt spid="431"/>
                                        </p:tgtEl>
                                        <p:attrNameLst>
                                          <p:attrName>ppt_h</p:attrName>
                                        </p:attrNameLst>
                                      </p:cBhvr>
                                      <p:tavLst>
                                        <p:tav tm="0">
                                          <p:val>
                                            <p:strVal val="#ppt_h"/>
                                          </p:val>
                                        </p:tav>
                                        <p:tav tm="100000">
                                          <p:val>
                                            <p:strVal val="#ppt_h"/>
                                          </p:val>
                                        </p:tav>
                                      </p:tavLst>
                                    </p:anim>
                                  </p:childTnLst>
                                </p:cTn>
                              </p:par>
                              <p:par>
                                <p:cTn id="147" presetID="45" presetClass="entr" presetSubtype="0" fill="hold" grpId="0" nodeType="withEffect">
                                  <p:stCondLst>
                                    <p:cond delay="0"/>
                                  </p:stCondLst>
                                  <p:childTnLst>
                                    <p:set>
                                      <p:cBhvr>
                                        <p:cTn id="148" dur="1" fill="hold">
                                          <p:stCondLst>
                                            <p:cond delay="0"/>
                                          </p:stCondLst>
                                        </p:cTn>
                                        <p:tgtEl>
                                          <p:spTgt spid="425"/>
                                        </p:tgtEl>
                                        <p:attrNameLst>
                                          <p:attrName>style.visibility</p:attrName>
                                        </p:attrNameLst>
                                      </p:cBhvr>
                                      <p:to>
                                        <p:strVal val="visible"/>
                                      </p:to>
                                    </p:set>
                                    <p:animEffect transition="in" filter="fade">
                                      <p:cBhvr>
                                        <p:cTn id="149" dur="2000"/>
                                        <p:tgtEl>
                                          <p:spTgt spid="425"/>
                                        </p:tgtEl>
                                      </p:cBhvr>
                                    </p:animEffect>
                                    <p:anim calcmode="lin" valueType="num">
                                      <p:cBhvr>
                                        <p:cTn id="150" dur="2000" fill="hold"/>
                                        <p:tgtEl>
                                          <p:spTgt spid="425"/>
                                        </p:tgtEl>
                                        <p:attrNameLst>
                                          <p:attrName>ppt_w</p:attrName>
                                        </p:attrNameLst>
                                      </p:cBhvr>
                                      <p:tavLst>
                                        <p:tav tm="0" fmla="#ppt_w*sin(2.5*pi*$)">
                                          <p:val>
                                            <p:fltVal val="0"/>
                                          </p:val>
                                        </p:tav>
                                        <p:tav tm="100000">
                                          <p:val>
                                            <p:fltVal val="1"/>
                                          </p:val>
                                        </p:tav>
                                      </p:tavLst>
                                    </p:anim>
                                    <p:anim calcmode="lin" valueType="num">
                                      <p:cBhvr>
                                        <p:cTn id="151" dur="2000" fill="hold"/>
                                        <p:tgtEl>
                                          <p:spTgt spid="425"/>
                                        </p:tgtEl>
                                        <p:attrNameLst>
                                          <p:attrName>ppt_h</p:attrName>
                                        </p:attrNameLst>
                                      </p:cBhvr>
                                      <p:tavLst>
                                        <p:tav tm="0">
                                          <p:val>
                                            <p:strVal val="#ppt_h"/>
                                          </p:val>
                                        </p:tav>
                                        <p:tav tm="100000">
                                          <p:val>
                                            <p:strVal val="#ppt_h"/>
                                          </p:val>
                                        </p:tav>
                                      </p:tavLst>
                                    </p:anim>
                                  </p:childTnLst>
                                </p:cTn>
                              </p:par>
                              <p:par>
                                <p:cTn id="152" presetID="45" presetClass="entr" presetSubtype="0" fill="hold" grpId="0" nodeType="withEffect">
                                  <p:stCondLst>
                                    <p:cond delay="0"/>
                                  </p:stCondLst>
                                  <p:childTnLst>
                                    <p:set>
                                      <p:cBhvr>
                                        <p:cTn id="153" dur="1" fill="hold">
                                          <p:stCondLst>
                                            <p:cond delay="0"/>
                                          </p:stCondLst>
                                        </p:cTn>
                                        <p:tgtEl>
                                          <p:spTgt spid="433"/>
                                        </p:tgtEl>
                                        <p:attrNameLst>
                                          <p:attrName>style.visibility</p:attrName>
                                        </p:attrNameLst>
                                      </p:cBhvr>
                                      <p:to>
                                        <p:strVal val="visible"/>
                                      </p:to>
                                    </p:set>
                                    <p:animEffect transition="in" filter="fade">
                                      <p:cBhvr>
                                        <p:cTn id="154" dur="2000"/>
                                        <p:tgtEl>
                                          <p:spTgt spid="433"/>
                                        </p:tgtEl>
                                      </p:cBhvr>
                                    </p:animEffect>
                                    <p:anim calcmode="lin" valueType="num">
                                      <p:cBhvr>
                                        <p:cTn id="155" dur="2000" fill="hold"/>
                                        <p:tgtEl>
                                          <p:spTgt spid="433"/>
                                        </p:tgtEl>
                                        <p:attrNameLst>
                                          <p:attrName>ppt_w</p:attrName>
                                        </p:attrNameLst>
                                      </p:cBhvr>
                                      <p:tavLst>
                                        <p:tav tm="0" fmla="#ppt_w*sin(2.5*pi*$)">
                                          <p:val>
                                            <p:fltVal val="0"/>
                                          </p:val>
                                        </p:tav>
                                        <p:tav tm="100000">
                                          <p:val>
                                            <p:fltVal val="1"/>
                                          </p:val>
                                        </p:tav>
                                      </p:tavLst>
                                    </p:anim>
                                    <p:anim calcmode="lin" valueType="num">
                                      <p:cBhvr>
                                        <p:cTn id="156" dur="2000" fill="hold"/>
                                        <p:tgtEl>
                                          <p:spTgt spid="433"/>
                                        </p:tgtEl>
                                        <p:attrNameLst>
                                          <p:attrName>ppt_h</p:attrName>
                                        </p:attrNameLst>
                                      </p:cBhvr>
                                      <p:tavLst>
                                        <p:tav tm="0">
                                          <p:val>
                                            <p:strVal val="#ppt_h"/>
                                          </p:val>
                                        </p:tav>
                                        <p:tav tm="100000">
                                          <p:val>
                                            <p:strVal val="#ppt_h"/>
                                          </p:val>
                                        </p:tav>
                                      </p:tavLst>
                                    </p:anim>
                                  </p:childTnLst>
                                </p:cTn>
                              </p:par>
                              <p:par>
                                <p:cTn id="157" presetID="45" presetClass="entr" presetSubtype="0" fill="hold" grpId="0" nodeType="withEffect">
                                  <p:stCondLst>
                                    <p:cond delay="0"/>
                                  </p:stCondLst>
                                  <p:childTnLst>
                                    <p:set>
                                      <p:cBhvr>
                                        <p:cTn id="158" dur="1" fill="hold">
                                          <p:stCondLst>
                                            <p:cond delay="0"/>
                                          </p:stCondLst>
                                        </p:cTn>
                                        <p:tgtEl>
                                          <p:spTgt spid="428"/>
                                        </p:tgtEl>
                                        <p:attrNameLst>
                                          <p:attrName>style.visibility</p:attrName>
                                        </p:attrNameLst>
                                      </p:cBhvr>
                                      <p:to>
                                        <p:strVal val="visible"/>
                                      </p:to>
                                    </p:set>
                                    <p:animEffect transition="in" filter="fade">
                                      <p:cBhvr>
                                        <p:cTn id="159" dur="2000"/>
                                        <p:tgtEl>
                                          <p:spTgt spid="428"/>
                                        </p:tgtEl>
                                      </p:cBhvr>
                                    </p:animEffect>
                                    <p:anim calcmode="lin" valueType="num">
                                      <p:cBhvr>
                                        <p:cTn id="160" dur="2000" fill="hold"/>
                                        <p:tgtEl>
                                          <p:spTgt spid="428"/>
                                        </p:tgtEl>
                                        <p:attrNameLst>
                                          <p:attrName>ppt_w</p:attrName>
                                        </p:attrNameLst>
                                      </p:cBhvr>
                                      <p:tavLst>
                                        <p:tav tm="0" fmla="#ppt_w*sin(2.5*pi*$)">
                                          <p:val>
                                            <p:fltVal val="0"/>
                                          </p:val>
                                        </p:tav>
                                        <p:tav tm="100000">
                                          <p:val>
                                            <p:fltVal val="1"/>
                                          </p:val>
                                        </p:tav>
                                      </p:tavLst>
                                    </p:anim>
                                    <p:anim calcmode="lin" valueType="num">
                                      <p:cBhvr>
                                        <p:cTn id="161" dur="2000" fill="hold"/>
                                        <p:tgtEl>
                                          <p:spTgt spid="428"/>
                                        </p:tgtEl>
                                        <p:attrNameLst>
                                          <p:attrName>ppt_h</p:attrName>
                                        </p:attrNameLst>
                                      </p:cBhvr>
                                      <p:tavLst>
                                        <p:tav tm="0">
                                          <p:val>
                                            <p:strVal val="#ppt_h"/>
                                          </p:val>
                                        </p:tav>
                                        <p:tav tm="100000">
                                          <p:val>
                                            <p:strVal val="#ppt_h"/>
                                          </p:val>
                                        </p:tav>
                                      </p:tavLst>
                                    </p:anim>
                                  </p:childTnLst>
                                </p:cTn>
                              </p:par>
                              <p:par>
                                <p:cTn id="162" presetID="45" presetClass="entr" presetSubtype="0" fill="hold" grpId="0" nodeType="withEffect">
                                  <p:stCondLst>
                                    <p:cond delay="0"/>
                                  </p:stCondLst>
                                  <p:childTnLst>
                                    <p:set>
                                      <p:cBhvr>
                                        <p:cTn id="163" dur="1" fill="hold">
                                          <p:stCondLst>
                                            <p:cond delay="0"/>
                                          </p:stCondLst>
                                        </p:cTn>
                                        <p:tgtEl>
                                          <p:spTgt spid="429"/>
                                        </p:tgtEl>
                                        <p:attrNameLst>
                                          <p:attrName>style.visibility</p:attrName>
                                        </p:attrNameLst>
                                      </p:cBhvr>
                                      <p:to>
                                        <p:strVal val="visible"/>
                                      </p:to>
                                    </p:set>
                                    <p:animEffect transition="in" filter="fade">
                                      <p:cBhvr>
                                        <p:cTn id="164" dur="2000"/>
                                        <p:tgtEl>
                                          <p:spTgt spid="429"/>
                                        </p:tgtEl>
                                      </p:cBhvr>
                                    </p:animEffect>
                                    <p:anim calcmode="lin" valueType="num">
                                      <p:cBhvr>
                                        <p:cTn id="165" dur="2000" fill="hold"/>
                                        <p:tgtEl>
                                          <p:spTgt spid="429"/>
                                        </p:tgtEl>
                                        <p:attrNameLst>
                                          <p:attrName>ppt_w</p:attrName>
                                        </p:attrNameLst>
                                      </p:cBhvr>
                                      <p:tavLst>
                                        <p:tav tm="0" fmla="#ppt_w*sin(2.5*pi*$)">
                                          <p:val>
                                            <p:fltVal val="0"/>
                                          </p:val>
                                        </p:tav>
                                        <p:tav tm="100000">
                                          <p:val>
                                            <p:fltVal val="1"/>
                                          </p:val>
                                        </p:tav>
                                      </p:tavLst>
                                    </p:anim>
                                    <p:anim calcmode="lin" valueType="num">
                                      <p:cBhvr>
                                        <p:cTn id="166" dur="2000" fill="hold"/>
                                        <p:tgtEl>
                                          <p:spTgt spid="429"/>
                                        </p:tgtEl>
                                        <p:attrNameLst>
                                          <p:attrName>ppt_h</p:attrName>
                                        </p:attrNameLst>
                                      </p:cBhvr>
                                      <p:tavLst>
                                        <p:tav tm="0">
                                          <p:val>
                                            <p:strVal val="#ppt_h"/>
                                          </p:val>
                                        </p:tav>
                                        <p:tav tm="100000">
                                          <p:val>
                                            <p:strVal val="#ppt_h"/>
                                          </p:val>
                                        </p:tav>
                                      </p:tavLst>
                                    </p:anim>
                                  </p:childTnLst>
                                </p:cTn>
                              </p:par>
                              <p:par>
                                <p:cTn id="167" presetID="45" presetClass="entr" presetSubtype="0" fill="hold" grpId="0" nodeType="withEffect">
                                  <p:stCondLst>
                                    <p:cond delay="0"/>
                                  </p:stCondLst>
                                  <p:childTnLst>
                                    <p:set>
                                      <p:cBhvr>
                                        <p:cTn id="168" dur="1" fill="hold">
                                          <p:stCondLst>
                                            <p:cond delay="0"/>
                                          </p:stCondLst>
                                        </p:cTn>
                                        <p:tgtEl>
                                          <p:spTgt spid="432"/>
                                        </p:tgtEl>
                                        <p:attrNameLst>
                                          <p:attrName>style.visibility</p:attrName>
                                        </p:attrNameLst>
                                      </p:cBhvr>
                                      <p:to>
                                        <p:strVal val="visible"/>
                                      </p:to>
                                    </p:set>
                                    <p:animEffect transition="in" filter="fade">
                                      <p:cBhvr>
                                        <p:cTn id="169" dur="2000"/>
                                        <p:tgtEl>
                                          <p:spTgt spid="432"/>
                                        </p:tgtEl>
                                      </p:cBhvr>
                                    </p:animEffect>
                                    <p:anim calcmode="lin" valueType="num">
                                      <p:cBhvr>
                                        <p:cTn id="170" dur="2000" fill="hold"/>
                                        <p:tgtEl>
                                          <p:spTgt spid="432"/>
                                        </p:tgtEl>
                                        <p:attrNameLst>
                                          <p:attrName>ppt_w</p:attrName>
                                        </p:attrNameLst>
                                      </p:cBhvr>
                                      <p:tavLst>
                                        <p:tav tm="0" fmla="#ppt_w*sin(2.5*pi*$)">
                                          <p:val>
                                            <p:fltVal val="0"/>
                                          </p:val>
                                        </p:tav>
                                        <p:tav tm="100000">
                                          <p:val>
                                            <p:fltVal val="1"/>
                                          </p:val>
                                        </p:tav>
                                      </p:tavLst>
                                    </p:anim>
                                    <p:anim calcmode="lin" valueType="num">
                                      <p:cBhvr>
                                        <p:cTn id="171" dur="2000" fill="hold"/>
                                        <p:tgtEl>
                                          <p:spTgt spid="432"/>
                                        </p:tgtEl>
                                        <p:attrNameLst>
                                          <p:attrName>ppt_h</p:attrName>
                                        </p:attrNameLst>
                                      </p:cBhvr>
                                      <p:tavLst>
                                        <p:tav tm="0">
                                          <p:val>
                                            <p:strVal val="#ppt_h"/>
                                          </p:val>
                                        </p:tav>
                                        <p:tav tm="100000">
                                          <p:val>
                                            <p:strVal val="#ppt_h"/>
                                          </p:val>
                                        </p:tav>
                                      </p:tavLst>
                                    </p:anim>
                                  </p:childTnLst>
                                </p:cTn>
                              </p:par>
                              <p:par>
                                <p:cTn id="172" presetID="45" presetClass="entr" presetSubtype="0" fill="hold" grpId="0" nodeType="withEffect">
                                  <p:stCondLst>
                                    <p:cond delay="0"/>
                                  </p:stCondLst>
                                  <p:childTnLst>
                                    <p:set>
                                      <p:cBhvr>
                                        <p:cTn id="173" dur="1" fill="hold">
                                          <p:stCondLst>
                                            <p:cond delay="0"/>
                                          </p:stCondLst>
                                        </p:cTn>
                                        <p:tgtEl>
                                          <p:spTgt spid="430"/>
                                        </p:tgtEl>
                                        <p:attrNameLst>
                                          <p:attrName>style.visibility</p:attrName>
                                        </p:attrNameLst>
                                      </p:cBhvr>
                                      <p:to>
                                        <p:strVal val="visible"/>
                                      </p:to>
                                    </p:set>
                                    <p:animEffect transition="in" filter="fade">
                                      <p:cBhvr>
                                        <p:cTn id="174" dur="2000"/>
                                        <p:tgtEl>
                                          <p:spTgt spid="430"/>
                                        </p:tgtEl>
                                      </p:cBhvr>
                                    </p:animEffect>
                                    <p:anim calcmode="lin" valueType="num">
                                      <p:cBhvr>
                                        <p:cTn id="175" dur="2000" fill="hold"/>
                                        <p:tgtEl>
                                          <p:spTgt spid="430"/>
                                        </p:tgtEl>
                                        <p:attrNameLst>
                                          <p:attrName>ppt_w</p:attrName>
                                        </p:attrNameLst>
                                      </p:cBhvr>
                                      <p:tavLst>
                                        <p:tav tm="0" fmla="#ppt_w*sin(2.5*pi*$)">
                                          <p:val>
                                            <p:fltVal val="0"/>
                                          </p:val>
                                        </p:tav>
                                        <p:tav tm="100000">
                                          <p:val>
                                            <p:fltVal val="1"/>
                                          </p:val>
                                        </p:tav>
                                      </p:tavLst>
                                    </p:anim>
                                    <p:anim calcmode="lin" valueType="num">
                                      <p:cBhvr>
                                        <p:cTn id="176" dur="2000" fill="hold"/>
                                        <p:tgtEl>
                                          <p:spTgt spid="430"/>
                                        </p:tgtEl>
                                        <p:attrNameLst>
                                          <p:attrName>ppt_h</p:attrName>
                                        </p:attrNameLst>
                                      </p:cBhvr>
                                      <p:tavLst>
                                        <p:tav tm="0">
                                          <p:val>
                                            <p:strVal val="#ppt_h"/>
                                          </p:val>
                                        </p:tav>
                                        <p:tav tm="100000">
                                          <p:val>
                                            <p:strVal val="#ppt_h"/>
                                          </p:val>
                                        </p:tav>
                                      </p:tavLst>
                                    </p:anim>
                                  </p:childTnLst>
                                </p:cTn>
                              </p:par>
                              <p:par>
                                <p:cTn id="177" presetID="45" presetClass="entr" presetSubtype="0" fill="hold" grpId="0" nodeType="withEffect">
                                  <p:stCondLst>
                                    <p:cond delay="0"/>
                                  </p:stCondLst>
                                  <p:childTnLst>
                                    <p:set>
                                      <p:cBhvr>
                                        <p:cTn id="178" dur="1" fill="hold">
                                          <p:stCondLst>
                                            <p:cond delay="0"/>
                                          </p:stCondLst>
                                        </p:cTn>
                                        <p:tgtEl>
                                          <p:spTgt spid="434"/>
                                        </p:tgtEl>
                                        <p:attrNameLst>
                                          <p:attrName>style.visibility</p:attrName>
                                        </p:attrNameLst>
                                      </p:cBhvr>
                                      <p:to>
                                        <p:strVal val="visible"/>
                                      </p:to>
                                    </p:set>
                                    <p:animEffect transition="in" filter="fade">
                                      <p:cBhvr>
                                        <p:cTn id="179" dur="2000"/>
                                        <p:tgtEl>
                                          <p:spTgt spid="434"/>
                                        </p:tgtEl>
                                      </p:cBhvr>
                                    </p:animEffect>
                                    <p:anim calcmode="lin" valueType="num">
                                      <p:cBhvr>
                                        <p:cTn id="180" dur="2000" fill="hold"/>
                                        <p:tgtEl>
                                          <p:spTgt spid="434"/>
                                        </p:tgtEl>
                                        <p:attrNameLst>
                                          <p:attrName>ppt_w</p:attrName>
                                        </p:attrNameLst>
                                      </p:cBhvr>
                                      <p:tavLst>
                                        <p:tav tm="0" fmla="#ppt_w*sin(2.5*pi*$)">
                                          <p:val>
                                            <p:fltVal val="0"/>
                                          </p:val>
                                        </p:tav>
                                        <p:tav tm="100000">
                                          <p:val>
                                            <p:fltVal val="1"/>
                                          </p:val>
                                        </p:tav>
                                      </p:tavLst>
                                    </p:anim>
                                    <p:anim calcmode="lin" valueType="num">
                                      <p:cBhvr>
                                        <p:cTn id="181" dur="2000" fill="hold"/>
                                        <p:tgtEl>
                                          <p:spTgt spid="434"/>
                                        </p:tgtEl>
                                        <p:attrNameLst>
                                          <p:attrName>ppt_h</p:attrName>
                                        </p:attrNameLst>
                                      </p:cBhvr>
                                      <p:tavLst>
                                        <p:tav tm="0">
                                          <p:val>
                                            <p:strVal val="#ppt_h"/>
                                          </p:val>
                                        </p:tav>
                                        <p:tav tm="100000">
                                          <p:val>
                                            <p:strVal val="#ppt_h"/>
                                          </p:val>
                                        </p:tav>
                                      </p:tavLst>
                                    </p:anim>
                                  </p:childTnLst>
                                </p:cTn>
                              </p:par>
                              <p:par>
                                <p:cTn id="182" presetID="45" presetClass="entr" presetSubtype="0" fill="hold" grpId="0" nodeType="withEffect">
                                  <p:stCondLst>
                                    <p:cond delay="0"/>
                                  </p:stCondLst>
                                  <p:childTnLst>
                                    <p:set>
                                      <p:cBhvr>
                                        <p:cTn id="183" dur="1" fill="hold">
                                          <p:stCondLst>
                                            <p:cond delay="0"/>
                                          </p:stCondLst>
                                        </p:cTn>
                                        <p:tgtEl>
                                          <p:spTgt spid="427"/>
                                        </p:tgtEl>
                                        <p:attrNameLst>
                                          <p:attrName>style.visibility</p:attrName>
                                        </p:attrNameLst>
                                      </p:cBhvr>
                                      <p:to>
                                        <p:strVal val="visible"/>
                                      </p:to>
                                    </p:set>
                                    <p:animEffect transition="in" filter="fade">
                                      <p:cBhvr>
                                        <p:cTn id="184" dur="2000"/>
                                        <p:tgtEl>
                                          <p:spTgt spid="427"/>
                                        </p:tgtEl>
                                      </p:cBhvr>
                                    </p:animEffect>
                                    <p:anim calcmode="lin" valueType="num">
                                      <p:cBhvr>
                                        <p:cTn id="185" dur="2000" fill="hold"/>
                                        <p:tgtEl>
                                          <p:spTgt spid="427"/>
                                        </p:tgtEl>
                                        <p:attrNameLst>
                                          <p:attrName>ppt_w</p:attrName>
                                        </p:attrNameLst>
                                      </p:cBhvr>
                                      <p:tavLst>
                                        <p:tav tm="0" fmla="#ppt_w*sin(2.5*pi*$)">
                                          <p:val>
                                            <p:fltVal val="0"/>
                                          </p:val>
                                        </p:tav>
                                        <p:tav tm="100000">
                                          <p:val>
                                            <p:fltVal val="1"/>
                                          </p:val>
                                        </p:tav>
                                      </p:tavLst>
                                    </p:anim>
                                    <p:anim calcmode="lin" valueType="num">
                                      <p:cBhvr>
                                        <p:cTn id="186" dur="2000" fill="hold"/>
                                        <p:tgtEl>
                                          <p:spTgt spid="42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animBg="1"/>
      <p:bldP spid="15" grpId="0" animBg="1"/>
      <p:bldP spid="19" grpId="0" animBg="1"/>
      <p:bldP spid="20" grpId="0" animBg="1"/>
      <p:bldP spid="2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203" grpId="0"/>
      <p:bldP spid="425" grpId="0" animBg="1"/>
      <p:bldP spid="426" grpId="0" animBg="1"/>
      <p:bldP spid="427" grpId="0" animBg="1"/>
      <p:bldP spid="428" grpId="0" animBg="1"/>
      <p:bldP spid="429" grpId="0" animBg="1"/>
      <p:bldP spid="430" grpId="0" animBg="1"/>
      <p:bldP spid="431" grpId="0" animBg="1"/>
      <p:bldP spid="432" grpId="0" animBg="1"/>
      <p:bldP spid="433" grpId="0" animBg="1"/>
      <p:bldP spid="434" grpId="0" animBg="1"/>
    </p:bldLst>
  </p:timing>
</p:sld>
</file>

<file path=ppt/slides/slide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12" name="圆角矩形 11"/>
          <p:cNvSpPr/>
          <p:nvPr/>
        </p:nvSpPr>
        <p:spPr>
          <a:xfrm>
            <a:off x="5715000" y="1282700"/>
            <a:ext cx="5080000" cy="5422899"/>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a:off x="381000" y="1282700"/>
            <a:ext cx="5080000" cy="5422899"/>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 Box 2"/>
          <p:cNvSpPr txBox="1">
            <a:spLocks noChangeArrowheads="1"/>
          </p:cNvSpPr>
          <p:nvPr/>
        </p:nvSpPr>
        <p:spPr bwMode="auto">
          <a:xfrm>
            <a:off x="841130" y="1226651"/>
            <a:ext cx="2190261" cy="550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algn="just" eaLnBrk="1" hangingPunct="1">
              <a:lnSpc>
                <a:spcPct val="200000"/>
              </a:lnSpc>
              <a:spcBef>
                <a:spcPct val="0"/>
              </a:spcBef>
              <a:buFontTx/>
              <a:buNone/>
            </a:pPr>
            <a:r>
              <a:rPr lang="zh-CN" altLang="zh-CN" sz="1600">
                <a:solidFill>
                  <a:schemeClr val="accent4">
                    <a:lumMod val="20000"/>
                    <a:lumOff val="80000"/>
                  </a:schemeClr>
                </a:solidFill>
                <a:effectLst>
                  <a:outerShdw blurRad="38100" dist="38100" dir="2700000" algn="tl">
                    <a:srgbClr val="000000">
                      <a:alpha val="43137"/>
                    </a:srgbClr>
                  </a:outerShdw>
                </a:effectLst>
                <a:latin typeface="浪漫雅圆" pitchFamily="2" charset="-122"/>
                <a:sym typeface="宋体" charset="-122"/>
              </a:rPr>
              <a:t>Christmas is the holiday celebrating the birth of Jesus Christ. Although it is a religious holiday , </a:t>
            </a:r>
            <a:r>
              <a:rPr lang="zh-CN" altLang="zh-CN" sz="1600" smtClean="0">
                <a:solidFill>
                  <a:schemeClr val="accent4">
                    <a:lumMod val="20000"/>
                    <a:lumOff val="80000"/>
                  </a:schemeClr>
                </a:solidFill>
                <a:effectLst>
                  <a:outerShdw blurRad="38100" dist="38100" dir="2700000" algn="tl">
                    <a:srgbClr val="000000">
                      <a:alpha val="43137"/>
                    </a:srgbClr>
                  </a:outerShdw>
                </a:effectLst>
                <a:latin typeface="浪漫雅圆" pitchFamily="2" charset="-122"/>
                <a:sym typeface="宋体" charset="-122"/>
              </a:rPr>
              <a:t>many modern customs and practices associated with it were carried over from other festivals-some religious , </a:t>
            </a:r>
            <a:endParaRPr lang="zh-CN" altLang="zh-CN" sz="1600">
              <a:solidFill>
                <a:schemeClr val="accent4">
                  <a:lumMod val="20000"/>
                  <a:lumOff val="80000"/>
                </a:schemeClr>
              </a:solidFill>
              <a:effectLst>
                <a:outerShdw blurRad="38100" dist="38100" dir="2700000" algn="tl">
                  <a:srgbClr val="000000">
                    <a:alpha val="43137"/>
                  </a:srgbClr>
                </a:outerShdw>
              </a:effectLst>
              <a:latin typeface="浪漫雅圆" pitchFamily="2" charset="-122"/>
              <a:sym typeface="宋体" charset="-122"/>
            </a:endParaRPr>
          </a:p>
        </p:txBody>
      </p:sp>
      <p:sp>
        <p:nvSpPr>
          <p:cNvPr id="4" name="矩形 444"/>
          <p:cNvSpPr>
            <a:spLocks noChangeArrowheads="1"/>
          </p:cNvSpPr>
          <p:nvPr/>
        </p:nvSpPr>
        <p:spPr bwMode="auto">
          <a:xfrm>
            <a:off x="3555587" y="1206500"/>
            <a:ext cx="1535478"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algn="just" eaLnBrk="1" hangingPunct="1">
              <a:lnSpc>
                <a:spcPct val="250000"/>
              </a:lnSpc>
              <a:spcBef>
                <a:spcPct val="0"/>
              </a:spcBef>
              <a:buFontTx/>
              <a:buNone/>
            </a:pPr>
            <a:r>
              <a:rPr lang="zh-CN" altLang="zh-CN" sz="1600">
                <a:solidFill>
                  <a:schemeClr val="bg1"/>
                </a:solidFill>
                <a:effectLst>
                  <a:outerShdw blurRad="38100" dist="38100" dir="2700000" algn="tl">
                    <a:srgbClr val="000000">
                      <a:alpha val="43137"/>
                    </a:srgbClr>
                  </a:outerShdw>
                </a:effectLst>
                <a:latin typeface="+mn-ea"/>
                <a:ea typeface="+mn-ea"/>
                <a:sym typeface="宋体" charset="-122"/>
              </a:rPr>
              <a:t>圣诞节是节日庆祝耶稣基督的诞生。虽然这是一个宗教节日，许多现代的习惯和做法进行与之相关的其他节日</a:t>
            </a:r>
            <a:r>
              <a:rPr lang="zh-CN" altLang="zh-CN" sz="1600" smtClean="0">
                <a:solidFill>
                  <a:schemeClr val="bg1"/>
                </a:solidFill>
                <a:effectLst>
                  <a:outerShdw blurRad="38100" dist="38100" dir="2700000" algn="tl">
                    <a:srgbClr val="000000">
                      <a:alpha val="43137"/>
                    </a:srgbClr>
                  </a:outerShdw>
                </a:effectLst>
                <a:latin typeface="+mn-ea"/>
                <a:ea typeface="+mn-ea"/>
                <a:sym typeface="宋体" charset="-122"/>
              </a:rPr>
              <a:t>，</a:t>
            </a:r>
            <a:endParaRPr lang="zh-CN" altLang="zh-CN" sz="1600">
              <a:solidFill>
                <a:schemeClr val="bg1"/>
              </a:solidFill>
              <a:effectLst>
                <a:outerShdw blurRad="38100" dist="38100" dir="2700000" algn="tl">
                  <a:srgbClr val="000000">
                    <a:alpha val="43137"/>
                  </a:srgbClr>
                </a:outerShdw>
              </a:effectLst>
              <a:latin typeface="+mn-ea"/>
              <a:ea typeface="+mn-ea"/>
              <a:sym typeface="宋体" charset="-122"/>
            </a:endParaRPr>
          </a:p>
        </p:txBody>
      </p:sp>
      <p:sp>
        <p:nvSpPr>
          <p:cNvPr id="7" name="Text Box 2"/>
          <p:cNvSpPr txBox="1">
            <a:spLocks noChangeArrowheads="1"/>
          </p:cNvSpPr>
          <p:nvPr/>
        </p:nvSpPr>
        <p:spPr bwMode="auto">
          <a:xfrm>
            <a:off x="6267192" y="1496685"/>
            <a:ext cx="1987808"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algn="dist">
              <a:lnSpc>
                <a:spcPct val="250000"/>
              </a:lnSpc>
              <a:spcBef>
                <a:spcPct val="0"/>
              </a:spcBef>
              <a:buNone/>
            </a:pPr>
            <a:r>
              <a:rPr lang="zh-CN" altLang="zh-CN" sz="1600">
                <a:solidFill>
                  <a:schemeClr val="accent4">
                    <a:lumMod val="20000"/>
                    <a:lumOff val="80000"/>
                  </a:schemeClr>
                </a:solidFill>
                <a:effectLst>
                  <a:outerShdw blurRad="38100" dist="38100" dir="2700000" algn="tl">
                    <a:srgbClr val="000000">
                      <a:alpha val="43137"/>
                    </a:srgbClr>
                  </a:outerShdw>
                </a:effectLst>
                <a:latin typeface="浪漫雅圆" pitchFamily="2" charset="-122"/>
                <a:sym typeface="宋体" charset="-122"/>
              </a:rPr>
              <a:t>some not. What follows is a little background , history and development of the American Christmas celebration.</a:t>
            </a:r>
          </a:p>
          <a:p>
            <a:pPr algn="dist">
              <a:lnSpc>
                <a:spcPct val="250000"/>
              </a:lnSpc>
              <a:spcBef>
                <a:spcPct val="0"/>
              </a:spcBef>
              <a:buNone/>
            </a:pPr>
            <a:endParaRPr lang="zh-CN" altLang="zh-CN" sz="1600">
              <a:solidFill>
                <a:schemeClr val="accent4">
                  <a:lumMod val="20000"/>
                  <a:lumOff val="80000"/>
                </a:schemeClr>
              </a:solidFill>
              <a:effectLst>
                <a:outerShdw blurRad="38100" dist="38100" dir="2700000" algn="tl">
                  <a:srgbClr val="000000">
                    <a:alpha val="43137"/>
                  </a:srgbClr>
                </a:outerShdw>
              </a:effectLst>
              <a:latin typeface="浪漫雅圆" pitchFamily="2" charset="-122"/>
              <a:sym typeface="宋体" charset="-122"/>
            </a:endParaRPr>
          </a:p>
        </p:txBody>
      </p:sp>
      <p:sp>
        <p:nvSpPr>
          <p:cNvPr id="8" name="矩形 444"/>
          <p:cNvSpPr>
            <a:spLocks noChangeArrowheads="1"/>
          </p:cNvSpPr>
          <p:nvPr/>
        </p:nvSpPr>
        <p:spPr bwMode="auto">
          <a:xfrm>
            <a:off x="8651462" y="1458913"/>
            <a:ext cx="148313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algn="just">
              <a:lnSpc>
                <a:spcPct val="300000"/>
              </a:lnSpc>
              <a:spcBef>
                <a:spcPct val="0"/>
              </a:spcBef>
              <a:buNone/>
            </a:pPr>
            <a:r>
              <a:rPr lang="zh-CN" altLang="zh-CN" sz="1600">
                <a:solidFill>
                  <a:schemeClr val="bg1"/>
                </a:solidFill>
                <a:effectLst>
                  <a:outerShdw blurRad="38100" dist="38100" dir="2700000" algn="tl">
                    <a:srgbClr val="000000">
                      <a:alpha val="43137"/>
                    </a:srgbClr>
                  </a:outerShdw>
                </a:effectLst>
                <a:latin typeface="+mn-ea"/>
                <a:ea typeface="+mn-ea"/>
                <a:sym typeface="宋体" charset="-122"/>
              </a:rPr>
              <a:t>一些宗教，有的没有结束。以下是一些背景，历史和美国的圣诞节庆祝活动的发展。</a:t>
            </a:r>
          </a:p>
        </p:txBody>
      </p:sp>
      <p:pic>
        <p:nvPicPr>
          <p:cNvPr id="10" name="图片 4"/>
          <p:cNvPicPr>
            <a:picLocks noChangeAspect="1"/>
          </p:cNvPicPr>
          <p:nvPr/>
        </p:nvPicPr>
        <p:blipFill>
          <a:blip r:embed="rId3"/>
          <a:stretch>
            <a:fillRect/>
          </a:stretch>
        </p:blipFill>
        <p:spPr bwMode="auto">
          <a:xfrm>
            <a:off x="9482694" y="4093647"/>
            <a:ext cx="2709306" cy="2709306"/>
          </a:xfrm>
          <a:prstGeom prst="rect">
            <a:avLst/>
          </a:prstGeom>
          <a:noFill/>
          <a:ln w="9525">
            <a:noFill/>
            <a:miter lim="800000"/>
          </a:ln>
        </p:spPr>
      </p:pic>
      <p:pic>
        <p:nvPicPr>
          <p:cNvPr id="13" name="Picture 69" descr="C:\Documents and Settings\nukes\桌面\1.png"/>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flipH="1">
            <a:off x="5563809" y="1112838"/>
            <a:ext cx="657142"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69" descr="C:\Documents and Settings\nukes\桌面\1.png"/>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flipH="1">
            <a:off x="208236" y="1124744"/>
            <a:ext cx="657142"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val="4055992266"/>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outVertical)">
                                      <p:cBhvr>
                                        <p:cTn id="14" dur="500"/>
                                        <p:tgtEl>
                                          <p:spTgt spid="3"/>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outVertical)">
                                      <p:cBhvr>
                                        <p:cTn id="17" dur="500"/>
                                        <p:tgtEl>
                                          <p:spTgt spid="4"/>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outVertical)">
                                      <p:cBhvr>
                                        <p:cTn id="20" dur="500"/>
                                        <p:tgtEl>
                                          <p:spTgt spid="5"/>
                                        </p:tgtEl>
                                      </p:cBhvr>
                                    </p:animEffect>
                                  </p:childTnLst>
                                </p:cTn>
                              </p:par>
                            </p:childTnLst>
                          </p:cTn>
                        </p:par>
                      </p:childTnLst>
                    </p:cTn>
                  </p:par>
                  <p:par>
                    <p:cTn id="21" fill="hold" nodeType="clickPar">
                      <p:stCondLst>
                        <p:cond delay="indefinite"/>
                      </p:stCondLst>
                      <p:childTnLst>
                        <p:par>
                          <p:cTn id="22" fill="hold">
                            <p:stCondLst>
                              <p:cond delay="0"/>
                            </p:stCondLst>
                            <p:childTnLst>
                              <p:par>
                                <p:cTn id="23" presetID="16" presetClass="entr" presetSubtype="37"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barn(outVertical)">
                                      <p:cBhvr>
                                        <p:cTn id="25" dur="500"/>
                                        <p:tgtEl>
                                          <p:spTgt spid="7"/>
                                        </p:tgtEl>
                                      </p:cBhvr>
                                    </p:animEffect>
                                  </p:childTnLst>
                                </p:cTn>
                              </p:par>
                              <p:par>
                                <p:cTn id="26" presetID="16" presetClass="entr" presetSubtype="37"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barn(outVertical)">
                                      <p:cBhvr>
                                        <p:cTn id="28" dur="500"/>
                                        <p:tgtEl>
                                          <p:spTgt spid="8"/>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outVertical)">
                                      <p:cBhvr>
                                        <p:cTn id="31" dur="500"/>
                                        <p:tgtEl>
                                          <p:spTgt spid="12"/>
                                        </p:tgtEl>
                                      </p:cBhvr>
                                    </p:animEffect>
                                  </p:childTnLst>
                                </p:cTn>
                              </p:par>
                            </p:childTnLst>
                          </p:cTn>
                        </p:par>
                      </p:childTnLst>
                    </p:cTn>
                  </p:par>
                  <p:par>
                    <p:cTn id="32" fill="hold" nodeType="clickPar">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500"/>
                                        <p:tgtEl>
                                          <p:spTgt spid="13"/>
                                        </p:tgtEl>
                                      </p:cBhvr>
                                    </p:animEffect>
                                  </p:childTnLst>
                                </p:cTn>
                              </p:par>
                              <p:par>
                                <p:cTn id="37" presetID="10" presetClass="entr" presetSubtype="0" fill="hold"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childTnLst>
                    </p:cTn>
                  </p:par>
                  <p:par>
                    <p:cTn id="40" fill="hold" nodeType="clickPar">
                      <p:stCondLst>
                        <p:cond delay="indefinite"/>
                      </p:stCondLst>
                      <p:childTnLst>
                        <p:par>
                          <p:cTn id="41" fill="hold">
                            <p:stCondLst>
                              <p:cond delay="0"/>
                            </p:stCondLst>
                            <p:childTnLst>
                              <p:par>
                                <p:cTn id="42" presetID="42" presetClass="entr" presetSubtype="0" fill="hold"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1000"/>
                                        <p:tgtEl>
                                          <p:spTgt spid="10"/>
                                        </p:tgtEl>
                                      </p:cBhvr>
                                    </p:animEffect>
                                    <p:anim calcmode="lin" valueType="num">
                                      <p:cBhvr>
                                        <p:cTn id="45" dur="1000" fill="hold"/>
                                        <p:tgtEl>
                                          <p:spTgt spid="10"/>
                                        </p:tgtEl>
                                        <p:attrNameLst>
                                          <p:attrName>ppt_x</p:attrName>
                                        </p:attrNameLst>
                                      </p:cBhvr>
                                      <p:tavLst>
                                        <p:tav tm="0">
                                          <p:val>
                                            <p:strVal val="#ppt_x"/>
                                          </p:val>
                                        </p:tav>
                                        <p:tav tm="100000">
                                          <p:val>
                                            <p:strVal val="#ppt_x"/>
                                          </p:val>
                                        </p:tav>
                                      </p:tavLst>
                                    </p:anim>
                                    <p:anim calcmode="lin" valueType="num">
                                      <p:cBhvr>
                                        <p:cTn id="4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5" grpId="0" animBg="1"/>
      <p:bldP spid="3" grpId="0"/>
      <p:bldP spid="4" grpId="0"/>
      <p:bldP spid="7" grpId="0"/>
      <p:bldP spid="8" grpId="0"/>
    </p:bldLst>
  </p:timing>
</p:sld>
</file>

<file path=ppt/slides/slide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5" name="圆角矩形 4"/>
          <p:cNvSpPr/>
          <p:nvPr/>
        </p:nvSpPr>
        <p:spPr>
          <a:xfrm>
            <a:off x="1657350" y="1308101"/>
            <a:ext cx="4267200" cy="5232400"/>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6153150" y="1308101"/>
            <a:ext cx="4267200" cy="5232400"/>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 Box 2"/>
          <p:cNvSpPr txBox="1">
            <a:spLocks noChangeArrowheads="1"/>
          </p:cNvSpPr>
          <p:nvPr/>
        </p:nvSpPr>
        <p:spPr bwMode="auto">
          <a:xfrm>
            <a:off x="1881187" y="1576388"/>
            <a:ext cx="3819525"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algn="dist" eaLnBrk="1" hangingPunct="1">
              <a:lnSpc>
                <a:spcPct val="200000"/>
              </a:lnSpc>
              <a:spcBef>
                <a:spcPct val="0"/>
              </a:spcBef>
              <a:buFontTx/>
              <a:buNone/>
            </a:pPr>
            <a:r>
              <a:rPr lang="zh-CN" altLang="en-US" sz="1600">
                <a:solidFill>
                  <a:schemeClr val="accent4">
                    <a:lumMod val="20000"/>
                    <a:lumOff val="80000"/>
                  </a:schemeClr>
                </a:solidFill>
                <a:effectLst>
                  <a:outerShdw blurRad="38100" dist="38100" dir="2700000" algn="tl">
                    <a:srgbClr val="000000">
                      <a:alpha val="43137"/>
                    </a:srgbClr>
                  </a:outerShdw>
                </a:effectLst>
                <a:latin typeface="浪漫雅圆" pitchFamily="2" charset="-122"/>
              </a:rPr>
              <a:t>The birth of Jesus in Bethlehem signaled the fulfillment of a long awaited promise that God would send someone , his personal representative, to remove the negative effects of personal evil in the world . Jesus was that representative. Thus his arrival on the human scene , announced by a night sky full of angels ( Luke2:9-14), was good news.</a:t>
            </a:r>
            <a:endParaRPr lang="en-US" altLang="zh-CN" sz="1600">
              <a:solidFill>
                <a:schemeClr val="accent4">
                  <a:lumMod val="20000"/>
                  <a:lumOff val="80000"/>
                </a:schemeClr>
              </a:solidFill>
              <a:effectLst>
                <a:outerShdw blurRad="38100" dist="38100" dir="2700000" algn="tl">
                  <a:srgbClr val="000000">
                    <a:alpha val="43137"/>
                  </a:srgbClr>
                </a:outerShdw>
              </a:effectLst>
              <a:latin typeface="浪漫雅圆" pitchFamily="2" charset="-122"/>
            </a:endParaRPr>
          </a:p>
        </p:txBody>
      </p:sp>
      <p:sp>
        <p:nvSpPr>
          <p:cNvPr id="4" name="矩形 1"/>
          <p:cNvSpPr>
            <a:spLocks noChangeArrowheads="1"/>
          </p:cNvSpPr>
          <p:nvPr/>
        </p:nvSpPr>
        <p:spPr bwMode="auto">
          <a:xfrm>
            <a:off x="6414294" y="1601430"/>
            <a:ext cx="3744912"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algn="just" eaLnBrk="1" hangingPunct="1">
              <a:lnSpc>
                <a:spcPct val="300000"/>
              </a:lnSpc>
              <a:spcBef>
                <a:spcPct val="0"/>
              </a:spcBef>
              <a:buFontTx/>
              <a:buNone/>
            </a:pPr>
            <a:r>
              <a:rPr lang="zh-CN" altLang="en-US" sz="1600">
                <a:solidFill>
                  <a:schemeClr val="bg1"/>
                </a:solidFill>
                <a:effectLst>
                  <a:outerShdw blurRad="38100" dist="38100" dir="2700000" algn="tl">
                    <a:srgbClr val="000000">
                      <a:alpha val="43137"/>
                    </a:srgbClr>
                  </a:outerShdw>
                </a:effectLst>
                <a:latin typeface="+mn-ea"/>
                <a:ea typeface="+mn-ea"/>
              </a:rPr>
              <a:t>耶稣在伯利恒诞生标志着一场期待已久的承诺的履行，上帝会派一个人，他的个人代表，以消除世界上的个人邪恶的负面影响。耶稣是代表。因此，他的到来对人类的场景，由夜空的天使（路加福音2:9-14）全部公布，是个好消息。</a:t>
            </a:r>
          </a:p>
          <a:p>
            <a:pPr algn="just">
              <a:lnSpc>
                <a:spcPct val="300000"/>
              </a:lnSpc>
              <a:spcBef>
                <a:spcPct val="0"/>
              </a:spcBef>
              <a:buFontTx/>
              <a:buNone/>
            </a:pPr>
            <a:endParaRPr lang="zh-CN" altLang="en-US" sz="1600">
              <a:solidFill>
                <a:schemeClr val="bg1"/>
              </a:solidFill>
              <a:effectLst>
                <a:outerShdw blurRad="38100" dist="38100" dir="2700000" algn="tl">
                  <a:srgbClr val="000000">
                    <a:alpha val="43137"/>
                  </a:srgbClr>
                </a:outerShdw>
              </a:effectLst>
              <a:latin typeface="+mn-ea"/>
              <a:ea typeface="+mn-ea"/>
            </a:endParaRPr>
          </a:p>
        </p:txBody>
      </p:sp>
      <p:grpSp>
        <p:nvGrpSpPr>
          <p:cNvPr id="183" name="组合 182"/>
          <p:cNvGrpSpPr/>
          <p:nvPr/>
        </p:nvGrpSpPr>
        <p:grpSpPr>
          <a:xfrm>
            <a:off x="9900301" y="5294270"/>
            <a:ext cx="2231193" cy="1478981"/>
            <a:chOff x="9900301" y="5294270"/>
            <a:chExt cx="2231193" cy="1478981"/>
          </a:xfrm>
        </p:grpSpPr>
        <p:grpSp>
          <p:nvGrpSpPr>
            <p:cNvPr id="9" name="组合 8"/>
            <p:cNvGrpSpPr/>
            <p:nvPr/>
          </p:nvGrpSpPr>
          <p:grpSpPr>
            <a:xfrm>
              <a:off x="9900301" y="5294270"/>
              <a:ext cx="2231193" cy="1478981"/>
              <a:chOff x="-12764294" y="-9883775"/>
              <a:chExt cx="7378700" cy="4891087"/>
            </a:xfrm>
            <a:effectLst>
              <a:outerShdw blurRad="76200" dir="18900000" sy="23000" kx="-1200000" algn="bl" rotWithShape="0">
                <a:prstClr val="black">
                  <a:alpha val="20000"/>
                </a:prstClr>
              </a:outerShdw>
            </a:effectLst>
          </p:grpSpPr>
          <p:sp>
            <p:nvSpPr>
              <p:cNvPr id="10" name="Freeform 3542"/>
              <p:cNvSpPr/>
              <p:nvPr/>
            </p:nvSpPr>
            <p:spPr bwMode="auto">
              <a:xfrm>
                <a:off x="-8370094" y="-6991350"/>
                <a:ext cx="1166813" cy="495300"/>
              </a:xfrm>
              <a:custGeom>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543"/>
              <p:cNvSpPr/>
              <p:nvPr/>
            </p:nvSpPr>
            <p:spPr bwMode="auto">
              <a:xfrm>
                <a:off x="-8381207" y="-7010400"/>
                <a:ext cx="1166813" cy="495300"/>
              </a:xfrm>
              <a:custGeom>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544"/>
              <p:cNvSpPr>
                <a:spLocks noEditPoints="1"/>
              </p:cNvSpPr>
              <p:nvPr/>
            </p:nvSpPr>
            <p:spPr bwMode="auto">
              <a:xfrm>
                <a:off x="-7314407" y="-9020175"/>
                <a:ext cx="242888" cy="303213"/>
              </a:xfrm>
              <a:custGeom>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545"/>
              <p:cNvSpPr>
                <a:spLocks noEditPoints="1"/>
              </p:cNvSpPr>
              <p:nvPr/>
            </p:nvSpPr>
            <p:spPr bwMode="auto">
              <a:xfrm>
                <a:off x="-7131844" y="-8956675"/>
                <a:ext cx="417513" cy="266700"/>
              </a:xfrm>
              <a:custGeom>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546"/>
              <p:cNvSpPr/>
              <p:nvPr/>
            </p:nvSpPr>
            <p:spPr bwMode="auto">
              <a:xfrm>
                <a:off x="-7176294" y="-8890000"/>
                <a:ext cx="269875" cy="176213"/>
              </a:xfrm>
              <a:custGeom>
                <a:gdLst>
                  <a:gd name="T0" fmla="*/ 31 w 72"/>
                  <a:gd name="T1" fmla="*/ 47 h 47"/>
                  <a:gd name="T2" fmla="*/ 19 w 72"/>
                  <a:gd name="T3" fmla="*/ 24 h 47"/>
                  <a:gd name="T4" fmla="*/ 12 w 72"/>
                  <a:gd name="T5" fmla="*/ 26 h 47"/>
                  <a:gd name="T6" fmla="*/ 3 w 72"/>
                  <a:gd name="T7" fmla="*/ 37 h 47"/>
                  <a:gd name="T8" fmla="*/ 31 w 72"/>
                  <a:gd name="T9" fmla="*/ 47 h 47"/>
                </a:gd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547"/>
              <p:cNvSpPr/>
              <p:nvPr/>
            </p:nvSpPr>
            <p:spPr bwMode="auto">
              <a:xfrm>
                <a:off x="-7363619" y="-8761413"/>
                <a:ext cx="520700" cy="412750"/>
              </a:xfrm>
              <a:custGeom>
                <a:gdLst>
                  <a:gd name="T0" fmla="*/ 14 w 328"/>
                  <a:gd name="T1" fmla="*/ 0 h 260"/>
                  <a:gd name="T2" fmla="*/ 328 w 328"/>
                  <a:gd name="T3" fmla="*/ 47 h 260"/>
                  <a:gd name="T4" fmla="*/ 291 w 328"/>
                  <a:gd name="T5" fmla="*/ 260 h 260"/>
                  <a:gd name="T6" fmla="*/ 0 w 328"/>
                  <a:gd name="T7" fmla="*/ 219 h 260"/>
                  <a:gd name="T8" fmla="*/ 14 w 328"/>
                  <a:gd name="T9" fmla="*/ 0 h 260"/>
                </a:gd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548"/>
              <p:cNvSpPr/>
              <p:nvPr/>
            </p:nvSpPr>
            <p:spPr bwMode="auto">
              <a:xfrm>
                <a:off x="-7368382" y="-8796338"/>
                <a:ext cx="571500" cy="161925"/>
              </a:xfrm>
              <a:custGeom>
                <a:gdLst>
                  <a:gd name="T0" fmla="*/ 0 w 360"/>
                  <a:gd name="T1" fmla="*/ 0 h 102"/>
                  <a:gd name="T2" fmla="*/ 360 w 360"/>
                  <a:gd name="T3" fmla="*/ 64 h 102"/>
                  <a:gd name="T4" fmla="*/ 346 w 360"/>
                  <a:gd name="T5" fmla="*/ 102 h 102"/>
                  <a:gd name="T6" fmla="*/ 3 w 360"/>
                  <a:gd name="T7" fmla="*/ 50 h 102"/>
                  <a:gd name="T8" fmla="*/ 0 w 360"/>
                  <a:gd name="T9" fmla="*/ 0 h 102"/>
                </a:gd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549"/>
              <p:cNvSpPr/>
              <p:nvPr/>
            </p:nvSpPr>
            <p:spPr bwMode="auto">
              <a:xfrm>
                <a:off x="-7190582" y="-8761413"/>
                <a:ext cx="187325" cy="393700"/>
              </a:xfrm>
              <a:custGeom>
                <a:gdLst>
                  <a:gd name="T0" fmla="*/ 26 w 118"/>
                  <a:gd name="T1" fmla="*/ 0 h 248"/>
                  <a:gd name="T2" fmla="*/ 118 w 118"/>
                  <a:gd name="T3" fmla="*/ 16 h 248"/>
                  <a:gd name="T4" fmla="*/ 80 w 118"/>
                  <a:gd name="T5" fmla="*/ 248 h 248"/>
                  <a:gd name="T6" fmla="*/ 0 w 118"/>
                  <a:gd name="T7" fmla="*/ 236 h 248"/>
                  <a:gd name="T8" fmla="*/ 26 w 118"/>
                  <a:gd name="T9" fmla="*/ 0 h 248"/>
                </a:gd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550"/>
              <p:cNvSpPr/>
              <p:nvPr/>
            </p:nvSpPr>
            <p:spPr bwMode="auto">
              <a:xfrm>
                <a:off x="-7173119" y="-8758238"/>
                <a:ext cx="147638" cy="385763"/>
              </a:xfrm>
              <a:custGeom>
                <a:gdLst>
                  <a:gd name="T0" fmla="*/ 26 w 93"/>
                  <a:gd name="T1" fmla="*/ 0 h 243"/>
                  <a:gd name="T2" fmla="*/ 93 w 93"/>
                  <a:gd name="T3" fmla="*/ 12 h 243"/>
                  <a:gd name="T4" fmla="*/ 57 w 93"/>
                  <a:gd name="T5" fmla="*/ 243 h 243"/>
                  <a:gd name="T6" fmla="*/ 0 w 93"/>
                  <a:gd name="T7" fmla="*/ 236 h 243"/>
                  <a:gd name="T8" fmla="*/ 26 w 93"/>
                  <a:gd name="T9" fmla="*/ 0 h 243"/>
                </a:gd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3551"/>
              <p:cNvSpPr/>
              <p:nvPr/>
            </p:nvSpPr>
            <p:spPr bwMode="auto">
              <a:xfrm>
                <a:off x="-7187407" y="-8769350"/>
                <a:ext cx="203200" cy="107950"/>
              </a:xfrm>
              <a:custGeom>
                <a:gdLst>
                  <a:gd name="T0" fmla="*/ 5 w 128"/>
                  <a:gd name="T1" fmla="*/ 0 h 68"/>
                  <a:gd name="T2" fmla="*/ 128 w 128"/>
                  <a:gd name="T3" fmla="*/ 21 h 68"/>
                  <a:gd name="T4" fmla="*/ 118 w 128"/>
                  <a:gd name="T5" fmla="*/ 68 h 68"/>
                  <a:gd name="T6" fmla="*/ 0 w 128"/>
                  <a:gd name="T7" fmla="*/ 50 h 68"/>
                  <a:gd name="T8" fmla="*/ 5 w 128"/>
                  <a:gd name="T9" fmla="*/ 0 h 68"/>
                </a:gd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552"/>
              <p:cNvSpPr/>
              <p:nvPr/>
            </p:nvSpPr>
            <p:spPr bwMode="auto">
              <a:xfrm>
                <a:off x="-7162007" y="-8761413"/>
                <a:ext cx="150813" cy="96838"/>
              </a:xfrm>
              <a:custGeom>
                <a:gdLst>
                  <a:gd name="T0" fmla="*/ 8 w 95"/>
                  <a:gd name="T1" fmla="*/ 0 h 61"/>
                  <a:gd name="T2" fmla="*/ 95 w 95"/>
                  <a:gd name="T3" fmla="*/ 14 h 61"/>
                  <a:gd name="T4" fmla="*/ 86 w 95"/>
                  <a:gd name="T5" fmla="*/ 61 h 61"/>
                  <a:gd name="T6" fmla="*/ 0 w 95"/>
                  <a:gd name="T7" fmla="*/ 49 h 61"/>
                  <a:gd name="T8" fmla="*/ 8 w 95"/>
                  <a:gd name="T9" fmla="*/ 0 h 61"/>
                </a:gd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553"/>
              <p:cNvSpPr>
                <a:spLocks noEditPoints="1"/>
              </p:cNvSpPr>
              <p:nvPr/>
            </p:nvSpPr>
            <p:spPr bwMode="auto">
              <a:xfrm>
                <a:off x="-6719094" y="-8507413"/>
                <a:ext cx="200025" cy="192088"/>
              </a:xfrm>
              <a:custGeom>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554"/>
              <p:cNvSpPr>
                <a:spLocks noEditPoints="1"/>
              </p:cNvSpPr>
              <p:nvPr/>
            </p:nvSpPr>
            <p:spPr bwMode="auto">
              <a:xfrm>
                <a:off x="-6722269" y="-8361363"/>
                <a:ext cx="206375" cy="300038"/>
              </a:xfrm>
              <a:custGeom>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555"/>
              <p:cNvSpPr/>
              <p:nvPr/>
            </p:nvSpPr>
            <p:spPr bwMode="auto">
              <a:xfrm>
                <a:off x="-6722269" y="-8397875"/>
                <a:ext cx="127000" cy="206375"/>
              </a:xfrm>
              <a:custGeom>
                <a:gdLst>
                  <a:gd name="T0" fmla="*/ 1 w 34"/>
                  <a:gd name="T1" fmla="*/ 25 h 55"/>
                  <a:gd name="T2" fmla="*/ 15 w 34"/>
                  <a:gd name="T3" fmla="*/ 13 h 55"/>
                  <a:gd name="T4" fmla="*/ 13 w 34"/>
                  <a:gd name="T5" fmla="*/ 9 h 55"/>
                  <a:gd name="T6" fmla="*/ 4 w 34"/>
                  <a:gd name="T7" fmla="*/ 4 h 55"/>
                  <a:gd name="T8" fmla="*/ 1 w 34"/>
                  <a:gd name="T9" fmla="*/ 25 h 55"/>
                </a:gd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556"/>
              <p:cNvSpPr/>
              <p:nvPr/>
            </p:nvSpPr>
            <p:spPr bwMode="auto">
              <a:xfrm>
                <a:off x="-7096919" y="-8513763"/>
                <a:ext cx="374650" cy="371475"/>
              </a:xfrm>
              <a:custGeom>
                <a:gdLst>
                  <a:gd name="T0" fmla="*/ 229 w 236"/>
                  <a:gd name="T1" fmla="*/ 0 h 234"/>
                  <a:gd name="T2" fmla="*/ 236 w 236"/>
                  <a:gd name="T3" fmla="*/ 234 h 234"/>
                  <a:gd name="T4" fmla="*/ 7 w 236"/>
                  <a:gd name="T5" fmla="*/ 224 h 234"/>
                  <a:gd name="T6" fmla="*/ 0 w 236"/>
                  <a:gd name="T7" fmla="*/ 44 h 234"/>
                  <a:gd name="T8" fmla="*/ 229 w 236"/>
                  <a:gd name="T9" fmla="*/ 0 h 234"/>
                </a:gd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3557"/>
              <p:cNvSpPr/>
              <p:nvPr/>
            </p:nvSpPr>
            <p:spPr bwMode="auto">
              <a:xfrm>
                <a:off x="-6763544" y="-8537575"/>
                <a:ext cx="63500" cy="428625"/>
              </a:xfrm>
              <a:custGeom>
                <a:gdLst>
                  <a:gd name="T0" fmla="*/ 38 w 40"/>
                  <a:gd name="T1" fmla="*/ 0 h 270"/>
                  <a:gd name="T2" fmla="*/ 40 w 40"/>
                  <a:gd name="T3" fmla="*/ 270 h 270"/>
                  <a:gd name="T4" fmla="*/ 12 w 40"/>
                  <a:gd name="T5" fmla="*/ 265 h 270"/>
                  <a:gd name="T6" fmla="*/ 0 w 40"/>
                  <a:gd name="T7" fmla="*/ 7 h 270"/>
                  <a:gd name="T8" fmla="*/ 38 w 40"/>
                  <a:gd name="T9" fmla="*/ 0 h 270"/>
                </a:gd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3558"/>
              <p:cNvSpPr/>
              <p:nvPr/>
            </p:nvSpPr>
            <p:spPr bwMode="auto">
              <a:xfrm>
                <a:off x="-7096919" y="-8375650"/>
                <a:ext cx="396875" cy="112713"/>
              </a:xfrm>
              <a:custGeom>
                <a:gdLst>
                  <a:gd name="T0" fmla="*/ 250 w 250"/>
                  <a:gd name="T1" fmla="*/ 0 h 71"/>
                  <a:gd name="T2" fmla="*/ 250 w 250"/>
                  <a:gd name="T3" fmla="*/ 69 h 71"/>
                  <a:gd name="T4" fmla="*/ 2 w 250"/>
                  <a:gd name="T5" fmla="*/ 71 h 71"/>
                  <a:gd name="T6" fmla="*/ 0 w 250"/>
                  <a:gd name="T7" fmla="*/ 19 h 71"/>
                  <a:gd name="T8" fmla="*/ 250 w 250"/>
                  <a:gd name="T9" fmla="*/ 0 h 71"/>
                </a:gd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559"/>
              <p:cNvSpPr/>
              <p:nvPr/>
            </p:nvSpPr>
            <p:spPr bwMode="auto">
              <a:xfrm>
                <a:off x="-7096919" y="-8361363"/>
                <a:ext cx="401638" cy="87313"/>
              </a:xfrm>
              <a:custGeom>
                <a:gdLst>
                  <a:gd name="T0" fmla="*/ 250 w 253"/>
                  <a:gd name="T1" fmla="*/ 0 h 55"/>
                  <a:gd name="T2" fmla="*/ 253 w 253"/>
                  <a:gd name="T3" fmla="*/ 50 h 55"/>
                  <a:gd name="T4" fmla="*/ 2 w 253"/>
                  <a:gd name="T5" fmla="*/ 55 h 55"/>
                  <a:gd name="T6" fmla="*/ 0 w 253"/>
                  <a:gd name="T7" fmla="*/ 19 h 55"/>
                  <a:gd name="T8" fmla="*/ 250 w 253"/>
                  <a:gd name="T9" fmla="*/ 0 h 55"/>
                </a:gd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560"/>
              <p:cNvSpPr/>
              <p:nvPr/>
            </p:nvSpPr>
            <p:spPr bwMode="auto">
              <a:xfrm>
                <a:off x="-6755607" y="-8397875"/>
                <a:ext cx="60325" cy="146050"/>
              </a:xfrm>
              <a:custGeom>
                <a:gdLst>
                  <a:gd name="T0" fmla="*/ 35 w 38"/>
                  <a:gd name="T1" fmla="*/ 0 h 92"/>
                  <a:gd name="T2" fmla="*/ 38 w 38"/>
                  <a:gd name="T3" fmla="*/ 92 h 92"/>
                  <a:gd name="T4" fmla="*/ 2 w 38"/>
                  <a:gd name="T5" fmla="*/ 92 h 92"/>
                  <a:gd name="T6" fmla="*/ 0 w 38"/>
                  <a:gd name="T7" fmla="*/ 5 h 92"/>
                  <a:gd name="T8" fmla="*/ 35 w 38"/>
                  <a:gd name="T9" fmla="*/ 0 h 92"/>
                </a:gd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561"/>
              <p:cNvSpPr/>
              <p:nvPr/>
            </p:nvSpPr>
            <p:spPr bwMode="auto">
              <a:xfrm>
                <a:off x="-6755607" y="-8375650"/>
                <a:ext cx="60325" cy="104775"/>
              </a:xfrm>
              <a:custGeom>
                <a:gdLst>
                  <a:gd name="T0" fmla="*/ 35 w 38"/>
                  <a:gd name="T1" fmla="*/ 0 h 66"/>
                  <a:gd name="T2" fmla="*/ 38 w 38"/>
                  <a:gd name="T3" fmla="*/ 66 h 66"/>
                  <a:gd name="T4" fmla="*/ 2 w 38"/>
                  <a:gd name="T5" fmla="*/ 66 h 66"/>
                  <a:gd name="T6" fmla="*/ 0 w 38"/>
                  <a:gd name="T7" fmla="*/ 2 h 66"/>
                  <a:gd name="T8" fmla="*/ 35 w 38"/>
                  <a:gd name="T9" fmla="*/ 0 h 66"/>
                </a:gd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562"/>
              <p:cNvSpPr/>
              <p:nvPr/>
            </p:nvSpPr>
            <p:spPr bwMode="auto">
              <a:xfrm>
                <a:off x="-8797132" y="-9883775"/>
                <a:ext cx="3411538" cy="3151188"/>
              </a:xfrm>
              <a:custGeom>
                <a:gdLst>
                  <a:gd name="T0" fmla="*/ 116 w 909"/>
                  <a:gd name="T1" fmla="*/ 752 h 840"/>
                  <a:gd name="T2" fmla="*/ 0 w 909"/>
                  <a:gd name="T3" fmla="*/ 506 h 840"/>
                  <a:gd name="T4" fmla="*/ 110 w 909"/>
                  <a:gd name="T5" fmla="*/ 448 h 840"/>
                  <a:gd name="T6" fmla="*/ 342 w 909"/>
                  <a:gd name="T7" fmla="*/ 823 h 840"/>
                  <a:gd name="T8" fmla="*/ 116 w 909"/>
                  <a:gd name="T9" fmla="*/ 752 h 840"/>
                </a:gd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563"/>
              <p:cNvSpPr>
                <a:spLocks noEditPoints="1"/>
              </p:cNvSpPr>
              <p:nvPr/>
            </p:nvSpPr>
            <p:spPr bwMode="auto">
              <a:xfrm>
                <a:off x="-9605169" y="-8791575"/>
                <a:ext cx="2278063" cy="1897063"/>
              </a:xfrm>
              <a:custGeom>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564"/>
              <p:cNvSpPr/>
              <p:nvPr/>
            </p:nvSpPr>
            <p:spPr bwMode="auto">
              <a:xfrm>
                <a:off x="-7327107" y="-7794625"/>
                <a:ext cx="796925" cy="987425"/>
              </a:xfrm>
              <a:custGeom>
                <a:gdLst>
                  <a:gd name="T0" fmla="*/ 2 w 212"/>
                  <a:gd name="T1" fmla="*/ 219 h 263"/>
                  <a:gd name="T2" fmla="*/ 148 w 212"/>
                  <a:gd name="T3" fmla="*/ 41 h 263"/>
                  <a:gd name="T4" fmla="*/ 174 w 212"/>
                  <a:gd name="T5" fmla="*/ 21 h 263"/>
                  <a:gd name="T6" fmla="*/ 2 w 212"/>
                  <a:gd name="T7" fmla="*/ 219 h 263"/>
                </a:gdLst>
                <a:cxnLst>
                  <a:cxn ang="0">
                    <a:pos x="T0" y="T1"/>
                  </a:cxn>
                  <a:cxn ang="0">
                    <a:pos x="T2" y="T3"/>
                  </a:cxn>
                  <a:cxn ang="0">
                    <a:pos x="T4" y="T5"/>
                  </a:cxn>
                  <a:cxn ang="0">
                    <a:pos x="T6" y="T7"/>
                  </a:cxn>
                </a:cxnLst>
                <a:rect l="0" t="0" r="r" b="b"/>
                <a:pathLst>
                  <a:path w="211"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565"/>
              <p:cNvSpPr/>
              <p:nvPr/>
            </p:nvSpPr>
            <p:spPr bwMode="auto">
              <a:xfrm>
                <a:off x="-7355682" y="-7756525"/>
                <a:ext cx="476250" cy="798513"/>
              </a:xfrm>
              <a:custGeom>
                <a:gdLst>
                  <a:gd name="T0" fmla="*/ 0 w 127"/>
                  <a:gd name="T1" fmla="*/ 181 h 213"/>
                  <a:gd name="T2" fmla="*/ 73 w 127"/>
                  <a:gd name="T3" fmla="*/ 32 h 213"/>
                  <a:gd name="T4" fmla="*/ 88 w 127"/>
                  <a:gd name="T5" fmla="*/ 13 h 213"/>
                  <a:gd name="T6" fmla="*/ 0 w 127"/>
                  <a:gd name="T7" fmla="*/ 181 h 213"/>
                </a:gd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566"/>
              <p:cNvSpPr/>
              <p:nvPr/>
            </p:nvSpPr>
            <p:spPr bwMode="auto">
              <a:xfrm>
                <a:off x="-7525544" y="-8653463"/>
                <a:ext cx="923925" cy="866775"/>
              </a:xfrm>
              <a:custGeom>
                <a:gdLst>
                  <a:gd name="T0" fmla="*/ 200 w 246"/>
                  <a:gd name="T1" fmla="*/ 220 h 231"/>
                  <a:gd name="T2" fmla="*/ 41 w 246"/>
                  <a:gd name="T3" fmla="*/ 50 h 231"/>
                  <a:gd name="T4" fmla="*/ 24 w 246"/>
                  <a:gd name="T5" fmla="*/ 22 h 231"/>
                  <a:gd name="T6" fmla="*/ 200 w 246"/>
                  <a:gd name="T7" fmla="*/ 220 h 231"/>
                </a:gd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67"/>
              <p:cNvSpPr/>
              <p:nvPr/>
            </p:nvSpPr>
            <p:spPr bwMode="auto">
              <a:xfrm>
                <a:off x="-7108032" y="-7861300"/>
                <a:ext cx="377825" cy="738188"/>
              </a:xfrm>
              <a:custGeom>
                <a:gdLst>
                  <a:gd name="T0" fmla="*/ 0 w 101"/>
                  <a:gd name="T1" fmla="*/ 169 h 197"/>
                  <a:gd name="T2" fmla="*/ 50 w 101"/>
                  <a:gd name="T3" fmla="*/ 29 h 197"/>
                  <a:gd name="T4" fmla="*/ 61 w 101"/>
                  <a:gd name="T5" fmla="*/ 11 h 197"/>
                  <a:gd name="T6" fmla="*/ 0 w 101"/>
                  <a:gd name="T7" fmla="*/ 169 h 197"/>
                </a:gdLst>
                <a:cxnLst>
                  <a:cxn ang="0">
                    <a:pos x="T0" y="T1"/>
                  </a:cxn>
                  <a:cxn ang="0">
                    <a:pos x="T2" y="T3"/>
                  </a:cxn>
                  <a:cxn ang="0">
                    <a:pos x="T4" y="T5"/>
                  </a:cxn>
                  <a:cxn ang="0">
                    <a:pos x="T6" y="T7"/>
                  </a:cxn>
                </a:cxnLst>
                <a:rect l="0" t="0" r="r" b="b"/>
                <a:pathLst>
                  <a:path w="100"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68"/>
              <p:cNvSpPr/>
              <p:nvPr/>
            </p:nvSpPr>
            <p:spPr bwMode="auto">
              <a:xfrm>
                <a:off x="-7404894" y="-8320088"/>
                <a:ext cx="727075" cy="461963"/>
              </a:xfrm>
              <a:custGeom>
                <a:gdLst>
                  <a:gd name="T0" fmla="*/ 163 w 194"/>
                  <a:gd name="T1" fmla="*/ 123 h 123"/>
                  <a:gd name="T2" fmla="*/ 30 w 194"/>
                  <a:gd name="T3" fmla="*/ 42 h 123"/>
                  <a:gd name="T4" fmla="*/ 14 w 194"/>
                  <a:gd name="T5" fmla="*/ 27 h 123"/>
                  <a:gd name="T6" fmla="*/ 163 w 194"/>
                  <a:gd name="T7" fmla="*/ 123 h 123"/>
                </a:gd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569"/>
              <p:cNvSpPr/>
              <p:nvPr/>
            </p:nvSpPr>
            <p:spPr bwMode="auto">
              <a:xfrm>
                <a:off x="-12081669" y="-6030913"/>
                <a:ext cx="971550" cy="828675"/>
              </a:xfrm>
              <a:custGeom>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570"/>
              <p:cNvSpPr/>
              <p:nvPr/>
            </p:nvSpPr>
            <p:spPr bwMode="auto">
              <a:xfrm>
                <a:off x="-10298907" y="-5846763"/>
                <a:ext cx="404813" cy="749300"/>
              </a:xfrm>
              <a:custGeom>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571"/>
              <p:cNvSpPr/>
              <p:nvPr/>
            </p:nvSpPr>
            <p:spPr bwMode="auto">
              <a:xfrm>
                <a:off x="-10230644" y="-8128000"/>
                <a:ext cx="1485900" cy="1609725"/>
              </a:xfrm>
              <a:custGeom>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572"/>
              <p:cNvSpPr/>
              <p:nvPr/>
            </p:nvSpPr>
            <p:spPr bwMode="auto">
              <a:xfrm>
                <a:off x="-9822657" y="-8078788"/>
                <a:ext cx="2417763" cy="1379538"/>
              </a:xfrm>
              <a:custGeom>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573"/>
              <p:cNvSpPr/>
              <p:nvPr/>
            </p:nvSpPr>
            <p:spPr bwMode="auto">
              <a:xfrm>
                <a:off x="-10197307" y="-8120063"/>
                <a:ext cx="1485900" cy="1612900"/>
              </a:xfrm>
              <a:custGeom>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574"/>
              <p:cNvSpPr/>
              <p:nvPr/>
            </p:nvSpPr>
            <p:spPr bwMode="auto">
              <a:xfrm>
                <a:off x="-9019382" y="-7137400"/>
                <a:ext cx="973138" cy="306388"/>
              </a:xfrm>
              <a:custGeom>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575"/>
              <p:cNvSpPr/>
              <p:nvPr/>
            </p:nvSpPr>
            <p:spPr bwMode="auto">
              <a:xfrm>
                <a:off x="-8838407" y="-7494588"/>
                <a:ext cx="460375" cy="622300"/>
              </a:xfrm>
              <a:custGeom>
                <a:gdLst>
                  <a:gd name="T0" fmla="*/ 123 w 123"/>
                  <a:gd name="T1" fmla="*/ 47 h 166"/>
                  <a:gd name="T2" fmla="*/ 57 w 123"/>
                  <a:gd name="T3" fmla="*/ 166 h 166"/>
                  <a:gd name="T4" fmla="*/ 32 w 123"/>
                  <a:gd name="T5" fmla="*/ 57 h 166"/>
                  <a:gd name="T6" fmla="*/ 114 w 123"/>
                  <a:gd name="T7" fmla="*/ 42 h 166"/>
                  <a:gd name="T8" fmla="*/ 123 w 123"/>
                  <a:gd name="T9" fmla="*/ 47 h 166"/>
                </a:gd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576"/>
              <p:cNvSpPr/>
              <p:nvPr/>
            </p:nvSpPr>
            <p:spPr bwMode="auto">
              <a:xfrm>
                <a:off x="-9109869" y="-6950075"/>
                <a:ext cx="484188" cy="465138"/>
              </a:xfrm>
              <a:custGeom>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577"/>
              <p:cNvSpPr/>
              <p:nvPr/>
            </p:nvSpPr>
            <p:spPr bwMode="auto">
              <a:xfrm>
                <a:off x="-8835232" y="-7070725"/>
                <a:ext cx="368300" cy="252413"/>
              </a:xfrm>
              <a:custGeom>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78"/>
              <p:cNvSpPr/>
              <p:nvPr/>
            </p:nvSpPr>
            <p:spPr bwMode="auto">
              <a:xfrm>
                <a:off x="-9127332" y="-8089900"/>
                <a:ext cx="1695450" cy="884238"/>
              </a:xfrm>
              <a:custGeom>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579"/>
              <p:cNvSpPr/>
              <p:nvPr/>
            </p:nvSpPr>
            <p:spPr bwMode="auto">
              <a:xfrm>
                <a:off x="-9192419" y="-8154988"/>
                <a:ext cx="1812925" cy="671513"/>
              </a:xfrm>
              <a:custGeom>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2"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580"/>
              <p:cNvSpPr/>
              <p:nvPr/>
            </p:nvSpPr>
            <p:spPr bwMode="auto">
              <a:xfrm>
                <a:off x="-8598694" y="-7332663"/>
                <a:ext cx="555625" cy="633413"/>
              </a:xfrm>
              <a:custGeom>
                <a:gdLst>
                  <a:gd name="T0" fmla="*/ 148 w 148"/>
                  <a:gd name="T1" fmla="*/ 69 h 169"/>
                  <a:gd name="T2" fmla="*/ 54 w 148"/>
                  <a:gd name="T3" fmla="*/ 166 h 169"/>
                  <a:gd name="T4" fmla="*/ 57 w 148"/>
                  <a:gd name="T5" fmla="*/ 54 h 169"/>
                  <a:gd name="T6" fmla="*/ 140 w 148"/>
                  <a:gd name="T7" fmla="*/ 61 h 169"/>
                  <a:gd name="T8" fmla="*/ 148 w 148"/>
                  <a:gd name="T9" fmla="*/ 69 h 169"/>
                </a:gd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581"/>
              <p:cNvSpPr/>
              <p:nvPr/>
            </p:nvSpPr>
            <p:spPr bwMode="auto">
              <a:xfrm>
                <a:off x="-8936832" y="-6815138"/>
                <a:ext cx="547688" cy="442913"/>
              </a:xfrm>
              <a:custGeom>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582"/>
              <p:cNvSpPr/>
              <p:nvPr/>
            </p:nvSpPr>
            <p:spPr bwMode="auto">
              <a:xfrm>
                <a:off x="-8579644" y="-6938963"/>
                <a:ext cx="344488" cy="319088"/>
              </a:xfrm>
              <a:custGeom>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583"/>
              <p:cNvSpPr/>
              <p:nvPr/>
            </p:nvSpPr>
            <p:spPr bwMode="auto">
              <a:xfrm>
                <a:off x="-9982994" y="-7381875"/>
                <a:ext cx="1398588" cy="657225"/>
              </a:xfrm>
              <a:custGeom>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2">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584"/>
              <p:cNvSpPr/>
              <p:nvPr/>
            </p:nvSpPr>
            <p:spPr bwMode="auto">
              <a:xfrm>
                <a:off x="-9071769" y="-8307388"/>
                <a:ext cx="401638" cy="490538"/>
              </a:xfrm>
              <a:custGeom>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585"/>
              <p:cNvSpPr/>
              <p:nvPr/>
            </p:nvSpPr>
            <p:spPr bwMode="auto">
              <a:xfrm>
                <a:off x="-8632032" y="-8604250"/>
                <a:ext cx="963613" cy="495300"/>
              </a:xfrm>
              <a:custGeom>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586"/>
              <p:cNvSpPr/>
              <p:nvPr/>
            </p:nvSpPr>
            <p:spPr bwMode="auto">
              <a:xfrm>
                <a:off x="-9220994" y="-7340600"/>
                <a:ext cx="1522413" cy="368300"/>
              </a:xfrm>
              <a:custGeom>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587"/>
              <p:cNvSpPr/>
              <p:nvPr/>
            </p:nvSpPr>
            <p:spPr bwMode="auto">
              <a:xfrm>
                <a:off x="-9116219" y="-7442200"/>
                <a:ext cx="1343025" cy="360363"/>
              </a:xfrm>
              <a:custGeom>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588"/>
              <p:cNvSpPr/>
              <p:nvPr/>
            </p:nvSpPr>
            <p:spPr bwMode="auto">
              <a:xfrm>
                <a:off x="-9097169" y="-8108950"/>
                <a:ext cx="1368425" cy="908050"/>
              </a:xfrm>
              <a:custGeom>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cxnLst>
                  <a:cxn ang="0">
                    <a:pos x="T0" y="T1"/>
                  </a:cxn>
                  <a:cxn ang="0">
                    <a:pos x="T2" y="T3"/>
                  </a:cxn>
                  <a:cxn ang="0">
                    <a:pos x="T4" y="T5"/>
                  </a:cxn>
                  <a:cxn ang="0">
                    <a:pos x="T6" y="T7"/>
                  </a:cxn>
                  <a:cxn ang="0">
                    <a:pos x="T8" y="T9"/>
                  </a:cxn>
                  <a:cxn ang="0">
                    <a:pos x="T10" y="T11"/>
                  </a:cxn>
                  <a:cxn ang="0">
                    <a:pos x="T12" y="T13"/>
                  </a:cxn>
                </a:cxnLst>
                <a:rect l="0" t="0" r="r" b="b"/>
                <a:pathLst>
                  <a:path w="365" h="241">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589"/>
              <p:cNvSpPr>
                <a:spLocks noEditPoints="1"/>
              </p:cNvSpPr>
              <p:nvPr/>
            </p:nvSpPr>
            <p:spPr bwMode="auto">
              <a:xfrm>
                <a:off x="-8670132" y="-7569200"/>
                <a:ext cx="198438" cy="198438"/>
              </a:xfrm>
              <a:custGeom>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590"/>
              <p:cNvSpPr>
                <a:spLocks noEditPoints="1"/>
              </p:cNvSpPr>
              <p:nvPr/>
            </p:nvSpPr>
            <p:spPr bwMode="auto">
              <a:xfrm>
                <a:off x="-8628857" y="-7794625"/>
                <a:ext cx="184150" cy="180975"/>
              </a:xfrm>
              <a:custGeom>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591"/>
              <p:cNvSpPr/>
              <p:nvPr/>
            </p:nvSpPr>
            <p:spPr bwMode="auto">
              <a:xfrm>
                <a:off x="-8095457" y="-7389813"/>
                <a:ext cx="300038" cy="203200"/>
              </a:xfrm>
              <a:custGeom>
                <a:gdLst>
                  <a:gd name="T0" fmla="*/ 7 w 80"/>
                  <a:gd name="T1" fmla="*/ 9 h 54"/>
                  <a:gd name="T2" fmla="*/ 72 w 80"/>
                  <a:gd name="T3" fmla="*/ 0 h 54"/>
                  <a:gd name="T4" fmla="*/ 31 w 80"/>
                  <a:gd name="T5" fmla="*/ 48 h 54"/>
                  <a:gd name="T6" fmla="*/ 7 w 80"/>
                  <a:gd name="T7" fmla="*/ 9 h 54"/>
                </a:gd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592"/>
              <p:cNvSpPr/>
              <p:nvPr/>
            </p:nvSpPr>
            <p:spPr bwMode="auto">
              <a:xfrm>
                <a:off x="-8103394" y="-7513638"/>
                <a:ext cx="288925" cy="117475"/>
              </a:xfrm>
              <a:custGeom>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593"/>
              <p:cNvSpPr/>
              <p:nvPr/>
            </p:nvSpPr>
            <p:spPr bwMode="auto">
              <a:xfrm>
                <a:off x="-8128794" y="-7489825"/>
                <a:ext cx="388938" cy="217488"/>
              </a:xfrm>
              <a:custGeom>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cxnLst>
                  <a:cxn ang="0">
                    <a:pos x="T0" y="T1"/>
                  </a:cxn>
                  <a:cxn ang="0">
                    <a:pos x="T2" y="T3"/>
                  </a:cxn>
                  <a:cxn ang="0">
                    <a:pos x="T4" y="T5"/>
                  </a:cxn>
                  <a:cxn ang="0">
                    <a:pos x="T6" y="T7"/>
                  </a:cxn>
                  <a:cxn ang="0">
                    <a:pos x="T8" y="T9"/>
                  </a:cxn>
                  <a:cxn ang="0">
                    <a:pos x="T10" y="T11"/>
                  </a:cxn>
                </a:cxnLst>
                <a:rect l="0" t="0" r="r" b="b"/>
                <a:pathLst>
                  <a:path w="104" h="57">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594"/>
              <p:cNvSpPr/>
              <p:nvPr/>
            </p:nvSpPr>
            <p:spPr bwMode="auto">
              <a:xfrm>
                <a:off x="-8865394" y="-8124825"/>
                <a:ext cx="420688" cy="323850"/>
              </a:xfrm>
              <a:custGeom>
                <a:gdLst>
                  <a:gd name="T0" fmla="*/ 112 w 112"/>
                  <a:gd name="T1" fmla="*/ 52 h 86"/>
                  <a:gd name="T2" fmla="*/ 94 w 112"/>
                  <a:gd name="T3" fmla="*/ 0 h 86"/>
                  <a:gd name="T4" fmla="*/ 6 w 112"/>
                  <a:gd name="T5" fmla="*/ 72 h 86"/>
                  <a:gd name="T6" fmla="*/ 76 w 112"/>
                  <a:gd name="T7" fmla="*/ 66 h 86"/>
                  <a:gd name="T8" fmla="*/ 112 w 112"/>
                  <a:gd name="T9" fmla="*/ 52 h 86"/>
                </a:gd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595"/>
              <p:cNvSpPr/>
              <p:nvPr/>
            </p:nvSpPr>
            <p:spPr bwMode="auto">
              <a:xfrm>
                <a:off x="-8873332" y="-8672513"/>
                <a:ext cx="1157288" cy="830263"/>
              </a:xfrm>
              <a:custGeom>
                <a:gdLst>
                  <a:gd name="T0" fmla="*/ 226 w 308"/>
                  <a:gd name="T1" fmla="*/ 19 h 221"/>
                  <a:gd name="T2" fmla="*/ 257 w 308"/>
                  <a:gd name="T3" fmla="*/ 167 h 221"/>
                  <a:gd name="T4" fmla="*/ 120 w 308"/>
                  <a:gd name="T5" fmla="*/ 61 h 221"/>
                  <a:gd name="T6" fmla="*/ 226 w 308"/>
                  <a:gd name="T7" fmla="*/ 19 h 221"/>
                </a:gd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596"/>
              <p:cNvSpPr/>
              <p:nvPr/>
            </p:nvSpPr>
            <p:spPr bwMode="auto">
              <a:xfrm>
                <a:off x="-8114507" y="-8042275"/>
                <a:ext cx="393700" cy="473075"/>
              </a:xfrm>
              <a:custGeom>
                <a:gdLst>
                  <a:gd name="T0" fmla="*/ 62 w 105"/>
                  <a:gd name="T1" fmla="*/ 0 h 126"/>
                  <a:gd name="T2" fmla="*/ 0 w 105"/>
                  <a:gd name="T3" fmla="*/ 43 h 126"/>
                  <a:gd name="T4" fmla="*/ 58 w 105"/>
                  <a:gd name="T5" fmla="*/ 94 h 126"/>
                  <a:gd name="T6" fmla="*/ 62 w 105"/>
                  <a:gd name="T7" fmla="*/ 0 h 126"/>
                </a:gdLst>
                <a:cxnLst>
                  <a:cxn ang="0">
                    <a:pos x="T0" y="T1"/>
                  </a:cxn>
                  <a:cxn ang="0">
                    <a:pos x="T2" y="T3"/>
                  </a:cxn>
                  <a:cxn ang="0">
                    <a:pos x="T4" y="T5"/>
                  </a:cxn>
                  <a:cxn ang="0">
                    <a:pos x="T6" y="T7"/>
                  </a:cxn>
                </a:cxnLst>
                <a:rect l="0" t="0" r="r" b="b"/>
                <a:pathLst>
                  <a:path w="105" h="125">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597"/>
              <p:cNvSpPr/>
              <p:nvPr/>
            </p:nvSpPr>
            <p:spPr bwMode="auto">
              <a:xfrm>
                <a:off x="-8722519" y="-8593138"/>
                <a:ext cx="915988" cy="671513"/>
              </a:xfrm>
              <a:custGeom>
                <a:gdLst>
                  <a:gd name="T0" fmla="*/ 179 w 244"/>
                  <a:gd name="T1" fmla="*/ 15 h 179"/>
                  <a:gd name="T2" fmla="*/ 203 w 244"/>
                  <a:gd name="T3" fmla="*/ 135 h 179"/>
                  <a:gd name="T4" fmla="*/ 95 w 244"/>
                  <a:gd name="T5" fmla="*/ 50 h 179"/>
                  <a:gd name="T6" fmla="*/ 179 w 244"/>
                  <a:gd name="T7" fmla="*/ 15 h 179"/>
                </a:gd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598"/>
              <p:cNvSpPr/>
              <p:nvPr/>
            </p:nvSpPr>
            <p:spPr bwMode="auto">
              <a:xfrm>
                <a:off x="-8673307" y="-8405813"/>
                <a:ext cx="1185863" cy="1304925"/>
              </a:xfrm>
              <a:custGeom>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599"/>
              <p:cNvSpPr/>
              <p:nvPr/>
            </p:nvSpPr>
            <p:spPr bwMode="auto">
              <a:xfrm>
                <a:off x="-8452644" y="-8424863"/>
                <a:ext cx="200025" cy="200025"/>
              </a:xfrm>
              <a:custGeom>
                <a:gdLst>
                  <a:gd name="T0" fmla="*/ 29 w 53"/>
                  <a:gd name="T1" fmla="*/ 2 h 53"/>
                  <a:gd name="T2" fmla="*/ 1 w 53"/>
                  <a:gd name="T3" fmla="*/ 23 h 53"/>
                  <a:gd name="T4" fmla="*/ 23 w 53"/>
                  <a:gd name="T5" fmla="*/ 51 h 53"/>
                  <a:gd name="T6" fmla="*/ 51 w 53"/>
                  <a:gd name="T7" fmla="*/ 30 h 53"/>
                  <a:gd name="T8" fmla="*/ 29 w 53"/>
                  <a:gd name="T9" fmla="*/ 2 h 53"/>
                </a:gdLst>
                <a:cxnLst>
                  <a:cxn ang="0">
                    <a:pos x="T0" y="T1"/>
                  </a:cxn>
                  <a:cxn ang="0">
                    <a:pos x="T2" y="T3"/>
                  </a:cxn>
                  <a:cxn ang="0">
                    <a:pos x="T4" y="T5"/>
                  </a:cxn>
                  <a:cxn ang="0">
                    <a:pos x="T6" y="T7"/>
                  </a:cxn>
                  <a:cxn ang="0">
                    <a:pos x="T8" y="T9"/>
                  </a:cxn>
                </a:cxnLst>
                <a:rect l="0" t="0" r="r" b="b"/>
                <a:pathLst>
                  <a:path w="52" h="52">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600"/>
              <p:cNvSpPr/>
              <p:nvPr/>
            </p:nvSpPr>
            <p:spPr bwMode="auto">
              <a:xfrm>
                <a:off x="-8073232" y="-8345488"/>
                <a:ext cx="203200" cy="198438"/>
              </a:xfrm>
              <a:custGeom>
                <a:gdLst>
                  <a:gd name="T0" fmla="*/ 30 w 54"/>
                  <a:gd name="T1" fmla="*/ 2 h 53"/>
                  <a:gd name="T2" fmla="*/ 2 w 54"/>
                  <a:gd name="T3" fmla="*/ 24 h 53"/>
                  <a:gd name="T4" fmla="*/ 24 w 54"/>
                  <a:gd name="T5" fmla="*/ 52 h 53"/>
                  <a:gd name="T6" fmla="*/ 52 w 54"/>
                  <a:gd name="T7" fmla="*/ 30 h 53"/>
                  <a:gd name="T8" fmla="*/ 30 w 54"/>
                  <a:gd name="T9" fmla="*/ 2 h 53"/>
                </a:gdLst>
                <a:cxnLst>
                  <a:cxn ang="0">
                    <a:pos x="T0" y="T1"/>
                  </a:cxn>
                  <a:cxn ang="0">
                    <a:pos x="T2" y="T3"/>
                  </a:cxn>
                  <a:cxn ang="0">
                    <a:pos x="T4" y="T5"/>
                  </a:cxn>
                  <a:cxn ang="0">
                    <a:pos x="T6" y="T7"/>
                  </a:cxn>
                  <a:cxn ang="0">
                    <a:pos x="T8" y="T9"/>
                  </a:cxn>
                </a:cxnLst>
                <a:rect l="0" t="0" r="r" b="b"/>
                <a:pathLst>
                  <a:path w="54" h="52">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601"/>
              <p:cNvSpPr/>
              <p:nvPr/>
            </p:nvSpPr>
            <p:spPr bwMode="auto">
              <a:xfrm>
                <a:off x="-8227219" y="-8510588"/>
                <a:ext cx="82550" cy="44450"/>
              </a:xfrm>
              <a:custGeom>
                <a:gdLst>
                  <a:gd name="T0" fmla="*/ 22 w 22"/>
                  <a:gd name="T1" fmla="*/ 8 h 12"/>
                  <a:gd name="T2" fmla="*/ 10 w 22"/>
                  <a:gd name="T3" fmla="*/ 0 h 12"/>
                  <a:gd name="T4" fmla="*/ 2 w 22"/>
                  <a:gd name="T5" fmla="*/ 11 h 12"/>
                  <a:gd name="T6" fmla="*/ 13 w 22"/>
                  <a:gd name="T7" fmla="*/ 5 h 12"/>
                  <a:gd name="T8" fmla="*/ 22 w 22"/>
                  <a:gd name="T9" fmla="*/ 8 h 12"/>
                </a:gd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602"/>
              <p:cNvSpPr/>
              <p:nvPr/>
            </p:nvSpPr>
            <p:spPr bwMode="auto">
              <a:xfrm>
                <a:off x="-8081169" y="-8480425"/>
                <a:ext cx="76200" cy="71438"/>
              </a:xfrm>
              <a:custGeom>
                <a:gdLst>
                  <a:gd name="T0" fmla="*/ 18 w 20"/>
                  <a:gd name="T1" fmla="*/ 16 h 19"/>
                  <a:gd name="T2" fmla="*/ 13 w 20"/>
                  <a:gd name="T3" fmla="*/ 3 h 19"/>
                  <a:gd name="T4" fmla="*/ 0 w 20"/>
                  <a:gd name="T5" fmla="*/ 6 h 19"/>
                  <a:gd name="T6" fmla="*/ 13 w 20"/>
                  <a:gd name="T7" fmla="*/ 8 h 19"/>
                  <a:gd name="T8" fmla="*/ 18 w 20"/>
                  <a:gd name="T9" fmla="*/ 16 h 19"/>
                </a:gd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603"/>
              <p:cNvSpPr/>
              <p:nvPr/>
            </p:nvSpPr>
            <p:spPr bwMode="auto">
              <a:xfrm>
                <a:off x="-8714582" y="-8435975"/>
                <a:ext cx="596900" cy="330200"/>
              </a:xfrm>
              <a:custGeom>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604"/>
              <p:cNvSpPr/>
              <p:nvPr/>
            </p:nvSpPr>
            <p:spPr bwMode="auto">
              <a:xfrm>
                <a:off x="-8241507" y="-8356600"/>
                <a:ext cx="619125" cy="366713"/>
              </a:xfrm>
              <a:custGeom>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05"/>
              <p:cNvSpPr/>
              <p:nvPr/>
            </p:nvSpPr>
            <p:spPr bwMode="auto">
              <a:xfrm>
                <a:off x="-8241507" y="-8166100"/>
                <a:ext cx="77788" cy="112713"/>
              </a:xfrm>
              <a:custGeom>
                <a:gdLst>
                  <a:gd name="T0" fmla="*/ 11 w 21"/>
                  <a:gd name="T1" fmla="*/ 0 h 30"/>
                  <a:gd name="T2" fmla="*/ 0 w 21"/>
                  <a:gd name="T3" fmla="*/ 14 h 30"/>
                  <a:gd name="T4" fmla="*/ 9 w 21"/>
                  <a:gd name="T5" fmla="*/ 29 h 30"/>
                  <a:gd name="T6" fmla="*/ 20 w 21"/>
                  <a:gd name="T7" fmla="*/ 15 h 30"/>
                  <a:gd name="T8" fmla="*/ 11 w 21"/>
                  <a:gd name="T9" fmla="*/ 0 h 30"/>
                </a:gd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606"/>
              <p:cNvSpPr/>
              <p:nvPr/>
            </p:nvSpPr>
            <p:spPr bwMode="auto">
              <a:xfrm>
                <a:off x="-8246269" y="-8169275"/>
                <a:ext cx="82550" cy="115888"/>
              </a:xfrm>
              <a:custGeom>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607"/>
              <p:cNvSpPr/>
              <p:nvPr/>
            </p:nvSpPr>
            <p:spPr bwMode="auto">
              <a:xfrm>
                <a:off x="-8516144" y="-8507413"/>
                <a:ext cx="120650" cy="120650"/>
              </a:xfrm>
              <a:custGeom>
                <a:gdLst>
                  <a:gd name="T0" fmla="*/ 18 w 32"/>
                  <a:gd name="T1" fmla="*/ 1 h 32"/>
                  <a:gd name="T2" fmla="*/ 2 w 32"/>
                  <a:gd name="T3" fmla="*/ 14 h 32"/>
                  <a:gd name="T4" fmla="*/ 15 w 32"/>
                  <a:gd name="T5" fmla="*/ 31 h 32"/>
                  <a:gd name="T6" fmla="*/ 31 w 32"/>
                  <a:gd name="T7" fmla="*/ 18 h 32"/>
                  <a:gd name="T8" fmla="*/ 18 w 32"/>
                  <a:gd name="T9" fmla="*/ 1 h 32"/>
                </a:gd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608"/>
              <p:cNvSpPr/>
              <p:nvPr/>
            </p:nvSpPr>
            <p:spPr bwMode="auto">
              <a:xfrm>
                <a:off x="-8279607" y="-8078788"/>
                <a:ext cx="123825" cy="93663"/>
              </a:xfrm>
              <a:custGeom>
                <a:gdLst>
                  <a:gd name="T0" fmla="*/ 33 w 33"/>
                  <a:gd name="T1" fmla="*/ 6 h 25"/>
                  <a:gd name="T2" fmla="*/ 4 w 33"/>
                  <a:gd name="T3" fmla="*/ 0 h 25"/>
                  <a:gd name="T4" fmla="*/ 17 w 33"/>
                  <a:gd name="T5" fmla="*/ 10 h 25"/>
                  <a:gd name="T6" fmla="*/ 33 w 33"/>
                  <a:gd name="T7" fmla="*/ 6 h 25"/>
                </a:gd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3609"/>
              <p:cNvSpPr/>
              <p:nvPr/>
            </p:nvSpPr>
            <p:spPr bwMode="auto">
              <a:xfrm>
                <a:off x="-8257382" y="-8147050"/>
                <a:ext cx="120650" cy="63500"/>
              </a:xfrm>
              <a:custGeom>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610"/>
              <p:cNvSpPr/>
              <p:nvPr/>
            </p:nvSpPr>
            <p:spPr bwMode="auto">
              <a:xfrm>
                <a:off x="-8158957" y="-8128000"/>
                <a:ext cx="33338" cy="30163"/>
              </a:xfrm>
              <a:custGeom>
                <a:gdLst>
                  <a:gd name="T0" fmla="*/ 0 w 9"/>
                  <a:gd name="T1" fmla="*/ 2 h 8"/>
                  <a:gd name="T2" fmla="*/ 4 w 9"/>
                  <a:gd name="T3" fmla="*/ 8 h 8"/>
                  <a:gd name="T4" fmla="*/ 4 w 9"/>
                  <a:gd name="T5" fmla="*/ 4 h 8"/>
                  <a:gd name="T6" fmla="*/ 0 w 9"/>
                  <a:gd name="T7" fmla="*/ 2 h 8"/>
                </a:gd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611"/>
              <p:cNvSpPr/>
              <p:nvPr/>
            </p:nvSpPr>
            <p:spPr bwMode="auto">
              <a:xfrm>
                <a:off x="-8265319" y="-8158163"/>
                <a:ext cx="30163" cy="30163"/>
              </a:xfrm>
              <a:custGeom>
                <a:gdLst>
                  <a:gd name="T0" fmla="*/ 3 w 8"/>
                  <a:gd name="T1" fmla="*/ 8 h 8"/>
                  <a:gd name="T2" fmla="*/ 8 w 8"/>
                  <a:gd name="T3" fmla="*/ 4 h 8"/>
                  <a:gd name="T4" fmla="*/ 4 w 8"/>
                  <a:gd name="T5" fmla="*/ 5 h 8"/>
                  <a:gd name="T6" fmla="*/ 3 w 8"/>
                  <a:gd name="T7" fmla="*/ 8 h 8"/>
                </a:gd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612"/>
              <p:cNvSpPr>
                <a:spLocks noEditPoints="1"/>
              </p:cNvSpPr>
              <p:nvPr/>
            </p:nvSpPr>
            <p:spPr bwMode="auto">
              <a:xfrm>
                <a:off x="-8197057" y="-9088438"/>
                <a:ext cx="1001713" cy="952500"/>
              </a:xfrm>
              <a:custGeom>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613"/>
              <p:cNvSpPr/>
              <p:nvPr/>
            </p:nvSpPr>
            <p:spPr bwMode="auto">
              <a:xfrm>
                <a:off x="-8411369" y="-8713788"/>
                <a:ext cx="747713" cy="311150"/>
              </a:xfrm>
              <a:custGeom>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614"/>
              <p:cNvSpPr>
                <a:spLocks noEditPoints="1"/>
              </p:cNvSpPr>
              <p:nvPr/>
            </p:nvSpPr>
            <p:spPr bwMode="auto">
              <a:xfrm>
                <a:off x="-9090819" y="-7302500"/>
                <a:ext cx="1276350" cy="201613"/>
              </a:xfrm>
              <a:custGeom>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615"/>
              <p:cNvSpPr>
                <a:spLocks noEditPoints="1"/>
              </p:cNvSpPr>
              <p:nvPr/>
            </p:nvSpPr>
            <p:spPr bwMode="auto">
              <a:xfrm>
                <a:off x="-9071769" y="-7392988"/>
                <a:ext cx="1273175" cy="217488"/>
              </a:xfrm>
              <a:custGeom>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616"/>
              <p:cNvSpPr>
                <a:spLocks noEditPoints="1"/>
              </p:cNvSpPr>
              <p:nvPr/>
            </p:nvSpPr>
            <p:spPr bwMode="auto">
              <a:xfrm>
                <a:off x="-8797132" y="-7354888"/>
                <a:ext cx="374650" cy="288925"/>
              </a:xfrm>
              <a:custGeom>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617"/>
              <p:cNvSpPr/>
              <p:nvPr/>
            </p:nvSpPr>
            <p:spPr bwMode="auto">
              <a:xfrm>
                <a:off x="-8482807" y="-8472488"/>
                <a:ext cx="63500" cy="58738"/>
              </a:xfrm>
              <a:custGeom>
                <a:gdLst>
                  <a:gd name="T0" fmla="*/ 9 w 17"/>
                  <a:gd name="T1" fmla="*/ 0 h 16"/>
                  <a:gd name="T2" fmla="*/ 1 w 17"/>
                  <a:gd name="T3" fmla="*/ 7 h 16"/>
                  <a:gd name="T4" fmla="*/ 7 w 17"/>
                  <a:gd name="T5" fmla="*/ 16 h 16"/>
                  <a:gd name="T6" fmla="*/ 16 w 17"/>
                  <a:gd name="T7" fmla="*/ 9 h 16"/>
                  <a:gd name="T8" fmla="*/ 9 w 17"/>
                  <a:gd name="T9" fmla="*/ 0 h 16"/>
                </a:gd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618"/>
              <p:cNvSpPr/>
              <p:nvPr/>
            </p:nvSpPr>
            <p:spPr bwMode="auto">
              <a:xfrm>
                <a:off x="-7863682" y="-8402638"/>
                <a:ext cx="128588" cy="123825"/>
              </a:xfrm>
              <a:custGeom>
                <a:gdLst>
                  <a:gd name="T0" fmla="*/ 19 w 34"/>
                  <a:gd name="T1" fmla="*/ 1 h 33"/>
                  <a:gd name="T2" fmla="*/ 1 w 34"/>
                  <a:gd name="T3" fmla="*/ 14 h 33"/>
                  <a:gd name="T4" fmla="*/ 15 w 34"/>
                  <a:gd name="T5" fmla="*/ 32 h 33"/>
                  <a:gd name="T6" fmla="*/ 32 w 34"/>
                  <a:gd name="T7" fmla="*/ 19 h 33"/>
                  <a:gd name="T8" fmla="*/ 19 w 34"/>
                  <a:gd name="T9" fmla="*/ 1 h 33"/>
                </a:gd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619"/>
              <p:cNvSpPr/>
              <p:nvPr/>
            </p:nvSpPr>
            <p:spPr bwMode="auto">
              <a:xfrm>
                <a:off x="-8290719" y="-8593138"/>
                <a:ext cx="123825" cy="74613"/>
              </a:xfrm>
              <a:custGeom>
                <a:gdLst>
                  <a:gd name="T0" fmla="*/ 32 w 33"/>
                  <a:gd name="T1" fmla="*/ 5 h 20"/>
                  <a:gd name="T2" fmla="*/ 4 w 33"/>
                  <a:gd name="T3" fmla="*/ 18 h 20"/>
                  <a:gd name="T4" fmla="*/ 16 w 33"/>
                  <a:gd name="T5" fmla="*/ 3 h 20"/>
                  <a:gd name="T6" fmla="*/ 32 w 33"/>
                  <a:gd name="T7" fmla="*/ 5 h 20"/>
                </a:gd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620"/>
              <p:cNvSpPr/>
              <p:nvPr/>
            </p:nvSpPr>
            <p:spPr bwMode="auto">
              <a:xfrm>
                <a:off x="-8039894" y="-8551863"/>
                <a:ext cx="120650" cy="90488"/>
              </a:xfrm>
              <a:custGeom>
                <a:gdLst>
                  <a:gd name="T0" fmla="*/ 1 w 32"/>
                  <a:gd name="T1" fmla="*/ 4 h 24"/>
                  <a:gd name="T2" fmla="*/ 26 w 32"/>
                  <a:gd name="T3" fmla="*/ 22 h 24"/>
                  <a:gd name="T4" fmla="*/ 17 w 32"/>
                  <a:gd name="T5" fmla="*/ 5 h 24"/>
                  <a:gd name="T6" fmla="*/ 1 w 32"/>
                  <a:gd name="T7" fmla="*/ 4 h 24"/>
                </a:gd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621"/>
              <p:cNvSpPr/>
              <p:nvPr/>
            </p:nvSpPr>
            <p:spPr bwMode="auto">
              <a:xfrm>
                <a:off x="-8182769" y="-8455025"/>
                <a:ext cx="87313" cy="41275"/>
              </a:xfrm>
              <a:custGeom>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623"/>
              <p:cNvSpPr/>
              <p:nvPr/>
            </p:nvSpPr>
            <p:spPr bwMode="auto">
              <a:xfrm>
                <a:off x="-8265319" y="-8477251"/>
                <a:ext cx="101600" cy="98425"/>
              </a:xfrm>
              <a:custGeom>
                <a:gdLst>
                  <a:gd name="T0" fmla="*/ 15 w 27"/>
                  <a:gd name="T1" fmla="*/ 1 h 26"/>
                  <a:gd name="T2" fmla="*/ 1 w 27"/>
                  <a:gd name="T3" fmla="*/ 12 h 26"/>
                  <a:gd name="T4" fmla="*/ 13 w 27"/>
                  <a:gd name="T5" fmla="*/ 26 h 26"/>
                  <a:gd name="T6" fmla="*/ 27 w 27"/>
                  <a:gd name="T7" fmla="*/ 14 h 26"/>
                  <a:gd name="T8" fmla="*/ 15 w 27"/>
                  <a:gd name="T9" fmla="*/ 1 h 26"/>
                </a:gd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624"/>
              <p:cNvSpPr/>
              <p:nvPr/>
            </p:nvSpPr>
            <p:spPr bwMode="auto">
              <a:xfrm>
                <a:off x="-8257381" y="-8480426"/>
                <a:ext cx="57150" cy="119063"/>
              </a:xfrm>
              <a:custGeom>
                <a:gdLst>
                  <a:gd name="T0" fmla="*/ 0 w 36"/>
                  <a:gd name="T1" fmla="*/ 7 h 75"/>
                  <a:gd name="T2" fmla="*/ 10 w 36"/>
                  <a:gd name="T3" fmla="*/ 0 h 75"/>
                  <a:gd name="T4" fmla="*/ 36 w 36"/>
                  <a:gd name="T5" fmla="*/ 73 h 75"/>
                  <a:gd name="T6" fmla="*/ 21 w 36"/>
                  <a:gd name="T7" fmla="*/ 75 h 75"/>
                  <a:gd name="T8" fmla="*/ 0 w 36"/>
                  <a:gd name="T9" fmla="*/ 7 h 75"/>
                </a:gd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625"/>
              <p:cNvSpPr/>
              <p:nvPr/>
            </p:nvSpPr>
            <p:spPr bwMode="auto">
              <a:xfrm>
                <a:off x="-8227219" y="-8480426"/>
                <a:ext cx="44450" cy="104775"/>
              </a:xfrm>
              <a:custGeom>
                <a:gdLst>
                  <a:gd name="T0" fmla="*/ 5 w 28"/>
                  <a:gd name="T1" fmla="*/ 0 h 66"/>
                  <a:gd name="T2" fmla="*/ 0 w 28"/>
                  <a:gd name="T3" fmla="*/ 0 h 66"/>
                  <a:gd name="T4" fmla="*/ 21 w 28"/>
                  <a:gd name="T5" fmla="*/ 66 h 66"/>
                  <a:gd name="T6" fmla="*/ 28 w 28"/>
                  <a:gd name="T7" fmla="*/ 64 h 66"/>
                  <a:gd name="T8" fmla="*/ 5 w 28"/>
                  <a:gd name="T9" fmla="*/ 0 h 66"/>
                </a:gd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626"/>
              <p:cNvSpPr/>
              <p:nvPr/>
            </p:nvSpPr>
            <p:spPr bwMode="auto">
              <a:xfrm>
                <a:off x="-8122444" y="-8439151"/>
                <a:ext cx="104775" cy="101600"/>
              </a:xfrm>
              <a:custGeom>
                <a:gdLst>
                  <a:gd name="T0" fmla="*/ 15 w 28"/>
                  <a:gd name="T1" fmla="*/ 0 h 27"/>
                  <a:gd name="T2" fmla="*/ 1 w 28"/>
                  <a:gd name="T3" fmla="*/ 12 h 27"/>
                  <a:gd name="T4" fmla="*/ 13 w 28"/>
                  <a:gd name="T5" fmla="*/ 26 h 27"/>
                  <a:gd name="T6" fmla="*/ 27 w 28"/>
                  <a:gd name="T7" fmla="*/ 14 h 27"/>
                  <a:gd name="T8" fmla="*/ 15 w 28"/>
                  <a:gd name="T9" fmla="*/ 0 h 27"/>
                </a:gd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627"/>
              <p:cNvSpPr/>
              <p:nvPr/>
            </p:nvSpPr>
            <p:spPr bwMode="auto">
              <a:xfrm>
                <a:off x="-8114506" y="-8443913"/>
                <a:ext cx="55563" cy="120650"/>
              </a:xfrm>
              <a:custGeom>
                <a:gdLst>
                  <a:gd name="T0" fmla="*/ 0 w 35"/>
                  <a:gd name="T1" fmla="*/ 8 h 76"/>
                  <a:gd name="T2" fmla="*/ 9 w 35"/>
                  <a:gd name="T3" fmla="*/ 0 h 76"/>
                  <a:gd name="T4" fmla="*/ 35 w 35"/>
                  <a:gd name="T5" fmla="*/ 76 h 76"/>
                  <a:gd name="T6" fmla="*/ 24 w 35"/>
                  <a:gd name="T7" fmla="*/ 76 h 76"/>
                  <a:gd name="T8" fmla="*/ 0 w 35"/>
                  <a:gd name="T9" fmla="*/ 8 h 76"/>
                </a:gd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628"/>
              <p:cNvSpPr/>
              <p:nvPr/>
            </p:nvSpPr>
            <p:spPr bwMode="auto">
              <a:xfrm>
                <a:off x="-8084344" y="-8447088"/>
                <a:ext cx="44450" cy="112713"/>
              </a:xfrm>
              <a:custGeom>
                <a:gdLst>
                  <a:gd name="T0" fmla="*/ 7 w 28"/>
                  <a:gd name="T1" fmla="*/ 2 h 71"/>
                  <a:gd name="T2" fmla="*/ 0 w 28"/>
                  <a:gd name="T3" fmla="*/ 0 h 71"/>
                  <a:gd name="T4" fmla="*/ 24 w 28"/>
                  <a:gd name="T5" fmla="*/ 71 h 71"/>
                  <a:gd name="T6" fmla="*/ 28 w 28"/>
                  <a:gd name="T7" fmla="*/ 66 h 71"/>
                  <a:gd name="T8" fmla="*/ 7 w 28"/>
                  <a:gd name="T9" fmla="*/ 2 h 71"/>
                </a:gd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629"/>
              <p:cNvSpPr/>
              <p:nvPr/>
            </p:nvSpPr>
            <p:spPr bwMode="auto">
              <a:xfrm>
                <a:off x="-7844631" y="-8372476"/>
                <a:ext cx="63500" cy="65088"/>
              </a:xfrm>
              <a:custGeom>
                <a:gdLst>
                  <a:gd name="T0" fmla="*/ 9 w 17"/>
                  <a:gd name="T1" fmla="*/ 1 h 17"/>
                  <a:gd name="T2" fmla="*/ 1 w 17"/>
                  <a:gd name="T3" fmla="*/ 8 h 17"/>
                  <a:gd name="T4" fmla="*/ 7 w 17"/>
                  <a:gd name="T5" fmla="*/ 17 h 17"/>
                  <a:gd name="T6" fmla="*/ 16 w 17"/>
                  <a:gd name="T7" fmla="*/ 10 h 17"/>
                  <a:gd name="T8" fmla="*/ 9 w 17"/>
                  <a:gd name="T9" fmla="*/ 1 h 17"/>
                </a:gd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630"/>
              <p:cNvSpPr/>
              <p:nvPr/>
            </p:nvSpPr>
            <p:spPr bwMode="auto">
              <a:xfrm>
                <a:off x="-8246269" y="-8416926"/>
                <a:ext cx="176213" cy="176213"/>
              </a:xfrm>
              <a:custGeom>
                <a:gdLst>
                  <a:gd name="T0" fmla="*/ 28 w 47"/>
                  <a:gd name="T1" fmla="*/ 2 h 47"/>
                  <a:gd name="T2" fmla="*/ 2 w 47"/>
                  <a:gd name="T3" fmla="*/ 20 h 47"/>
                  <a:gd name="T4" fmla="*/ 20 w 47"/>
                  <a:gd name="T5" fmla="*/ 45 h 47"/>
                  <a:gd name="T6" fmla="*/ 45 w 47"/>
                  <a:gd name="T7" fmla="*/ 28 h 47"/>
                  <a:gd name="T8" fmla="*/ 28 w 47"/>
                  <a:gd name="T9" fmla="*/ 2 h 47"/>
                </a:gd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631"/>
              <p:cNvSpPr/>
              <p:nvPr/>
            </p:nvSpPr>
            <p:spPr bwMode="auto">
              <a:xfrm>
                <a:off x="-8152606" y="-8378826"/>
                <a:ext cx="57150" cy="55563"/>
              </a:xfrm>
              <a:custGeom>
                <a:gdLst>
                  <a:gd name="T0" fmla="*/ 9 w 15"/>
                  <a:gd name="T1" fmla="*/ 1 h 15"/>
                  <a:gd name="T2" fmla="*/ 1 w 15"/>
                  <a:gd name="T3" fmla="*/ 7 h 15"/>
                  <a:gd name="T4" fmla="*/ 6 w 15"/>
                  <a:gd name="T5" fmla="*/ 15 h 15"/>
                  <a:gd name="T6" fmla="*/ 15 w 15"/>
                  <a:gd name="T7" fmla="*/ 9 h 15"/>
                  <a:gd name="T8" fmla="*/ 9 w 15"/>
                  <a:gd name="T9" fmla="*/ 1 h 15"/>
                </a:gd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632"/>
              <p:cNvSpPr/>
              <p:nvPr/>
            </p:nvSpPr>
            <p:spPr bwMode="auto">
              <a:xfrm>
                <a:off x="-8287544" y="-8361363"/>
                <a:ext cx="101600" cy="101600"/>
              </a:xfrm>
              <a:custGeom>
                <a:gdLst>
                  <a:gd name="T0" fmla="*/ 16 w 27"/>
                  <a:gd name="T1" fmla="*/ 1 h 27"/>
                  <a:gd name="T2" fmla="*/ 1 w 27"/>
                  <a:gd name="T3" fmla="*/ 11 h 27"/>
                  <a:gd name="T4" fmla="*/ 11 w 27"/>
                  <a:gd name="T5" fmla="*/ 26 h 27"/>
                  <a:gd name="T6" fmla="*/ 26 w 27"/>
                  <a:gd name="T7" fmla="*/ 16 h 27"/>
                  <a:gd name="T8" fmla="*/ 16 w 27"/>
                  <a:gd name="T9" fmla="*/ 1 h 27"/>
                </a:gd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3633"/>
              <p:cNvSpPr/>
              <p:nvPr/>
            </p:nvSpPr>
            <p:spPr bwMode="auto">
              <a:xfrm>
                <a:off x="-8152606" y="-8331201"/>
                <a:ext cx="101600" cy="98425"/>
              </a:xfrm>
              <a:custGeom>
                <a:gdLst>
                  <a:gd name="T0" fmla="*/ 16 w 27"/>
                  <a:gd name="T1" fmla="*/ 1 h 26"/>
                  <a:gd name="T2" fmla="*/ 1 w 27"/>
                  <a:gd name="T3" fmla="*/ 11 h 26"/>
                  <a:gd name="T4" fmla="*/ 11 w 27"/>
                  <a:gd name="T5" fmla="*/ 25 h 26"/>
                  <a:gd name="T6" fmla="*/ 26 w 27"/>
                  <a:gd name="T7" fmla="*/ 15 h 26"/>
                  <a:gd name="T8" fmla="*/ 16 w 27"/>
                  <a:gd name="T9" fmla="*/ 1 h 26"/>
                </a:gd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3634"/>
              <p:cNvSpPr/>
              <p:nvPr/>
            </p:nvSpPr>
            <p:spPr bwMode="auto">
              <a:xfrm>
                <a:off x="-8265319" y="-8289926"/>
                <a:ext cx="46038" cy="19050"/>
              </a:xfrm>
              <a:custGeom>
                <a:gdLst>
                  <a:gd name="T0" fmla="*/ 6 w 12"/>
                  <a:gd name="T1" fmla="*/ 1 h 5"/>
                  <a:gd name="T2" fmla="*/ 0 w 12"/>
                  <a:gd name="T3" fmla="*/ 1 h 5"/>
                  <a:gd name="T4" fmla="*/ 6 w 12"/>
                  <a:gd name="T5" fmla="*/ 4 h 5"/>
                  <a:gd name="T6" fmla="*/ 12 w 12"/>
                  <a:gd name="T7" fmla="*/ 4 h 5"/>
                  <a:gd name="T8" fmla="*/ 6 w 12"/>
                  <a:gd name="T9" fmla="*/ 1 h 5"/>
                </a:gd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635"/>
              <p:cNvSpPr/>
              <p:nvPr/>
            </p:nvSpPr>
            <p:spPr bwMode="auto">
              <a:xfrm>
                <a:off x="-8128794" y="-8262938"/>
                <a:ext cx="47625" cy="19050"/>
              </a:xfrm>
              <a:custGeom>
                <a:gdLst>
                  <a:gd name="T0" fmla="*/ 7 w 13"/>
                  <a:gd name="T1" fmla="*/ 1 h 5"/>
                  <a:gd name="T2" fmla="*/ 0 w 13"/>
                  <a:gd name="T3" fmla="*/ 1 h 5"/>
                  <a:gd name="T4" fmla="*/ 6 w 13"/>
                  <a:gd name="T5" fmla="*/ 4 h 5"/>
                  <a:gd name="T6" fmla="*/ 12 w 13"/>
                  <a:gd name="T7" fmla="*/ 4 h 5"/>
                  <a:gd name="T8" fmla="*/ 7 w 13"/>
                  <a:gd name="T9" fmla="*/ 1 h 5"/>
                </a:gd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636"/>
              <p:cNvSpPr/>
              <p:nvPr/>
            </p:nvSpPr>
            <p:spPr bwMode="auto">
              <a:xfrm>
                <a:off x="-9151144" y="-7591426"/>
                <a:ext cx="274638" cy="239713"/>
              </a:xfrm>
              <a:custGeom>
                <a:gdLst>
                  <a:gd name="T0" fmla="*/ 73 w 73"/>
                  <a:gd name="T1" fmla="*/ 26 h 64"/>
                  <a:gd name="T2" fmla="*/ 13 w 73"/>
                  <a:gd name="T3" fmla="*/ 0 h 64"/>
                  <a:gd name="T4" fmla="*/ 38 w 73"/>
                  <a:gd name="T5" fmla="*/ 57 h 64"/>
                  <a:gd name="T6" fmla="*/ 73 w 73"/>
                  <a:gd name="T7" fmla="*/ 26 h 64"/>
                </a:gd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637"/>
              <p:cNvSpPr/>
              <p:nvPr/>
            </p:nvSpPr>
            <p:spPr bwMode="auto">
              <a:xfrm>
                <a:off x="-9090819" y="-7693026"/>
                <a:ext cx="255588" cy="168275"/>
              </a:xfrm>
              <a:custGeom>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638"/>
              <p:cNvSpPr/>
              <p:nvPr/>
            </p:nvSpPr>
            <p:spPr bwMode="auto">
              <a:xfrm>
                <a:off x="-9187656" y="-7689851"/>
                <a:ext cx="390525" cy="258763"/>
              </a:xfrm>
              <a:custGeom>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639"/>
              <p:cNvSpPr/>
              <p:nvPr/>
            </p:nvSpPr>
            <p:spPr bwMode="auto">
              <a:xfrm>
                <a:off x="-8928894" y="-8656638"/>
                <a:ext cx="203200" cy="231775"/>
              </a:xfrm>
              <a:custGeom>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640"/>
              <p:cNvSpPr/>
              <p:nvPr/>
            </p:nvSpPr>
            <p:spPr bwMode="auto">
              <a:xfrm>
                <a:off x="-9052719" y="-8450263"/>
                <a:ext cx="239713" cy="360363"/>
              </a:xfrm>
              <a:custGeom>
                <a:gdLst>
                  <a:gd name="T0" fmla="*/ 40 w 64"/>
                  <a:gd name="T1" fmla="*/ 0 h 96"/>
                  <a:gd name="T2" fmla="*/ 0 w 64"/>
                  <a:gd name="T3" fmla="*/ 80 h 96"/>
                  <a:gd name="T4" fmla="*/ 49 w 64"/>
                  <a:gd name="T5" fmla="*/ 92 h 96"/>
                  <a:gd name="T6" fmla="*/ 64 w 64"/>
                  <a:gd name="T7" fmla="*/ 6 h 96"/>
                  <a:gd name="T8" fmla="*/ 40 w 64"/>
                  <a:gd name="T9" fmla="*/ 0 h 96"/>
                </a:gd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641"/>
              <p:cNvSpPr/>
              <p:nvPr/>
            </p:nvSpPr>
            <p:spPr bwMode="auto">
              <a:xfrm>
                <a:off x="-7473156" y="-9126538"/>
                <a:ext cx="139700" cy="139700"/>
              </a:xfrm>
              <a:custGeom>
                <a:gdLst>
                  <a:gd name="T0" fmla="*/ 20 w 37"/>
                  <a:gd name="T1" fmla="*/ 1 h 37"/>
                  <a:gd name="T2" fmla="*/ 36 w 37"/>
                  <a:gd name="T3" fmla="*/ 20 h 37"/>
                  <a:gd name="T4" fmla="*/ 17 w 37"/>
                  <a:gd name="T5" fmla="*/ 36 h 37"/>
                  <a:gd name="T6" fmla="*/ 1 w 37"/>
                  <a:gd name="T7" fmla="*/ 16 h 37"/>
                  <a:gd name="T8" fmla="*/ 20 w 37"/>
                  <a:gd name="T9" fmla="*/ 1 h 37"/>
                </a:gd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3642"/>
              <p:cNvSpPr/>
              <p:nvPr/>
            </p:nvSpPr>
            <p:spPr bwMode="auto">
              <a:xfrm>
                <a:off x="-7442994" y="-9099551"/>
                <a:ext cx="93663" cy="93663"/>
              </a:xfrm>
              <a:custGeom>
                <a:gdLst>
                  <a:gd name="T0" fmla="*/ 14 w 25"/>
                  <a:gd name="T1" fmla="*/ 1 h 25"/>
                  <a:gd name="T2" fmla="*/ 24 w 25"/>
                  <a:gd name="T3" fmla="*/ 14 h 25"/>
                  <a:gd name="T4" fmla="*/ 11 w 25"/>
                  <a:gd name="T5" fmla="*/ 24 h 25"/>
                  <a:gd name="T6" fmla="*/ 1 w 25"/>
                  <a:gd name="T7" fmla="*/ 11 h 25"/>
                  <a:gd name="T8" fmla="*/ 14 w 25"/>
                  <a:gd name="T9" fmla="*/ 1 h 25"/>
                </a:gd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3643"/>
              <p:cNvSpPr/>
              <p:nvPr/>
            </p:nvSpPr>
            <p:spPr bwMode="auto">
              <a:xfrm>
                <a:off x="-10257631" y="-7381876"/>
                <a:ext cx="1576388" cy="1208088"/>
              </a:xfrm>
              <a:custGeom>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644"/>
              <p:cNvSpPr/>
              <p:nvPr/>
            </p:nvSpPr>
            <p:spPr bwMode="auto">
              <a:xfrm>
                <a:off x="-9608344" y="-6327776"/>
                <a:ext cx="1295400" cy="547688"/>
              </a:xfrm>
              <a:custGeom>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645"/>
              <p:cNvSpPr/>
              <p:nvPr/>
            </p:nvSpPr>
            <p:spPr bwMode="auto">
              <a:xfrm>
                <a:off x="-9619456" y="-6350001"/>
                <a:ext cx="1295400" cy="550863"/>
              </a:xfrm>
              <a:custGeom>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646"/>
              <p:cNvSpPr/>
              <p:nvPr/>
            </p:nvSpPr>
            <p:spPr bwMode="auto">
              <a:xfrm>
                <a:off x="-10208419" y="-6567488"/>
                <a:ext cx="1290638" cy="550863"/>
              </a:xfrm>
              <a:custGeom>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647"/>
              <p:cNvSpPr/>
              <p:nvPr/>
            </p:nvSpPr>
            <p:spPr bwMode="auto">
              <a:xfrm>
                <a:off x="-10219531" y="-6586538"/>
                <a:ext cx="1290638" cy="547688"/>
              </a:xfrm>
              <a:custGeom>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648"/>
              <p:cNvSpPr/>
              <p:nvPr/>
            </p:nvSpPr>
            <p:spPr bwMode="auto">
              <a:xfrm>
                <a:off x="-9124156" y="-7842251"/>
                <a:ext cx="1733550" cy="1792288"/>
              </a:xfrm>
              <a:custGeom>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649"/>
              <p:cNvSpPr/>
              <p:nvPr/>
            </p:nvSpPr>
            <p:spPr bwMode="auto">
              <a:xfrm>
                <a:off x="-9079706" y="-7835901"/>
                <a:ext cx="1735138" cy="1793875"/>
              </a:xfrm>
              <a:custGeom>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650"/>
              <p:cNvSpPr/>
              <p:nvPr/>
            </p:nvSpPr>
            <p:spPr bwMode="auto">
              <a:xfrm>
                <a:off x="-10310019" y="-7580313"/>
                <a:ext cx="1812925" cy="1450975"/>
              </a:xfrm>
              <a:custGeom>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cxnLst>
                  <a:cxn ang="0">
                    <a:pos x="T0" y="T1"/>
                  </a:cxn>
                  <a:cxn ang="0">
                    <a:pos x="T2" y="T3"/>
                  </a:cxn>
                  <a:cxn ang="0">
                    <a:pos x="T4" y="T5"/>
                  </a:cxn>
                  <a:cxn ang="0">
                    <a:pos x="T6" y="T7"/>
                  </a:cxn>
                  <a:cxn ang="0">
                    <a:pos x="T8" y="T9"/>
                  </a:cxn>
                  <a:cxn ang="0">
                    <a:pos x="T10" y="T11"/>
                  </a:cxn>
                  <a:cxn ang="0">
                    <a:pos x="T12" y="T13"/>
                  </a:cxn>
                </a:cxnLst>
                <a:rect l="0" t="0" r="r" b="b"/>
                <a:pathLst>
                  <a:path w="482"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651"/>
              <p:cNvSpPr/>
              <p:nvPr/>
            </p:nvSpPr>
            <p:spPr bwMode="auto">
              <a:xfrm>
                <a:off x="-10354469" y="-7572376"/>
                <a:ext cx="1811338" cy="1525588"/>
              </a:xfrm>
              <a:custGeom>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cxnLst>
                  <a:cxn ang="0">
                    <a:pos x="T0" y="T1"/>
                  </a:cxn>
                  <a:cxn ang="0">
                    <a:pos x="T2" y="T3"/>
                  </a:cxn>
                  <a:cxn ang="0">
                    <a:pos x="T4" y="T5"/>
                  </a:cxn>
                  <a:cxn ang="0">
                    <a:pos x="T6" y="T7"/>
                  </a:cxn>
                  <a:cxn ang="0">
                    <a:pos x="T8" y="T9"/>
                  </a:cxn>
                  <a:cxn ang="0">
                    <a:pos x="T10" y="T11"/>
                  </a:cxn>
                  <a:cxn ang="0">
                    <a:pos x="T12" y="T13"/>
                  </a:cxn>
                </a:cxnLst>
                <a:rect l="0" t="0" r="r" b="b"/>
                <a:pathLst>
                  <a:path w="482"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652"/>
              <p:cNvSpPr/>
              <p:nvPr/>
            </p:nvSpPr>
            <p:spPr bwMode="auto">
              <a:xfrm>
                <a:off x="-8906669" y="-7778751"/>
                <a:ext cx="1543050" cy="1646238"/>
              </a:xfrm>
              <a:custGeom>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653"/>
              <p:cNvSpPr/>
              <p:nvPr/>
            </p:nvSpPr>
            <p:spPr bwMode="auto">
              <a:xfrm>
                <a:off x="-11533981" y="-6691313"/>
                <a:ext cx="1636713" cy="1027113"/>
              </a:xfrm>
              <a:custGeom>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654"/>
              <p:cNvSpPr/>
              <p:nvPr/>
            </p:nvSpPr>
            <p:spPr bwMode="auto">
              <a:xfrm>
                <a:off x="-11822906" y="-5876926"/>
                <a:ext cx="908050" cy="884238"/>
              </a:xfrm>
              <a:custGeom>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cxnLst>
                  <a:cxn ang="0">
                    <a:pos x="T0" y="T1"/>
                  </a:cxn>
                  <a:cxn ang="0">
                    <a:pos x="T2" y="T3"/>
                  </a:cxn>
                  <a:cxn ang="0">
                    <a:pos x="T4" y="T5"/>
                  </a:cxn>
                  <a:cxn ang="0">
                    <a:pos x="T6" y="T7"/>
                  </a:cxn>
                  <a:cxn ang="0">
                    <a:pos x="T8" y="T9"/>
                  </a:cxn>
                  <a:cxn ang="0">
                    <a:pos x="T10" y="T11"/>
                  </a:cxn>
                  <a:cxn ang="0">
                    <a:pos x="T12" y="T13"/>
                  </a:cxn>
                </a:cxnLst>
                <a:rect l="0" t="0" r="r" b="b"/>
                <a:pathLst>
                  <a:path w="241"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3655"/>
              <p:cNvSpPr/>
              <p:nvPr/>
            </p:nvSpPr>
            <p:spPr bwMode="auto">
              <a:xfrm>
                <a:off x="-10505281" y="-6600826"/>
                <a:ext cx="979488" cy="1390650"/>
              </a:xfrm>
              <a:custGeom>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3656"/>
              <p:cNvSpPr/>
              <p:nvPr/>
            </p:nvSpPr>
            <p:spPr bwMode="auto">
              <a:xfrm>
                <a:off x="-10332244" y="-7010401"/>
                <a:ext cx="412750" cy="401638"/>
              </a:xfrm>
              <a:custGeom>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3657"/>
              <p:cNvSpPr/>
              <p:nvPr/>
            </p:nvSpPr>
            <p:spPr bwMode="auto">
              <a:xfrm>
                <a:off x="-11300619" y="-6983413"/>
                <a:ext cx="2716213" cy="985838"/>
              </a:xfrm>
              <a:custGeom>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658"/>
              <p:cNvSpPr/>
              <p:nvPr/>
            </p:nvSpPr>
            <p:spPr bwMode="auto">
              <a:xfrm>
                <a:off x="-8981281" y="-6657976"/>
                <a:ext cx="273050" cy="415925"/>
              </a:xfrm>
              <a:custGeom>
                <a:gdLst>
                  <a:gd name="T0" fmla="*/ 66 w 73"/>
                  <a:gd name="T1" fmla="*/ 21 h 111"/>
                  <a:gd name="T2" fmla="*/ 61 w 73"/>
                  <a:gd name="T3" fmla="*/ 110 h 111"/>
                  <a:gd name="T4" fmla="*/ 37 w 73"/>
                  <a:gd name="T5" fmla="*/ 45 h 111"/>
                  <a:gd name="T6" fmla="*/ 53 w 73"/>
                  <a:gd name="T7" fmla="*/ 7 h 111"/>
                  <a:gd name="T8" fmla="*/ 66 w 73"/>
                  <a:gd name="T9" fmla="*/ 21 h 111"/>
                </a:gdLst>
                <a:cxnLst>
                  <a:cxn ang="0">
                    <a:pos x="T0" y="T1"/>
                  </a:cxn>
                  <a:cxn ang="0">
                    <a:pos x="T2" y="T3"/>
                  </a:cxn>
                  <a:cxn ang="0">
                    <a:pos x="T4" y="T5"/>
                  </a:cxn>
                  <a:cxn ang="0">
                    <a:pos x="T6" y="T7"/>
                  </a:cxn>
                  <a:cxn ang="0">
                    <a:pos x="T8" y="T9"/>
                  </a:cxn>
                </a:cxnLst>
                <a:rect l="0" t="0" r="r" b="b"/>
                <a:pathLst>
                  <a:path w="73" h="110">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659"/>
              <p:cNvSpPr/>
              <p:nvPr/>
            </p:nvSpPr>
            <p:spPr bwMode="auto">
              <a:xfrm>
                <a:off x="-9184481" y="-6646863"/>
                <a:ext cx="338138" cy="506413"/>
              </a:xfrm>
              <a:custGeom>
                <a:gdLst>
                  <a:gd name="T0" fmla="*/ 0 w 90"/>
                  <a:gd name="T1" fmla="*/ 32 h 135"/>
                  <a:gd name="T2" fmla="*/ 45 w 90"/>
                  <a:gd name="T3" fmla="*/ 0 h 135"/>
                  <a:gd name="T4" fmla="*/ 47 w 90"/>
                  <a:gd name="T5" fmla="*/ 117 h 135"/>
                  <a:gd name="T6" fmla="*/ 35 w 90"/>
                  <a:gd name="T7" fmla="*/ 100 h 135"/>
                  <a:gd name="T8" fmla="*/ 0 w 90"/>
                  <a:gd name="T9" fmla="*/ 32 h 135"/>
                </a:gd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660"/>
              <p:cNvSpPr/>
              <p:nvPr/>
            </p:nvSpPr>
            <p:spPr bwMode="auto">
              <a:xfrm>
                <a:off x="-9548019" y="-6570663"/>
                <a:ext cx="307975" cy="434975"/>
              </a:xfrm>
              <a:custGeom>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cxnLst>
                  <a:cxn ang="0">
                    <a:pos x="T0" y="T1"/>
                  </a:cxn>
                  <a:cxn ang="0">
                    <a:pos x="T2" y="T3"/>
                  </a:cxn>
                  <a:cxn ang="0">
                    <a:pos x="T4" y="T5"/>
                  </a:cxn>
                  <a:cxn ang="0">
                    <a:pos x="T6" y="T7"/>
                  </a:cxn>
                  <a:cxn ang="0">
                    <a:pos x="T8" y="T9"/>
                  </a:cxn>
                  <a:cxn ang="0">
                    <a:pos x="T10" y="T11"/>
                  </a:cxn>
                </a:cxnLst>
                <a:rect l="0" t="0" r="r" b="b"/>
                <a:pathLst>
                  <a:path w="82" h="115">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3661"/>
              <p:cNvSpPr/>
              <p:nvPr/>
            </p:nvSpPr>
            <p:spPr bwMode="auto">
              <a:xfrm>
                <a:off x="-9765506" y="-6845301"/>
                <a:ext cx="284163" cy="498475"/>
              </a:xfrm>
              <a:custGeom>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3662"/>
              <p:cNvSpPr/>
              <p:nvPr/>
            </p:nvSpPr>
            <p:spPr bwMode="auto">
              <a:xfrm>
                <a:off x="-9990931" y="-6680201"/>
                <a:ext cx="239713" cy="514350"/>
              </a:xfrm>
              <a:custGeom>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663"/>
              <p:cNvSpPr/>
              <p:nvPr/>
            </p:nvSpPr>
            <p:spPr bwMode="auto">
              <a:xfrm>
                <a:off x="-10230644" y="-6402388"/>
                <a:ext cx="360363" cy="333375"/>
              </a:xfrm>
              <a:custGeom>
                <a:gdLst>
                  <a:gd name="T0" fmla="*/ 35 w 96"/>
                  <a:gd name="T1" fmla="*/ 0 h 89"/>
                  <a:gd name="T2" fmla="*/ 70 w 96"/>
                  <a:gd name="T3" fmla="*/ 75 h 89"/>
                  <a:gd name="T4" fmla="*/ 21 w 96"/>
                  <a:gd name="T5" fmla="*/ 37 h 89"/>
                  <a:gd name="T6" fmla="*/ 34 w 96"/>
                  <a:gd name="T7" fmla="*/ 1 h 89"/>
                  <a:gd name="T8" fmla="*/ 35 w 96"/>
                  <a:gd name="T9" fmla="*/ 0 h 89"/>
                </a:gd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3664"/>
              <p:cNvSpPr/>
              <p:nvPr/>
            </p:nvSpPr>
            <p:spPr bwMode="auto">
              <a:xfrm>
                <a:off x="-10419556" y="-6316663"/>
                <a:ext cx="192088" cy="368300"/>
              </a:xfrm>
              <a:custGeom>
                <a:gdLst>
                  <a:gd name="T0" fmla="*/ 28 w 51"/>
                  <a:gd name="T1" fmla="*/ 1 h 98"/>
                  <a:gd name="T2" fmla="*/ 49 w 51"/>
                  <a:gd name="T3" fmla="*/ 76 h 98"/>
                  <a:gd name="T4" fmla="*/ 9 w 51"/>
                  <a:gd name="T5" fmla="*/ 94 h 98"/>
                  <a:gd name="T6" fmla="*/ 1 w 51"/>
                  <a:gd name="T7" fmla="*/ 11 h 98"/>
                  <a:gd name="T8" fmla="*/ 28 w 51"/>
                  <a:gd name="T9" fmla="*/ 1 h 98"/>
                </a:gd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665"/>
              <p:cNvSpPr/>
              <p:nvPr/>
            </p:nvSpPr>
            <p:spPr bwMode="auto">
              <a:xfrm>
                <a:off x="-10764044" y="-6316663"/>
                <a:ext cx="266700" cy="322263"/>
              </a:xfrm>
              <a:custGeom>
                <a:gdLst>
                  <a:gd name="T0" fmla="*/ 62 w 71"/>
                  <a:gd name="T1" fmla="*/ 4 h 86"/>
                  <a:gd name="T2" fmla="*/ 41 w 71"/>
                  <a:gd name="T3" fmla="*/ 86 h 86"/>
                  <a:gd name="T4" fmla="*/ 1 w 71"/>
                  <a:gd name="T5" fmla="*/ 78 h 86"/>
                  <a:gd name="T6" fmla="*/ 24 w 71"/>
                  <a:gd name="T7" fmla="*/ 5 h 86"/>
                  <a:gd name="T8" fmla="*/ 62 w 71"/>
                  <a:gd name="T9" fmla="*/ 4 h 86"/>
                </a:gd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3666"/>
              <p:cNvSpPr/>
              <p:nvPr/>
            </p:nvSpPr>
            <p:spPr bwMode="auto">
              <a:xfrm>
                <a:off x="-11206956" y="-6383338"/>
                <a:ext cx="390525" cy="322263"/>
              </a:xfrm>
              <a:custGeom>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3667"/>
              <p:cNvSpPr/>
              <p:nvPr/>
            </p:nvSpPr>
            <p:spPr bwMode="auto">
              <a:xfrm>
                <a:off x="-8670131" y="-6553201"/>
                <a:ext cx="192088" cy="277813"/>
              </a:xfrm>
              <a:custGeom>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3668"/>
              <p:cNvSpPr/>
              <p:nvPr/>
            </p:nvSpPr>
            <p:spPr bwMode="auto">
              <a:xfrm>
                <a:off x="-11575256" y="-6619876"/>
                <a:ext cx="434975" cy="377825"/>
              </a:xfrm>
              <a:custGeom>
                <a:gdLst>
                  <a:gd name="T0" fmla="*/ 23 w 116"/>
                  <a:gd name="T1" fmla="*/ 78 h 101"/>
                  <a:gd name="T2" fmla="*/ 94 w 116"/>
                  <a:gd name="T3" fmla="*/ 38 h 101"/>
                  <a:gd name="T4" fmla="*/ 99 w 116"/>
                  <a:gd name="T5" fmla="*/ 96 h 101"/>
                  <a:gd name="T6" fmla="*/ 25 w 116"/>
                  <a:gd name="T7" fmla="*/ 86 h 101"/>
                  <a:gd name="T8" fmla="*/ 23 w 116"/>
                  <a:gd name="T9" fmla="*/ 78 h 101"/>
                </a:gdLst>
                <a:cxnLst>
                  <a:cxn ang="0">
                    <a:pos x="T0" y="T1"/>
                  </a:cxn>
                  <a:cxn ang="0">
                    <a:pos x="T2" y="T3"/>
                  </a:cxn>
                  <a:cxn ang="0">
                    <a:pos x="T4" y="T5"/>
                  </a:cxn>
                  <a:cxn ang="0">
                    <a:pos x="T6" y="T7"/>
                  </a:cxn>
                  <a:cxn ang="0">
                    <a:pos x="T8" y="T9"/>
                  </a:cxn>
                </a:cxnLst>
                <a:rect l="0" t="0" r="r" b="b"/>
                <a:pathLst>
                  <a:path w="115" h="100">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3669"/>
              <p:cNvSpPr/>
              <p:nvPr/>
            </p:nvSpPr>
            <p:spPr bwMode="auto">
              <a:xfrm>
                <a:off x="-11248231" y="-8555038"/>
                <a:ext cx="2495550" cy="2163763"/>
              </a:xfrm>
              <a:custGeom>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3670"/>
              <p:cNvSpPr/>
              <p:nvPr/>
            </p:nvSpPr>
            <p:spPr bwMode="auto">
              <a:xfrm>
                <a:off x="-11151394" y="-7861301"/>
                <a:ext cx="3270250" cy="1574800"/>
              </a:xfrm>
              <a:custGeom>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3671"/>
              <p:cNvSpPr/>
              <p:nvPr/>
            </p:nvSpPr>
            <p:spPr bwMode="auto">
              <a:xfrm>
                <a:off x="-7993856" y="-7959726"/>
                <a:ext cx="419100" cy="709613"/>
              </a:xfrm>
              <a:custGeom>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3672"/>
              <p:cNvSpPr/>
              <p:nvPr/>
            </p:nvSpPr>
            <p:spPr bwMode="auto">
              <a:xfrm>
                <a:off x="-8122444" y="-7583488"/>
                <a:ext cx="442913" cy="411163"/>
              </a:xfrm>
              <a:custGeom>
                <a:gdLst>
                  <a:gd name="T0" fmla="*/ 72 w 118"/>
                  <a:gd name="T1" fmla="*/ 7 h 110"/>
                  <a:gd name="T2" fmla="*/ 51 w 118"/>
                  <a:gd name="T3" fmla="*/ 84 h 110"/>
                  <a:gd name="T4" fmla="*/ 45 w 118"/>
                  <a:gd name="T5" fmla="*/ 77 h 110"/>
                  <a:gd name="T6" fmla="*/ 34 w 118"/>
                  <a:gd name="T7" fmla="*/ 79 h 110"/>
                  <a:gd name="T8" fmla="*/ 72 w 118"/>
                  <a:gd name="T9" fmla="*/ 7 h 110"/>
                </a:gd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673"/>
              <p:cNvSpPr/>
              <p:nvPr/>
            </p:nvSpPr>
            <p:spPr bwMode="auto">
              <a:xfrm>
                <a:off x="-8163719" y="-7929563"/>
                <a:ext cx="315913" cy="525463"/>
              </a:xfrm>
              <a:custGeom>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674"/>
              <p:cNvSpPr/>
              <p:nvPr/>
            </p:nvSpPr>
            <p:spPr bwMode="auto">
              <a:xfrm>
                <a:off x="-11630819" y="-5862638"/>
                <a:ext cx="288925" cy="250825"/>
              </a:xfrm>
              <a:custGeom>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675"/>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676"/>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677"/>
              <p:cNvSpPr/>
              <p:nvPr/>
            </p:nvSpPr>
            <p:spPr bwMode="auto">
              <a:xfrm>
                <a:off x="-11605419" y="-6424613"/>
                <a:ext cx="461963" cy="236538"/>
              </a:xfrm>
              <a:custGeom>
                <a:gdLst>
                  <a:gd name="T0" fmla="*/ 97 w 123"/>
                  <a:gd name="T1" fmla="*/ 62 h 63"/>
                  <a:gd name="T2" fmla="*/ 2 w 123"/>
                  <a:gd name="T3" fmla="*/ 35 h 63"/>
                  <a:gd name="T4" fmla="*/ 18 w 123"/>
                  <a:gd name="T5" fmla="*/ 0 h 63"/>
                  <a:gd name="T6" fmla="*/ 108 w 123"/>
                  <a:gd name="T7" fmla="*/ 28 h 63"/>
                  <a:gd name="T8" fmla="*/ 97 w 123"/>
                  <a:gd name="T9" fmla="*/ 62 h 63"/>
                </a:gdLst>
                <a:cxnLst>
                  <a:cxn ang="0">
                    <a:pos x="T0" y="T1"/>
                  </a:cxn>
                  <a:cxn ang="0">
                    <a:pos x="T2" y="T3"/>
                  </a:cxn>
                  <a:cxn ang="0">
                    <a:pos x="T4" y="T5"/>
                  </a:cxn>
                  <a:cxn ang="0">
                    <a:pos x="T6" y="T7"/>
                  </a:cxn>
                  <a:cxn ang="0">
                    <a:pos x="T8" y="T9"/>
                  </a:cxn>
                </a:cxnLst>
                <a:rect l="0" t="0" r="r" b="b"/>
                <a:pathLst>
                  <a:path w="123" h="62">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678"/>
              <p:cNvSpPr/>
              <p:nvPr/>
            </p:nvSpPr>
            <p:spPr bwMode="auto">
              <a:xfrm>
                <a:off x="-11649869" y="-6173788"/>
                <a:ext cx="450850" cy="195263"/>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679"/>
              <p:cNvSpPr/>
              <p:nvPr/>
            </p:nvSpPr>
            <p:spPr bwMode="auto">
              <a:xfrm>
                <a:off x="-11672094" y="-5929313"/>
                <a:ext cx="449263" cy="193675"/>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680"/>
              <p:cNvSpPr/>
              <p:nvPr/>
            </p:nvSpPr>
            <p:spPr bwMode="auto">
              <a:xfrm>
                <a:off x="-12453144" y="-8513763"/>
                <a:ext cx="1054100" cy="989013"/>
              </a:xfrm>
              <a:custGeom>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681"/>
              <p:cNvSpPr/>
              <p:nvPr/>
            </p:nvSpPr>
            <p:spPr bwMode="auto">
              <a:xfrm>
                <a:off x="-11954669" y="-6991351"/>
                <a:ext cx="131763" cy="112713"/>
              </a:xfrm>
              <a:custGeom>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682"/>
              <p:cNvSpPr/>
              <p:nvPr/>
            </p:nvSpPr>
            <p:spPr bwMode="auto">
              <a:xfrm>
                <a:off x="-12062619" y="-7648576"/>
                <a:ext cx="682625" cy="552450"/>
              </a:xfrm>
              <a:custGeom>
                <a:gdLst>
                  <a:gd name="T0" fmla="*/ 178 w 182"/>
                  <a:gd name="T1" fmla="*/ 142 h 147"/>
                  <a:gd name="T2" fmla="*/ 182 w 182"/>
                  <a:gd name="T3" fmla="*/ 113 h 147"/>
                  <a:gd name="T4" fmla="*/ 28 w 182"/>
                  <a:gd name="T5" fmla="*/ 54 h 147"/>
                  <a:gd name="T6" fmla="*/ 171 w 182"/>
                  <a:gd name="T7" fmla="*/ 146 h 147"/>
                  <a:gd name="T8" fmla="*/ 178 w 182"/>
                  <a:gd name="T9" fmla="*/ 142 h 147"/>
                </a:gd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683"/>
              <p:cNvSpPr/>
              <p:nvPr/>
            </p:nvSpPr>
            <p:spPr bwMode="auto">
              <a:xfrm>
                <a:off x="-11837194" y="-7434263"/>
                <a:ext cx="366713" cy="280988"/>
              </a:xfrm>
              <a:custGeom>
                <a:gdLst>
                  <a:gd name="T0" fmla="*/ 85 w 98"/>
                  <a:gd name="T1" fmla="*/ 45 h 75"/>
                  <a:gd name="T2" fmla="*/ 10 w 98"/>
                  <a:gd name="T3" fmla="*/ 20 h 75"/>
                  <a:gd name="T4" fmla="*/ 63 w 98"/>
                  <a:gd name="T5" fmla="*/ 69 h 75"/>
                  <a:gd name="T6" fmla="*/ 85 w 98"/>
                  <a:gd name="T7" fmla="*/ 45 h 75"/>
                </a:gd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684"/>
              <p:cNvSpPr/>
              <p:nvPr/>
            </p:nvSpPr>
            <p:spPr bwMode="auto">
              <a:xfrm>
                <a:off x="-11308556" y="-6889751"/>
                <a:ext cx="258763" cy="550863"/>
              </a:xfrm>
              <a:custGeom>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685"/>
              <p:cNvSpPr/>
              <p:nvPr/>
            </p:nvSpPr>
            <p:spPr bwMode="auto">
              <a:xfrm>
                <a:off x="-11653044" y="-6831013"/>
                <a:ext cx="655638" cy="327025"/>
              </a:xfrm>
              <a:custGeom>
                <a:gdLst>
                  <a:gd name="T0" fmla="*/ 160 w 175"/>
                  <a:gd name="T1" fmla="*/ 0 h 87"/>
                  <a:gd name="T2" fmla="*/ 1 w 175"/>
                  <a:gd name="T3" fmla="*/ 23 h 87"/>
                  <a:gd name="T4" fmla="*/ 9 w 175"/>
                  <a:gd name="T5" fmla="*/ 61 h 87"/>
                  <a:gd name="T6" fmla="*/ 70 w 175"/>
                  <a:gd name="T7" fmla="*/ 70 h 87"/>
                  <a:gd name="T8" fmla="*/ 160 w 175"/>
                  <a:gd name="T9" fmla="*/ 0 h 87"/>
                </a:gd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686"/>
              <p:cNvSpPr/>
              <p:nvPr/>
            </p:nvSpPr>
            <p:spPr bwMode="auto">
              <a:xfrm>
                <a:off x="-11600656" y="-6740526"/>
                <a:ext cx="431800" cy="165100"/>
              </a:xfrm>
              <a:custGeom>
                <a:gdLst>
                  <a:gd name="T0" fmla="*/ 107 w 115"/>
                  <a:gd name="T1" fmla="*/ 0 h 44"/>
                  <a:gd name="T2" fmla="*/ 4 w 115"/>
                  <a:gd name="T3" fmla="*/ 10 h 44"/>
                  <a:gd name="T4" fmla="*/ 57 w 115"/>
                  <a:gd name="T5" fmla="*/ 34 h 44"/>
                  <a:gd name="T6" fmla="*/ 105 w 115"/>
                  <a:gd name="T7" fmla="*/ 14 h 44"/>
                  <a:gd name="T8" fmla="*/ 107 w 115"/>
                  <a:gd name="T9" fmla="*/ 0 h 44"/>
                </a:gd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687"/>
              <p:cNvSpPr/>
              <p:nvPr/>
            </p:nvSpPr>
            <p:spPr bwMode="auto">
              <a:xfrm>
                <a:off x="-12603956" y="-7902576"/>
                <a:ext cx="1892300" cy="1384300"/>
              </a:xfrm>
              <a:custGeom>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2"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688"/>
              <p:cNvSpPr/>
              <p:nvPr/>
            </p:nvSpPr>
            <p:spPr bwMode="auto">
              <a:xfrm>
                <a:off x="-12764294" y="-7673976"/>
                <a:ext cx="825500" cy="784225"/>
              </a:xfrm>
              <a:custGeom>
                <a:gdLst>
                  <a:gd name="T0" fmla="*/ 130 w 220"/>
                  <a:gd name="T1" fmla="*/ 12 h 209"/>
                  <a:gd name="T2" fmla="*/ 208 w 220"/>
                  <a:gd name="T3" fmla="*/ 126 h 209"/>
                  <a:gd name="T4" fmla="*/ 89 w 220"/>
                  <a:gd name="T5" fmla="*/ 197 h 209"/>
                  <a:gd name="T6" fmla="*/ 11 w 220"/>
                  <a:gd name="T7" fmla="*/ 83 h 209"/>
                  <a:gd name="T8" fmla="*/ 130 w 220"/>
                  <a:gd name="T9" fmla="*/ 12 h 209"/>
                </a:gd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689"/>
              <p:cNvSpPr/>
              <p:nvPr/>
            </p:nvSpPr>
            <p:spPr bwMode="auto">
              <a:xfrm>
                <a:off x="-12569031" y="-7583488"/>
                <a:ext cx="341313" cy="325438"/>
              </a:xfrm>
              <a:custGeom>
                <a:gdLst>
                  <a:gd name="T0" fmla="*/ 54 w 91"/>
                  <a:gd name="T1" fmla="*/ 5 h 87"/>
                  <a:gd name="T2" fmla="*/ 86 w 91"/>
                  <a:gd name="T3" fmla="*/ 53 h 87"/>
                  <a:gd name="T4" fmla="*/ 37 w 91"/>
                  <a:gd name="T5" fmla="*/ 82 h 87"/>
                  <a:gd name="T6" fmla="*/ 4 w 91"/>
                  <a:gd name="T7" fmla="*/ 35 h 87"/>
                  <a:gd name="T8" fmla="*/ 54 w 91"/>
                  <a:gd name="T9" fmla="*/ 5 h 87"/>
                </a:gd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690"/>
              <p:cNvSpPr/>
              <p:nvPr/>
            </p:nvSpPr>
            <p:spPr bwMode="auto">
              <a:xfrm>
                <a:off x="-11176794" y="-7531101"/>
                <a:ext cx="184150" cy="88900"/>
              </a:xfrm>
              <a:custGeom>
                <a:gdLst>
                  <a:gd name="T0" fmla="*/ 2 w 49"/>
                  <a:gd name="T1" fmla="*/ 8 h 24"/>
                  <a:gd name="T2" fmla="*/ 44 w 49"/>
                  <a:gd name="T3" fmla="*/ 22 h 24"/>
                  <a:gd name="T4" fmla="*/ 25 w 49"/>
                  <a:gd name="T5" fmla="*/ 3 h 24"/>
                  <a:gd name="T6" fmla="*/ 2 w 49"/>
                  <a:gd name="T7" fmla="*/ 8 h 24"/>
                </a:gd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691"/>
              <p:cNvSpPr/>
              <p:nvPr/>
            </p:nvSpPr>
            <p:spPr bwMode="auto">
              <a:xfrm>
                <a:off x="-11003756" y="-6935788"/>
                <a:ext cx="85725" cy="71438"/>
              </a:xfrm>
              <a:custGeom>
                <a:gdLst>
                  <a:gd name="T0" fmla="*/ 1 w 23"/>
                  <a:gd name="T1" fmla="*/ 4 h 19"/>
                  <a:gd name="T2" fmla="*/ 11 w 23"/>
                  <a:gd name="T3" fmla="*/ 8 h 19"/>
                  <a:gd name="T4" fmla="*/ 16 w 23"/>
                  <a:gd name="T5" fmla="*/ 18 h 19"/>
                  <a:gd name="T6" fmla="*/ 14 w 23"/>
                  <a:gd name="T7" fmla="*/ 4 h 19"/>
                  <a:gd name="T8" fmla="*/ 1 w 23"/>
                  <a:gd name="T9" fmla="*/ 4 h 19"/>
                </a:gd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692"/>
              <p:cNvSpPr/>
              <p:nvPr/>
            </p:nvSpPr>
            <p:spPr bwMode="auto">
              <a:xfrm>
                <a:off x="-11581606" y="-6919913"/>
                <a:ext cx="633413" cy="303213"/>
              </a:xfrm>
              <a:custGeom>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693"/>
              <p:cNvSpPr/>
              <p:nvPr/>
            </p:nvSpPr>
            <p:spPr bwMode="auto">
              <a:xfrm>
                <a:off x="-10973594" y="-7329488"/>
                <a:ext cx="828675" cy="412750"/>
              </a:xfrm>
              <a:custGeom>
                <a:gdLst>
                  <a:gd name="T0" fmla="*/ 0 w 221"/>
                  <a:gd name="T1" fmla="*/ 74 h 110"/>
                  <a:gd name="T2" fmla="*/ 9 w 221"/>
                  <a:gd name="T3" fmla="*/ 46 h 110"/>
                  <a:gd name="T4" fmla="*/ 173 w 221"/>
                  <a:gd name="T5" fmla="*/ 57 h 110"/>
                  <a:gd name="T6" fmla="*/ 5 w 221"/>
                  <a:gd name="T7" fmla="*/ 79 h 110"/>
                  <a:gd name="T8" fmla="*/ 0 w 221"/>
                  <a:gd name="T9" fmla="*/ 74 h 110"/>
                </a:gd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694"/>
              <p:cNvSpPr/>
              <p:nvPr/>
            </p:nvSpPr>
            <p:spPr bwMode="auto">
              <a:xfrm>
                <a:off x="-10921206" y="-7254876"/>
                <a:ext cx="449263" cy="219075"/>
              </a:xfrm>
              <a:custGeom>
                <a:gdLst>
                  <a:gd name="T0" fmla="*/ 24 w 120"/>
                  <a:gd name="T1" fmla="*/ 25 h 58"/>
                  <a:gd name="T2" fmla="*/ 102 w 120"/>
                  <a:gd name="T3" fmla="*/ 34 h 58"/>
                  <a:gd name="T4" fmla="*/ 33 w 120"/>
                  <a:gd name="T5" fmla="*/ 55 h 58"/>
                  <a:gd name="T6" fmla="*/ 24 w 120"/>
                  <a:gd name="T7" fmla="*/ 25 h 58"/>
                </a:gdLst>
                <a:cxnLst>
                  <a:cxn ang="0">
                    <a:pos x="T0" y="T1"/>
                  </a:cxn>
                  <a:cxn ang="0">
                    <a:pos x="T2" y="T3"/>
                  </a:cxn>
                  <a:cxn ang="0">
                    <a:pos x="T4" y="T5"/>
                  </a:cxn>
                  <a:cxn ang="0">
                    <a:pos x="T6" y="T7"/>
                  </a:cxn>
                </a:cxnLst>
                <a:rect l="0" t="0" r="r" b="b"/>
                <a:pathLst>
                  <a:path w="120" h="57">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695"/>
              <p:cNvSpPr/>
              <p:nvPr/>
            </p:nvSpPr>
            <p:spPr bwMode="auto">
              <a:xfrm>
                <a:off x="-11611769" y="-7519988"/>
                <a:ext cx="295275" cy="446088"/>
              </a:xfrm>
              <a:custGeom>
                <a:gdLst>
                  <a:gd name="T0" fmla="*/ 0 w 79"/>
                  <a:gd name="T1" fmla="*/ 104 h 119"/>
                  <a:gd name="T2" fmla="*/ 6 w 79"/>
                  <a:gd name="T3" fmla="*/ 13 h 119"/>
                  <a:gd name="T4" fmla="*/ 68 w 79"/>
                  <a:gd name="T5" fmla="*/ 28 h 119"/>
                  <a:gd name="T6" fmla="*/ 37 w 79"/>
                  <a:gd name="T7" fmla="*/ 119 h 119"/>
                  <a:gd name="T8" fmla="*/ 0 w 79"/>
                  <a:gd name="T9" fmla="*/ 104 h 119"/>
                </a:gd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696"/>
              <p:cNvSpPr/>
              <p:nvPr/>
            </p:nvSpPr>
            <p:spPr bwMode="auto">
              <a:xfrm>
                <a:off x="-11859419" y="-7948613"/>
                <a:ext cx="1450975" cy="1223963"/>
              </a:xfrm>
              <a:custGeom>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697"/>
              <p:cNvSpPr/>
              <p:nvPr/>
            </p:nvSpPr>
            <p:spPr bwMode="auto">
              <a:xfrm>
                <a:off x="-11710194" y="-7497763"/>
                <a:ext cx="322263" cy="407988"/>
              </a:xfrm>
              <a:custGeom>
                <a:gdLst>
                  <a:gd name="T0" fmla="*/ 52 w 86"/>
                  <a:gd name="T1" fmla="*/ 3 h 109"/>
                  <a:gd name="T2" fmla="*/ 81 w 86"/>
                  <a:gd name="T3" fmla="*/ 60 h 109"/>
                  <a:gd name="T4" fmla="*/ 35 w 86"/>
                  <a:gd name="T5" fmla="*/ 105 h 109"/>
                  <a:gd name="T6" fmla="*/ 5 w 86"/>
                  <a:gd name="T7" fmla="*/ 48 h 109"/>
                  <a:gd name="T8" fmla="*/ 52 w 86"/>
                  <a:gd name="T9" fmla="*/ 3 h 109"/>
                </a:gd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698"/>
              <p:cNvSpPr/>
              <p:nvPr/>
            </p:nvSpPr>
            <p:spPr bwMode="auto">
              <a:xfrm>
                <a:off x="-11680031" y="-7459663"/>
                <a:ext cx="263525" cy="333375"/>
              </a:xfrm>
              <a:custGeom>
                <a:gdLst>
                  <a:gd name="T0" fmla="*/ 42 w 70"/>
                  <a:gd name="T1" fmla="*/ 3 h 89"/>
                  <a:gd name="T2" fmla="*/ 66 w 70"/>
                  <a:gd name="T3" fmla="*/ 49 h 89"/>
                  <a:gd name="T4" fmla="*/ 29 w 70"/>
                  <a:gd name="T5" fmla="*/ 86 h 89"/>
                  <a:gd name="T6" fmla="*/ 4 w 70"/>
                  <a:gd name="T7" fmla="*/ 39 h 89"/>
                  <a:gd name="T8" fmla="*/ 42 w 70"/>
                  <a:gd name="T9" fmla="*/ 3 h 89"/>
                </a:gd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699"/>
              <p:cNvSpPr/>
              <p:nvPr/>
            </p:nvSpPr>
            <p:spPr bwMode="auto">
              <a:xfrm>
                <a:off x="-11638756" y="-7340601"/>
                <a:ext cx="131763" cy="127000"/>
              </a:xfrm>
              <a:custGeom>
                <a:gdLst>
                  <a:gd name="T0" fmla="*/ 21 w 35"/>
                  <a:gd name="T1" fmla="*/ 2 h 34"/>
                  <a:gd name="T2" fmla="*/ 33 w 35"/>
                  <a:gd name="T3" fmla="*/ 21 h 34"/>
                  <a:gd name="T4" fmla="*/ 14 w 35"/>
                  <a:gd name="T5" fmla="*/ 33 h 34"/>
                  <a:gd name="T6" fmla="*/ 2 w 35"/>
                  <a:gd name="T7" fmla="*/ 14 h 34"/>
                  <a:gd name="T8" fmla="*/ 21 w 35"/>
                  <a:gd name="T9" fmla="*/ 2 h 34"/>
                </a:gd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700"/>
              <p:cNvSpPr/>
              <p:nvPr/>
            </p:nvSpPr>
            <p:spPr bwMode="auto">
              <a:xfrm>
                <a:off x="-11410156" y="-7396163"/>
                <a:ext cx="228600" cy="212725"/>
              </a:xfrm>
              <a:custGeom>
                <a:gdLst>
                  <a:gd name="T0" fmla="*/ 12 w 61"/>
                  <a:gd name="T1" fmla="*/ 3 h 57"/>
                  <a:gd name="T2" fmla="*/ 37 w 61"/>
                  <a:gd name="T3" fmla="*/ 21 h 57"/>
                  <a:gd name="T4" fmla="*/ 26 w 61"/>
                  <a:gd name="T5" fmla="*/ 56 h 57"/>
                  <a:gd name="T6" fmla="*/ 14 w 61"/>
                  <a:gd name="T7" fmla="*/ 27 h 57"/>
                  <a:gd name="T8" fmla="*/ 12 w 61"/>
                  <a:gd name="T9" fmla="*/ 3 h 57"/>
                </a:gd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701"/>
              <p:cNvSpPr/>
              <p:nvPr/>
            </p:nvSpPr>
            <p:spPr bwMode="auto">
              <a:xfrm>
                <a:off x="-11237119" y="-7459663"/>
                <a:ext cx="300038" cy="446088"/>
              </a:xfrm>
              <a:custGeom>
                <a:gdLst>
                  <a:gd name="T0" fmla="*/ 0 w 80"/>
                  <a:gd name="T1" fmla="*/ 104 h 119"/>
                  <a:gd name="T2" fmla="*/ 7 w 80"/>
                  <a:gd name="T3" fmla="*/ 12 h 119"/>
                  <a:gd name="T4" fmla="*/ 69 w 80"/>
                  <a:gd name="T5" fmla="*/ 28 h 119"/>
                  <a:gd name="T6" fmla="*/ 38 w 80"/>
                  <a:gd name="T7" fmla="*/ 118 h 119"/>
                  <a:gd name="T8" fmla="*/ 0 w 80"/>
                  <a:gd name="T9" fmla="*/ 104 h 119"/>
                </a:gd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702"/>
              <p:cNvSpPr/>
              <p:nvPr/>
            </p:nvSpPr>
            <p:spPr bwMode="auto">
              <a:xfrm>
                <a:off x="-11333956" y="-7442201"/>
                <a:ext cx="325438" cy="417513"/>
              </a:xfrm>
              <a:custGeom>
                <a:gdLst>
                  <a:gd name="T0" fmla="*/ 52 w 87"/>
                  <a:gd name="T1" fmla="*/ 4 h 111"/>
                  <a:gd name="T2" fmla="*/ 82 w 87"/>
                  <a:gd name="T3" fmla="*/ 62 h 111"/>
                  <a:gd name="T4" fmla="*/ 35 w 87"/>
                  <a:gd name="T5" fmla="*/ 107 h 111"/>
                  <a:gd name="T6" fmla="*/ 5 w 87"/>
                  <a:gd name="T7" fmla="*/ 49 h 111"/>
                  <a:gd name="T8" fmla="*/ 52 w 87"/>
                  <a:gd name="T9" fmla="*/ 4 h 111"/>
                </a:gdLst>
                <a:cxnLst>
                  <a:cxn ang="0">
                    <a:pos x="T0" y="T1"/>
                  </a:cxn>
                  <a:cxn ang="0">
                    <a:pos x="T2" y="T3"/>
                  </a:cxn>
                  <a:cxn ang="0">
                    <a:pos x="T4" y="T5"/>
                  </a:cxn>
                  <a:cxn ang="0">
                    <a:pos x="T6" y="T7"/>
                  </a:cxn>
                  <a:cxn ang="0">
                    <a:pos x="T8" y="T9"/>
                  </a:cxn>
                </a:cxnLst>
                <a:rect l="0" t="0" r="r" b="b"/>
                <a:pathLst>
                  <a:path w="87" h="110">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703"/>
              <p:cNvSpPr/>
              <p:nvPr/>
            </p:nvSpPr>
            <p:spPr bwMode="auto">
              <a:xfrm>
                <a:off x="-11300619" y="-7400926"/>
                <a:ext cx="258763" cy="334963"/>
              </a:xfrm>
              <a:custGeom>
                <a:gdLst>
                  <a:gd name="T0" fmla="*/ 41 w 69"/>
                  <a:gd name="T1" fmla="*/ 3 h 89"/>
                  <a:gd name="T2" fmla="*/ 66 w 69"/>
                  <a:gd name="T3" fmla="*/ 49 h 89"/>
                  <a:gd name="T4" fmla="*/ 28 w 69"/>
                  <a:gd name="T5" fmla="*/ 86 h 89"/>
                  <a:gd name="T6" fmla="*/ 4 w 69"/>
                  <a:gd name="T7" fmla="*/ 39 h 89"/>
                  <a:gd name="T8" fmla="*/ 41 w 69"/>
                  <a:gd name="T9" fmla="*/ 3 h 89"/>
                </a:gd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704"/>
              <p:cNvSpPr/>
              <p:nvPr/>
            </p:nvSpPr>
            <p:spPr bwMode="auto">
              <a:xfrm>
                <a:off x="-11278394" y="-7269163"/>
                <a:ext cx="138113" cy="138113"/>
              </a:xfrm>
              <a:custGeom>
                <a:gdLst>
                  <a:gd name="T0" fmla="*/ 23 w 37"/>
                  <a:gd name="T1" fmla="*/ 2 h 37"/>
                  <a:gd name="T2" fmla="*/ 35 w 37"/>
                  <a:gd name="T3" fmla="*/ 22 h 37"/>
                  <a:gd name="T4" fmla="*/ 15 w 37"/>
                  <a:gd name="T5" fmla="*/ 35 h 37"/>
                  <a:gd name="T6" fmla="*/ 2 w 37"/>
                  <a:gd name="T7" fmla="*/ 15 h 37"/>
                  <a:gd name="T8" fmla="*/ 23 w 37"/>
                  <a:gd name="T9" fmla="*/ 2 h 37"/>
                </a:gd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705"/>
              <p:cNvSpPr/>
              <p:nvPr/>
            </p:nvSpPr>
            <p:spPr bwMode="auto">
              <a:xfrm>
                <a:off x="-11600656" y="-7554913"/>
                <a:ext cx="190500" cy="65088"/>
              </a:xfrm>
              <a:custGeom>
                <a:gdLst>
                  <a:gd name="T0" fmla="*/ 1 w 51"/>
                  <a:gd name="T1" fmla="*/ 17 h 17"/>
                  <a:gd name="T2" fmla="*/ 46 w 51"/>
                  <a:gd name="T3" fmla="*/ 16 h 17"/>
                  <a:gd name="T4" fmla="*/ 22 w 51"/>
                  <a:gd name="T5" fmla="*/ 5 h 17"/>
                  <a:gd name="T6" fmla="*/ 1 w 51"/>
                  <a:gd name="T7" fmla="*/ 17 h 17"/>
                </a:gd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706"/>
              <p:cNvSpPr/>
              <p:nvPr/>
            </p:nvSpPr>
            <p:spPr bwMode="auto">
              <a:xfrm>
                <a:off x="-10997406" y="-7400926"/>
                <a:ext cx="176213" cy="311150"/>
              </a:xfrm>
              <a:custGeom>
                <a:gdLst>
                  <a:gd name="T0" fmla="*/ 0 w 47"/>
                  <a:gd name="T1" fmla="*/ 25 h 83"/>
                  <a:gd name="T2" fmla="*/ 43 w 47"/>
                  <a:gd name="T3" fmla="*/ 29 h 83"/>
                  <a:gd name="T4" fmla="*/ 2 w 47"/>
                  <a:gd name="T5" fmla="*/ 71 h 83"/>
                  <a:gd name="T6" fmla="*/ 5 w 47"/>
                  <a:gd name="T7" fmla="*/ 49 h 83"/>
                  <a:gd name="T8" fmla="*/ 0 w 47"/>
                  <a:gd name="T9" fmla="*/ 25 h 83"/>
                </a:gd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707"/>
              <p:cNvSpPr/>
              <p:nvPr/>
            </p:nvSpPr>
            <p:spPr bwMode="auto">
              <a:xfrm>
                <a:off x="-10967244" y="-7337426"/>
                <a:ext cx="311150" cy="555625"/>
              </a:xfrm>
              <a:custGeom>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708"/>
              <p:cNvSpPr/>
              <p:nvPr/>
            </p:nvSpPr>
            <p:spPr bwMode="auto">
              <a:xfrm>
                <a:off x="-10749756" y="-7085013"/>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709"/>
              <p:cNvSpPr/>
              <p:nvPr/>
            </p:nvSpPr>
            <p:spPr bwMode="auto">
              <a:xfrm>
                <a:off x="-10659269" y="-7142163"/>
                <a:ext cx="60325" cy="60325"/>
              </a:xfrm>
              <a:custGeom>
                <a:gdLst>
                  <a:gd name="T0" fmla="*/ 10 w 16"/>
                  <a:gd name="T1" fmla="*/ 1 h 16"/>
                  <a:gd name="T2" fmla="*/ 15 w 16"/>
                  <a:gd name="T3" fmla="*/ 10 h 16"/>
                  <a:gd name="T4" fmla="*/ 6 w 16"/>
                  <a:gd name="T5" fmla="*/ 15 h 16"/>
                  <a:gd name="T6" fmla="*/ 1 w 16"/>
                  <a:gd name="T7" fmla="*/ 7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710"/>
              <p:cNvSpPr/>
              <p:nvPr/>
            </p:nvSpPr>
            <p:spPr bwMode="auto">
              <a:xfrm>
                <a:off x="-10625931" y="-7035801"/>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711"/>
              <p:cNvSpPr/>
              <p:nvPr/>
            </p:nvSpPr>
            <p:spPr bwMode="auto">
              <a:xfrm>
                <a:off x="-10714831" y="-6965951"/>
                <a:ext cx="58738" cy="60325"/>
              </a:xfrm>
              <a:custGeom>
                <a:gdLst>
                  <a:gd name="T0" fmla="*/ 10 w 16"/>
                  <a:gd name="T1" fmla="*/ 1 h 16"/>
                  <a:gd name="T2" fmla="*/ 15 w 16"/>
                  <a:gd name="T3" fmla="*/ 9 h 16"/>
                  <a:gd name="T4" fmla="*/ 7 w 16"/>
                  <a:gd name="T5" fmla="*/ 15 h 16"/>
                  <a:gd name="T6" fmla="*/ 1 w 16"/>
                  <a:gd name="T7" fmla="*/ 6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712"/>
              <p:cNvSpPr/>
              <p:nvPr/>
            </p:nvSpPr>
            <p:spPr bwMode="auto">
              <a:xfrm>
                <a:off x="-11635581" y="-7842251"/>
                <a:ext cx="758825" cy="352425"/>
              </a:xfrm>
              <a:custGeom>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cxnLst>
                  <a:cxn ang="0">
                    <a:pos x="T0" y="T1"/>
                  </a:cxn>
                  <a:cxn ang="0">
                    <a:pos x="T2" y="T3"/>
                  </a:cxn>
                  <a:cxn ang="0">
                    <a:pos x="T4" y="T5"/>
                  </a:cxn>
                  <a:cxn ang="0">
                    <a:pos x="T6" y="T7"/>
                  </a:cxn>
                  <a:cxn ang="0">
                    <a:pos x="T8" y="T9"/>
                  </a:cxn>
                  <a:cxn ang="0">
                    <a:pos x="T10" y="T11"/>
                  </a:cxn>
                </a:cxnLst>
                <a:rect l="0" t="0" r="r" b="b"/>
                <a:pathLst>
                  <a:path w="201"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713"/>
              <p:cNvSpPr/>
              <p:nvPr/>
            </p:nvSpPr>
            <p:spPr bwMode="auto">
              <a:xfrm>
                <a:off x="-11822906" y="-7299326"/>
                <a:ext cx="500063" cy="280988"/>
              </a:xfrm>
              <a:custGeom>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714"/>
              <p:cNvSpPr/>
              <p:nvPr/>
            </p:nvSpPr>
            <p:spPr bwMode="auto">
              <a:xfrm>
                <a:off x="-10868819" y="-8304213"/>
                <a:ext cx="1249363" cy="1012825"/>
              </a:xfrm>
              <a:custGeom>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2" name="Freeform 3651"/>
            <p:cNvSpPr/>
            <p:nvPr/>
          </p:nvSpPr>
          <p:spPr bwMode="auto">
            <a:xfrm>
              <a:off x="10781391" y="6145597"/>
              <a:ext cx="547718" cy="461312"/>
            </a:xfrm>
            <a:custGeom>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cxnLst>
                <a:cxn ang="0">
                  <a:pos x="T0" y="T1"/>
                </a:cxn>
                <a:cxn ang="0">
                  <a:pos x="T2" y="T3"/>
                </a:cxn>
                <a:cxn ang="0">
                  <a:pos x="T4" y="T5"/>
                </a:cxn>
                <a:cxn ang="0">
                  <a:pos x="T6" y="T7"/>
                </a:cxn>
                <a:cxn ang="0">
                  <a:pos x="T8" y="T9"/>
                </a:cxn>
                <a:cxn ang="0">
                  <a:pos x="T10" y="T11"/>
                </a:cxn>
                <a:cxn ang="0">
                  <a:pos x="T12" y="T13"/>
                </a:cxn>
              </a:cxnLst>
              <a:rect l="0" t="0" r="r" b="b"/>
              <a:pathLst>
                <a:path w="482"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4" name="组合 183"/>
          <p:cNvGrpSpPr/>
          <p:nvPr/>
        </p:nvGrpSpPr>
        <p:grpSpPr>
          <a:xfrm flipH="1">
            <a:off x="-234853" y="5191302"/>
            <a:ext cx="2231193" cy="1478981"/>
            <a:chOff x="9900301" y="5294270"/>
            <a:chExt cx="2231193" cy="1478981"/>
          </a:xfrm>
        </p:grpSpPr>
        <p:grpSp>
          <p:nvGrpSpPr>
            <p:cNvPr id="185" name="组合 184"/>
            <p:cNvGrpSpPr/>
            <p:nvPr/>
          </p:nvGrpSpPr>
          <p:grpSpPr>
            <a:xfrm>
              <a:off x="9900301" y="5294270"/>
              <a:ext cx="2231193" cy="1478981"/>
              <a:chOff x="-12764294" y="-9883775"/>
              <a:chExt cx="7378700" cy="4891087"/>
            </a:xfrm>
            <a:effectLst>
              <a:outerShdw blurRad="76200" dir="18900000" sy="23000" kx="-1200000" algn="bl" rotWithShape="0">
                <a:prstClr val="black">
                  <a:alpha val="20000"/>
                </a:prstClr>
              </a:outerShdw>
            </a:effectLst>
          </p:grpSpPr>
          <p:sp>
            <p:nvSpPr>
              <p:cNvPr id="187" name="Freeform 3542"/>
              <p:cNvSpPr/>
              <p:nvPr/>
            </p:nvSpPr>
            <p:spPr bwMode="auto">
              <a:xfrm>
                <a:off x="-8370094" y="-6991350"/>
                <a:ext cx="1166813" cy="495300"/>
              </a:xfrm>
              <a:custGeom>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543"/>
              <p:cNvSpPr/>
              <p:nvPr/>
            </p:nvSpPr>
            <p:spPr bwMode="auto">
              <a:xfrm>
                <a:off x="-8381207" y="-7010400"/>
                <a:ext cx="1166813" cy="495300"/>
              </a:xfrm>
              <a:custGeom>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544"/>
              <p:cNvSpPr>
                <a:spLocks noEditPoints="1"/>
              </p:cNvSpPr>
              <p:nvPr/>
            </p:nvSpPr>
            <p:spPr bwMode="auto">
              <a:xfrm>
                <a:off x="-7314407" y="-9020175"/>
                <a:ext cx="242888" cy="303213"/>
              </a:xfrm>
              <a:custGeom>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545"/>
              <p:cNvSpPr>
                <a:spLocks noEditPoints="1"/>
              </p:cNvSpPr>
              <p:nvPr/>
            </p:nvSpPr>
            <p:spPr bwMode="auto">
              <a:xfrm>
                <a:off x="-7131844" y="-8956675"/>
                <a:ext cx="417513" cy="266700"/>
              </a:xfrm>
              <a:custGeom>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546"/>
              <p:cNvSpPr/>
              <p:nvPr/>
            </p:nvSpPr>
            <p:spPr bwMode="auto">
              <a:xfrm>
                <a:off x="-7176294" y="-8890000"/>
                <a:ext cx="269875" cy="176213"/>
              </a:xfrm>
              <a:custGeom>
                <a:gdLst>
                  <a:gd name="T0" fmla="*/ 31 w 72"/>
                  <a:gd name="T1" fmla="*/ 47 h 47"/>
                  <a:gd name="T2" fmla="*/ 19 w 72"/>
                  <a:gd name="T3" fmla="*/ 24 h 47"/>
                  <a:gd name="T4" fmla="*/ 12 w 72"/>
                  <a:gd name="T5" fmla="*/ 26 h 47"/>
                  <a:gd name="T6" fmla="*/ 3 w 72"/>
                  <a:gd name="T7" fmla="*/ 37 h 47"/>
                  <a:gd name="T8" fmla="*/ 31 w 72"/>
                  <a:gd name="T9" fmla="*/ 47 h 47"/>
                </a:gd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547"/>
              <p:cNvSpPr/>
              <p:nvPr/>
            </p:nvSpPr>
            <p:spPr bwMode="auto">
              <a:xfrm>
                <a:off x="-7363619" y="-8761413"/>
                <a:ext cx="520700" cy="412750"/>
              </a:xfrm>
              <a:custGeom>
                <a:gdLst>
                  <a:gd name="T0" fmla="*/ 14 w 328"/>
                  <a:gd name="T1" fmla="*/ 0 h 260"/>
                  <a:gd name="T2" fmla="*/ 328 w 328"/>
                  <a:gd name="T3" fmla="*/ 47 h 260"/>
                  <a:gd name="T4" fmla="*/ 291 w 328"/>
                  <a:gd name="T5" fmla="*/ 260 h 260"/>
                  <a:gd name="T6" fmla="*/ 0 w 328"/>
                  <a:gd name="T7" fmla="*/ 219 h 260"/>
                  <a:gd name="T8" fmla="*/ 14 w 328"/>
                  <a:gd name="T9" fmla="*/ 0 h 260"/>
                </a:gd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548"/>
              <p:cNvSpPr/>
              <p:nvPr/>
            </p:nvSpPr>
            <p:spPr bwMode="auto">
              <a:xfrm>
                <a:off x="-7368382" y="-8796338"/>
                <a:ext cx="571500" cy="161925"/>
              </a:xfrm>
              <a:custGeom>
                <a:gdLst>
                  <a:gd name="T0" fmla="*/ 0 w 360"/>
                  <a:gd name="T1" fmla="*/ 0 h 102"/>
                  <a:gd name="T2" fmla="*/ 360 w 360"/>
                  <a:gd name="T3" fmla="*/ 64 h 102"/>
                  <a:gd name="T4" fmla="*/ 346 w 360"/>
                  <a:gd name="T5" fmla="*/ 102 h 102"/>
                  <a:gd name="T6" fmla="*/ 3 w 360"/>
                  <a:gd name="T7" fmla="*/ 50 h 102"/>
                  <a:gd name="T8" fmla="*/ 0 w 360"/>
                  <a:gd name="T9" fmla="*/ 0 h 102"/>
                </a:gd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549"/>
              <p:cNvSpPr/>
              <p:nvPr/>
            </p:nvSpPr>
            <p:spPr bwMode="auto">
              <a:xfrm>
                <a:off x="-7190582" y="-8761413"/>
                <a:ext cx="187325" cy="393700"/>
              </a:xfrm>
              <a:custGeom>
                <a:gdLst>
                  <a:gd name="T0" fmla="*/ 26 w 118"/>
                  <a:gd name="T1" fmla="*/ 0 h 248"/>
                  <a:gd name="T2" fmla="*/ 118 w 118"/>
                  <a:gd name="T3" fmla="*/ 16 h 248"/>
                  <a:gd name="T4" fmla="*/ 80 w 118"/>
                  <a:gd name="T5" fmla="*/ 248 h 248"/>
                  <a:gd name="T6" fmla="*/ 0 w 118"/>
                  <a:gd name="T7" fmla="*/ 236 h 248"/>
                  <a:gd name="T8" fmla="*/ 26 w 118"/>
                  <a:gd name="T9" fmla="*/ 0 h 248"/>
                </a:gd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550"/>
              <p:cNvSpPr/>
              <p:nvPr/>
            </p:nvSpPr>
            <p:spPr bwMode="auto">
              <a:xfrm>
                <a:off x="-7173119" y="-8758238"/>
                <a:ext cx="147638" cy="385763"/>
              </a:xfrm>
              <a:custGeom>
                <a:gdLst>
                  <a:gd name="T0" fmla="*/ 26 w 93"/>
                  <a:gd name="T1" fmla="*/ 0 h 243"/>
                  <a:gd name="T2" fmla="*/ 93 w 93"/>
                  <a:gd name="T3" fmla="*/ 12 h 243"/>
                  <a:gd name="T4" fmla="*/ 57 w 93"/>
                  <a:gd name="T5" fmla="*/ 243 h 243"/>
                  <a:gd name="T6" fmla="*/ 0 w 93"/>
                  <a:gd name="T7" fmla="*/ 236 h 243"/>
                  <a:gd name="T8" fmla="*/ 26 w 93"/>
                  <a:gd name="T9" fmla="*/ 0 h 243"/>
                </a:gd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551"/>
              <p:cNvSpPr/>
              <p:nvPr/>
            </p:nvSpPr>
            <p:spPr bwMode="auto">
              <a:xfrm>
                <a:off x="-7187407" y="-8769350"/>
                <a:ext cx="203200" cy="107950"/>
              </a:xfrm>
              <a:custGeom>
                <a:gdLst>
                  <a:gd name="T0" fmla="*/ 5 w 128"/>
                  <a:gd name="T1" fmla="*/ 0 h 68"/>
                  <a:gd name="T2" fmla="*/ 128 w 128"/>
                  <a:gd name="T3" fmla="*/ 21 h 68"/>
                  <a:gd name="T4" fmla="*/ 118 w 128"/>
                  <a:gd name="T5" fmla="*/ 68 h 68"/>
                  <a:gd name="T6" fmla="*/ 0 w 128"/>
                  <a:gd name="T7" fmla="*/ 50 h 68"/>
                  <a:gd name="T8" fmla="*/ 5 w 128"/>
                  <a:gd name="T9" fmla="*/ 0 h 68"/>
                </a:gd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552"/>
              <p:cNvSpPr/>
              <p:nvPr/>
            </p:nvSpPr>
            <p:spPr bwMode="auto">
              <a:xfrm>
                <a:off x="-7162007" y="-8761413"/>
                <a:ext cx="150813" cy="96838"/>
              </a:xfrm>
              <a:custGeom>
                <a:gdLst>
                  <a:gd name="T0" fmla="*/ 8 w 95"/>
                  <a:gd name="T1" fmla="*/ 0 h 61"/>
                  <a:gd name="T2" fmla="*/ 95 w 95"/>
                  <a:gd name="T3" fmla="*/ 14 h 61"/>
                  <a:gd name="T4" fmla="*/ 86 w 95"/>
                  <a:gd name="T5" fmla="*/ 61 h 61"/>
                  <a:gd name="T6" fmla="*/ 0 w 95"/>
                  <a:gd name="T7" fmla="*/ 49 h 61"/>
                  <a:gd name="T8" fmla="*/ 8 w 95"/>
                  <a:gd name="T9" fmla="*/ 0 h 61"/>
                </a:gd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553"/>
              <p:cNvSpPr>
                <a:spLocks noEditPoints="1"/>
              </p:cNvSpPr>
              <p:nvPr/>
            </p:nvSpPr>
            <p:spPr bwMode="auto">
              <a:xfrm>
                <a:off x="-6719094" y="-8507413"/>
                <a:ext cx="200025" cy="192088"/>
              </a:xfrm>
              <a:custGeom>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554"/>
              <p:cNvSpPr>
                <a:spLocks noEditPoints="1"/>
              </p:cNvSpPr>
              <p:nvPr/>
            </p:nvSpPr>
            <p:spPr bwMode="auto">
              <a:xfrm>
                <a:off x="-6722269" y="-8361363"/>
                <a:ext cx="206375" cy="300038"/>
              </a:xfrm>
              <a:custGeom>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555"/>
              <p:cNvSpPr/>
              <p:nvPr/>
            </p:nvSpPr>
            <p:spPr bwMode="auto">
              <a:xfrm>
                <a:off x="-6722269" y="-8397875"/>
                <a:ext cx="127000" cy="206375"/>
              </a:xfrm>
              <a:custGeom>
                <a:gdLst>
                  <a:gd name="T0" fmla="*/ 1 w 34"/>
                  <a:gd name="T1" fmla="*/ 25 h 55"/>
                  <a:gd name="T2" fmla="*/ 15 w 34"/>
                  <a:gd name="T3" fmla="*/ 13 h 55"/>
                  <a:gd name="T4" fmla="*/ 13 w 34"/>
                  <a:gd name="T5" fmla="*/ 9 h 55"/>
                  <a:gd name="T6" fmla="*/ 4 w 34"/>
                  <a:gd name="T7" fmla="*/ 4 h 55"/>
                  <a:gd name="T8" fmla="*/ 1 w 34"/>
                  <a:gd name="T9" fmla="*/ 25 h 55"/>
                </a:gd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556"/>
              <p:cNvSpPr/>
              <p:nvPr/>
            </p:nvSpPr>
            <p:spPr bwMode="auto">
              <a:xfrm>
                <a:off x="-7096919" y="-8513763"/>
                <a:ext cx="374650" cy="371475"/>
              </a:xfrm>
              <a:custGeom>
                <a:gdLst>
                  <a:gd name="T0" fmla="*/ 229 w 236"/>
                  <a:gd name="T1" fmla="*/ 0 h 234"/>
                  <a:gd name="T2" fmla="*/ 236 w 236"/>
                  <a:gd name="T3" fmla="*/ 234 h 234"/>
                  <a:gd name="T4" fmla="*/ 7 w 236"/>
                  <a:gd name="T5" fmla="*/ 224 h 234"/>
                  <a:gd name="T6" fmla="*/ 0 w 236"/>
                  <a:gd name="T7" fmla="*/ 44 h 234"/>
                  <a:gd name="T8" fmla="*/ 229 w 236"/>
                  <a:gd name="T9" fmla="*/ 0 h 234"/>
                </a:gd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557"/>
              <p:cNvSpPr/>
              <p:nvPr/>
            </p:nvSpPr>
            <p:spPr bwMode="auto">
              <a:xfrm>
                <a:off x="-6763544" y="-8537575"/>
                <a:ext cx="63500" cy="428625"/>
              </a:xfrm>
              <a:custGeom>
                <a:gdLst>
                  <a:gd name="T0" fmla="*/ 38 w 40"/>
                  <a:gd name="T1" fmla="*/ 0 h 270"/>
                  <a:gd name="T2" fmla="*/ 40 w 40"/>
                  <a:gd name="T3" fmla="*/ 270 h 270"/>
                  <a:gd name="T4" fmla="*/ 12 w 40"/>
                  <a:gd name="T5" fmla="*/ 265 h 270"/>
                  <a:gd name="T6" fmla="*/ 0 w 40"/>
                  <a:gd name="T7" fmla="*/ 7 h 270"/>
                  <a:gd name="T8" fmla="*/ 38 w 40"/>
                  <a:gd name="T9" fmla="*/ 0 h 270"/>
                </a:gd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558"/>
              <p:cNvSpPr/>
              <p:nvPr/>
            </p:nvSpPr>
            <p:spPr bwMode="auto">
              <a:xfrm>
                <a:off x="-7096919" y="-8375650"/>
                <a:ext cx="396875" cy="112713"/>
              </a:xfrm>
              <a:custGeom>
                <a:gdLst>
                  <a:gd name="T0" fmla="*/ 250 w 250"/>
                  <a:gd name="T1" fmla="*/ 0 h 71"/>
                  <a:gd name="T2" fmla="*/ 250 w 250"/>
                  <a:gd name="T3" fmla="*/ 69 h 71"/>
                  <a:gd name="T4" fmla="*/ 2 w 250"/>
                  <a:gd name="T5" fmla="*/ 71 h 71"/>
                  <a:gd name="T6" fmla="*/ 0 w 250"/>
                  <a:gd name="T7" fmla="*/ 19 h 71"/>
                  <a:gd name="T8" fmla="*/ 250 w 250"/>
                  <a:gd name="T9" fmla="*/ 0 h 71"/>
                </a:gd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559"/>
              <p:cNvSpPr/>
              <p:nvPr/>
            </p:nvSpPr>
            <p:spPr bwMode="auto">
              <a:xfrm>
                <a:off x="-7096919" y="-8361363"/>
                <a:ext cx="401638" cy="87313"/>
              </a:xfrm>
              <a:custGeom>
                <a:gdLst>
                  <a:gd name="T0" fmla="*/ 250 w 253"/>
                  <a:gd name="T1" fmla="*/ 0 h 55"/>
                  <a:gd name="T2" fmla="*/ 253 w 253"/>
                  <a:gd name="T3" fmla="*/ 50 h 55"/>
                  <a:gd name="T4" fmla="*/ 2 w 253"/>
                  <a:gd name="T5" fmla="*/ 55 h 55"/>
                  <a:gd name="T6" fmla="*/ 0 w 253"/>
                  <a:gd name="T7" fmla="*/ 19 h 55"/>
                  <a:gd name="T8" fmla="*/ 250 w 253"/>
                  <a:gd name="T9" fmla="*/ 0 h 55"/>
                </a:gd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560"/>
              <p:cNvSpPr/>
              <p:nvPr/>
            </p:nvSpPr>
            <p:spPr bwMode="auto">
              <a:xfrm>
                <a:off x="-6755607" y="-8397875"/>
                <a:ext cx="60325" cy="146050"/>
              </a:xfrm>
              <a:custGeom>
                <a:gdLst>
                  <a:gd name="T0" fmla="*/ 35 w 38"/>
                  <a:gd name="T1" fmla="*/ 0 h 92"/>
                  <a:gd name="T2" fmla="*/ 38 w 38"/>
                  <a:gd name="T3" fmla="*/ 92 h 92"/>
                  <a:gd name="T4" fmla="*/ 2 w 38"/>
                  <a:gd name="T5" fmla="*/ 92 h 92"/>
                  <a:gd name="T6" fmla="*/ 0 w 38"/>
                  <a:gd name="T7" fmla="*/ 5 h 92"/>
                  <a:gd name="T8" fmla="*/ 35 w 38"/>
                  <a:gd name="T9" fmla="*/ 0 h 92"/>
                </a:gd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561"/>
              <p:cNvSpPr/>
              <p:nvPr/>
            </p:nvSpPr>
            <p:spPr bwMode="auto">
              <a:xfrm>
                <a:off x="-6755607" y="-8375650"/>
                <a:ext cx="60325" cy="104775"/>
              </a:xfrm>
              <a:custGeom>
                <a:gdLst>
                  <a:gd name="T0" fmla="*/ 35 w 38"/>
                  <a:gd name="T1" fmla="*/ 0 h 66"/>
                  <a:gd name="T2" fmla="*/ 38 w 38"/>
                  <a:gd name="T3" fmla="*/ 66 h 66"/>
                  <a:gd name="T4" fmla="*/ 2 w 38"/>
                  <a:gd name="T5" fmla="*/ 66 h 66"/>
                  <a:gd name="T6" fmla="*/ 0 w 38"/>
                  <a:gd name="T7" fmla="*/ 2 h 66"/>
                  <a:gd name="T8" fmla="*/ 35 w 38"/>
                  <a:gd name="T9" fmla="*/ 0 h 66"/>
                </a:gd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562"/>
              <p:cNvSpPr/>
              <p:nvPr/>
            </p:nvSpPr>
            <p:spPr bwMode="auto">
              <a:xfrm>
                <a:off x="-8797132" y="-9883775"/>
                <a:ext cx="3411538" cy="3151188"/>
              </a:xfrm>
              <a:custGeom>
                <a:gdLst>
                  <a:gd name="T0" fmla="*/ 116 w 909"/>
                  <a:gd name="T1" fmla="*/ 752 h 840"/>
                  <a:gd name="T2" fmla="*/ 0 w 909"/>
                  <a:gd name="T3" fmla="*/ 506 h 840"/>
                  <a:gd name="T4" fmla="*/ 110 w 909"/>
                  <a:gd name="T5" fmla="*/ 448 h 840"/>
                  <a:gd name="T6" fmla="*/ 342 w 909"/>
                  <a:gd name="T7" fmla="*/ 823 h 840"/>
                  <a:gd name="T8" fmla="*/ 116 w 909"/>
                  <a:gd name="T9" fmla="*/ 752 h 840"/>
                </a:gd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563"/>
              <p:cNvSpPr>
                <a:spLocks noEditPoints="1"/>
              </p:cNvSpPr>
              <p:nvPr/>
            </p:nvSpPr>
            <p:spPr bwMode="auto">
              <a:xfrm>
                <a:off x="-9605169" y="-8791575"/>
                <a:ext cx="2278063" cy="1897063"/>
              </a:xfrm>
              <a:custGeom>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64"/>
              <p:cNvSpPr/>
              <p:nvPr/>
            </p:nvSpPr>
            <p:spPr bwMode="auto">
              <a:xfrm>
                <a:off x="-7327107" y="-7794625"/>
                <a:ext cx="796925" cy="987425"/>
              </a:xfrm>
              <a:custGeom>
                <a:gdLst>
                  <a:gd name="T0" fmla="*/ 2 w 212"/>
                  <a:gd name="T1" fmla="*/ 219 h 263"/>
                  <a:gd name="T2" fmla="*/ 148 w 212"/>
                  <a:gd name="T3" fmla="*/ 41 h 263"/>
                  <a:gd name="T4" fmla="*/ 174 w 212"/>
                  <a:gd name="T5" fmla="*/ 21 h 263"/>
                  <a:gd name="T6" fmla="*/ 2 w 212"/>
                  <a:gd name="T7" fmla="*/ 219 h 263"/>
                </a:gdLst>
                <a:cxnLst>
                  <a:cxn ang="0">
                    <a:pos x="T0" y="T1"/>
                  </a:cxn>
                  <a:cxn ang="0">
                    <a:pos x="T2" y="T3"/>
                  </a:cxn>
                  <a:cxn ang="0">
                    <a:pos x="T4" y="T5"/>
                  </a:cxn>
                  <a:cxn ang="0">
                    <a:pos x="T6" y="T7"/>
                  </a:cxn>
                </a:cxnLst>
                <a:rect l="0" t="0" r="r" b="b"/>
                <a:pathLst>
                  <a:path w="211"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65"/>
              <p:cNvSpPr/>
              <p:nvPr/>
            </p:nvSpPr>
            <p:spPr bwMode="auto">
              <a:xfrm>
                <a:off x="-7355682" y="-7756525"/>
                <a:ext cx="476250" cy="798513"/>
              </a:xfrm>
              <a:custGeom>
                <a:gdLst>
                  <a:gd name="T0" fmla="*/ 0 w 127"/>
                  <a:gd name="T1" fmla="*/ 181 h 213"/>
                  <a:gd name="T2" fmla="*/ 73 w 127"/>
                  <a:gd name="T3" fmla="*/ 32 h 213"/>
                  <a:gd name="T4" fmla="*/ 88 w 127"/>
                  <a:gd name="T5" fmla="*/ 13 h 213"/>
                  <a:gd name="T6" fmla="*/ 0 w 127"/>
                  <a:gd name="T7" fmla="*/ 181 h 213"/>
                </a:gd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66"/>
              <p:cNvSpPr/>
              <p:nvPr/>
            </p:nvSpPr>
            <p:spPr bwMode="auto">
              <a:xfrm>
                <a:off x="-7525544" y="-8653463"/>
                <a:ext cx="923925" cy="866775"/>
              </a:xfrm>
              <a:custGeom>
                <a:gdLst>
                  <a:gd name="T0" fmla="*/ 200 w 246"/>
                  <a:gd name="T1" fmla="*/ 220 h 231"/>
                  <a:gd name="T2" fmla="*/ 41 w 246"/>
                  <a:gd name="T3" fmla="*/ 50 h 231"/>
                  <a:gd name="T4" fmla="*/ 24 w 246"/>
                  <a:gd name="T5" fmla="*/ 22 h 231"/>
                  <a:gd name="T6" fmla="*/ 200 w 246"/>
                  <a:gd name="T7" fmla="*/ 220 h 231"/>
                </a:gd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67"/>
              <p:cNvSpPr/>
              <p:nvPr/>
            </p:nvSpPr>
            <p:spPr bwMode="auto">
              <a:xfrm>
                <a:off x="-7108032" y="-7861300"/>
                <a:ext cx="377825" cy="738188"/>
              </a:xfrm>
              <a:custGeom>
                <a:gdLst>
                  <a:gd name="T0" fmla="*/ 0 w 101"/>
                  <a:gd name="T1" fmla="*/ 169 h 197"/>
                  <a:gd name="T2" fmla="*/ 50 w 101"/>
                  <a:gd name="T3" fmla="*/ 29 h 197"/>
                  <a:gd name="T4" fmla="*/ 61 w 101"/>
                  <a:gd name="T5" fmla="*/ 11 h 197"/>
                  <a:gd name="T6" fmla="*/ 0 w 101"/>
                  <a:gd name="T7" fmla="*/ 169 h 197"/>
                </a:gdLst>
                <a:cxnLst>
                  <a:cxn ang="0">
                    <a:pos x="T0" y="T1"/>
                  </a:cxn>
                  <a:cxn ang="0">
                    <a:pos x="T2" y="T3"/>
                  </a:cxn>
                  <a:cxn ang="0">
                    <a:pos x="T4" y="T5"/>
                  </a:cxn>
                  <a:cxn ang="0">
                    <a:pos x="T6" y="T7"/>
                  </a:cxn>
                </a:cxnLst>
                <a:rect l="0" t="0" r="r" b="b"/>
                <a:pathLst>
                  <a:path w="100"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68"/>
              <p:cNvSpPr/>
              <p:nvPr/>
            </p:nvSpPr>
            <p:spPr bwMode="auto">
              <a:xfrm>
                <a:off x="-7404894" y="-8320088"/>
                <a:ext cx="727075" cy="461963"/>
              </a:xfrm>
              <a:custGeom>
                <a:gdLst>
                  <a:gd name="T0" fmla="*/ 163 w 194"/>
                  <a:gd name="T1" fmla="*/ 123 h 123"/>
                  <a:gd name="T2" fmla="*/ 30 w 194"/>
                  <a:gd name="T3" fmla="*/ 42 h 123"/>
                  <a:gd name="T4" fmla="*/ 14 w 194"/>
                  <a:gd name="T5" fmla="*/ 27 h 123"/>
                  <a:gd name="T6" fmla="*/ 163 w 194"/>
                  <a:gd name="T7" fmla="*/ 123 h 123"/>
                </a:gd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69"/>
              <p:cNvSpPr/>
              <p:nvPr/>
            </p:nvSpPr>
            <p:spPr bwMode="auto">
              <a:xfrm>
                <a:off x="-12081669" y="-6030913"/>
                <a:ext cx="971550" cy="828675"/>
              </a:xfrm>
              <a:custGeom>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70"/>
              <p:cNvSpPr/>
              <p:nvPr/>
            </p:nvSpPr>
            <p:spPr bwMode="auto">
              <a:xfrm>
                <a:off x="-10298907" y="-5846763"/>
                <a:ext cx="404813" cy="749300"/>
              </a:xfrm>
              <a:custGeom>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1"/>
              <p:cNvSpPr/>
              <p:nvPr/>
            </p:nvSpPr>
            <p:spPr bwMode="auto">
              <a:xfrm>
                <a:off x="-10230644" y="-8128000"/>
                <a:ext cx="1485900" cy="1609725"/>
              </a:xfrm>
              <a:custGeom>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572"/>
              <p:cNvSpPr/>
              <p:nvPr/>
            </p:nvSpPr>
            <p:spPr bwMode="auto">
              <a:xfrm>
                <a:off x="-9822657" y="-8078788"/>
                <a:ext cx="2417763" cy="1379538"/>
              </a:xfrm>
              <a:custGeom>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573"/>
              <p:cNvSpPr/>
              <p:nvPr/>
            </p:nvSpPr>
            <p:spPr bwMode="auto">
              <a:xfrm>
                <a:off x="-10197307" y="-8120063"/>
                <a:ext cx="1485900" cy="1612900"/>
              </a:xfrm>
              <a:custGeom>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574"/>
              <p:cNvSpPr/>
              <p:nvPr/>
            </p:nvSpPr>
            <p:spPr bwMode="auto">
              <a:xfrm>
                <a:off x="-9019382" y="-7137400"/>
                <a:ext cx="973138" cy="306388"/>
              </a:xfrm>
              <a:custGeom>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75"/>
              <p:cNvSpPr/>
              <p:nvPr/>
            </p:nvSpPr>
            <p:spPr bwMode="auto">
              <a:xfrm>
                <a:off x="-8838407" y="-7494588"/>
                <a:ext cx="460375" cy="622300"/>
              </a:xfrm>
              <a:custGeom>
                <a:gdLst>
                  <a:gd name="T0" fmla="*/ 123 w 123"/>
                  <a:gd name="T1" fmla="*/ 47 h 166"/>
                  <a:gd name="T2" fmla="*/ 57 w 123"/>
                  <a:gd name="T3" fmla="*/ 166 h 166"/>
                  <a:gd name="T4" fmla="*/ 32 w 123"/>
                  <a:gd name="T5" fmla="*/ 57 h 166"/>
                  <a:gd name="T6" fmla="*/ 114 w 123"/>
                  <a:gd name="T7" fmla="*/ 42 h 166"/>
                  <a:gd name="T8" fmla="*/ 123 w 123"/>
                  <a:gd name="T9" fmla="*/ 47 h 166"/>
                </a:gd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76"/>
              <p:cNvSpPr/>
              <p:nvPr/>
            </p:nvSpPr>
            <p:spPr bwMode="auto">
              <a:xfrm>
                <a:off x="-9109869" y="-6950075"/>
                <a:ext cx="484188" cy="465138"/>
              </a:xfrm>
              <a:custGeom>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577"/>
              <p:cNvSpPr/>
              <p:nvPr/>
            </p:nvSpPr>
            <p:spPr bwMode="auto">
              <a:xfrm>
                <a:off x="-8835232" y="-7070725"/>
                <a:ext cx="368300" cy="252413"/>
              </a:xfrm>
              <a:custGeom>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578"/>
              <p:cNvSpPr/>
              <p:nvPr/>
            </p:nvSpPr>
            <p:spPr bwMode="auto">
              <a:xfrm>
                <a:off x="-9127332" y="-8089900"/>
                <a:ext cx="1695450" cy="884238"/>
              </a:xfrm>
              <a:custGeom>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579"/>
              <p:cNvSpPr/>
              <p:nvPr/>
            </p:nvSpPr>
            <p:spPr bwMode="auto">
              <a:xfrm>
                <a:off x="-9192419" y="-8154988"/>
                <a:ext cx="1812925" cy="671513"/>
              </a:xfrm>
              <a:custGeom>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2"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580"/>
              <p:cNvSpPr/>
              <p:nvPr/>
            </p:nvSpPr>
            <p:spPr bwMode="auto">
              <a:xfrm>
                <a:off x="-8598694" y="-7332663"/>
                <a:ext cx="555625" cy="633413"/>
              </a:xfrm>
              <a:custGeom>
                <a:gdLst>
                  <a:gd name="T0" fmla="*/ 148 w 148"/>
                  <a:gd name="T1" fmla="*/ 69 h 169"/>
                  <a:gd name="T2" fmla="*/ 54 w 148"/>
                  <a:gd name="T3" fmla="*/ 166 h 169"/>
                  <a:gd name="T4" fmla="*/ 57 w 148"/>
                  <a:gd name="T5" fmla="*/ 54 h 169"/>
                  <a:gd name="T6" fmla="*/ 140 w 148"/>
                  <a:gd name="T7" fmla="*/ 61 h 169"/>
                  <a:gd name="T8" fmla="*/ 148 w 148"/>
                  <a:gd name="T9" fmla="*/ 69 h 169"/>
                </a:gd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581"/>
              <p:cNvSpPr/>
              <p:nvPr/>
            </p:nvSpPr>
            <p:spPr bwMode="auto">
              <a:xfrm>
                <a:off x="-8936832" y="-6815138"/>
                <a:ext cx="547688" cy="442913"/>
              </a:xfrm>
              <a:custGeom>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582"/>
              <p:cNvSpPr/>
              <p:nvPr/>
            </p:nvSpPr>
            <p:spPr bwMode="auto">
              <a:xfrm>
                <a:off x="-8579644" y="-6938963"/>
                <a:ext cx="344488" cy="319088"/>
              </a:xfrm>
              <a:custGeom>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583"/>
              <p:cNvSpPr/>
              <p:nvPr/>
            </p:nvSpPr>
            <p:spPr bwMode="auto">
              <a:xfrm>
                <a:off x="-9982994" y="-7381875"/>
                <a:ext cx="1398588" cy="657225"/>
              </a:xfrm>
              <a:custGeom>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2">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584"/>
              <p:cNvSpPr/>
              <p:nvPr/>
            </p:nvSpPr>
            <p:spPr bwMode="auto">
              <a:xfrm>
                <a:off x="-9071769" y="-8307388"/>
                <a:ext cx="401638" cy="490538"/>
              </a:xfrm>
              <a:custGeom>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585"/>
              <p:cNvSpPr/>
              <p:nvPr/>
            </p:nvSpPr>
            <p:spPr bwMode="auto">
              <a:xfrm>
                <a:off x="-8632032" y="-8604250"/>
                <a:ext cx="963613" cy="495300"/>
              </a:xfrm>
              <a:custGeom>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586"/>
              <p:cNvSpPr/>
              <p:nvPr/>
            </p:nvSpPr>
            <p:spPr bwMode="auto">
              <a:xfrm>
                <a:off x="-9220994" y="-7340600"/>
                <a:ext cx="1522413" cy="368300"/>
              </a:xfrm>
              <a:custGeom>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587"/>
              <p:cNvSpPr/>
              <p:nvPr/>
            </p:nvSpPr>
            <p:spPr bwMode="auto">
              <a:xfrm>
                <a:off x="-9116219" y="-7442200"/>
                <a:ext cx="1343025" cy="360363"/>
              </a:xfrm>
              <a:custGeom>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588"/>
              <p:cNvSpPr/>
              <p:nvPr/>
            </p:nvSpPr>
            <p:spPr bwMode="auto">
              <a:xfrm>
                <a:off x="-9097169" y="-8108950"/>
                <a:ext cx="1368425" cy="908050"/>
              </a:xfrm>
              <a:custGeom>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cxnLst>
                  <a:cxn ang="0">
                    <a:pos x="T0" y="T1"/>
                  </a:cxn>
                  <a:cxn ang="0">
                    <a:pos x="T2" y="T3"/>
                  </a:cxn>
                  <a:cxn ang="0">
                    <a:pos x="T4" y="T5"/>
                  </a:cxn>
                  <a:cxn ang="0">
                    <a:pos x="T6" y="T7"/>
                  </a:cxn>
                  <a:cxn ang="0">
                    <a:pos x="T8" y="T9"/>
                  </a:cxn>
                  <a:cxn ang="0">
                    <a:pos x="T10" y="T11"/>
                  </a:cxn>
                  <a:cxn ang="0">
                    <a:pos x="T12" y="T13"/>
                  </a:cxn>
                </a:cxnLst>
                <a:rect l="0" t="0" r="r" b="b"/>
                <a:pathLst>
                  <a:path w="365" h="241">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589"/>
              <p:cNvSpPr>
                <a:spLocks noEditPoints="1"/>
              </p:cNvSpPr>
              <p:nvPr/>
            </p:nvSpPr>
            <p:spPr bwMode="auto">
              <a:xfrm>
                <a:off x="-8670132" y="-7569200"/>
                <a:ext cx="198438" cy="198438"/>
              </a:xfrm>
              <a:custGeom>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590"/>
              <p:cNvSpPr>
                <a:spLocks noEditPoints="1"/>
              </p:cNvSpPr>
              <p:nvPr/>
            </p:nvSpPr>
            <p:spPr bwMode="auto">
              <a:xfrm>
                <a:off x="-8628857" y="-7794625"/>
                <a:ext cx="184150" cy="180975"/>
              </a:xfrm>
              <a:custGeom>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591"/>
              <p:cNvSpPr/>
              <p:nvPr/>
            </p:nvSpPr>
            <p:spPr bwMode="auto">
              <a:xfrm>
                <a:off x="-8095457" y="-7389813"/>
                <a:ext cx="300038" cy="203200"/>
              </a:xfrm>
              <a:custGeom>
                <a:gdLst>
                  <a:gd name="T0" fmla="*/ 7 w 80"/>
                  <a:gd name="T1" fmla="*/ 9 h 54"/>
                  <a:gd name="T2" fmla="*/ 72 w 80"/>
                  <a:gd name="T3" fmla="*/ 0 h 54"/>
                  <a:gd name="T4" fmla="*/ 31 w 80"/>
                  <a:gd name="T5" fmla="*/ 48 h 54"/>
                  <a:gd name="T6" fmla="*/ 7 w 80"/>
                  <a:gd name="T7" fmla="*/ 9 h 54"/>
                </a:gd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592"/>
              <p:cNvSpPr/>
              <p:nvPr/>
            </p:nvSpPr>
            <p:spPr bwMode="auto">
              <a:xfrm>
                <a:off x="-8103394" y="-7513638"/>
                <a:ext cx="288925" cy="117475"/>
              </a:xfrm>
              <a:custGeom>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593"/>
              <p:cNvSpPr/>
              <p:nvPr/>
            </p:nvSpPr>
            <p:spPr bwMode="auto">
              <a:xfrm>
                <a:off x="-8128794" y="-7489825"/>
                <a:ext cx="388938" cy="217488"/>
              </a:xfrm>
              <a:custGeom>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cxnLst>
                  <a:cxn ang="0">
                    <a:pos x="T0" y="T1"/>
                  </a:cxn>
                  <a:cxn ang="0">
                    <a:pos x="T2" y="T3"/>
                  </a:cxn>
                  <a:cxn ang="0">
                    <a:pos x="T4" y="T5"/>
                  </a:cxn>
                  <a:cxn ang="0">
                    <a:pos x="T6" y="T7"/>
                  </a:cxn>
                  <a:cxn ang="0">
                    <a:pos x="T8" y="T9"/>
                  </a:cxn>
                  <a:cxn ang="0">
                    <a:pos x="T10" y="T11"/>
                  </a:cxn>
                </a:cxnLst>
                <a:rect l="0" t="0" r="r" b="b"/>
                <a:pathLst>
                  <a:path w="104" h="57">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594"/>
              <p:cNvSpPr/>
              <p:nvPr/>
            </p:nvSpPr>
            <p:spPr bwMode="auto">
              <a:xfrm>
                <a:off x="-8865394" y="-8124825"/>
                <a:ext cx="420688" cy="323850"/>
              </a:xfrm>
              <a:custGeom>
                <a:gdLst>
                  <a:gd name="T0" fmla="*/ 112 w 112"/>
                  <a:gd name="T1" fmla="*/ 52 h 86"/>
                  <a:gd name="T2" fmla="*/ 94 w 112"/>
                  <a:gd name="T3" fmla="*/ 0 h 86"/>
                  <a:gd name="T4" fmla="*/ 6 w 112"/>
                  <a:gd name="T5" fmla="*/ 72 h 86"/>
                  <a:gd name="T6" fmla="*/ 76 w 112"/>
                  <a:gd name="T7" fmla="*/ 66 h 86"/>
                  <a:gd name="T8" fmla="*/ 112 w 112"/>
                  <a:gd name="T9" fmla="*/ 52 h 86"/>
                </a:gd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595"/>
              <p:cNvSpPr/>
              <p:nvPr/>
            </p:nvSpPr>
            <p:spPr bwMode="auto">
              <a:xfrm>
                <a:off x="-8873332" y="-8672513"/>
                <a:ext cx="1157288" cy="830263"/>
              </a:xfrm>
              <a:custGeom>
                <a:gdLst>
                  <a:gd name="T0" fmla="*/ 226 w 308"/>
                  <a:gd name="T1" fmla="*/ 19 h 221"/>
                  <a:gd name="T2" fmla="*/ 257 w 308"/>
                  <a:gd name="T3" fmla="*/ 167 h 221"/>
                  <a:gd name="T4" fmla="*/ 120 w 308"/>
                  <a:gd name="T5" fmla="*/ 61 h 221"/>
                  <a:gd name="T6" fmla="*/ 226 w 308"/>
                  <a:gd name="T7" fmla="*/ 19 h 221"/>
                </a:gd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596"/>
              <p:cNvSpPr/>
              <p:nvPr/>
            </p:nvSpPr>
            <p:spPr bwMode="auto">
              <a:xfrm>
                <a:off x="-8114507" y="-8042275"/>
                <a:ext cx="393700" cy="473075"/>
              </a:xfrm>
              <a:custGeom>
                <a:gdLst>
                  <a:gd name="T0" fmla="*/ 62 w 105"/>
                  <a:gd name="T1" fmla="*/ 0 h 126"/>
                  <a:gd name="T2" fmla="*/ 0 w 105"/>
                  <a:gd name="T3" fmla="*/ 43 h 126"/>
                  <a:gd name="T4" fmla="*/ 58 w 105"/>
                  <a:gd name="T5" fmla="*/ 94 h 126"/>
                  <a:gd name="T6" fmla="*/ 62 w 105"/>
                  <a:gd name="T7" fmla="*/ 0 h 126"/>
                </a:gdLst>
                <a:cxnLst>
                  <a:cxn ang="0">
                    <a:pos x="T0" y="T1"/>
                  </a:cxn>
                  <a:cxn ang="0">
                    <a:pos x="T2" y="T3"/>
                  </a:cxn>
                  <a:cxn ang="0">
                    <a:pos x="T4" y="T5"/>
                  </a:cxn>
                  <a:cxn ang="0">
                    <a:pos x="T6" y="T7"/>
                  </a:cxn>
                </a:cxnLst>
                <a:rect l="0" t="0" r="r" b="b"/>
                <a:pathLst>
                  <a:path w="105" h="125">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597"/>
              <p:cNvSpPr/>
              <p:nvPr/>
            </p:nvSpPr>
            <p:spPr bwMode="auto">
              <a:xfrm>
                <a:off x="-8722519" y="-8593138"/>
                <a:ext cx="915988" cy="671513"/>
              </a:xfrm>
              <a:custGeom>
                <a:gdLst>
                  <a:gd name="T0" fmla="*/ 179 w 244"/>
                  <a:gd name="T1" fmla="*/ 15 h 179"/>
                  <a:gd name="T2" fmla="*/ 203 w 244"/>
                  <a:gd name="T3" fmla="*/ 135 h 179"/>
                  <a:gd name="T4" fmla="*/ 95 w 244"/>
                  <a:gd name="T5" fmla="*/ 50 h 179"/>
                  <a:gd name="T6" fmla="*/ 179 w 244"/>
                  <a:gd name="T7" fmla="*/ 15 h 179"/>
                </a:gd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598"/>
              <p:cNvSpPr/>
              <p:nvPr/>
            </p:nvSpPr>
            <p:spPr bwMode="auto">
              <a:xfrm>
                <a:off x="-8673307" y="-8405813"/>
                <a:ext cx="1185863" cy="1304925"/>
              </a:xfrm>
              <a:custGeom>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599"/>
              <p:cNvSpPr/>
              <p:nvPr/>
            </p:nvSpPr>
            <p:spPr bwMode="auto">
              <a:xfrm>
                <a:off x="-8452644" y="-8424863"/>
                <a:ext cx="200025" cy="200025"/>
              </a:xfrm>
              <a:custGeom>
                <a:gdLst>
                  <a:gd name="T0" fmla="*/ 29 w 53"/>
                  <a:gd name="T1" fmla="*/ 2 h 53"/>
                  <a:gd name="T2" fmla="*/ 1 w 53"/>
                  <a:gd name="T3" fmla="*/ 23 h 53"/>
                  <a:gd name="T4" fmla="*/ 23 w 53"/>
                  <a:gd name="T5" fmla="*/ 51 h 53"/>
                  <a:gd name="T6" fmla="*/ 51 w 53"/>
                  <a:gd name="T7" fmla="*/ 30 h 53"/>
                  <a:gd name="T8" fmla="*/ 29 w 53"/>
                  <a:gd name="T9" fmla="*/ 2 h 53"/>
                </a:gdLst>
                <a:cxnLst>
                  <a:cxn ang="0">
                    <a:pos x="T0" y="T1"/>
                  </a:cxn>
                  <a:cxn ang="0">
                    <a:pos x="T2" y="T3"/>
                  </a:cxn>
                  <a:cxn ang="0">
                    <a:pos x="T4" y="T5"/>
                  </a:cxn>
                  <a:cxn ang="0">
                    <a:pos x="T6" y="T7"/>
                  </a:cxn>
                  <a:cxn ang="0">
                    <a:pos x="T8" y="T9"/>
                  </a:cxn>
                </a:cxnLst>
                <a:rect l="0" t="0" r="r" b="b"/>
                <a:pathLst>
                  <a:path w="52" h="52">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600"/>
              <p:cNvSpPr/>
              <p:nvPr/>
            </p:nvSpPr>
            <p:spPr bwMode="auto">
              <a:xfrm>
                <a:off x="-8073232" y="-8345488"/>
                <a:ext cx="203200" cy="198438"/>
              </a:xfrm>
              <a:custGeom>
                <a:gdLst>
                  <a:gd name="T0" fmla="*/ 30 w 54"/>
                  <a:gd name="T1" fmla="*/ 2 h 53"/>
                  <a:gd name="T2" fmla="*/ 2 w 54"/>
                  <a:gd name="T3" fmla="*/ 24 h 53"/>
                  <a:gd name="T4" fmla="*/ 24 w 54"/>
                  <a:gd name="T5" fmla="*/ 52 h 53"/>
                  <a:gd name="T6" fmla="*/ 52 w 54"/>
                  <a:gd name="T7" fmla="*/ 30 h 53"/>
                  <a:gd name="T8" fmla="*/ 30 w 54"/>
                  <a:gd name="T9" fmla="*/ 2 h 53"/>
                </a:gdLst>
                <a:cxnLst>
                  <a:cxn ang="0">
                    <a:pos x="T0" y="T1"/>
                  </a:cxn>
                  <a:cxn ang="0">
                    <a:pos x="T2" y="T3"/>
                  </a:cxn>
                  <a:cxn ang="0">
                    <a:pos x="T4" y="T5"/>
                  </a:cxn>
                  <a:cxn ang="0">
                    <a:pos x="T6" y="T7"/>
                  </a:cxn>
                  <a:cxn ang="0">
                    <a:pos x="T8" y="T9"/>
                  </a:cxn>
                </a:cxnLst>
                <a:rect l="0" t="0" r="r" b="b"/>
                <a:pathLst>
                  <a:path w="54" h="52">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601"/>
              <p:cNvSpPr/>
              <p:nvPr/>
            </p:nvSpPr>
            <p:spPr bwMode="auto">
              <a:xfrm>
                <a:off x="-8227219" y="-8510588"/>
                <a:ext cx="82550" cy="44450"/>
              </a:xfrm>
              <a:custGeom>
                <a:gdLst>
                  <a:gd name="T0" fmla="*/ 22 w 22"/>
                  <a:gd name="T1" fmla="*/ 8 h 12"/>
                  <a:gd name="T2" fmla="*/ 10 w 22"/>
                  <a:gd name="T3" fmla="*/ 0 h 12"/>
                  <a:gd name="T4" fmla="*/ 2 w 22"/>
                  <a:gd name="T5" fmla="*/ 11 h 12"/>
                  <a:gd name="T6" fmla="*/ 13 w 22"/>
                  <a:gd name="T7" fmla="*/ 5 h 12"/>
                  <a:gd name="T8" fmla="*/ 22 w 22"/>
                  <a:gd name="T9" fmla="*/ 8 h 12"/>
                </a:gd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602"/>
              <p:cNvSpPr/>
              <p:nvPr/>
            </p:nvSpPr>
            <p:spPr bwMode="auto">
              <a:xfrm>
                <a:off x="-8081169" y="-8480425"/>
                <a:ext cx="76200" cy="71438"/>
              </a:xfrm>
              <a:custGeom>
                <a:gdLst>
                  <a:gd name="T0" fmla="*/ 18 w 20"/>
                  <a:gd name="T1" fmla="*/ 16 h 19"/>
                  <a:gd name="T2" fmla="*/ 13 w 20"/>
                  <a:gd name="T3" fmla="*/ 3 h 19"/>
                  <a:gd name="T4" fmla="*/ 0 w 20"/>
                  <a:gd name="T5" fmla="*/ 6 h 19"/>
                  <a:gd name="T6" fmla="*/ 13 w 20"/>
                  <a:gd name="T7" fmla="*/ 8 h 19"/>
                  <a:gd name="T8" fmla="*/ 18 w 20"/>
                  <a:gd name="T9" fmla="*/ 16 h 19"/>
                </a:gd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603"/>
              <p:cNvSpPr/>
              <p:nvPr/>
            </p:nvSpPr>
            <p:spPr bwMode="auto">
              <a:xfrm>
                <a:off x="-8714582" y="-8435975"/>
                <a:ext cx="596900" cy="330200"/>
              </a:xfrm>
              <a:custGeom>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604"/>
              <p:cNvSpPr/>
              <p:nvPr/>
            </p:nvSpPr>
            <p:spPr bwMode="auto">
              <a:xfrm>
                <a:off x="-8241507" y="-8356600"/>
                <a:ext cx="619125" cy="366713"/>
              </a:xfrm>
              <a:custGeom>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605"/>
              <p:cNvSpPr/>
              <p:nvPr/>
            </p:nvSpPr>
            <p:spPr bwMode="auto">
              <a:xfrm>
                <a:off x="-8241507" y="-8166100"/>
                <a:ext cx="77788" cy="112713"/>
              </a:xfrm>
              <a:custGeom>
                <a:gdLst>
                  <a:gd name="T0" fmla="*/ 11 w 21"/>
                  <a:gd name="T1" fmla="*/ 0 h 30"/>
                  <a:gd name="T2" fmla="*/ 0 w 21"/>
                  <a:gd name="T3" fmla="*/ 14 h 30"/>
                  <a:gd name="T4" fmla="*/ 9 w 21"/>
                  <a:gd name="T5" fmla="*/ 29 h 30"/>
                  <a:gd name="T6" fmla="*/ 20 w 21"/>
                  <a:gd name="T7" fmla="*/ 15 h 30"/>
                  <a:gd name="T8" fmla="*/ 11 w 21"/>
                  <a:gd name="T9" fmla="*/ 0 h 30"/>
                </a:gd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606"/>
              <p:cNvSpPr/>
              <p:nvPr/>
            </p:nvSpPr>
            <p:spPr bwMode="auto">
              <a:xfrm>
                <a:off x="-8246269" y="-8169275"/>
                <a:ext cx="82550" cy="115888"/>
              </a:xfrm>
              <a:custGeom>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607"/>
              <p:cNvSpPr/>
              <p:nvPr/>
            </p:nvSpPr>
            <p:spPr bwMode="auto">
              <a:xfrm>
                <a:off x="-8516144" y="-8507413"/>
                <a:ext cx="120650" cy="120650"/>
              </a:xfrm>
              <a:custGeom>
                <a:gdLst>
                  <a:gd name="T0" fmla="*/ 18 w 32"/>
                  <a:gd name="T1" fmla="*/ 1 h 32"/>
                  <a:gd name="T2" fmla="*/ 2 w 32"/>
                  <a:gd name="T3" fmla="*/ 14 h 32"/>
                  <a:gd name="T4" fmla="*/ 15 w 32"/>
                  <a:gd name="T5" fmla="*/ 31 h 32"/>
                  <a:gd name="T6" fmla="*/ 31 w 32"/>
                  <a:gd name="T7" fmla="*/ 18 h 32"/>
                  <a:gd name="T8" fmla="*/ 18 w 32"/>
                  <a:gd name="T9" fmla="*/ 1 h 32"/>
                </a:gd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608"/>
              <p:cNvSpPr/>
              <p:nvPr/>
            </p:nvSpPr>
            <p:spPr bwMode="auto">
              <a:xfrm>
                <a:off x="-8279607" y="-8078788"/>
                <a:ext cx="123825" cy="93663"/>
              </a:xfrm>
              <a:custGeom>
                <a:gdLst>
                  <a:gd name="T0" fmla="*/ 33 w 33"/>
                  <a:gd name="T1" fmla="*/ 6 h 25"/>
                  <a:gd name="T2" fmla="*/ 4 w 33"/>
                  <a:gd name="T3" fmla="*/ 0 h 25"/>
                  <a:gd name="T4" fmla="*/ 17 w 33"/>
                  <a:gd name="T5" fmla="*/ 10 h 25"/>
                  <a:gd name="T6" fmla="*/ 33 w 33"/>
                  <a:gd name="T7" fmla="*/ 6 h 25"/>
                </a:gd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609"/>
              <p:cNvSpPr/>
              <p:nvPr/>
            </p:nvSpPr>
            <p:spPr bwMode="auto">
              <a:xfrm>
                <a:off x="-8257382" y="-8147050"/>
                <a:ext cx="120650" cy="63500"/>
              </a:xfrm>
              <a:custGeom>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610"/>
              <p:cNvSpPr/>
              <p:nvPr/>
            </p:nvSpPr>
            <p:spPr bwMode="auto">
              <a:xfrm>
                <a:off x="-8158957" y="-8128000"/>
                <a:ext cx="33338" cy="30163"/>
              </a:xfrm>
              <a:custGeom>
                <a:gdLst>
                  <a:gd name="T0" fmla="*/ 0 w 9"/>
                  <a:gd name="T1" fmla="*/ 2 h 8"/>
                  <a:gd name="T2" fmla="*/ 4 w 9"/>
                  <a:gd name="T3" fmla="*/ 8 h 8"/>
                  <a:gd name="T4" fmla="*/ 4 w 9"/>
                  <a:gd name="T5" fmla="*/ 4 h 8"/>
                  <a:gd name="T6" fmla="*/ 0 w 9"/>
                  <a:gd name="T7" fmla="*/ 2 h 8"/>
                </a:gd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611"/>
              <p:cNvSpPr/>
              <p:nvPr/>
            </p:nvSpPr>
            <p:spPr bwMode="auto">
              <a:xfrm>
                <a:off x="-8265319" y="-8158163"/>
                <a:ext cx="30163" cy="30163"/>
              </a:xfrm>
              <a:custGeom>
                <a:gdLst>
                  <a:gd name="T0" fmla="*/ 3 w 8"/>
                  <a:gd name="T1" fmla="*/ 8 h 8"/>
                  <a:gd name="T2" fmla="*/ 8 w 8"/>
                  <a:gd name="T3" fmla="*/ 4 h 8"/>
                  <a:gd name="T4" fmla="*/ 4 w 8"/>
                  <a:gd name="T5" fmla="*/ 5 h 8"/>
                  <a:gd name="T6" fmla="*/ 3 w 8"/>
                  <a:gd name="T7" fmla="*/ 8 h 8"/>
                </a:gd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612"/>
              <p:cNvSpPr>
                <a:spLocks noEditPoints="1"/>
              </p:cNvSpPr>
              <p:nvPr/>
            </p:nvSpPr>
            <p:spPr bwMode="auto">
              <a:xfrm>
                <a:off x="-8197057" y="-9088438"/>
                <a:ext cx="1001713" cy="952500"/>
              </a:xfrm>
              <a:custGeom>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613"/>
              <p:cNvSpPr/>
              <p:nvPr/>
            </p:nvSpPr>
            <p:spPr bwMode="auto">
              <a:xfrm>
                <a:off x="-8411369" y="-8713788"/>
                <a:ext cx="747713" cy="311150"/>
              </a:xfrm>
              <a:custGeom>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614"/>
              <p:cNvSpPr>
                <a:spLocks noEditPoints="1"/>
              </p:cNvSpPr>
              <p:nvPr/>
            </p:nvSpPr>
            <p:spPr bwMode="auto">
              <a:xfrm>
                <a:off x="-9090819" y="-7302500"/>
                <a:ext cx="1276350" cy="201613"/>
              </a:xfrm>
              <a:custGeom>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615"/>
              <p:cNvSpPr>
                <a:spLocks noEditPoints="1"/>
              </p:cNvSpPr>
              <p:nvPr/>
            </p:nvSpPr>
            <p:spPr bwMode="auto">
              <a:xfrm>
                <a:off x="-9071769" y="-7392988"/>
                <a:ext cx="1273175" cy="217488"/>
              </a:xfrm>
              <a:custGeom>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616"/>
              <p:cNvSpPr>
                <a:spLocks noEditPoints="1"/>
              </p:cNvSpPr>
              <p:nvPr/>
            </p:nvSpPr>
            <p:spPr bwMode="auto">
              <a:xfrm>
                <a:off x="-8797132" y="-7354888"/>
                <a:ext cx="374650" cy="288925"/>
              </a:xfrm>
              <a:custGeom>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617"/>
              <p:cNvSpPr/>
              <p:nvPr/>
            </p:nvSpPr>
            <p:spPr bwMode="auto">
              <a:xfrm>
                <a:off x="-8482807" y="-8472488"/>
                <a:ext cx="63500" cy="58738"/>
              </a:xfrm>
              <a:custGeom>
                <a:gdLst>
                  <a:gd name="T0" fmla="*/ 9 w 17"/>
                  <a:gd name="T1" fmla="*/ 0 h 16"/>
                  <a:gd name="T2" fmla="*/ 1 w 17"/>
                  <a:gd name="T3" fmla="*/ 7 h 16"/>
                  <a:gd name="T4" fmla="*/ 7 w 17"/>
                  <a:gd name="T5" fmla="*/ 16 h 16"/>
                  <a:gd name="T6" fmla="*/ 16 w 17"/>
                  <a:gd name="T7" fmla="*/ 9 h 16"/>
                  <a:gd name="T8" fmla="*/ 9 w 17"/>
                  <a:gd name="T9" fmla="*/ 0 h 16"/>
                </a:gd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618"/>
              <p:cNvSpPr/>
              <p:nvPr/>
            </p:nvSpPr>
            <p:spPr bwMode="auto">
              <a:xfrm>
                <a:off x="-7863682" y="-8402638"/>
                <a:ext cx="128588" cy="123825"/>
              </a:xfrm>
              <a:custGeom>
                <a:gdLst>
                  <a:gd name="T0" fmla="*/ 19 w 34"/>
                  <a:gd name="T1" fmla="*/ 1 h 33"/>
                  <a:gd name="T2" fmla="*/ 1 w 34"/>
                  <a:gd name="T3" fmla="*/ 14 h 33"/>
                  <a:gd name="T4" fmla="*/ 15 w 34"/>
                  <a:gd name="T5" fmla="*/ 32 h 33"/>
                  <a:gd name="T6" fmla="*/ 32 w 34"/>
                  <a:gd name="T7" fmla="*/ 19 h 33"/>
                  <a:gd name="T8" fmla="*/ 19 w 34"/>
                  <a:gd name="T9" fmla="*/ 1 h 33"/>
                </a:gd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619"/>
              <p:cNvSpPr/>
              <p:nvPr/>
            </p:nvSpPr>
            <p:spPr bwMode="auto">
              <a:xfrm>
                <a:off x="-8290719" y="-8593138"/>
                <a:ext cx="123825" cy="74613"/>
              </a:xfrm>
              <a:custGeom>
                <a:gdLst>
                  <a:gd name="T0" fmla="*/ 32 w 33"/>
                  <a:gd name="T1" fmla="*/ 5 h 20"/>
                  <a:gd name="T2" fmla="*/ 4 w 33"/>
                  <a:gd name="T3" fmla="*/ 18 h 20"/>
                  <a:gd name="T4" fmla="*/ 16 w 33"/>
                  <a:gd name="T5" fmla="*/ 3 h 20"/>
                  <a:gd name="T6" fmla="*/ 32 w 33"/>
                  <a:gd name="T7" fmla="*/ 5 h 20"/>
                </a:gd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20"/>
              <p:cNvSpPr/>
              <p:nvPr/>
            </p:nvSpPr>
            <p:spPr bwMode="auto">
              <a:xfrm>
                <a:off x="-8039894" y="-8551863"/>
                <a:ext cx="120650" cy="90488"/>
              </a:xfrm>
              <a:custGeom>
                <a:gdLst>
                  <a:gd name="T0" fmla="*/ 1 w 32"/>
                  <a:gd name="T1" fmla="*/ 4 h 24"/>
                  <a:gd name="T2" fmla="*/ 26 w 32"/>
                  <a:gd name="T3" fmla="*/ 22 h 24"/>
                  <a:gd name="T4" fmla="*/ 17 w 32"/>
                  <a:gd name="T5" fmla="*/ 5 h 24"/>
                  <a:gd name="T6" fmla="*/ 1 w 32"/>
                  <a:gd name="T7" fmla="*/ 4 h 24"/>
                </a:gd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621"/>
              <p:cNvSpPr/>
              <p:nvPr/>
            </p:nvSpPr>
            <p:spPr bwMode="auto">
              <a:xfrm>
                <a:off x="-8182769" y="-8455025"/>
                <a:ext cx="87313" cy="41275"/>
              </a:xfrm>
              <a:custGeom>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623"/>
              <p:cNvSpPr/>
              <p:nvPr/>
            </p:nvSpPr>
            <p:spPr bwMode="auto">
              <a:xfrm>
                <a:off x="-8265319" y="-8477251"/>
                <a:ext cx="101600" cy="98425"/>
              </a:xfrm>
              <a:custGeom>
                <a:gdLst>
                  <a:gd name="T0" fmla="*/ 15 w 27"/>
                  <a:gd name="T1" fmla="*/ 1 h 26"/>
                  <a:gd name="T2" fmla="*/ 1 w 27"/>
                  <a:gd name="T3" fmla="*/ 12 h 26"/>
                  <a:gd name="T4" fmla="*/ 13 w 27"/>
                  <a:gd name="T5" fmla="*/ 26 h 26"/>
                  <a:gd name="T6" fmla="*/ 27 w 27"/>
                  <a:gd name="T7" fmla="*/ 14 h 26"/>
                  <a:gd name="T8" fmla="*/ 15 w 27"/>
                  <a:gd name="T9" fmla="*/ 1 h 26"/>
                </a:gd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624"/>
              <p:cNvSpPr/>
              <p:nvPr/>
            </p:nvSpPr>
            <p:spPr bwMode="auto">
              <a:xfrm>
                <a:off x="-8257381" y="-8480426"/>
                <a:ext cx="57150" cy="119063"/>
              </a:xfrm>
              <a:custGeom>
                <a:gdLst>
                  <a:gd name="T0" fmla="*/ 0 w 36"/>
                  <a:gd name="T1" fmla="*/ 7 h 75"/>
                  <a:gd name="T2" fmla="*/ 10 w 36"/>
                  <a:gd name="T3" fmla="*/ 0 h 75"/>
                  <a:gd name="T4" fmla="*/ 36 w 36"/>
                  <a:gd name="T5" fmla="*/ 73 h 75"/>
                  <a:gd name="T6" fmla="*/ 21 w 36"/>
                  <a:gd name="T7" fmla="*/ 75 h 75"/>
                  <a:gd name="T8" fmla="*/ 0 w 36"/>
                  <a:gd name="T9" fmla="*/ 7 h 75"/>
                </a:gd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625"/>
              <p:cNvSpPr/>
              <p:nvPr/>
            </p:nvSpPr>
            <p:spPr bwMode="auto">
              <a:xfrm>
                <a:off x="-8227219" y="-8480426"/>
                <a:ext cx="44450" cy="104775"/>
              </a:xfrm>
              <a:custGeom>
                <a:gdLst>
                  <a:gd name="T0" fmla="*/ 5 w 28"/>
                  <a:gd name="T1" fmla="*/ 0 h 66"/>
                  <a:gd name="T2" fmla="*/ 0 w 28"/>
                  <a:gd name="T3" fmla="*/ 0 h 66"/>
                  <a:gd name="T4" fmla="*/ 21 w 28"/>
                  <a:gd name="T5" fmla="*/ 66 h 66"/>
                  <a:gd name="T6" fmla="*/ 28 w 28"/>
                  <a:gd name="T7" fmla="*/ 64 h 66"/>
                  <a:gd name="T8" fmla="*/ 5 w 28"/>
                  <a:gd name="T9" fmla="*/ 0 h 66"/>
                </a:gd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626"/>
              <p:cNvSpPr/>
              <p:nvPr/>
            </p:nvSpPr>
            <p:spPr bwMode="auto">
              <a:xfrm>
                <a:off x="-8122444" y="-8439151"/>
                <a:ext cx="104775" cy="101600"/>
              </a:xfrm>
              <a:custGeom>
                <a:gdLst>
                  <a:gd name="T0" fmla="*/ 15 w 28"/>
                  <a:gd name="T1" fmla="*/ 0 h 27"/>
                  <a:gd name="T2" fmla="*/ 1 w 28"/>
                  <a:gd name="T3" fmla="*/ 12 h 27"/>
                  <a:gd name="T4" fmla="*/ 13 w 28"/>
                  <a:gd name="T5" fmla="*/ 26 h 27"/>
                  <a:gd name="T6" fmla="*/ 27 w 28"/>
                  <a:gd name="T7" fmla="*/ 14 h 27"/>
                  <a:gd name="T8" fmla="*/ 15 w 28"/>
                  <a:gd name="T9" fmla="*/ 0 h 27"/>
                </a:gd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627"/>
              <p:cNvSpPr/>
              <p:nvPr/>
            </p:nvSpPr>
            <p:spPr bwMode="auto">
              <a:xfrm>
                <a:off x="-8114506" y="-8443913"/>
                <a:ext cx="55563" cy="120650"/>
              </a:xfrm>
              <a:custGeom>
                <a:gdLst>
                  <a:gd name="T0" fmla="*/ 0 w 35"/>
                  <a:gd name="T1" fmla="*/ 8 h 76"/>
                  <a:gd name="T2" fmla="*/ 9 w 35"/>
                  <a:gd name="T3" fmla="*/ 0 h 76"/>
                  <a:gd name="T4" fmla="*/ 35 w 35"/>
                  <a:gd name="T5" fmla="*/ 76 h 76"/>
                  <a:gd name="T6" fmla="*/ 24 w 35"/>
                  <a:gd name="T7" fmla="*/ 76 h 76"/>
                  <a:gd name="T8" fmla="*/ 0 w 35"/>
                  <a:gd name="T9" fmla="*/ 8 h 76"/>
                </a:gd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628"/>
              <p:cNvSpPr/>
              <p:nvPr/>
            </p:nvSpPr>
            <p:spPr bwMode="auto">
              <a:xfrm>
                <a:off x="-8084344" y="-8447088"/>
                <a:ext cx="44450" cy="112713"/>
              </a:xfrm>
              <a:custGeom>
                <a:gdLst>
                  <a:gd name="T0" fmla="*/ 7 w 28"/>
                  <a:gd name="T1" fmla="*/ 2 h 71"/>
                  <a:gd name="T2" fmla="*/ 0 w 28"/>
                  <a:gd name="T3" fmla="*/ 0 h 71"/>
                  <a:gd name="T4" fmla="*/ 24 w 28"/>
                  <a:gd name="T5" fmla="*/ 71 h 71"/>
                  <a:gd name="T6" fmla="*/ 28 w 28"/>
                  <a:gd name="T7" fmla="*/ 66 h 71"/>
                  <a:gd name="T8" fmla="*/ 7 w 28"/>
                  <a:gd name="T9" fmla="*/ 2 h 71"/>
                </a:gd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629"/>
              <p:cNvSpPr/>
              <p:nvPr/>
            </p:nvSpPr>
            <p:spPr bwMode="auto">
              <a:xfrm>
                <a:off x="-7844631" y="-8372476"/>
                <a:ext cx="63500" cy="65088"/>
              </a:xfrm>
              <a:custGeom>
                <a:gdLst>
                  <a:gd name="T0" fmla="*/ 9 w 17"/>
                  <a:gd name="T1" fmla="*/ 1 h 17"/>
                  <a:gd name="T2" fmla="*/ 1 w 17"/>
                  <a:gd name="T3" fmla="*/ 8 h 17"/>
                  <a:gd name="T4" fmla="*/ 7 w 17"/>
                  <a:gd name="T5" fmla="*/ 17 h 17"/>
                  <a:gd name="T6" fmla="*/ 16 w 17"/>
                  <a:gd name="T7" fmla="*/ 10 h 17"/>
                  <a:gd name="T8" fmla="*/ 9 w 17"/>
                  <a:gd name="T9" fmla="*/ 1 h 17"/>
                </a:gd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630"/>
              <p:cNvSpPr/>
              <p:nvPr/>
            </p:nvSpPr>
            <p:spPr bwMode="auto">
              <a:xfrm>
                <a:off x="-8246269" y="-8416926"/>
                <a:ext cx="176213" cy="176213"/>
              </a:xfrm>
              <a:custGeom>
                <a:gdLst>
                  <a:gd name="T0" fmla="*/ 28 w 47"/>
                  <a:gd name="T1" fmla="*/ 2 h 47"/>
                  <a:gd name="T2" fmla="*/ 2 w 47"/>
                  <a:gd name="T3" fmla="*/ 20 h 47"/>
                  <a:gd name="T4" fmla="*/ 20 w 47"/>
                  <a:gd name="T5" fmla="*/ 45 h 47"/>
                  <a:gd name="T6" fmla="*/ 45 w 47"/>
                  <a:gd name="T7" fmla="*/ 28 h 47"/>
                  <a:gd name="T8" fmla="*/ 28 w 47"/>
                  <a:gd name="T9" fmla="*/ 2 h 47"/>
                </a:gd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631"/>
              <p:cNvSpPr/>
              <p:nvPr/>
            </p:nvSpPr>
            <p:spPr bwMode="auto">
              <a:xfrm>
                <a:off x="-8152606" y="-8378826"/>
                <a:ext cx="57150" cy="55563"/>
              </a:xfrm>
              <a:custGeom>
                <a:gdLst>
                  <a:gd name="T0" fmla="*/ 9 w 15"/>
                  <a:gd name="T1" fmla="*/ 1 h 15"/>
                  <a:gd name="T2" fmla="*/ 1 w 15"/>
                  <a:gd name="T3" fmla="*/ 7 h 15"/>
                  <a:gd name="T4" fmla="*/ 6 w 15"/>
                  <a:gd name="T5" fmla="*/ 15 h 15"/>
                  <a:gd name="T6" fmla="*/ 15 w 15"/>
                  <a:gd name="T7" fmla="*/ 9 h 15"/>
                  <a:gd name="T8" fmla="*/ 9 w 15"/>
                  <a:gd name="T9" fmla="*/ 1 h 15"/>
                </a:gd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632"/>
              <p:cNvSpPr/>
              <p:nvPr/>
            </p:nvSpPr>
            <p:spPr bwMode="auto">
              <a:xfrm>
                <a:off x="-8287544" y="-8361363"/>
                <a:ext cx="101600" cy="101600"/>
              </a:xfrm>
              <a:custGeom>
                <a:gdLst>
                  <a:gd name="T0" fmla="*/ 16 w 27"/>
                  <a:gd name="T1" fmla="*/ 1 h 27"/>
                  <a:gd name="T2" fmla="*/ 1 w 27"/>
                  <a:gd name="T3" fmla="*/ 11 h 27"/>
                  <a:gd name="T4" fmla="*/ 11 w 27"/>
                  <a:gd name="T5" fmla="*/ 26 h 27"/>
                  <a:gd name="T6" fmla="*/ 26 w 27"/>
                  <a:gd name="T7" fmla="*/ 16 h 27"/>
                  <a:gd name="T8" fmla="*/ 16 w 27"/>
                  <a:gd name="T9" fmla="*/ 1 h 27"/>
                </a:gd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633"/>
              <p:cNvSpPr/>
              <p:nvPr/>
            </p:nvSpPr>
            <p:spPr bwMode="auto">
              <a:xfrm>
                <a:off x="-8152606" y="-8331201"/>
                <a:ext cx="101600" cy="98425"/>
              </a:xfrm>
              <a:custGeom>
                <a:gdLst>
                  <a:gd name="T0" fmla="*/ 16 w 27"/>
                  <a:gd name="T1" fmla="*/ 1 h 26"/>
                  <a:gd name="T2" fmla="*/ 1 w 27"/>
                  <a:gd name="T3" fmla="*/ 11 h 26"/>
                  <a:gd name="T4" fmla="*/ 11 w 27"/>
                  <a:gd name="T5" fmla="*/ 25 h 26"/>
                  <a:gd name="T6" fmla="*/ 26 w 27"/>
                  <a:gd name="T7" fmla="*/ 15 h 26"/>
                  <a:gd name="T8" fmla="*/ 16 w 27"/>
                  <a:gd name="T9" fmla="*/ 1 h 26"/>
                </a:gd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634"/>
              <p:cNvSpPr/>
              <p:nvPr/>
            </p:nvSpPr>
            <p:spPr bwMode="auto">
              <a:xfrm>
                <a:off x="-8265319" y="-8289926"/>
                <a:ext cx="46038" cy="19050"/>
              </a:xfrm>
              <a:custGeom>
                <a:gdLst>
                  <a:gd name="T0" fmla="*/ 6 w 12"/>
                  <a:gd name="T1" fmla="*/ 1 h 5"/>
                  <a:gd name="T2" fmla="*/ 0 w 12"/>
                  <a:gd name="T3" fmla="*/ 1 h 5"/>
                  <a:gd name="T4" fmla="*/ 6 w 12"/>
                  <a:gd name="T5" fmla="*/ 4 h 5"/>
                  <a:gd name="T6" fmla="*/ 12 w 12"/>
                  <a:gd name="T7" fmla="*/ 4 h 5"/>
                  <a:gd name="T8" fmla="*/ 6 w 12"/>
                  <a:gd name="T9" fmla="*/ 1 h 5"/>
                </a:gd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635"/>
              <p:cNvSpPr/>
              <p:nvPr/>
            </p:nvSpPr>
            <p:spPr bwMode="auto">
              <a:xfrm>
                <a:off x="-8128794" y="-8262938"/>
                <a:ext cx="47625" cy="19050"/>
              </a:xfrm>
              <a:custGeom>
                <a:gdLst>
                  <a:gd name="T0" fmla="*/ 7 w 13"/>
                  <a:gd name="T1" fmla="*/ 1 h 5"/>
                  <a:gd name="T2" fmla="*/ 0 w 13"/>
                  <a:gd name="T3" fmla="*/ 1 h 5"/>
                  <a:gd name="T4" fmla="*/ 6 w 13"/>
                  <a:gd name="T5" fmla="*/ 4 h 5"/>
                  <a:gd name="T6" fmla="*/ 12 w 13"/>
                  <a:gd name="T7" fmla="*/ 4 h 5"/>
                  <a:gd name="T8" fmla="*/ 7 w 13"/>
                  <a:gd name="T9" fmla="*/ 1 h 5"/>
                </a:gd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636"/>
              <p:cNvSpPr/>
              <p:nvPr/>
            </p:nvSpPr>
            <p:spPr bwMode="auto">
              <a:xfrm>
                <a:off x="-9151144" y="-7591426"/>
                <a:ext cx="274638" cy="239713"/>
              </a:xfrm>
              <a:custGeom>
                <a:gdLst>
                  <a:gd name="T0" fmla="*/ 73 w 73"/>
                  <a:gd name="T1" fmla="*/ 26 h 64"/>
                  <a:gd name="T2" fmla="*/ 13 w 73"/>
                  <a:gd name="T3" fmla="*/ 0 h 64"/>
                  <a:gd name="T4" fmla="*/ 38 w 73"/>
                  <a:gd name="T5" fmla="*/ 57 h 64"/>
                  <a:gd name="T6" fmla="*/ 73 w 73"/>
                  <a:gd name="T7" fmla="*/ 26 h 64"/>
                </a:gd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637"/>
              <p:cNvSpPr/>
              <p:nvPr/>
            </p:nvSpPr>
            <p:spPr bwMode="auto">
              <a:xfrm>
                <a:off x="-9090819" y="-7693026"/>
                <a:ext cx="255588" cy="168275"/>
              </a:xfrm>
              <a:custGeom>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638"/>
              <p:cNvSpPr/>
              <p:nvPr/>
            </p:nvSpPr>
            <p:spPr bwMode="auto">
              <a:xfrm>
                <a:off x="-9187656" y="-7689851"/>
                <a:ext cx="390525" cy="258763"/>
              </a:xfrm>
              <a:custGeom>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639"/>
              <p:cNvSpPr/>
              <p:nvPr/>
            </p:nvSpPr>
            <p:spPr bwMode="auto">
              <a:xfrm>
                <a:off x="-8928894" y="-8656638"/>
                <a:ext cx="203200" cy="231775"/>
              </a:xfrm>
              <a:custGeom>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640"/>
              <p:cNvSpPr/>
              <p:nvPr/>
            </p:nvSpPr>
            <p:spPr bwMode="auto">
              <a:xfrm>
                <a:off x="-9052719" y="-8450263"/>
                <a:ext cx="239713" cy="360363"/>
              </a:xfrm>
              <a:custGeom>
                <a:gdLst>
                  <a:gd name="T0" fmla="*/ 40 w 64"/>
                  <a:gd name="T1" fmla="*/ 0 h 96"/>
                  <a:gd name="T2" fmla="*/ 0 w 64"/>
                  <a:gd name="T3" fmla="*/ 80 h 96"/>
                  <a:gd name="T4" fmla="*/ 49 w 64"/>
                  <a:gd name="T5" fmla="*/ 92 h 96"/>
                  <a:gd name="T6" fmla="*/ 64 w 64"/>
                  <a:gd name="T7" fmla="*/ 6 h 96"/>
                  <a:gd name="T8" fmla="*/ 40 w 64"/>
                  <a:gd name="T9" fmla="*/ 0 h 96"/>
                </a:gd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641"/>
              <p:cNvSpPr/>
              <p:nvPr/>
            </p:nvSpPr>
            <p:spPr bwMode="auto">
              <a:xfrm>
                <a:off x="-7473156" y="-9126538"/>
                <a:ext cx="139700" cy="139700"/>
              </a:xfrm>
              <a:custGeom>
                <a:gdLst>
                  <a:gd name="T0" fmla="*/ 20 w 37"/>
                  <a:gd name="T1" fmla="*/ 1 h 37"/>
                  <a:gd name="T2" fmla="*/ 36 w 37"/>
                  <a:gd name="T3" fmla="*/ 20 h 37"/>
                  <a:gd name="T4" fmla="*/ 17 w 37"/>
                  <a:gd name="T5" fmla="*/ 36 h 37"/>
                  <a:gd name="T6" fmla="*/ 1 w 37"/>
                  <a:gd name="T7" fmla="*/ 16 h 37"/>
                  <a:gd name="T8" fmla="*/ 20 w 37"/>
                  <a:gd name="T9" fmla="*/ 1 h 37"/>
                </a:gd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642"/>
              <p:cNvSpPr/>
              <p:nvPr/>
            </p:nvSpPr>
            <p:spPr bwMode="auto">
              <a:xfrm>
                <a:off x="-7442994" y="-9099551"/>
                <a:ext cx="93663" cy="93663"/>
              </a:xfrm>
              <a:custGeom>
                <a:gdLst>
                  <a:gd name="T0" fmla="*/ 14 w 25"/>
                  <a:gd name="T1" fmla="*/ 1 h 25"/>
                  <a:gd name="T2" fmla="*/ 24 w 25"/>
                  <a:gd name="T3" fmla="*/ 14 h 25"/>
                  <a:gd name="T4" fmla="*/ 11 w 25"/>
                  <a:gd name="T5" fmla="*/ 24 h 25"/>
                  <a:gd name="T6" fmla="*/ 1 w 25"/>
                  <a:gd name="T7" fmla="*/ 11 h 25"/>
                  <a:gd name="T8" fmla="*/ 14 w 25"/>
                  <a:gd name="T9" fmla="*/ 1 h 25"/>
                </a:gd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643"/>
              <p:cNvSpPr/>
              <p:nvPr/>
            </p:nvSpPr>
            <p:spPr bwMode="auto">
              <a:xfrm>
                <a:off x="-10257631" y="-7381876"/>
                <a:ext cx="1576388" cy="1208088"/>
              </a:xfrm>
              <a:custGeom>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644"/>
              <p:cNvSpPr/>
              <p:nvPr/>
            </p:nvSpPr>
            <p:spPr bwMode="auto">
              <a:xfrm>
                <a:off x="-9608344" y="-6327776"/>
                <a:ext cx="1295400" cy="547688"/>
              </a:xfrm>
              <a:custGeom>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645"/>
              <p:cNvSpPr/>
              <p:nvPr/>
            </p:nvSpPr>
            <p:spPr bwMode="auto">
              <a:xfrm>
                <a:off x="-9619456" y="-6350001"/>
                <a:ext cx="1295400" cy="550863"/>
              </a:xfrm>
              <a:custGeom>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646"/>
              <p:cNvSpPr/>
              <p:nvPr/>
            </p:nvSpPr>
            <p:spPr bwMode="auto">
              <a:xfrm>
                <a:off x="-10208419" y="-6567488"/>
                <a:ext cx="1290638" cy="550863"/>
              </a:xfrm>
              <a:custGeom>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647"/>
              <p:cNvSpPr/>
              <p:nvPr/>
            </p:nvSpPr>
            <p:spPr bwMode="auto">
              <a:xfrm>
                <a:off x="-10219531" y="-6586538"/>
                <a:ext cx="1290638" cy="547688"/>
              </a:xfrm>
              <a:custGeom>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648"/>
              <p:cNvSpPr/>
              <p:nvPr/>
            </p:nvSpPr>
            <p:spPr bwMode="auto">
              <a:xfrm>
                <a:off x="-9124156" y="-7842251"/>
                <a:ext cx="1733550" cy="1792288"/>
              </a:xfrm>
              <a:custGeom>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649"/>
              <p:cNvSpPr/>
              <p:nvPr/>
            </p:nvSpPr>
            <p:spPr bwMode="auto">
              <a:xfrm>
                <a:off x="-9079706" y="-7835901"/>
                <a:ext cx="1735138" cy="1793875"/>
              </a:xfrm>
              <a:custGeom>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650"/>
              <p:cNvSpPr/>
              <p:nvPr/>
            </p:nvSpPr>
            <p:spPr bwMode="auto">
              <a:xfrm>
                <a:off x="-10310019" y="-7580313"/>
                <a:ext cx="1812925" cy="1450975"/>
              </a:xfrm>
              <a:custGeom>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cxnLst>
                  <a:cxn ang="0">
                    <a:pos x="T0" y="T1"/>
                  </a:cxn>
                  <a:cxn ang="0">
                    <a:pos x="T2" y="T3"/>
                  </a:cxn>
                  <a:cxn ang="0">
                    <a:pos x="T4" y="T5"/>
                  </a:cxn>
                  <a:cxn ang="0">
                    <a:pos x="T6" y="T7"/>
                  </a:cxn>
                  <a:cxn ang="0">
                    <a:pos x="T8" y="T9"/>
                  </a:cxn>
                  <a:cxn ang="0">
                    <a:pos x="T10" y="T11"/>
                  </a:cxn>
                  <a:cxn ang="0">
                    <a:pos x="T12" y="T13"/>
                  </a:cxn>
                </a:cxnLst>
                <a:rect l="0" t="0" r="r" b="b"/>
                <a:pathLst>
                  <a:path w="482"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651"/>
              <p:cNvSpPr/>
              <p:nvPr/>
            </p:nvSpPr>
            <p:spPr bwMode="auto">
              <a:xfrm>
                <a:off x="-10354469" y="-7572376"/>
                <a:ext cx="1811338" cy="1525588"/>
              </a:xfrm>
              <a:custGeom>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cxnLst>
                  <a:cxn ang="0">
                    <a:pos x="T0" y="T1"/>
                  </a:cxn>
                  <a:cxn ang="0">
                    <a:pos x="T2" y="T3"/>
                  </a:cxn>
                  <a:cxn ang="0">
                    <a:pos x="T4" y="T5"/>
                  </a:cxn>
                  <a:cxn ang="0">
                    <a:pos x="T6" y="T7"/>
                  </a:cxn>
                  <a:cxn ang="0">
                    <a:pos x="T8" y="T9"/>
                  </a:cxn>
                  <a:cxn ang="0">
                    <a:pos x="T10" y="T11"/>
                  </a:cxn>
                  <a:cxn ang="0">
                    <a:pos x="T12" y="T13"/>
                  </a:cxn>
                </a:cxnLst>
                <a:rect l="0" t="0" r="r" b="b"/>
                <a:pathLst>
                  <a:path w="482"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652"/>
              <p:cNvSpPr/>
              <p:nvPr/>
            </p:nvSpPr>
            <p:spPr bwMode="auto">
              <a:xfrm>
                <a:off x="-8906669" y="-7778751"/>
                <a:ext cx="1543050" cy="1646238"/>
              </a:xfrm>
              <a:custGeom>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653"/>
              <p:cNvSpPr/>
              <p:nvPr/>
            </p:nvSpPr>
            <p:spPr bwMode="auto">
              <a:xfrm>
                <a:off x="-11533981" y="-6691313"/>
                <a:ext cx="1636713" cy="1027113"/>
              </a:xfrm>
              <a:custGeom>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654"/>
              <p:cNvSpPr/>
              <p:nvPr/>
            </p:nvSpPr>
            <p:spPr bwMode="auto">
              <a:xfrm>
                <a:off x="-11822906" y="-5876926"/>
                <a:ext cx="908050" cy="884238"/>
              </a:xfrm>
              <a:custGeom>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cxnLst>
                  <a:cxn ang="0">
                    <a:pos x="T0" y="T1"/>
                  </a:cxn>
                  <a:cxn ang="0">
                    <a:pos x="T2" y="T3"/>
                  </a:cxn>
                  <a:cxn ang="0">
                    <a:pos x="T4" y="T5"/>
                  </a:cxn>
                  <a:cxn ang="0">
                    <a:pos x="T6" y="T7"/>
                  </a:cxn>
                  <a:cxn ang="0">
                    <a:pos x="T8" y="T9"/>
                  </a:cxn>
                  <a:cxn ang="0">
                    <a:pos x="T10" y="T11"/>
                  </a:cxn>
                  <a:cxn ang="0">
                    <a:pos x="T12" y="T13"/>
                  </a:cxn>
                </a:cxnLst>
                <a:rect l="0" t="0" r="r" b="b"/>
                <a:pathLst>
                  <a:path w="241"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655"/>
              <p:cNvSpPr/>
              <p:nvPr/>
            </p:nvSpPr>
            <p:spPr bwMode="auto">
              <a:xfrm>
                <a:off x="-10505281" y="-6600826"/>
                <a:ext cx="979488" cy="1390650"/>
              </a:xfrm>
              <a:custGeom>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656"/>
              <p:cNvSpPr/>
              <p:nvPr/>
            </p:nvSpPr>
            <p:spPr bwMode="auto">
              <a:xfrm>
                <a:off x="-10332244" y="-7010401"/>
                <a:ext cx="412750" cy="401638"/>
              </a:xfrm>
              <a:custGeom>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657"/>
              <p:cNvSpPr/>
              <p:nvPr/>
            </p:nvSpPr>
            <p:spPr bwMode="auto">
              <a:xfrm>
                <a:off x="-11300619" y="-6983413"/>
                <a:ext cx="2716213" cy="985838"/>
              </a:xfrm>
              <a:custGeom>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658"/>
              <p:cNvSpPr/>
              <p:nvPr/>
            </p:nvSpPr>
            <p:spPr bwMode="auto">
              <a:xfrm>
                <a:off x="-8981281" y="-6657976"/>
                <a:ext cx="273050" cy="415925"/>
              </a:xfrm>
              <a:custGeom>
                <a:gdLst>
                  <a:gd name="T0" fmla="*/ 66 w 73"/>
                  <a:gd name="T1" fmla="*/ 21 h 111"/>
                  <a:gd name="T2" fmla="*/ 61 w 73"/>
                  <a:gd name="T3" fmla="*/ 110 h 111"/>
                  <a:gd name="T4" fmla="*/ 37 w 73"/>
                  <a:gd name="T5" fmla="*/ 45 h 111"/>
                  <a:gd name="T6" fmla="*/ 53 w 73"/>
                  <a:gd name="T7" fmla="*/ 7 h 111"/>
                  <a:gd name="T8" fmla="*/ 66 w 73"/>
                  <a:gd name="T9" fmla="*/ 21 h 111"/>
                </a:gdLst>
                <a:cxnLst>
                  <a:cxn ang="0">
                    <a:pos x="T0" y="T1"/>
                  </a:cxn>
                  <a:cxn ang="0">
                    <a:pos x="T2" y="T3"/>
                  </a:cxn>
                  <a:cxn ang="0">
                    <a:pos x="T4" y="T5"/>
                  </a:cxn>
                  <a:cxn ang="0">
                    <a:pos x="T6" y="T7"/>
                  </a:cxn>
                  <a:cxn ang="0">
                    <a:pos x="T8" y="T9"/>
                  </a:cxn>
                </a:cxnLst>
                <a:rect l="0" t="0" r="r" b="b"/>
                <a:pathLst>
                  <a:path w="73" h="110">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659"/>
              <p:cNvSpPr/>
              <p:nvPr/>
            </p:nvSpPr>
            <p:spPr bwMode="auto">
              <a:xfrm>
                <a:off x="-9184481" y="-6646863"/>
                <a:ext cx="338138" cy="506413"/>
              </a:xfrm>
              <a:custGeom>
                <a:gdLst>
                  <a:gd name="T0" fmla="*/ 0 w 90"/>
                  <a:gd name="T1" fmla="*/ 32 h 135"/>
                  <a:gd name="T2" fmla="*/ 45 w 90"/>
                  <a:gd name="T3" fmla="*/ 0 h 135"/>
                  <a:gd name="T4" fmla="*/ 47 w 90"/>
                  <a:gd name="T5" fmla="*/ 117 h 135"/>
                  <a:gd name="T6" fmla="*/ 35 w 90"/>
                  <a:gd name="T7" fmla="*/ 100 h 135"/>
                  <a:gd name="T8" fmla="*/ 0 w 90"/>
                  <a:gd name="T9" fmla="*/ 32 h 135"/>
                </a:gd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660"/>
              <p:cNvSpPr/>
              <p:nvPr/>
            </p:nvSpPr>
            <p:spPr bwMode="auto">
              <a:xfrm>
                <a:off x="-9548019" y="-6570663"/>
                <a:ext cx="307975" cy="434975"/>
              </a:xfrm>
              <a:custGeom>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cxnLst>
                  <a:cxn ang="0">
                    <a:pos x="T0" y="T1"/>
                  </a:cxn>
                  <a:cxn ang="0">
                    <a:pos x="T2" y="T3"/>
                  </a:cxn>
                  <a:cxn ang="0">
                    <a:pos x="T4" y="T5"/>
                  </a:cxn>
                  <a:cxn ang="0">
                    <a:pos x="T6" y="T7"/>
                  </a:cxn>
                  <a:cxn ang="0">
                    <a:pos x="T8" y="T9"/>
                  </a:cxn>
                  <a:cxn ang="0">
                    <a:pos x="T10" y="T11"/>
                  </a:cxn>
                </a:cxnLst>
                <a:rect l="0" t="0" r="r" b="b"/>
                <a:pathLst>
                  <a:path w="82" h="115">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661"/>
              <p:cNvSpPr/>
              <p:nvPr/>
            </p:nvSpPr>
            <p:spPr bwMode="auto">
              <a:xfrm>
                <a:off x="-9765506" y="-6845301"/>
                <a:ext cx="284163" cy="498475"/>
              </a:xfrm>
              <a:custGeom>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662"/>
              <p:cNvSpPr/>
              <p:nvPr/>
            </p:nvSpPr>
            <p:spPr bwMode="auto">
              <a:xfrm>
                <a:off x="-9990931" y="-6680201"/>
                <a:ext cx="239713" cy="514350"/>
              </a:xfrm>
              <a:custGeom>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663"/>
              <p:cNvSpPr/>
              <p:nvPr/>
            </p:nvSpPr>
            <p:spPr bwMode="auto">
              <a:xfrm>
                <a:off x="-10230644" y="-6402388"/>
                <a:ext cx="360363" cy="333375"/>
              </a:xfrm>
              <a:custGeom>
                <a:gdLst>
                  <a:gd name="T0" fmla="*/ 35 w 96"/>
                  <a:gd name="T1" fmla="*/ 0 h 89"/>
                  <a:gd name="T2" fmla="*/ 70 w 96"/>
                  <a:gd name="T3" fmla="*/ 75 h 89"/>
                  <a:gd name="T4" fmla="*/ 21 w 96"/>
                  <a:gd name="T5" fmla="*/ 37 h 89"/>
                  <a:gd name="T6" fmla="*/ 34 w 96"/>
                  <a:gd name="T7" fmla="*/ 1 h 89"/>
                  <a:gd name="T8" fmla="*/ 35 w 96"/>
                  <a:gd name="T9" fmla="*/ 0 h 89"/>
                </a:gd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664"/>
              <p:cNvSpPr/>
              <p:nvPr/>
            </p:nvSpPr>
            <p:spPr bwMode="auto">
              <a:xfrm>
                <a:off x="-10419556" y="-6316663"/>
                <a:ext cx="192088" cy="368300"/>
              </a:xfrm>
              <a:custGeom>
                <a:gdLst>
                  <a:gd name="T0" fmla="*/ 28 w 51"/>
                  <a:gd name="T1" fmla="*/ 1 h 98"/>
                  <a:gd name="T2" fmla="*/ 49 w 51"/>
                  <a:gd name="T3" fmla="*/ 76 h 98"/>
                  <a:gd name="T4" fmla="*/ 9 w 51"/>
                  <a:gd name="T5" fmla="*/ 94 h 98"/>
                  <a:gd name="T6" fmla="*/ 1 w 51"/>
                  <a:gd name="T7" fmla="*/ 11 h 98"/>
                  <a:gd name="T8" fmla="*/ 28 w 51"/>
                  <a:gd name="T9" fmla="*/ 1 h 98"/>
                </a:gd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65"/>
              <p:cNvSpPr/>
              <p:nvPr/>
            </p:nvSpPr>
            <p:spPr bwMode="auto">
              <a:xfrm>
                <a:off x="-10764044" y="-6316663"/>
                <a:ext cx="266700" cy="322263"/>
              </a:xfrm>
              <a:custGeom>
                <a:gdLst>
                  <a:gd name="T0" fmla="*/ 62 w 71"/>
                  <a:gd name="T1" fmla="*/ 4 h 86"/>
                  <a:gd name="T2" fmla="*/ 41 w 71"/>
                  <a:gd name="T3" fmla="*/ 86 h 86"/>
                  <a:gd name="T4" fmla="*/ 1 w 71"/>
                  <a:gd name="T5" fmla="*/ 78 h 86"/>
                  <a:gd name="T6" fmla="*/ 24 w 71"/>
                  <a:gd name="T7" fmla="*/ 5 h 86"/>
                  <a:gd name="T8" fmla="*/ 62 w 71"/>
                  <a:gd name="T9" fmla="*/ 4 h 86"/>
                </a:gd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666"/>
              <p:cNvSpPr/>
              <p:nvPr/>
            </p:nvSpPr>
            <p:spPr bwMode="auto">
              <a:xfrm>
                <a:off x="-11206956" y="-6383338"/>
                <a:ext cx="390525" cy="322263"/>
              </a:xfrm>
              <a:custGeom>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67"/>
              <p:cNvSpPr/>
              <p:nvPr/>
            </p:nvSpPr>
            <p:spPr bwMode="auto">
              <a:xfrm>
                <a:off x="-8670131" y="-6553201"/>
                <a:ext cx="192088" cy="277813"/>
              </a:xfrm>
              <a:custGeom>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68"/>
              <p:cNvSpPr/>
              <p:nvPr/>
            </p:nvSpPr>
            <p:spPr bwMode="auto">
              <a:xfrm>
                <a:off x="-11575256" y="-6619876"/>
                <a:ext cx="434975" cy="377825"/>
              </a:xfrm>
              <a:custGeom>
                <a:gdLst>
                  <a:gd name="T0" fmla="*/ 23 w 116"/>
                  <a:gd name="T1" fmla="*/ 78 h 101"/>
                  <a:gd name="T2" fmla="*/ 94 w 116"/>
                  <a:gd name="T3" fmla="*/ 38 h 101"/>
                  <a:gd name="T4" fmla="*/ 99 w 116"/>
                  <a:gd name="T5" fmla="*/ 96 h 101"/>
                  <a:gd name="T6" fmla="*/ 25 w 116"/>
                  <a:gd name="T7" fmla="*/ 86 h 101"/>
                  <a:gd name="T8" fmla="*/ 23 w 116"/>
                  <a:gd name="T9" fmla="*/ 78 h 101"/>
                </a:gdLst>
                <a:cxnLst>
                  <a:cxn ang="0">
                    <a:pos x="T0" y="T1"/>
                  </a:cxn>
                  <a:cxn ang="0">
                    <a:pos x="T2" y="T3"/>
                  </a:cxn>
                  <a:cxn ang="0">
                    <a:pos x="T4" y="T5"/>
                  </a:cxn>
                  <a:cxn ang="0">
                    <a:pos x="T6" y="T7"/>
                  </a:cxn>
                  <a:cxn ang="0">
                    <a:pos x="T8" y="T9"/>
                  </a:cxn>
                </a:cxnLst>
                <a:rect l="0" t="0" r="r" b="b"/>
                <a:pathLst>
                  <a:path w="115" h="100">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69"/>
              <p:cNvSpPr/>
              <p:nvPr/>
            </p:nvSpPr>
            <p:spPr bwMode="auto">
              <a:xfrm>
                <a:off x="-11248231" y="-8555038"/>
                <a:ext cx="2495550" cy="2163763"/>
              </a:xfrm>
              <a:custGeom>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70"/>
              <p:cNvSpPr/>
              <p:nvPr/>
            </p:nvSpPr>
            <p:spPr bwMode="auto">
              <a:xfrm>
                <a:off x="-11151394" y="-7861301"/>
                <a:ext cx="3270250" cy="1574800"/>
              </a:xfrm>
              <a:custGeom>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71"/>
              <p:cNvSpPr/>
              <p:nvPr/>
            </p:nvSpPr>
            <p:spPr bwMode="auto">
              <a:xfrm>
                <a:off x="-7993856" y="-7959726"/>
                <a:ext cx="419100" cy="709613"/>
              </a:xfrm>
              <a:custGeom>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72"/>
              <p:cNvSpPr/>
              <p:nvPr/>
            </p:nvSpPr>
            <p:spPr bwMode="auto">
              <a:xfrm>
                <a:off x="-8122444" y="-7583488"/>
                <a:ext cx="442913" cy="411163"/>
              </a:xfrm>
              <a:custGeom>
                <a:gdLst>
                  <a:gd name="T0" fmla="*/ 72 w 118"/>
                  <a:gd name="T1" fmla="*/ 7 h 110"/>
                  <a:gd name="T2" fmla="*/ 51 w 118"/>
                  <a:gd name="T3" fmla="*/ 84 h 110"/>
                  <a:gd name="T4" fmla="*/ 45 w 118"/>
                  <a:gd name="T5" fmla="*/ 77 h 110"/>
                  <a:gd name="T6" fmla="*/ 34 w 118"/>
                  <a:gd name="T7" fmla="*/ 79 h 110"/>
                  <a:gd name="T8" fmla="*/ 72 w 118"/>
                  <a:gd name="T9" fmla="*/ 7 h 110"/>
                </a:gd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73"/>
              <p:cNvSpPr/>
              <p:nvPr/>
            </p:nvSpPr>
            <p:spPr bwMode="auto">
              <a:xfrm>
                <a:off x="-8163719" y="-7929563"/>
                <a:ext cx="315913" cy="525463"/>
              </a:xfrm>
              <a:custGeom>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4"/>
              <p:cNvSpPr/>
              <p:nvPr/>
            </p:nvSpPr>
            <p:spPr bwMode="auto">
              <a:xfrm>
                <a:off x="-11630819" y="-5862638"/>
                <a:ext cx="288925" cy="250825"/>
              </a:xfrm>
              <a:custGeom>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75"/>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76"/>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677"/>
              <p:cNvSpPr/>
              <p:nvPr/>
            </p:nvSpPr>
            <p:spPr bwMode="auto">
              <a:xfrm>
                <a:off x="-11605419" y="-6424613"/>
                <a:ext cx="461963" cy="236538"/>
              </a:xfrm>
              <a:custGeom>
                <a:gdLst>
                  <a:gd name="T0" fmla="*/ 97 w 123"/>
                  <a:gd name="T1" fmla="*/ 62 h 63"/>
                  <a:gd name="T2" fmla="*/ 2 w 123"/>
                  <a:gd name="T3" fmla="*/ 35 h 63"/>
                  <a:gd name="T4" fmla="*/ 18 w 123"/>
                  <a:gd name="T5" fmla="*/ 0 h 63"/>
                  <a:gd name="T6" fmla="*/ 108 w 123"/>
                  <a:gd name="T7" fmla="*/ 28 h 63"/>
                  <a:gd name="T8" fmla="*/ 97 w 123"/>
                  <a:gd name="T9" fmla="*/ 62 h 63"/>
                </a:gdLst>
                <a:cxnLst>
                  <a:cxn ang="0">
                    <a:pos x="T0" y="T1"/>
                  </a:cxn>
                  <a:cxn ang="0">
                    <a:pos x="T2" y="T3"/>
                  </a:cxn>
                  <a:cxn ang="0">
                    <a:pos x="T4" y="T5"/>
                  </a:cxn>
                  <a:cxn ang="0">
                    <a:pos x="T6" y="T7"/>
                  </a:cxn>
                  <a:cxn ang="0">
                    <a:pos x="T8" y="T9"/>
                  </a:cxn>
                </a:cxnLst>
                <a:rect l="0" t="0" r="r" b="b"/>
                <a:pathLst>
                  <a:path w="123" h="62">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678"/>
              <p:cNvSpPr/>
              <p:nvPr/>
            </p:nvSpPr>
            <p:spPr bwMode="auto">
              <a:xfrm>
                <a:off x="-11649869" y="-6173788"/>
                <a:ext cx="450850" cy="195263"/>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679"/>
              <p:cNvSpPr/>
              <p:nvPr/>
            </p:nvSpPr>
            <p:spPr bwMode="auto">
              <a:xfrm>
                <a:off x="-11672094" y="-5929313"/>
                <a:ext cx="449263" cy="193675"/>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680"/>
              <p:cNvSpPr/>
              <p:nvPr/>
            </p:nvSpPr>
            <p:spPr bwMode="auto">
              <a:xfrm>
                <a:off x="-12453144" y="-8513763"/>
                <a:ext cx="1054100" cy="989013"/>
              </a:xfrm>
              <a:custGeom>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681"/>
              <p:cNvSpPr/>
              <p:nvPr/>
            </p:nvSpPr>
            <p:spPr bwMode="auto">
              <a:xfrm>
                <a:off x="-11954669" y="-6991351"/>
                <a:ext cx="131763" cy="112713"/>
              </a:xfrm>
              <a:custGeom>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682"/>
              <p:cNvSpPr/>
              <p:nvPr/>
            </p:nvSpPr>
            <p:spPr bwMode="auto">
              <a:xfrm>
                <a:off x="-12062619" y="-7648576"/>
                <a:ext cx="682625" cy="552450"/>
              </a:xfrm>
              <a:custGeom>
                <a:gdLst>
                  <a:gd name="T0" fmla="*/ 178 w 182"/>
                  <a:gd name="T1" fmla="*/ 142 h 147"/>
                  <a:gd name="T2" fmla="*/ 182 w 182"/>
                  <a:gd name="T3" fmla="*/ 113 h 147"/>
                  <a:gd name="T4" fmla="*/ 28 w 182"/>
                  <a:gd name="T5" fmla="*/ 54 h 147"/>
                  <a:gd name="T6" fmla="*/ 171 w 182"/>
                  <a:gd name="T7" fmla="*/ 146 h 147"/>
                  <a:gd name="T8" fmla="*/ 178 w 182"/>
                  <a:gd name="T9" fmla="*/ 142 h 147"/>
                </a:gd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683"/>
              <p:cNvSpPr/>
              <p:nvPr/>
            </p:nvSpPr>
            <p:spPr bwMode="auto">
              <a:xfrm>
                <a:off x="-11837194" y="-7434263"/>
                <a:ext cx="366713" cy="280988"/>
              </a:xfrm>
              <a:custGeom>
                <a:gdLst>
                  <a:gd name="T0" fmla="*/ 85 w 98"/>
                  <a:gd name="T1" fmla="*/ 45 h 75"/>
                  <a:gd name="T2" fmla="*/ 10 w 98"/>
                  <a:gd name="T3" fmla="*/ 20 h 75"/>
                  <a:gd name="T4" fmla="*/ 63 w 98"/>
                  <a:gd name="T5" fmla="*/ 69 h 75"/>
                  <a:gd name="T6" fmla="*/ 85 w 98"/>
                  <a:gd name="T7" fmla="*/ 45 h 75"/>
                </a:gd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684"/>
              <p:cNvSpPr/>
              <p:nvPr/>
            </p:nvSpPr>
            <p:spPr bwMode="auto">
              <a:xfrm>
                <a:off x="-11308556" y="-6889751"/>
                <a:ext cx="258763" cy="550863"/>
              </a:xfrm>
              <a:custGeom>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685"/>
              <p:cNvSpPr/>
              <p:nvPr/>
            </p:nvSpPr>
            <p:spPr bwMode="auto">
              <a:xfrm>
                <a:off x="-11653044" y="-6831013"/>
                <a:ext cx="655638" cy="327025"/>
              </a:xfrm>
              <a:custGeom>
                <a:gdLst>
                  <a:gd name="T0" fmla="*/ 160 w 175"/>
                  <a:gd name="T1" fmla="*/ 0 h 87"/>
                  <a:gd name="T2" fmla="*/ 1 w 175"/>
                  <a:gd name="T3" fmla="*/ 23 h 87"/>
                  <a:gd name="T4" fmla="*/ 9 w 175"/>
                  <a:gd name="T5" fmla="*/ 61 h 87"/>
                  <a:gd name="T6" fmla="*/ 70 w 175"/>
                  <a:gd name="T7" fmla="*/ 70 h 87"/>
                  <a:gd name="T8" fmla="*/ 160 w 175"/>
                  <a:gd name="T9" fmla="*/ 0 h 87"/>
                </a:gd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686"/>
              <p:cNvSpPr/>
              <p:nvPr/>
            </p:nvSpPr>
            <p:spPr bwMode="auto">
              <a:xfrm>
                <a:off x="-11600656" y="-6740526"/>
                <a:ext cx="431800" cy="165100"/>
              </a:xfrm>
              <a:custGeom>
                <a:gdLst>
                  <a:gd name="T0" fmla="*/ 107 w 115"/>
                  <a:gd name="T1" fmla="*/ 0 h 44"/>
                  <a:gd name="T2" fmla="*/ 4 w 115"/>
                  <a:gd name="T3" fmla="*/ 10 h 44"/>
                  <a:gd name="T4" fmla="*/ 57 w 115"/>
                  <a:gd name="T5" fmla="*/ 34 h 44"/>
                  <a:gd name="T6" fmla="*/ 105 w 115"/>
                  <a:gd name="T7" fmla="*/ 14 h 44"/>
                  <a:gd name="T8" fmla="*/ 107 w 115"/>
                  <a:gd name="T9" fmla="*/ 0 h 44"/>
                </a:gd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687"/>
              <p:cNvSpPr/>
              <p:nvPr/>
            </p:nvSpPr>
            <p:spPr bwMode="auto">
              <a:xfrm>
                <a:off x="-12603956" y="-7902576"/>
                <a:ext cx="1892300" cy="1384300"/>
              </a:xfrm>
              <a:custGeom>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2"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688"/>
              <p:cNvSpPr/>
              <p:nvPr/>
            </p:nvSpPr>
            <p:spPr bwMode="auto">
              <a:xfrm>
                <a:off x="-12764294" y="-7673976"/>
                <a:ext cx="825500" cy="784225"/>
              </a:xfrm>
              <a:custGeom>
                <a:gdLst>
                  <a:gd name="T0" fmla="*/ 130 w 220"/>
                  <a:gd name="T1" fmla="*/ 12 h 209"/>
                  <a:gd name="T2" fmla="*/ 208 w 220"/>
                  <a:gd name="T3" fmla="*/ 126 h 209"/>
                  <a:gd name="T4" fmla="*/ 89 w 220"/>
                  <a:gd name="T5" fmla="*/ 197 h 209"/>
                  <a:gd name="T6" fmla="*/ 11 w 220"/>
                  <a:gd name="T7" fmla="*/ 83 h 209"/>
                  <a:gd name="T8" fmla="*/ 130 w 220"/>
                  <a:gd name="T9" fmla="*/ 12 h 209"/>
                </a:gd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689"/>
              <p:cNvSpPr/>
              <p:nvPr/>
            </p:nvSpPr>
            <p:spPr bwMode="auto">
              <a:xfrm>
                <a:off x="-12569031" y="-7583488"/>
                <a:ext cx="341313" cy="325438"/>
              </a:xfrm>
              <a:custGeom>
                <a:gdLst>
                  <a:gd name="T0" fmla="*/ 54 w 91"/>
                  <a:gd name="T1" fmla="*/ 5 h 87"/>
                  <a:gd name="T2" fmla="*/ 86 w 91"/>
                  <a:gd name="T3" fmla="*/ 53 h 87"/>
                  <a:gd name="T4" fmla="*/ 37 w 91"/>
                  <a:gd name="T5" fmla="*/ 82 h 87"/>
                  <a:gd name="T6" fmla="*/ 4 w 91"/>
                  <a:gd name="T7" fmla="*/ 35 h 87"/>
                  <a:gd name="T8" fmla="*/ 54 w 91"/>
                  <a:gd name="T9" fmla="*/ 5 h 87"/>
                </a:gd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690"/>
              <p:cNvSpPr/>
              <p:nvPr/>
            </p:nvSpPr>
            <p:spPr bwMode="auto">
              <a:xfrm>
                <a:off x="-11176794" y="-7531101"/>
                <a:ext cx="184150" cy="88900"/>
              </a:xfrm>
              <a:custGeom>
                <a:gdLst>
                  <a:gd name="T0" fmla="*/ 2 w 49"/>
                  <a:gd name="T1" fmla="*/ 8 h 24"/>
                  <a:gd name="T2" fmla="*/ 44 w 49"/>
                  <a:gd name="T3" fmla="*/ 22 h 24"/>
                  <a:gd name="T4" fmla="*/ 25 w 49"/>
                  <a:gd name="T5" fmla="*/ 3 h 24"/>
                  <a:gd name="T6" fmla="*/ 2 w 49"/>
                  <a:gd name="T7" fmla="*/ 8 h 24"/>
                </a:gd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691"/>
              <p:cNvSpPr/>
              <p:nvPr/>
            </p:nvSpPr>
            <p:spPr bwMode="auto">
              <a:xfrm>
                <a:off x="-11003756" y="-6935788"/>
                <a:ext cx="85725" cy="71438"/>
              </a:xfrm>
              <a:custGeom>
                <a:gdLst>
                  <a:gd name="T0" fmla="*/ 1 w 23"/>
                  <a:gd name="T1" fmla="*/ 4 h 19"/>
                  <a:gd name="T2" fmla="*/ 11 w 23"/>
                  <a:gd name="T3" fmla="*/ 8 h 19"/>
                  <a:gd name="T4" fmla="*/ 16 w 23"/>
                  <a:gd name="T5" fmla="*/ 18 h 19"/>
                  <a:gd name="T6" fmla="*/ 14 w 23"/>
                  <a:gd name="T7" fmla="*/ 4 h 19"/>
                  <a:gd name="T8" fmla="*/ 1 w 23"/>
                  <a:gd name="T9" fmla="*/ 4 h 19"/>
                </a:gd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692"/>
              <p:cNvSpPr/>
              <p:nvPr/>
            </p:nvSpPr>
            <p:spPr bwMode="auto">
              <a:xfrm>
                <a:off x="-11581606" y="-6919913"/>
                <a:ext cx="633413" cy="303213"/>
              </a:xfrm>
              <a:custGeom>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693"/>
              <p:cNvSpPr/>
              <p:nvPr/>
            </p:nvSpPr>
            <p:spPr bwMode="auto">
              <a:xfrm>
                <a:off x="-10973594" y="-7329488"/>
                <a:ext cx="828675" cy="412750"/>
              </a:xfrm>
              <a:custGeom>
                <a:gdLst>
                  <a:gd name="T0" fmla="*/ 0 w 221"/>
                  <a:gd name="T1" fmla="*/ 74 h 110"/>
                  <a:gd name="T2" fmla="*/ 9 w 221"/>
                  <a:gd name="T3" fmla="*/ 46 h 110"/>
                  <a:gd name="T4" fmla="*/ 173 w 221"/>
                  <a:gd name="T5" fmla="*/ 57 h 110"/>
                  <a:gd name="T6" fmla="*/ 5 w 221"/>
                  <a:gd name="T7" fmla="*/ 79 h 110"/>
                  <a:gd name="T8" fmla="*/ 0 w 221"/>
                  <a:gd name="T9" fmla="*/ 74 h 110"/>
                </a:gd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694"/>
              <p:cNvSpPr/>
              <p:nvPr/>
            </p:nvSpPr>
            <p:spPr bwMode="auto">
              <a:xfrm>
                <a:off x="-10921206" y="-7254876"/>
                <a:ext cx="449263" cy="219075"/>
              </a:xfrm>
              <a:custGeom>
                <a:gdLst>
                  <a:gd name="T0" fmla="*/ 24 w 120"/>
                  <a:gd name="T1" fmla="*/ 25 h 58"/>
                  <a:gd name="T2" fmla="*/ 102 w 120"/>
                  <a:gd name="T3" fmla="*/ 34 h 58"/>
                  <a:gd name="T4" fmla="*/ 33 w 120"/>
                  <a:gd name="T5" fmla="*/ 55 h 58"/>
                  <a:gd name="T6" fmla="*/ 24 w 120"/>
                  <a:gd name="T7" fmla="*/ 25 h 58"/>
                </a:gdLst>
                <a:cxnLst>
                  <a:cxn ang="0">
                    <a:pos x="T0" y="T1"/>
                  </a:cxn>
                  <a:cxn ang="0">
                    <a:pos x="T2" y="T3"/>
                  </a:cxn>
                  <a:cxn ang="0">
                    <a:pos x="T4" y="T5"/>
                  </a:cxn>
                  <a:cxn ang="0">
                    <a:pos x="T6" y="T7"/>
                  </a:cxn>
                </a:cxnLst>
                <a:rect l="0" t="0" r="r" b="b"/>
                <a:pathLst>
                  <a:path w="120" h="57">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695"/>
              <p:cNvSpPr/>
              <p:nvPr/>
            </p:nvSpPr>
            <p:spPr bwMode="auto">
              <a:xfrm>
                <a:off x="-11611769" y="-7519988"/>
                <a:ext cx="295275" cy="446088"/>
              </a:xfrm>
              <a:custGeom>
                <a:gdLst>
                  <a:gd name="T0" fmla="*/ 0 w 79"/>
                  <a:gd name="T1" fmla="*/ 104 h 119"/>
                  <a:gd name="T2" fmla="*/ 6 w 79"/>
                  <a:gd name="T3" fmla="*/ 13 h 119"/>
                  <a:gd name="T4" fmla="*/ 68 w 79"/>
                  <a:gd name="T5" fmla="*/ 28 h 119"/>
                  <a:gd name="T6" fmla="*/ 37 w 79"/>
                  <a:gd name="T7" fmla="*/ 119 h 119"/>
                  <a:gd name="T8" fmla="*/ 0 w 79"/>
                  <a:gd name="T9" fmla="*/ 104 h 119"/>
                </a:gd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696"/>
              <p:cNvSpPr/>
              <p:nvPr/>
            </p:nvSpPr>
            <p:spPr bwMode="auto">
              <a:xfrm>
                <a:off x="-11859419" y="-7948613"/>
                <a:ext cx="1450975" cy="1223963"/>
              </a:xfrm>
              <a:custGeom>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697"/>
              <p:cNvSpPr/>
              <p:nvPr/>
            </p:nvSpPr>
            <p:spPr bwMode="auto">
              <a:xfrm>
                <a:off x="-11710194" y="-7497763"/>
                <a:ext cx="322263" cy="407988"/>
              </a:xfrm>
              <a:custGeom>
                <a:gdLst>
                  <a:gd name="T0" fmla="*/ 52 w 86"/>
                  <a:gd name="T1" fmla="*/ 3 h 109"/>
                  <a:gd name="T2" fmla="*/ 81 w 86"/>
                  <a:gd name="T3" fmla="*/ 60 h 109"/>
                  <a:gd name="T4" fmla="*/ 35 w 86"/>
                  <a:gd name="T5" fmla="*/ 105 h 109"/>
                  <a:gd name="T6" fmla="*/ 5 w 86"/>
                  <a:gd name="T7" fmla="*/ 48 h 109"/>
                  <a:gd name="T8" fmla="*/ 52 w 86"/>
                  <a:gd name="T9" fmla="*/ 3 h 109"/>
                </a:gd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698"/>
              <p:cNvSpPr/>
              <p:nvPr/>
            </p:nvSpPr>
            <p:spPr bwMode="auto">
              <a:xfrm>
                <a:off x="-11680031" y="-7459663"/>
                <a:ext cx="263525" cy="333375"/>
              </a:xfrm>
              <a:custGeom>
                <a:gdLst>
                  <a:gd name="T0" fmla="*/ 42 w 70"/>
                  <a:gd name="T1" fmla="*/ 3 h 89"/>
                  <a:gd name="T2" fmla="*/ 66 w 70"/>
                  <a:gd name="T3" fmla="*/ 49 h 89"/>
                  <a:gd name="T4" fmla="*/ 29 w 70"/>
                  <a:gd name="T5" fmla="*/ 86 h 89"/>
                  <a:gd name="T6" fmla="*/ 4 w 70"/>
                  <a:gd name="T7" fmla="*/ 39 h 89"/>
                  <a:gd name="T8" fmla="*/ 42 w 70"/>
                  <a:gd name="T9" fmla="*/ 3 h 89"/>
                </a:gd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699"/>
              <p:cNvSpPr/>
              <p:nvPr/>
            </p:nvSpPr>
            <p:spPr bwMode="auto">
              <a:xfrm>
                <a:off x="-11638756" y="-7340601"/>
                <a:ext cx="131763" cy="127000"/>
              </a:xfrm>
              <a:custGeom>
                <a:gdLst>
                  <a:gd name="T0" fmla="*/ 21 w 35"/>
                  <a:gd name="T1" fmla="*/ 2 h 34"/>
                  <a:gd name="T2" fmla="*/ 33 w 35"/>
                  <a:gd name="T3" fmla="*/ 21 h 34"/>
                  <a:gd name="T4" fmla="*/ 14 w 35"/>
                  <a:gd name="T5" fmla="*/ 33 h 34"/>
                  <a:gd name="T6" fmla="*/ 2 w 35"/>
                  <a:gd name="T7" fmla="*/ 14 h 34"/>
                  <a:gd name="T8" fmla="*/ 21 w 35"/>
                  <a:gd name="T9" fmla="*/ 2 h 34"/>
                </a:gd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700"/>
              <p:cNvSpPr/>
              <p:nvPr/>
            </p:nvSpPr>
            <p:spPr bwMode="auto">
              <a:xfrm>
                <a:off x="-11410156" y="-7396163"/>
                <a:ext cx="228600" cy="212725"/>
              </a:xfrm>
              <a:custGeom>
                <a:gdLst>
                  <a:gd name="T0" fmla="*/ 12 w 61"/>
                  <a:gd name="T1" fmla="*/ 3 h 57"/>
                  <a:gd name="T2" fmla="*/ 37 w 61"/>
                  <a:gd name="T3" fmla="*/ 21 h 57"/>
                  <a:gd name="T4" fmla="*/ 26 w 61"/>
                  <a:gd name="T5" fmla="*/ 56 h 57"/>
                  <a:gd name="T6" fmla="*/ 14 w 61"/>
                  <a:gd name="T7" fmla="*/ 27 h 57"/>
                  <a:gd name="T8" fmla="*/ 12 w 61"/>
                  <a:gd name="T9" fmla="*/ 3 h 57"/>
                </a:gd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701"/>
              <p:cNvSpPr/>
              <p:nvPr/>
            </p:nvSpPr>
            <p:spPr bwMode="auto">
              <a:xfrm>
                <a:off x="-11237119" y="-7459663"/>
                <a:ext cx="300038" cy="446088"/>
              </a:xfrm>
              <a:custGeom>
                <a:gdLst>
                  <a:gd name="T0" fmla="*/ 0 w 80"/>
                  <a:gd name="T1" fmla="*/ 104 h 119"/>
                  <a:gd name="T2" fmla="*/ 7 w 80"/>
                  <a:gd name="T3" fmla="*/ 12 h 119"/>
                  <a:gd name="T4" fmla="*/ 69 w 80"/>
                  <a:gd name="T5" fmla="*/ 28 h 119"/>
                  <a:gd name="T6" fmla="*/ 38 w 80"/>
                  <a:gd name="T7" fmla="*/ 118 h 119"/>
                  <a:gd name="T8" fmla="*/ 0 w 80"/>
                  <a:gd name="T9" fmla="*/ 104 h 119"/>
                </a:gd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702"/>
              <p:cNvSpPr/>
              <p:nvPr/>
            </p:nvSpPr>
            <p:spPr bwMode="auto">
              <a:xfrm>
                <a:off x="-11333956" y="-7442201"/>
                <a:ext cx="325438" cy="417513"/>
              </a:xfrm>
              <a:custGeom>
                <a:gdLst>
                  <a:gd name="T0" fmla="*/ 52 w 87"/>
                  <a:gd name="T1" fmla="*/ 4 h 111"/>
                  <a:gd name="T2" fmla="*/ 82 w 87"/>
                  <a:gd name="T3" fmla="*/ 62 h 111"/>
                  <a:gd name="T4" fmla="*/ 35 w 87"/>
                  <a:gd name="T5" fmla="*/ 107 h 111"/>
                  <a:gd name="T6" fmla="*/ 5 w 87"/>
                  <a:gd name="T7" fmla="*/ 49 h 111"/>
                  <a:gd name="T8" fmla="*/ 52 w 87"/>
                  <a:gd name="T9" fmla="*/ 4 h 111"/>
                </a:gdLst>
                <a:cxnLst>
                  <a:cxn ang="0">
                    <a:pos x="T0" y="T1"/>
                  </a:cxn>
                  <a:cxn ang="0">
                    <a:pos x="T2" y="T3"/>
                  </a:cxn>
                  <a:cxn ang="0">
                    <a:pos x="T4" y="T5"/>
                  </a:cxn>
                  <a:cxn ang="0">
                    <a:pos x="T6" y="T7"/>
                  </a:cxn>
                  <a:cxn ang="0">
                    <a:pos x="T8" y="T9"/>
                  </a:cxn>
                </a:cxnLst>
                <a:rect l="0" t="0" r="r" b="b"/>
                <a:pathLst>
                  <a:path w="87" h="110">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703"/>
              <p:cNvSpPr/>
              <p:nvPr/>
            </p:nvSpPr>
            <p:spPr bwMode="auto">
              <a:xfrm>
                <a:off x="-11300619" y="-7400926"/>
                <a:ext cx="258763" cy="334963"/>
              </a:xfrm>
              <a:custGeom>
                <a:gdLst>
                  <a:gd name="T0" fmla="*/ 41 w 69"/>
                  <a:gd name="T1" fmla="*/ 3 h 89"/>
                  <a:gd name="T2" fmla="*/ 66 w 69"/>
                  <a:gd name="T3" fmla="*/ 49 h 89"/>
                  <a:gd name="T4" fmla="*/ 28 w 69"/>
                  <a:gd name="T5" fmla="*/ 86 h 89"/>
                  <a:gd name="T6" fmla="*/ 4 w 69"/>
                  <a:gd name="T7" fmla="*/ 39 h 89"/>
                  <a:gd name="T8" fmla="*/ 41 w 69"/>
                  <a:gd name="T9" fmla="*/ 3 h 89"/>
                </a:gd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704"/>
              <p:cNvSpPr/>
              <p:nvPr/>
            </p:nvSpPr>
            <p:spPr bwMode="auto">
              <a:xfrm>
                <a:off x="-11278394" y="-7269163"/>
                <a:ext cx="138113" cy="138113"/>
              </a:xfrm>
              <a:custGeom>
                <a:gdLst>
                  <a:gd name="T0" fmla="*/ 23 w 37"/>
                  <a:gd name="T1" fmla="*/ 2 h 37"/>
                  <a:gd name="T2" fmla="*/ 35 w 37"/>
                  <a:gd name="T3" fmla="*/ 22 h 37"/>
                  <a:gd name="T4" fmla="*/ 15 w 37"/>
                  <a:gd name="T5" fmla="*/ 35 h 37"/>
                  <a:gd name="T6" fmla="*/ 2 w 37"/>
                  <a:gd name="T7" fmla="*/ 15 h 37"/>
                  <a:gd name="T8" fmla="*/ 23 w 37"/>
                  <a:gd name="T9" fmla="*/ 2 h 37"/>
                </a:gd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705"/>
              <p:cNvSpPr/>
              <p:nvPr/>
            </p:nvSpPr>
            <p:spPr bwMode="auto">
              <a:xfrm>
                <a:off x="-11600656" y="-7554913"/>
                <a:ext cx="190500" cy="65088"/>
              </a:xfrm>
              <a:custGeom>
                <a:gdLst>
                  <a:gd name="T0" fmla="*/ 1 w 51"/>
                  <a:gd name="T1" fmla="*/ 17 h 17"/>
                  <a:gd name="T2" fmla="*/ 46 w 51"/>
                  <a:gd name="T3" fmla="*/ 16 h 17"/>
                  <a:gd name="T4" fmla="*/ 22 w 51"/>
                  <a:gd name="T5" fmla="*/ 5 h 17"/>
                  <a:gd name="T6" fmla="*/ 1 w 51"/>
                  <a:gd name="T7" fmla="*/ 17 h 17"/>
                </a:gd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706"/>
              <p:cNvSpPr/>
              <p:nvPr/>
            </p:nvSpPr>
            <p:spPr bwMode="auto">
              <a:xfrm>
                <a:off x="-10997406" y="-7400926"/>
                <a:ext cx="176213" cy="311150"/>
              </a:xfrm>
              <a:custGeom>
                <a:gdLst>
                  <a:gd name="T0" fmla="*/ 0 w 47"/>
                  <a:gd name="T1" fmla="*/ 25 h 83"/>
                  <a:gd name="T2" fmla="*/ 43 w 47"/>
                  <a:gd name="T3" fmla="*/ 29 h 83"/>
                  <a:gd name="T4" fmla="*/ 2 w 47"/>
                  <a:gd name="T5" fmla="*/ 71 h 83"/>
                  <a:gd name="T6" fmla="*/ 5 w 47"/>
                  <a:gd name="T7" fmla="*/ 49 h 83"/>
                  <a:gd name="T8" fmla="*/ 0 w 47"/>
                  <a:gd name="T9" fmla="*/ 25 h 83"/>
                </a:gd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3707"/>
              <p:cNvSpPr/>
              <p:nvPr/>
            </p:nvSpPr>
            <p:spPr bwMode="auto">
              <a:xfrm>
                <a:off x="-10967244" y="-7337426"/>
                <a:ext cx="311150" cy="555625"/>
              </a:xfrm>
              <a:custGeom>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3708"/>
              <p:cNvSpPr/>
              <p:nvPr/>
            </p:nvSpPr>
            <p:spPr bwMode="auto">
              <a:xfrm>
                <a:off x="-10749756" y="-7085013"/>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709"/>
              <p:cNvSpPr/>
              <p:nvPr/>
            </p:nvSpPr>
            <p:spPr bwMode="auto">
              <a:xfrm>
                <a:off x="-10659269" y="-7142163"/>
                <a:ext cx="60325" cy="60325"/>
              </a:xfrm>
              <a:custGeom>
                <a:gdLst>
                  <a:gd name="T0" fmla="*/ 10 w 16"/>
                  <a:gd name="T1" fmla="*/ 1 h 16"/>
                  <a:gd name="T2" fmla="*/ 15 w 16"/>
                  <a:gd name="T3" fmla="*/ 10 h 16"/>
                  <a:gd name="T4" fmla="*/ 6 w 16"/>
                  <a:gd name="T5" fmla="*/ 15 h 16"/>
                  <a:gd name="T6" fmla="*/ 1 w 16"/>
                  <a:gd name="T7" fmla="*/ 7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710"/>
              <p:cNvSpPr/>
              <p:nvPr/>
            </p:nvSpPr>
            <p:spPr bwMode="auto">
              <a:xfrm>
                <a:off x="-10625931" y="-7035801"/>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711"/>
              <p:cNvSpPr/>
              <p:nvPr/>
            </p:nvSpPr>
            <p:spPr bwMode="auto">
              <a:xfrm>
                <a:off x="-10714831" y="-6965951"/>
                <a:ext cx="58738" cy="60325"/>
              </a:xfrm>
              <a:custGeom>
                <a:gdLst>
                  <a:gd name="T0" fmla="*/ 10 w 16"/>
                  <a:gd name="T1" fmla="*/ 1 h 16"/>
                  <a:gd name="T2" fmla="*/ 15 w 16"/>
                  <a:gd name="T3" fmla="*/ 9 h 16"/>
                  <a:gd name="T4" fmla="*/ 7 w 16"/>
                  <a:gd name="T5" fmla="*/ 15 h 16"/>
                  <a:gd name="T6" fmla="*/ 1 w 16"/>
                  <a:gd name="T7" fmla="*/ 6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712"/>
              <p:cNvSpPr/>
              <p:nvPr/>
            </p:nvSpPr>
            <p:spPr bwMode="auto">
              <a:xfrm>
                <a:off x="-11635581" y="-7842251"/>
                <a:ext cx="758825" cy="352425"/>
              </a:xfrm>
              <a:custGeom>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cxnLst>
                  <a:cxn ang="0">
                    <a:pos x="T0" y="T1"/>
                  </a:cxn>
                  <a:cxn ang="0">
                    <a:pos x="T2" y="T3"/>
                  </a:cxn>
                  <a:cxn ang="0">
                    <a:pos x="T4" y="T5"/>
                  </a:cxn>
                  <a:cxn ang="0">
                    <a:pos x="T6" y="T7"/>
                  </a:cxn>
                  <a:cxn ang="0">
                    <a:pos x="T8" y="T9"/>
                  </a:cxn>
                  <a:cxn ang="0">
                    <a:pos x="T10" y="T11"/>
                  </a:cxn>
                </a:cxnLst>
                <a:rect l="0" t="0" r="r" b="b"/>
                <a:pathLst>
                  <a:path w="201"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3713"/>
              <p:cNvSpPr/>
              <p:nvPr/>
            </p:nvSpPr>
            <p:spPr bwMode="auto">
              <a:xfrm>
                <a:off x="-11822906" y="-7299326"/>
                <a:ext cx="500063" cy="280988"/>
              </a:xfrm>
              <a:custGeom>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3714"/>
              <p:cNvSpPr/>
              <p:nvPr/>
            </p:nvSpPr>
            <p:spPr bwMode="auto">
              <a:xfrm>
                <a:off x="-10868819" y="-8304213"/>
                <a:ext cx="1249363" cy="1012825"/>
              </a:xfrm>
              <a:custGeom>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6" name="Freeform 3651"/>
            <p:cNvSpPr/>
            <p:nvPr/>
          </p:nvSpPr>
          <p:spPr bwMode="auto">
            <a:xfrm>
              <a:off x="10781391" y="6145597"/>
              <a:ext cx="547718" cy="461312"/>
            </a:xfrm>
            <a:custGeom>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cxnLst>
                <a:cxn ang="0">
                  <a:pos x="T0" y="T1"/>
                </a:cxn>
                <a:cxn ang="0">
                  <a:pos x="T2" y="T3"/>
                </a:cxn>
                <a:cxn ang="0">
                  <a:pos x="T4" y="T5"/>
                </a:cxn>
                <a:cxn ang="0">
                  <a:pos x="T6" y="T7"/>
                </a:cxn>
                <a:cxn ang="0">
                  <a:pos x="T8" y="T9"/>
                </a:cxn>
                <a:cxn ang="0">
                  <a:pos x="T10" y="T11"/>
                </a:cxn>
                <a:cxn ang="0">
                  <a:pos x="T12" y="T13"/>
                </a:cxn>
              </a:cxnLst>
              <a:rect l="0" t="0" r="r" b="b"/>
              <a:pathLst>
                <a:path w="482"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59" name="Picture 69" descr="C:\Documents and Settings\nukes\桌面\1.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flipH="1">
            <a:off x="1516307" y="1138238"/>
            <a:ext cx="657142"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9" descr="C:\Documents and Settings\nukes\桌面\1.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9862882" y="1138238"/>
            <a:ext cx="657142"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val="970313416"/>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nodeType="clickPar">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nodeType="clickPar">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par>
                    <p:cTn id="20" fill="hold" nodeType="clickPar">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par>
                    <p:cTn id="25" fill="hold" nodeType="clickPar">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childTnLst>
                          </p:cTn>
                        </p:par>
                      </p:childTnLst>
                    </p:cTn>
                  </p:par>
                  <p:par>
                    <p:cTn id="30" fill="hold" nodeType="clickPar">
                      <p:stCondLst>
                        <p:cond delay="indefinite"/>
                      </p:stCondLst>
                      <p:childTnLst>
                        <p:par>
                          <p:cTn id="31" fill="hold">
                            <p:stCondLst>
                              <p:cond delay="0"/>
                            </p:stCondLst>
                            <p:childTnLst>
                              <p:par>
                                <p:cTn id="32" presetID="2" presetClass="entr" presetSubtype="9" fill="hold" nodeType="clickEffect">
                                  <p:stCondLst>
                                    <p:cond delay="0"/>
                                  </p:stCondLst>
                                  <p:childTnLst>
                                    <p:set>
                                      <p:cBhvr>
                                        <p:cTn id="33" dur="1" fill="hold">
                                          <p:stCondLst>
                                            <p:cond delay="0"/>
                                          </p:stCondLst>
                                        </p:cTn>
                                        <p:tgtEl>
                                          <p:spTgt spid="184"/>
                                        </p:tgtEl>
                                        <p:attrNameLst>
                                          <p:attrName>style.visibility</p:attrName>
                                        </p:attrNameLst>
                                      </p:cBhvr>
                                      <p:to>
                                        <p:strVal val="visible"/>
                                      </p:to>
                                    </p:set>
                                    <p:anim calcmode="lin" valueType="num">
                                      <p:cBhvr additive="base">
                                        <p:cTn id="34" dur="500" fill="hold"/>
                                        <p:tgtEl>
                                          <p:spTgt spid="184"/>
                                        </p:tgtEl>
                                        <p:attrNameLst>
                                          <p:attrName>ppt_x</p:attrName>
                                        </p:attrNameLst>
                                      </p:cBhvr>
                                      <p:tavLst>
                                        <p:tav tm="0">
                                          <p:val>
                                            <p:strVal val="0-#ppt_w/2"/>
                                          </p:val>
                                        </p:tav>
                                        <p:tav tm="100000">
                                          <p:val>
                                            <p:strVal val="#ppt_x"/>
                                          </p:val>
                                        </p:tav>
                                      </p:tavLst>
                                    </p:anim>
                                    <p:anim calcmode="lin" valueType="num">
                                      <p:cBhvr additive="base">
                                        <p:cTn id="35" dur="500" fill="hold"/>
                                        <p:tgtEl>
                                          <p:spTgt spid="184"/>
                                        </p:tgtEl>
                                        <p:attrNameLst>
                                          <p:attrName>ppt_y</p:attrName>
                                        </p:attrNameLst>
                                      </p:cBhvr>
                                      <p:tavLst>
                                        <p:tav tm="0">
                                          <p:val>
                                            <p:strVal val="0-#ppt_h/2"/>
                                          </p:val>
                                        </p:tav>
                                        <p:tav tm="100000">
                                          <p:val>
                                            <p:strVal val="#ppt_y"/>
                                          </p:val>
                                        </p:tav>
                                      </p:tavLst>
                                    </p:anim>
                                  </p:childTnLst>
                                </p:cTn>
                              </p:par>
                            </p:childTnLst>
                          </p:cTn>
                        </p:par>
                      </p:childTnLst>
                    </p:cTn>
                  </p:par>
                  <p:par>
                    <p:cTn id="36" fill="hold" nodeType="clickPar">
                      <p:stCondLst>
                        <p:cond delay="indefinite"/>
                      </p:stCondLst>
                      <p:childTnLst>
                        <p:par>
                          <p:cTn id="37" fill="hold">
                            <p:stCondLst>
                              <p:cond delay="0"/>
                            </p:stCondLst>
                            <p:childTnLst>
                              <p:par>
                                <p:cTn id="38" presetID="2" presetClass="entr" presetSubtype="3" fill="hold" nodeType="clickEffect">
                                  <p:stCondLst>
                                    <p:cond delay="0"/>
                                  </p:stCondLst>
                                  <p:childTnLst>
                                    <p:set>
                                      <p:cBhvr>
                                        <p:cTn id="39" dur="1" fill="hold">
                                          <p:stCondLst>
                                            <p:cond delay="0"/>
                                          </p:stCondLst>
                                        </p:cTn>
                                        <p:tgtEl>
                                          <p:spTgt spid="183"/>
                                        </p:tgtEl>
                                        <p:attrNameLst>
                                          <p:attrName>style.visibility</p:attrName>
                                        </p:attrNameLst>
                                      </p:cBhvr>
                                      <p:to>
                                        <p:strVal val="visible"/>
                                      </p:to>
                                    </p:set>
                                    <p:anim calcmode="lin" valueType="num">
                                      <p:cBhvr additive="base">
                                        <p:cTn id="40" dur="500" fill="hold"/>
                                        <p:tgtEl>
                                          <p:spTgt spid="183"/>
                                        </p:tgtEl>
                                        <p:attrNameLst>
                                          <p:attrName>ppt_x</p:attrName>
                                        </p:attrNameLst>
                                      </p:cBhvr>
                                      <p:tavLst>
                                        <p:tav tm="0">
                                          <p:val>
                                            <p:strVal val="1+#ppt_w/2"/>
                                          </p:val>
                                        </p:tav>
                                        <p:tav tm="100000">
                                          <p:val>
                                            <p:strVal val="#ppt_x"/>
                                          </p:val>
                                        </p:tav>
                                      </p:tavLst>
                                    </p:anim>
                                    <p:anim calcmode="lin" valueType="num">
                                      <p:cBhvr additive="base">
                                        <p:cTn id="41" dur="500" fill="hold"/>
                                        <p:tgtEl>
                                          <p:spTgt spid="183"/>
                                        </p:tgtEl>
                                        <p:attrNameLst>
                                          <p:attrName>ppt_y</p:attrName>
                                        </p:attrNameLst>
                                      </p:cBhvr>
                                      <p:tavLst>
                                        <p:tav tm="0">
                                          <p:val>
                                            <p:strVal val="0-#ppt_h/2"/>
                                          </p:val>
                                        </p:tav>
                                        <p:tav tm="100000">
                                          <p:val>
                                            <p:strVal val="#ppt_y"/>
                                          </p:val>
                                        </p:tav>
                                      </p:tavLst>
                                    </p:anim>
                                  </p:childTnLst>
                                </p:cTn>
                              </p:par>
                            </p:childTnLst>
                          </p:cTn>
                        </p:par>
                      </p:childTnLst>
                    </p:cTn>
                  </p:par>
                  <p:par>
                    <p:cTn id="42" fill="hold" nodeType="clickPar">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359"/>
                                        </p:tgtEl>
                                        <p:attrNameLst>
                                          <p:attrName>style.visibility</p:attrName>
                                        </p:attrNameLst>
                                      </p:cBhvr>
                                      <p:to>
                                        <p:strVal val="visible"/>
                                      </p:to>
                                    </p:set>
                                    <p:animEffect transition="in" filter="fade">
                                      <p:cBhvr>
                                        <p:cTn id="46" dur="500"/>
                                        <p:tgtEl>
                                          <p:spTgt spid="359"/>
                                        </p:tgtEl>
                                      </p:cBhvr>
                                    </p:animEffect>
                                  </p:childTnLst>
                                </p:cTn>
                              </p:par>
                              <p:par>
                                <p:cTn id="47" presetID="10" presetClass="entr" presetSubtype="0" fill="hold" nodeType="withEffect">
                                  <p:stCondLst>
                                    <p:cond delay="0"/>
                                  </p:stCondLst>
                                  <p:childTnLst>
                                    <p:set>
                                      <p:cBhvr>
                                        <p:cTn id="48" dur="1" fill="hold">
                                          <p:stCondLst>
                                            <p:cond delay="0"/>
                                          </p:stCondLst>
                                        </p:cTn>
                                        <p:tgtEl>
                                          <p:spTgt spid="360"/>
                                        </p:tgtEl>
                                        <p:attrNameLst>
                                          <p:attrName>style.visibility</p:attrName>
                                        </p:attrNameLst>
                                      </p:cBhvr>
                                      <p:to>
                                        <p:strVal val="visible"/>
                                      </p:to>
                                    </p:set>
                                    <p:animEffect transition="in" filter="fade">
                                      <p:cBhvr>
                                        <p:cTn id="49" dur="500"/>
                                        <p:tgtEl>
                                          <p:spTgt spid="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3" grpId="0"/>
      <p:bldP spid="4" grpId="0"/>
    </p:bldLst>
  </p:timing>
</p:sld>
</file>

<file path=ppt/slides/slide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6" name="圆角矩形 5"/>
          <p:cNvSpPr/>
          <p:nvPr/>
        </p:nvSpPr>
        <p:spPr>
          <a:xfrm>
            <a:off x="676275" y="3975101"/>
            <a:ext cx="10788650" cy="1308100"/>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a:off x="676275" y="1471612"/>
            <a:ext cx="10788650" cy="2109788"/>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 Box 2"/>
          <p:cNvSpPr txBox="1">
            <a:spLocks noChangeArrowheads="1"/>
          </p:cNvSpPr>
          <p:nvPr/>
        </p:nvSpPr>
        <p:spPr bwMode="auto">
          <a:xfrm>
            <a:off x="917573" y="1478865"/>
            <a:ext cx="10547351" cy="1973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eaLnBrk="1" hangingPunct="1">
              <a:lnSpc>
                <a:spcPct val="200000"/>
              </a:lnSpc>
              <a:spcBef>
                <a:spcPct val="0"/>
              </a:spcBef>
              <a:buFontTx/>
              <a:buNone/>
            </a:pPr>
            <a:r>
              <a:rPr lang="zh-CN" altLang="en-US" sz="1600">
                <a:solidFill>
                  <a:schemeClr val="accent4">
                    <a:lumMod val="20000"/>
                    <a:lumOff val="80000"/>
                  </a:schemeClr>
                </a:solidFill>
                <a:effectLst>
                  <a:outerShdw blurRad="38100" dist="38100" dir="2700000" algn="tl">
                    <a:srgbClr val="000000">
                      <a:alpha val="43137"/>
                    </a:srgbClr>
                  </a:outerShdw>
                </a:effectLst>
                <a:latin typeface="浪漫雅圆" pitchFamily="2" charset="-122"/>
              </a:rPr>
              <a:t>In A.D. 336 the of Christ's birth,obviously trying to reorient the holiday for Christians.When the Empire split between east and west,the church in the east(Eastern Orthodox)recognized January 6th as the celebration date.In many countries January 6th is still honored as the "official"birth date of Chist.The time between December 25th and January 6th forms what has become known as the "12Days of Christmas.“</a:t>
            </a:r>
            <a:endParaRPr lang="en-US" altLang="zh-CN" sz="1600">
              <a:solidFill>
                <a:schemeClr val="accent4">
                  <a:lumMod val="20000"/>
                  <a:lumOff val="80000"/>
                </a:schemeClr>
              </a:solidFill>
              <a:effectLst>
                <a:outerShdw blurRad="38100" dist="38100" dir="2700000" algn="tl">
                  <a:srgbClr val="000000">
                    <a:alpha val="43137"/>
                  </a:srgbClr>
                </a:outerShdw>
              </a:effectLst>
              <a:latin typeface="浪漫雅圆" pitchFamily="2" charset="-122"/>
            </a:endParaRPr>
          </a:p>
        </p:txBody>
      </p:sp>
      <p:sp>
        <p:nvSpPr>
          <p:cNvPr id="4" name="矩形 1"/>
          <p:cNvSpPr>
            <a:spLocks noChangeArrowheads="1"/>
          </p:cNvSpPr>
          <p:nvPr/>
        </p:nvSpPr>
        <p:spPr bwMode="auto">
          <a:xfrm>
            <a:off x="815974" y="4119563"/>
            <a:ext cx="10474326" cy="89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algn="just" eaLnBrk="1" hangingPunct="1">
              <a:lnSpc>
                <a:spcPct val="200000"/>
              </a:lnSpc>
              <a:spcBef>
                <a:spcPct val="0"/>
              </a:spcBef>
              <a:buFontTx/>
              <a:buNone/>
            </a:pPr>
            <a:r>
              <a:rPr lang="zh-CN" altLang="en-US" sz="1400">
                <a:solidFill>
                  <a:schemeClr val="bg1"/>
                </a:solidFill>
                <a:effectLst>
                  <a:outerShdw blurRad="38100" dist="38100" dir="2700000" algn="tl">
                    <a:srgbClr val="000000">
                      <a:alpha val="43137"/>
                    </a:srgbClr>
                  </a:outerShdw>
                </a:effectLst>
                <a:latin typeface="+mn-ea"/>
                <a:ea typeface="+mn-ea"/>
              </a:rPr>
              <a:t>在公元336基督的诞生，显然是想为基督教徒重新调整假期。当帝国分裂为东部和西部,教会在东方(东正教)承认1月6日的庆祝活动日期。在许多国家1月6日仍誉为“官方”基督出生日期的12月25日之间的时间1月6日形式,已成为众所周知的“12天的圣诞。”</a:t>
            </a:r>
          </a:p>
        </p:txBody>
      </p:sp>
      <p:grpSp>
        <p:nvGrpSpPr>
          <p:cNvPr id="10" name="组合 9"/>
          <p:cNvGrpSpPr/>
          <p:nvPr/>
        </p:nvGrpSpPr>
        <p:grpSpPr>
          <a:xfrm>
            <a:off x="0" y="5754097"/>
            <a:ext cx="12369800" cy="1131252"/>
            <a:chOff x="172808" y="5130801"/>
            <a:chExt cx="13908546" cy="1559559"/>
          </a:xfrm>
        </p:grpSpPr>
        <p:sp>
          <p:nvSpPr>
            <p:cNvPr id="8" name="Freeform 169"/>
            <p:cNvSpPr/>
            <p:nvPr/>
          </p:nvSpPr>
          <p:spPr bwMode="auto">
            <a:xfrm>
              <a:off x="172810" y="5130801"/>
              <a:ext cx="13908545" cy="1559559"/>
            </a:xfrm>
            <a:custGeom>
              <a:gdLst>
                <a:gd name="T0" fmla="*/ 0 w 3595"/>
                <a:gd name="T1" fmla="*/ 154 h 608"/>
                <a:gd name="T2" fmla="*/ 542 w 3595"/>
                <a:gd name="T3" fmla="*/ 27 h 608"/>
                <a:gd name="T4" fmla="*/ 1075 w 3595"/>
                <a:gd name="T5" fmla="*/ 96 h 608"/>
                <a:gd name="T6" fmla="*/ 1385 w 3595"/>
                <a:gd name="T7" fmla="*/ 16 h 608"/>
                <a:gd name="T8" fmla="*/ 1846 w 3595"/>
                <a:gd name="T9" fmla="*/ 88 h 608"/>
                <a:gd name="T10" fmla="*/ 2418 w 3595"/>
                <a:gd name="T11" fmla="*/ 29 h 608"/>
                <a:gd name="T12" fmla="*/ 2860 w 3595"/>
                <a:gd name="T13" fmla="*/ 83 h 608"/>
                <a:gd name="T14" fmla="*/ 3578 w 3595"/>
                <a:gd name="T15" fmla="*/ 116 h 608"/>
                <a:gd name="T16" fmla="*/ 3595 w 3595"/>
                <a:gd name="T17" fmla="*/ 608 h 608"/>
                <a:gd name="T18" fmla="*/ 0 w 3595"/>
                <a:gd name="T19" fmla="*/ 588 h 608"/>
                <a:gd name="T20" fmla="*/ 0 w 3595"/>
                <a:gd name="T21" fmla="*/ 154 h 60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5" h="608">
                  <a:moveTo>
                    <a:pt x="0" y="154"/>
                  </a:moveTo>
                  <a:cubicBezTo>
                    <a:pt x="160" y="52"/>
                    <a:pt x="354" y="7"/>
                    <a:pt x="542" y="27"/>
                  </a:cubicBezTo>
                  <a:cubicBezTo>
                    <a:pt x="721" y="47"/>
                    <a:pt x="897" y="124"/>
                    <a:pt x="1075" y="96"/>
                  </a:cubicBezTo>
                  <a:cubicBezTo>
                    <a:pt x="1181" y="80"/>
                    <a:pt x="1279" y="27"/>
                    <a:pt x="1385" y="16"/>
                  </a:cubicBezTo>
                  <a:cubicBezTo>
                    <a:pt x="1540" y="0"/>
                    <a:pt x="1690" y="74"/>
                    <a:pt x="1846" y="88"/>
                  </a:cubicBezTo>
                  <a:cubicBezTo>
                    <a:pt x="2037" y="105"/>
                    <a:pt x="2226" y="30"/>
                    <a:pt x="2418" y="29"/>
                  </a:cubicBezTo>
                  <a:cubicBezTo>
                    <a:pt x="2566" y="28"/>
                    <a:pt x="2712" y="71"/>
                    <a:pt x="2860" y="83"/>
                  </a:cubicBezTo>
                  <a:cubicBezTo>
                    <a:pt x="3100" y="102"/>
                    <a:pt x="3349" y="40"/>
                    <a:pt x="3578" y="116"/>
                  </a:cubicBezTo>
                  <a:cubicBezTo>
                    <a:pt x="3595" y="608"/>
                    <a:pt x="3595" y="608"/>
                    <a:pt x="3595" y="608"/>
                  </a:cubicBezTo>
                  <a:cubicBezTo>
                    <a:pt x="0" y="588"/>
                    <a:pt x="0" y="588"/>
                    <a:pt x="0" y="588"/>
                  </a:cubicBezTo>
                  <a:lnTo>
                    <a:pt x="0" y="1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69"/>
            <p:cNvSpPr/>
            <p:nvPr/>
          </p:nvSpPr>
          <p:spPr bwMode="auto">
            <a:xfrm>
              <a:off x="172808" y="5364599"/>
              <a:ext cx="13908545" cy="1325761"/>
            </a:xfrm>
            <a:custGeom>
              <a:gdLst>
                <a:gd name="T0" fmla="*/ 0 w 3595"/>
                <a:gd name="T1" fmla="*/ 154 h 608"/>
                <a:gd name="T2" fmla="*/ 542 w 3595"/>
                <a:gd name="T3" fmla="*/ 27 h 608"/>
                <a:gd name="T4" fmla="*/ 1075 w 3595"/>
                <a:gd name="T5" fmla="*/ 96 h 608"/>
                <a:gd name="T6" fmla="*/ 1385 w 3595"/>
                <a:gd name="T7" fmla="*/ 16 h 608"/>
                <a:gd name="T8" fmla="*/ 1846 w 3595"/>
                <a:gd name="T9" fmla="*/ 88 h 608"/>
                <a:gd name="T10" fmla="*/ 2418 w 3595"/>
                <a:gd name="T11" fmla="*/ 29 h 608"/>
                <a:gd name="T12" fmla="*/ 2860 w 3595"/>
                <a:gd name="T13" fmla="*/ 83 h 608"/>
                <a:gd name="T14" fmla="*/ 3578 w 3595"/>
                <a:gd name="T15" fmla="*/ 116 h 608"/>
                <a:gd name="T16" fmla="*/ 3595 w 3595"/>
                <a:gd name="T17" fmla="*/ 608 h 608"/>
                <a:gd name="T18" fmla="*/ 0 w 3595"/>
                <a:gd name="T19" fmla="*/ 588 h 608"/>
                <a:gd name="T20" fmla="*/ 0 w 3595"/>
                <a:gd name="T21" fmla="*/ 154 h 60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5" h="608">
                  <a:moveTo>
                    <a:pt x="0" y="154"/>
                  </a:moveTo>
                  <a:cubicBezTo>
                    <a:pt x="160" y="52"/>
                    <a:pt x="354" y="7"/>
                    <a:pt x="542" y="27"/>
                  </a:cubicBezTo>
                  <a:cubicBezTo>
                    <a:pt x="721" y="47"/>
                    <a:pt x="897" y="124"/>
                    <a:pt x="1075" y="96"/>
                  </a:cubicBezTo>
                  <a:cubicBezTo>
                    <a:pt x="1181" y="80"/>
                    <a:pt x="1279" y="27"/>
                    <a:pt x="1385" y="16"/>
                  </a:cubicBezTo>
                  <a:cubicBezTo>
                    <a:pt x="1540" y="0"/>
                    <a:pt x="1690" y="74"/>
                    <a:pt x="1846" y="88"/>
                  </a:cubicBezTo>
                  <a:cubicBezTo>
                    <a:pt x="2037" y="105"/>
                    <a:pt x="2226" y="30"/>
                    <a:pt x="2418" y="29"/>
                  </a:cubicBezTo>
                  <a:cubicBezTo>
                    <a:pt x="2566" y="28"/>
                    <a:pt x="2712" y="71"/>
                    <a:pt x="2860" y="83"/>
                  </a:cubicBezTo>
                  <a:cubicBezTo>
                    <a:pt x="3100" y="102"/>
                    <a:pt x="3349" y="40"/>
                    <a:pt x="3578" y="116"/>
                  </a:cubicBezTo>
                  <a:cubicBezTo>
                    <a:pt x="3595" y="608"/>
                    <a:pt x="3595" y="608"/>
                    <a:pt x="3595" y="608"/>
                  </a:cubicBezTo>
                  <a:cubicBezTo>
                    <a:pt x="0" y="588"/>
                    <a:pt x="0" y="588"/>
                    <a:pt x="0" y="588"/>
                  </a:cubicBezTo>
                  <a:lnTo>
                    <a:pt x="0" y="15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cxnSp>
        <p:nvCxnSpPr>
          <p:cNvPr id="11" name="直接连接符 10"/>
          <p:cNvCxnSpPr/>
          <p:nvPr/>
        </p:nvCxnSpPr>
        <p:spPr>
          <a:xfrm flipH="1">
            <a:off x="2" y="3813219"/>
            <a:ext cx="12191998"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14" name="组合 13"/>
          <p:cNvGrpSpPr/>
          <p:nvPr/>
        </p:nvGrpSpPr>
        <p:grpSpPr>
          <a:xfrm>
            <a:off x="8066148" y="755736"/>
            <a:ext cx="844194" cy="835720"/>
            <a:chOff x="1933220" y="-683411"/>
            <a:chExt cx="759932" cy="752304"/>
          </a:xfrm>
          <a:solidFill>
            <a:schemeClr val="bg1"/>
          </a:solidFill>
        </p:grpSpPr>
        <p:sp>
          <p:nvSpPr>
            <p:cNvPr id="15" name="Freeform 14"/>
            <p:cNvSpPr>
              <a:spLocks noEditPoints="1"/>
            </p:cNvSpPr>
            <p:nvPr/>
          </p:nvSpPr>
          <p:spPr bwMode="auto">
            <a:xfrm rot="20333012">
              <a:off x="2119713" y="-506236"/>
              <a:ext cx="386948" cy="402741"/>
            </a:xfrm>
            <a:custGeom>
              <a:gdLst>
                <a:gd name="T0" fmla="*/ 35 w 37"/>
                <a:gd name="T1" fmla="*/ 34 h 38"/>
                <a:gd name="T2" fmla="*/ 33 w 37"/>
                <a:gd name="T3" fmla="*/ 34 h 38"/>
                <a:gd name="T4" fmla="*/ 33 w 37"/>
                <a:gd name="T5" fmla="*/ 35 h 38"/>
                <a:gd name="T6" fmla="*/ 36 w 37"/>
                <a:gd name="T7" fmla="*/ 38 h 38"/>
                <a:gd name="T8" fmla="*/ 36 w 37"/>
                <a:gd name="T9" fmla="*/ 37 h 38"/>
                <a:gd name="T10" fmla="*/ 37 w 37"/>
                <a:gd name="T11" fmla="*/ 36 h 38"/>
                <a:gd name="T12" fmla="*/ 35 w 37"/>
                <a:gd name="T13" fmla="*/ 34 h 38"/>
                <a:gd name="T14" fmla="*/ 30 w 37"/>
                <a:gd name="T15" fmla="*/ 29 h 38"/>
                <a:gd name="T16" fmla="*/ 28 w 37"/>
                <a:gd name="T17" fmla="*/ 31 h 38"/>
                <a:gd name="T18" fmla="*/ 31 w 37"/>
                <a:gd name="T19" fmla="*/ 33 h 38"/>
                <a:gd name="T20" fmla="*/ 31 w 37"/>
                <a:gd name="T21" fmla="*/ 33 h 38"/>
                <a:gd name="T22" fmla="*/ 31 w 37"/>
                <a:gd name="T23" fmla="*/ 32 h 38"/>
                <a:gd name="T24" fmla="*/ 32 w 37"/>
                <a:gd name="T25" fmla="*/ 31 h 38"/>
                <a:gd name="T26" fmla="*/ 32 w 37"/>
                <a:gd name="T27" fmla="*/ 31 h 38"/>
                <a:gd name="T28" fmla="*/ 30 w 37"/>
                <a:gd name="T29" fmla="*/ 29 h 38"/>
                <a:gd name="T30" fmla="*/ 25 w 37"/>
                <a:gd name="T31" fmla="*/ 24 h 38"/>
                <a:gd name="T32" fmla="*/ 24 w 37"/>
                <a:gd name="T33" fmla="*/ 25 h 38"/>
                <a:gd name="T34" fmla="*/ 24 w 37"/>
                <a:gd name="T35" fmla="*/ 26 h 38"/>
                <a:gd name="T36" fmla="*/ 27 w 37"/>
                <a:gd name="T37" fmla="*/ 29 h 38"/>
                <a:gd name="T38" fmla="*/ 28 w 37"/>
                <a:gd name="T39" fmla="*/ 27 h 38"/>
                <a:gd name="T40" fmla="*/ 25 w 37"/>
                <a:gd name="T41" fmla="*/ 24 h 38"/>
                <a:gd name="T42" fmla="*/ 20 w 37"/>
                <a:gd name="T43" fmla="*/ 22 h 38"/>
                <a:gd name="T44" fmla="*/ 20 w 37"/>
                <a:gd name="T45" fmla="*/ 22 h 38"/>
                <a:gd name="T46" fmla="*/ 22 w 37"/>
                <a:gd name="T47" fmla="*/ 24 h 38"/>
                <a:gd name="T48" fmla="*/ 22 w 37"/>
                <a:gd name="T49" fmla="*/ 24 h 38"/>
                <a:gd name="T50" fmla="*/ 20 w 37"/>
                <a:gd name="T51" fmla="*/ 22 h 38"/>
                <a:gd name="T52" fmla="*/ 13 w 37"/>
                <a:gd name="T53" fmla="*/ 15 h 38"/>
                <a:gd name="T54" fmla="*/ 13 w 37"/>
                <a:gd name="T55" fmla="*/ 15 h 38"/>
                <a:gd name="T56" fmla="*/ 16 w 37"/>
                <a:gd name="T57" fmla="*/ 18 h 38"/>
                <a:gd name="T58" fmla="*/ 16 w 37"/>
                <a:gd name="T59" fmla="*/ 18 h 38"/>
                <a:gd name="T60" fmla="*/ 13 w 37"/>
                <a:gd name="T61" fmla="*/ 15 h 38"/>
                <a:gd name="T62" fmla="*/ 10 w 37"/>
                <a:gd name="T63" fmla="*/ 9 h 38"/>
                <a:gd name="T64" fmla="*/ 8 w 37"/>
                <a:gd name="T65" fmla="*/ 11 h 38"/>
                <a:gd name="T66" fmla="*/ 11 w 37"/>
                <a:gd name="T67" fmla="*/ 14 h 38"/>
                <a:gd name="T68" fmla="*/ 13 w 37"/>
                <a:gd name="T69" fmla="*/ 13 h 38"/>
                <a:gd name="T70" fmla="*/ 13 w 37"/>
                <a:gd name="T71" fmla="*/ 12 h 38"/>
                <a:gd name="T72" fmla="*/ 10 w 37"/>
                <a:gd name="T73" fmla="*/ 9 h 38"/>
                <a:gd name="T74" fmla="*/ 7 w 37"/>
                <a:gd name="T75" fmla="*/ 8 h 38"/>
                <a:gd name="T76" fmla="*/ 7 w 37"/>
                <a:gd name="T77" fmla="*/ 9 h 38"/>
                <a:gd name="T78" fmla="*/ 6 w 37"/>
                <a:gd name="T79" fmla="*/ 9 h 38"/>
                <a:gd name="T80" fmla="*/ 7 w 37"/>
                <a:gd name="T81" fmla="*/ 9 h 38"/>
                <a:gd name="T82" fmla="*/ 7 w 37"/>
                <a:gd name="T83" fmla="*/ 8 h 38"/>
                <a:gd name="T84" fmla="*/ 8 w 37"/>
                <a:gd name="T85" fmla="*/ 7 h 38"/>
                <a:gd name="T86" fmla="*/ 8 w 37"/>
                <a:gd name="T87" fmla="*/ 7 h 38"/>
                <a:gd name="T88" fmla="*/ 8 w 37"/>
                <a:gd name="T89" fmla="*/ 8 h 38"/>
                <a:gd name="T90" fmla="*/ 8 w 37"/>
                <a:gd name="T91" fmla="*/ 7 h 38"/>
                <a:gd name="T92" fmla="*/ 8 w 37"/>
                <a:gd name="T93" fmla="*/ 7 h 38"/>
                <a:gd name="T94" fmla="*/ 1 w 37"/>
                <a:gd name="T95" fmla="*/ 0 h 38"/>
                <a:gd name="T96" fmla="*/ 1 w 37"/>
                <a:gd name="T97" fmla="*/ 1 h 38"/>
                <a:gd name="T98" fmla="*/ 0 w 37"/>
                <a:gd name="T99" fmla="*/ 2 h 38"/>
                <a:gd name="T100" fmla="*/ 4 w 37"/>
                <a:gd name="T101" fmla="*/ 6 h 38"/>
                <a:gd name="T102" fmla="*/ 6 w 37"/>
                <a:gd name="T103" fmla="*/ 6 h 38"/>
                <a:gd name="T104" fmla="*/ 6 w 37"/>
                <a:gd name="T105" fmla="*/ 5 h 38"/>
                <a:gd name="T106" fmla="*/ 1 w 37"/>
                <a:gd name="T107"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8">
                  <a:moveTo>
                    <a:pt x="35" y="34"/>
                  </a:moveTo>
                  <a:cubicBezTo>
                    <a:pt x="33" y="34"/>
                    <a:pt x="33" y="34"/>
                    <a:pt x="33" y="34"/>
                  </a:cubicBezTo>
                  <a:cubicBezTo>
                    <a:pt x="33" y="35"/>
                    <a:pt x="33" y="35"/>
                    <a:pt x="33" y="35"/>
                  </a:cubicBezTo>
                  <a:cubicBezTo>
                    <a:pt x="36" y="38"/>
                    <a:pt x="36" y="38"/>
                    <a:pt x="36" y="38"/>
                  </a:cubicBezTo>
                  <a:cubicBezTo>
                    <a:pt x="36" y="38"/>
                    <a:pt x="36" y="37"/>
                    <a:pt x="36" y="37"/>
                  </a:cubicBezTo>
                  <a:cubicBezTo>
                    <a:pt x="37" y="37"/>
                    <a:pt x="37" y="36"/>
                    <a:pt x="37" y="36"/>
                  </a:cubicBezTo>
                  <a:cubicBezTo>
                    <a:pt x="35" y="34"/>
                    <a:pt x="35" y="34"/>
                    <a:pt x="35" y="34"/>
                  </a:cubicBezTo>
                  <a:moveTo>
                    <a:pt x="30" y="29"/>
                  </a:moveTo>
                  <a:cubicBezTo>
                    <a:pt x="30" y="30"/>
                    <a:pt x="29" y="30"/>
                    <a:pt x="28" y="31"/>
                  </a:cubicBezTo>
                  <a:cubicBezTo>
                    <a:pt x="31" y="33"/>
                    <a:pt x="31" y="33"/>
                    <a:pt x="31" y="33"/>
                  </a:cubicBezTo>
                  <a:cubicBezTo>
                    <a:pt x="31" y="33"/>
                    <a:pt x="31" y="33"/>
                    <a:pt x="31" y="33"/>
                  </a:cubicBezTo>
                  <a:cubicBezTo>
                    <a:pt x="31" y="32"/>
                    <a:pt x="31" y="32"/>
                    <a:pt x="31" y="32"/>
                  </a:cubicBezTo>
                  <a:cubicBezTo>
                    <a:pt x="31" y="31"/>
                    <a:pt x="32" y="31"/>
                    <a:pt x="32" y="31"/>
                  </a:cubicBezTo>
                  <a:cubicBezTo>
                    <a:pt x="32" y="31"/>
                    <a:pt x="32" y="31"/>
                    <a:pt x="32" y="31"/>
                  </a:cubicBezTo>
                  <a:cubicBezTo>
                    <a:pt x="30" y="29"/>
                    <a:pt x="30" y="29"/>
                    <a:pt x="30" y="29"/>
                  </a:cubicBezTo>
                  <a:moveTo>
                    <a:pt x="25" y="24"/>
                  </a:moveTo>
                  <a:cubicBezTo>
                    <a:pt x="24" y="25"/>
                    <a:pt x="24" y="25"/>
                    <a:pt x="24" y="25"/>
                  </a:cubicBezTo>
                  <a:cubicBezTo>
                    <a:pt x="24" y="26"/>
                    <a:pt x="24" y="26"/>
                    <a:pt x="24" y="26"/>
                  </a:cubicBezTo>
                  <a:cubicBezTo>
                    <a:pt x="27" y="29"/>
                    <a:pt x="27" y="29"/>
                    <a:pt x="27" y="29"/>
                  </a:cubicBezTo>
                  <a:cubicBezTo>
                    <a:pt x="27" y="29"/>
                    <a:pt x="28" y="28"/>
                    <a:pt x="28" y="27"/>
                  </a:cubicBezTo>
                  <a:cubicBezTo>
                    <a:pt x="25" y="24"/>
                    <a:pt x="25" y="24"/>
                    <a:pt x="25" y="24"/>
                  </a:cubicBezTo>
                  <a:moveTo>
                    <a:pt x="20" y="22"/>
                  </a:moveTo>
                  <a:cubicBezTo>
                    <a:pt x="20" y="22"/>
                    <a:pt x="20" y="22"/>
                    <a:pt x="20" y="22"/>
                  </a:cubicBezTo>
                  <a:cubicBezTo>
                    <a:pt x="22" y="24"/>
                    <a:pt x="22" y="24"/>
                    <a:pt x="22" y="24"/>
                  </a:cubicBezTo>
                  <a:cubicBezTo>
                    <a:pt x="22" y="24"/>
                    <a:pt x="22" y="24"/>
                    <a:pt x="22" y="24"/>
                  </a:cubicBezTo>
                  <a:cubicBezTo>
                    <a:pt x="20" y="22"/>
                    <a:pt x="20" y="22"/>
                    <a:pt x="20" y="22"/>
                  </a:cubicBezTo>
                  <a:moveTo>
                    <a:pt x="13" y="15"/>
                  </a:moveTo>
                  <a:cubicBezTo>
                    <a:pt x="13" y="15"/>
                    <a:pt x="13" y="15"/>
                    <a:pt x="13" y="15"/>
                  </a:cubicBezTo>
                  <a:cubicBezTo>
                    <a:pt x="16" y="18"/>
                    <a:pt x="16" y="18"/>
                    <a:pt x="16" y="18"/>
                  </a:cubicBezTo>
                  <a:cubicBezTo>
                    <a:pt x="16" y="18"/>
                    <a:pt x="16" y="18"/>
                    <a:pt x="16" y="18"/>
                  </a:cubicBezTo>
                  <a:cubicBezTo>
                    <a:pt x="13" y="15"/>
                    <a:pt x="13" y="15"/>
                    <a:pt x="13" y="15"/>
                  </a:cubicBezTo>
                  <a:moveTo>
                    <a:pt x="10" y="9"/>
                  </a:moveTo>
                  <a:cubicBezTo>
                    <a:pt x="9" y="10"/>
                    <a:pt x="9" y="10"/>
                    <a:pt x="8" y="11"/>
                  </a:cubicBezTo>
                  <a:cubicBezTo>
                    <a:pt x="11" y="14"/>
                    <a:pt x="11" y="14"/>
                    <a:pt x="11" y="14"/>
                  </a:cubicBezTo>
                  <a:cubicBezTo>
                    <a:pt x="13" y="13"/>
                    <a:pt x="13" y="13"/>
                    <a:pt x="13" y="13"/>
                  </a:cubicBezTo>
                  <a:cubicBezTo>
                    <a:pt x="13" y="12"/>
                    <a:pt x="13" y="12"/>
                    <a:pt x="13" y="12"/>
                  </a:cubicBezTo>
                  <a:cubicBezTo>
                    <a:pt x="10" y="9"/>
                    <a:pt x="10" y="9"/>
                    <a:pt x="10" y="9"/>
                  </a:cubicBezTo>
                  <a:moveTo>
                    <a:pt x="7" y="8"/>
                  </a:moveTo>
                  <a:cubicBezTo>
                    <a:pt x="7" y="9"/>
                    <a:pt x="7" y="9"/>
                    <a:pt x="7" y="9"/>
                  </a:cubicBezTo>
                  <a:cubicBezTo>
                    <a:pt x="6" y="9"/>
                    <a:pt x="6" y="9"/>
                    <a:pt x="6" y="9"/>
                  </a:cubicBezTo>
                  <a:cubicBezTo>
                    <a:pt x="7" y="9"/>
                    <a:pt x="7" y="9"/>
                    <a:pt x="7" y="9"/>
                  </a:cubicBezTo>
                  <a:cubicBezTo>
                    <a:pt x="7" y="9"/>
                    <a:pt x="7" y="9"/>
                    <a:pt x="7" y="8"/>
                  </a:cubicBezTo>
                  <a:moveTo>
                    <a:pt x="8" y="7"/>
                  </a:moveTo>
                  <a:cubicBezTo>
                    <a:pt x="8" y="7"/>
                    <a:pt x="8" y="7"/>
                    <a:pt x="8" y="7"/>
                  </a:cubicBezTo>
                  <a:cubicBezTo>
                    <a:pt x="8" y="8"/>
                    <a:pt x="8" y="8"/>
                    <a:pt x="8" y="8"/>
                  </a:cubicBezTo>
                  <a:cubicBezTo>
                    <a:pt x="8" y="8"/>
                    <a:pt x="8" y="8"/>
                    <a:pt x="8" y="7"/>
                  </a:cubicBezTo>
                  <a:cubicBezTo>
                    <a:pt x="8" y="7"/>
                    <a:pt x="8" y="7"/>
                    <a:pt x="8" y="7"/>
                  </a:cubicBezTo>
                  <a:moveTo>
                    <a:pt x="1" y="0"/>
                  </a:moveTo>
                  <a:cubicBezTo>
                    <a:pt x="1" y="1"/>
                    <a:pt x="1" y="1"/>
                    <a:pt x="1" y="1"/>
                  </a:cubicBezTo>
                  <a:cubicBezTo>
                    <a:pt x="0" y="2"/>
                    <a:pt x="0" y="2"/>
                    <a:pt x="0" y="2"/>
                  </a:cubicBezTo>
                  <a:cubicBezTo>
                    <a:pt x="4" y="6"/>
                    <a:pt x="4" y="6"/>
                    <a:pt x="4" y="6"/>
                  </a:cubicBezTo>
                  <a:cubicBezTo>
                    <a:pt x="6" y="6"/>
                    <a:pt x="6" y="6"/>
                    <a:pt x="6" y="6"/>
                  </a:cubicBezTo>
                  <a:cubicBezTo>
                    <a:pt x="6" y="5"/>
                    <a:pt x="6" y="5"/>
                    <a:pt x="6" y="5"/>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p:nvPr/>
          </p:nvSpPr>
          <p:spPr bwMode="auto">
            <a:xfrm rot="20333012">
              <a:off x="2558945" y="-214943"/>
              <a:ext cx="39485" cy="55279"/>
            </a:xfrm>
            <a:custGeom>
              <a:gdLst>
                <a:gd name="T0" fmla="*/ 2 w 4"/>
                <a:gd name="T1" fmla="*/ 0 h 5"/>
                <a:gd name="T2" fmla="*/ 1 w 4"/>
                <a:gd name="T3" fmla="*/ 0 h 5"/>
                <a:gd name="T4" fmla="*/ 0 w 4"/>
                <a:gd name="T5" fmla="*/ 1 h 5"/>
                <a:gd name="T6" fmla="*/ 0 w 4"/>
                <a:gd name="T7" fmla="*/ 2 h 5"/>
                <a:gd name="T8" fmla="*/ 0 w 4"/>
                <a:gd name="T9" fmla="*/ 4 h 5"/>
                <a:gd name="T10" fmla="*/ 2 w 4"/>
                <a:gd name="T11" fmla="*/ 5 h 5"/>
                <a:gd name="T12" fmla="*/ 4 w 4"/>
                <a:gd name="T13" fmla="*/ 4 h 5"/>
                <a:gd name="T14" fmla="*/ 4 w 4"/>
                <a:gd name="T15" fmla="*/ 1 h 5"/>
                <a:gd name="T16" fmla="*/ 2 w 4"/>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1" y="0"/>
                    <a:pt x="1" y="0"/>
                  </a:cubicBezTo>
                  <a:cubicBezTo>
                    <a:pt x="1" y="0"/>
                    <a:pt x="1" y="1"/>
                    <a:pt x="0" y="1"/>
                  </a:cubicBezTo>
                  <a:cubicBezTo>
                    <a:pt x="0" y="1"/>
                    <a:pt x="0" y="2"/>
                    <a:pt x="0" y="2"/>
                  </a:cubicBezTo>
                  <a:cubicBezTo>
                    <a:pt x="0" y="3"/>
                    <a:pt x="0" y="4"/>
                    <a:pt x="0" y="4"/>
                  </a:cubicBezTo>
                  <a:cubicBezTo>
                    <a:pt x="1" y="5"/>
                    <a:pt x="1" y="5"/>
                    <a:pt x="2" y="5"/>
                  </a:cubicBezTo>
                  <a:cubicBezTo>
                    <a:pt x="3" y="5"/>
                    <a:pt x="3" y="5"/>
                    <a:pt x="4" y="4"/>
                  </a:cubicBezTo>
                  <a:cubicBezTo>
                    <a:pt x="4" y="3"/>
                    <a:pt x="4" y="2"/>
                    <a:pt x="4" y="1"/>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p:nvPr/>
          </p:nvSpPr>
          <p:spPr bwMode="auto">
            <a:xfrm rot="20333012">
              <a:off x="2027944" y="-442171"/>
              <a:ext cx="39485" cy="39485"/>
            </a:xfrm>
            <a:custGeom>
              <a:gdLst>
                <a:gd name="T0" fmla="*/ 2 w 4"/>
                <a:gd name="T1" fmla="*/ 0 h 4"/>
                <a:gd name="T2" fmla="*/ 0 w 4"/>
                <a:gd name="T3" fmla="*/ 0 h 4"/>
                <a:gd name="T4" fmla="*/ 0 w 4"/>
                <a:gd name="T5" fmla="*/ 3 h 4"/>
                <a:gd name="T6" fmla="*/ 2 w 4"/>
                <a:gd name="T7" fmla="*/ 4 h 4"/>
                <a:gd name="T8" fmla="*/ 3 w 4"/>
                <a:gd name="T9" fmla="*/ 4 h 4"/>
                <a:gd name="T10" fmla="*/ 4 w 4"/>
                <a:gd name="T11" fmla="*/ 3 h 4"/>
                <a:gd name="T12" fmla="*/ 4 w 4"/>
                <a:gd name="T13" fmla="*/ 2 h 4"/>
                <a:gd name="T14" fmla="*/ 4 w 4"/>
                <a:gd name="T15" fmla="*/ 0 h 4"/>
                <a:gd name="T16" fmla="*/ 2 w 4"/>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1" y="0"/>
                    <a:pt x="1" y="0"/>
                    <a:pt x="0" y="0"/>
                  </a:cubicBezTo>
                  <a:cubicBezTo>
                    <a:pt x="0" y="1"/>
                    <a:pt x="0" y="3"/>
                    <a:pt x="0" y="3"/>
                  </a:cubicBezTo>
                  <a:cubicBezTo>
                    <a:pt x="1" y="4"/>
                    <a:pt x="1" y="4"/>
                    <a:pt x="2" y="4"/>
                  </a:cubicBezTo>
                  <a:cubicBezTo>
                    <a:pt x="2" y="4"/>
                    <a:pt x="3" y="4"/>
                    <a:pt x="3" y="4"/>
                  </a:cubicBezTo>
                  <a:cubicBezTo>
                    <a:pt x="3" y="4"/>
                    <a:pt x="3" y="4"/>
                    <a:pt x="4" y="3"/>
                  </a:cubicBezTo>
                  <a:cubicBezTo>
                    <a:pt x="4" y="3"/>
                    <a:pt x="4" y="3"/>
                    <a:pt x="4" y="2"/>
                  </a:cubicBezTo>
                  <a:cubicBezTo>
                    <a:pt x="4" y="2"/>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p:nvPr/>
          </p:nvSpPr>
          <p:spPr bwMode="auto">
            <a:xfrm rot="20333012">
              <a:off x="2482762" y="-256022"/>
              <a:ext cx="94764" cy="39485"/>
            </a:xfrm>
            <a:custGeom>
              <a:gdLst>
                <a:gd name="T0" fmla="*/ 8 w 9"/>
                <a:gd name="T1" fmla="*/ 0 h 3"/>
                <a:gd name="T2" fmla="*/ 1 w 9"/>
                <a:gd name="T3" fmla="*/ 0 h 3"/>
                <a:gd name="T4" fmla="*/ 1 w 9"/>
                <a:gd name="T5" fmla="*/ 0 h 3"/>
                <a:gd name="T6" fmla="*/ 0 w 9"/>
                <a:gd name="T7" fmla="*/ 1 h 3"/>
                <a:gd name="T8" fmla="*/ 1 w 9"/>
                <a:gd name="T9" fmla="*/ 0 h 3"/>
                <a:gd name="T10" fmla="*/ 1 w 9"/>
                <a:gd name="T11" fmla="*/ 0 h 3"/>
                <a:gd name="T12" fmla="*/ 2 w 9"/>
                <a:gd name="T13" fmla="*/ 2 h 3"/>
                <a:gd name="T14" fmla="*/ 2 w 9"/>
                <a:gd name="T15" fmla="*/ 3 h 3"/>
                <a:gd name="T16" fmla="*/ 4 w 9"/>
                <a:gd name="T17" fmla="*/ 3 h 3"/>
                <a:gd name="T18" fmla="*/ 8 w 9"/>
                <a:gd name="T19" fmla="*/ 3 h 3"/>
                <a:gd name="T20" fmla="*/ 9 w 9"/>
                <a:gd name="T21" fmla="*/ 1 h 3"/>
                <a:gd name="T22" fmla="*/ 8 w 9"/>
                <a:gd name="T23"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8" y="0"/>
                  </a:moveTo>
                  <a:cubicBezTo>
                    <a:pt x="1" y="0"/>
                    <a:pt x="1" y="0"/>
                    <a:pt x="1" y="0"/>
                  </a:cubicBezTo>
                  <a:cubicBezTo>
                    <a:pt x="1" y="0"/>
                    <a:pt x="1" y="0"/>
                    <a:pt x="1" y="0"/>
                  </a:cubicBezTo>
                  <a:cubicBezTo>
                    <a:pt x="1" y="0"/>
                    <a:pt x="0" y="0"/>
                    <a:pt x="0" y="1"/>
                  </a:cubicBezTo>
                  <a:cubicBezTo>
                    <a:pt x="0" y="1"/>
                    <a:pt x="1" y="0"/>
                    <a:pt x="1" y="0"/>
                  </a:cubicBezTo>
                  <a:cubicBezTo>
                    <a:pt x="1" y="0"/>
                    <a:pt x="1" y="0"/>
                    <a:pt x="1" y="0"/>
                  </a:cubicBezTo>
                  <a:cubicBezTo>
                    <a:pt x="1" y="0"/>
                    <a:pt x="2" y="1"/>
                    <a:pt x="2" y="2"/>
                  </a:cubicBezTo>
                  <a:cubicBezTo>
                    <a:pt x="2" y="3"/>
                    <a:pt x="2" y="3"/>
                    <a:pt x="2" y="3"/>
                  </a:cubicBezTo>
                  <a:cubicBezTo>
                    <a:pt x="4" y="3"/>
                    <a:pt x="4" y="3"/>
                    <a:pt x="4" y="3"/>
                  </a:cubicBezTo>
                  <a:cubicBezTo>
                    <a:pt x="8" y="3"/>
                    <a:pt x="8" y="3"/>
                    <a:pt x="8" y="3"/>
                  </a:cubicBezTo>
                  <a:cubicBezTo>
                    <a:pt x="8" y="3"/>
                    <a:pt x="9" y="2"/>
                    <a:pt x="9" y="1"/>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p:nvPr/>
          </p:nvSpPr>
          <p:spPr bwMode="auto">
            <a:xfrm rot="20333012">
              <a:off x="2496528" y="-245340"/>
              <a:ext cx="23692" cy="102659"/>
            </a:xfrm>
            <a:custGeom>
              <a:gdLst>
                <a:gd name="T0" fmla="*/ 1 w 2"/>
                <a:gd name="T1" fmla="*/ 0 h 9"/>
                <a:gd name="T2" fmla="*/ 1 w 2"/>
                <a:gd name="T3" fmla="*/ 0 h 9"/>
                <a:gd name="T4" fmla="*/ 0 w 2"/>
                <a:gd name="T5" fmla="*/ 1 h 9"/>
                <a:gd name="T6" fmla="*/ 0 w 2"/>
                <a:gd name="T7" fmla="*/ 2 h 9"/>
                <a:gd name="T8" fmla="*/ 0 w 2"/>
                <a:gd name="T9" fmla="*/ 2 h 9"/>
                <a:gd name="T10" fmla="*/ 0 w 2"/>
                <a:gd name="T11" fmla="*/ 8 h 9"/>
                <a:gd name="T12" fmla="*/ 1 w 2"/>
                <a:gd name="T13" fmla="*/ 9 h 9"/>
                <a:gd name="T14" fmla="*/ 2 w 2"/>
                <a:gd name="T15" fmla="*/ 8 h 9"/>
                <a:gd name="T16" fmla="*/ 2 w 2"/>
                <a:gd name="T17" fmla="*/ 4 h 9"/>
                <a:gd name="T18" fmla="*/ 2 w 2"/>
                <a:gd name="T19" fmla="*/ 3 h 9"/>
                <a:gd name="T20" fmla="*/ 2 w 2"/>
                <a:gd name="T21" fmla="*/ 2 h 9"/>
                <a:gd name="T22" fmla="*/ 1 w 2"/>
                <a:gd name="T2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9">
                  <a:moveTo>
                    <a:pt x="1" y="0"/>
                  </a:moveTo>
                  <a:cubicBezTo>
                    <a:pt x="1" y="0"/>
                    <a:pt x="1" y="0"/>
                    <a:pt x="1" y="0"/>
                  </a:cubicBezTo>
                  <a:cubicBezTo>
                    <a:pt x="1" y="0"/>
                    <a:pt x="0" y="1"/>
                    <a:pt x="0" y="1"/>
                  </a:cubicBezTo>
                  <a:cubicBezTo>
                    <a:pt x="0" y="1"/>
                    <a:pt x="0" y="1"/>
                    <a:pt x="0" y="2"/>
                  </a:cubicBezTo>
                  <a:cubicBezTo>
                    <a:pt x="0" y="2"/>
                    <a:pt x="0" y="2"/>
                    <a:pt x="0" y="2"/>
                  </a:cubicBezTo>
                  <a:cubicBezTo>
                    <a:pt x="0" y="8"/>
                    <a:pt x="0" y="8"/>
                    <a:pt x="0" y="8"/>
                  </a:cubicBezTo>
                  <a:cubicBezTo>
                    <a:pt x="0" y="9"/>
                    <a:pt x="0" y="9"/>
                    <a:pt x="1" y="9"/>
                  </a:cubicBezTo>
                  <a:cubicBezTo>
                    <a:pt x="1" y="9"/>
                    <a:pt x="2" y="9"/>
                    <a:pt x="2" y="8"/>
                  </a:cubicBezTo>
                  <a:cubicBezTo>
                    <a:pt x="2" y="4"/>
                    <a:pt x="2" y="4"/>
                    <a:pt x="2" y="4"/>
                  </a:cubicBezTo>
                  <a:cubicBezTo>
                    <a:pt x="2" y="3"/>
                    <a:pt x="2" y="3"/>
                    <a:pt x="2" y="3"/>
                  </a:cubicBezTo>
                  <a:cubicBezTo>
                    <a:pt x="2" y="2"/>
                    <a:pt x="2" y="2"/>
                    <a:pt x="2" y="2"/>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p:nvPr/>
          </p:nvSpPr>
          <p:spPr bwMode="auto">
            <a:xfrm rot="20333012">
              <a:off x="2132784" y="-451268"/>
              <a:ext cx="15794" cy="78968"/>
            </a:xfrm>
            <a:custGeom>
              <a:gdLst>
                <a:gd name="T0" fmla="*/ 1 w 2"/>
                <a:gd name="T1" fmla="*/ 0 h 8"/>
                <a:gd name="T2" fmla="*/ 1 w 2"/>
                <a:gd name="T3" fmla="*/ 0 h 8"/>
                <a:gd name="T4" fmla="*/ 0 w 2"/>
                <a:gd name="T5" fmla="*/ 1 h 8"/>
                <a:gd name="T6" fmla="*/ 0 w 2"/>
                <a:gd name="T7" fmla="*/ 5 h 8"/>
                <a:gd name="T8" fmla="*/ 0 w 2"/>
                <a:gd name="T9" fmla="*/ 6 h 8"/>
                <a:gd name="T10" fmla="*/ 1 w 2"/>
                <a:gd name="T11" fmla="*/ 6 h 8"/>
                <a:gd name="T12" fmla="*/ 2 w 2"/>
                <a:gd name="T13" fmla="*/ 8 h 8"/>
                <a:gd name="T14" fmla="*/ 2 w 2"/>
                <a:gd name="T15" fmla="*/ 8 h 8"/>
                <a:gd name="T16" fmla="*/ 2 w 2"/>
                <a:gd name="T17" fmla="*/ 8 h 8"/>
                <a:gd name="T18" fmla="*/ 2 w 2"/>
                <a:gd name="T19" fmla="*/ 7 h 8"/>
                <a:gd name="T20" fmla="*/ 2 w 2"/>
                <a:gd name="T21" fmla="*/ 7 h 8"/>
                <a:gd name="T22" fmla="*/ 2 w 2"/>
                <a:gd name="T23" fmla="*/ 1 h 8"/>
                <a:gd name="T24" fmla="*/ 1 w 2"/>
                <a:gd name="T25"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1" y="0"/>
                  </a:moveTo>
                  <a:cubicBezTo>
                    <a:pt x="1" y="0"/>
                    <a:pt x="1" y="0"/>
                    <a:pt x="1" y="0"/>
                  </a:cubicBezTo>
                  <a:cubicBezTo>
                    <a:pt x="0" y="0"/>
                    <a:pt x="0" y="0"/>
                    <a:pt x="0" y="1"/>
                  </a:cubicBezTo>
                  <a:cubicBezTo>
                    <a:pt x="0" y="5"/>
                    <a:pt x="0" y="5"/>
                    <a:pt x="0" y="5"/>
                  </a:cubicBezTo>
                  <a:cubicBezTo>
                    <a:pt x="0" y="6"/>
                    <a:pt x="0" y="6"/>
                    <a:pt x="0" y="6"/>
                  </a:cubicBezTo>
                  <a:cubicBezTo>
                    <a:pt x="1" y="6"/>
                    <a:pt x="1" y="6"/>
                    <a:pt x="1" y="6"/>
                  </a:cubicBezTo>
                  <a:cubicBezTo>
                    <a:pt x="1" y="6"/>
                    <a:pt x="2" y="7"/>
                    <a:pt x="2" y="8"/>
                  </a:cubicBezTo>
                  <a:cubicBezTo>
                    <a:pt x="2" y="8"/>
                    <a:pt x="2" y="8"/>
                    <a:pt x="2" y="8"/>
                  </a:cubicBezTo>
                  <a:cubicBezTo>
                    <a:pt x="2" y="8"/>
                    <a:pt x="2" y="8"/>
                    <a:pt x="2" y="8"/>
                  </a:cubicBezTo>
                  <a:cubicBezTo>
                    <a:pt x="2" y="8"/>
                    <a:pt x="2" y="8"/>
                    <a:pt x="2" y="7"/>
                  </a:cubicBezTo>
                  <a:cubicBezTo>
                    <a:pt x="2" y="7"/>
                    <a:pt x="2" y="7"/>
                    <a:pt x="2" y="7"/>
                  </a:cubicBezTo>
                  <a:cubicBezTo>
                    <a:pt x="2" y="1"/>
                    <a:pt x="2"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p:nvPr/>
          </p:nvSpPr>
          <p:spPr bwMode="auto">
            <a:xfrm rot="20333012">
              <a:off x="2070693" y="-376521"/>
              <a:ext cx="94764" cy="31587"/>
            </a:xfrm>
            <a:custGeom>
              <a:gdLst>
                <a:gd name="T0" fmla="*/ 8 w 9"/>
                <a:gd name="T1" fmla="*/ 0 h 3"/>
                <a:gd name="T2" fmla="*/ 7 w 9"/>
                <a:gd name="T3" fmla="*/ 0 h 3"/>
                <a:gd name="T4" fmla="*/ 5 w 9"/>
                <a:gd name="T5" fmla="*/ 0 h 3"/>
                <a:gd name="T6" fmla="*/ 1 w 9"/>
                <a:gd name="T7" fmla="*/ 0 h 3"/>
                <a:gd name="T8" fmla="*/ 0 w 9"/>
                <a:gd name="T9" fmla="*/ 2 h 3"/>
                <a:gd name="T10" fmla="*/ 1 w 9"/>
                <a:gd name="T11" fmla="*/ 3 h 3"/>
                <a:gd name="T12" fmla="*/ 1 w 9"/>
                <a:gd name="T13" fmla="*/ 3 h 3"/>
                <a:gd name="T14" fmla="*/ 7 w 9"/>
                <a:gd name="T15" fmla="*/ 3 h 3"/>
                <a:gd name="T16" fmla="*/ 8 w 9"/>
                <a:gd name="T17" fmla="*/ 3 h 3"/>
                <a:gd name="T18" fmla="*/ 8 w 9"/>
                <a:gd name="T19" fmla="*/ 2 h 3"/>
                <a:gd name="T20" fmla="*/ 9 w 9"/>
                <a:gd name="T21" fmla="*/ 2 h 3"/>
                <a:gd name="T22" fmla="*/ 9 w 9"/>
                <a:gd name="T23" fmla="*/ 2 h 3"/>
                <a:gd name="T24" fmla="*/ 8 w 9"/>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8" y="0"/>
                  </a:moveTo>
                  <a:cubicBezTo>
                    <a:pt x="7" y="0"/>
                    <a:pt x="7" y="0"/>
                    <a:pt x="7" y="0"/>
                  </a:cubicBezTo>
                  <a:cubicBezTo>
                    <a:pt x="5" y="0"/>
                    <a:pt x="5" y="0"/>
                    <a:pt x="5" y="0"/>
                  </a:cubicBezTo>
                  <a:cubicBezTo>
                    <a:pt x="1" y="0"/>
                    <a:pt x="1" y="0"/>
                    <a:pt x="1" y="0"/>
                  </a:cubicBezTo>
                  <a:cubicBezTo>
                    <a:pt x="0" y="0"/>
                    <a:pt x="0" y="1"/>
                    <a:pt x="0" y="2"/>
                  </a:cubicBezTo>
                  <a:cubicBezTo>
                    <a:pt x="0" y="2"/>
                    <a:pt x="0" y="3"/>
                    <a:pt x="1" y="3"/>
                  </a:cubicBezTo>
                  <a:cubicBezTo>
                    <a:pt x="1" y="3"/>
                    <a:pt x="1" y="3"/>
                    <a:pt x="1" y="3"/>
                  </a:cubicBezTo>
                  <a:cubicBezTo>
                    <a:pt x="7" y="3"/>
                    <a:pt x="7" y="3"/>
                    <a:pt x="7" y="3"/>
                  </a:cubicBezTo>
                  <a:cubicBezTo>
                    <a:pt x="8" y="3"/>
                    <a:pt x="8" y="3"/>
                    <a:pt x="8" y="3"/>
                  </a:cubicBezTo>
                  <a:cubicBezTo>
                    <a:pt x="8" y="3"/>
                    <a:pt x="8" y="3"/>
                    <a:pt x="8" y="2"/>
                  </a:cubicBezTo>
                  <a:cubicBezTo>
                    <a:pt x="8" y="2"/>
                    <a:pt x="9" y="2"/>
                    <a:pt x="9" y="2"/>
                  </a:cubicBezTo>
                  <a:cubicBezTo>
                    <a:pt x="9" y="2"/>
                    <a:pt x="9" y="2"/>
                    <a:pt x="9" y="2"/>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noEditPoints="1"/>
            </p:cNvSpPr>
            <p:nvPr/>
          </p:nvSpPr>
          <p:spPr bwMode="auto">
            <a:xfrm rot="20333012">
              <a:off x="2119183" y="-509081"/>
              <a:ext cx="402741" cy="402741"/>
            </a:xfrm>
            <a:custGeom>
              <a:gdLst>
                <a:gd name="T0" fmla="*/ 3 w 38"/>
                <a:gd name="T1" fmla="*/ 34 h 38"/>
                <a:gd name="T2" fmla="*/ 0 w 38"/>
                <a:gd name="T3" fmla="*/ 36 h 38"/>
                <a:gd name="T4" fmla="*/ 1 w 38"/>
                <a:gd name="T5" fmla="*/ 37 h 38"/>
                <a:gd name="T6" fmla="*/ 2 w 38"/>
                <a:gd name="T7" fmla="*/ 38 h 38"/>
                <a:gd name="T8" fmla="*/ 4 w 38"/>
                <a:gd name="T9" fmla="*/ 35 h 38"/>
                <a:gd name="T10" fmla="*/ 4 w 38"/>
                <a:gd name="T11" fmla="*/ 34 h 38"/>
                <a:gd name="T12" fmla="*/ 3 w 38"/>
                <a:gd name="T13" fmla="*/ 34 h 38"/>
                <a:gd name="T14" fmla="*/ 7 w 38"/>
                <a:gd name="T15" fmla="*/ 29 h 38"/>
                <a:gd name="T16" fmla="*/ 5 w 38"/>
                <a:gd name="T17" fmla="*/ 31 h 38"/>
                <a:gd name="T18" fmla="*/ 5 w 38"/>
                <a:gd name="T19" fmla="*/ 31 h 38"/>
                <a:gd name="T20" fmla="*/ 6 w 38"/>
                <a:gd name="T21" fmla="*/ 32 h 38"/>
                <a:gd name="T22" fmla="*/ 7 w 38"/>
                <a:gd name="T23" fmla="*/ 33 h 38"/>
                <a:gd name="T24" fmla="*/ 7 w 38"/>
                <a:gd name="T25" fmla="*/ 33 h 38"/>
                <a:gd name="T26" fmla="*/ 9 w 38"/>
                <a:gd name="T27" fmla="*/ 31 h 38"/>
                <a:gd name="T28" fmla="*/ 7 w 38"/>
                <a:gd name="T29" fmla="*/ 29 h 38"/>
                <a:gd name="T30" fmla="*/ 12 w 38"/>
                <a:gd name="T31" fmla="*/ 24 h 38"/>
                <a:gd name="T32" fmla="*/ 9 w 38"/>
                <a:gd name="T33" fmla="*/ 28 h 38"/>
                <a:gd name="T34" fmla="*/ 10 w 38"/>
                <a:gd name="T35" fmla="*/ 29 h 38"/>
                <a:gd name="T36" fmla="*/ 13 w 38"/>
                <a:gd name="T37" fmla="*/ 26 h 38"/>
                <a:gd name="T38" fmla="*/ 13 w 38"/>
                <a:gd name="T39" fmla="*/ 25 h 38"/>
                <a:gd name="T40" fmla="*/ 12 w 38"/>
                <a:gd name="T41" fmla="*/ 24 h 38"/>
                <a:gd name="T42" fmla="*/ 17 w 38"/>
                <a:gd name="T43" fmla="*/ 22 h 38"/>
                <a:gd name="T44" fmla="*/ 15 w 38"/>
                <a:gd name="T45" fmla="*/ 24 h 38"/>
                <a:gd name="T46" fmla="*/ 15 w 38"/>
                <a:gd name="T47" fmla="*/ 24 h 38"/>
                <a:gd name="T48" fmla="*/ 17 w 38"/>
                <a:gd name="T49" fmla="*/ 22 h 38"/>
                <a:gd name="T50" fmla="*/ 17 w 38"/>
                <a:gd name="T51" fmla="*/ 22 h 38"/>
                <a:gd name="T52" fmla="*/ 24 w 38"/>
                <a:gd name="T53" fmla="*/ 15 h 38"/>
                <a:gd name="T54" fmla="*/ 21 w 38"/>
                <a:gd name="T55" fmla="*/ 18 h 38"/>
                <a:gd name="T56" fmla="*/ 22 w 38"/>
                <a:gd name="T57" fmla="*/ 18 h 38"/>
                <a:gd name="T58" fmla="*/ 24 w 38"/>
                <a:gd name="T59" fmla="*/ 16 h 38"/>
                <a:gd name="T60" fmla="*/ 24 w 38"/>
                <a:gd name="T61" fmla="*/ 15 h 38"/>
                <a:gd name="T62" fmla="*/ 27 w 38"/>
                <a:gd name="T63" fmla="*/ 9 h 38"/>
                <a:gd name="T64" fmla="*/ 24 w 38"/>
                <a:gd name="T65" fmla="*/ 12 h 38"/>
                <a:gd name="T66" fmla="*/ 24 w 38"/>
                <a:gd name="T67" fmla="*/ 13 h 38"/>
                <a:gd name="T68" fmla="*/ 26 w 38"/>
                <a:gd name="T69" fmla="*/ 14 h 38"/>
                <a:gd name="T70" fmla="*/ 29 w 38"/>
                <a:gd name="T71" fmla="*/ 11 h 38"/>
                <a:gd name="T72" fmla="*/ 27 w 38"/>
                <a:gd name="T73" fmla="*/ 9 h 38"/>
                <a:gd name="T74" fmla="*/ 29 w 38"/>
                <a:gd name="T75" fmla="*/ 7 h 38"/>
                <a:gd name="T76" fmla="*/ 29 w 38"/>
                <a:gd name="T77" fmla="*/ 8 h 38"/>
                <a:gd name="T78" fmla="*/ 30 w 38"/>
                <a:gd name="T79" fmla="*/ 9 h 38"/>
                <a:gd name="T80" fmla="*/ 31 w 38"/>
                <a:gd name="T81" fmla="*/ 9 h 38"/>
                <a:gd name="T82" fmla="*/ 31 w 38"/>
                <a:gd name="T83" fmla="*/ 9 h 38"/>
                <a:gd name="T84" fmla="*/ 30 w 38"/>
                <a:gd name="T85" fmla="*/ 8 h 38"/>
                <a:gd name="T86" fmla="*/ 29 w 38"/>
                <a:gd name="T87" fmla="*/ 7 h 38"/>
                <a:gd name="T88" fmla="*/ 29 w 38"/>
                <a:gd name="T89" fmla="*/ 7 h 38"/>
                <a:gd name="T90" fmla="*/ 36 w 38"/>
                <a:gd name="T91" fmla="*/ 0 h 38"/>
                <a:gd name="T92" fmla="*/ 32 w 38"/>
                <a:gd name="T93" fmla="*/ 5 h 38"/>
                <a:gd name="T94" fmla="*/ 32 w 38"/>
                <a:gd name="T95" fmla="*/ 6 h 38"/>
                <a:gd name="T96" fmla="*/ 33 w 38"/>
                <a:gd name="T97" fmla="*/ 6 h 38"/>
                <a:gd name="T98" fmla="*/ 38 w 38"/>
                <a:gd name="T99" fmla="*/ 2 h 38"/>
                <a:gd name="T100" fmla="*/ 37 w 38"/>
                <a:gd name="T101" fmla="*/ 1 h 38"/>
                <a:gd name="T102" fmla="*/ 36 w 38"/>
                <a:gd name="T103"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8">
                  <a:moveTo>
                    <a:pt x="3" y="34"/>
                  </a:moveTo>
                  <a:cubicBezTo>
                    <a:pt x="0" y="36"/>
                    <a:pt x="0" y="36"/>
                    <a:pt x="0" y="36"/>
                  </a:cubicBezTo>
                  <a:cubicBezTo>
                    <a:pt x="0" y="36"/>
                    <a:pt x="1" y="37"/>
                    <a:pt x="1" y="37"/>
                  </a:cubicBezTo>
                  <a:cubicBezTo>
                    <a:pt x="1" y="37"/>
                    <a:pt x="1" y="38"/>
                    <a:pt x="2" y="38"/>
                  </a:cubicBezTo>
                  <a:cubicBezTo>
                    <a:pt x="4" y="35"/>
                    <a:pt x="4" y="35"/>
                    <a:pt x="4" y="35"/>
                  </a:cubicBezTo>
                  <a:cubicBezTo>
                    <a:pt x="4" y="34"/>
                    <a:pt x="4" y="34"/>
                    <a:pt x="4" y="34"/>
                  </a:cubicBezTo>
                  <a:cubicBezTo>
                    <a:pt x="3" y="34"/>
                    <a:pt x="3" y="34"/>
                    <a:pt x="3" y="34"/>
                  </a:cubicBezTo>
                  <a:moveTo>
                    <a:pt x="7" y="29"/>
                  </a:moveTo>
                  <a:cubicBezTo>
                    <a:pt x="5" y="31"/>
                    <a:pt x="5" y="31"/>
                    <a:pt x="5" y="31"/>
                  </a:cubicBezTo>
                  <a:cubicBezTo>
                    <a:pt x="5" y="31"/>
                    <a:pt x="5" y="31"/>
                    <a:pt x="5" y="31"/>
                  </a:cubicBezTo>
                  <a:cubicBezTo>
                    <a:pt x="6" y="31"/>
                    <a:pt x="6" y="31"/>
                    <a:pt x="6" y="32"/>
                  </a:cubicBezTo>
                  <a:cubicBezTo>
                    <a:pt x="6" y="32"/>
                    <a:pt x="7" y="32"/>
                    <a:pt x="7" y="33"/>
                  </a:cubicBezTo>
                  <a:cubicBezTo>
                    <a:pt x="7" y="33"/>
                    <a:pt x="7" y="33"/>
                    <a:pt x="7" y="33"/>
                  </a:cubicBezTo>
                  <a:cubicBezTo>
                    <a:pt x="9" y="31"/>
                    <a:pt x="9" y="31"/>
                    <a:pt x="9" y="31"/>
                  </a:cubicBezTo>
                  <a:cubicBezTo>
                    <a:pt x="8" y="30"/>
                    <a:pt x="8" y="30"/>
                    <a:pt x="7" y="29"/>
                  </a:cubicBezTo>
                  <a:moveTo>
                    <a:pt x="12" y="24"/>
                  </a:moveTo>
                  <a:cubicBezTo>
                    <a:pt x="9" y="28"/>
                    <a:pt x="9" y="28"/>
                    <a:pt x="9" y="28"/>
                  </a:cubicBezTo>
                  <a:cubicBezTo>
                    <a:pt x="9" y="28"/>
                    <a:pt x="10" y="29"/>
                    <a:pt x="10" y="29"/>
                  </a:cubicBezTo>
                  <a:cubicBezTo>
                    <a:pt x="13" y="26"/>
                    <a:pt x="13" y="26"/>
                    <a:pt x="13" y="26"/>
                  </a:cubicBezTo>
                  <a:cubicBezTo>
                    <a:pt x="13" y="25"/>
                    <a:pt x="13" y="25"/>
                    <a:pt x="13" y="25"/>
                  </a:cubicBezTo>
                  <a:cubicBezTo>
                    <a:pt x="12" y="24"/>
                    <a:pt x="12" y="24"/>
                    <a:pt x="12" y="24"/>
                  </a:cubicBezTo>
                  <a:moveTo>
                    <a:pt x="17" y="22"/>
                  </a:moveTo>
                  <a:cubicBezTo>
                    <a:pt x="15" y="24"/>
                    <a:pt x="15" y="24"/>
                    <a:pt x="15" y="24"/>
                  </a:cubicBezTo>
                  <a:cubicBezTo>
                    <a:pt x="15" y="24"/>
                    <a:pt x="15" y="24"/>
                    <a:pt x="15" y="24"/>
                  </a:cubicBezTo>
                  <a:cubicBezTo>
                    <a:pt x="17" y="22"/>
                    <a:pt x="17" y="22"/>
                    <a:pt x="17" y="22"/>
                  </a:cubicBezTo>
                  <a:cubicBezTo>
                    <a:pt x="17" y="22"/>
                    <a:pt x="17" y="22"/>
                    <a:pt x="17" y="22"/>
                  </a:cubicBezTo>
                  <a:moveTo>
                    <a:pt x="24" y="15"/>
                  </a:moveTo>
                  <a:cubicBezTo>
                    <a:pt x="21" y="18"/>
                    <a:pt x="21" y="18"/>
                    <a:pt x="21" y="18"/>
                  </a:cubicBezTo>
                  <a:cubicBezTo>
                    <a:pt x="22" y="18"/>
                    <a:pt x="22" y="18"/>
                    <a:pt x="22" y="18"/>
                  </a:cubicBezTo>
                  <a:cubicBezTo>
                    <a:pt x="24" y="16"/>
                    <a:pt x="24" y="16"/>
                    <a:pt x="24" y="16"/>
                  </a:cubicBezTo>
                  <a:cubicBezTo>
                    <a:pt x="24" y="15"/>
                    <a:pt x="24" y="15"/>
                    <a:pt x="24" y="15"/>
                  </a:cubicBezTo>
                  <a:moveTo>
                    <a:pt x="27" y="9"/>
                  </a:moveTo>
                  <a:cubicBezTo>
                    <a:pt x="24" y="12"/>
                    <a:pt x="24" y="12"/>
                    <a:pt x="24" y="12"/>
                  </a:cubicBezTo>
                  <a:cubicBezTo>
                    <a:pt x="24" y="13"/>
                    <a:pt x="24" y="13"/>
                    <a:pt x="24" y="13"/>
                  </a:cubicBezTo>
                  <a:cubicBezTo>
                    <a:pt x="26" y="14"/>
                    <a:pt x="26" y="14"/>
                    <a:pt x="26" y="14"/>
                  </a:cubicBezTo>
                  <a:cubicBezTo>
                    <a:pt x="29" y="11"/>
                    <a:pt x="29" y="11"/>
                    <a:pt x="29" y="11"/>
                  </a:cubicBezTo>
                  <a:cubicBezTo>
                    <a:pt x="28" y="10"/>
                    <a:pt x="28" y="10"/>
                    <a:pt x="27" y="9"/>
                  </a:cubicBezTo>
                  <a:moveTo>
                    <a:pt x="29" y="7"/>
                  </a:moveTo>
                  <a:cubicBezTo>
                    <a:pt x="29" y="8"/>
                    <a:pt x="29" y="8"/>
                    <a:pt x="29" y="8"/>
                  </a:cubicBezTo>
                  <a:cubicBezTo>
                    <a:pt x="29" y="8"/>
                    <a:pt x="30" y="9"/>
                    <a:pt x="30" y="9"/>
                  </a:cubicBezTo>
                  <a:cubicBezTo>
                    <a:pt x="31" y="9"/>
                    <a:pt x="31" y="9"/>
                    <a:pt x="31" y="9"/>
                  </a:cubicBezTo>
                  <a:cubicBezTo>
                    <a:pt x="31" y="9"/>
                    <a:pt x="31" y="9"/>
                    <a:pt x="31" y="9"/>
                  </a:cubicBezTo>
                  <a:cubicBezTo>
                    <a:pt x="30" y="9"/>
                    <a:pt x="30" y="8"/>
                    <a:pt x="30" y="8"/>
                  </a:cubicBezTo>
                  <a:cubicBezTo>
                    <a:pt x="29" y="8"/>
                    <a:pt x="29" y="8"/>
                    <a:pt x="29" y="7"/>
                  </a:cubicBezTo>
                  <a:cubicBezTo>
                    <a:pt x="29" y="7"/>
                    <a:pt x="29" y="7"/>
                    <a:pt x="29" y="7"/>
                  </a:cubicBezTo>
                  <a:moveTo>
                    <a:pt x="36" y="0"/>
                  </a:moveTo>
                  <a:cubicBezTo>
                    <a:pt x="32" y="5"/>
                    <a:pt x="32" y="5"/>
                    <a:pt x="32" y="5"/>
                  </a:cubicBezTo>
                  <a:cubicBezTo>
                    <a:pt x="32" y="6"/>
                    <a:pt x="32" y="6"/>
                    <a:pt x="32" y="6"/>
                  </a:cubicBezTo>
                  <a:cubicBezTo>
                    <a:pt x="33" y="6"/>
                    <a:pt x="33" y="6"/>
                    <a:pt x="33" y="6"/>
                  </a:cubicBezTo>
                  <a:cubicBezTo>
                    <a:pt x="38" y="2"/>
                    <a:pt x="38" y="2"/>
                    <a:pt x="38" y="2"/>
                  </a:cubicBezTo>
                  <a:cubicBezTo>
                    <a:pt x="37" y="2"/>
                    <a:pt x="37" y="2"/>
                    <a:pt x="37" y="1"/>
                  </a:cubicBezTo>
                  <a:cubicBezTo>
                    <a:pt x="36" y="1"/>
                    <a:pt x="36" y="1"/>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p:nvPr/>
          </p:nvSpPr>
          <p:spPr bwMode="auto">
            <a:xfrm rot="20333012">
              <a:off x="2175617" y="-68427"/>
              <a:ext cx="47381" cy="55279"/>
            </a:xfrm>
            <a:custGeom>
              <a:gdLst>
                <a:gd name="T0" fmla="*/ 2 w 5"/>
                <a:gd name="T1" fmla="*/ 0 h 5"/>
                <a:gd name="T2" fmla="*/ 1 w 5"/>
                <a:gd name="T3" fmla="*/ 1 h 5"/>
                <a:gd name="T4" fmla="*/ 1 w 5"/>
                <a:gd name="T5" fmla="*/ 4 h 5"/>
                <a:gd name="T6" fmla="*/ 2 w 5"/>
                <a:gd name="T7" fmla="*/ 5 h 5"/>
                <a:gd name="T8" fmla="*/ 4 w 5"/>
                <a:gd name="T9" fmla="*/ 4 h 5"/>
                <a:gd name="T10" fmla="*/ 5 w 5"/>
                <a:gd name="T11" fmla="*/ 2 h 5"/>
                <a:gd name="T12" fmla="*/ 4 w 5"/>
                <a:gd name="T13" fmla="*/ 1 h 5"/>
                <a:gd name="T14" fmla="*/ 3 w 5"/>
                <a:gd name="T15" fmla="*/ 0 h 5"/>
                <a:gd name="T16" fmla="*/ 2 w 5"/>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cubicBezTo>
                    <a:pt x="2" y="0"/>
                    <a:pt x="1" y="0"/>
                    <a:pt x="1" y="1"/>
                  </a:cubicBezTo>
                  <a:cubicBezTo>
                    <a:pt x="0" y="2"/>
                    <a:pt x="0" y="3"/>
                    <a:pt x="1" y="4"/>
                  </a:cubicBezTo>
                  <a:cubicBezTo>
                    <a:pt x="1" y="5"/>
                    <a:pt x="2" y="5"/>
                    <a:pt x="2" y="5"/>
                  </a:cubicBezTo>
                  <a:cubicBezTo>
                    <a:pt x="3" y="5"/>
                    <a:pt x="3" y="5"/>
                    <a:pt x="4" y="4"/>
                  </a:cubicBezTo>
                  <a:cubicBezTo>
                    <a:pt x="5" y="4"/>
                    <a:pt x="5" y="3"/>
                    <a:pt x="5" y="2"/>
                  </a:cubicBezTo>
                  <a:cubicBezTo>
                    <a:pt x="4" y="2"/>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p:nvPr/>
          </p:nvSpPr>
          <p:spPr bwMode="auto">
            <a:xfrm rot="20333012">
              <a:off x="2410476" y="-592954"/>
              <a:ext cx="55279" cy="39485"/>
            </a:xfrm>
            <a:custGeom>
              <a:gdLst>
                <a:gd name="T0" fmla="*/ 2 w 5"/>
                <a:gd name="T1" fmla="*/ 0 h 4"/>
                <a:gd name="T2" fmla="*/ 1 w 5"/>
                <a:gd name="T3" fmla="*/ 0 h 4"/>
                <a:gd name="T4" fmla="*/ 0 w 5"/>
                <a:gd name="T5" fmla="*/ 2 h 4"/>
                <a:gd name="T6" fmla="*/ 1 w 5"/>
                <a:gd name="T7" fmla="*/ 3 h 4"/>
                <a:gd name="T8" fmla="*/ 2 w 5"/>
                <a:gd name="T9" fmla="*/ 4 h 4"/>
                <a:gd name="T10" fmla="*/ 2 w 5"/>
                <a:gd name="T11" fmla="*/ 4 h 4"/>
                <a:gd name="T12" fmla="*/ 4 w 5"/>
                <a:gd name="T13" fmla="*/ 3 h 4"/>
                <a:gd name="T14" fmla="*/ 4 w 5"/>
                <a:gd name="T15" fmla="*/ 0 h 4"/>
                <a:gd name="T16" fmla="*/ 2 w 5"/>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0"/>
                    <a:pt x="1" y="0"/>
                  </a:cubicBezTo>
                  <a:cubicBezTo>
                    <a:pt x="0" y="1"/>
                    <a:pt x="0" y="2"/>
                    <a:pt x="0" y="2"/>
                  </a:cubicBezTo>
                  <a:cubicBezTo>
                    <a:pt x="0" y="3"/>
                    <a:pt x="0" y="3"/>
                    <a:pt x="1" y="3"/>
                  </a:cubicBezTo>
                  <a:cubicBezTo>
                    <a:pt x="1" y="4"/>
                    <a:pt x="1" y="4"/>
                    <a:pt x="2" y="4"/>
                  </a:cubicBezTo>
                  <a:cubicBezTo>
                    <a:pt x="2" y="4"/>
                    <a:pt x="2" y="4"/>
                    <a:pt x="2" y="4"/>
                  </a:cubicBezTo>
                  <a:cubicBezTo>
                    <a:pt x="3" y="4"/>
                    <a:pt x="3" y="4"/>
                    <a:pt x="4" y="3"/>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p:nvPr/>
          </p:nvSpPr>
          <p:spPr bwMode="auto">
            <a:xfrm rot="20333012">
              <a:off x="2151266" y="-127998"/>
              <a:ext cx="94764" cy="39485"/>
            </a:xfrm>
            <a:custGeom>
              <a:gdLst>
                <a:gd name="T0" fmla="*/ 2 w 9"/>
                <a:gd name="T1" fmla="*/ 0 h 3"/>
                <a:gd name="T2" fmla="*/ 2 w 9"/>
                <a:gd name="T3" fmla="*/ 0 h 3"/>
                <a:gd name="T4" fmla="*/ 0 w 9"/>
                <a:gd name="T5" fmla="*/ 1 h 3"/>
                <a:gd name="T6" fmla="*/ 2 w 9"/>
                <a:gd name="T7" fmla="*/ 3 h 3"/>
                <a:gd name="T8" fmla="*/ 6 w 9"/>
                <a:gd name="T9" fmla="*/ 3 h 3"/>
                <a:gd name="T10" fmla="*/ 7 w 9"/>
                <a:gd name="T11" fmla="*/ 3 h 3"/>
                <a:gd name="T12" fmla="*/ 7 w 9"/>
                <a:gd name="T13" fmla="*/ 2 h 3"/>
                <a:gd name="T14" fmla="*/ 8 w 9"/>
                <a:gd name="T15" fmla="*/ 0 h 3"/>
                <a:gd name="T16" fmla="*/ 8 w 9"/>
                <a:gd name="T17" fmla="*/ 0 h 3"/>
                <a:gd name="T18" fmla="*/ 9 w 9"/>
                <a:gd name="T19" fmla="*/ 1 h 3"/>
                <a:gd name="T20" fmla="*/ 8 w 9"/>
                <a:gd name="T21" fmla="*/ 0 h 3"/>
                <a:gd name="T22" fmla="*/ 8 w 9"/>
                <a:gd name="T23" fmla="*/ 0 h 3"/>
                <a:gd name="T24" fmla="*/ 2 w 9"/>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2" y="0"/>
                  </a:moveTo>
                  <a:cubicBezTo>
                    <a:pt x="2" y="0"/>
                    <a:pt x="2" y="0"/>
                    <a:pt x="2" y="0"/>
                  </a:cubicBezTo>
                  <a:cubicBezTo>
                    <a:pt x="1" y="0"/>
                    <a:pt x="0" y="1"/>
                    <a:pt x="0" y="1"/>
                  </a:cubicBezTo>
                  <a:cubicBezTo>
                    <a:pt x="0" y="2"/>
                    <a:pt x="1" y="3"/>
                    <a:pt x="2" y="3"/>
                  </a:cubicBezTo>
                  <a:cubicBezTo>
                    <a:pt x="6" y="3"/>
                    <a:pt x="6" y="3"/>
                    <a:pt x="6" y="3"/>
                  </a:cubicBezTo>
                  <a:cubicBezTo>
                    <a:pt x="7" y="3"/>
                    <a:pt x="7" y="3"/>
                    <a:pt x="7" y="3"/>
                  </a:cubicBezTo>
                  <a:cubicBezTo>
                    <a:pt x="7" y="2"/>
                    <a:pt x="7" y="2"/>
                    <a:pt x="7" y="2"/>
                  </a:cubicBezTo>
                  <a:cubicBezTo>
                    <a:pt x="7" y="1"/>
                    <a:pt x="8" y="0"/>
                    <a:pt x="8" y="0"/>
                  </a:cubicBezTo>
                  <a:cubicBezTo>
                    <a:pt x="8" y="0"/>
                    <a:pt x="8" y="0"/>
                    <a:pt x="8" y="0"/>
                  </a:cubicBezTo>
                  <a:cubicBezTo>
                    <a:pt x="9" y="0"/>
                    <a:pt x="9" y="1"/>
                    <a:pt x="9" y="1"/>
                  </a:cubicBezTo>
                  <a:cubicBezTo>
                    <a:pt x="9" y="0"/>
                    <a:pt x="9" y="0"/>
                    <a:pt x="8" y="0"/>
                  </a:cubicBezTo>
                  <a:cubicBezTo>
                    <a:pt x="8" y="0"/>
                    <a:pt x="8" y="0"/>
                    <a:pt x="8"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p:nvPr/>
          </p:nvSpPr>
          <p:spPr bwMode="auto">
            <a:xfrm rot="20333012">
              <a:off x="2231067" y="-144344"/>
              <a:ext cx="31587" cy="102659"/>
            </a:xfrm>
            <a:custGeom>
              <a:gdLst>
                <a:gd name="T0" fmla="*/ 1 w 3"/>
                <a:gd name="T1" fmla="*/ 0 h 9"/>
                <a:gd name="T2" fmla="*/ 1 w 3"/>
                <a:gd name="T3" fmla="*/ 0 h 9"/>
                <a:gd name="T4" fmla="*/ 0 w 3"/>
                <a:gd name="T5" fmla="*/ 2 h 9"/>
                <a:gd name="T6" fmla="*/ 0 w 3"/>
                <a:gd name="T7" fmla="*/ 3 h 9"/>
                <a:gd name="T8" fmla="*/ 0 w 3"/>
                <a:gd name="T9" fmla="*/ 4 h 9"/>
                <a:gd name="T10" fmla="*/ 0 w 3"/>
                <a:gd name="T11" fmla="*/ 8 h 9"/>
                <a:gd name="T12" fmla="*/ 1 w 3"/>
                <a:gd name="T13" fmla="*/ 9 h 9"/>
                <a:gd name="T14" fmla="*/ 3 w 3"/>
                <a:gd name="T15" fmla="*/ 8 h 9"/>
                <a:gd name="T16" fmla="*/ 3 w 3"/>
                <a:gd name="T17" fmla="*/ 2 h 9"/>
                <a:gd name="T18" fmla="*/ 3 w 3"/>
                <a:gd name="T19" fmla="*/ 2 h 9"/>
                <a:gd name="T20" fmla="*/ 2 w 3"/>
                <a:gd name="T21" fmla="*/ 1 h 9"/>
                <a:gd name="T22" fmla="*/ 1 w 3"/>
                <a:gd name="T2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1" y="0"/>
                  </a:moveTo>
                  <a:cubicBezTo>
                    <a:pt x="1" y="0"/>
                    <a:pt x="1" y="0"/>
                    <a:pt x="1" y="0"/>
                  </a:cubicBezTo>
                  <a:cubicBezTo>
                    <a:pt x="1" y="0"/>
                    <a:pt x="0" y="1"/>
                    <a:pt x="0" y="2"/>
                  </a:cubicBezTo>
                  <a:cubicBezTo>
                    <a:pt x="0" y="3"/>
                    <a:pt x="0" y="3"/>
                    <a:pt x="0" y="3"/>
                  </a:cubicBezTo>
                  <a:cubicBezTo>
                    <a:pt x="0" y="4"/>
                    <a:pt x="0" y="4"/>
                    <a:pt x="0" y="4"/>
                  </a:cubicBezTo>
                  <a:cubicBezTo>
                    <a:pt x="0" y="8"/>
                    <a:pt x="0" y="8"/>
                    <a:pt x="0" y="8"/>
                  </a:cubicBezTo>
                  <a:cubicBezTo>
                    <a:pt x="0" y="9"/>
                    <a:pt x="1" y="9"/>
                    <a:pt x="1" y="9"/>
                  </a:cubicBezTo>
                  <a:cubicBezTo>
                    <a:pt x="2" y="9"/>
                    <a:pt x="3" y="9"/>
                    <a:pt x="3" y="8"/>
                  </a:cubicBezTo>
                  <a:cubicBezTo>
                    <a:pt x="3" y="2"/>
                    <a:pt x="3" y="2"/>
                    <a:pt x="3" y="2"/>
                  </a:cubicBezTo>
                  <a:cubicBezTo>
                    <a:pt x="3" y="2"/>
                    <a:pt x="3" y="2"/>
                    <a:pt x="3" y="2"/>
                  </a:cubicBezTo>
                  <a:cubicBezTo>
                    <a:pt x="3"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p:nvPr/>
          </p:nvSpPr>
          <p:spPr bwMode="auto">
            <a:xfrm rot="20333012">
              <a:off x="2360619" y="-542307"/>
              <a:ext cx="31587" cy="78968"/>
            </a:xfrm>
            <a:custGeom>
              <a:gdLst>
                <a:gd name="T0" fmla="*/ 1 w 3"/>
                <a:gd name="T1" fmla="*/ 0 h 8"/>
                <a:gd name="T2" fmla="*/ 0 w 3"/>
                <a:gd name="T3" fmla="*/ 1 h 8"/>
                <a:gd name="T4" fmla="*/ 0 w 3"/>
                <a:gd name="T5" fmla="*/ 7 h 8"/>
                <a:gd name="T6" fmla="*/ 0 w 3"/>
                <a:gd name="T7" fmla="*/ 7 h 8"/>
                <a:gd name="T8" fmla="*/ 1 w 3"/>
                <a:gd name="T9" fmla="*/ 8 h 8"/>
                <a:gd name="T10" fmla="*/ 0 w 3"/>
                <a:gd name="T11" fmla="*/ 8 h 8"/>
                <a:gd name="T12" fmla="*/ 2 w 3"/>
                <a:gd name="T13" fmla="*/ 6 h 8"/>
                <a:gd name="T14" fmla="*/ 3 w 3"/>
                <a:gd name="T15" fmla="*/ 6 h 8"/>
                <a:gd name="T16" fmla="*/ 3 w 3"/>
                <a:gd name="T17" fmla="*/ 5 h 8"/>
                <a:gd name="T18" fmla="*/ 3 w 3"/>
                <a:gd name="T19" fmla="*/ 1 h 8"/>
                <a:gd name="T20" fmla="*/ 1 w 3"/>
                <a:gd name="T2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cubicBezTo>
                    <a:pt x="1" y="0"/>
                    <a:pt x="0" y="0"/>
                    <a:pt x="0" y="1"/>
                  </a:cubicBezTo>
                  <a:cubicBezTo>
                    <a:pt x="0" y="7"/>
                    <a:pt x="0" y="7"/>
                    <a:pt x="0" y="7"/>
                  </a:cubicBezTo>
                  <a:cubicBezTo>
                    <a:pt x="0" y="7"/>
                    <a:pt x="0" y="7"/>
                    <a:pt x="0" y="7"/>
                  </a:cubicBezTo>
                  <a:cubicBezTo>
                    <a:pt x="0" y="8"/>
                    <a:pt x="0" y="8"/>
                    <a:pt x="1" y="8"/>
                  </a:cubicBezTo>
                  <a:cubicBezTo>
                    <a:pt x="1" y="8"/>
                    <a:pt x="0" y="8"/>
                    <a:pt x="0" y="8"/>
                  </a:cubicBezTo>
                  <a:cubicBezTo>
                    <a:pt x="0" y="7"/>
                    <a:pt x="1" y="6"/>
                    <a:pt x="2" y="6"/>
                  </a:cubicBezTo>
                  <a:cubicBezTo>
                    <a:pt x="3" y="6"/>
                    <a:pt x="3" y="6"/>
                    <a:pt x="3"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p:nvPr/>
          </p:nvSpPr>
          <p:spPr bwMode="auto">
            <a:xfrm rot="20333012">
              <a:off x="2372723" y="-493164"/>
              <a:ext cx="94764" cy="31587"/>
            </a:xfrm>
            <a:custGeom>
              <a:gdLst>
                <a:gd name="T0" fmla="*/ 2 w 9"/>
                <a:gd name="T1" fmla="*/ 0 h 3"/>
                <a:gd name="T2" fmla="*/ 0 w 9"/>
                <a:gd name="T3" fmla="*/ 2 h 3"/>
                <a:gd name="T4" fmla="*/ 1 w 9"/>
                <a:gd name="T5" fmla="*/ 2 h 3"/>
                <a:gd name="T6" fmla="*/ 2 w 9"/>
                <a:gd name="T7" fmla="*/ 3 h 3"/>
                <a:gd name="T8" fmla="*/ 2 w 9"/>
                <a:gd name="T9" fmla="*/ 3 h 3"/>
                <a:gd name="T10" fmla="*/ 8 w 9"/>
                <a:gd name="T11" fmla="*/ 3 h 3"/>
                <a:gd name="T12" fmla="*/ 8 w 9"/>
                <a:gd name="T13" fmla="*/ 3 h 3"/>
                <a:gd name="T14" fmla="*/ 9 w 9"/>
                <a:gd name="T15" fmla="*/ 2 h 3"/>
                <a:gd name="T16" fmla="*/ 8 w 9"/>
                <a:gd name="T17" fmla="*/ 0 h 3"/>
                <a:gd name="T18" fmla="*/ 4 w 9"/>
                <a:gd name="T19" fmla="*/ 0 h 3"/>
                <a:gd name="T20" fmla="*/ 3 w 9"/>
                <a:gd name="T21" fmla="*/ 0 h 3"/>
                <a:gd name="T22" fmla="*/ 2 w 9"/>
                <a:gd name="T23"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0"/>
                  </a:moveTo>
                  <a:cubicBezTo>
                    <a:pt x="1" y="0"/>
                    <a:pt x="0" y="1"/>
                    <a:pt x="0" y="2"/>
                  </a:cubicBezTo>
                  <a:cubicBezTo>
                    <a:pt x="0" y="2"/>
                    <a:pt x="1" y="2"/>
                    <a:pt x="1" y="2"/>
                  </a:cubicBezTo>
                  <a:cubicBezTo>
                    <a:pt x="1" y="2"/>
                    <a:pt x="1" y="3"/>
                    <a:pt x="2" y="3"/>
                  </a:cubicBezTo>
                  <a:cubicBezTo>
                    <a:pt x="2" y="3"/>
                    <a:pt x="2" y="3"/>
                    <a:pt x="2" y="3"/>
                  </a:cubicBezTo>
                  <a:cubicBezTo>
                    <a:pt x="8" y="3"/>
                    <a:pt x="8" y="3"/>
                    <a:pt x="8" y="3"/>
                  </a:cubicBezTo>
                  <a:cubicBezTo>
                    <a:pt x="8" y="3"/>
                    <a:pt x="8" y="3"/>
                    <a:pt x="8" y="3"/>
                  </a:cubicBezTo>
                  <a:cubicBezTo>
                    <a:pt x="9" y="3"/>
                    <a:pt x="9" y="2"/>
                    <a:pt x="9" y="2"/>
                  </a:cubicBezTo>
                  <a:cubicBezTo>
                    <a:pt x="9" y="1"/>
                    <a:pt x="9" y="0"/>
                    <a:pt x="8" y="0"/>
                  </a:cubicBezTo>
                  <a:cubicBezTo>
                    <a:pt x="4" y="0"/>
                    <a:pt x="4" y="0"/>
                    <a:pt x="4"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noEditPoints="1"/>
            </p:cNvSpPr>
            <p:nvPr/>
          </p:nvSpPr>
          <p:spPr bwMode="auto">
            <a:xfrm rot="20333012">
              <a:off x="2167093" y="-443061"/>
              <a:ext cx="292184" cy="276390"/>
            </a:xfrm>
            <a:custGeom>
              <a:gdLst>
                <a:gd name="T0" fmla="*/ 0 w 27"/>
                <a:gd name="T1" fmla="*/ 14 h 26"/>
                <a:gd name="T2" fmla="*/ 7 w 27"/>
                <a:gd name="T3" fmla="*/ 18 h 26"/>
                <a:gd name="T4" fmla="*/ 8 w 27"/>
                <a:gd name="T5" fmla="*/ 20 h 26"/>
                <a:gd name="T6" fmla="*/ 12 w 27"/>
                <a:gd name="T7" fmla="*/ 26 h 26"/>
                <a:gd name="T8" fmla="*/ 10 w 27"/>
                <a:gd name="T9" fmla="*/ 18 h 26"/>
                <a:gd name="T10" fmla="*/ 9 w 27"/>
                <a:gd name="T11" fmla="*/ 19 h 26"/>
                <a:gd name="T12" fmla="*/ 8 w 27"/>
                <a:gd name="T13" fmla="*/ 19 h 26"/>
                <a:gd name="T14" fmla="*/ 8 w 27"/>
                <a:gd name="T15" fmla="*/ 17 h 26"/>
                <a:gd name="T16" fmla="*/ 27 w 27"/>
                <a:gd name="T17" fmla="*/ 14 h 26"/>
                <a:gd name="T18" fmla="*/ 19 w 27"/>
                <a:gd name="T19" fmla="*/ 17 h 26"/>
                <a:gd name="T20" fmla="*/ 19 w 27"/>
                <a:gd name="T21" fmla="*/ 19 h 26"/>
                <a:gd name="T22" fmla="*/ 18 w 27"/>
                <a:gd name="T23" fmla="*/ 19 h 26"/>
                <a:gd name="T24" fmla="*/ 17 w 27"/>
                <a:gd name="T25" fmla="*/ 18 h 26"/>
                <a:gd name="T26" fmla="*/ 15 w 27"/>
                <a:gd name="T27" fmla="*/ 26 h 26"/>
                <a:gd name="T28" fmla="*/ 19 w 27"/>
                <a:gd name="T29" fmla="*/ 20 h 26"/>
                <a:gd name="T30" fmla="*/ 20 w 27"/>
                <a:gd name="T31" fmla="*/ 18 h 26"/>
                <a:gd name="T32" fmla="*/ 27 w 27"/>
                <a:gd name="T33" fmla="*/ 14 h 26"/>
                <a:gd name="T34" fmla="*/ 15 w 27"/>
                <a:gd name="T35" fmla="*/ 3 h 26"/>
                <a:gd name="T36" fmla="*/ 18 w 27"/>
                <a:gd name="T37" fmla="*/ 7 h 26"/>
                <a:gd name="T38" fmla="*/ 19 w 27"/>
                <a:gd name="T39" fmla="*/ 7 h 26"/>
                <a:gd name="T40" fmla="*/ 19 w 27"/>
                <a:gd name="T41" fmla="*/ 9 h 26"/>
                <a:gd name="T42" fmla="*/ 23 w 27"/>
                <a:gd name="T43" fmla="*/ 12 h 26"/>
                <a:gd name="T44" fmla="*/ 26 w 27"/>
                <a:gd name="T45" fmla="*/ 11 h 26"/>
                <a:gd name="T46" fmla="*/ 19 w 27"/>
                <a:gd name="T47" fmla="*/ 7 h 26"/>
                <a:gd name="T48" fmla="*/ 15 w 27"/>
                <a:gd name="T49" fmla="*/ 0 h 26"/>
                <a:gd name="T50" fmla="*/ 12 w 27"/>
                <a:gd name="T51" fmla="*/ 0 h 26"/>
                <a:gd name="T52" fmla="*/ 8 w 27"/>
                <a:gd name="T53" fmla="*/ 6 h 26"/>
                <a:gd name="T54" fmla="*/ 6 w 27"/>
                <a:gd name="T55" fmla="*/ 8 h 26"/>
                <a:gd name="T56" fmla="*/ 0 w 27"/>
                <a:gd name="T57" fmla="*/ 12 h 26"/>
                <a:gd name="T58" fmla="*/ 8 w 27"/>
                <a:gd name="T59" fmla="*/ 9 h 26"/>
                <a:gd name="T60" fmla="*/ 8 w 27"/>
                <a:gd name="T61" fmla="*/ 9 h 26"/>
                <a:gd name="T62" fmla="*/ 8 w 27"/>
                <a:gd name="T63" fmla="*/ 7 h 26"/>
                <a:gd name="T64" fmla="*/ 10 w 27"/>
                <a:gd name="T65" fmla="*/ 8 h 26"/>
                <a:gd name="T66" fmla="*/ 12 w 27"/>
                <a:gd name="T67" fmla="*/ 0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6">
                  <a:moveTo>
                    <a:pt x="4" y="14"/>
                  </a:moveTo>
                  <a:cubicBezTo>
                    <a:pt x="0" y="14"/>
                    <a:pt x="0" y="14"/>
                    <a:pt x="0" y="14"/>
                  </a:cubicBezTo>
                  <a:cubicBezTo>
                    <a:pt x="0" y="14"/>
                    <a:pt x="1" y="15"/>
                    <a:pt x="1" y="15"/>
                  </a:cubicBezTo>
                  <a:cubicBezTo>
                    <a:pt x="7" y="18"/>
                    <a:pt x="7" y="18"/>
                    <a:pt x="7" y="18"/>
                  </a:cubicBezTo>
                  <a:cubicBezTo>
                    <a:pt x="8" y="19"/>
                    <a:pt x="8" y="19"/>
                    <a:pt x="8" y="19"/>
                  </a:cubicBezTo>
                  <a:cubicBezTo>
                    <a:pt x="8" y="20"/>
                    <a:pt x="8" y="20"/>
                    <a:pt x="8" y="20"/>
                  </a:cubicBezTo>
                  <a:cubicBezTo>
                    <a:pt x="11" y="26"/>
                    <a:pt x="11" y="26"/>
                    <a:pt x="11" y="26"/>
                  </a:cubicBezTo>
                  <a:cubicBezTo>
                    <a:pt x="12" y="26"/>
                    <a:pt x="12" y="26"/>
                    <a:pt x="12" y="26"/>
                  </a:cubicBezTo>
                  <a:cubicBezTo>
                    <a:pt x="12" y="23"/>
                    <a:pt x="12" y="23"/>
                    <a:pt x="12" y="23"/>
                  </a:cubicBezTo>
                  <a:cubicBezTo>
                    <a:pt x="10" y="18"/>
                    <a:pt x="10" y="18"/>
                    <a:pt x="10" y="18"/>
                  </a:cubicBezTo>
                  <a:cubicBezTo>
                    <a:pt x="10" y="18"/>
                    <a:pt x="10" y="18"/>
                    <a:pt x="10" y="18"/>
                  </a:cubicBezTo>
                  <a:cubicBezTo>
                    <a:pt x="9" y="19"/>
                    <a:pt x="9" y="19"/>
                    <a:pt x="9" y="19"/>
                  </a:cubicBezTo>
                  <a:cubicBezTo>
                    <a:pt x="8" y="19"/>
                    <a:pt x="8" y="19"/>
                    <a:pt x="8" y="19"/>
                  </a:cubicBezTo>
                  <a:cubicBezTo>
                    <a:pt x="8" y="19"/>
                    <a:pt x="8" y="19"/>
                    <a:pt x="8" y="19"/>
                  </a:cubicBezTo>
                  <a:cubicBezTo>
                    <a:pt x="7" y="18"/>
                    <a:pt x="7" y="18"/>
                    <a:pt x="8" y="17"/>
                  </a:cubicBezTo>
                  <a:cubicBezTo>
                    <a:pt x="8" y="17"/>
                    <a:pt x="8" y="17"/>
                    <a:pt x="8" y="17"/>
                  </a:cubicBezTo>
                  <a:cubicBezTo>
                    <a:pt x="4" y="14"/>
                    <a:pt x="4" y="14"/>
                    <a:pt x="4" y="14"/>
                  </a:cubicBezTo>
                  <a:moveTo>
                    <a:pt x="27" y="14"/>
                  </a:moveTo>
                  <a:cubicBezTo>
                    <a:pt x="23" y="14"/>
                    <a:pt x="23" y="14"/>
                    <a:pt x="23" y="14"/>
                  </a:cubicBezTo>
                  <a:cubicBezTo>
                    <a:pt x="19" y="17"/>
                    <a:pt x="19" y="17"/>
                    <a:pt x="19" y="17"/>
                  </a:cubicBezTo>
                  <a:cubicBezTo>
                    <a:pt x="19" y="17"/>
                    <a:pt x="19" y="17"/>
                    <a:pt x="19" y="17"/>
                  </a:cubicBezTo>
                  <a:cubicBezTo>
                    <a:pt x="20" y="18"/>
                    <a:pt x="20" y="18"/>
                    <a:pt x="19" y="19"/>
                  </a:cubicBezTo>
                  <a:cubicBezTo>
                    <a:pt x="19" y="19"/>
                    <a:pt x="19" y="19"/>
                    <a:pt x="19" y="19"/>
                  </a:cubicBezTo>
                  <a:cubicBezTo>
                    <a:pt x="18" y="19"/>
                    <a:pt x="18" y="19"/>
                    <a:pt x="18" y="19"/>
                  </a:cubicBezTo>
                  <a:cubicBezTo>
                    <a:pt x="17" y="18"/>
                    <a:pt x="17" y="18"/>
                    <a:pt x="17" y="18"/>
                  </a:cubicBezTo>
                  <a:cubicBezTo>
                    <a:pt x="17" y="18"/>
                    <a:pt x="17" y="18"/>
                    <a:pt x="17" y="18"/>
                  </a:cubicBezTo>
                  <a:cubicBezTo>
                    <a:pt x="15" y="23"/>
                    <a:pt x="15" y="23"/>
                    <a:pt x="15" y="23"/>
                  </a:cubicBezTo>
                  <a:cubicBezTo>
                    <a:pt x="15" y="26"/>
                    <a:pt x="15" y="26"/>
                    <a:pt x="15" y="26"/>
                  </a:cubicBezTo>
                  <a:cubicBezTo>
                    <a:pt x="15" y="26"/>
                    <a:pt x="15" y="26"/>
                    <a:pt x="15" y="26"/>
                  </a:cubicBezTo>
                  <a:cubicBezTo>
                    <a:pt x="19" y="20"/>
                    <a:pt x="19" y="20"/>
                    <a:pt x="19" y="20"/>
                  </a:cubicBezTo>
                  <a:cubicBezTo>
                    <a:pt x="19" y="19"/>
                    <a:pt x="19" y="19"/>
                    <a:pt x="19" y="19"/>
                  </a:cubicBezTo>
                  <a:cubicBezTo>
                    <a:pt x="20" y="18"/>
                    <a:pt x="20" y="18"/>
                    <a:pt x="20" y="18"/>
                  </a:cubicBezTo>
                  <a:cubicBezTo>
                    <a:pt x="26" y="15"/>
                    <a:pt x="26" y="15"/>
                    <a:pt x="26" y="15"/>
                  </a:cubicBezTo>
                  <a:cubicBezTo>
                    <a:pt x="26" y="15"/>
                    <a:pt x="27" y="14"/>
                    <a:pt x="27" y="14"/>
                  </a:cubicBezTo>
                  <a:moveTo>
                    <a:pt x="15" y="0"/>
                  </a:moveTo>
                  <a:cubicBezTo>
                    <a:pt x="15" y="3"/>
                    <a:pt x="15" y="3"/>
                    <a:pt x="15" y="3"/>
                  </a:cubicBezTo>
                  <a:cubicBezTo>
                    <a:pt x="17" y="8"/>
                    <a:pt x="17" y="8"/>
                    <a:pt x="17" y="8"/>
                  </a:cubicBezTo>
                  <a:cubicBezTo>
                    <a:pt x="18" y="7"/>
                    <a:pt x="18" y="7"/>
                    <a:pt x="18" y="7"/>
                  </a:cubicBezTo>
                  <a:cubicBezTo>
                    <a:pt x="18" y="7"/>
                    <a:pt x="18" y="7"/>
                    <a:pt x="19" y="7"/>
                  </a:cubicBezTo>
                  <a:cubicBezTo>
                    <a:pt x="19" y="7"/>
                    <a:pt x="19" y="7"/>
                    <a:pt x="19" y="7"/>
                  </a:cubicBezTo>
                  <a:cubicBezTo>
                    <a:pt x="20" y="8"/>
                    <a:pt x="20" y="8"/>
                    <a:pt x="19" y="9"/>
                  </a:cubicBezTo>
                  <a:cubicBezTo>
                    <a:pt x="19" y="9"/>
                    <a:pt x="19" y="9"/>
                    <a:pt x="19" y="9"/>
                  </a:cubicBezTo>
                  <a:cubicBezTo>
                    <a:pt x="19" y="10"/>
                    <a:pt x="19" y="10"/>
                    <a:pt x="19" y="10"/>
                  </a:cubicBezTo>
                  <a:cubicBezTo>
                    <a:pt x="23" y="12"/>
                    <a:pt x="23" y="12"/>
                    <a:pt x="23" y="12"/>
                  </a:cubicBezTo>
                  <a:cubicBezTo>
                    <a:pt x="27" y="12"/>
                    <a:pt x="27" y="12"/>
                    <a:pt x="27" y="12"/>
                  </a:cubicBezTo>
                  <a:cubicBezTo>
                    <a:pt x="27" y="12"/>
                    <a:pt x="26" y="11"/>
                    <a:pt x="26" y="11"/>
                  </a:cubicBezTo>
                  <a:cubicBezTo>
                    <a:pt x="21" y="8"/>
                    <a:pt x="21" y="8"/>
                    <a:pt x="21" y="8"/>
                  </a:cubicBezTo>
                  <a:cubicBezTo>
                    <a:pt x="19" y="7"/>
                    <a:pt x="19" y="7"/>
                    <a:pt x="19" y="7"/>
                  </a:cubicBezTo>
                  <a:cubicBezTo>
                    <a:pt x="19" y="6"/>
                    <a:pt x="19" y="6"/>
                    <a:pt x="19" y="6"/>
                  </a:cubicBezTo>
                  <a:cubicBezTo>
                    <a:pt x="15" y="0"/>
                    <a:pt x="15" y="0"/>
                    <a:pt x="15" y="0"/>
                  </a:cubicBezTo>
                  <a:cubicBezTo>
                    <a:pt x="15" y="0"/>
                    <a:pt x="15" y="0"/>
                    <a:pt x="15" y="0"/>
                  </a:cubicBezTo>
                  <a:moveTo>
                    <a:pt x="12" y="0"/>
                  </a:moveTo>
                  <a:cubicBezTo>
                    <a:pt x="12" y="0"/>
                    <a:pt x="12" y="0"/>
                    <a:pt x="11" y="0"/>
                  </a:cubicBezTo>
                  <a:cubicBezTo>
                    <a:pt x="8" y="6"/>
                    <a:pt x="8" y="6"/>
                    <a:pt x="8" y="6"/>
                  </a:cubicBezTo>
                  <a:cubicBezTo>
                    <a:pt x="8" y="7"/>
                    <a:pt x="8" y="7"/>
                    <a:pt x="8" y="7"/>
                  </a:cubicBezTo>
                  <a:cubicBezTo>
                    <a:pt x="6" y="8"/>
                    <a:pt x="6" y="8"/>
                    <a:pt x="6" y="8"/>
                  </a:cubicBezTo>
                  <a:cubicBezTo>
                    <a:pt x="1" y="11"/>
                    <a:pt x="1" y="11"/>
                    <a:pt x="1" y="11"/>
                  </a:cubicBezTo>
                  <a:cubicBezTo>
                    <a:pt x="1" y="11"/>
                    <a:pt x="0" y="12"/>
                    <a:pt x="0" y="12"/>
                  </a:cubicBezTo>
                  <a:cubicBezTo>
                    <a:pt x="4" y="12"/>
                    <a:pt x="4" y="12"/>
                    <a:pt x="4" y="12"/>
                  </a:cubicBezTo>
                  <a:cubicBezTo>
                    <a:pt x="8" y="9"/>
                    <a:pt x="8" y="9"/>
                    <a:pt x="8" y="9"/>
                  </a:cubicBezTo>
                  <a:cubicBezTo>
                    <a:pt x="8" y="9"/>
                    <a:pt x="8" y="9"/>
                    <a:pt x="8" y="9"/>
                  </a:cubicBezTo>
                  <a:cubicBezTo>
                    <a:pt x="8" y="9"/>
                    <a:pt x="8" y="9"/>
                    <a:pt x="8" y="9"/>
                  </a:cubicBezTo>
                  <a:cubicBezTo>
                    <a:pt x="7" y="8"/>
                    <a:pt x="7" y="8"/>
                    <a:pt x="8" y="7"/>
                  </a:cubicBezTo>
                  <a:cubicBezTo>
                    <a:pt x="8" y="7"/>
                    <a:pt x="8" y="7"/>
                    <a:pt x="8" y="7"/>
                  </a:cubicBezTo>
                  <a:cubicBezTo>
                    <a:pt x="9" y="7"/>
                    <a:pt x="9" y="7"/>
                    <a:pt x="9" y="7"/>
                  </a:cubicBezTo>
                  <a:cubicBezTo>
                    <a:pt x="10" y="8"/>
                    <a:pt x="10" y="8"/>
                    <a:pt x="10" y="8"/>
                  </a:cubicBezTo>
                  <a:cubicBezTo>
                    <a:pt x="12" y="3"/>
                    <a:pt x="12" y="3"/>
                    <a:pt x="12" y="3"/>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noEditPoints="1"/>
            </p:cNvSpPr>
            <p:nvPr/>
          </p:nvSpPr>
          <p:spPr bwMode="auto">
            <a:xfrm rot="20333012">
              <a:off x="2393284" y="-160117"/>
              <a:ext cx="31587" cy="229010"/>
            </a:xfrm>
            <a:custGeom>
              <a:gdLst>
                <a:gd name="T0" fmla="*/ 1 w 3"/>
                <a:gd name="T1" fmla="*/ 16 h 22"/>
                <a:gd name="T2" fmla="*/ 0 w 3"/>
                <a:gd name="T3" fmla="*/ 17 h 22"/>
                <a:gd name="T4" fmla="*/ 0 w 3"/>
                <a:gd name="T5" fmla="*/ 21 h 22"/>
                <a:gd name="T6" fmla="*/ 1 w 3"/>
                <a:gd name="T7" fmla="*/ 22 h 22"/>
                <a:gd name="T8" fmla="*/ 3 w 3"/>
                <a:gd name="T9" fmla="*/ 21 h 22"/>
                <a:gd name="T10" fmla="*/ 3 w 3"/>
                <a:gd name="T11" fmla="*/ 17 h 22"/>
                <a:gd name="T12" fmla="*/ 1 w 3"/>
                <a:gd name="T13" fmla="*/ 16 h 22"/>
                <a:gd name="T14" fmla="*/ 1 w 3"/>
                <a:gd name="T15" fmla="*/ 12 h 22"/>
                <a:gd name="T16" fmla="*/ 0 w 3"/>
                <a:gd name="T17" fmla="*/ 14 h 22"/>
                <a:gd name="T18" fmla="*/ 0 w 3"/>
                <a:gd name="T19" fmla="*/ 14 h 22"/>
                <a:gd name="T20" fmla="*/ 1 w 3"/>
                <a:gd name="T21" fmla="*/ 14 h 22"/>
                <a:gd name="T22" fmla="*/ 1 w 3"/>
                <a:gd name="T23" fmla="*/ 14 h 22"/>
                <a:gd name="T24" fmla="*/ 2 w 3"/>
                <a:gd name="T25" fmla="*/ 14 h 22"/>
                <a:gd name="T26" fmla="*/ 2 w 3"/>
                <a:gd name="T27" fmla="*/ 14 h 22"/>
                <a:gd name="T28" fmla="*/ 3 w 3"/>
                <a:gd name="T29" fmla="*/ 14 h 22"/>
                <a:gd name="T30" fmla="*/ 3 w 3"/>
                <a:gd name="T31" fmla="*/ 14 h 22"/>
                <a:gd name="T32" fmla="*/ 1 w 3"/>
                <a:gd name="T33" fmla="*/ 12 h 22"/>
                <a:gd name="T34" fmla="*/ 1 w 3"/>
                <a:gd name="T35" fmla="*/ 9 h 22"/>
                <a:gd name="T36" fmla="*/ 0 w 3"/>
                <a:gd name="T37" fmla="*/ 10 h 22"/>
                <a:gd name="T38" fmla="*/ 0 w 3"/>
                <a:gd name="T39" fmla="*/ 10 h 22"/>
                <a:gd name="T40" fmla="*/ 1 w 3"/>
                <a:gd name="T41" fmla="*/ 10 h 22"/>
                <a:gd name="T42" fmla="*/ 1 w 3"/>
                <a:gd name="T43" fmla="*/ 10 h 22"/>
                <a:gd name="T44" fmla="*/ 2 w 3"/>
                <a:gd name="T45" fmla="*/ 10 h 22"/>
                <a:gd name="T46" fmla="*/ 2 w 3"/>
                <a:gd name="T47" fmla="*/ 10 h 22"/>
                <a:gd name="T48" fmla="*/ 3 w 3"/>
                <a:gd name="T49" fmla="*/ 10 h 22"/>
                <a:gd name="T50" fmla="*/ 3 w 3"/>
                <a:gd name="T51" fmla="*/ 10 h 22"/>
                <a:gd name="T52" fmla="*/ 1 w 3"/>
                <a:gd name="T53" fmla="*/ 9 h 22"/>
                <a:gd name="T54" fmla="*/ 1 w 3"/>
                <a:gd name="T55" fmla="*/ 5 h 22"/>
                <a:gd name="T56" fmla="*/ 0 w 3"/>
                <a:gd name="T57" fmla="*/ 6 h 22"/>
                <a:gd name="T58" fmla="*/ 0 w 3"/>
                <a:gd name="T59" fmla="*/ 7 h 22"/>
                <a:gd name="T60" fmla="*/ 1 w 3"/>
                <a:gd name="T61" fmla="*/ 6 h 22"/>
                <a:gd name="T62" fmla="*/ 1 w 3"/>
                <a:gd name="T63" fmla="*/ 6 h 22"/>
                <a:gd name="T64" fmla="*/ 2 w 3"/>
                <a:gd name="T65" fmla="*/ 6 h 22"/>
                <a:gd name="T66" fmla="*/ 2 w 3"/>
                <a:gd name="T67" fmla="*/ 6 h 22"/>
                <a:gd name="T68" fmla="*/ 3 w 3"/>
                <a:gd name="T69" fmla="*/ 7 h 22"/>
                <a:gd name="T70" fmla="*/ 3 w 3"/>
                <a:gd name="T71" fmla="*/ 6 h 22"/>
                <a:gd name="T72" fmla="*/ 1 w 3"/>
                <a:gd name="T73" fmla="*/ 5 h 22"/>
                <a:gd name="T74" fmla="*/ 0 w 3"/>
                <a:gd name="T75" fmla="*/ 0 h 22"/>
                <a:gd name="T76" fmla="*/ 0 w 3"/>
                <a:gd name="T77" fmla="*/ 3 h 22"/>
                <a:gd name="T78" fmla="*/ 1 w 3"/>
                <a:gd name="T79" fmla="*/ 2 h 22"/>
                <a:gd name="T80" fmla="*/ 1 w 3"/>
                <a:gd name="T81" fmla="*/ 2 h 22"/>
                <a:gd name="T82" fmla="*/ 2 w 3"/>
                <a:gd name="T83" fmla="*/ 2 h 22"/>
                <a:gd name="T84" fmla="*/ 2 w 3"/>
                <a:gd name="T85" fmla="*/ 2 h 22"/>
                <a:gd name="T86" fmla="*/ 3 w 3"/>
                <a:gd name="T87" fmla="*/ 3 h 22"/>
                <a:gd name="T88" fmla="*/ 3 w 3"/>
                <a:gd name="T89" fmla="*/ 0 h 22"/>
                <a:gd name="T90" fmla="*/ 2 w 3"/>
                <a:gd name="T91" fmla="*/ 0 h 22"/>
                <a:gd name="T92" fmla="*/ 1 w 3"/>
                <a:gd name="T93" fmla="*/ 1 h 22"/>
                <a:gd name="T94" fmla="*/ 1 w 3"/>
                <a:gd name="T95" fmla="*/ 0 h 22"/>
                <a:gd name="T96" fmla="*/ 0 w 3"/>
                <a:gd name="T97"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22">
                  <a:moveTo>
                    <a:pt x="1" y="16"/>
                  </a:moveTo>
                  <a:cubicBezTo>
                    <a:pt x="0" y="17"/>
                    <a:pt x="0" y="17"/>
                    <a:pt x="0" y="17"/>
                  </a:cubicBezTo>
                  <a:cubicBezTo>
                    <a:pt x="0" y="21"/>
                    <a:pt x="0" y="21"/>
                    <a:pt x="0" y="21"/>
                  </a:cubicBezTo>
                  <a:cubicBezTo>
                    <a:pt x="0" y="22"/>
                    <a:pt x="1" y="22"/>
                    <a:pt x="1" y="22"/>
                  </a:cubicBezTo>
                  <a:cubicBezTo>
                    <a:pt x="2" y="22"/>
                    <a:pt x="3" y="22"/>
                    <a:pt x="3" y="21"/>
                  </a:cubicBezTo>
                  <a:cubicBezTo>
                    <a:pt x="3" y="17"/>
                    <a:pt x="3" y="17"/>
                    <a:pt x="3" y="17"/>
                  </a:cubicBezTo>
                  <a:cubicBezTo>
                    <a:pt x="1" y="16"/>
                    <a:pt x="1" y="16"/>
                    <a:pt x="1" y="16"/>
                  </a:cubicBezTo>
                  <a:moveTo>
                    <a:pt x="1" y="12"/>
                  </a:moveTo>
                  <a:cubicBezTo>
                    <a:pt x="0" y="14"/>
                    <a:pt x="0" y="14"/>
                    <a:pt x="0" y="14"/>
                  </a:cubicBezTo>
                  <a:cubicBezTo>
                    <a:pt x="0" y="14"/>
                    <a:pt x="0" y="14"/>
                    <a:pt x="0" y="14"/>
                  </a:cubicBezTo>
                  <a:cubicBezTo>
                    <a:pt x="1" y="14"/>
                    <a:pt x="1" y="14"/>
                    <a:pt x="1" y="14"/>
                  </a:cubicBezTo>
                  <a:cubicBezTo>
                    <a:pt x="1" y="14"/>
                    <a:pt x="1" y="14"/>
                    <a:pt x="1" y="14"/>
                  </a:cubicBezTo>
                  <a:cubicBezTo>
                    <a:pt x="2" y="14"/>
                    <a:pt x="2" y="14"/>
                    <a:pt x="2" y="14"/>
                  </a:cubicBezTo>
                  <a:cubicBezTo>
                    <a:pt x="2" y="14"/>
                    <a:pt x="2" y="14"/>
                    <a:pt x="2" y="14"/>
                  </a:cubicBezTo>
                  <a:cubicBezTo>
                    <a:pt x="3" y="14"/>
                    <a:pt x="3" y="14"/>
                    <a:pt x="3" y="14"/>
                  </a:cubicBezTo>
                  <a:cubicBezTo>
                    <a:pt x="3" y="14"/>
                    <a:pt x="3" y="14"/>
                    <a:pt x="3" y="14"/>
                  </a:cubicBezTo>
                  <a:cubicBezTo>
                    <a:pt x="1" y="12"/>
                    <a:pt x="1" y="12"/>
                    <a:pt x="1" y="12"/>
                  </a:cubicBezTo>
                  <a:moveTo>
                    <a:pt x="1" y="9"/>
                  </a:moveTo>
                  <a:cubicBezTo>
                    <a:pt x="0" y="10"/>
                    <a:pt x="0" y="10"/>
                    <a:pt x="0" y="10"/>
                  </a:cubicBezTo>
                  <a:cubicBezTo>
                    <a:pt x="0" y="10"/>
                    <a:pt x="0" y="10"/>
                    <a:pt x="0" y="10"/>
                  </a:cubicBezTo>
                  <a:cubicBezTo>
                    <a:pt x="1" y="10"/>
                    <a:pt x="1" y="10"/>
                    <a:pt x="1" y="10"/>
                  </a:cubicBezTo>
                  <a:cubicBezTo>
                    <a:pt x="1" y="10"/>
                    <a:pt x="1" y="10"/>
                    <a:pt x="1" y="10"/>
                  </a:cubicBezTo>
                  <a:cubicBezTo>
                    <a:pt x="2" y="10"/>
                    <a:pt x="2" y="10"/>
                    <a:pt x="2" y="10"/>
                  </a:cubicBezTo>
                  <a:cubicBezTo>
                    <a:pt x="2" y="10"/>
                    <a:pt x="2" y="10"/>
                    <a:pt x="2" y="10"/>
                  </a:cubicBezTo>
                  <a:cubicBezTo>
                    <a:pt x="3" y="10"/>
                    <a:pt x="3" y="10"/>
                    <a:pt x="3" y="10"/>
                  </a:cubicBezTo>
                  <a:cubicBezTo>
                    <a:pt x="3" y="10"/>
                    <a:pt x="3" y="10"/>
                    <a:pt x="3" y="10"/>
                  </a:cubicBezTo>
                  <a:cubicBezTo>
                    <a:pt x="1" y="9"/>
                    <a:pt x="1" y="9"/>
                    <a:pt x="1" y="9"/>
                  </a:cubicBezTo>
                  <a:moveTo>
                    <a:pt x="1" y="5"/>
                  </a:moveTo>
                  <a:cubicBezTo>
                    <a:pt x="0" y="6"/>
                    <a:pt x="0" y="6"/>
                    <a:pt x="0" y="6"/>
                  </a:cubicBezTo>
                  <a:cubicBezTo>
                    <a:pt x="0" y="7"/>
                    <a:pt x="0" y="7"/>
                    <a:pt x="0" y="7"/>
                  </a:cubicBezTo>
                  <a:cubicBezTo>
                    <a:pt x="1" y="6"/>
                    <a:pt x="1" y="6"/>
                    <a:pt x="1" y="6"/>
                  </a:cubicBezTo>
                  <a:cubicBezTo>
                    <a:pt x="1" y="6"/>
                    <a:pt x="1" y="6"/>
                    <a:pt x="1" y="6"/>
                  </a:cubicBezTo>
                  <a:cubicBezTo>
                    <a:pt x="2" y="6"/>
                    <a:pt x="2" y="6"/>
                    <a:pt x="2" y="6"/>
                  </a:cubicBezTo>
                  <a:cubicBezTo>
                    <a:pt x="2" y="6"/>
                    <a:pt x="2" y="6"/>
                    <a:pt x="2" y="6"/>
                  </a:cubicBezTo>
                  <a:cubicBezTo>
                    <a:pt x="3" y="7"/>
                    <a:pt x="3" y="7"/>
                    <a:pt x="3" y="7"/>
                  </a:cubicBezTo>
                  <a:cubicBezTo>
                    <a:pt x="3" y="6"/>
                    <a:pt x="3" y="6"/>
                    <a:pt x="3" y="6"/>
                  </a:cubicBezTo>
                  <a:cubicBezTo>
                    <a:pt x="1" y="5"/>
                    <a:pt x="1" y="5"/>
                    <a:pt x="1" y="5"/>
                  </a:cubicBezTo>
                  <a:moveTo>
                    <a:pt x="0" y="0"/>
                  </a:moveTo>
                  <a:cubicBezTo>
                    <a:pt x="0" y="3"/>
                    <a:pt x="0" y="3"/>
                    <a:pt x="0" y="3"/>
                  </a:cubicBezTo>
                  <a:cubicBezTo>
                    <a:pt x="1" y="2"/>
                    <a:pt x="1" y="2"/>
                    <a:pt x="1" y="2"/>
                  </a:cubicBezTo>
                  <a:cubicBezTo>
                    <a:pt x="1" y="2"/>
                    <a:pt x="1" y="2"/>
                    <a:pt x="1" y="2"/>
                  </a:cubicBezTo>
                  <a:cubicBezTo>
                    <a:pt x="2" y="2"/>
                    <a:pt x="2" y="2"/>
                    <a:pt x="2" y="2"/>
                  </a:cubicBezTo>
                  <a:cubicBezTo>
                    <a:pt x="2" y="2"/>
                    <a:pt x="2" y="2"/>
                    <a:pt x="2" y="2"/>
                  </a:cubicBezTo>
                  <a:cubicBezTo>
                    <a:pt x="3" y="3"/>
                    <a:pt x="3" y="3"/>
                    <a:pt x="3" y="3"/>
                  </a:cubicBezTo>
                  <a:cubicBezTo>
                    <a:pt x="3" y="0"/>
                    <a:pt x="3" y="0"/>
                    <a:pt x="3" y="0"/>
                  </a:cubicBezTo>
                  <a:cubicBezTo>
                    <a:pt x="3" y="0"/>
                    <a:pt x="2" y="0"/>
                    <a:pt x="2" y="0"/>
                  </a:cubicBezTo>
                  <a:cubicBezTo>
                    <a:pt x="2" y="1"/>
                    <a:pt x="2" y="1"/>
                    <a:pt x="1" y="1"/>
                  </a:cubicBezTo>
                  <a:cubicBezTo>
                    <a:pt x="1" y="1"/>
                    <a:pt x="1" y="1"/>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p:nvPr/>
          </p:nvSpPr>
          <p:spPr bwMode="auto">
            <a:xfrm rot="20333012">
              <a:off x="2430872" y="-35285"/>
              <a:ext cx="71072" cy="78968"/>
            </a:xfrm>
            <a:custGeom>
              <a:gdLst>
                <a:gd name="T0" fmla="*/ 1 w 7"/>
                <a:gd name="T1" fmla="*/ 0 h 7"/>
                <a:gd name="T2" fmla="*/ 1 w 7"/>
                <a:gd name="T3" fmla="*/ 1 h 7"/>
                <a:gd name="T4" fmla="*/ 0 w 7"/>
                <a:gd name="T5" fmla="*/ 2 h 7"/>
                <a:gd name="T6" fmla="*/ 2 w 7"/>
                <a:gd name="T7" fmla="*/ 3 h 7"/>
                <a:gd name="T8" fmla="*/ 5 w 7"/>
                <a:gd name="T9" fmla="*/ 6 h 7"/>
                <a:gd name="T10" fmla="*/ 5 w 7"/>
                <a:gd name="T11" fmla="*/ 7 h 7"/>
                <a:gd name="T12" fmla="*/ 6 w 7"/>
                <a:gd name="T13" fmla="*/ 6 h 7"/>
                <a:gd name="T14" fmla="*/ 6 w 7"/>
                <a:gd name="T15" fmla="*/ 5 h 7"/>
                <a:gd name="T16" fmla="*/ 2 w 7"/>
                <a:gd name="T17" fmla="*/ 0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1"/>
                  </a:cubicBezTo>
                  <a:cubicBezTo>
                    <a:pt x="0" y="2"/>
                    <a:pt x="0" y="2"/>
                    <a:pt x="0" y="2"/>
                  </a:cubicBezTo>
                  <a:cubicBezTo>
                    <a:pt x="2" y="3"/>
                    <a:pt x="2" y="3"/>
                    <a:pt x="2" y="3"/>
                  </a:cubicBezTo>
                  <a:cubicBezTo>
                    <a:pt x="5" y="6"/>
                    <a:pt x="5" y="6"/>
                    <a:pt x="5" y="6"/>
                  </a:cubicBezTo>
                  <a:cubicBezTo>
                    <a:pt x="5" y="7"/>
                    <a:pt x="5" y="7"/>
                    <a:pt x="5" y="7"/>
                  </a:cubicBezTo>
                  <a:cubicBezTo>
                    <a:pt x="6" y="6"/>
                    <a:pt x="6" y="6"/>
                    <a:pt x="6" y="6"/>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p:nvPr/>
          </p:nvSpPr>
          <p:spPr bwMode="auto">
            <a:xfrm rot="20333012">
              <a:off x="2371675" y="-13947"/>
              <a:ext cx="78968" cy="78968"/>
            </a:xfrm>
            <a:custGeom>
              <a:gdLst>
                <a:gd name="T0" fmla="*/ 6 w 8"/>
                <a:gd name="T1" fmla="*/ 0 h 7"/>
                <a:gd name="T2" fmla="*/ 6 w 8"/>
                <a:gd name="T3" fmla="*/ 0 h 7"/>
                <a:gd name="T4" fmla="*/ 5 w 8"/>
                <a:gd name="T5" fmla="*/ 0 h 7"/>
                <a:gd name="T6" fmla="*/ 1 w 8"/>
                <a:gd name="T7" fmla="*/ 5 h 7"/>
                <a:gd name="T8" fmla="*/ 1 w 8"/>
                <a:gd name="T9" fmla="*/ 6 h 7"/>
                <a:gd name="T10" fmla="*/ 2 w 8"/>
                <a:gd name="T11" fmla="*/ 7 h 7"/>
                <a:gd name="T12" fmla="*/ 2 w 8"/>
                <a:gd name="T13" fmla="*/ 6 h 7"/>
                <a:gd name="T14" fmla="*/ 5 w 8"/>
                <a:gd name="T15" fmla="*/ 3 h 7"/>
                <a:gd name="T16" fmla="*/ 6 w 8"/>
                <a:gd name="T17" fmla="*/ 2 h 7"/>
                <a:gd name="T18" fmla="*/ 7 w 8"/>
                <a:gd name="T19" fmla="*/ 1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6"/>
                  </a:cubicBezTo>
                  <a:cubicBezTo>
                    <a:pt x="2" y="7"/>
                    <a:pt x="2" y="7"/>
                    <a:pt x="2" y="7"/>
                  </a:cubicBezTo>
                  <a:cubicBezTo>
                    <a:pt x="2" y="6"/>
                    <a:pt x="2" y="6"/>
                    <a:pt x="2" y="6"/>
                  </a:cubicBezTo>
                  <a:cubicBezTo>
                    <a:pt x="5" y="3"/>
                    <a:pt x="5" y="3"/>
                    <a:pt x="5" y="3"/>
                  </a:cubicBezTo>
                  <a:cubicBezTo>
                    <a:pt x="6" y="2"/>
                    <a:pt x="6" y="2"/>
                    <a:pt x="6" y="2"/>
                  </a:cubicBezTo>
                  <a:cubicBezTo>
                    <a:pt x="7" y="1"/>
                    <a:pt x="7" y="1"/>
                    <a:pt x="7" y="1"/>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p:nvPr/>
          </p:nvSpPr>
          <p:spPr bwMode="auto">
            <a:xfrm rot="20333012">
              <a:off x="2415226" y="-71851"/>
              <a:ext cx="71072" cy="71072"/>
            </a:xfrm>
            <a:custGeom>
              <a:gdLst>
                <a:gd name="T0" fmla="*/ 1 w 7"/>
                <a:gd name="T1" fmla="*/ 0 h 7"/>
                <a:gd name="T2" fmla="*/ 1 w 7"/>
                <a:gd name="T3" fmla="*/ 2 h 7"/>
                <a:gd name="T4" fmla="*/ 0 w 7"/>
                <a:gd name="T5" fmla="*/ 2 h 7"/>
                <a:gd name="T6" fmla="*/ 2 w 7"/>
                <a:gd name="T7" fmla="*/ 4 h 7"/>
                <a:gd name="T8" fmla="*/ 5 w 7"/>
                <a:gd name="T9" fmla="*/ 7 h 7"/>
                <a:gd name="T10" fmla="*/ 5 w 7"/>
                <a:gd name="T11" fmla="*/ 7 h 7"/>
                <a:gd name="T12" fmla="*/ 6 w 7"/>
                <a:gd name="T13" fmla="*/ 7 h 7"/>
                <a:gd name="T14" fmla="*/ 6 w 7"/>
                <a:gd name="T15" fmla="*/ 5 h 7"/>
                <a:gd name="T16" fmla="*/ 2 w 7"/>
                <a:gd name="T17" fmla="*/ 0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2"/>
                  </a:cubicBezTo>
                  <a:cubicBezTo>
                    <a:pt x="0" y="2"/>
                    <a:pt x="0" y="2"/>
                    <a:pt x="0" y="2"/>
                  </a:cubicBezTo>
                  <a:cubicBezTo>
                    <a:pt x="2" y="4"/>
                    <a:pt x="2" y="4"/>
                    <a:pt x="2" y="4"/>
                  </a:cubicBezTo>
                  <a:cubicBezTo>
                    <a:pt x="5" y="7"/>
                    <a:pt x="5" y="7"/>
                    <a:pt x="5" y="7"/>
                  </a:cubicBezTo>
                  <a:cubicBezTo>
                    <a:pt x="5" y="7"/>
                    <a:pt x="5" y="7"/>
                    <a:pt x="5" y="7"/>
                  </a:cubicBezTo>
                  <a:cubicBezTo>
                    <a:pt x="6" y="7"/>
                    <a:pt x="6" y="7"/>
                    <a:pt x="6" y="7"/>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p:nvPr/>
          </p:nvSpPr>
          <p:spPr bwMode="auto">
            <a:xfrm rot="20333012">
              <a:off x="2356028" y="-50514"/>
              <a:ext cx="78968" cy="71072"/>
            </a:xfrm>
            <a:custGeom>
              <a:gdLst>
                <a:gd name="T0" fmla="*/ 6 w 8"/>
                <a:gd name="T1" fmla="*/ 0 h 7"/>
                <a:gd name="T2" fmla="*/ 6 w 8"/>
                <a:gd name="T3" fmla="*/ 0 h 7"/>
                <a:gd name="T4" fmla="*/ 5 w 8"/>
                <a:gd name="T5" fmla="*/ 0 h 7"/>
                <a:gd name="T6" fmla="*/ 1 w 8"/>
                <a:gd name="T7" fmla="*/ 5 h 7"/>
                <a:gd name="T8" fmla="*/ 1 w 8"/>
                <a:gd name="T9" fmla="*/ 7 h 7"/>
                <a:gd name="T10" fmla="*/ 2 w 8"/>
                <a:gd name="T11" fmla="*/ 7 h 7"/>
                <a:gd name="T12" fmla="*/ 2 w 8"/>
                <a:gd name="T13" fmla="*/ 7 h 7"/>
                <a:gd name="T14" fmla="*/ 5 w 8"/>
                <a:gd name="T15" fmla="*/ 4 h 7"/>
                <a:gd name="T16" fmla="*/ 6 w 8"/>
                <a:gd name="T17" fmla="*/ 2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7"/>
                  </a:cubicBezTo>
                  <a:cubicBezTo>
                    <a:pt x="2" y="7"/>
                    <a:pt x="2" y="7"/>
                    <a:pt x="2" y="7"/>
                  </a:cubicBezTo>
                  <a:cubicBezTo>
                    <a:pt x="2" y="7"/>
                    <a:pt x="2" y="7"/>
                    <a:pt x="2" y="7"/>
                  </a:cubicBezTo>
                  <a:cubicBezTo>
                    <a:pt x="5" y="4"/>
                    <a:pt x="5" y="4"/>
                    <a:pt x="5" y="4"/>
                  </a:cubicBezTo>
                  <a:cubicBezTo>
                    <a:pt x="6" y="2"/>
                    <a:pt x="6" y="2"/>
                    <a:pt x="6" y="2"/>
                  </a:cubicBezTo>
                  <a:cubicBezTo>
                    <a:pt x="7" y="2"/>
                    <a:pt x="7" y="2"/>
                    <a:pt x="7" y="2"/>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p:nvPr/>
          </p:nvSpPr>
          <p:spPr bwMode="auto">
            <a:xfrm rot="20333012">
              <a:off x="2401000" y="-108685"/>
              <a:ext cx="71072" cy="71072"/>
            </a:xfrm>
            <a:custGeom>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1"/>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6"/>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p:nvPr/>
          </p:nvSpPr>
          <p:spPr bwMode="auto">
            <a:xfrm rot="20333012">
              <a:off x="2341803" y="-87347"/>
              <a:ext cx="78968" cy="71072"/>
            </a:xfrm>
            <a:custGeom>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6"/>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1"/>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p:nvPr/>
          </p:nvSpPr>
          <p:spPr bwMode="auto">
            <a:xfrm rot="20333012">
              <a:off x="2385353" y="-153149"/>
              <a:ext cx="71072" cy="78968"/>
            </a:xfrm>
            <a:custGeom>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2"/>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7"/>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p:nvPr/>
          </p:nvSpPr>
          <p:spPr bwMode="auto">
            <a:xfrm rot="20333012">
              <a:off x="2326156" y="-131811"/>
              <a:ext cx="78968" cy="78968"/>
            </a:xfrm>
            <a:custGeom>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7"/>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2"/>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noEditPoints="1"/>
            </p:cNvSpPr>
            <p:nvPr/>
          </p:nvSpPr>
          <p:spPr bwMode="auto">
            <a:xfrm rot="20333012">
              <a:off x="2456247" y="-417707"/>
              <a:ext cx="236905" cy="23692"/>
            </a:xfrm>
            <a:custGeom>
              <a:gdLst>
                <a:gd name="T0" fmla="*/ 2 w 22"/>
                <a:gd name="T1" fmla="*/ 0 h 2"/>
                <a:gd name="T2" fmla="*/ 0 w 22"/>
                <a:gd name="T3" fmla="*/ 0 h 2"/>
                <a:gd name="T4" fmla="*/ 0 w 22"/>
                <a:gd name="T5" fmla="*/ 1 h 2"/>
                <a:gd name="T6" fmla="*/ 0 w 22"/>
                <a:gd name="T7" fmla="*/ 2 h 2"/>
                <a:gd name="T8" fmla="*/ 2 w 22"/>
                <a:gd name="T9" fmla="*/ 2 h 2"/>
                <a:gd name="T10" fmla="*/ 2 w 22"/>
                <a:gd name="T11" fmla="*/ 2 h 2"/>
                <a:gd name="T12" fmla="*/ 2 w 22"/>
                <a:gd name="T13" fmla="*/ 1 h 2"/>
                <a:gd name="T14" fmla="*/ 2 w 22"/>
                <a:gd name="T15" fmla="*/ 0 h 2"/>
                <a:gd name="T16" fmla="*/ 2 w 22"/>
                <a:gd name="T17" fmla="*/ 0 h 2"/>
                <a:gd name="T18" fmla="*/ 2 w 22"/>
                <a:gd name="T19" fmla="*/ 0 h 2"/>
                <a:gd name="T20" fmla="*/ 6 w 22"/>
                <a:gd name="T21" fmla="*/ 0 h 2"/>
                <a:gd name="T22" fmla="*/ 6 w 22"/>
                <a:gd name="T23" fmla="*/ 0 h 2"/>
                <a:gd name="T24" fmla="*/ 4 w 22"/>
                <a:gd name="T25" fmla="*/ 1 h 2"/>
                <a:gd name="T26" fmla="*/ 6 w 22"/>
                <a:gd name="T27" fmla="*/ 2 h 2"/>
                <a:gd name="T28" fmla="*/ 6 w 22"/>
                <a:gd name="T29" fmla="*/ 2 h 2"/>
                <a:gd name="T30" fmla="*/ 6 w 22"/>
                <a:gd name="T31" fmla="*/ 2 h 2"/>
                <a:gd name="T32" fmla="*/ 5 w 22"/>
                <a:gd name="T33" fmla="*/ 1 h 2"/>
                <a:gd name="T34" fmla="*/ 6 w 22"/>
                <a:gd name="T35" fmla="*/ 0 h 2"/>
                <a:gd name="T36" fmla="*/ 6 w 22"/>
                <a:gd name="T37" fmla="*/ 0 h 2"/>
                <a:gd name="T38" fmla="*/ 6 w 22"/>
                <a:gd name="T39" fmla="*/ 0 h 2"/>
                <a:gd name="T40" fmla="*/ 10 w 22"/>
                <a:gd name="T41" fmla="*/ 0 h 2"/>
                <a:gd name="T42" fmla="*/ 9 w 22"/>
                <a:gd name="T43" fmla="*/ 0 h 2"/>
                <a:gd name="T44" fmla="*/ 8 w 22"/>
                <a:gd name="T45" fmla="*/ 1 h 2"/>
                <a:gd name="T46" fmla="*/ 9 w 22"/>
                <a:gd name="T47" fmla="*/ 2 h 2"/>
                <a:gd name="T48" fmla="*/ 10 w 22"/>
                <a:gd name="T49" fmla="*/ 2 h 2"/>
                <a:gd name="T50" fmla="*/ 10 w 22"/>
                <a:gd name="T51" fmla="*/ 2 h 2"/>
                <a:gd name="T52" fmla="*/ 9 w 22"/>
                <a:gd name="T53" fmla="*/ 1 h 2"/>
                <a:gd name="T54" fmla="*/ 10 w 22"/>
                <a:gd name="T55" fmla="*/ 0 h 2"/>
                <a:gd name="T56" fmla="*/ 10 w 22"/>
                <a:gd name="T57" fmla="*/ 0 h 2"/>
                <a:gd name="T58" fmla="*/ 10 w 22"/>
                <a:gd name="T59" fmla="*/ 0 h 2"/>
                <a:gd name="T60" fmla="*/ 14 w 22"/>
                <a:gd name="T61" fmla="*/ 0 h 2"/>
                <a:gd name="T62" fmla="*/ 13 w 22"/>
                <a:gd name="T63" fmla="*/ 0 h 2"/>
                <a:gd name="T64" fmla="*/ 12 w 22"/>
                <a:gd name="T65" fmla="*/ 1 h 2"/>
                <a:gd name="T66" fmla="*/ 13 w 22"/>
                <a:gd name="T67" fmla="*/ 2 h 2"/>
                <a:gd name="T68" fmla="*/ 14 w 22"/>
                <a:gd name="T69" fmla="*/ 2 h 2"/>
                <a:gd name="T70" fmla="*/ 13 w 22"/>
                <a:gd name="T71" fmla="*/ 2 h 2"/>
                <a:gd name="T72" fmla="*/ 13 w 22"/>
                <a:gd name="T73" fmla="*/ 1 h 2"/>
                <a:gd name="T74" fmla="*/ 13 w 22"/>
                <a:gd name="T75" fmla="*/ 0 h 2"/>
                <a:gd name="T76" fmla="*/ 13 w 22"/>
                <a:gd name="T77" fmla="*/ 0 h 2"/>
                <a:gd name="T78" fmla="*/ 14 w 22"/>
                <a:gd name="T79" fmla="*/ 0 h 2"/>
                <a:gd name="T80" fmla="*/ 20 w 22"/>
                <a:gd name="T81" fmla="*/ 0 h 2"/>
                <a:gd name="T82" fmla="*/ 17 w 22"/>
                <a:gd name="T83" fmla="*/ 0 h 2"/>
                <a:gd name="T84" fmla="*/ 16 w 22"/>
                <a:gd name="T85" fmla="*/ 1 h 2"/>
                <a:gd name="T86" fmla="*/ 17 w 22"/>
                <a:gd name="T87" fmla="*/ 2 h 2"/>
                <a:gd name="T88" fmla="*/ 20 w 22"/>
                <a:gd name="T89" fmla="*/ 2 h 2"/>
                <a:gd name="T90" fmla="*/ 22 w 22"/>
                <a:gd name="T91" fmla="*/ 1 h 2"/>
                <a:gd name="T92" fmla="*/ 20 w 22"/>
                <a:gd name="T93"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
                  <a:moveTo>
                    <a:pt x="2" y="0"/>
                  </a:moveTo>
                  <a:cubicBezTo>
                    <a:pt x="0" y="0"/>
                    <a:pt x="0" y="0"/>
                    <a:pt x="0" y="0"/>
                  </a:cubicBezTo>
                  <a:cubicBezTo>
                    <a:pt x="0" y="0"/>
                    <a:pt x="0" y="1"/>
                    <a:pt x="0" y="1"/>
                  </a:cubicBezTo>
                  <a:cubicBezTo>
                    <a:pt x="0" y="1"/>
                    <a:pt x="0" y="2"/>
                    <a:pt x="0" y="2"/>
                  </a:cubicBezTo>
                  <a:cubicBezTo>
                    <a:pt x="2" y="2"/>
                    <a:pt x="2" y="2"/>
                    <a:pt x="2" y="2"/>
                  </a:cubicBezTo>
                  <a:cubicBezTo>
                    <a:pt x="2" y="2"/>
                    <a:pt x="2" y="2"/>
                    <a:pt x="2" y="2"/>
                  </a:cubicBezTo>
                  <a:cubicBezTo>
                    <a:pt x="2" y="2"/>
                    <a:pt x="2" y="1"/>
                    <a:pt x="2" y="1"/>
                  </a:cubicBezTo>
                  <a:cubicBezTo>
                    <a:pt x="2" y="1"/>
                    <a:pt x="2" y="0"/>
                    <a:pt x="2" y="0"/>
                  </a:cubicBezTo>
                  <a:cubicBezTo>
                    <a:pt x="2" y="0"/>
                    <a:pt x="2" y="0"/>
                    <a:pt x="2" y="0"/>
                  </a:cubicBezTo>
                  <a:cubicBezTo>
                    <a:pt x="2" y="0"/>
                    <a:pt x="2" y="0"/>
                    <a:pt x="2" y="0"/>
                  </a:cubicBezTo>
                  <a:moveTo>
                    <a:pt x="6" y="0"/>
                  </a:moveTo>
                  <a:cubicBezTo>
                    <a:pt x="6" y="0"/>
                    <a:pt x="6" y="0"/>
                    <a:pt x="6" y="0"/>
                  </a:cubicBezTo>
                  <a:cubicBezTo>
                    <a:pt x="4" y="1"/>
                    <a:pt x="4" y="1"/>
                    <a:pt x="4" y="1"/>
                  </a:cubicBezTo>
                  <a:cubicBezTo>
                    <a:pt x="6" y="2"/>
                    <a:pt x="6" y="2"/>
                    <a:pt x="6" y="2"/>
                  </a:cubicBezTo>
                  <a:cubicBezTo>
                    <a:pt x="6" y="2"/>
                    <a:pt x="6" y="2"/>
                    <a:pt x="6" y="2"/>
                  </a:cubicBezTo>
                  <a:cubicBezTo>
                    <a:pt x="6" y="2"/>
                    <a:pt x="6" y="2"/>
                    <a:pt x="6" y="2"/>
                  </a:cubicBezTo>
                  <a:cubicBezTo>
                    <a:pt x="6" y="2"/>
                    <a:pt x="5" y="1"/>
                    <a:pt x="5" y="1"/>
                  </a:cubicBezTo>
                  <a:cubicBezTo>
                    <a:pt x="5" y="1"/>
                    <a:pt x="6" y="0"/>
                    <a:pt x="6" y="0"/>
                  </a:cubicBezTo>
                  <a:cubicBezTo>
                    <a:pt x="6" y="0"/>
                    <a:pt x="6" y="0"/>
                    <a:pt x="6" y="0"/>
                  </a:cubicBezTo>
                  <a:cubicBezTo>
                    <a:pt x="6" y="0"/>
                    <a:pt x="6" y="0"/>
                    <a:pt x="6" y="0"/>
                  </a:cubicBezTo>
                  <a:moveTo>
                    <a:pt x="10" y="0"/>
                  </a:moveTo>
                  <a:cubicBezTo>
                    <a:pt x="9" y="0"/>
                    <a:pt x="9" y="0"/>
                    <a:pt x="9" y="0"/>
                  </a:cubicBezTo>
                  <a:cubicBezTo>
                    <a:pt x="8" y="1"/>
                    <a:pt x="8" y="1"/>
                    <a:pt x="8" y="1"/>
                  </a:cubicBezTo>
                  <a:cubicBezTo>
                    <a:pt x="9" y="2"/>
                    <a:pt x="9" y="2"/>
                    <a:pt x="9" y="2"/>
                  </a:cubicBezTo>
                  <a:cubicBezTo>
                    <a:pt x="10" y="2"/>
                    <a:pt x="10" y="2"/>
                    <a:pt x="10" y="2"/>
                  </a:cubicBezTo>
                  <a:cubicBezTo>
                    <a:pt x="10" y="2"/>
                    <a:pt x="10" y="2"/>
                    <a:pt x="10" y="2"/>
                  </a:cubicBezTo>
                  <a:cubicBezTo>
                    <a:pt x="9" y="2"/>
                    <a:pt x="9" y="1"/>
                    <a:pt x="9" y="1"/>
                  </a:cubicBezTo>
                  <a:cubicBezTo>
                    <a:pt x="9" y="1"/>
                    <a:pt x="9" y="0"/>
                    <a:pt x="10" y="0"/>
                  </a:cubicBezTo>
                  <a:cubicBezTo>
                    <a:pt x="10" y="0"/>
                    <a:pt x="10" y="0"/>
                    <a:pt x="10" y="0"/>
                  </a:cubicBezTo>
                  <a:cubicBezTo>
                    <a:pt x="10" y="0"/>
                    <a:pt x="10" y="0"/>
                    <a:pt x="10" y="0"/>
                  </a:cubicBezTo>
                  <a:moveTo>
                    <a:pt x="14" y="0"/>
                  </a:moveTo>
                  <a:cubicBezTo>
                    <a:pt x="13" y="0"/>
                    <a:pt x="13" y="0"/>
                    <a:pt x="13" y="0"/>
                  </a:cubicBezTo>
                  <a:cubicBezTo>
                    <a:pt x="12" y="1"/>
                    <a:pt x="12" y="1"/>
                    <a:pt x="12" y="1"/>
                  </a:cubicBezTo>
                  <a:cubicBezTo>
                    <a:pt x="13" y="2"/>
                    <a:pt x="13" y="2"/>
                    <a:pt x="13" y="2"/>
                  </a:cubicBezTo>
                  <a:cubicBezTo>
                    <a:pt x="14" y="2"/>
                    <a:pt x="14" y="2"/>
                    <a:pt x="14" y="2"/>
                  </a:cubicBezTo>
                  <a:cubicBezTo>
                    <a:pt x="13" y="2"/>
                    <a:pt x="13" y="2"/>
                    <a:pt x="13" y="2"/>
                  </a:cubicBezTo>
                  <a:cubicBezTo>
                    <a:pt x="13" y="2"/>
                    <a:pt x="13" y="1"/>
                    <a:pt x="13" y="1"/>
                  </a:cubicBezTo>
                  <a:cubicBezTo>
                    <a:pt x="13" y="1"/>
                    <a:pt x="13" y="0"/>
                    <a:pt x="13" y="0"/>
                  </a:cubicBezTo>
                  <a:cubicBezTo>
                    <a:pt x="13" y="0"/>
                    <a:pt x="13" y="0"/>
                    <a:pt x="13" y="0"/>
                  </a:cubicBezTo>
                  <a:cubicBezTo>
                    <a:pt x="14" y="0"/>
                    <a:pt x="14" y="0"/>
                    <a:pt x="14" y="0"/>
                  </a:cubicBezTo>
                  <a:moveTo>
                    <a:pt x="20" y="0"/>
                  </a:moveTo>
                  <a:cubicBezTo>
                    <a:pt x="17" y="0"/>
                    <a:pt x="17" y="0"/>
                    <a:pt x="17" y="0"/>
                  </a:cubicBezTo>
                  <a:cubicBezTo>
                    <a:pt x="16" y="1"/>
                    <a:pt x="16" y="1"/>
                    <a:pt x="16" y="1"/>
                  </a:cubicBezTo>
                  <a:cubicBezTo>
                    <a:pt x="17" y="2"/>
                    <a:pt x="17" y="2"/>
                    <a:pt x="17" y="2"/>
                  </a:cubicBezTo>
                  <a:cubicBezTo>
                    <a:pt x="20" y="2"/>
                    <a:pt x="20" y="2"/>
                    <a:pt x="20" y="2"/>
                  </a:cubicBezTo>
                  <a:cubicBezTo>
                    <a:pt x="21" y="2"/>
                    <a:pt x="22" y="2"/>
                    <a:pt x="22" y="1"/>
                  </a:cubicBezTo>
                  <a:cubicBezTo>
                    <a:pt x="22" y="0"/>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p:nvPr/>
          </p:nvSpPr>
          <p:spPr bwMode="auto">
            <a:xfrm rot="20333012">
              <a:off x="2581611" y="-491937"/>
              <a:ext cx="71072" cy="63174"/>
            </a:xfrm>
            <a:custGeom>
              <a:gdLst>
                <a:gd name="T0" fmla="*/ 6 w 7"/>
                <a:gd name="T1" fmla="*/ 0 h 6"/>
                <a:gd name="T2" fmla="*/ 5 w 7"/>
                <a:gd name="T3" fmla="*/ 0 h 6"/>
                <a:gd name="T4" fmla="*/ 1 w 7"/>
                <a:gd name="T5" fmla="*/ 5 h 6"/>
                <a:gd name="T6" fmla="*/ 0 w 7"/>
                <a:gd name="T7" fmla="*/ 5 h 6"/>
                <a:gd name="T8" fmla="*/ 1 w 7"/>
                <a:gd name="T9" fmla="*/ 5 h 6"/>
                <a:gd name="T10" fmla="*/ 2 w 7"/>
                <a:gd name="T11" fmla="*/ 5 h 6"/>
                <a:gd name="T12" fmla="*/ 3 w 7"/>
                <a:gd name="T13" fmla="*/ 6 h 6"/>
                <a:gd name="T14" fmla="*/ 4 w 7"/>
                <a:gd name="T15" fmla="*/ 5 h 6"/>
                <a:gd name="T16" fmla="*/ 7 w 7"/>
                <a:gd name="T17" fmla="*/ 2 h 6"/>
                <a:gd name="T18" fmla="*/ 7 w 7"/>
                <a:gd name="T19" fmla="*/ 0 h 6"/>
                <a:gd name="T20" fmla="*/ 6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6" y="0"/>
                    <a:pt x="5" y="0"/>
                    <a:pt x="5" y="0"/>
                  </a:cubicBezTo>
                  <a:cubicBezTo>
                    <a:pt x="1" y="5"/>
                    <a:pt x="1" y="5"/>
                    <a:pt x="1" y="5"/>
                  </a:cubicBezTo>
                  <a:cubicBezTo>
                    <a:pt x="0" y="5"/>
                    <a:pt x="0" y="5"/>
                    <a:pt x="0" y="5"/>
                  </a:cubicBezTo>
                  <a:cubicBezTo>
                    <a:pt x="1" y="5"/>
                    <a:pt x="1" y="5"/>
                    <a:pt x="1" y="5"/>
                  </a:cubicBezTo>
                  <a:cubicBezTo>
                    <a:pt x="1" y="5"/>
                    <a:pt x="2" y="5"/>
                    <a:pt x="2" y="5"/>
                  </a:cubicBezTo>
                  <a:cubicBezTo>
                    <a:pt x="3" y="6"/>
                    <a:pt x="3" y="6"/>
                    <a:pt x="3" y="6"/>
                  </a:cubicBezTo>
                  <a:cubicBezTo>
                    <a:pt x="4" y="5"/>
                    <a:pt x="4" y="5"/>
                    <a:pt x="4" y="5"/>
                  </a:cubicBezTo>
                  <a:cubicBezTo>
                    <a:pt x="7" y="2"/>
                    <a:pt x="7" y="2"/>
                    <a:pt x="7" y="2"/>
                  </a:cubicBezTo>
                  <a:cubicBezTo>
                    <a:pt x="7" y="1"/>
                    <a:pt x="7" y="1"/>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p:nvPr/>
          </p:nvSpPr>
          <p:spPr bwMode="auto">
            <a:xfrm rot="20333012">
              <a:off x="2602949" y="-440635"/>
              <a:ext cx="71072" cy="71072"/>
            </a:xfrm>
            <a:custGeom>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0" y="0"/>
                  </a:cubicBezTo>
                  <a:cubicBezTo>
                    <a:pt x="0" y="0"/>
                    <a:pt x="0" y="0"/>
                    <a:pt x="0" y="0"/>
                  </a:cubicBezTo>
                  <a:cubicBezTo>
                    <a:pt x="0" y="0"/>
                    <a:pt x="0" y="1"/>
                    <a:pt x="0" y="1"/>
                  </a:cubicBezTo>
                  <a:cubicBezTo>
                    <a:pt x="0" y="1"/>
                    <a:pt x="0" y="2"/>
                    <a:pt x="0" y="2"/>
                  </a:cubicBezTo>
                  <a:cubicBezTo>
                    <a:pt x="0" y="2"/>
                    <a:pt x="0" y="2"/>
                    <a:pt x="0"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p:nvPr/>
          </p:nvSpPr>
          <p:spPr bwMode="auto">
            <a:xfrm rot="20333012">
              <a:off x="2552410" y="-479134"/>
              <a:ext cx="63174" cy="63174"/>
            </a:xfrm>
            <a:custGeom>
              <a:gdLst>
                <a:gd name="T0" fmla="*/ 5 w 6"/>
                <a:gd name="T1" fmla="*/ 0 h 6"/>
                <a:gd name="T2" fmla="*/ 4 w 6"/>
                <a:gd name="T3" fmla="*/ 0 h 6"/>
                <a:gd name="T4" fmla="*/ 0 w 6"/>
                <a:gd name="T5" fmla="*/ 5 h 6"/>
                <a:gd name="T6" fmla="*/ 0 w 6"/>
                <a:gd name="T7" fmla="*/ 5 h 6"/>
                <a:gd name="T8" fmla="*/ 0 w 6"/>
                <a:gd name="T9" fmla="*/ 5 h 6"/>
                <a:gd name="T10" fmla="*/ 1 w 6"/>
                <a:gd name="T11" fmla="*/ 5 h 6"/>
                <a:gd name="T12" fmla="*/ 2 w 6"/>
                <a:gd name="T13" fmla="*/ 6 h 6"/>
                <a:gd name="T14" fmla="*/ 3 w 6"/>
                <a:gd name="T15" fmla="*/ 5 h 6"/>
                <a:gd name="T16" fmla="*/ 6 w 6"/>
                <a:gd name="T17" fmla="*/ 2 h 6"/>
                <a:gd name="T18" fmla="*/ 6 w 6"/>
                <a:gd name="T19" fmla="*/ 0 h 6"/>
                <a:gd name="T20" fmla="*/ 5 w 6"/>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cubicBezTo>
                    <a:pt x="5" y="0"/>
                    <a:pt x="5" y="0"/>
                    <a:pt x="4" y="0"/>
                  </a:cubicBezTo>
                  <a:cubicBezTo>
                    <a:pt x="0" y="5"/>
                    <a:pt x="0" y="5"/>
                    <a:pt x="0" y="5"/>
                  </a:cubicBezTo>
                  <a:cubicBezTo>
                    <a:pt x="0" y="5"/>
                    <a:pt x="0" y="5"/>
                    <a:pt x="0" y="5"/>
                  </a:cubicBezTo>
                  <a:cubicBezTo>
                    <a:pt x="0" y="5"/>
                    <a:pt x="0" y="5"/>
                    <a:pt x="0" y="5"/>
                  </a:cubicBezTo>
                  <a:cubicBezTo>
                    <a:pt x="1" y="5"/>
                    <a:pt x="1" y="5"/>
                    <a:pt x="1" y="5"/>
                  </a:cubicBezTo>
                  <a:cubicBezTo>
                    <a:pt x="2" y="6"/>
                    <a:pt x="2" y="6"/>
                    <a:pt x="2" y="6"/>
                  </a:cubicBezTo>
                  <a:cubicBezTo>
                    <a:pt x="3" y="5"/>
                    <a:pt x="3" y="5"/>
                    <a:pt x="3" y="5"/>
                  </a:cubicBezTo>
                  <a:cubicBezTo>
                    <a:pt x="6" y="2"/>
                    <a:pt x="6" y="2"/>
                    <a:pt x="6" y="2"/>
                  </a:cubicBezTo>
                  <a:cubicBezTo>
                    <a:pt x="6" y="1"/>
                    <a:pt x="6"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p:nvPr/>
          </p:nvSpPr>
          <p:spPr bwMode="auto">
            <a:xfrm rot="20333012">
              <a:off x="2558484" y="-424988"/>
              <a:ext cx="78968" cy="71072"/>
            </a:xfrm>
            <a:custGeom>
              <a:gdLst>
                <a:gd name="T0" fmla="*/ 1 w 7"/>
                <a:gd name="T1" fmla="*/ 0 h 7"/>
                <a:gd name="T2" fmla="*/ 1 w 7"/>
                <a:gd name="T3" fmla="*/ 0 h 7"/>
                <a:gd name="T4" fmla="*/ 1 w 7"/>
                <a:gd name="T5" fmla="*/ 0 h 7"/>
                <a:gd name="T6" fmla="*/ 0 w 7"/>
                <a:gd name="T7" fmla="*/ 1 h 7"/>
                <a:gd name="T8" fmla="*/ 1 w 7"/>
                <a:gd name="T9" fmla="*/ 2 h 7"/>
                <a:gd name="T10" fmla="*/ 1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1" y="0"/>
                  </a:cubicBezTo>
                  <a:cubicBezTo>
                    <a:pt x="1" y="0"/>
                    <a:pt x="1" y="0"/>
                    <a:pt x="1" y="0"/>
                  </a:cubicBezTo>
                  <a:cubicBezTo>
                    <a:pt x="0" y="0"/>
                    <a:pt x="0" y="1"/>
                    <a:pt x="0" y="1"/>
                  </a:cubicBezTo>
                  <a:cubicBezTo>
                    <a:pt x="0" y="1"/>
                    <a:pt x="0" y="2"/>
                    <a:pt x="1" y="2"/>
                  </a:cubicBezTo>
                  <a:cubicBezTo>
                    <a:pt x="1" y="2"/>
                    <a:pt x="1" y="2"/>
                    <a:pt x="1"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p:nvPr/>
          </p:nvSpPr>
          <p:spPr bwMode="auto">
            <a:xfrm rot="20333012">
              <a:off x="2507681" y="-464910"/>
              <a:ext cx="78968" cy="63174"/>
            </a:xfrm>
            <a:custGeom>
              <a:gdLst>
                <a:gd name="T0" fmla="*/ 5 w 7"/>
                <a:gd name="T1" fmla="*/ 0 h 6"/>
                <a:gd name="T2" fmla="*/ 5 w 7"/>
                <a:gd name="T3" fmla="*/ 0 h 6"/>
                <a:gd name="T4" fmla="*/ 0 w 7"/>
                <a:gd name="T5" fmla="*/ 5 h 6"/>
                <a:gd name="T6" fmla="*/ 0 w 7"/>
                <a:gd name="T7" fmla="*/ 5 h 6"/>
                <a:gd name="T8" fmla="*/ 1 w 7"/>
                <a:gd name="T9" fmla="*/ 5 h 6"/>
                <a:gd name="T10" fmla="*/ 1 w 7"/>
                <a:gd name="T11" fmla="*/ 5 h 6"/>
                <a:gd name="T12" fmla="*/ 2 w 7"/>
                <a:gd name="T13" fmla="*/ 6 h 6"/>
                <a:gd name="T14" fmla="*/ 3 w 7"/>
                <a:gd name="T15" fmla="*/ 5 h 6"/>
                <a:gd name="T16" fmla="*/ 6 w 7"/>
                <a:gd name="T17" fmla="*/ 2 h 6"/>
                <a:gd name="T18" fmla="*/ 6 w 7"/>
                <a:gd name="T19" fmla="*/ 0 h 6"/>
                <a:gd name="T20" fmla="*/ 5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cubicBezTo>
                    <a:pt x="5" y="0"/>
                    <a:pt x="5" y="0"/>
                    <a:pt x="5" y="0"/>
                  </a:cubicBezTo>
                  <a:cubicBezTo>
                    <a:pt x="0" y="5"/>
                    <a:pt x="0" y="5"/>
                    <a:pt x="0" y="5"/>
                  </a:cubicBezTo>
                  <a:cubicBezTo>
                    <a:pt x="0" y="5"/>
                    <a:pt x="0" y="5"/>
                    <a:pt x="0" y="5"/>
                  </a:cubicBezTo>
                  <a:cubicBezTo>
                    <a:pt x="0" y="5"/>
                    <a:pt x="0" y="5"/>
                    <a:pt x="1" y="5"/>
                  </a:cubicBezTo>
                  <a:cubicBezTo>
                    <a:pt x="1" y="5"/>
                    <a:pt x="1" y="5"/>
                    <a:pt x="1" y="5"/>
                  </a:cubicBezTo>
                  <a:cubicBezTo>
                    <a:pt x="2" y="6"/>
                    <a:pt x="2" y="6"/>
                    <a:pt x="2" y="6"/>
                  </a:cubicBezTo>
                  <a:cubicBezTo>
                    <a:pt x="3" y="5"/>
                    <a:pt x="3" y="5"/>
                    <a:pt x="3" y="5"/>
                  </a:cubicBezTo>
                  <a:cubicBezTo>
                    <a:pt x="6" y="2"/>
                    <a:pt x="6" y="2"/>
                    <a:pt x="6" y="2"/>
                  </a:cubicBezTo>
                  <a:cubicBezTo>
                    <a:pt x="7" y="1"/>
                    <a:pt x="7"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p:nvPr/>
          </p:nvSpPr>
          <p:spPr bwMode="auto">
            <a:xfrm rot="20333012">
              <a:off x="2521386" y="-412186"/>
              <a:ext cx="86866" cy="71072"/>
            </a:xfrm>
            <a:custGeom>
              <a:gdLst>
                <a:gd name="T0" fmla="*/ 2 w 8"/>
                <a:gd name="T1" fmla="*/ 0 h 7"/>
                <a:gd name="T2" fmla="*/ 1 w 8"/>
                <a:gd name="T3" fmla="*/ 0 h 7"/>
                <a:gd name="T4" fmla="*/ 1 w 8"/>
                <a:gd name="T5" fmla="*/ 0 h 7"/>
                <a:gd name="T6" fmla="*/ 0 w 8"/>
                <a:gd name="T7" fmla="*/ 1 h 7"/>
                <a:gd name="T8" fmla="*/ 1 w 8"/>
                <a:gd name="T9" fmla="*/ 2 h 7"/>
                <a:gd name="T10" fmla="*/ 1 w 8"/>
                <a:gd name="T11" fmla="*/ 2 h 7"/>
                <a:gd name="T12" fmla="*/ 1 w 8"/>
                <a:gd name="T13" fmla="*/ 2 h 7"/>
                <a:gd name="T14" fmla="*/ 6 w 8"/>
                <a:gd name="T15" fmla="*/ 7 h 7"/>
                <a:gd name="T16" fmla="*/ 6 w 8"/>
                <a:gd name="T17" fmla="*/ 7 h 7"/>
                <a:gd name="T18" fmla="*/ 7 w 8"/>
                <a:gd name="T19" fmla="*/ 7 h 7"/>
                <a:gd name="T20" fmla="*/ 7 w 8"/>
                <a:gd name="T21" fmla="*/ 5 h 7"/>
                <a:gd name="T22" fmla="*/ 4 w 8"/>
                <a:gd name="T23" fmla="*/ 2 h 7"/>
                <a:gd name="T24" fmla="*/ 3 w 8"/>
                <a:gd name="T25" fmla="*/ 1 h 7"/>
                <a:gd name="T26" fmla="*/ 2 w 8"/>
                <a:gd name="T27" fmla="*/ 0 h 7"/>
                <a:gd name="T28" fmla="*/ 2 w 8"/>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2" y="0"/>
                  </a:moveTo>
                  <a:cubicBezTo>
                    <a:pt x="1" y="0"/>
                    <a:pt x="1" y="0"/>
                    <a:pt x="1" y="0"/>
                  </a:cubicBezTo>
                  <a:cubicBezTo>
                    <a:pt x="1" y="0"/>
                    <a:pt x="1" y="0"/>
                    <a:pt x="1" y="0"/>
                  </a:cubicBezTo>
                  <a:cubicBezTo>
                    <a:pt x="1" y="0"/>
                    <a:pt x="0" y="1"/>
                    <a:pt x="0" y="1"/>
                  </a:cubicBezTo>
                  <a:cubicBezTo>
                    <a:pt x="0" y="1"/>
                    <a:pt x="1" y="2"/>
                    <a:pt x="1" y="2"/>
                  </a:cubicBezTo>
                  <a:cubicBezTo>
                    <a:pt x="1" y="2"/>
                    <a:pt x="1" y="2"/>
                    <a:pt x="1" y="2"/>
                  </a:cubicBezTo>
                  <a:cubicBezTo>
                    <a:pt x="1" y="2"/>
                    <a:pt x="1" y="2"/>
                    <a:pt x="1" y="2"/>
                  </a:cubicBezTo>
                  <a:cubicBezTo>
                    <a:pt x="6" y="7"/>
                    <a:pt x="6" y="7"/>
                    <a:pt x="6" y="7"/>
                  </a:cubicBezTo>
                  <a:cubicBezTo>
                    <a:pt x="6" y="7"/>
                    <a:pt x="6" y="7"/>
                    <a:pt x="6" y="7"/>
                  </a:cubicBezTo>
                  <a:cubicBezTo>
                    <a:pt x="7" y="7"/>
                    <a:pt x="7" y="7"/>
                    <a:pt x="7" y="7"/>
                  </a:cubicBezTo>
                  <a:cubicBezTo>
                    <a:pt x="8" y="6"/>
                    <a:pt x="8" y="6"/>
                    <a:pt x="7" y="5"/>
                  </a:cubicBezTo>
                  <a:cubicBezTo>
                    <a:pt x="4" y="2"/>
                    <a:pt x="4" y="2"/>
                    <a:pt x="4" y="2"/>
                  </a:cubicBezTo>
                  <a:cubicBezTo>
                    <a:pt x="3" y="1"/>
                    <a:pt x="3" y="1"/>
                    <a:pt x="3"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p:nvPr/>
          </p:nvSpPr>
          <p:spPr bwMode="auto">
            <a:xfrm rot="20333012">
              <a:off x="2471112" y="-449262"/>
              <a:ext cx="71072" cy="63174"/>
            </a:xfrm>
            <a:custGeom>
              <a:gdLst>
                <a:gd name="T0" fmla="*/ 6 w 7"/>
                <a:gd name="T1" fmla="*/ 0 h 6"/>
                <a:gd name="T2" fmla="*/ 5 w 7"/>
                <a:gd name="T3" fmla="*/ 0 h 6"/>
                <a:gd name="T4" fmla="*/ 0 w 7"/>
                <a:gd name="T5" fmla="*/ 5 h 6"/>
                <a:gd name="T6" fmla="*/ 0 w 7"/>
                <a:gd name="T7" fmla="*/ 5 h 6"/>
                <a:gd name="T8" fmla="*/ 1 w 7"/>
                <a:gd name="T9" fmla="*/ 5 h 6"/>
                <a:gd name="T10" fmla="*/ 2 w 7"/>
                <a:gd name="T11" fmla="*/ 5 h 6"/>
                <a:gd name="T12" fmla="*/ 2 w 7"/>
                <a:gd name="T13" fmla="*/ 6 h 6"/>
                <a:gd name="T14" fmla="*/ 4 w 7"/>
                <a:gd name="T15" fmla="*/ 5 h 6"/>
                <a:gd name="T16" fmla="*/ 6 w 7"/>
                <a:gd name="T17" fmla="*/ 2 h 6"/>
                <a:gd name="T18" fmla="*/ 6 w 7"/>
                <a:gd name="T19" fmla="*/ 0 h 6"/>
                <a:gd name="T20" fmla="*/ 6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5" y="0"/>
                    <a:pt x="5" y="0"/>
                    <a:pt x="5" y="0"/>
                  </a:cubicBezTo>
                  <a:cubicBezTo>
                    <a:pt x="0" y="5"/>
                    <a:pt x="0" y="5"/>
                    <a:pt x="0" y="5"/>
                  </a:cubicBezTo>
                  <a:cubicBezTo>
                    <a:pt x="0" y="5"/>
                    <a:pt x="0" y="5"/>
                    <a:pt x="0" y="5"/>
                  </a:cubicBezTo>
                  <a:cubicBezTo>
                    <a:pt x="0" y="5"/>
                    <a:pt x="0" y="5"/>
                    <a:pt x="1" y="5"/>
                  </a:cubicBezTo>
                  <a:cubicBezTo>
                    <a:pt x="1" y="5"/>
                    <a:pt x="1" y="5"/>
                    <a:pt x="2" y="5"/>
                  </a:cubicBezTo>
                  <a:cubicBezTo>
                    <a:pt x="2" y="6"/>
                    <a:pt x="2" y="6"/>
                    <a:pt x="2" y="6"/>
                  </a:cubicBezTo>
                  <a:cubicBezTo>
                    <a:pt x="4" y="5"/>
                    <a:pt x="4" y="5"/>
                    <a:pt x="4" y="5"/>
                  </a:cubicBezTo>
                  <a:cubicBezTo>
                    <a:pt x="6" y="2"/>
                    <a:pt x="6" y="2"/>
                    <a:pt x="6" y="2"/>
                  </a:cubicBezTo>
                  <a:cubicBezTo>
                    <a:pt x="7" y="1"/>
                    <a:pt x="7"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p:nvPr/>
          </p:nvSpPr>
          <p:spPr bwMode="auto">
            <a:xfrm rot="20333012">
              <a:off x="2492450" y="-397961"/>
              <a:ext cx="71072" cy="71072"/>
            </a:xfrm>
            <a:custGeom>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0 w 7"/>
                <a:gd name="T13" fmla="*/ 2 h 7"/>
                <a:gd name="T14" fmla="*/ 5 w 7"/>
                <a:gd name="T15" fmla="*/ 7 h 7"/>
                <a:gd name="T16" fmla="*/ 6 w 7"/>
                <a:gd name="T17" fmla="*/ 7 h 7"/>
                <a:gd name="T18" fmla="*/ 6 w 7"/>
                <a:gd name="T19" fmla="*/ 7 h 7"/>
                <a:gd name="T20" fmla="*/ 6 w 7"/>
                <a:gd name="T21" fmla="*/ 5 h 7"/>
                <a:gd name="T22" fmla="*/ 4 w 7"/>
                <a:gd name="T23" fmla="*/ 2 h 7"/>
                <a:gd name="T24" fmla="*/ 2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0" y="0"/>
                    <a:pt x="0" y="0"/>
                    <a:pt x="0" y="0"/>
                  </a:cubicBezTo>
                  <a:cubicBezTo>
                    <a:pt x="0" y="0"/>
                    <a:pt x="0" y="0"/>
                    <a:pt x="0" y="0"/>
                  </a:cubicBezTo>
                  <a:cubicBezTo>
                    <a:pt x="0" y="0"/>
                    <a:pt x="0" y="1"/>
                    <a:pt x="0" y="1"/>
                  </a:cubicBezTo>
                  <a:cubicBezTo>
                    <a:pt x="0" y="1"/>
                    <a:pt x="0" y="2"/>
                    <a:pt x="0" y="2"/>
                  </a:cubicBezTo>
                  <a:cubicBezTo>
                    <a:pt x="0" y="2"/>
                    <a:pt x="0" y="2"/>
                    <a:pt x="0" y="2"/>
                  </a:cubicBezTo>
                  <a:cubicBezTo>
                    <a:pt x="0" y="2"/>
                    <a:pt x="0" y="2"/>
                    <a:pt x="0" y="2"/>
                  </a:cubicBezTo>
                  <a:cubicBezTo>
                    <a:pt x="5" y="7"/>
                    <a:pt x="5" y="7"/>
                    <a:pt x="5" y="7"/>
                  </a:cubicBezTo>
                  <a:cubicBezTo>
                    <a:pt x="6" y="7"/>
                    <a:pt x="6" y="7"/>
                    <a:pt x="6" y="7"/>
                  </a:cubicBezTo>
                  <a:cubicBezTo>
                    <a:pt x="6" y="7"/>
                    <a:pt x="6" y="7"/>
                    <a:pt x="6" y="7"/>
                  </a:cubicBezTo>
                  <a:cubicBezTo>
                    <a:pt x="7" y="6"/>
                    <a:pt x="7" y="6"/>
                    <a:pt x="6" y="5"/>
                  </a:cubicBezTo>
                  <a:cubicBezTo>
                    <a:pt x="4" y="2"/>
                    <a:pt x="4" y="2"/>
                    <a:pt x="4" y="2"/>
                  </a:cubicBezTo>
                  <a:cubicBezTo>
                    <a:pt x="2" y="1"/>
                    <a:pt x="2" y="1"/>
                    <a:pt x="2" y="1"/>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noEditPoints="1"/>
            </p:cNvSpPr>
            <p:nvPr/>
          </p:nvSpPr>
          <p:spPr bwMode="auto">
            <a:xfrm rot="20333012">
              <a:off x="2192713" y="-683411"/>
              <a:ext cx="31587" cy="236905"/>
            </a:xfrm>
            <a:custGeom>
              <a:gdLst>
                <a:gd name="T0" fmla="*/ 0 w 3"/>
                <a:gd name="T1" fmla="*/ 19 h 22"/>
                <a:gd name="T2" fmla="*/ 0 w 3"/>
                <a:gd name="T3" fmla="*/ 22 h 22"/>
                <a:gd name="T4" fmla="*/ 1 w 3"/>
                <a:gd name="T5" fmla="*/ 22 h 22"/>
                <a:gd name="T6" fmla="*/ 3 w 3"/>
                <a:gd name="T7" fmla="*/ 22 h 22"/>
                <a:gd name="T8" fmla="*/ 3 w 3"/>
                <a:gd name="T9" fmla="*/ 19 h 22"/>
                <a:gd name="T10" fmla="*/ 2 w 3"/>
                <a:gd name="T11" fmla="*/ 19 h 22"/>
                <a:gd name="T12" fmla="*/ 2 w 3"/>
                <a:gd name="T13" fmla="*/ 19 h 22"/>
                <a:gd name="T14" fmla="*/ 1 w 3"/>
                <a:gd name="T15" fmla="*/ 20 h 22"/>
                <a:gd name="T16" fmla="*/ 1 w 3"/>
                <a:gd name="T17" fmla="*/ 19 h 22"/>
                <a:gd name="T18" fmla="*/ 0 w 3"/>
                <a:gd name="T19" fmla="*/ 19 h 22"/>
                <a:gd name="T20" fmla="*/ 0 w 3"/>
                <a:gd name="T21" fmla="*/ 15 h 22"/>
                <a:gd name="T22" fmla="*/ 0 w 3"/>
                <a:gd name="T23" fmla="*/ 16 h 22"/>
                <a:gd name="T24" fmla="*/ 1 w 3"/>
                <a:gd name="T25" fmla="*/ 17 h 22"/>
                <a:gd name="T26" fmla="*/ 3 w 3"/>
                <a:gd name="T27" fmla="*/ 16 h 22"/>
                <a:gd name="T28" fmla="*/ 3 w 3"/>
                <a:gd name="T29" fmla="*/ 15 h 22"/>
                <a:gd name="T30" fmla="*/ 2 w 3"/>
                <a:gd name="T31" fmla="*/ 16 h 22"/>
                <a:gd name="T32" fmla="*/ 2 w 3"/>
                <a:gd name="T33" fmla="*/ 16 h 22"/>
                <a:gd name="T34" fmla="*/ 1 w 3"/>
                <a:gd name="T35" fmla="*/ 16 h 22"/>
                <a:gd name="T36" fmla="*/ 1 w 3"/>
                <a:gd name="T37" fmla="*/ 16 h 22"/>
                <a:gd name="T38" fmla="*/ 0 w 3"/>
                <a:gd name="T39" fmla="*/ 15 h 22"/>
                <a:gd name="T40" fmla="*/ 0 w 3"/>
                <a:gd name="T41" fmla="*/ 12 h 22"/>
                <a:gd name="T42" fmla="*/ 0 w 3"/>
                <a:gd name="T43" fmla="*/ 12 h 22"/>
                <a:gd name="T44" fmla="*/ 1 w 3"/>
                <a:gd name="T45" fmla="*/ 13 h 22"/>
                <a:gd name="T46" fmla="*/ 3 w 3"/>
                <a:gd name="T47" fmla="*/ 12 h 22"/>
                <a:gd name="T48" fmla="*/ 3 w 3"/>
                <a:gd name="T49" fmla="*/ 12 h 22"/>
                <a:gd name="T50" fmla="*/ 2 w 3"/>
                <a:gd name="T51" fmla="*/ 12 h 22"/>
                <a:gd name="T52" fmla="*/ 2 w 3"/>
                <a:gd name="T53" fmla="*/ 12 h 22"/>
                <a:gd name="T54" fmla="*/ 1 w 3"/>
                <a:gd name="T55" fmla="*/ 12 h 22"/>
                <a:gd name="T56" fmla="*/ 1 w 3"/>
                <a:gd name="T57" fmla="*/ 12 h 22"/>
                <a:gd name="T58" fmla="*/ 0 w 3"/>
                <a:gd name="T59" fmla="*/ 12 h 22"/>
                <a:gd name="T60" fmla="*/ 0 w 3"/>
                <a:gd name="T61" fmla="*/ 8 h 22"/>
                <a:gd name="T62" fmla="*/ 0 w 3"/>
                <a:gd name="T63" fmla="*/ 8 h 22"/>
                <a:gd name="T64" fmla="*/ 1 w 3"/>
                <a:gd name="T65" fmla="*/ 10 h 22"/>
                <a:gd name="T66" fmla="*/ 3 w 3"/>
                <a:gd name="T67" fmla="*/ 8 h 22"/>
                <a:gd name="T68" fmla="*/ 3 w 3"/>
                <a:gd name="T69" fmla="*/ 8 h 22"/>
                <a:gd name="T70" fmla="*/ 2 w 3"/>
                <a:gd name="T71" fmla="*/ 8 h 22"/>
                <a:gd name="T72" fmla="*/ 2 w 3"/>
                <a:gd name="T73" fmla="*/ 8 h 22"/>
                <a:gd name="T74" fmla="*/ 1 w 3"/>
                <a:gd name="T75" fmla="*/ 8 h 22"/>
                <a:gd name="T76" fmla="*/ 1 w 3"/>
                <a:gd name="T77" fmla="*/ 8 h 22"/>
                <a:gd name="T78" fmla="*/ 0 w 3"/>
                <a:gd name="T79" fmla="*/ 8 h 22"/>
                <a:gd name="T80" fmla="*/ 1 w 3"/>
                <a:gd name="T81" fmla="*/ 0 h 22"/>
                <a:gd name="T82" fmla="*/ 0 w 3"/>
                <a:gd name="T83" fmla="*/ 1 h 22"/>
                <a:gd name="T84" fmla="*/ 0 w 3"/>
                <a:gd name="T85" fmla="*/ 5 h 22"/>
                <a:gd name="T86" fmla="*/ 1 w 3"/>
                <a:gd name="T87" fmla="*/ 6 h 22"/>
                <a:gd name="T88" fmla="*/ 3 w 3"/>
                <a:gd name="T89" fmla="*/ 5 h 22"/>
                <a:gd name="T90" fmla="*/ 3 w 3"/>
                <a:gd name="T91" fmla="*/ 1 h 22"/>
                <a:gd name="T92" fmla="*/ 1 w 3"/>
                <a:gd name="T93"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2">
                  <a:moveTo>
                    <a:pt x="0" y="19"/>
                  </a:moveTo>
                  <a:cubicBezTo>
                    <a:pt x="0" y="22"/>
                    <a:pt x="0" y="22"/>
                    <a:pt x="0" y="22"/>
                  </a:cubicBezTo>
                  <a:cubicBezTo>
                    <a:pt x="1" y="22"/>
                    <a:pt x="1" y="22"/>
                    <a:pt x="1" y="22"/>
                  </a:cubicBezTo>
                  <a:cubicBezTo>
                    <a:pt x="2" y="22"/>
                    <a:pt x="2" y="22"/>
                    <a:pt x="3" y="22"/>
                  </a:cubicBezTo>
                  <a:cubicBezTo>
                    <a:pt x="3" y="19"/>
                    <a:pt x="3" y="19"/>
                    <a:pt x="3" y="19"/>
                  </a:cubicBezTo>
                  <a:cubicBezTo>
                    <a:pt x="2" y="19"/>
                    <a:pt x="2" y="19"/>
                    <a:pt x="2" y="19"/>
                  </a:cubicBezTo>
                  <a:cubicBezTo>
                    <a:pt x="2" y="19"/>
                    <a:pt x="2" y="19"/>
                    <a:pt x="2" y="19"/>
                  </a:cubicBezTo>
                  <a:cubicBezTo>
                    <a:pt x="1" y="20"/>
                    <a:pt x="1" y="20"/>
                    <a:pt x="1" y="20"/>
                  </a:cubicBezTo>
                  <a:cubicBezTo>
                    <a:pt x="1" y="19"/>
                    <a:pt x="1" y="19"/>
                    <a:pt x="1" y="19"/>
                  </a:cubicBezTo>
                  <a:cubicBezTo>
                    <a:pt x="0" y="19"/>
                    <a:pt x="0" y="19"/>
                    <a:pt x="0" y="19"/>
                  </a:cubicBezTo>
                  <a:moveTo>
                    <a:pt x="0" y="15"/>
                  </a:moveTo>
                  <a:cubicBezTo>
                    <a:pt x="0" y="16"/>
                    <a:pt x="0" y="16"/>
                    <a:pt x="0" y="16"/>
                  </a:cubicBezTo>
                  <a:cubicBezTo>
                    <a:pt x="1" y="17"/>
                    <a:pt x="1" y="17"/>
                    <a:pt x="1" y="17"/>
                  </a:cubicBezTo>
                  <a:cubicBezTo>
                    <a:pt x="3" y="16"/>
                    <a:pt x="3" y="16"/>
                    <a:pt x="3" y="16"/>
                  </a:cubicBezTo>
                  <a:cubicBezTo>
                    <a:pt x="3" y="15"/>
                    <a:pt x="3" y="15"/>
                    <a:pt x="3" y="15"/>
                  </a:cubicBezTo>
                  <a:cubicBezTo>
                    <a:pt x="2" y="16"/>
                    <a:pt x="2" y="16"/>
                    <a:pt x="2" y="16"/>
                  </a:cubicBezTo>
                  <a:cubicBezTo>
                    <a:pt x="2" y="16"/>
                    <a:pt x="2" y="16"/>
                    <a:pt x="2" y="16"/>
                  </a:cubicBezTo>
                  <a:cubicBezTo>
                    <a:pt x="1" y="16"/>
                    <a:pt x="1" y="16"/>
                    <a:pt x="1" y="16"/>
                  </a:cubicBezTo>
                  <a:cubicBezTo>
                    <a:pt x="1" y="16"/>
                    <a:pt x="1" y="16"/>
                    <a:pt x="1" y="16"/>
                  </a:cubicBezTo>
                  <a:cubicBezTo>
                    <a:pt x="0" y="15"/>
                    <a:pt x="0" y="15"/>
                    <a:pt x="0" y="15"/>
                  </a:cubicBezTo>
                  <a:moveTo>
                    <a:pt x="0" y="12"/>
                  </a:moveTo>
                  <a:cubicBezTo>
                    <a:pt x="0" y="12"/>
                    <a:pt x="0" y="12"/>
                    <a:pt x="0" y="12"/>
                  </a:cubicBezTo>
                  <a:cubicBezTo>
                    <a:pt x="1" y="13"/>
                    <a:pt x="1" y="13"/>
                    <a:pt x="1" y="13"/>
                  </a:cubicBezTo>
                  <a:cubicBezTo>
                    <a:pt x="3" y="12"/>
                    <a:pt x="3" y="12"/>
                    <a:pt x="3" y="12"/>
                  </a:cubicBezTo>
                  <a:cubicBezTo>
                    <a:pt x="3" y="12"/>
                    <a:pt x="3" y="12"/>
                    <a:pt x="3" y="12"/>
                  </a:cubicBezTo>
                  <a:cubicBezTo>
                    <a:pt x="2" y="12"/>
                    <a:pt x="2" y="12"/>
                    <a:pt x="2" y="12"/>
                  </a:cubicBezTo>
                  <a:cubicBezTo>
                    <a:pt x="2" y="12"/>
                    <a:pt x="2" y="12"/>
                    <a:pt x="2" y="12"/>
                  </a:cubicBezTo>
                  <a:cubicBezTo>
                    <a:pt x="1" y="12"/>
                    <a:pt x="1" y="12"/>
                    <a:pt x="1" y="12"/>
                  </a:cubicBezTo>
                  <a:cubicBezTo>
                    <a:pt x="1" y="12"/>
                    <a:pt x="1" y="12"/>
                    <a:pt x="1" y="12"/>
                  </a:cubicBezTo>
                  <a:cubicBezTo>
                    <a:pt x="0" y="12"/>
                    <a:pt x="0" y="12"/>
                    <a:pt x="0" y="12"/>
                  </a:cubicBezTo>
                  <a:moveTo>
                    <a:pt x="0" y="8"/>
                  </a:moveTo>
                  <a:cubicBezTo>
                    <a:pt x="0" y="8"/>
                    <a:pt x="0" y="8"/>
                    <a:pt x="0" y="8"/>
                  </a:cubicBezTo>
                  <a:cubicBezTo>
                    <a:pt x="1" y="10"/>
                    <a:pt x="1" y="10"/>
                    <a:pt x="1" y="10"/>
                  </a:cubicBezTo>
                  <a:cubicBezTo>
                    <a:pt x="3" y="8"/>
                    <a:pt x="3" y="8"/>
                    <a:pt x="3" y="8"/>
                  </a:cubicBezTo>
                  <a:cubicBezTo>
                    <a:pt x="3" y="8"/>
                    <a:pt x="3" y="8"/>
                    <a:pt x="3" y="8"/>
                  </a:cubicBezTo>
                  <a:cubicBezTo>
                    <a:pt x="2" y="8"/>
                    <a:pt x="2" y="8"/>
                    <a:pt x="2" y="8"/>
                  </a:cubicBezTo>
                  <a:cubicBezTo>
                    <a:pt x="2" y="8"/>
                    <a:pt x="2" y="8"/>
                    <a:pt x="2" y="8"/>
                  </a:cubicBezTo>
                  <a:cubicBezTo>
                    <a:pt x="1" y="8"/>
                    <a:pt x="1" y="8"/>
                    <a:pt x="1" y="8"/>
                  </a:cubicBezTo>
                  <a:cubicBezTo>
                    <a:pt x="1" y="8"/>
                    <a:pt x="1" y="8"/>
                    <a:pt x="1" y="8"/>
                  </a:cubicBezTo>
                  <a:cubicBezTo>
                    <a:pt x="0" y="8"/>
                    <a:pt x="0" y="8"/>
                    <a:pt x="0" y="8"/>
                  </a:cubicBezTo>
                  <a:moveTo>
                    <a:pt x="1" y="0"/>
                  </a:moveTo>
                  <a:cubicBezTo>
                    <a:pt x="1" y="0"/>
                    <a:pt x="0" y="0"/>
                    <a:pt x="0" y="1"/>
                  </a:cubicBezTo>
                  <a:cubicBezTo>
                    <a:pt x="0" y="5"/>
                    <a:pt x="0" y="5"/>
                    <a:pt x="0" y="5"/>
                  </a:cubicBezTo>
                  <a:cubicBezTo>
                    <a:pt x="1" y="6"/>
                    <a:pt x="1" y="6"/>
                    <a:pt x="1"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p:nvPr/>
          </p:nvSpPr>
          <p:spPr bwMode="auto">
            <a:xfrm rot="20333012">
              <a:off x="2123006" y="-653153"/>
              <a:ext cx="71072" cy="71072"/>
            </a:xfrm>
            <a:custGeom>
              <a:gdLst>
                <a:gd name="T0" fmla="*/ 2 w 7"/>
                <a:gd name="T1" fmla="*/ 0 h 7"/>
                <a:gd name="T2" fmla="*/ 1 w 7"/>
                <a:gd name="T3" fmla="*/ 1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6 h 7"/>
                <a:gd name="T22" fmla="*/ 6 w 7"/>
                <a:gd name="T23" fmla="*/ 5 h 7"/>
                <a:gd name="T24" fmla="*/ 5 w 7"/>
                <a:gd name="T25" fmla="*/ 4 h 7"/>
                <a:gd name="T26" fmla="*/ 2 w 7"/>
                <a:gd name="T27" fmla="*/ 1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1"/>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7"/>
                    <a:pt x="5" y="6"/>
                    <a:pt x="6" y="6"/>
                  </a:cubicBezTo>
                  <a:cubicBezTo>
                    <a:pt x="6" y="5"/>
                    <a:pt x="6" y="5"/>
                    <a:pt x="6" y="5"/>
                  </a:cubicBezTo>
                  <a:cubicBezTo>
                    <a:pt x="5" y="4"/>
                    <a:pt x="5" y="4"/>
                    <a:pt x="5" y="4"/>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p:nvPr/>
          </p:nvSpPr>
          <p:spPr bwMode="auto">
            <a:xfrm rot="20333012">
              <a:off x="2166675" y="-673068"/>
              <a:ext cx="86866" cy="71072"/>
            </a:xfrm>
            <a:custGeom>
              <a:gdLst>
                <a:gd name="T0" fmla="*/ 6 w 8"/>
                <a:gd name="T1" fmla="*/ 0 h 7"/>
                <a:gd name="T2" fmla="*/ 6 w 8"/>
                <a:gd name="T3" fmla="*/ 1 h 7"/>
                <a:gd name="T4" fmla="*/ 3 w 8"/>
                <a:gd name="T5" fmla="*/ 4 h 7"/>
                <a:gd name="T6" fmla="*/ 1 w 8"/>
                <a:gd name="T7" fmla="*/ 5 h 7"/>
                <a:gd name="T8" fmla="*/ 1 w 8"/>
                <a:gd name="T9" fmla="*/ 6 h 7"/>
                <a:gd name="T10" fmla="*/ 1 w 8"/>
                <a:gd name="T11" fmla="*/ 7 h 7"/>
                <a:gd name="T12" fmla="*/ 1 w 8"/>
                <a:gd name="T13" fmla="*/ 7 h 7"/>
                <a:gd name="T14" fmla="*/ 2 w 8"/>
                <a:gd name="T15" fmla="*/ 7 h 7"/>
                <a:gd name="T16" fmla="*/ 3 w 8"/>
                <a:gd name="T17" fmla="*/ 7 h 7"/>
                <a:gd name="T18" fmla="*/ 7 w 8"/>
                <a:gd name="T19" fmla="*/ 2 h 7"/>
                <a:gd name="T20" fmla="*/ 7 w 8"/>
                <a:gd name="T21" fmla="*/ 1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1"/>
                  </a:cubicBezTo>
                  <a:cubicBezTo>
                    <a:pt x="3" y="4"/>
                    <a:pt x="3" y="4"/>
                    <a:pt x="3" y="4"/>
                  </a:cubicBezTo>
                  <a:cubicBezTo>
                    <a:pt x="1" y="5"/>
                    <a:pt x="1" y="5"/>
                    <a:pt x="1" y="5"/>
                  </a:cubicBezTo>
                  <a:cubicBezTo>
                    <a:pt x="1" y="6"/>
                    <a:pt x="1" y="6"/>
                    <a:pt x="1" y="6"/>
                  </a:cubicBezTo>
                  <a:cubicBezTo>
                    <a:pt x="0" y="6"/>
                    <a:pt x="0" y="7"/>
                    <a:pt x="1" y="7"/>
                  </a:cubicBezTo>
                  <a:cubicBezTo>
                    <a:pt x="1" y="7"/>
                    <a:pt x="1" y="7"/>
                    <a:pt x="1" y="7"/>
                  </a:cubicBezTo>
                  <a:cubicBezTo>
                    <a:pt x="2" y="7"/>
                    <a:pt x="2" y="7"/>
                    <a:pt x="2" y="7"/>
                  </a:cubicBezTo>
                  <a:cubicBezTo>
                    <a:pt x="3" y="7"/>
                    <a:pt x="3" y="7"/>
                    <a:pt x="3" y="7"/>
                  </a:cubicBezTo>
                  <a:cubicBezTo>
                    <a:pt x="7" y="2"/>
                    <a:pt x="7" y="2"/>
                    <a:pt x="7" y="2"/>
                  </a:cubicBezTo>
                  <a:cubicBezTo>
                    <a:pt x="8" y="2"/>
                    <a:pt x="8" y="1"/>
                    <a:pt x="7" y="1"/>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p:nvPr/>
          </p:nvSpPr>
          <p:spPr bwMode="auto">
            <a:xfrm rot="20333012">
              <a:off x="2138653" y="-616585"/>
              <a:ext cx="71072" cy="78968"/>
            </a:xfrm>
            <a:custGeom>
              <a:gdLst>
                <a:gd name="T0" fmla="*/ 2 w 7"/>
                <a:gd name="T1" fmla="*/ 0 h 7"/>
                <a:gd name="T2" fmla="*/ 1 w 7"/>
                <a:gd name="T3" fmla="*/ 0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5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5"/>
                    <a:pt x="6" y="5"/>
                    <a:pt x="6" y="5"/>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p:nvPr/>
          </p:nvSpPr>
          <p:spPr bwMode="auto">
            <a:xfrm rot="20333012">
              <a:off x="2182322" y="-636499"/>
              <a:ext cx="86866" cy="78968"/>
            </a:xfrm>
            <a:custGeom>
              <a:gdLst>
                <a:gd name="T0" fmla="*/ 6 w 8"/>
                <a:gd name="T1" fmla="*/ 0 h 7"/>
                <a:gd name="T2" fmla="*/ 6 w 8"/>
                <a:gd name="T3" fmla="*/ 0 h 7"/>
                <a:gd name="T4" fmla="*/ 3 w 8"/>
                <a:gd name="T5" fmla="*/ 3 h 7"/>
                <a:gd name="T6" fmla="*/ 1 w 8"/>
                <a:gd name="T7" fmla="*/ 5 h 7"/>
                <a:gd name="T8" fmla="*/ 1 w 8"/>
                <a:gd name="T9" fmla="*/ 5 h 7"/>
                <a:gd name="T10" fmla="*/ 1 w 8"/>
                <a:gd name="T11" fmla="*/ 7 h 7"/>
                <a:gd name="T12" fmla="*/ 1 w 8"/>
                <a:gd name="T13" fmla="*/ 7 h 7"/>
                <a:gd name="T14" fmla="*/ 2 w 8"/>
                <a:gd name="T15" fmla="*/ 7 h 7"/>
                <a:gd name="T16" fmla="*/ 3 w 8"/>
                <a:gd name="T17" fmla="*/ 7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7"/>
                    <a:pt x="3" y="7"/>
                    <a:pt x="3" y="7"/>
                  </a:cubicBezTo>
                  <a:cubicBezTo>
                    <a:pt x="7" y="2"/>
                    <a:pt x="7" y="2"/>
                    <a:pt x="7" y="2"/>
                  </a:cubicBezTo>
                  <a:cubicBezTo>
                    <a:pt x="8" y="2"/>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2"/>
            <p:cNvSpPr/>
            <p:nvPr/>
          </p:nvSpPr>
          <p:spPr bwMode="auto">
            <a:xfrm rot="20333012">
              <a:off x="2152878" y="-579751"/>
              <a:ext cx="71072" cy="78968"/>
            </a:xfrm>
            <a:custGeom>
              <a:gdLst>
                <a:gd name="T0" fmla="*/ 2 w 7"/>
                <a:gd name="T1" fmla="*/ 0 h 7"/>
                <a:gd name="T2" fmla="*/ 1 w 7"/>
                <a:gd name="T3" fmla="*/ 0 h 7"/>
                <a:gd name="T4" fmla="*/ 1 w 7"/>
                <a:gd name="T5" fmla="*/ 2 h 7"/>
                <a:gd name="T6" fmla="*/ 5 w 7"/>
                <a:gd name="T7" fmla="*/ 6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4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1"/>
                    <a:pt x="1" y="2"/>
                  </a:cubicBezTo>
                  <a:cubicBezTo>
                    <a:pt x="5" y="6"/>
                    <a:pt x="5" y="6"/>
                    <a:pt x="5" y="6"/>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3"/>
            <p:cNvSpPr/>
            <p:nvPr/>
          </p:nvSpPr>
          <p:spPr bwMode="auto">
            <a:xfrm rot="20333012">
              <a:off x="2196547" y="-599666"/>
              <a:ext cx="86866" cy="78968"/>
            </a:xfrm>
            <a:custGeom>
              <a:gdLst>
                <a:gd name="T0" fmla="*/ 6 w 8"/>
                <a:gd name="T1" fmla="*/ 0 h 7"/>
                <a:gd name="T2" fmla="*/ 6 w 8"/>
                <a:gd name="T3" fmla="*/ 0 h 7"/>
                <a:gd name="T4" fmla="*/ 3 w 8"/>
                <a:gd name="T5" fmla="*/ 3 h 7"/>
                <a:gd name="T6" fmla="*/ 1 w 8"/>
                <a:gd name="T7" fmla="*/ 4 h 7"/>
                <a:gd name="T8" fmla="*/ 1 w 8"/>
                <a:gd name="T9" fmla="*/ 5 h 7"/>
                <a:gd name="T10" fmla="*/ 1 w 8"/>
                <a:gd name="T11" fmla="*/ 7 h 7"/>
                <a:gd name="T12" fmla="*/ 1 w 8"/>
                <a:gd name="T13" fmla="*/ 7 h 7"/>
                <a:gd name="T14" fmla="*/ 2 w 8"/>
                <a:gd name="T15" fmla="*/ 7 h 7"/>
                <a:gd name="T16" fmla="*/ 3 w 8"/>
                <a:gd name="T17" fmla="*/ 6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6"/>
                    <a:pt x="0" y="6"/>
                    <a:pt x="1" y="7"/>
                  </a:cubicBezTo>
                  <a:cubicBezTo>
                    <a:pt x="1" y="7"/>
                    <a:pt x="1" y="7"/>
                    <a:pt x="1" y="7"/>
                  </a:cubicBezTo>
                  <a:cubicBezTo>
                    <a:pt x="2" y="7"/>
                    <a:pt x="2" y="7"/>
                    <a:pt x="2" y="7"/>
                  </a:cubicBezTo>
                  <a:cubicBezTo>
                    <a:pt x="3" y="6"/>
                    <a:pt x="3" y="6"/>
                    <a:pt x="3" y="6"/>
                  </a:cubicBezTo>
                  <a:cubicBezTo>
                    <a:pt x="7" y="2"/>
                    <a:pt x="7" y="2"/>
                    <a:pt x="7" y="2"/>
                  </a:cubicBezTo>
                  <a:cubicBezTo>
                    <a:pt x="8" y="1"/>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4"/>
            <p:cNvSpPr/>
            <p:nvPr/>
          </p:nvSpPr>
          <p:spPr bwMode="auto">
            <a:xfrm rot="20333012">
              <a:off x="2168526" y="-535287"/>
              <a:ext cx="71072" cy="71072"/>
            </a:xfrm>
            <a:custGeom>
              <a:gdLst>
                <a:gd name="T0" fmla="*/ 2 w 7"/>
                <a:gd name="T1" fmla="*/ 0 h 7"/>
                <a:gd name="T2" fmla="*/ 1 w 7"/>
                <a:gd name="T3" fmla="*/ 0 h 7"/>
                <a:gd name="T4" fmla="*/ 1 w 7"/>
                <a:gd name="T5" fmla="*/ 2 h 7"/>
                <a:gd name="T6" fmla="*/ 5 w 7"/>
                <a:gd name="T7" fmla="*/ 6 h 7"/>
                <a:gd name="T8" fmla="*/ 6 w 7"/>
                <a:gd name="T9" fmla="*/ 6 h 7"/>
                <a:gd name="T10" fmla="*/ 6 w 7"/>
                <a:gd name="T11" fmla="*/ 7 h 7"/>
                <a:gd name="T12" fmla="*/ 7 w 7"/>
                <a:gd name="T13" fmla="*/ 6 h 7"/>
                <a:gd name="T14" fmla="*/ 7 w 7"/>
                <a:gd name="T15" fmla="*/ 6 h 7"/>
                <a:gd name="T16" fmla="*/ 6 w 7"/>
                <a:gd name="T17" fmla="*/ 7 h 7"/>
                <a:gd name="T18" fmla="*/ 6 w 7"/>
                <a:gd name="T19" fmla="*/ 6 h 7"/>
                <a:gd name="T20" fmla="*/ 6 w 7"/>
                <a:gd name="T21" fmla="*/ 5 h 7"/>
                <a:gd name="T22" fmla="*/ 6 w 7"/>
                <a:gd name="T23" fmla="*/ 4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0"/>
                    <a:pt x="0" y="1"/>
                    <a:pt x="1" y="2"/>
                  </a:cubicBezTo>
                  <a:cubicBezTo>
                    <a:pt x="5" y="6"/>
                    <a:pt x="5" y="6"/>
                    <a:pt x="5" y="6"/>
                  </a:cubicBezTo>
                  <a:cubicBezTo>
                    <a:pt x="6" y="6"/>
                    <a:pt x="6" y="6"/>
                    <a:pt x="6" y="6"/>
                  </a:cubicBezTo>
                  <a:cubicBezTo>
                    <a:pt x="6" y="7"/>
                    <a:pt x="6" y="7"/>
                    <a:pt x="6" y="7"/>
                  </a:cubicBezTo>
                  <a:cubicBezTo>
                    <a:pt x="7" y="6"/>
                    <a:pt x="7" y="6"/>
                    <a:pt x="7" y="6"/>
                  </a:cubicBezTo>
                  <a:cubicBezTo>
                    <a:pt x="7" y="6"/>
                    <a:pt x="7" y="6"/>
                    <a:pt x="7" y="6"/>
                  </a:cubicBezTo>
                  <a:cubicBezTo>
                    <a:pt x="6" y="7"/>
                    <a:pt x="6" y="7"/>
                    <a:pt x="6" y="7"/>
                  </a:cubicBezTo>
                  <a:cubicBezTo>
                    <a:pt x="6" y="6"/>
                    <a:pt x="6" y="6"/>
                    <a:pt x="6" y="6"/>
                  </a:cubicBezTo>
                  <a:cubicBezTo>
                    <a:pt x="5" y="6"/>
                    <a:pt x="5" y="5"/>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5"/>
            <p:cNvSpPr/>
            <p:nvPr/>
          </p:nvSpPr>
          <p:spPr bwMode="auto">
            <a:xfrm rot="20333012">
              <a:off x="2212194" y="-555202"/>
              <a:ext cx="86866" cy="71072"/>
            </a:xfrm>
            <a:custGeom>
              <a:gdLst>
                <a:gd name="T0" fmla="*/ 6 w 8"/>
                <a:gd name="T1" fmla="*/ 0 h 7"/>
                <a:gd name="T2" fmla="*/ 6 w 8"/>
                <a:gd name="T3" fmla="*/ 0 h 7"/>
                <a:gd name="T4" fmla="*/ 3 w 8"/>
                <a:gd name="T5" fmla="*/ 3 h 7"/>
                <a:gd name="T6" fmla="*/ 1 w 8"/>
                <a:gd name="T7" fmla="*/ 4 h 7"/>
                <a:gd name="T8" fmla="*/ 1 w 8"/>
                <a:gd name="T9" fmla="*/ 5 h 7"/>
                <a:gd name="T10" fmla="*/ 1 w 8"/>
                <a:gd name="T11" fmla="*/ 6 h 7"/>
                <a:gd name="T12" fmla="*/ 1 w 8"/>
                <a:gd name="T13" fmla="*/ 7 h 7"/>
                <a:gd name="T14" fmla="*/ 2 w 8"/>
                <a:gd name="T15" fmla="*/ 6 h 7"/>
                <a:gd name="T16" fmla="*/ 3 w 8"/>
                <a:gd name="T17" fmla="*/ 6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5"/>
                    <a:pt x="0" y="6"/>
                    <a:pt x="1" y="6"/>
                  </a:cubicBezTo>
                  <a:cubicBezTo>
                    <a:pt x="1" y="7"/>
                    <a:pt x="1" y="7"/>
                    <a:pt x="1" y="7"/>
                  </a:cubicBezTo>
                  <a:cubicBezTo>
                    <a:pt x="2" y="6"/>
                    <a:pt x="2" y="6"/>
                    <a:pt x="2" y="6"/>
                  </a:cubicBezTo>
                  <a:cubicBezTo>
                    <a:pt x="3" y="6"/>
                    <a:pt x="3" y="6"/>
                    <a:pt x="3" y="6"/>
                  </a:cubicBezTo>
                  <a:cubicBezTo>
                    <a:pt x="7" y="2"/>
                    <a:pt x="7" y="2"/>
                    <a:pt x="7" y="2"/>
                  </a:cubicBezTo>
                  <a:cubicBezTo>
                    <a:pt x="8" y="1"/>
                    <a:pt x="8"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noEditPoints="1"/>
            </p:cNvSpPr>
            <p:nvPr/>
          </p:nvSpPr>
          <p:spPr bwMode="auto">
            <a:xfrm rot="20333012">
              <a:off x="1933220" y="-215715"/>
              <a:ext cx="236905" cy="23692"/>
            </a:xfrm>
            <a:custGeom>
              <a:gdLst>
                <a:gd name="T0" fmla="*/ 5 w 22"/>
                <a:gd name="T1" fmla="*/ 0 h 2"/>
                <a:gd name="T2" fmla="*/ 2 w 22"/>
                <a:gd name="T3" fmla="*/ 0 h 2"/>
                <a:gd name="T4" fmla="*/ 0 w 22"/>
                <a:gd name="T5" fmla="*/ 1 h 2"/>
                <a:gd name="T6" fmla="*/ 2 w 22"/>
                <a:gd name="T7" fmla="*/ 2 h 2"/>
                <a:gd name="T8" fmla="*/ 5 w 22"/>
                <a:gd name="T9" fmla="*/ 2 h 2"/>
                <a:gd name="T10" fmla="*/ 6 w 22"/>
                <a:gd name="T11" fmla="*/ 1 h 2"/>
                <a:gd name="T12" fmla="*/ 5 w 22"/>
                <a:gd name="T13" fmla="*/ 0 h 2"/>
                <a:gd name="T14" fmla="*/ 9 w 22"/>
                <a:gd name="T15" fmla="*/ 0 h 2"/>
                <a:gd name="T16" fmla="*/ 8 w 22"/>
                <a:gd name="T17" fmla="*/ 0 h 2"/>
                <a:gd name="T18" fmla="*/ 9 w 22"/>
                <a:gd name="T19" fmla="*/ 0 h 2"/>
                <a:gd name="T20" fmla="*/ 9 w 22"/>
                <a:gd name="T21" fmla="*/ 1 h 2"/>
                <a:gd name="T22" fmla="*/ 9 w 22"/>
                <a:gd name="T23" fmla="*/ 2 h 2"/>
                <a:gd name="T24" fmla="*/ 8 w 22"/>
                <a:gd name="T25" fmla="*/ 2 h 2"/>
                <a:gd name="T26" fmla="*/ 9 w 22"/>
                <a:gd name="T27" fmla="*/ 2 h 2"/>
                <a:gd name="T28" fmla="*/ 10 w 22"/>
                <a:gd name="T29" fmla="*/ 1 h 2"/>
                <a:gd name="T30" fmla="*/ 9 w 22"/>
                <a:gd name="T31" fmla="*/ 0 h 2"/>
                <a:gd name="T32" fmla="*/ 13 w 22"/>
                <a:gd name="T33" fmla="*/ 0 h 2"/>
                <a:gd name="T34" fmla="*/ 12 w 22"/>
                <a:gd name="T35" fmla="*/ 0 h 2"/>
                <a:gd name="T36" fmla="*/ 12 w 22"/>
                <a:gd name="T37" fmla="*/ 0 h 2"/>
                <a:gd name="T38" fmla="*/ 13 w 22"/>
                <a:gd name="T39" fmla="*/ 1 h 2"/>
                <a:gd name="T40" fmla="*/ 12 w 22"/>
                <a:gd name="T41" fmla="*/ 2 h 2"/>
                <a:gd name="T42" fmla="*/ 12 w 22"/>
                <a:gd name="T43" fmla="*/ 2 h 2"/>
                <a:gd name="T44" fmla="*/ 13 w 22"/>
                <a:gd name="T45" fmla="*/ 2 h 2"/>
                <a:gd name="T46" fmla="*/ 14 w 22"/>
                <a:gd name="T47" fmla="*/ 1 h 2"/>
                <a:gd name="T48" fmla="*/ 13 w 22"/>
                <a:gd name="T49" fmla="*/ 0 h 2"/>
                <a:gd name="T50" fmla="*/ 16 w 22"/>
                <a:gd name="T51" fmla="*/ 0 h 2"/>
                <a:gd name="T52" fmla="*/ 16 w 22"/>
                <a:gd name="T53" fmla="*/ 0 h 2"/>
                <a:gd name="T54" fmla="*/ 16 w 22"/>
                <a:gd name="T55" fmla="*/ 0 h 2"/>
                <a:gd name="T56" fmla="*/ 17 w 22"/>
                <a:gd name="T57" fmla="*/ 1 h 2"/>
                <a:gd name="T58" fmla="*/ 16 w 22"/>
                <a:gd name="T59" fmla="*/ 2 h 2"/>
                <a:gd name="T60" fmla="*/ 16 w 22"/>
                <a:gd name="T61" fmla="*/ 2 h 2"/>
                <a:gd name="T62" fmla="*/ 16 w 22"/>
                <a:gd name="T63" fmla="*/ 2 h 2"/>
                <a:gd name="T64" fmla="*/ 18 w 22"/>
                <a:gd name="T65" fmla="*/ 1 h 2"/>
                <a:gd name="T66" fmla="*/ 16 w 22"/>
                <a:gd name="T67" fmla="*/ 0 h 2"/>
                <a:gd name="T68" fmla="*/ 22 w 22"/>
                <a:gd name="T69" fmla="*/ 0 h 2"/>
                <a:gd name="T70" fmla="*/ 20 w 22"/>
                <a:gd name="T71" fmla="*/ 0 h 2"/>
                <a:gd name="T72" fmla="*/ 20 w 22"/>
                <a:gd name="T73" fmla="*/ 0 h 2"/>
                <a:gd name="T74" fmla="*/ 20 w 22"/>
                <a:gd name="T75" fmla="*/ 1 h 2"/>
                <a:gd name="T76" fmla="*/ 20 w 22"/>
                <a:gd name="T77" fmla="*/ 2 h 2"/>
                <a:gd name="T78" fmla="*/ 20 w 22"/>
                <a:gd name="T79" fmla="*/ 2 h 2"/>
                <a:gd name="T80" fmla="*/ 22 w 22"/>
                <a:gd name="T81" fmla="*/ 2 h 2"/>
                <a:gd name="T82" fmla="*/ 22 w 22"/>
                <a:gd name="T83" fmla="*/ 1 h 2"/>
                <a:gd name="T84" fmla="*/ 22 w 22"/>
                <a:gd name="T85" fmla="*/ 1 h 2"/>
                <a:gd name="T86" fmla="*/ 22 w 22"/>
                <a:gd name="T87" fmla="*/ 1 h 2"/>
                <a:gd name="T88" fmla="*/ 22 w 22"/>
                <a:gd name="T89" fmla="*/ 1 h 2"/>
                <a:gd name="T90" fmla="*/ 22 w 22"/>
                <a:gd name="T91"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
                  <a:moveTo>
                    <a:pt x="5" y="0"/>
                  </a:moveTo>
                  <a:cubicBezTo>
                    <a:pt x="2" y="0"/>
                    <a:pt x="2" y="0"/>
                    <a:pt x="2" y="0"/>
                  </a:cubicBezTo>
                  <a:cubicBezTo>
                    <a:pt x="1" y="0"/>
                    <a:pt x="0" y="0"/>
                    <a:pt x="0" y="1"/>
                  </a:cubicBezTo>
                  <a:cubicBezTo>
                    <a:pt x="0" y="2"/>
                    <a:pt x="1" y="2"/>
                    <a:pt x="2" y="2"/>
                  </a:cubicBezTo>
                  <a:cubicBezTo>
                    <a:pt x="5" y="2"/>
                    <a:pt x="5" y="2"/>
                    <a:pt x="5" y="2"/>
                  </a:cubicBezTo>
                  <a:cubicBezTo>
                    <a:pt x="6" y="1"/>
                    <a:pt x="6" y="1"/>
                    <a:pt x="6" y="1"/>
                  </a:cubicBezTo>
                  <a:cubicBezTo>
                    <a:pt x="5" y="0"/>
                    <a:pt x="5" y="0"/>
                    <a:pt x="5" y="0"/>
                  </a:cubicBezTo>
                  <a:moveTo>
                    <a:pt x="9" y="0"/>
                  </a:moveTo>
                  <a:cubicBezTo>
                    <a:pt x="8" y="0"/>
                    <a:pt x="8" y="0"/>
                    <a:pt x="8" y="0"/>
                  </a:cubicBezTo>
                  <a:cubicBezTo>
                    <a:pt x="9" y="0"/>
                    <a:pt x="9" y="0"/>
                    <a:pt x="9" y="0"/>
                  </a:cubicBezTo>
                  <a:cubicBezTo>
                    <a:pt x="9" y="0"/>
                    <a:pt x="9" y="1"/>
                    <a:pt x="9" y="1"/>
                  </a:cubicBezTo>
                  <a:cubicBezTo>
                    <a:pt x="9" y="1"/>
                    <a:pt x="9" y="2"/>
                    <a:pt x="9" y="2"/>
                  </a:cubicBezTo>
                  <a:cubicBezTo>
                    <a:pt x="8" y="2"/>
                    <a:pt x="8" y="2"/>
                    <a:pt x="8" y="2"/>
                  </a:cubicBezTo>
                  <a:cubicBezTo>
                    <a:pt x="9" y="2"/>
                    <a:pt x="9" y="2"/>
                    <a:pt x="9" y="2"/>
                  </a:cubicBezTo>
                  <a:cubicBezTo>
                    <a:pt x="10" y="1"/>
                    <a:pt x="10" y="1"/>
                    <a:pt x="10" y="1"/>
                  </a:cubicBezTo>
                  <a:cubicBezTo>
                    <a:pt x="9" y="0"/>
                    <a:pt x="9" y="0"/>
                    <a:pt x="9" y="0"/>
                  </a:cubicBezTo>
                  <a:moveTo>
                    <a:pt x="13" y="0"/>
                  </a:moveTo>
                  <a:cubicBezTo>
                    <a:pt x="12" y="0"/>
                    <a:pt x="12" y="0"/>
                    <a:pt x="12" y="0"/>
                  </a:cubicBezTo>
                  <a:cubicBezTo>
                    <a:pt x="12" y="0"/>
                    <a:pt x="12" y="0"/>
                    <a:pt x="12" y="0"/>
                  </a:cubicBezTo>
                  <a:cubicBezTo>
                    <a:pt x="13" y="0"/>
                    <a:pt x="13" y="1"/>
                    <a:pt x="13" y="1"/>
                  </a:cubicBezTo>
                  <a:cubicBezTo>
                    <a:pt x="13" y="1"/>
                    <a:pt x="13" y="2"/>
                    <a:pt x="12" y="2"/>
                  </a:cubicBezTo>
                  <a:cubicBezTo>
                    <a:pt x="12" y="2"/>
                    <a:pt x="12" y="2"/>
                    <a:pt x="12" y="2"/>
                  </a:cubicBezTo>
                  <a:cubicBezTo>
                    <a:pt x="13" y="2"/>
                    <a:pt x="13" y="2"/>
                    <a:pt x="13" y="2"/>
                  </a:cubicBezTo>
                  <a:cubicBezTo>
                    <a:pt x="14" y="1"/>
                    <a:pt x="14" y="1"/>
                    <a:pt x="14" y="1"/>
                  </a:cubicBezTo>
                  <a:cubicBezTo>
                    <a:pt x="13" y="0"/>
                    <a:pt x="13" y="0"/>
                    <a:pt x="13" y="0"/>
                  </a:cubicBezTo>
                  <a:moveTo>
                    <a:pt x="16" y="0"/>
                  </a:moveTo>
                  <a:cubicBezTo>
                    <a:pt x="16" y="0"/>
                    <a:pt x="16" y="0"/>
                    <a:pt x="16" y="0"/>
                  </a:cubicBezTo>
                  <a:cubicBezTo>
                    <a:pt x="16" y="0"/>
                    <a:pt x="16" y="0"/>
                    <a:pt x="16" y="0"/>
                  </a:cubicBezTo>
                  <a:cubicBezTo>
                    <a:pt x="16" y="0"/>
                    <a:pt x="17" y="1"/>
                    <a:pt x="17" y="1"/>
                  </a:cubicBezTo>
                  <a:cubicBezTo>
                    <a:pt x="17" y="1"/>
                    <a:pt x="16" y="2"/>
                    <a:pt x="16" y="2"/>
                  </a:cubicBezTo>
                  <a:cubicBezTo>
                    <a:pt x="16" y="2"/>
                    <a:pt x="16" y="2"/>
                    <a:pt x="16" y="2"/>
                  </a:cubicBezTo>
                  <a:cubicBezTo>
                    <a:pt x="16" y="2"/>
                    <a:pt x="16" y="2"/>
                    <a:pt x="16" y="2"/>
                  </a:cubicBezTo>
                  <a:cubicBezTo>
                    <a:pt x="18" y="1"/>
                    <a:pt x="18" y="1"/>
                    <a:pt x="18" y="1"/>
                  </a:cubicBezTo>
                  <a:cubicBezTo>
                    <a:pt x="16" y="0"/>
                    <a:pt x="16" y="0"/>
                    <a:pt x="16" y="0"/>
                  </a:cubicBezTo>
                  <a:moveTo>
                    <a:pt x="22" y="0"/>
                  </a:moveTo>
                  <a:cubicBezTo>
                    <a:pt x="20" y="0"/>
                    <a:pt x="20" y="0"/>
                    <a:pt x="20" y="0"/>
                  </a:cubicBezTo>
                  <a:cubicBezTo>
                    <a:pt x="20" y="0"/>
                    <a:pt x="20" y="0"/>
                    <a:pt x="20" y="0"/>
                  </a:cubicBezTo>
                  <a:cubicBezTo>
                    <a:pt x="20" y="0"/>
                    <a:pt x="20" y="1"/>
                    <a:pt x="20" y="1"/>
                  </a:cubicBezTo>
                  <a:cubicBezTo>
                    <a:pt x="20" y="1"/>
                    <a:pt x="20" y="2"/>
                    <a:pt x="20" y="2"/>
                  </a:cubicBezTo>
                  <a:cubicBezTo>
                    <a:pt x="20" y="2"/>
                    <a:pt x="20" y="2"/>
                    <a:pt x="20" y="2"/>
                  </a:cubicBezTo>
                  <a:cubicBezTo>
                    <a:pt x="22" y="2"/>
                    <a:pt x="22" y="2"/>
                    <a:pt x="22" y="2"/>
                  </a:cubicBezTo>
                  <a:cubicBezTo>
                    <a:pt x="22" y="2"/>
                    <a:pt x="22" y="1"/>
                    <a:pt x="22" y="1"/>
                  </a:cubicBezTo>
                  <a:cubicBezTo>
                    <a:pt x="22" y="1"/>
                    <a:pt x="22" y="1"/>
                    <a:pt x="22" y="1"/>
                  </a:cubicBezTo>
                  <a:cubicBezTo>
                    <a:pt x="22" y="1"/>
                    <a:pt x="22" y="1"/>
                    <a:pt x="22" y="1"/>
                  </a:cubicBezTo>
                  <a:cubicBezTo>
                    <a:pt x="22" y="1"/>
                    <a:pt x="22" y="1"/>
                    <a:pt x="22" y="1"/>
                  </a:cubicBezTo>
                  <a:cubicBezTo>
                    <a:pt x="22" y="1"/>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7"/>
            <p:cNvSpPr/>
            <p:nvPr/>
          </p:nvSpPr>
          <p:spPr bwMode="auto">
            <a:xfrm rot="20333012">
              <a:off x="1970845" y="-188338"/>
              <a:ext cx="71072" cy="63174"/>
            </a:xfrm>
            <a:custGeom>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7 w 7"/>
                <a:gd name="T15" fmla="*/ 1 h 6"/>
                <a:gd name="T16" fmla="*/ 7 w 7"/>
                <a:gd name="T17" fmla="*/ 0 h 6"/>
                <a:gd name="T18" fmla="*/ 7 w 7"/>
                <a:gd name="T19" fmla="*/ 1 h 6"/>
                <a:gd name="T20" fmla="*/ 6 w 7"/>
                <a:gd name="T21" fmla="*/ 1 h 6"/>
                <a:gd name="T22" fmla="*/ 5 w 7"/>
                <a:gd name="T23" fmla="*/ 1 h 6"/>
                <a:gd name="T24" fmla="*/ 4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p:nvPr/>
          </p:nvSpPr>
          <p:spPr bwMode="auto">
            <a:xfrm rot="20333012">
              <a:off x="1950930" y="-247800"/>
              <a:ext cx="71072" cy="78968"/>
            </a:xfrm>
            <a:custGeom>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7 w 7"/>
                <a:gd name="T15" fmla="*/ 7 h 7"/>
                <a:gd name="T16" fmla="*/ 7 w 7"/>
                <a:gd name="T17" fmla="*/ 6 h 7"/>
                <a:gd name="T18" fmla="*/ 7 w 7"/>
                <a:gd name="T19" fmla="*/ 5 h 7"/>
                <a:gd name="T20" fmla="*/ 6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6" y="5"/>
                    <a:pt x="6" y="5"/>
                    <a:pt x="6" y="5"/>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p:nvPr/>
          </p:nvSpPr>
          <p:spPr bwMode="auto">
            <a:xfrm rot="20333012">
              <a:off x="2007411" y="-203985"/>
              <a:ext cx="78968" cy="63174"/>
            </a:xfrm>
            <a:custGeom>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6 w 7"/>
                <a:gd name="T15" fmla="*/ 1 h 6"/>
                <a:gd name="T16" fmla="*/ 7 w 7"/>
                <a:gd name="T17" fmla="*/ 0 h 6"/>
                <a:gd name="T18" fmla="*/ 6 w 7"/>
                <a:gd name="T19" fmla="*/ 1 h 6"/>
                <a:gd name="T20" fmla="*/ 6 w 7"/>
                <a:gd name="T21" fmla="*/ 1 h 6"/>
                <a:gd name="T22" fmla="*/ 5 w 7"/>
                <a:gd name="T23" fmla="*/ 1 h 6"/>
                <a:gd name="T24" fmla="*/ 4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6" y="1"/>
                    <a:pt x="6" y="1"/>
                    <a:pt x="6" y="1"/>
                  </a:cubicBezTo>
                  <a:cubicBezTo>
                    <a:pt x="7" y="1"/>
                    <a:pt x="7" y="0"/>
                    <a:pt x="7" y="0"/>
                  </a:cubicBezTo>
                  <a:cubicBezTo>
                    <a:pt x="7" y="0"/>
                    <a:pt x="7" y="1"/>
                    <a:pt x="6"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p:nvPr/>
          </p:nvSpPr>
          <p:spPr bwMode="auto">
            <a:xfrm rot="20333012">
              <a:off x="1987496" y="-263447"/>
              <a:ext cx="78968" cy="78968"/>
            </a:xfrm>
            <a:custGeom>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6 w 7"/>
                <a:gd name="T15" fmla="*/ 7 h 7"/>
                <a:gd name="T16" fmla="*/ 7 w 7"/>
                <a:gd name="T17" fmla="*/ 6 h 7"/>
                <a:gd name="T18" fmla="*/ 6 w 7"/>
                <a:gd name="T19" fmla="*/ 5 h 7"/>
                <a:gd name="T20" fmla="*/ 6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0"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6" y="7"/>
                    <a:pt x="6" y="7"/>
                    <a:pt x="6" y="7"/>
                  </a:cubicBezTo>
                  <a:cubicBezTo>
                    <a:pt x="7" y="7"/>
                    <a:pt x="7" y="6"/>
                    <a:pt x="7" y="6"/>
                  </a:cubicBezTo>
                  <a:cubicBezTo>
                    <a:pt x="7" y="6"/>
                    <a:pt x="7" y="5"/>
                    <a:pt x="6" y="5"/>
                  </a:cubicBezTo>
                  <a:cubicBezTo>
                    <a:pt x="6" y="5"/>
                    <a:pt x="6"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1"/>
            <p:cNvSpPr/>
            <p:nvPr/>
          </p:nvSpPr>
          <p:spPr bwMode="auto">
            <a:xfrm rot="20333012">
              <a:off x="2036612" y="-216787"/>
              <a:ext cx="86866" cy="63174"/>
            </a:xfrm>
            <a:custGeom>
              <a:gdLst>
                <a:gd name="T0" fmla="*/ 5 w 8"/>
                <a:gd name="T1" fmla="*/ 0 h 6"/>
                <a:gd name="T2" fmla="*/ 4 w 8"/>
                <a:gd name="T3" fmla="*/ 1 h 6"/>
                <a:gd name="T4" fmla="*/ 1 w 8"/>
                <a:gd name="T5" fmla="*/ 4 h 6"/>
                <a:gd name="T6" fmla="*/ 1 w 8"/>
                <a:gd name="T7" fmla="*/ 6 h 6"/>
                <a:gd name="T8" fmla="*/ 2 w 8"/>
                <a:gd name="T9" fmla="*/ 6 h 6"/>
                <a:gd name="T10" fmla="*/ 2 w 8"/>
                <a:gd name="T11" fmla="*/ 6 h 6"/>
                <a:gd name="T12" fmla="*/ 7 w 8"/>
                <a:gd name="T13" fmla="*/ 1 h 6"/>
                <a:gd name="T14" fmla="*/ 7 w 8"/>
                <a:gd name="T15" fmla="*/ 1 h 6"/>
                <a:gd name="T16" fmla="*/ 8 w 8"/>
                <a:gd name="T17" fmla="*/ 0 h 6"/>
                <a:gd name="T18" fmla="*/ 7 w 8"/>
                <a:gd name="T19" fmla="*/ 1 h 6"/>
                <a:gd name="T20" fmla="*/ 6 w 8"/>
                <a:gd name="T21" fmla="*/ 1 h 6"/>
                <a:gd name="T22" fmla="*/ 6 w 8"/>
                <a:gd name="T23" fmla="*/ 1 h 6"/>
                <a:gd name="T24" fmla="*/ 5 w 8"/>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5" y="0"/>
                  </a:moveTo>
                  <a:cubicBezTo>
                    <a:pt x="4" y="1"/>
                    <a:pt x="4" y="1"/>
                    <a:pt x="4" y="1"/>
                  </a:cubicBezTo>
                  <a:cubicBezTo>
                    <a:pt x="1" y="4"/>
                    <a:pt x="1" y="4"/>
                    <a:pt x="1" y="4"/>
                  </a:cubicBezTo>
                  <a:cubicBezTo>
                    <a:pt x="0" y="4"/>
                    <a:pt x="0" y="5"/>
                    <a:pt x="1" y="6"/>
                  </a:cubicBezTo>
                  <a:cubicBezTo>
                    <a:pt x="2" y="6"/>
                    <a:pt x="2" y="6"/>
                    <a:pt x="2" y="6"/>
                  </a:cubicBezTo>
                  <a:cubicBezTo>
                    <a:pt x="2" y="6"/>
                    <a:pt x="2" y="6"/>
                    <a:pt x="2" y="6"/>
                  </a:cubicBezTo>
                  <a:cubicBezTo>
                    <a:pt x="7" y="1"/>
                    <a:pt x="7" y="1"/>
                    <a:pt x="7" y="1"/>
                  </a:cubicBezTo>
                  <a:cubicBezTo>
                    <a:pt x="7" y="1"/>
                    <a:pt x="7" y="1"/>
                    <a:pt x="7" y="1"/>
                  </a:cubicBezTo>
                  <a:cubicBezTo>
                    <a:pt x="7" y="1"/>
                    <a:pt x="8" y="0"/>
                    <a:pt x="8" y="0"/>
                  </a:cubicBezTo>
                  <a:cubicBezTo>
                    <a:pt x="8" y="0"/>
                    <a:pt x="7" y="1"/>
                    <a:pt x="7" y="1"/>
                  </a:cubicBezTo>
                  <a:cubicBezTo>
                    <a:pt x="6" y="1"/>
                    <a:pt x="6" y="1"/>
                    <a:pt x="6" y="1"/>
                  </a:cubicBezTo>
                  <a:cubicBezTo>
                    <a:pt x="6" y="1"/>
                    <a:pt x="6" y="1"/>
                    <a:pt x="6"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p:nvPr/>
          </p:nvSpPr>
          <p:spPr bwMode="auto">
            <a:xfrm rot="20333012">
              <a:off x="2016697" y="-276249"/>
              <a:ext cx="86866" cy="78968"/>
            </a:xfrm>
            <a:custGeom>
              <a:gdLst>
                <a:gd name="T0" fmla="*/ 2 w 8"/>
                <a:gd name="T1" fmla="*/ 0 h 7"/>
                <a:gd name="T2" fmla="*/ 1 w 8"/>
                <a:gd name="T3" fmla="*/ 0 h 7"/>
                <a:gd name="T4" fmla="*/ 1 w 8"/>
                <a:gd name="T5" fmla="*/ 2 h 7"/>
                <a:gd name="T6" fmla="*/ 4 w 8"/>
                <a:gd name="T7" fmla="*/ 5 h 7"/>
                <a:gd name="T8" fmla="*/ 5 w 8"/>
                <a:gd name="T9" fmla="*/ 6 h 7"/>
                <a:gd name="T10" fmla="*/ 6 w 8"/>
                <a:gd name="T11" fmla="*/ 7 h 7"/>
                <a:gd name="T12" fmla="*/ 6 w 8"/>
                <a:gd name="T13" fmla="*/ 7 h 7"/>
                <a:gd name="T14" fmla="*/ 7 w 8"/>
                <a:gd name="T15" fmla="*/ 7 h 7"/>
                <a:gd name="T16" fmla="*/ 8 w 8"/>
                <a:gd name="T17" fmla="*/ 6 h 7"/>
                <a:gd name="T18" fmla="*/ 7 w 8"/>
                <a:gd name="T19" fmla="*/ 5 h 7"/>
                <a:gd name="T20" fmla="*/ 7 w 8"/>
                <a:gd name="T21" fmla="*/ 5 h 7"/>
                <a:gd name="T22" fmla="*/ 2 w 8"/>
                <a:gd name="T23" fmla="*/ 0 h 7"/>
                <a:gd name="T24" fmla="*/ 2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2" y="0"/>
                  </a:moveTo>
                  <a:cubicBezTo>
                    <a:pt x="1" y="0"/>
                    <a:pt x="1" y="0"/>
                    <a:pt x="1" y="0"/>
                  </a:cubicBezTo>
                  <a:cubicBezTo>
                    <a:pt x="0" y="1"/>
                    <a:pt x="0" y="1"/>
                    <a:pt x="1" y="2"/>
                  </a:cubicBezTo>
                  <a:cubicBezTo>
                    <a:pt x="4" y="5"/>
                    <a:pt x="4" y="5"/>
                    <a:pt x="4" y="5"/>
                  </a:cubicBezTo>
                  <a:cubicBezTo>
                    <a:pt x="5" y="6"/>
                    <a:pt x="5" y="6"/>
                    <a:pt x="5" y="6"/>
                  </a:cubicBezTo>
                  <a:cubicBezTo>
                    <a:pt x="6" y="7"/>
                    <a:pt x="6" y="7"/>
                    <a:pt x="6" y="7"/>
                  </a:cubicBezTo>
                  <a:cubicBezTo>
                    <a:pt x="6" y="7"/>
                    <a:pt x="6" y="7"/>
                    <a:pt x="6" y="7"/>
                  </a:cubicBezTo>
                  <a:cubicBezTo>
                    <a:pt x="7" y="7"/>
                    <a:pt x="7" y="7"/>
                    <a:pt x="7" y="7"/>
                  </a:cubicBezTo>
                  <a:cubicBezTo>
                    <a:pt x="7" y="7"/>
                    <a:pt x="8" y="6"/>
                    <a:pt x="8" y="6"/>
                  </a:cubicBezTo>
                  <a:cubicBezTo>
                    <a:pt x="8" y="6"/>
                    <a:pt x="7" y="5"/>
                    <a:pt x="7" y="5"/>
                  </a:cubicBezTo>
                  <a:cubicBezTo>
                    <a:pt x="7" y="5"/>
                    <a:pt x="7" y="5"/>
                    <a:pt x="7" y="5"/>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3"/>
            <p:cNvSpPr/>
            <p:nvPr/>
          </p:nvSpPr>
          <p:spPr bwMode="auto">
            <a:xfrm rot="20333012">
              <a:off x="2081343" y="-231013"/>
              <a:ext cx="71072" cy="63174"/>
            </a:xfrm>
            <a:custGeom>
              <a:gdLst>
                <a:gd name="T0" fmla="*/ 5 w 7"/>
                <a:gd name="T1" fmla="*/ 0 h 6"/>
                <a:gd name="T2" fmla="*/ 3 w 7"/>
                <a:gd name="T3" fmla="*/ 1 h 6"/>
                <a:gd name="T4" fmla="*/ 1 w 7"/>
                <a:gd name="T5" fmla="*/ 4 h 6"/>
                <a:gd name="T6" fmla="*/ 1 w 7"/>
                <a:gd name="T7" fmla="*/ 6 h 6"/>
                <a:gd name="T8" fmla="*/ 1 w 7"/>
                <a:gd name="T9" fmla="*/ 6 h 6"/>
                <a:gd name="T10" fmla="*/ 2 w 7"/>
                <a:gd name="T11" fmla="*/ 6 h 6"/>
                <a:gd name="T12" fmla="*/ 7 w 7"/>
                <a:gd name="T13" fmla="*/ 1 h 6"/>
                <a:gd name="T14" fmla="*/ 7 w 7"/>
                <a:gd name="T15" fmla="*/ 1 h 6"/>
                <a:gd name="T16" fmla="*/ 7 w 7"/>
                <a:gd name="T17" fmla="*/ 0 h 6"/>
                <a:gd name="T18" fmla="*/ 7 w 7"/>
                <a:gd name="T19" fmla="*/ 1 h 6"/>
                <a:gd name="T20" fmla="*/ 6 w 7"/>
                <a:gd name="T21" fmla="*/ 1 h 6"/>
                <a:gd name="T22" fmla="*/ 5 w 7"/>
                <a:gd name="T23" fmla="*/ 1 h 6"/>
                <a:gd name="T24" fmla="*/ 5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0"/>
                  </a:moveTo>
                  <a:cubicBezTo>
                    <a:pt x="3" y="1"/>
                    <a:pt x="3" y="1"/>
                    <a:pt x="3" y="1"/>
                  </a:cubicBezTo>
                  <a:cubicBezTo>
                    <a:pt x="1" y="4"/>
                    <a:pt x="1" y="4"/>
                    <a:pt x="1" y="4"/>
                  </a:cubicBezTo>
                  <a:cubicBezTo>
                    <a:pt x="0" y="4"/>
                    <a:pt x="0" y="5"/>
                    <a:pt x="1" y="6"/>
                  </a:cubicBezTo>
                  <a:cubicBezTo>
                    <a:pt x="1" y="6"/>
                    <a:pt x="1" y="6"/>
                    <a:pt x="1" y="6"/>
                  </a:cubicBezTo>
                  <a:cubicBezTo>
                    <a:pt x="2" y="6"/>
                    <a:pt x="2" y="6"/>
                    <a:pt x="2" y="6"/>
                  </a:cubicBezTo>
                  <a:cubicBezTo>
                    <a:pt x="7" y="1"/>
                    <a:pt x="7" y="1"/>
                    <a:pt x="7"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p:nvPr/>
          </p:nvSpPr>
          <p:spPr bwMode="auto">
            <a:xfrm rot="20333012">
              <a:off x="2061429" y="-290475"/>
              <a:ext cx="71072" cy="78968"/>
            </a:xfrm>
            <a:custGeom>
              <a:gdLst>
                <a:gd name="T0" fmla="*/ 1 w 7"/>
                <a:gd name="T1" fmla="*/ 0 h 7"/>
                <a:gd name="T2" fmla="*/ 1 w 7"/>
                <a:gd name="T3" fmla="*/ 0 h 7"/>
                <a:gd name="T4" fmla="*/ 1 w 7"/>
                <a:gd name="T5" fmla="*/ 2 h 7"/>
                <a:gd name="T6" fmla="*/ 3 w 7"/>
                <a:gd name="T7" fmla="*/ 5 h 7"/>
                <a:gd name="T8" fmla="*/ 5 w 7"/>
                <a:gd name="T9" fmla="*/ 6 h 7"/>
                <a:gd name="T10" fmla="*/ 5 w 7"/>
                <a:gd name="T11" fmla="*/ 7 h 7"/>
                <a:gd name="T12" fmla="*/ 6 w 7"/>
                <a:gd name="T13" fmla="*/ 7 h 7"/>
                <a:gd name="T14" fmla="*/ 7 w 7"/>
                <a:gd name="T15" fmla="*/ 7 h 7"/>
                <a:gd name="T16" fmla="*/ 7 w 7"/>
                <a:gd name="T17" fmla="*/ 6 h 7"/>
                <a:gd name="T18" fmla="*/ 7 w 7"/>
                <a:gd name="T19" fmla="*/ 5 h 7"/>
                <a:gd name="T20" fmla="*/ 7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1" y="0"/>
                    <a:pt x="1" y="0"/>
                  </a:cubicBezTo>
                  <a:cubicBezTo>
                    <a:pt x="0" y="1"/>
                    <a:pt x="0" y="1"/>
                    <a:pt x="1" y="2"/>
                  </a:cubicBezTo>
                  <a:cubicBezTo>
                    <a:pt x="3" y="5"/>
                    <a:pt x="3" y="5"/>
                    <a:pt x="3" y="5"/>
                  </a:cubicBezTo>
                  <a:cubicBezTo>
                    <a:pt x="5" y="6"/>
                    <a:pt x="5" y="6"/>
                    <a:pt x="5"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7" y="5"/>
                    <a:pt x="7" y="5"/>
                    <a:pt x="7" y="5"/>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noEditPoints="1"/>
            </p:cNvSpPr>
            <p:nvPr/>
          </p:nvSpPr>
          <p:spPr bwMode="auto">
            <a:xfrm rot="20333012">
              <a:off x="2299399" y="-442700"/>
              <a:ext cx="31587" cy="307978"/>
            </a:xfrm>
            <a:custGeom>
              <a:gdLst>
                <a:gd name="T0" fmla="*/ 1 w 3"/>
                <a:gd name="T1" fmla="*/ 28 h 29"/>
                <a:gd name="T2" fmla="*/ 1 w 3"/>
                <a:gd name="T3" fmla="*/ 29 h 29"/>
                <a:gd name="T4" fmla="*/ 2 w 3"/>
                <a:gd name="T5" fmla="*/ 28 h 29"/>
                <a:gd name="T6" fmla="*/ 1 w 3"/>
                <a:gd name="T7" fmla="*/ 28 h 29"/>
                <a:gd name="T8" fmla="*/ 1 w 3"/>
                <a:gd name="T9" fmla="*/ 28 h 29"/>
                <a:gd name="T10" fmla="*/ 1 w 3"/>
                <a:gd name="T11" fmla="*/ 15 h 29"/>
                <a:gd name="T12" fmla="*/ 0 w 3"/>
                <a:gd name="T13" fmla="*/ 16 h 29"/>
                <a:gd name="T14" fmla="*/ 0 w 3"/>
                <a:gd name="T15" fmla="*/ 16 h 29"/>
                <a:gd name="T16" fmla="*/ 0 w 3"/>
                <a:gd name="T17" fmla="*/ 23 h 29"/>
                <a:gd name="T18" fmla="*/ 0 w 3"/>
                <a:gd name="T19" fmla="*/ 26 h 29"/>
                <a:gd name="T20" fmla="*/ 1 w 3"/>
                <a:gd name="T21" fmla="*/ 26 h 29"/>
                <a:gd name="T22" fmla="*/ 3 w 3"/>
                <a:gd name="T23" fmla="*/ 26 h 29"/>
                <a:gd name="T24" fmla="*/ 3 w 3"/>
                <a:gd name="T25" fmla="*/ 23 h 29"/>
                <a:gd name="T26" fmla="*/ 3 w 3"/>
                <a:gd name="T27" fmla="*/ 16 h 29"/>
                <a:gd name="T28" fmla="*/ 3 w 3"/>
                <a:gd name="T29" fmla="*/ 16 h 29"/>
                <a:gd name="T30" fmla="*/ 1 w 3"/>
                <a:gd name="T31" fmla="*/ 15 h 29"/>
                <a:gd name="T32" fmla="*/ 1 w 3"/>
                <a:gd name="T33" fmla="*/ 0 h 29"/>
                <a:gd name="T34" fmla="*/ 0 w 3"/>
                <a:gd name="T35" fmla="*/ 0 h 29"/>
                <a:gd name="T36" fmla="*/ 0 w 3"/>
                <a:gd name="T37" fmla="*/ 3 h 29"/>
                <a:gd name="T38" fmla="*/ 0 w 3"/>
                <a:gd name="T39" fmla="*/ 10 h 29"/>
                <a:gd name="T40" fmla="*/ 1 w 3"/>
                <a:gd name="T41" fmla="*/ 11 h 29"/>
                <a:gd name="T42" fmla="*/ 3 w 3"/>
                <a:gd name="T43" fmla="*/ 10 h 29"/>
                <a:gd name="T44" fmla="*/ 3 w 3"/>
                <a:gd name="T45" fmla="*/ 3 h 29"/>
                <a:gd name="T46" fmla="*/ 3 w 3"/>
                <a:gd name="T47" fmla="*/ 0 h 29"/>
                <a:gd name="T48" fmla="*/ 1 w 3"/>
                <a:gd name="T49"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8">
                  <a:moveTo>
                    <a:pt x="1" y="28"/>
                  </a:moveTo>
                  <a:cubicBezTo>
                    <a:pt x="1" y="29"/>
                    <a:pt x="1" y="29"/>
                    <a:pt x="1" y="29"/>
                  </a:cubicBezTo>
                  <a:cubicBezTo>
                    <a:pt x="2" y="29"/>
                    <a:pt x="2" y="29"/>
                    <a:pt x="2" y="28"/>
                  </a:cubicBezTo>
                  <a:cubicBezTo>
                    <a:pt x="2" y="28"/>
                    <a:pt x="2" y="28"/>
                    <a:pt x="1" y="28"/>
                  </a:cubicBezTo>
                  <a:cubicBezTo>
                    <a:pt x="1" y="28"/>
                    <a:pt x="1" y="28"/>
                    <a:pt x="1" y="28"/>
                  </a:cubicBezTo>
                  <a:moveTo>
                    <a:pt x="1" y="15"/>
                  </a:moveTo>
                  <a:cubicBezTo>
                    <a:pt x="0" y="16"/>
                    <a:pt x="0" y="16"/>
                    <a:pt x="0" y="16"/>
                  </a:cubicBezTo>
                  <a:cubicBezTo>
                    <a:pt x="0" y="16"/>
                    <a:pt x="0" y="16"/>
                    <a:pt x="0" y="16"/>
                  </a:cubicBezTo>
                  <a:cubicBezTo>
                    <a:pt x="0" y="23"/>
                    <a:pt x="0" y="23"/>
                    <a:pt x="0" y="23"/>
                  </a:cubicBezTo>
                  <a:cubicBezTo>
                    <a:pt x="0" y="26"/>
                    <a:pt x="0" y="26"/>
                    <a:pt x="0" y="26"/>
                  </a:cubicBezTo>
                  <a:cubicBezTo>
                    <a:pt x="1" y="26"/>
                    <a:pt x="1" y="26"/>
                    <a:pt x="1" y="26"/>
                  </a:cubicBezTo>
                  <a:cubicBezTo>
                    <a:pt x="2" y="26"/>
                    <a:pt x="2" y="26"/>
                    <a:pt x="3" y="26"/>
                  </a:cubicBezTo>
                  <a:cubicBezTo>
                    <a:pt x="3" y="23"/>
                    <a:pt x="3" y="23"/>
                    <a:pt x="3" y="23"/>
                  </a:cubicBezTo>
                  <a:cubicBezTo>
                    <a:pt x="3" y="16"/>
                    <a:pt x="3" y="16"/>
                    <a:pt x="3" y="16"/>
                  </a:cubicBezTo>
                  <a:cubicBezTo>
                    <a:pt x="3" y="16"/>
                    <a:pt x="3" y="16"/>
                    <a:pt x="3" y="16"/>
                  </a:cubicBezTo>
                  <a:cubicBezTo>
                    <a:pt x="1" y="15"/>
                    <a:pt x="1" y="15"/>
                    <a:pt x="1" y="15"/>
                  </a:cubicBezTo>
                  <a:moveTo>
                    <a:pt x="1" y="0"/>
                  </a:moveTo>
                  <a:cubicBezTo>
                    <a:pt x="1" y="0"/>
                    <a:pt x="1" y="0"/>
                    <a:pt x="0" y="0"/>
                  </a:cubicBezTo>
                  <a:cubicBezTo>
                    <a:pt x="0" y="3"/>
                    <a:pt x="0" y="3"/>
                    <a:pt x="0" y="3"/>
                  </a:cubicBezTo>
                  <a:cubicBezTo>
                    <a:pt x="0" y="10"/>
                    <a:pt x="0" y="10"/>
                    <a:pt x="0" y="10"/>
                  </a:cubicBezTo>
                  <a:cubicBezTo>
                    <a:pt x="1" y="11"/>
                    <a:pt x="1" y="11"/>
                    <a:pt x="1" y="11"/>
                  </a:cubicBezTo>
                  <a:cubicBezTo>
                    <a:pt x="3" y="10"/>
                    <a:pt x="3" y="10"/>
                    <a:pt x="3" y="10"/>
                  </a:cubicBezTo>
                  <a:cubicBezTo>
                    <a:pt x="3" y="3"/>
                    <a:pt x="3" y="3"/>
                    <a:pt x="3" y="3"/>
                  </a:cubicBezTo>
                  <a:cubicBezTo>
                    <a:pt x="3"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
            <p:cNvSpPr>
              <a:spLocks noEditPoints="1"/>
            </p:cNvSpPr>
            <p:nvPr/>
          </p:nvSpPr>
          <p:spPr bwMode="auto">
            <a:xfrm rot="20333012">
              <a:off x="2167094" y="-316711"/>
              <a:ext cx="292184" cy="23692"/>
            </a:xfrm>
            <a:custGeom>
              <a:gdLst>
                <a:gd name="T0" fmla="*/ 11 w 27"/>
                <a:gd name="T1" fmla="*/ 0 h 2"/>
                <a:gd name="T2" fmla="*/ 11 w 27"/>
                <a:gd name="T3" fmla="*/ 0 h 2"/>
                <a:gd name="T4" fmla="*/ 4 w 27"/>
                <a:gd name="T5" fmla="*/ 0 h 2"/>
                <a:gd name="T6" fmla="*/ 0 w 27"/>
                <a:gd name="T7" fmla="*/ 0 h 2"/>
                <a:gd name="T8" fmla="*/ 0 w 27"/>
                <a:gd name="T9" fmla="*/ 1 h 2"/>
                <a:gd name="T10" fmla="*/ 0 w 27"/>
                <a:gd name="T11" fmla="*/ 2 h 2"/>
                <a:gd name="T12" fmla="*/ 4 w 27"/>
                <a:gd name="T13" fmla="*/ 2 h 2"/>
                <a:gd name="T14" fmla="*/ 11 w 27"/>
                <a:gd name="T15" fmla="*/ 2 h 2"/>
                <a:gd name="T16" fmla="*/ 12 w 27"/>
                <a:gd name="T17" fmla="*/ 1 h 2"/>
                <a:gd name="T18" fmla="*/ 11 w 27"/>
                <a:gd name="T19" fmla="*/ 0 h 2"/>
                <a:gd name="T20" fmla="*/ 27 w 27"/>
                <a:gd name="T21" fmla="*/ 0 h 2"/>
                <a:gd name="T22" fmla="*/ 23 w 27"/>
                <a:gd name="T23" fmla="*/ 0 h 2"/>
                <a:gd name="T24" fmla="*/ 17 w 27"/>
                <a:gd name="T25" fmla="*/ 0 h 2"/>
                <a:gd name="T26" fmla="*/ 16 w 27"/>
                <a:gd name="T27" fmla="*/ 0 h 2"/>
                <a:gd name="T28" fmla="*/ 15 w 27"/>
                <a:gd name="T29" fmla="*/ 1 h 2"/>
                <a:gd name="T30" fmla="*/ 16 w 27"/>
                <a:gd name="T31" fmla="*/ 2 h 2"/>
                <a:gd name="T32" fmla="*/ 23 w 27"/>
                <a:gd name="T33" fmla="*/ 2 h 2"/>
                <a:gd name="T34" fmla="*/ 27 w 27"/>
                <a:gd name="T35" fmla="*/ 2 h 2"/>
                <a:gd name="T36" fmla="*/ 27 w 27"/>
                <a:gd name="T37" fmla="*/ 1 h 2"/>
                <a:gd name="T38" fmla="*/ 27 w 27"/>
                <a:gd name="T3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
                  <a:moveTo>
                    <a:pt x="11" y="0"/>
                  </a:moveTo>
                  <a:cubicBezTo>
                    <a:pt x="11" y="0"/>
                    <a:pt x="11" y="0"/>
                    <a:pt x="11" y="0"/>
                  </a:cubicBezTo>
                  <a:cubicBezTo>
                    <a:pt x="4" y="0"/>
                    <a:pt x="4" y="0"/>
                    <a:pt x="4" y="0"/>
                  </a:cubicBezTo>
                  <a:cubicBezTo>
                    <a:pt x="0" y="0"/>
                    <a:pt x="0" y="0"/>
                    <a:pt x="0" y="0"/>
                  </a:cubicBezTo>
                  <a:cubicBezTo>
                    <a:pt x="0" y="0"/>
                    <a:pt x="0" y="1"/>
                    <a:pt x="0" y="1"/>
                  </a:cubicBezTo>
                  <a:cubicBezTo>
                    <a:pt x="0" y="1"/>
                    <a:pt x="0" y="2"/>
                    <a:pt x="0" y="2"/>
                  </a:cubicBezTo>
                  <a:cubicBezTo>
                    <a:pt x="4" y="2"/>
                    <a:pt x="4" y="2"/>
                    <a:pt x="4" y="2"/>
                  </a:cubicBezTo>
                  <a:cubicBezTo>
                    <a:pt x="11" y="2"/>
                    <a:pt x="11" y="2"/>
                    <a:pt x="11" y="2"/>
                  </a:cubicBezTo>
                  <a:cubicBezTo>
                    <a:pt x="12" y="1"/>
                    <a:pt x="12" y="1"/>
                    <a:pt x="12" y="1"/>
                  </a:cubicBezTo>
                  <a:cubicBezTo>
                    <a:pt x="11" y="0"/>
                    <a:pt x="11" y="0"/>
                    <a:pt x="11" y="0"/>
                  </a:cubicBezTo>
                  <a:moveTo>
                    <a:pt x="27" y="0"/>
                  </a:moveTo>
                  <a:cubicBezTo>
                    <a:pt x="23" y="0"/>
                    <a:pt x="23" y="0"/>
                    <a:pt x="23" y="0"/>
                  </a:cubicBezTo>
                  <a:cubicBezTo>
                    <a:pt x="17" y="0"/>
                    <a:pt x="17" y="0"/>
                    <a:pt x="17" y="0"/>
                  </a:cubicBezTo>
                  <a:cubicBezTo>
                    <a:pt x="16" y="0"/>
                    <a:pt x="16" y="0"/>
                    <a:pt x="16" y="0"/>
                  </a:cubicBezTo>
                  <a:cubicBezTo>
                    <a:pt x="15" y="1"/>
                    <a:pt x="15" y="1"/>
                    <a:pt x="15" y="1"/>
                  </a:cubicBezTo>
                  <a:cubicBezTo>
                    <a:pt x="16" y="2"/>
                    <a:pt x="16" y="2"/>
                    <a:pt x="16" y="2"/>
                  </a:cubicBezTo>
                  <a:cubicBezTo>
                    <a:pt x="23" y="2"/>
                    <a:pt x="23" y="2"/>
                    <a:pt x="23" y="2"/>
                  </a:cubicBezTo>
                  <a:cubicBezTo>
                    <a:pt x="27" y="2"/>
                    <a:pt x="27" y="2"/>
                    <a:pt x="27" y="2"/>
                  </a:cubicBezTo>
                  <a:cubicBezTo>
                    <a:pt x="27" y="2"/>
                    <a:pt x="27" y="1"/>
                    <a:pt x="27" y="1"/>
                  </a:cubicBezTo>
                  <a:cubicBezTo>
                    <a:pt x="27" y="1"/>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noEditPoints="1"/>
            </p:cNvSpPr>
            <p:nvPr/>
          </p:nvSpPr>
          <p:spPr bwMode="auto">
            <a:xfrm rot="20333012">
              <a:off x="2244641" y="-371725"/>
              <a:ext cx="134246" cy="126351"/>
            </a:xfrm>
            <a:custGeom>
              <a:gdLst>
                <a:gd name="T0" fmla="*/ 8 w 13"/>
                <a:gd name="T1" fmla="*/ 6 h 12"/>
                <a:gd name="T2" fmla="*/ 6 w 13"/>
                <a:gd name="T3" fmla="*/ 8 h 12"/>
                <a:gd name="T4" fmla="*/ 8 w 13"/>
                <a:gd name="T5" fmla="*/ 9 h 12"/>
                <a:gd name="T6" fmla="*/ 10 w 13"/>
                <a:gd name="T7" fmla="*/ 11 h 12"/>
                <a:gd name="T8" fmla="*/ 11 w 13"/>
                <a:gd name="T9" fmla="*/ 12 h 12"/>
                <a:gd name="T10" fmla="*/ 12 w 13"/>
                <a:gd name="T11" fmla="*/ 12 h 12"/>
                <a:gd name="T12" fmla="*/ 12 w 13"/>
                <a:gd name="T13" fmla="*/ 12 h 12"/>
                <a:gd name="T14" fmla="*/ 12 w 13"/>
                <a:gd name="T15" fmla="*/ 10 h 12"/>
                <a:gd name="T16" fmla="*/ 12 w 13"/>
                <a:gd name="T17" fmla="*/ 10 h 12"/>
                <a:gd name="T18" fmla="*/ 9 w 13"/>
                <a:gd name="T19" fmla="*/ 7 h 12"/>
                <a:gd name="T20" fmla="*/ 8 w 13"/>
                <a:gd name="T21" fmla="*/ 6 h 12"/>
                <a:gd name="T22" fmla="*/ 1 w 13"/>
                <a:gd name="T23" fmla="*/ 0 h 12"/>
                <a:gd name="T24" fmla="*/ 1 w 13"/>
                <a:gd name="T25" fmla="*/ 0 h 12"/>
                <a:gd name="T26" fmla="*/ 1 w 13"/>
                <a:gd name="T27" fmla="*/ 2 h 12"/>
                <a:gd name="T28" fmla="*/ 1 w 13"/>
                <a:gd name="T29" fmla="*/ 2 h 12"/>
                <a:gd name="T30" fmla="*/ 4 w 13"/>
                <a:gd name="T31" fmla="*/ 5 h 12"/>
                <a:gd name="T32" fmla="*/ 5 w 13"/>
                <a:gd name="T33" fmla="*/ 6 h 12"/>
                <a:gd name="T34" fmla="*/ 6 w 13"/>
                <a:gd name="T35" fmla="*/ 4 h 12"/>
                <a:gd name="T36" fmla="*/ 5 w 13"/>
                <a:gd name="T37" fmla="*/ 3 h 12"/>
                <a:gd name="T38" fmla="*/ 3 w 13"/>
                <a:gd name="T39" fmla="*/ 1 h 12"/>
                <a:gd name="T40" fmla="*/ 2 w 13"/>
                <a:gd name="T41" fmla="*/ 0 h 12"/>
                <a:gd name="T42" fmla="*/ 1 w 13"/>
                <a:gd name="T43"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8" y="6"/>
                  </a:moveTo>
                  <a:cubicBezTo>
                    <a:pt x="6" y="8"/>
                    <a:pt x="6" y="8"/>
                    <a:pt x="6" y="8"/>
                  </a:cubicBezTo>
                  <a:cubicBezTo>
                    <a:pt x="8" y="9"/>
                    <a:pt x="8" y="9"/>
                    <a:pt x="8" y="9"/>
                  </a:cubicBezTo>
                  <a:cubicBezTo>
                    <a:pt x="10" y="11"/>
                    <a:pt x="10" y="11"/>
                    <a:pt x="10" y="11"/>
                  </a:cubicBezTo>
                  <a:cubicBezTo>
                    <a:pt x="11" y="12"/>
                    <a:pt x="11" y="12"/>
                    <a:pt x="11" y="12"/>
                  </a:cubicBezTo>
                  <a:cubicBezTo>
                    <a:pt x="12" y="12"/>
                    <a:pt x="12" y="12"/>
                    <a:pt x="12" y="12"/>
                  </a:cubicBezTo>
                  <a:cubicBezTo>
                    <a:pt x="12" y="12"/>
                    <a:pt x="12" y="12"/>
                    <a:pt x="12" y="12"/>
                  </a:cubicBezTo>
                  <a:cubicBezTo>
                    <a:pt x="13" y="11"/>
                    <a:pt x="13" y="11"/>
                    <a:pt x="12" y="10"/>
                  </a:cubicBezTo>
                  <a:cubicBezTo>
                    <a:pt x="12" y="10"/>
                    <a:pt x="12" y="10"/>
                    <a:pt x="12" y="10"/>
                  </a:cubicBezTo>
                  <a:cubicBezTo>
                    <a:pt x="9" y="7"/>
                    <a:pt x="9" y="7"/>
                    <a:pt x="9" y="7"/>
                  </a:cubicBezTo>
                  <a:cubicBezTo>
                    <a:pt x="8" y="6"/>
                    <a:pt x="8" y="6"/>
                    <a:pt x="8" y="6"/>
                  </a:cubicBezTo>
                  <a:moveTo>
                    <a:pt x="1" y="0"/>
                  </a:moveTo>
                  <a:cubicBezTo>
                    <a:pt x="1" y="0"/>
                    <a:pt x="1" y="0"/>
                    <a:pt x="1" y="0"/>
                  </a:cubicBezTo>
                  <a:cubicBezTo>
                    <a:pt x="0" y="1"/>
                    <a:pt x="0" y="1"/>
                    <a:pt x="1" y="2"/>
                  </a:cubicBezTo>
                  <a:cubicBezTo>
                    <a:pt x="1" y="2"/>
                    <a:pt x="1" y="2"/>
                    <a:pt x="1" y="2"/>
                  </a:cubicBezTo>
                  <a:cubicBezTo>
                    <a:pt x="4" y="5"/>
                    <a:pt x="4" y="5"/>
                    <a:pt x="4" y="5"/>
                  </a:cubicBezTo>
                  <a:cubicBezTo>
                    <a:pt x="5" y="6"/>
                    <a:pt x="5" y="6"/>
                    <a:pt x="5" y="6"/>
                  </a:cubicBezTo>
                  <a:cubicBezTo>
                    <a:pt x="6" y="4"/>
                    <a:pt x="6" y="4"/>
                    <a:pt x="6" y="4"/>
                  </a:cubicBezTo>
                  <a:cubicBezTo>
                    <a:pt x="5" y="3"/>
                    <a:pt x="5" y="3"/>
                    <a:pt x="5" y="3"/>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p:nvPr/>
          </p:nvSpPr>
          <p:spPr bwMode="auto">
            <a:xfrm rot="20333012">
              <a:off x="2244641" y="-371725"/>
              <a:ext cx="134246" cy="126351"/>
            </a:xfrm>
            <a:custGeom>
              <a:gdLst>
                <a:gd name="T0" fmla="*/ 12 w 13"/>
                <a:gd name="T1" fmla="*/ 0 h 12"/>
                <a:gd name="T2" fmla="*/ 11 w 13"/>
                <a:gd name="T3" fmla="*/ 0 h 12"/>
                <a:gd name="T4" fmla="*/ 10 w 13"/>
                <a:gd name="T5" fmla="*/ 1 h 12"/>
                <a:gd name="T6" fmla="*/ 8 w 13"/>
                <a:gd name="T7" fmla="*/ 3 h 12"/>
                <a:gd name="T8" fmla="*/ 6 w 13"/>
                <a:gd name="T9" fmla="*/ 4 h 12"/>
                <a:gd name="T10" fmla="*/ 5 w 13"/>
                <a:gd name="T11" fmla="*/ 6 h 12"/>
                <a:gd name="T12" fmla="*/ 4 w 13"/>
                <a:gd name="T13" fmla="*/ 7 h 12"/>
                <a:gd name="T14" fmla="*/ 1 w 13"/>
                <a:gd name="T15" fmla="*/ 10 h 12"/>
                <a:gd name="T16" fmla="*/ 1 w 13"/>
                <a:gd name="T17" fmla="*/ 10 h 12"/>
                <a:gd name="T18" fmla="*/ 1 w 13"/>
                <a:gd name="T19" fmla="*/ 12 h 12"/>
                <a:gd name="T20" fmla="*/ 1 w 13"/>
                <a:gd name="T21" fmla="*/ 12 h 12"/>
                <a:gd name="T22" fmla="*/ 2 w 13"/>
                <a:gd name="T23" fmla="*/ 12 h 12"/>
                <a:gd name="T24" fmla="*/ 3 w 13"/>
                <a:gd name="T25" fmla="*/ 11 h 12"/>
                <a:gd name="T26" fmla="*/ 5 w 13"/>
                <a:gd name="T27" fmla="*/ 9 h 12"/>
                <a:gd name="T28" fmla="*/ 6 w 13"/>
                <a:gd name="T29" fmla="*/ 8 h 12"/>
                <a:gd name="T30" fmla="*/ 8 w 13"/>
                <a:gd name="T31" fmla="*/ 6 h 12"/>
                <a:gd name="T32" fmla="*/ 9 w 13"/>
                <a:gd name="T33" fmla="*/ 5 h 12"/>
                <a:gd name="T34" fmla="*/ 12 w 13"/>
                <a:gd name="T35" fmla="*/ 2 h 12"/>
                <a:gd name="T36" fmla="*/ 12 w 13"/>
                <a:gd name="T37" fmla="*/ 2 h 12"/>
                <a:gd name="T38" fmla="*/ 12 w 13"/>
                <a:gd name="T39" fmla="*/ 0 h 12"/>
                <a:gd name="T40" fmla="*/ 12 w 13"/>
                <a:gd name="T4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12" y="0"/>
                  </a:moveTo>
                  <a:cubicBezTo>
                    <a:pt x="11" y="0"/>
                    <a:pt x="11" y="0"/>
                    <a:pt x="11" y="0"/>
                  </a:cubicBezTo>
                  <a:cubicBezTo>
                    <a:pt x="10" y="1"/>
                    <a:pt x="10" y="1"/>
                    <a:pt x="10" y="1"/>
                  </a:cubicBezTo>
                  <a:cubicBezTo>
                    <a:pt x="8" y="3"/>
                    <a:pt x="8" y="3"/>
                    <a:pt x="8" y="3"/>
                  </a:cubicBezTo>
                  <a:cubicBezTo>
                    <a:pt x="6" y="4"/>
                    <a:pt x="6" y="4"/>
                    <a:pt x="6" y="4"/>
                  </a:cubicBezTo>
                  <a:cubicBezTo>
                    <a:pt x="5" y="6"/>
                    <a:pt x="5" y="6"/>
                    <a:pt x="5" y="6"/>
                  </a:cubicBezTo>
                  <a:cubicBezTo>
                    <a:pt x="4" y="7"/>
                    <a:pt x="4" y="7"/>
                    <a:pt x="4" y="7"/>
                  </a:cubicBezTo>
                  <a:cubicBezTo>
                    <a:pt x="1" y="10"/>
                    <a:pt x="1" y="10"/>
                    <a:pt x="1" y="10"/>
                  </a:cubicBezTo>
                  <a:cubicBezTo>
                    <a:pt x="1" y="10"/>
                    <a:pt x="1" y="10"/>
                    <a:pt x="1" y="10"/>
                  </a:cubicBezTo>
                  <a:cubicBezTo>
                    <a:pt x="0" y="11"/>
                    <a:pt x="0" y="11"/>
                    <a:pt x="1" y="12"/>
                  </a:cubicBezTo>
                  <a:cubicBezTo>
                    <a:pt x="1" y="12"/>
                    <a:pt x="1" y="12"/>
                    <a:pt x="1" y="12"/>
                  </a:cubicBezTo>
                  <a:cubicBezTo>
                    <a:pt x="2" y="12"/>
                    <a:pt x="2" y="12"/>
                    <a:pt x="2" y="12"/>
                  </a:cubicBezTo>
                  <a:cubicBezTo>
                    <a:pt x="3" y="11"/>
                    <a:pt x="3" y="11"/>
                    <a:pt x="3" y="11"/>
                  </a:cubicBezTo>
                  <a:cubicBezTo>
                    <a:pt x="5" y="9"/>
                    <a:pt x="5" y="9"/>
                    <a:pt x="5" y="9"/>
                  </a:cubicBezTo>
                  <a:cubicBezTo>
                    <a:pt x="6" y="8"/>
                    <a:pt x="6" y="8"/>
                    <a:pt x="6" y="8"/>
                  </a:cubicBezTo>
                  <a:cubicBezTo>
                    <a:pt x="8" y="6"/>
                    <a:pt x="8" y="6"/>
                    <a:pt x="8" y="6"/>
                  </a:cubicBezTo>
                  <a:cubicBezTo>
                    <a:pt x="9" y="5"/>
                    <a:pt x="9" y="5"/>
                    <a:pt x="9" y="5"/>
                  </a:cubicBezTo>
                  <a:cubicBezTo>
                    <a:pt x="12" y="2"/>
                    <a:pt x="12" y="2"/>
                    <a:pt x="12" y="2"/>
                  </a:cubicBezTo>
                  <a:cubicBezTo>
                    <a:pt x="12" y="2"/>
                    <a:pt x="12" y="2"/>
                    <a:pt x="12" y="2"/>
                  </a:cubicBezTo>
                  <a:cubicBezTo>
                    <a:pt x="13" y="1"/>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9"/>
            <p:cNvSpPr>
              <a:spLocks noEditPoints="1"/>
            </p:cNvSpPr>
            <p:nvPr/>
          </p:nvSpPr>
          <p:spPr bwMode="auto">
            <a:xfrm rot="20333012">
              <a:off x="2151299" y="-466753"/>
              <a:ext cx="323771" cy="323771"/>
            </a:xfrm>
            <a:custGeom>
              <a:gdLst>
                <a:gd name="T0" fmla="*/ 14 w 31"/>
                <a:gd name="T1" fmla="*/ 2 h 30"/>
                <a:gd name="T2" fmla="*/ 15 w 31"/>
                <a:gd name="T3" fmla="*/ 2 h 30"/>
                <a:gd name="T4" fmla="*/ 17 w 31"/>
                <a:gd name="T5" fmla="*/ 2 h 30"/>
                <a:gd name="T6" fmla="*/ 17 w 31"/>
                <a:gd name="T7" fmla="*/ 2 h 30"/>
                <a:gd name="T8" fmla="*/ 24 w 31"/>
                <a:gd name="T9" fmla="*/ 5 h 30"/>
                <a:gd name="T10" fmla="*/ 26 w 31"/>
                <a:gd name="T11" fmla="*/ 7 h 30"/>
                <a:gd name="T12" fmla="*/ 28 w 31"/>
                <a:gd name="T13" fmla="*/ 13 h 30"/>
                <a:gd name="T14" fmla="*/ 29 w 31"/>
                <a:gd name="T15" fmla="*/ 14 h 30"/>
                <a:gd name="T16" fmla="*/ 29 w 31"/>
                <a:gd name="T17" fmla="*/ 15 h 30"/>
                <a:gd name="T18" fmla="*/ 29 w 31"/>
                <a:gd name="T19" fmla="*/ 16 h 30"/>
                <a:gd name="T20" fmla="*/ 28 w 31"/>
                <a:gd name="T21" fmla="*/ 17 h 30"/>
                <a:gd name="T22" fmla="*/ 25 w 31"/>
                <a:gd name="T23" fmla="*/ 23 h 30"/>
                <a:gd name="T24" fmla="*/ 24 w 31"/>
                <a:gd name="T25" fmla="*/ 25 h 30"/>
                <a:gd name="T26" fmla="*/ 17 w 31"/>
                <a:gd name="T27" fmla="*/ 28 h 30"/>
                <a:gd name="T28" fmla="*/ 17 w 31"/>
                <a:gd name="T29" fmla="*/ 28 h 30"/>
                <a:gd name="T30" fmla="*/ 15 w 31"/>
                <a:gd name="T31" fmla="*/ 28 h 30"/>
                <a:gd name="T32" fmla="*/ 14 w 31"/>
                <a:gd name="T33" fmla="*/ 28 h 30"/>
                <a:gd name="T34" fmla="*/ 13 w 31"/>
                <a:gd name="T35" fmla="*/ 28 h 30"/>
                <a:gd name="T36" fmla="*/ 7 w 31"/>
                <a:gd name="T37" fmla="*/ 25 h 30"/>
                <a:gd name="T38" fmla="*/ 6 w 31"/>
                <a:gd name="T39" fmla="*/ 24 h 30"/>
                <a:gd name="T40" fmla="*/ 3 w 31"/>
                <a:gd name="T41" fmla="*/ 17 h 30"/>
                <a:gd name="T42" fmla="*/ 2 w 31"/>
                <a:gd name="T43" fmla="*/ 16 h 30"/>
                <a:gd name="T44" fmla="*/ 2 w 31"/>
                <a:gd name="T45" fmla="*/ 15 h 30"/>
                <a:gd name="T46" fmla="*/ 2 w 31"/>
                <a:gd name="T47" fmla="*/ 14 h 30"/>
                <a:gd name="T48" fmla="*/ 3 w 31"/>
                <a:gd name="T49" fmla="*/ 13 h 30"/>
                <a:gd name="T50" fmla="*/ 5 w 31"/>
                <a:gd name="T51" fmla="*/ 7 h 30"/>
                <a:gd name="T52" fmla="*/ 7 w 31"/>
                <a:gd name="T53" fmla="*/ 5 h 30"/>
                <a:gd name="T54" fmla="*/ 13 w 31"/>
                <a:gd name="T55" fmla="*/ 2 h 30"/>
                <a:gd name="T56" fmla="*/ 14 w 31"/>
                <a:gd name="T57" fmla="*/ 2 h 30"/>
                <a:gd name="T58" fmla="*/ 15 w 31"/>
                <a:gd name="T59" fmla="*/ 0 h 30"/>
                <a:gd name="T60" fmla="*/ 14 w 31"/>
                <a:gd name="T61" fmla="*/ 0 h 30"/>
                <a:gd name="T62" fmla="*/ 5 w 31"/>
                <a:gd name="T63" fmla="*/ 3 h 30"/>
                <a:gd name="T64" fmla="*/ 5 w 31"/>
                <a:gd name="T65" fmla="*/ 4 h 30"/>
                <a:gd name="T66" fmla="*/ 5 w 31"/>
                <a:gd name="T67" fmla="*/ 4 h 30"/>
                <a:gd name="T68" fmla="*/ 4 w 31"/>
                <a:gd name="T69" fmla="*/ 4 h 30"/>
                <a:gd name="T70" fmla="*/ 4 w 31"/>
                <a:gd name="T71" fmla="*/ 5 h 30"/>
                <a:gd name="T72" fmla="*/ 0 w 31"/>
                <a:gd name="T73" fmla="*/ 14 h 30"/>
                <a:gd name="T74" fmla="*/ 0 w 31"/>
                <a:gd name="T75" fmla="*/ 15 h 30"/>
                <a:gd name="T76" fmla="*/ 0 w 31"/>
                <a:gd name="T77" fmla="*/ 15 h 30"/>
                <a:gd name="T78" fmla="*/ 0 w 31"/>
                <a:gd name="T79" fmla="*/ 15 h 30"/>
                <a:gd name="T80" fmla="*/ 0 w 31"/>
                <a:gd name="T81" fmla="*/ 16 h 30"/>
                <a:gd name="T82" fmla="*/ 4 w 31"/>
                <a:gd name="T83" fmla="*/ 25 h 30"/>
                <a:gd name="T84" fmla="*/ 6 w 31"/>
                <a:gd name="T85" fmla="*/ 27 h 30"/>
                <a:gd name="T86" fmla="*/ 14 w 31"/>
                <a:gd name="T87" fmla="*/ 30 h 30"/>
                <a:gd name="T88" fmla="*/ 15 w 31"/>
                <a:gd name="T89" fmla="*/ 30 h 30"/>
                <a:gd name="T90" fmla="*/ 15 w 31"/>
                <a:gd name="T91" fmla="*/ 30 h 30"/>
                <a:gd name="T92" fmla="*/ 16 w 31"/>
                <a:gd name="T93" fmla="*/ 30 h 30"/>
                <a:gd name="T94" fmla="*/ 17 w 31"/>
                <a:gd name="T95" fmla="*/ 30 h 30"/>
                <a:gd name="T96" fmla="*/ 25 w 31"/>
                <a:gd name="T97" fmla="*/ 27 h 30"/>
                <a:gd name="T98" fmla="*/ 27 w 31"/>
                <a:gd name="T99" fmla="*/ 25 h 30"/>
                <a:gd name="T100" fmla="*/ 31 w 31"/>
                <a:gd name="T101" fmla="*/ 16 h 30"/>
                <a:gd name="T102" fmla="*/ 31 w 31"/>
                <a:gd name="T103" fmla="*/ 15 h 30"/>
                <a:gd name="T104" fmla="*/ 31 w 31"/>
                <a:gd name="T105" fmla="*/ 14 h 30"/>
                <a:gd name="T106" fmla="*/ 27 w 31"/>
                <a:gd name="T107" fmla="*/ 5 h 30"/>
                <a:gd name="T108" fmla="*/ 26 w 31"/>
                <a:gd name="T109" fmla="*/ 4 h 30"/>
                <a:gd name="T110" fmla="*/ 17 w 31"/>
                <a:gd name="T111" fmla="*/ 0 h 30"/>
                <a:gd name="T112" fmla="*/ 15 w 31"/>
                <a:gd name="T113"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30">
                  <a:moveTo>
                    <a:pt x="14" y="2"/>
                  </a:moveTo>
                  <a:cubicBezTo>
                    <a:pt x="15" y="2"/>
                    <a:pt x="15" y="2"/>
                    <a:pt x="15" y="2"/>
                  </a:cubicBezTo>
                  <a:cubicBezTo>
                    <a:pt x="16" y="2"/>
                    <a:pt x="16" y="2"/>
                    <a:pt x="17" y="2"/>
                  </a:cubicBezTo>
                  <a:cubicBezTo>
                    <a:pt x="17" y="2"/>
                    <a:pt x="17" y="2"/>
                    <a:pt x="17" y="2"/>
                  </a:cubicBezTo>
                  <a:cubicBezTo>
                    <a:pt x="20" y="2"/>
                    <a:pt x="22" y="4"/>
                    <a:pt x="24" y="5"/>
                  </a:cubicBezTo>
                  <a:cubicBezTo>
                    <a:pt x="25" y="6"/>
                    <a:pt x="25" y="6"/>
                    <a:pt x="26" y="7"/>
                  </a:cubicBezTo>
                  <a:cubicBezTo>
                    <a:pt x="27" y="9"/>
                    <a:pt x="28" y="11"/>
                    <a:pt x="28" y="13"/>
                  </a:cubicBezTo>
                  <a:cubicBezTo>
                    <a:pt x="28" y="13"/>
                    <a:pt x="29" y="14"/>
                    <a:pt x="29" y="14"/>
                  </a:cubicBezTo>
                  <a:cubicBezTo>
                    <a:pt x="29" y="14"/>
                    <a:pt x="29" y="15"/>
                    <a:pt x="29" y="15"/>
                  </a:cubicBezTo>
                  <a:cubicBezTo>
                    <a:pt x="29" y="15"/>
                    <a:pt x="29" y="16"/>
                    <a:pt x="29" y="16"/>
                  </a:cubicBezTo>
                  <a:cubicBezTo>
                    <a:pt x="29" y="16"/>
                    <a:pt x="28" y="17"/>
                    <a:pt x="28" y="17"/>
                  </a:cubicBezTo>
                  <a:cubicBezTo>
                    <a:pt x="28" y="19"/>
                    <a:pt x="27" y="22"/>
                    <a:pt x="25" y="23"/>
                  </a:cubicBezTo>
                  <a:cubicBezTo>
                    <a:pt x="25" y="24"/>
                    <a:pt x="24" y="25"/>
                    <a:pt x="24" y="25"/>
                  </a:cubicBezTo>
                  <a:cubicBezTo>
                    <a:pt x="22" y="27"/>
                    <a:pt x="20" y="28"/>
                    <a:pt x="17" y="28"/>
                  </a:cubicBezTo>
                  <a:cubicBezTo>
                    <a:pt x="17" y="28"/>
                    <a:pt x="17" y="28"/>
                    <a:pt x="17" y="28"/>
                  </a:cubicBezTo>
                  <a:cubicBezTo>
                    <a:pt x="16" y="28"/>
                    <a:pt x="16" y="28"/>
                    <a:pt x="15" y="28"/>
                  </a:cubicBezTo>
                  <a:cubicBezTo>
                    <a:pt x="15" y="28"/>
                    <a:pt x="15" y="28"/>
                    <a:pt x="14" y="28"/>
                  </a:cubicBezTo>
                  <a:cubicBezTo>
                    <a:pt x="14" y="28"/>
                    <a:pt x="14" y="28"/>
                    <a:pt x="13" y="28"/>
                  </a:cubicBezTo>
                  <a:cubicBezTo>
                    <a:pt x="11" y="28"/>
                    <a:pt x="9" y="27"/>
                    <a:pt x="7" y="25"/>
                  </a:cubicBezTo>
                  <a:cubicBezTo>
                    <a:pt x="7" y="25"/>
                    <a:pt x="6" y="24"/>
                    <a:pt x="6" y="24"/>
                  </a:cubicBezTo>
                  <a:cubicBezTo>
                    <a:pt x="4" y="22"/>
                    <a:pt x="3" y="20"/>
                    <a:pt x="3" y="17"/>
                  </a:cubicBezTo>
                  <a:cubicBezTo>
                    <a:pt x="3" y="17"/>
                    <a:pt x="2" y="16"/>
                    <a:pt x="2" y="16"/>
                  </a:cubicBezTo>
                  <a:cubicBezTo>
                    <a:pt x="2" y="16"/>
                    <a:pt x="2" y="15"/>
                    <a:pt x="2" y="15"/>
                  </a:cubicBezTo>
                  <a:cubicBezTo>
                    <a:pt x="2" y="15"/>
                    <a:pt x="2" y="14"/>
                    <a:pt x="2" y="14"/>
                  </a:cubicBezTo>
                  <a:cubicBezTo>
                    <a:pt x="2" y="14"/>
                    <a:pt x="3" y="13"/>
                    <a:pt x="3" y="13"/>
                  </a:cubicBezTo>
                  <a:cubicBezTo>
                    <a:pt x="3" y="11"/>
                    <a:pt x="4" y="8"/>
                    <a:pt x="5" y="7"/>
                  </a:cubicBezTo>
                  <a:cubicBezTo>
                    <a:pt x="6" y="6"/>
                    <a:pt x="6" y="6"/>
                    <a:pt x="7" y="5"/>
                  </a:cubicBezTo>
                  <a:cubicBezTo>
                    <a:pt x="9" y="4"/>
                    <a:pt x="11" y="2"/>
                    <a:pt x="13" y="2"/>
                  </a:cubicBezTo>
                  <a:cubicBezTo>
                    <a:pt x="14" y="2"/>
                    <a:pt x="14" y="2"/>
                    <a:pt x="14" y="2"/>
                  </a:cubicBezTo>
                  <a:moveTo>
                    <a:pt x="15" y="0"/>
                  </a:moveTo>
                  <a:cubicBezTo>
                    <a:pt x="15" y="0"/>
                    <a:pt x="15" y="0"/>
                    <a:pt x="14" y="0"/>
                  </a:cubicBezTo>
                  <a:cubicBezTo>
                    <a:pt x="11" y="0"/>
                    <a:pt x="8" y="1"/>
                    <a:pt x="5" y="3"/>
                  </a:cubicBezTo>
                  <a:cubicBezTo>
                    <a:pt x="5" y="4"/>
                    <a:pt x="5" y="4"/>
                    <a:pt x="5" y="4"/>
                  </a:cubicBezTo>
                  <a:cubicBezTo>
                    <a:pt x="5" y="4"/>
                    <a:pt x="5" y="4"/>
                    <a:pt x="5" y="4"/>
                  </a:cubicBezTo>
                  <a:cubicBezTo>
                    <a:pt x="5" y="4"/>
                    <a:pt x="4" y="4"/>
                    <a:pt x="4" y="4"/>
                  </a:cubicBezTo>
                  <a:cubicBezTo>
                    <a:pt x="4" y="5"/>
                    <a:pt x="4" y="5"/>
                    <a:pt x="4" y="5"/>
                  </a:cubicBezTo>
                  <a:cubicBezTo>
                    <a:pt x="2" y="7"/>
                    <a:pt x="0" y="11"/>
                    <a:pt x="0" y="14"/>
                  </a:cubicBezTo>
                  <a:cubicBezTo>
                    <a:pt x="0" y="14"/>
                    <a:pt x="0" y="15"/>
                    <a:pt x="0" y="15"/>
                  </a:cubicBezTo>
                  <a:cubicBezTo>
                    <a:pt x="0" y="15"/>
                    <a:pt x="0" y="15"/>
                    <a:pt x="0" y="15"/>
                  </a:cubicBezTo>
                  <a:cubicBezTo>
                    <a:pt x="0" y="15"/>
                    <a:pt x="0" y="15"/>
                    <a:pt x="0" y="15"/>
                  </a:cubicBezTo>
                  <a:cubicBezTo>
                    <a:pt x="0" y="15"/>
                    <a:pt x="0" y="16"/>
                    <a:pt x="0" y="16"/>
                  </a:cubicBezTo>
                  <a:cubicBezTo>
                    <a:pt x="0" y="20"/>
                    <a:pt x="2" y="23"/>
                    <a:pt x="4" y="25"/>
                  </a:cubicBezTo>
                  <a:cubicBezTo>
                    <a:pt x="5" y="26"/>
                    <a:pt x="5" y="26"/>
                    <a:pt x="6" y="27"/>
                  </a:cubicBezTo>
                  <a:cubicBezTo>
                    <a:pt x="8" y="29"/>
                    <a:pt x="11" y="30"/>
                    <a:pt x="14" y="30"/>
                  </a:cubicBezTo>
                  <a:cubicBezTo>
                    <a:pt x="14" y="30"/>
                    <a:pt x="15" y="30"/>
                    <a:pt x="15" y="30"/>
                  </a:cubicBezTo>
                  <a:cubicBezTo>
                    <a:pt x="15" y="30"/>
                    <a:pt x="15" y="30"/>
                    <a:pt x="15" y="30"/>
                  </a:cubicBezTo>
                  <a:cubicBezTo>
                    <a:pt x="16" y="30"/>
                    <a:pt x="16" y="30"/>
                    <a:pt x="16" y="30"/>
                  </a:cubicBezTo>
                  <a:cubicBezTo>
                    <a:pt x="16" y="30"/>
                    <a:pt x="17" y="30"/>
                    <a:pt x="17" y="30"/>
                  </a:cubicBezTo>
                  <a:cubicBezTo>
                    <a:pt x="20" y="30"/>
                    <a:pt x="23" y="29"/>
                    <a:pt x="25" y="27"/>
                  </a:cubicBezTo>
                  <a:cubicBezTo>
                    <a:pt x="26" y="26"/>
                    <a:pt x="27" y="26"/>
                    <a:pt x="27" y="25"/>
                  </a:cubicBezTo>
                  <a:cubicBezTo>
                    <a:pt x="29" y="23"/>
                    <a:pt x="31" y="20"/>
                    <a:pt x="31" y="16"/>
                  </a:cubicBezTo>
                  <a:cubicBezTo>
                    <a:pt x="31" y="16"/>
                    <a:pt x="31" y="15"/>
                    <a:pt x="31" y="15"/>
                  </a:cubicBezTo>
                  <a:cubicBezTo>
                    <a:pt x="31" y="15"/>
                    <a:pt x="31" y="14"/>
                    <a:pt x="31" y="14"/>
                  </a:cubicBezTo>
                  <a:cubicBezTo>
                    <a:pt x="31" y="11"/>
                    <a:pt x="29" y="8"/>
                    <a:pt x="27" y="5"/>
                  </a:cubicBezTo>
                  <a:cubicBezTo>
                    <a:pt x="27" y="5"/>
                    <a:pt x="26" y="4"/>
                    <a:pt x="26" y="4"/>
                  </a:cubicBezTo>
                  <a:cubicBezTo>
                    <a:pt x="23" y="1"/>
                    <a:pt x="20"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1" name="组合 70"/>
          <p:cNvGrpSpPr/>
          <p:nvPr/>
        </p:nvGrpSpPr>
        <p:grpSpPr>
          <a:xfrm>
            <a:off x="384931" y="1281701"/>
            <a:ext cx="531888" cy="526549"/>
            <a:chOff x="1933220" y="-683411"/>
            <a:chExt cx="759932" cy="752304"/>
          </a:xfrm>
          <a:solidFill>
            <a:schemeClr val="bg1"/>
          </a:solidFill>
        </p:grpSpPr>
        <p:sp>
          <p:nvSpPr>
            <p:cNvPr id="72" name="Freeform 14"/>
            <p:cNvSpPr>
              <a:spLocks noEditPoints="1"/>
            </p:cNvSpPr>
            <p:nvPr/>
          </p:nvSpPr>
          <p:spPr bwMode="auto">
            <a:xfrm rot="20333012">
              <a:off x="2119713" y="-506236"/>
              <a:ext cx="386948" cy="402741"/>
            </a:xfrm>
            <a:custGeom>
              <a:gdLst>
                <a:gd name="T0" fmla="*/ 35 w 37"/>
                <a:gd name="T1" fmla="*/ 34 h 38"/>
                <a:gd name="T2" fmla="*/ 33 w 37"/>
                <a:gd name="T3" fmla="*/ 34 h 38"/>
                <a:gd name="T4" fmla="*/ 33 w 37"/>
                <a:gd name="T5" fmla="*/ 35 h 38"/>
                <a:gd name="T6" fmla="*/ 36 w 37"/>
                <a:gd name="T7" fmla="*/ 38 h 38"/>
                <a:gd name="T8" fmla="*/ 36 w 37"/>
                <a:gd name="T9" fmla="*/ 37 h 38"/>
                <a:gd name="T10" fmla="*/ 37 w 37"/>
                <a:gd name="T11" fmla="*/ 36 h 38"/>
                <a:gd name="T12" fmla="*/ 35 w 37"/>
                <a:gd name="T13" fmla="*/ 34 h 38"/>
                <a:gd name="T14" fmla="*/ 30 w 37"/>
                <a:gd name="T15" fmla="*/ 29 h 38"/>
                <a:gd name="T16" fmla="*/ 28 w 37"/>
                <a:gd name="T17" fmla="*/ 31 h 38"/>
                <a:gd name="T18" fmla="*/ 31 w 37"/>
                <a:gd name="T19" fmla="*/ 33 h 38"/>
                <a:gd name="T20" fmla="*/ 31 w 37"/>
                <a:gd name="T21" fmla="*/ 33 h 38"/>
                <a:gd name="T22" fmla="*/ 31 w 37"/>
                <a:gd name="T23" fmla="*/ 32 h 38"/>
                <a:gd name="T24" fmla="*/ 32 w 37"/>
                <a:gd name="T25" fmla="*/ 31 h 38"/>
                <a:gd name="T26" fmla="*/ 32 w 37"/>
                <a:gd name="T27" fmla="*/ 31 h 38"/>
                <a:gd name="T28" fmla="*/ 30 w 37"/>
                <a:gd name="T29" fmla="*/ 29 h 38"/>
                <a:gd name="T30" fmla="*/ 25 w 37"/>
                <a:gd name="T31" fmla="*/ 24 h 38"/>
                <a:gd name="T32" fmla="*/ 24 w 37"/>
                <a:gd name="T33" fmla="*/ 25 h 38"/>
                <a:gd name="T34" fmla="*/ 24 w 37"/>
                <a:gd name="T35" fmla="*/ 26 h 38"/>
                <a:gd name="T36" fmla="*/ 27 w 37"/>
                <a:gd name="T37" fmla="*/ 29 h 38"/>
                <a:gd name="T38" fmla="*/ 28 w 37"/>
                <a:gd name="T39" fmla="*/ 27 h 38"/>
                <a:gd name="T40" fmla="*/ 25 w 37"/>
                <a:gd name="T41" fmla="*/ 24 h 38"/>
                <a:gd name="T42" fmla="*/ 20 w 37"/>
                <a:gd name="T43" fmla="*/ 22 h 38"/>
                <a:gd name="T44" fmla="*/ 20 w 37"/>
                <a:gd name="T45" fmla="*/ 22 h 38"/>
                <a:gd name="T46" fmla="*/ 22 w 37"/>
                <a:gd name="T47" fmla="*/ 24 h 38"/>
                <a:gd name="T48" fmla="*/ 22 w 37"/>
                <a:gd name="T49" fmla="*/ 24 h 38"/>
                <a:gd name="T50" fmla="*/ 20 w 37"/>
                <a:gd name="T51" fmla="*/ 22 h 38"/>
                <a:gd name="T52" fmla="*/ 13 w 37"/>
                <a:gd name="T53" fmla="*/ 15 h 38"/>
                <a:gd name="T54" fmla="*/ 13 w 37"/>
                <a:gd name="T55" fmla="*/ 15 h 38"/>
                <a:gd name="T56" fmla="*/ 16 w 37"/>
                <a:gd name="T57" fmla="*/ 18 h 38"/>
                <a:gd name="T58" fmla="*/ 16 w 37"/>
                <a:gd name="T59" fmla="*/ 18 h 38"/>
                <a:gd name="T60" fmla="*/ 13 w 37"/>
                <a:gd name="T61" fmla="*/ 15 h 38"/>
                <a:gd name="T62" fmla="*/ 10 w 37"/>
                <a:gd name="T63" fmla="*/ 9 h 38"/>
                <a:gd name="T64" fmla="*/ 8 w 37"/>
                <a:gd name="T65" fmla="*/ 11 h 38"/>
                <a:gd name="T66" fmla="*/ 11 w 37"/>
                <a:gd name="T67" fmla="*/ 14 h 38"/>
                <a:gd name="T68" fmla="*/ 13 w 37"/>
                <a:gd name="T69" fmla="*/ 13 h 38"/>
                <a:gd name="T70" fmla="*/ 13 w 37"/>
                <a:gd name="T71" fmla="*/ 12 h 38"/>
                <a:gd name="T72" fmla="*/ 10 w 37"/>
                <a:gd name="T73" fmla="*/ 9 h 38"/>
                <a:gd name="T74" fmla="*/ 7 w 37"/>
                <a:gd name="T75" fmla="*/ 8 h 38"/>
                <a:gd name="T76" fmla="*/ 7 w 37"/>
                <a:gd name="T77" fmla="*/ 9 h 38"/>
                <a:gd name="T78" fmla="*/ 6 w 37"/>
                <a:gd name="T79" fmla="*/ 9 h 38"/>
                <a:gd name="T80" fmla="*/ 7 w 37"/>
                <a:gd name="T81" fmla="*/ 9 h 38"/>
                <a:gd name="T82" fmla="*/ 7 w 37"/>
                <a:gd name="T83" fmla="*/ 8 h 38"/>
                <a:gd name="T84" fmla="*/ 8 w 37"/>
                <a:gd name="T85" fmla="*/ 7 h 38"/>
                <a:gd name="T86" fmla="*/ 8 w 37"/>
                <a:gd name="T87" fmla="*/ 7 h 38"/>
                <a:gd name="T88" fmla="*/ 8 w 37"/>
                <a:gd name="T89" fmla="*/ 8 h 38"/>
                <a:gd name="T90" fmla="*/ 8 w 37"/>
                <a:gd name="T91" fmla="*/ 7 h 38"/>
                <a:gd name="T92" fmla="*/ 8 w 37"/>
                <a:gd name="T93" fmla="*/ 7 h 38"/>
                <a:gd name="T94" fmla="*/ 1 w 37"/>
                <a:gd name="T95" fmla="*/ 0 h 38"/>
                <a:gd name="T96" fmla="*/ 1 w 37"/>
                <a:gd name="T97" fmla="*/ 1 h 38"/>
                <a:gd name="T98" fmla="*/ 0 w 37"/>
                <a:gd name="T99" fmla="*/ 2 h 38"/>
                <a:gd name="T100" fmla="*/ 4 w 37"/>
                <a:gd name="T101" fmla="*/ 6 h 38"/>
                <a:gd name="T102" fmla="*/ 6 w 37"/>
                <a:gd name="T103" fmla="*/ 6 h 38"/>
                <a:gd name="T104" fmla="*/ 6 w 37"/>
                <a:gd name="T105" fmla="*/ 5 h 38"/>
                <a:gd name="T106" fmla="*/ 1 w 37"/>
                <a:gd name="T107"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8">
                  <a:moveTo>
                    <a:pt x="35" y="34"/>
                  </a:moveTo>
                  <a:cubicBezTo>
                    <a:pt x="33" y="34"/>
                    <a:pt x="33" y="34"/>
                    <a:pt x="33" y="34"/>
                  </a:cubicBezTo>
                  <a:cubicBezTo>
                    <a:pt x="33" y="35"/>
                    <a:pt x="33" y="35"/>
                    <a:pt x="33" y="35"/>
                  </a:cubicBezTo>
                  <a:cubicBezTo>
                    <a:pt x="36" y="38"/>
                    <a:pt x="36" y="38"/>
                    <a:pt x="36" y="38"/>
                  </a:cubicBezTo>
                  <a:cubicBezTo>
                    <a:pt x="36" y="38"/>
                    <a:pt x="36" y="37"/>
                    <a:pt x="36" y="37"/>
                  </a:cubicBezTo>
                  <a:cubicBezTo>
                    <a:pt x="37" y="37"/>
                    <a:pt x="37" y="36"/>
                    <a:pt x="37" y="36"/>
                  </a:cubicBezTo>
                  <a:cubicBezTo>
                    <a:pt x="35" y="34"/>
                    <a:pt x="35" y="34"/>
                    <a:pt x="35" y="34"/>
                  </a:cubicBezTo>
                  <a:moveTo>
                    <a:pt x="30" y="29"/>
                  </a:moveTo>
                  <a:cubicBezTo>
                    <a:pt x="30" y="30"/>
                    <a:pt x="29" y="30"/>
                    <a:pt x="28" y="31"/>
                  </a:cubicBezTo>
                  <a:cubicBezTo>
                    <a:pt x="31" y="33"/>
                    <a:pt x="31" y="33"/>
                    <a:pt x="31" y="33"/>
                  </a:cubicBezTo>
                  <a:cubicBezTo>
                    <a:pt x="31" y="33"/>
                    <a:pt x="31" y="33"/>
                    <a:pt x="31" y="33"/>
                  </a:cubicBezTo>
                  <a:cubicBezTo>
                    <a:pt x="31" y="32"/>
                    <a:pt x="31" y="32"/>
                    <a:pt x="31" y="32"/>
                  </a:cubicBezTo>
                  <a:cubicBezTo>
                    <a:pt x="31" y="31"/>
                    <a:pt x="32" y="31"/>
                    <a:pt x="32" y="31"/>
                  </a:cubicBezTo>
                  <a:cubicBezTo>
                    <a:pt x="32" y="31"/>
                    <a:pt x="32" y="31"/>
                    <a:pt x="32" y="31"/>
                  </a:cubicBezTo>
                  <a:cubicBezTo>
                    <a:pt x="30" y="29"/>
                    <a:pt x="30" y="29"/>
                    <a:pt x="30" y="29"/>
                  </a:cubicBezTo>
                  <a:moveTo>
                    <a:pt x="25" y="24"/>
                  </a:moveTo>
                  <a:cubicBezTo>
                    <a:pt x="24" y="25"/>
                    <a:pt x="24" y="25"/>
                    <a:pt x="24" y="25"/>
                  </a:cubicBezTo>
                  <a:cubicBezTo>
                    <a:pt x="24" y="26"/>
                    <a:pt x="24" y="26"/>
                    <a:pt x="24" y="26"/>
                  </a:cubicBezTo>
                  <a:cubicBezTo>
                    <a:pt x="27" y="29"/>
                    <a:pt x="27" y="29"/>
                    <a:pt x="27" y="29"/>
                  </a:cubicBezTo>
                  <a:cubicBezTo>
                    <a:pt x="27" y="29"/>
                    <a:pt x="28" y="28"/>
                    <a:pt x="28" y="27"/>
                  </a:cubicBezTo>
                  <a:cubicBezTo>
                    <a:pt x="25" y="24"/>
                    <a:pt x="25" y="24"/>
                    <a:pt x="25" y="24"/>
                  </a:cubicBezTo>
                  <a:moveTo>
                    <a:pt x="20" y="22"/>
                  </a:moveTo>
                  <a:cubicBezTo>
                    <a:pt x="20" y="22"/>
                    <a:pt x="20" y="22"/>
                    <a:pt x="20" y="22"/>
                  </a:cubicBezTo>
                  <a:cubicBezTo>
                    <a:pt x="22" y="24"/>
                    <a:pt x="22" y="24"/>
                    <a:pt x="22" y="24"/>
                  </a:cubicBezTo>
                  <a:cubicBezTo>
                    <a:pt x="22" y="24"/>
                    <a:pt x="22" y="24"/>
                    <a:pt x="22" y="24"/>
                  </a:cubicBezTo>
                  <a:cubicBezTo>
                    <a:pt x="20" y="22"/>
                    <a:pt x="20" y="22"/>
                    <a:pt x="20" y="22"/>
                  </a:cubicBezTo>
                  <a:moveTo>
                    <a:pt x="13" y="15"/>
                  </a:moveTo>
                  <a:cubicBezTo>
                    <a:pt x="13" y="15"/>
                    <a:pt x="13" y="15"/>
                    <a:pt x="13" y="15"/>
                  </a:cubicBezTo>
                  <a:cubicBezTo>
                    <a:pt x="16" y="18"/>
                    <a:pt x="16" y="18"/>
                    <a:pt x="16" y="18"/>
                  </a:cubicBezTo>
                  <a:cubicBezTo>
                    <a:pt x="16" y="18"/>
                    <a:pt x="16" y="18"/>
                    <a:pt x="16" y="18"/>
                  </a:cubicBezTo>
                  <a:cubicBezTo>
                    <a:pt x="13" y="15"/>
                    <a:pt x="13" y="15"/>
                    <a:pt x="13" y="15"/>
                  </a:cubicBezTo>
                  <a:moveTo>
                    <a:pt x="10" y="9"/>
                  </a:moveTo>
                  <a:cubicBezTo>
                    <a:pt x="9" y="10"/>
                    <a:pt x="9" y="10"/>
                    <a:pt x="8" y="11"/>
                  </a:cubicBezTo>
                  <a:cubicBezTo>
                    <a:pt x="11" y="14"/>
                    <a:pt x="11" y="14"/>
                    <a:pt x="11" y="14"/>
                  </a:cubicBezTo>
                  <a:cubicBezTo>
                    <a:pt x="13" y="13"/>
                    <a:pt x="13" y="13"/>
                    <a:pt x="13" y="13"/>
                  </a:cubicBezTo>
                  <a:cubicBezTo>
                    <a:pt x="13" y="12"/>
                    <a:pt x="13" y="12"/>
                    <a:pt x="13" y="12"/>
                  </a:cubicBezTo>
                  <a:cubicBezTo>
                    <a:pt x="10" y="9"/>
                    <a:pt x="10" y="9"/>
                    <a:pt x="10" y="9"/>
                  </a:cubicBezTo>
                  <a:moveTo>
                    <a:pt x="7" y="8"/>
                  </a:moveTo>
                  <a:cubicBezTo>
                    <a:pt x="7" y="9"/>
                    <a:pt x="7" y="9"/>
                    <a:pt x="7" y="9"/>
                  </a:cubicBezTo>
                  <a:cubicBezTo>
                    <a:pt x="6" y="9"/>
                    <a:pt x="6" y="9"/>
                    <a:pt x="6" y="9"/>
                  </a:cubicBezTo>
                  <a:cubicBezTo>
                    <a:pt x="7" y="9"/>
                    <a:pt x="7" y="9"/>
                    <a:pt x="7" y="9"/>
                  </a:cubicBezTo>
                  <a:cubicBezTo>
                    <a:pt x="7" y="9"/>
                    <a:pt x="7" y="9"/>
                    <a:pt x="7" y="8"/>
                  </a:cubicBezTo>
                  <a:moveTo>
                    <a:pt x="8" y="7"/>
                  </a:moveTo>
                  <a:cubicBezTo>
                    <a:pt x="8" y="7"/>
                    <a:pt x="8" y="7"/>
                    <a:pt x="8" y="7"/>
                  </a:cubicBezTo>
                  <a:cubicBezTo>
                    <a:pt x="8" y="8"/>
                    <a:pt x="8" y="8"/>
                    <a:pt x="8" y="8"/>
                  </a:cubicBezTo>
                  <a:cubicBezTo>
                    <a:pt x="8" y="8"/>
                    <a:pt x="8" y="8"/>
                    <a:pt x="8" y="7"/>
                  </a:cubicBezTo>
                  <a:cubicBezTo>
                    <a:pt x="8" y="7"/>
                    <a:pt x="8" y="7"/>
                    <a:pt x="8" y="7"/>
                  </a:cubicBezTo>
                  <a:moveTo>
                    <a:pt x="1" y="0"/>
                  </a:moveTo>
                  <a:cubicBezTo>
                    <a:pt x="1" y="1"/>
                    <a:pt x="1" y="1"/>
                    <a:pt x="1" y="1"/>
                  </a:cubicBezTo>
                  <a:cubicBezTo>
                    <a:pt x="0" y="2"/>
                    <a:pt x="0" y="2"/>
                    <a:pt x="0" y="2"/>
                  </a:cubicBezTo>
                  <a:cubicBezTo>
                    <a:pt x="4" y="6"/>
                    <a:pt x="4" y="6"/>
                    <a:pt x="4" y="6"/>
                  </a:cubicBezTo>
                  <a:cubicBezTo>
                    <a:pt x="6" y="6"/>
                    <a:pt x="6" y="6"/>
                    <a:pt x="6" y="6"/>
                  </a:cubicBezTo>
                  <a:cubicBezTo>
                    <a:pt x="6" y="5"/>
                    <a:pt x="6" y="5"/>
                    <a:pt x="6" y="5"/>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5"/>
            <p:cNvSpPr/>
            <p:nvPr/>
          </p:nvSpPr>
          <p:spPr bwMode="auto">
            <a:xfrm rot="20333012">
              <a:off x="2558945" y="-214943"/>
              <a:ext cx="39485" cy="55279"/>
            </a:xfrm>
            <a:custGeom>
              <a:gdLst>
                <a:gd name="T0" fmla="*/ 2 w 4"/>
                <a:gd name="T1" fmla="*/ 0 h 5"/>
                <a:gd name="T2" fmla="*/ 1 w 4"/>
                <a:gd name="T3" fmla="*/ 0 h 5"/>
                <a:gd name="T4" fmla="*/ 0 w 4"/>
                <a:gd name="T5" fmla="*/ 1 h 5"/>
                <a:gd name="T6" fmla="*/ 0 w 4"/>
                <a:gd name="T7" fmla="*/ 2 h 5"/>
                <a:gd name="T8" fmla="*/ 0 w 4"/>
                <a:gd name="T9" fmla="*/ 4 h 5"/>
                <a:gd name="T10" fmla="*/ 2 w 4"/>
                <a:gd name="T11" fmla="*/ 5 h 5"/>
                <a:gd name="T12" fmla="*/ 4 w 4"/>
                <a:gd name="T13" fmla="*/ 4 h 5"/>
                <a:gd name="T14" fmla="*/ 4 w 4"/>
                <a:gd name="T15" fmla="*/ 1 h 5"/>
                <a:gd name="T16" fmla="*/ 2 w 4"/>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1" y="0"/>
                    <a:pt x="1" y="0"/>
                  </a:cubicBezTo>
                  <a:cubicBezTo>
                    <a:pt x="1" y="0"/>
                    <a:pt x="1" y="1"/>
                    <a:pt x="0" y="1"/>
                  </a:cubicBezTo>
                  <a:cubicBezTo>
                    <a:pt x="0" y="1"/>
                    <a:pt x="0" y="2"/>
                    <a:pt x="0" y="2"/>
                  </a:cubicBezTo>
                  <a:cubicBezTo>
                    <a:pt x="0" y="3"/>
                    <a:pt x="0" y="4"/>
                    <a:pt x="0" y="4"/>
                  </a:cubicBezTo>
                  <a:cubicBezTo>
                    <a:pt x="1" y="5"/>
                    <a:pt x="1" y="5"/>
                    <a:pt x="2" y="5"/>
                  </a:cubicBezTo>
                  <a:cubicBezTo>
                    <a:pt x="3" y="5"/>
                    <a:pt x="3" y="5"/>
                    <a:pt x="4" y="4"/>
                  </a:cubicBezTo>
                  <a:cubicBezTo>
                    <a:pt x="4" y="3"/>
                    <a:pt x="4" y="2"/>
                    <a:pt x="4" y="1"/>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6"/>
            <p:cNvSpPr/>
            <p:nvPr/>
          </p:nvSpPr>
          <p:spPr bwMode="auto">
            <a:xfrm rot="20333012">
              <a:off x="2027944" y="-442171"/>
              <a:ext cx="39485" cy="39485"/>
            </a:xfrm>
            <a:custGeom>
              <a:gdLst>
                <a:gd name="T0" fmla="*/ 2 w 4"/>
                <a:gd name="T1" fmla="*/ 0 h 4"/>
                <a:gd name="T2" fmla="*/ 0 w 4"/>
                <a:gd name="T3" fmla="*/ 0 h 4"/>
                <a:gd name="T4" fmla="*/ 0 w 4"/>
                <a:gd name="T5" fmla="*/ 3 h 4"/>
                <a:gd name="T6" fmla="*/ 2 w 4"/>
                <a:gd name="T7" fmla="*/ 4 h 4"/>
                <a:gd name="T8" fmla="*/ 3 w 4"/>
                <a:gd name="T9" fmla="*/ 4 h 4"/>
                <a:gd name="T10" fmla="*/ 4 w 4"/>
                <a:gd name="T11" fmla="*/ 3 h 4"/>
                <a:gd name="T12" fmla="*/ 4 w 4"/>
                <a:gd name="T13" fmla="*/ 2 h 4"/>
                <a:gd name="T14" fmla="*/ 4 w 4"/>
                <a:gd name="T15" fmla="*/ 0 h 4"/>
                <a:gd name="T16" fmla="*/ 2 w 4"/>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1" y="0"/>
                    <a:pt x="1" y="0"/>
                    <a:pt x="0" y="0"/>
                  </a:cubicBezTo>
                  <a:cubicBezTo>
                    <a:pt x="0" y="1"/>
                    <a:pt x="0" y="3"/>
                    <a:pt x="0" y="3"/>
                  </a:cubicBezTo>
                  <a:cubicBezTo>
                    <a:pt x="1" y="4"/>
                    <a:pt x="1" y="4"/>
                    <a:pt x="2" y="4"/>
                  </a:cubicBezTo>
                  <a:cubicBezTo>
                    <a:pt x="2" y="4"/>
                    <a:pt x="3" y="4"/>
                    <a:pt x="3" y="4"/>
                  </a:cubicBezTo>
                  <a:cubicBezTo>
                    <a:pt x="3" y="4"/>
                    <a:pt x="3" y="4"/>
                    <a:pt x="4" y="3"/>
                  </a:cubicBezTo>
                  <a:cubicBezTo>
                    <a:pt x="4" y="3"/>
                    <a:pt x="4" y="3"/>
                    <a:pt x="4" y="2"/>
                  </a:cubicBezTo>
                  <a:cubicBezTo>
                    <a:pt x="4" y="2"/>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7"/>
            <p:cNvSpPr/>
            <p:nvPr/>
          </p:nvSpPr>
          <p:spPr bwMode="auto">
            <a:xfrm rot="20333012">
              <a:off x="2482762" y="-256022"/>
              <a:ext cx="94764" cy="39485"/>
            </a:xfrm>
            <a:custGeom>
              <a:gdLst>
                <a:gd name="T0" fmla="*/ 8 w 9"/>
                <a:gd name="T1" fmla="*/ 0 h 3"/>
                <a:gd name="T2" fmla="*/ 1 w 9"/>
                <a:gd name="T3" fmla="*/ 0 h 3"/>
                <a:gd name="T4" fmla="*/ 1 w 9"/>
                <a:gd name="T5" fmla="*/ 0 h 3"/>
                <a:gd name="T6" fmla="*/ 0 w 9"/>
                <a:gd name="T7" fmla="*/ 1 h 3"/>
                <a:gd name="T8" fmla="*/ 1 w 9"/>
                <a:gd name="T9" fmla="*/ 0 h 3"/>
                <a:gd name="T10" fmla="*/ 1 w 9"/>
                <a:gd name="T11" fmla="*/ 0 h 3"/>
                <a:gd name="T12" fmla="*/ 2 w 9"/>
                <a:gd name="T13" fmla="*/ 2 h 3"/>
                <a:gd name="T14" fmla="*/ 2 w 9"/>
                <a:gd name="T15" fmla="*/ 3 h 3"/>
                <a:gd name="T16" fmla="*/ 4 w 9"/>
                <a:gd name="T17" fmla="*/ 3 h 3"/>
                <a:gd name="T18" fmla="*/ 8 w 9"/>
                <a:gd name="T19" fmla="*/ 3 h 3"/>
                <a:gd name="T20" fmla="*/ 9 w 9"/>
                <a:gd name="T21" fmla="*/ 1 h 3"/>
                <a:gd name="T22" fmla="*/ 8 w 9"/>
                <a:gd name="T23"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8" y="0"/>
                  </a:moveTo>
                  <a:cubicBezTo>
                    <a:pt x="1" y="0"/>
                    <a:pt x="1" y="0"/>
                    <a:pt x="1" y="0"/>
                  </a:cubicBezTo>
                  <a:cubicBezTo>
                    <a:pt x="1" y="0"/>
                    <a:pt x="1" y="0"/>
                    <a:pt x="1" y="0"/>
                  </a:cubicBezTo>
                  <a:cubicBezTo>
                    <a:pt x="1" y="0"/>
                    <a:pt x="0" y="0"/>
                    <a:pt x="0" y="1"/>
                  </a:cubicBezTo>
                  <a:cubicBezTo>
                    <a:pt x="0" y="1"/>
                    <a:pt x="1" y="0"/>
                    <a:pt x="1" y="0"/>
                  </a:cubicBezTo>
                  <a:cubicBezTo>
                    <a:pt x="1" y="0"/>
                    <a:pt x="1" y="0"/>
                    <a:pt x="1" y="0"/>
                  </a:cubicBezTo>
                  <a:cubicBezTo>
                    <a:pt x="1" y="0"/>
                    <a:pt x="2" y="1"/>
                    <a:pt x="2" y="2"/>
                  </a:cubicBezTo>
                  <a:cubicBezTo>
                    <a:pt x="2" y="3"/>
                    <a:pt x="2" y="3"/>
                    <a:pt x="2" y="3"/>
                  </a:cubicBezTo>
                  <a:cubicBezTo>
                    <a:pt x="4" y="3"/>
                    <a:pt x="4" y="3"/>
                    <a:pt x="4" y="3"/>
                  </a:cubicBezTo>
                  <a:cubicBezTo>
                    <a:pt x="8" y="3"/>
                    <a:pt x="8" y="3"/>
                    <a:pt x="8" y="3"/>
                  </a:cubicBezTo>
                  <a:cubicBezTo>
                    <a:pt x="8" y="3"/>
                    <a:pt x="9" y="2"/>
                    <a:pt x="9" y="1"/>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8"/>
            <p:cNvSpPr/>
            <p:nvPr/>
          </p:nvSpPr>
          <p:spPr bwMode="auto">
            <a:xfrm rot="20333012">
              <a:off x="2496528" y="-245340"/>
              <a:ext cx="23692" cy="102659"/>
            </a:xfrm>
            <a:custGeom>
              <a:gdLst>
                <a:gd name="T0" fmla="*/ 1 w 2"/>
                <a:gd name="T1" fmla="*/ 0 h 9"/>
                <a:gd name="T2" fmla="*/ 1 w 2"/>
                <a:gd name="T3" fmla="*/ 0 h 9"/>
                <a:gd name="T4" fmla="*/ 0 w 2"/>
                <a:gd name="T5" fmla="*/ 1 h 9"/>
                <a:gd name="T6" fmla="*/ 0 w 2"/>
                <a:gd name="T7" fmla="*/ 2 h 9"/>
                <a:gd name="T8" fmla="*/ 0 w 2"/>
                <a:gd name="T9" fmla="*/ 2 h 9"/>
                <a:gd name="T10" fmla="*/ 0 w 2"/>
                <a:gd name="T11" fmla="*/ 8 h 9"/>
                <a:gd name="T12" fmla="*/ 1 w 2"/>
                <a:gd name="T13" fmla="*/ 9 h 9"/>
                <a:gd name="T14" fmla="*/ 2 w 2"/>
                <a:gd name="T15" fmla="*/ 8 h 9"/>
                <a:gd name="T16" fmla="*/ 2 w 2"/>
                <a:gd name="T17" fmla="*/ 4 h 9"/>
                <a:gd name="T18" fmla="*/ 2 w 2"/>
                <a:gd name="T19" fmla="*/ 3 h 9"/>
                <a:gd name="T20" fmla="*/ 2 w 2"/>
                <a:gd name="T21" fmla="*/ 2 h 9"/>
                <a:gd name="T22" fmla="*/ 1 w 2"/>
                <a:gd name="T2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9">
                  <a:moveTo>
                    <a:pt x="1" y="0"/>
                  </a:moveTo>
                  <a:cubicBezTo>
                    <a:pt x="1" y="0"/>
                    <a:pt x="1" y="0"/>
                    <a:pt x="1" y="0"/>
                  </a:cubicBezTo>
                  <a:cubicBezTo>
                    <a:pt x="1" y="0"/>
                    <a:pt x="0" y="1"/>
                    <a:pt x="0" y="1"/>
                  </a:cubicBezTo>
                  <a:cubicBezTo>
                    <a:pt x="0" y="1"/>
                    <a:pt x="0" y="1"/>
                    <a:pt x="0" y="2"/>
                  </a:cubicBezTo>
                  <a:cubicBezTo>
                    <a:pt x="0" y="2"/>
                    <a:pt x="0" y="2"/>
                    <a:pt x="0" y="2"/>
                  </a:cubicBezTo>
                  <a:cubicBezTo>
                    <a:pt x="0" y="8"/>
                    <a:pt x="0" y="8"/>
                    <a:pt x="0" y="8"/>
                  </a:cubicBezTo>
                  <a:cubicBezTo>
                    <a:pt x="0" y="9"/>
                    <a:pt x="0" y="9"/>
                    <a:pt x="1" y="9"/>
                  </a:cubicBezTo>
                  <a:cubicBezTo>
                    <a:pt x="1" y="9"/>
                    <a:pt x="2" y="9"/>
                    <a:pt x="2" y="8"/>
                  </a:cubicBezTo>
                  <a:cubicBezTo>
                    <a:pt x="2" y="4"/>
                    <a:pt x="2" y="4"/>
                    <a:pt x="2" y="4"/>
                  </a:cubicBezTo>
                  <a:cubicBezTo>
                    <a:pt x="2" y="3"/>
                    <a:pt x="2" y="3"/>
                    <a:pt x="2" y="3"/>
                  </a:cubicBezTo>
                  <a:cubicBezTo>
                    <a:pt x="2" y="2"/>
                    <a:pt x="2" y="2"/>
                    <a:pt x="2" y="2"/>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9"/>
            <p:cNvSpPr/>
            <p:nvPr/>
          </p:nvSpPr>
          <p:spPr bwMode="auto">
            <a:xfrm rot="20333012">
              <a:off x="2132784" y="-451268"/>
              <a:ext cx="15794" cy="78968"/>
            </a:xfrm>
            <a:custGeom>
              <a:gdLst>
                <a:gd name="T0" fmla="*/ 1 w 2"/>
                <a:gd name="T1" fmla="*/ 0 h 8"/>
                <a:gd name="T2" fmla="*/ 1 w 2"/>
                <a:gd name="T3" fmla="*/ 0 h 8"/>
                <a:gd name="T4" fmla="*/ 0 w 2"/>
                <a:gd name="T5" fmla="*/ 1 h 8"/>
                <a:gd name="T6" fmla="*/ 0 w 2"/>
                <a:gd name="T7" fmla="*/ 5 h 8"/>
                <a:gd name="T8" fmla="*/ 0 w 2"/>
                <a:gd name="T9" fmla="*/ 6 h 8"/>
                <a:gd name="T10" fmla="*/ 1 w 2"/>
                <a:gd name="T11" fmla="*/ 6 h 8"/>
                <a:gd name="T12" fmla="*/ 2 w 2"/>
                <a:gd name="T13" fmla="*/ 8 h 8"/>
                <a:gd name="T14" fmla="*/ 2 w 2"/>
                <a:gd name="T15" fmla="*/ 8 h 8"/>
                <a:gd name="T16" fmla="*/ 2 w 2"/>
                <a:gd name="T17" fmla="*/ 8 h 8"/>
                <a:gd name="T18" fmla="*/ 2 w 2"/>
                <a:gd name="T19" fmla="*/ 7 h 8"/>
                <a:gd name="T20" fmla="*/ 2 w 2"/>
                <a:gd name="T21" fmla="*/ 7 h 8"/>
                <a:gd name="T22" fmla="*/ 2 w 2"/>
                <a:gd name="T23" fmla="*/ 1 h 8"/>
                <a:gd name="T24" fmla="*/ 1 w 2"/>
                <a:gd name="T25"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1" y="0"/>
                  </a:moveTo>
                  <a:cubicBezTo>
                    <a:pt x="1" y="0"/>
                    <a:pt x="1" y="0"/>
                    <a:pt x="1" y="0"/>
                  </a:cubicBezTo>
                  <a:cubicBezTo>
                    <a:pt x="0" y="0"/>
                    <a:pt x="0" y="0"/>
                    <a:pt x="0" y="1"/>
                  </a:cubicBezTo>
                  <a:cubicBezTo>
                    <a:pt x="0" y="5"/>
                    <a:pt x="0" y="5"/>
                    <a:pt x="0" y="5"/>
                  </a:cubicBezTo>
                  <a:cubicBezTo>
                    <a:pt x="0" y="6"/>
                    <a:pt x="0" y="6"/>
                    <a:pt x="0" y="6"/>
                  </a:cubicBezTo>
                  <a:cubicBezTo>
                    <a:pt x="1" y="6"/>
                    <a:pt x="1" y="6"/>
                    <a:pt x="1" y="6"/>
                  </a:cubicBezTo>
                  <a:cubicBezTo>
                    <a:pt x="1" y="6"/>
                    <a:pt x="2" y="7"/>
                    <a:pt x="2" y="8"/>
                  </a:cubicBezTo>
                  <a:cubicBezTo>
                    <a:pt x="2" y="8"/>
                    <a:pt x="2" y="8"/>
                    <a:pt x="2" y="8"/>
                  </a:cubicBezTo>
                  <a:cubicBezTo>
                    <a:pt x="2" y="8"/>
                    <a:pt x="2" y="8"/>
                    <a:pt x="2" y="8"/>
                  </a:cubicBezTo>
                  <a:cubicBezTo>
                    <a:pt x="2" y="8"/>
                    <a:pt x="2" y="8"/>
                    <a:pt x="2" y="7"/>
                  </a:cubicBezTo>
                  <a:cubicBezTo>
                    <a:pt x="2" y="7"/>
                    <a:pt x="2" y="7"/>
                    <a:pt x="2" y="7"/>
                  </a:cubicBezTo>
                  <a:cubicBezTo>
                    <a:pt x="2" y="1"/>
                    <a:pt x="2"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0"/>
            <p:cNvSpPr/>
            <p:nvPr/>
          </p:nvSpPr>
          <p:spPr bwMode="auto">
            <a:xfrm rot="20333012">
              <a:off x="2070693" y="-376521"/>
              <a:ext cx="94764" cy="31587"/>
            </a:xfrm>
            <a:custGeom>
              <a:gdLst>
                <a:gd name="T0" fmla="*/ 8 w 9"/>
                <a:gd name="T1" fmla="*/ 0 h 3"/>
                <a:gd name="T2" fmla="*/ 7 w 9"/>
                <a:gd name="T3" fmla="*/ 0 h 3"/>
                <a:gd name="T4" fmla="*/ 5 w 9"/>
                <a:gd name="T5" fmla="*/ 0 h 3"/>
                <a:gd name="T6" fmla="*/ 1 w 9"/>
                <a:gd name="T7" fmla="*/ 0 h 3"/>
                <a:gd name="T8" fmla="*/ 0 w 9"/>
                <a:gd name="T9" fmla="*/ 2 h 3"/>
                <a:gd name="T10" fmla="*/ 1 w 9"/>
                <a:gd name="T11" fmla="*/ 3 h 3"/>
                <a:gd name="T12" fmla="*/ 1 w 9"/>
                <a:gd name="T13" fmla="*/ 3 h 3"/>
                <a:gd name="T14" fmla="*/ 7 w 9"/>
                <a:gd name="T15" fmla="*/ 3 h 3"/>
                <a:gd name="T16" fmla="*/ 8 w 9"/>
                <a:gd name="T17" fmla="*/ 3 h 3"/>
                <a:gd name="T18" fmla="*/ 8 w 9"/>
                <a:gd name="T19" fmla="*/ 2 h 3"/>
                <a:gd name="T20" fmla="*/ 9 w 9"/>
                <a:gd name="T21" fmla="*/ 2 h 3"/>
                <a:gd name="T22" fmla="*/ 9 w 9"/>
                <a:gd name="T23" fmla="*/ 2 h 3"/>
                <a:gd name="T24" fmla="*/ 8 w 9"/>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8" y="0"/>
                  </a:moveTo>
                  <a:cubicBezTo>
                    <a:pt x="7" y="0"/>
                    <a:pt x="7" y="0"/>
                    <a:pt x="7" y="0"/>
                  </a:cubicBezTo>
                  <a:cubicBezTo>
                    <a:pt x="5" y="0"/>
                    <a:pt x="5" y="0"/>
                    <a:pt x="5" y="0"/>
                  </a:cubicBezTo>
                  <a:cubicBezTo>
                    <a:pt x="1" y="0"/>
                    <a:pt x="1" y="0"/>
                    <a:pt x="1" y="0"/>
                  </a:cubicBezTo>
                  <a:cubicBezTo>
                    <a:pt x="0" y="0"/>
                    <a:pt x="0" y="1"/>
                    <a:pt x="0" y="2"/>
                  </a:cubicBezTo>
                  <a:cubicBezTo>
                    <a:pt x="0" y="2"/>
                    <a:pt x="0" y="3"/>
                    <a:pt x="1" y="3"/>
                  </a:cubicBezTo>
                  <a:cubicBezTo>
                    <a:pt x="1" y="3"/>
                    <a:pt x="1" y="3"/>
                    <a:pt x="1" y="3"/>
                  </a:cubicBezTo>
                  <a:cubicBezTo>
                    <a:pt x="7" y="3"/>
                    <a:pt x="7" y="3"/>
                    <a:pt x="7" y="3"/>
                  </a:cubicBezTo>
                  <a:cubicBezTo>
                    <a:pt x="8" y="3"/>
                    <a:pt x="8" y="3"/>
                    <a:pt x="8" y="3"/>
                  </a:cubicBezTo>
                  <a:cubicBezTo>
                    <a:pt x="8" y="3"/>
                    <a:pt x="8" y="3"/>
                    <a:pt x="8" y="2"/>
                  </a:cubicBezTo>
                  <a:cubicBezTo>
                    <a:pt x="8" y="2"/>
                    <a:pt x="9" y="2"/>
                    <a:pt x="9" y="2"/>
                  </a:cubicBezTo>
                  <a:cubicBezTo>
                    <a:pt x="9" y="2"/>
                    <a:pt x="9" y="2"/>
                    <a:pt x="9" y="2"/>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1"/>
            <p:cNvSpPr>
              <a:spLocks noEditPoints="1"/>
            </p:cNvSpPr>
            <p:nvPr/>
          </p:nvSpPr>
          <p:spPr bwMode="auto">
            <a:xfrm rot="20333012">
              <a:off x="2119183" y="-509081"/>
              <a:ext cx="402741" cy="402741"/>
            </a:xfrm>
            <a:custGeom>
              <a:gdLst>
                <a:gd name="T0" fmla="*/ 3 w 38"/>
                <a:gd name="T1" fmla="*/ 34 h 38"/>
                <a:gd name="T2" fmla="*/ 0 w 38"/>
                <a:gd name="T3" fmla="*/ 36 h 38"/>
                <a:gd name="T4" fmla="*/ 1 w 38"/>
                <a:gd name="T5" fmla="*/ 37 h 38"/>
                <a:gd name="T6" fmla="*/ 2 w 38"/>
                <a:gd name="T7" fmla="*/ 38 h 38"/>
                <a:gd name="T8" fmla="*/ 4 w 38"/>
                <a:gd name="T9" fmla="*/ 35 h 38"/>
                <a:gd name="T10" fmla="*/ 4 w 38"/>
                <a:gd name="T11" fmla="*/ 34 h 38"/>
                <a:gd name="T12" fmla="*/ 3 w 38"/>
                <a:gd name="T13" fmla="*/ 34 h 38"/>
                <a:gd name="T14" fmla="*/ 7 w 38"/>
                <a:gd name="T15" fmla="*/ 29 h 38"/>
                <a:gd name="T16" fmla="*/ 5 w 38"/>
                <a:gd name="T17" fmla="*/ 31 h 38"/>
                <a:gd name="T18" fmla="*/ 5 w 38"/>
                <a:gd name="T19" fmla="*/ 31 h 38"/>
                <a:gd name="T20" fmla="*/ 6 w 38"/>
                <a:gd name="T21" fmla="*/ 32 h 38"/>
                <a:gd name="T22" fmla="*/ 7 w 38"/>
                <a:gd name="T23" fmla="*/ 33 h 38"/>
                <a:gd name="T24" fmla="*/ 7 w 38"/>
                <a:gd name="T25" fmla="*/ 33 h 38"/>
                <a:gd name="T26" fmla="*/ 9 w 38"/>
                <a:gd name="T27" fmla="*/ 31 h 38"/>
                <a:gd name="T28" fmla="*/ 7 w 38"/>
                <a:gd name="T29" fmla="*/ 29 h 38"/>
                <a:gd name="T30" fmla="*/ 12 w 38"/>
                <a:gd name="T31" fmla="*/ 24 h 38"/>
                <a:gd name="T32" fmla="*/ 9 w 38"/>
                <a:gd name="T33" fmla="*/ 28 h 38"/>
                <a:gd name="T34" fmla="*/ 10 w 38"/>
                <a:gd name="T35" fmla="*/ 29 h 38"/>
                <a:gd name="T36" fmla="*/ 13 w 38"/>
                <a:gd name="T37" fmla="*/ 26 h 38"/>
                <a:gd name="T38" fmla="*/ 13 w 38"/>
                <a:gd name="T39" fmla="*/ 25 h 38"/>
                <a:gd name="T40" fmla="*/ 12 w 38"/>
                <a:gd name="T41" fmla="*/ 24 h 38"/>
                <a:gd name="T42" fmla="*/ 17 w 38"/>
                <a:gd name="T43" fmla="*/ 22 h 38"/>
                <a:gd name="T44" fmla="*/ 15 w 38"/>
                <a:gd name="T45" fmla="*/ 24 h 38"/>
                <a:gd name="T46" fmla="*/ 15 w 38"/>
                <a:gd name="T47" fmla="*/ 24 h 38"/>
                <a:gd name="T48" fmla="*/ 17 w 38"/>
                <a:gd name="T49" fmla="*/ 22 h 38"/>
                <a:gd name="T50" fmla="*/ 17 w 38"/>
                <a:gd name="T51" fmla="*/ 22 h 38"/>
                <a:gd name="T52" fmla="*/ 24 w 38"/>
                <a:gd name="T53" fmla="*/ 15 h 38"/>
                <a:gd name="T54" fmla="*/ 21 w 38"/>
                <a:gd name="T55" fmla="*/ 18 h 38"/>
                <a:gd name="T56" fmla="*/ 22 w 38"/>
                <a:gd name="T57" fmla="*/ 18 h 38"/>
                <a:gd name="T58" fmla="*/ 24 w 38"/>
                <a:gd name="T59" fmla="*/ 16 h 38"/>
                <a:gd name="T60" fmla="*/ 24 w 38"/>
                <a:gd name="T61" fmla="*/ 15 h 38"/>
                <a:gd name="T62" fmla="*/ 27 w 38"/>
                <a:gd name="T63" fmla="*/ 9 h 38"/>
                <a:gd name="T64" fmla="*/ 24 w 38"/>
                <a:gd name="T65" fmla="*/ 12 h 38"/>
                <a:gd name="T66" fmla="*/ 24 w 38"/>
                <a:gd name="T67" fmla="*/ 13 h 38"/>
                <a:gd name="T68" fmla="*/ 26 w 38"/>
                <a:gd name="T69" fmla="*/ 14 h 38"/>
                <a:gd name="T70" fmla="*/ 29 w 38"/>
                <a:gd name="T71" fmla="*/ 11 h 38"/>
                <a:gd name="T72" fmla="*/ 27 w 38"/>
                <a:gd name="T73" fmla="*/ 9 h 38"/>
                <a:gd name="T74" fmla="*/ 29 w 38"/>
                <a:gd name="T75" fmla="*/ 7 h 38"/>
                <a:gd name="T76" fmla="*/ 29 w 38"/>
                <a:gd name="T77" fmla="*/ 8 h 38"/>
                <a:gd name="T78" fmla="*/ 30 w 38"/>
                <a:gd name="T79" fmla="*/ 9 h 38"/>
                <a:gd name="T80" fmla="*/ 31 w 38"/>
                <a:gd name="T81" fmla="*/ 9 h 38"/>
                <a:gd name="T82" fmla="*/ 31 w 38"/>
                <a:gd name="T83" fmla="*/ 9 h 38"/>
                <a:gd name="T84" fmla="*/ 30 w 38"/>
                <a:gd name="T85" fmla="*/ 8 h 38"/>
                <a:gd name="T86" fmla="*/ 29 w 38"/>
                <a:gd name="T87" fmla="*/ 7 h 38"/>
                <a:gd name="T88" fmla="*/ 29 w 38"/>
                <a:gd name="T89" fmla="*/ 7 h 38"/>
                <a:gd name="T90" fmla="*/ 36 w 38"/>
                <a:gd name="T91" fmla="*/ 0 h 38"/>
                <a:gd name="T92" fmla="*/ 32 w 38"/>
                <a:gd name="T93" fmla="*/ 5 h 38"/>
                <a:gd name="T94" fmla="*/ 32 w 38"/>
                <a:gd name="T95" fmla="*/ 6 h 38"/>
                <a:gd name="T96" fmla="*/ 33 w 38"/>
                <a:gd name="T97" fmla="*/ 6 h 38"/>
                <a:gd name="T98" fmla="*/ 38 w 38"/>
                <a:gd name="T99" fmla="*/ 2 h 38"/>
                <a:gd name="T100" fmla="*/ 37 w 38"/>
                <a:gd name="T101" fmla="*/ 1 h 38"/>
                <a:gd name="T102" fmla="*/ 36 w 38"/>
                <a:gd name="T103"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8">
                  <a:moveTo>
                    <a:pt x="3" y="34"/>
                  </a:moveTo>
                  <a:cubicBezTo>
                    <a:pt x="0" y="36"/>
                    <a:pt x="0" y="36"/>
                    <a:pt x="0" y="36"/>
                  </a:cubicBezTo>
                  <a:cubicBezTo>
                    <a:pt x="0" y="36"/>
                    <a:pt x="1" y="37"/>
                    <a:pt x="1" y="37"/>
                  </a:cubicBezTo>
                  <a:cubicBezTo>
                    <a:pt x="1" y="37"/>
                    <a:pt x="1" y="38"/>
                    <a:pt x="2" y="38"/>
                  </a:cubicBezTo>
                  <a:cubicBezTo>
                    <a:pt x="4" y="35"/>
                    <a:pt x="4" y="35"/>
                    <a:pt x="4" y="35"/>
                  </a:cubicBezTo>
                  <a:cubicBezTo>
                    <a:pt x="4" y="34"/>
                    <a:pt x="4" y="34"/>
                    <a:pt x="4" y="34"/>
                  </a:cubicBezTo>
                  <a:cubicBezTo>
                    <a:pt x="3" y="34"/>
                    <a:pt x="3" y="34"/>
                    <a:pt x="3" y="34"/>
                  </a:cubicBezTo>
                  <a:moveTo>
                    <a:pt x="7" y="29"/>
                  </a:moveTo>
                  <a:cubicBezTo>
                    <a:pt x="5" y="31"/>
                    <a:pt x="5" y="31"/>
                    <a:pt x="5" y="31"/>
                  </a:cubicBezTo>
                  <a:cubicBezTo>
                    <a:pt x="5" y="31"/>
                    <a:pt x="5" y="31"/>
                    <a:pt x="5" y="31"/>
                  </a:cubicBezTo>
                  <a:cubicBezTo>
                    <a:pt x="6" y="31"/>
                    <a:pt x="6" y="31"/>
                    <a:pt x="6" y="32"/>
                  </a:cubicBezTo>
                  <a:cubicBezTo>
                    <a:pt x="6" y="32"/>
                    <a:pt x="7" y="32"/>
                    <a:pt x="7" y="33"/>
                  </a:cubicBezTo>
                  <a:cubicBezTo>
                    <a:pt x="7" y="33"/>
                    <a:pt x="7" y="33"/>
                    <a:pt x="7" y="33"/>
                  </a:cubicBezTo>
                  <a:cubicBezTo>
                    <a:pt x="9" y="31"/>
                    <a:pt x="9" y="31"/>
                    <a:pt x="9" y="31"/>
                  </a:cubicBezTo>
                  <a:cubicBezTo>
                    <a:pt x="8" y="30"/>
                    <a:pt x="8" y="30"/>
                    <a:pt x="7" y="29"/>
                  </a:cubicBezTo>
                  <a:moveTo>
                    <a:pt x="12" y="24"/>
                  </a:moveTo>
                  <a:cubicBezTo>
                    <a:pt x="9" y="28"/>
                    <a:pt x="9" y="28"/>
                    <a:pt x="9" y="28"/>
                  </a:cubicBezTo>
                  <a:cubicBezTo>
                    <a:pt x="9" y="28"/>
                    <a:pt x="10" y="29"/>
                    <a:pt x="10" y="29"/>
                  </a:cubicBezTo>
                  <a:cubicBezTo>
                    <a:pt x="13" y="26"/>
                    <a:pt x="13" y="26"/>
                    <a:pt x="13" y="26"/>
                  </a:cubicBezTo>
                  <a:cubicBezTo>
                    <a:pt x="13" y="25"/>
                    <a:pt x="13" y="25"/>
                    <a:pt x="13" y="25"/>
                  </a:cubicBezTo>
                  <a:cubicBezTo>
                    <a:pt x="12" y="24"/>
                    <a:pt x="12" y="24"/>
                    <a:pt x="12" y="24"/>
                  </a:cubicBezTo>
                  <a:moveTo>
                    <a:pt x="17" y="22"/>
                  </a:moveTo>
                  <a:cubicBezTo>
                    <a:pt x="15" y="24"/>
                    <a:pt x="15" y="24"/>
                    <a:pt x="15" y="24"/>
                  </a:cubicBezTo>
                  <a:cubicBezTo>
                    <a:pt x="15" y="24"/>
                    <a:pt x="15" y="24"/>
                    <a:pt x="15" y="24"/>
                  </a:cubicBezTo>
                  <a:cubicBezTo>
                    <a:pt x="17" y="22"/>
                    <a:pt x="17" y="22"/>
                    <a:pt x="17" y="22"/>
                  </a:cubicBezTo>
                  <a:cubicBezTo>
                    <a:pt x="17" y="22"/>
                    <a:pt x="17" y="22"/>
                    <a:pt x="17" y="22"/>
                  </a:cubicBezTo>
                  <a:moveTo>
                    <a:pt x="24" y="15"/>
                  </a:moveTo>
                  <a:cubicBezTo>
                    <a:pt x="21" y="18"/>
                    <a:pt x="21" y="18"/>
                    <a:pt x="21" y="18"/>
                  </a:cubicBezTo>
                  <a:cubicBezTo>
                    <a:pt x="22" y="18"/>
                    <a:pt x="22" y="18"/>
                    <a:pt x="22" y="18"/>
                  </a:cubicBezTo>
                  <a:cubicBezTo>
                    <a:pt x="24" y="16"/>
                    <a:pt x="24" y="16"/>
                    <a:pt x="24" y="16"/>
                  </a:cubicBezTo>
                  <a:cubicBezTo>
                    <a:pt x="24" y="15"/>
                    <a:pt x="24" y="15"/>
                    <a:pt x="24" y="15"/>
                  </a:cubicBezTo>
                  <a:moveTo>
                    <a:pt x="27" y="9"/>
                  </a:moveTo>
                  <a:cubicBezTo>
                    <a:pt x="24" y="12"/>
                    <a:pt x="24" y="12"/>
                    <a:pt x="24" y="12"/>
                  </a:cubicBezTo>
                  <a:cubicBezTo>
                    <a:pt x="24" y="13"/>
                    <a:pt x="24" y="13"/>
                    <a:pt x="24" y="13"/>
                  </a:cubicBezTo>
                  <a:cubicBezTo>
                    <a:pt x="26" y="14"/>
                    <a:pt x="26" y="14"/>
                    <a:pt x="26" y="14"/>
                  </a:cubicBezTo>
                  <a:cubicBezTo>
                    <a:pt x="29" y="11"/>
                    <a:pt x="29" y="11"/>
                    <a:pt x="29" y="11"/>
                  </a:cubicBezTo>
                  <a:cubicBezTo>
                    <a:pt x="28" y="10"/>
                    <a:pt x="28" y="10"/>
                    <a:pt x="27" y="9"/>
                  </a:cubicBezTo>
                  <a:moveTo>
                    <a:pt x="29" y="7"/>
                  </a:moveTo>
                  <a:cubicBezTo>
                    <a:pt x="29" y="8"/>
                    <a:pt x="29" y="8"/>
                    <a:pt x="29" y="8"/>
                  </a:cubicBezTo>
                  <a:cubicBezTo>
                    <a:pt x="29" y="8"/>
                    <a:pt x="30" y="9"/>
                    <a:pt x="30" y="9"/>
                  </a:cubicBezTo>
                  <a:cubicBezTo>
                    <a:pt x="31" y="9"/>
                    <a:pt x="31" y="9"/>
                    <a:pt x="31" y="9"/>
                  </a:cubicBezTo>
                  <a:cubicBezTo>
                    <a:pt x="31" y="9"/>
                    <a:pt x="31" y="9"/>
                    <a:pt x="31" y="9"/>
                  </a:cubicBezTo>
                  <a:cubicBezTo>
                    <a:pt x="30" y="9"/>
                    <a:pt x="30" y="8"/>
                    <a:pt x="30" y="8"/>
                  </a:cubicBezTo>
                  <a:cubicBezTo>
                    <a:pt x="29" y="8"/>
                    <a:pt x="29" y="8"/>
                    <a:pt x="29" y="7"/>
                  </a:cubicBezTo>
                  <a:cubicBezTo>
                    <a:pt x="29" y="7"/>
                    <a:pt x="29" y="7"/>
                    <a:pt x="29" y="7"/>
                  </a:cubicBezTo>
                  <a:moveTo>
                    <a:pt x="36" y="0"/>
                  </a:moveTo>
                  <a:cubicBezTo>
                    <a:pt x="32" y="5"/>
                    <a:pt x="32" y="5"/>
                    <a:pt x="32" y="5"/>
                  </a:cubicBezTo>
                  <a:cubicBezTo>
                    <a:pt x="32" y="6"/>
                    <a:pt x="32" y="6"/>
                    <a:pt x="32" y="6"/>
                  </a:cubicBezTo>
                  <a:cubicBezTo>
                    <a:pt x="33" y="6"/>
                    <a:pt x="33" y="6"/>
                    <a:pt x="33" y="6"/>
                  </a:cubicBezTo>
                  <a:cubicBezTo>
                    <a:pt x="38" y="2"/>
                    <a:pt x="38" y="2"/>
                    <a:pt x="38" y="2"/>
                  </a:cubicBezTo>
                  <a:cubicBezTo>
                    <a:pt x="37" y="2"/>
                    <a:pt x="37" y="2"/>
                    <a:pt x="37" y="1"/>
                  </a:cubicBezTo>
                  <a:cubicBezTo>
                    <a:pt x="36" y="1"/>
                    <a:pt x="36" y="1"/>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
            <p:cNvSpPr/>
            <p:nvPr/>
          </p:nvSpPr>
          <p:spPr bwMode="auto">
            <a:xfrm rot="20333012">
              <a:off x="2175617" y="-68427"/>
              <a:ext cx="47381" cy="55279"/>
            </a:xfrm>
            <a:custGeom>
              <a:gdLst>
                <a:gd name="T0" fmla="*/ 2 w 5"/>
                <a:gd name="T1" fmla="*/ 0 h 5"/>
                <a:gd name="T2" fmla="*/ 1 w 5"/>
                <a:gd name="T3" fmla="*/ 1 h 5"/>
                <a:gd name="T4" fmla="*/ 1 w 5"/>
                <a:gd name="T5" fmla="*/ 4 h 5"/>
                <a:gd name="T6" fmla="*/ 2 w 5"/>
                <a:gd name="T7" fmla="*/ 5 h 5"/>
                <a:gd name="T8" fmla="*/ 4 w 5"/>
                <a:gd name="T9" fmla="*/ 4 h 5"/>
                <a:gd name="T10" fmla="*/ 5 w 5"/>
                <a:gd name="T11" fmla="*/ 2 h 5"/>
                <a:gd name="T12" fmla="*/ 4 w 5"/>
                <a:gd name="T13" fmla="*/ 1 h 5"/>
                <a:gd name="T14" fmla="*/ 3 w 5"/>
                <a:gd name="T15" fmla="*/ 0 h 5"/>
                <a:gd name="T16" fmla="*/ 2 w 5"/>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cubicBezTo>
                    <a:pt x="2" y="0"/>
                    <a:pt x="1" y="0"/>
                    <a:pt x="1" y="1"/>
                  </a:cubicBezTo>
                  <a:cubicBezTo>
                    <a:pt x="0" y="2"/>
                    <a:pt x="0" y="3"/>
                    <a:pt x="1" y="4"/>
                  </a:cubicBezTo>
                  <a:cubicBezTo>
                    <a:pt x="1" y="5"/>
                    <a:pt x="2" y="5"/>
                    <a:pt x="2" y="5"/>
                  </a:cubicBezTo>
                  <a:cubicBezTo>
                    <a:pt x="3" y="5"/>
                    <a:pt x="3" y="5"/>
                    <a:pt x="4" y="4"/>
                  </a:cubicBezTo>
                  <a:cubicBezTo>
                    <a:pt x="5" y="4"/>
                    <a:pt x="5" y="3"/>
                    <a:pt x="5" y="2"/>
                  </a:cubicBezTo>
                  <a:cubicBezTo>
                    <a:pt x="4" y="2"/>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3"/>
            <p:cNvSpPr/>
            <p:nvPr/>
          </p:nvSpPr>
          <p:spPr bwMode="auto">
            <a:xfrm rot="20333012">
              <a:off x="2410476" y="-592954"/>
              <a:ext cx="55279" cy="39485"/>
            </a:xfrm>
            <a:custGeom>
              <a:gdLst>
                <a:gd name="T0" fmla="*/ 2 w 5"/>
                <a:gd name="T1" fmla="*/ 0 h 4"/>
                <a:gd name="T2" fmla="*/ 1 w 5"/>
                <a:gd name="T3" fmla="*/ 0 h 4"/>
                <a:gd name="T4" fmla="*/ 0 w 5"/>
                <a:gd name="T5" fmla="*/ 2 h 4"/>
                <a:gd name="T6" fmla="*/ 1 w 5"/>
                <a:gd name="T7" fmla="*/ 3 h 4"/>
                <a:gd name="T8" fmla="*/ 2 w 5"/>
                <a:gd name="T9" fmla="*/ 4 h 4"/>
                <a:gd name="T10" fmla="*/ 2 w 5"/>
                <a:gd name="T11" fmla="*/ 4 h 4"/>
                <a:gd name="T12" fmla="*/ 4 w 5"/>
                <a:gd name="T13" fmla="*/ 3 h 4"/>
                <a:gd name="T14" fmla="*/ 4 w 5"/>
                <a:gd name="T15" fmla="*/ 0 h 4"/>
                <a:gd name="T16" fmla="*/ 2 w 5"/>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0"/>
                    <a:pt x="1" y="0"/>
                  </a:cubicBezTo>
                  <a:cubicBezTo>
                    <a:pt x="0" y="1"/>
                    <a:pt x="0" y="2"/>
                    <a:pt x="0" y="2"/>
                  </a:cubicBezTo>
                  <a:cubicBezTo>
                    <a:pt x="0" y="3"/>
                    <a:pt x="0" y="3"/>
                    <a:pt x="1" y="3"/>
                  </a:cubicBezTo>
                  <a:cubicBezTo>
                    <a:pt x="1" y="4"/>
                    <a:pt x="1" y="4"/>
                    <a:pt x="2" y="4"/>
                  </a:cubicBezTo>
                  <a:cubicBezTo>
                    <a:pt x="2" y="4"/>
                    <a:pt x="2" y="4"/>
                    <a:pt x="2" y="4"/>
                  </a:cubicBezTo>
                  <a:cubicBezTo>
                    <a:pt x="3" y="4"/>
                    <a:pt x="3" y="4"/>
                    <a:pt x="4" y="3"/>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4"/>
            <p:cNvSpPr/>
            <p:nvPr/>
          </p:nvSpPr>
          <p:spPr bwMode="auto">
            <a:xfrm rot="20333012">
              <a:off x="2151266" y="-127998"/>
              <a:ext cx="94764" cy="39485"/>
            </a:xfrm>
            <a:custGeom>
              <a:gdLst>
                <a:gd name="T0" fmla="*/ 2 w 9"/>
                <a:gd name="T1" fmla="*/ 0 h 3"/>
                <a:gd name="T2" fmla="*/ 2 w 9"/>
                <a:gd name="T3" fmla="*/ 0 h 3"/>
                <a:gd name="T4" fmla="*/ 0 w 9"/>
                <a:gd name="T5" fmla="*/ 1 h 3"/>
                <a:gd name="T6" fmla="*/ 2 w 9"/>
                <a:gd name="T7" fmla="*/ 3 h 3"/>
                <a:gd name="T8" fmla="*/ 6 w 9"/>
                <a:gd name="T9" fmla="*/ 3 h 3"/>
                <a:gd name="T10" fmla="*/ 7 w 9"/>
                <a:gd name="T11" fmla="*/ 3 h 3"/>
                <a:gd name="T12" fmla="*/ 7 w 9"/>
                <a:gd name="T13" fmla="*/ 2 h 3"/>
                <a:gd name="T14" fmla="*/ 8 w 9"/>
                <a:gd name="T15" fmla="*/ 0 h 3"/>
                <a:gd name="T16" fmla="*/ 8 w 9"/>
                <a:gd name="T17" fmla="*/ 0 h 3"/>
                <a:gd name="T18" fmla="*/ 9 w 9"/>
                <a:gd name="T19" fmla="*/ 1 h 3"/>
                <a:gd name="T20" fmla="*/ 8 w 9"/>
                <a:gd name="T21" fmla="*/ 0 h 3"/>
                <a:gd name="T22" fmla="*/ 8 w 9"/>
                <a:gd name="T23" fmla="*/ 0 h 3"/>
                <a:gd name="T24" fmla="*/ 2 w 9"/>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2" y="0"/>
                  </a:moveTo>
                  <a:cubicBezTo>
                    <a:pt x="2" y="0"/>
                    <a:pt x="2" y="0"/>
                    <a:pt x="2" y="0"/>
                  </a:cubicBezTo>
                  <a:cubicBezTo>
                    <a:pt x="1" y="0"/>
                    <a:pt x="0" y="1"/>
                    <a:pt x="0" y="1"/>
                  </a:cubicBezTo>
                  <a:cubicBezTo>
                    <a:pt x="0" y="2"/>
                    <a:pt x="1" y="3"/>
                    <a:pt x="2" y="3"/>
                  </a:cubicBezTo>
                  <a:cubicBezTo>
                    <a:pt x="6" y="3"/>
                    <a:pt x="6" y="3"/>
                    <a:pt x="6" y="3"/>
                  </a:cubicBezTo>
                  <a:cubicBezTo>
                    <a:pt x="7" y="3"/>
                    <a:pt x="7" y="3"/>
                    <a:pt x="7" y="3"/>
                  </a:cubicBezTo>
                  <a:cubicBezTo>
                    <a:pt x="7" y="2"/>
                    <a:pt x="7" y="2"/>
                    <a:pt x="7" y="2"/>
                  </a:cubicBezTo>
                  <a:cubicBezTo>
                    <a:pt x="7" y="1"/>
                    <a:pt x="8" y="0"/>
                    <a:pt x="8" y="0"/>
                  </a:cubicBezTo>
                  <a:cubicBezTo>
                    <a:pt x="8" y="0"/>
                    <a:pt x="8" y="0"/>
                    <a:pt x="8" y="0"/>
                  </a:cubicBezTo>
                  <a:cubicBezTo>
                    <a:pt x="9" y="0"/>
                    <a:pt x="9" y="1"/>
                    <a:pt x="9" y="1"/>
                  </a:cubicBezTo>
                  <a:cubicBezTo>
                    <a:pt x="9" y="0"/>
                    <a:pt x="9" y="0"/>
                    <a:pt x="8" y="0"/>
                  </a:cubicBezTo>
                  <a:cubicBezTo>
                    <a:pt x="8" y="0"/>
                    <a:pt x="8" y="0"/>
                    <a:pt x="8"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5"/>
            <p:cNvSpPr/>
            <p:nvPr/>
          </p:nvSpPr>
          <p:spPr bwMode="auto">
            <a:xfrm rot="20333012">
              <a:off x="2231067" y="-144344"/>
              <a:ext cx="31587" cy="102659"/>
            </a:xfrm>
            <a:custGeom>
              <a:gdLst>
                <a:gd name="T0" fmla="*/ 1 w 3"/>
                <a:gd name="T1" fmla="*/ 0 h 9"/>
                <a:gd name="T2" fmla="*/ 1 w 3"/>
                <a:gd name="T3" fmla="*/ 0 h 9"/>
                <a:gd name="T4" fmla="*/ 0 w 3"/>
                <a:gd name="T5" fmla="*/ 2 h 9"/>
                <a:gd name="T6" fmla="*/ 0 w 3"/>
                <a:gd name="T7" fmla="*/ 3 h 9"/>
                <a:gd name="T8" fmla="*/ 0 w 3"/>
                <a:gd name="T9" fmla="*/ 4 h 9"/>
                <a:gd name="T10" fmla="*/ 0 w 3"/>
                <a:gd name="T11" fmla="*/ 8 h 9"/>
                <a:gd name="T12" fmla="*/ 1 w 3"/>
                <a:gd name="T13" fmla="*/ 9 h 9"/>
                <a:gd name="T14" fmla="*/ 3 w 3"/>
                <a:gd name="T15" fmla="*/ 8 h 9"/>
                <a:gd name="T16" fmla="*/ 3 w 3"/>
                <a:gd name="T17" fmla="*/ 2 h 9"/>
                <a:gd name="T18" fmla="*/ 3 w 3"/>
                <a:gd name="T19" fmla="*/ 2 h 9"/>
                <a:gd name="T20" fmla="*/ 2 w 3"/>
                <a:gd name="T21" fmla="*/ 1 h 9"/>
                <a:gd name="T22" fmla="*/ 1 w 3"/>
                <a:gd name="T2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1" y="0"/>
                  </a:moveTo>
                  <a:cubicBezTo>
                    <a:pt x="1" y="0"/>
                    <a:pt x="1" y="0"/>
                    <a:pt x="1" y="0"/>
                  </a:cubicBezTo>
                  <a:cubicBezTo>
                    <a:pt x="1" y="0"/>
                    <a:pt x="0" y="1"/>
                    <a:pt x="0" y="2"/>
                  </a:cubicBezTo>
                  <a:cubicBezTo>
                    <a:pt x="0" y="3"/>
                    <a:pt x="0" y="3"/>
                    <a:pt x="0" y="3"/>
                  </a:cubicBezTo>
                  <a:cubicBezTo>
                    <a:pt x="0" y="4"/>
                    <a:pt x="0" y="4"/>
                    <a:pt x="0" y="4"/>
                  </a:cubicBezTo>
                  <a:cubicBezTo>
                    <a:pt x="0" y="8"/>
                    <a:pt x="0" y="8"/>
                    <a:pt x="0" y="8"/>
                  </a:cubicBezTo>
                  <a:cubicBezTo>
                    <a:pt x="0" y="9"/>
                    <a:pt x="1" y="9"/>
                    <a:pt x="1" y="9"/>
                  </a:cubicBezTo>
                  <a:cubicBezTo>
                    <a:pt x="2" y="9"/>
                    <a:pt x="3" y="9"/>
                    <a:pt x="3" y="8"/>
                  </a:cubicBezTo>
                  <a:cubicBezTo>
                    <a:pt x="3" y="2"/>
                    <a:pt x="3" y="2"/>
                    <a:pt x="3" y="2"/>
                  </a:cubicBezTo>
                  <a:cubicBezTo>
                    <a:pt x="3" y="2"/>
                    <a:pt x="3" y="2"/>
                    <a:pt x="3" y="2"/>
                  </a:cubicBezTo>
                  <a:cubicBezTo>
                    <a:pt x="3"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6"/>
            <p:cNvSpPr/>
            <p:nvPr/>
          </p:nvSpPr>
          <p:spPr bwMode="auto">
            <a:xfrm rot="20333012">
              <a:off x="2360619" y="-542307"/>
              <a:ext cx="31587" cy="78968"/>
            </a:xfrm>
            <a:custGeom>
              <a:gdLst>
                <a:gd name="T0" fmla="*/ 1 w 3"/>
                <a:gd name="T1" fmla="*/ 0 h 8"/>
                <a:gd name="T2" fmla="*/ 0 w 3"/>
                <a:gd name="T3" fmla="*/ 1 h 8"/>
                <a:gd name="T4" fmla="*/ 0 w 3"/>
                <a:gd name="T5" fmla="*/ 7 h 8"/>
                <a:gd name="T6" fmla="*/ 0 w 3"/>
                <a:gd name="T7" fmla="*/ 7 h 8"/>
                <a:gd name="T8" fmla="*/ 1 w 3"/>
                <a:gd name="T9" fmla="*/ 8 h 8"/>
                <a:gd name="T10" fmla="*/ 0 w 3"/>
                <a:gd name="T11" fmla="*/ 8 h 8"/>
                <a:gd name="T12" fmla="*/ 2 w 3"/>
                <a:gd name="T13" fmla="*/ 6 h 8"/>
                <a:gd name="T14" fmla="*/ 3 w 3"/>
                <a:gd name="T15" fmla="*/ 6 h 8"/>
                <a:gd name="T16" fmla="*/ 3 w 3"/>
                <a:gd name="T17" fmla="*/ 5 h 8"/>
                <a:gd name="T18" fmla="*/ 3 w 3"/>
                <a:gd name="T19" fmla="*/ 1 h 8"/>
                <a:gd name="T20" fmla="*/ 1 w 3"/>
                <a:gd name="T2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cubicBezTo>
                    <a:pt x="1" y="0"/>
                    <a:pt x="0" y="0"/>
                    <a:pt x="0" y="1"/>
                  </a:cubicBezTo>
                  <a:cubicBezTo>
                    <a:pt x="0" y="7"/>
                    <a:pt x="0" y="7"/>
                    <a:pt x="0" y="7"/>
                  </a:cubicBezTo>
                  <a:cubicBezTo>
                    <a:pt x="0" y="7"/>
                    <a:pt x="0" y="7"/>
                    <a:pt x="0" y="7"/>
                  </a:cubicBezTo>
                  <a:cubicBezTo>
                    <a:pt x="0" y="8"/>
                    <a:pt x="0" y="8"/>
                    <a:pt x="1" y="8"/>
                  </a:cubicBezTo>
                  <a:cubicBezTo>
                    <a:pt x="1" y="8"/>
                    <a:pt x="0" y="8"/>
                    <a:pt x="0" y="8"/>
                  </a:cubicBezTo>
                  <a:cubicBezTo>
                    <a:pt x="0" y="7"/>
                    <a:pt x="1" y="6"/>
                    <a:pt x="2" y="6"/>
                  </a:cubicBezTo>
                  <a:cubicBezTo>
                    <a:pt x="3" y="6"/>
                    <a:pt x="3" y="6"/>
                    <a:pt x="3"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7"/>
            <p:cNvSpPr/>
            <p:nvPr/>
          </p:nvSpPr>
          <p:spPr bwMode="auto">
            <a:xfrm rot="20333012">
              <a:off x="2372723" y="-493164"/>
              <a:ext cx="94764" cy="31587"/>
            </a:xfrm>
            <a:custGeom>
              <a:gdLst>
                <a:gd name="T0" fmla="*/ 2 w 9"/>
                <a:gd name="T1" fmla="*/ 0 h 3"/>
                <a:gd name="T2" fmla="*/ 0 w 9"/>
                <a:gd name="T3" fmla="*/ 2 h 3"/>
                <a:gd name="T4" fmla="*/ 1 w 9"/>
                <a:gd name="T5" fmla="*/ 2 h 3"/>
                <a:gd name="T6" fmla="*/ 2 w 9"/>
                <a:gd name="T7" fmla="*/ 3 h 3"/>
                <a:gd name="T8" fmla="*/ 2 w 9"/>
                <a:gd name="T9" fmla="*/ 3 h 3"/>
                <a:gd name="T10" fmla="*/ 8 w 9"/>
                <a:gd name="T11" fmla="*/ 3 h 3"/>
                <a:gd name="T12" fmla="*/ 8 w 9"/>
                <a:gd name="T13" fmla="*/ 3 h 3"/>
                <a:gd name="T14" fmla="*/ 9 w 9"/>
                <a:gd name="T15" fmla="*/ 2 h 3"/>
                <a:gd name="T16" fmla="*/ 8 w 9"/>
                <a:gd name="T17" fmla="*/ 0 h 3"/>
                <a:gd name="T18" fmla="*/ 4 w 9"/>
                <a:gd name="T19" fmla="*/ 0 h 3"/>
                <a:gd name="T20" fmla="*/ 3 w 9"/>
                <a:gd name="T21" fmla="*/ 0 h 3"/>
                <a:gd name="T22" fmla="*/ 2 w 9"/>
                <a:gd name="T23"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0"/>
                  </a:moveTo>
                  <a:cubicBezTo>
                    <a:pt x="1" y="0"/>
                    <a:pt x="0" y="1"/>
                    <a:pt x="0" y="2"/>
                  </a:cubicBezTo>
                  <a:cubicBezTo>
                    <a:pt x="0" y="2"/>
                    <a:pt x="1" y="2"/>
                    <a:pt x="1" y="2"/>
                  </a:cubicBezTo>
                  <a:cubicBezTo>
                    <a:pt x="1" y="2"/>
                    <a:pt x="1" y="3"/>
                    <a:pt x="2" y="3"/>
                  </a:cubicBezTo>
                  <a:cubicBezTo>
                    <a:pt x="2" y="3"/>
                    <a:pt x="2" y="3"/>
                    <a:pt x="2" y="3"/>
                  </a:cubicBezTo>
                  <a:cubicBezTo>
                    <a:pt x="8" y="3"/>
                    <a:pt x="8" y="3"/>
                    <a:pt x="8" y="3"/>
                  </a:cubicBezTo>
                  <a:cubicBezTo>
                    <a:pt x="8" y="3"/>
                    <a:pt x="8" y="3"/>
                    <a:pt x="8" y="3"/>
                  </a:cubicBezTo>
                  <a:cubicBezTo>
                    <a:pt x="9" y="3"/>
                    <a:pt x="9" y="2"/>
                    <a:pt x="9" y="2"/>
                  </a:cubicBezTo>
                  <a:cubicBezTo>
                    <a:pt x="9" y="1"/>
                    <a:pt x="9" y="0"/>
                    <a:pt x="8" y="0"/>
                  </a:cubicBezTo>
                  <a:cubicBezTo>
                    <a:pt x="4" y="0"/>
                    <a:pt x="4" y="0"/>
                    <a:pt x="4"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8"/>
            <p:cNvSpPr>
              <a:spLocks noEditPoints="1"/>
            </p:cNvSpPr>
            <p:nvPr/>
          </p:nvSpPr>
          <p:spPr bwMode="auto">
            <a:xfrm rot="20333012">
              <a:off x="2167093" y="-443061"/>
              <a:ext cx="292184" cy="276390"/>
            </a:xfrm>
            <a:custGeom>
              <a:gdLst>
                <a:gd name="T0" fmla="*/ 0 w 27"/>
                <a:gd name="T1" fmla="*/ 14 h 26"/>
                <a:gd name="T2" fmla="*/ 7 w 27"/>
                <a:gd name="T3" fmla="*/ 18 h 26"/>
                <a:gd name="T4" fmla="*/ 8 w 27"/>
                <a:gd name="T5" fmla="*/ 20 h 26"/>
                <a:gd name="T6" fmla="*/ 12 w 27"/>
                <a:gd name="T7" fmla="*/ 26 h 26"/>
                <a:gd name="T8" fmla="*/ 10 w 27"/>
                <a:gd name="T9" fmla="*/ 18 h 26"/>
                <a:gd name="T10" fmla="*/ 9 w 27"/>
                <a:gd name="T11" fmla="*/ 19 h 26"/>
                <a:gd name="T12" fmla="*/ 8 w 27"/>
                <a:gd name="T13" fmla="*/ 19 h 26"/>
                <a:gd name="T14" fmla="*/ 8 w 27"/>
                <a:gd name="T15" fmla="*/ 17 h 26"/>
                <a:gd name="T16" fmla="*/ 27 w 27"/>
                <a:gd name="T17" fmla="*/ 14 h 26"/>
                <a:gd name="T18" fmla="*/ 19 w 27"/>
                <a:gd name="T19" fmla="*/ 17 h 26"/>
                <a:gd name="T20" fmla="*/ 19 w 27"/>
                <a:gd name="T21" fmla="*/ 19 h 26"/>
                <a:gd name="T22" fmla="*/ 18 w 27"/>
                <a:gd name="T23" fmla="*/ 19 h 26"/>
                <a:gd name="T24" fmla="*/ 17 w 27"/>
                <a:gd name="T25" fmla="*/ 18 h 26"/>
                <a:gd name="T26" fmla="*/ 15 w 27"/>
                <a:gd name="T27" fmla="*/ 26 h 26"/>
                <a:gd name="T28" fmla="*/ 19 w 27"/>
                <a:gd name="T29" fmla="*/ 20 h 26"/>
                <a:gd name="T30" fmla="*/ 20 w 27"/>
                <a:gd name="T31" fmla="*/ 18 h 26"/>
                <a:gd name="T32" fmla="*/ 27 w 27"/>
                <a:gd name="T33" fmla="*/ 14 h 26"/>
                <a:gd name="T34" fmla="*/ 15 w 27"/>
                <a:gd name="T35" fmla="*/ 3 h 26"/>
                <a:gd name="T36" fmla="*/ 18 w 27"/>
                <a:gd name="T37" fmla="*/ 7 h 26"/>
                <a:gd name="T38" fmla="*/ 19 w 27"/>
                <a:gd name="T39" fmla="*/ 7 h 26"/>
                <a:gd name="T40" fmla="*/ 19 w 27"/>
                <a:gd name="T41" fmla="*/ 9 h 26"/>
                <a:gd name="T42" fmla="*/ 23 w 27"/>
                <a:gd name="T43" fmla="*/ 12 h 26"/>
                <a:gd name="T44" fmla="*/ 26 w 27"/>
                <a:gd name="T45" fmla="*/ 11 h 26"/>
                <a:gd name="T46" fmla="*/ 19 w 27"/>
                <a:gd name="T47" fmla="*/ 7 h 26"/>
                <a:gd name="T48" fmla="*/ 15 w 27"/>
                <a:gd name="T49" fmla="*/ 0 h 26"/>
                <a:gd name="T50" fmla="*/ 12 w 27"/>
                <a:gd name="T51" fmla="*/ 0 h 26"/>
                <a:gd name="T52" fmla="*/ 8 w 27"/>
                <a:gd name="T53" fmla="*/ 6 h 26"/>
                <a:gd name="T54" fmla="*/ 6 w 27"/>
                <a:gd name="T55" fmla="*/ 8 h 26"/>
                <a:gd name="T56" fmla="*/ 0 w 27"/>
                <a:gd name="T57" fmla="*/ 12 h 26"/>
                <a:gd name="T58" fmla="*/ 8 w 27"/>
                <a:gd name="T59" fmla="*/ 9 h 26"/>
                <a:gd name="T60" fmla="*/ 8 w 27"/>
                <a:gd name="T61" fmla="*/ 9 h 26"/>
                <a:gd name="T62" fmla="*/ 8 w 27"/>
                <a:gd name="T63" fmla="*/ 7 h 26"/>
                <a:gd name="T64" fmla="*/ 10 w 27"/>
                <a:gd name="T65" fmla="*/ 8 h 26"/>
                <a:gd name="T66" fmla="*/ 12 w 27"/>
                <a:gd name="T67" fmla="*/ 0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6">
                  <a:moveTo>
                    <a:pt x="4" y="14"/>
                  </a:moveTo>
                  <a:cubicBezTo>
                    <a:pt x="0" y="14"/>
                    <a:pt x="0" y="14"/>
                    <a:pt x="0" y="14"/>
                  </a:cubicBezTo>
                  <a:cubicBezTo>
                    <a:pt x="0" y="14"/>
                    <a:pt x="1" y="15"/>
                    <a:pt x="1" y="15"/>
                  </a:cubicBezTo>
                  <a:cubicBezTo>
                    <a:pt x="7" y="18"/>
                    <a:pt x="7" y="18"/>
                    <a:pt x="7" y="18"/>
                  </a:cubicBezTo>
                  <a:cubicBezTo>
                    <a:pt x="8" y="19"/>
                    <a:pt x="8" y="19"/>
                    <a:pt x="8" y="19"/>
                  </a:cubicBezTo>
                  <a:cubicBezTo>
                    <a:pt x="8" y="20"/>
                    <a:pt x="8" y="20"/>
                    <a:pt x="8" y="20"/>
                  </a:cubicBezTo>
                  <a:cubicBezTo>
                    <a:pt x="11" y="26"/>
                    <a:pt x="11" y="26"/>
                    <a:pt x="11" y="26"/>
                  </a:cubicBezTo>
                  <a:cubicBezTo>
                    <a:pt x="12" y="26"/>
                    <a:pt x="12" y="26"/>
                    <a:pt x="12" y="26"/>
                  </a:cubicBezTo>
                  <a:cubicBezTo>
                    <a:pt x="12" y="23"/>
                    <a:pt x="12" y="23"/>
                    <a:pt x="12" y="23"/>
                  </a:cubicBezTo>
                  <a:cubicBezTo>
                    <a:pt x="10" y="18"/>
                    <a:pt x="10" y="18"/>
                    <a:pt x="10" y="18"/>
                  </a:cubicBezTo>
                  <a:cubicBezTo>
                    <a:pt x="10" y="18"/>
                    <a:pt x="10" y="18"/>
                    <a:pt x="10" y="18"/>
                  </a:cubicBezTo>
                  <a:cubicBezTo>
                    <a:pt x="9" y="19"/>
                    <a:pt x="9" y="19"/>
                    <a:pt x="9" y="19"/>
                  </a:cubicBezTo>
                  <a:cubicBezTo>
                    <a:pt x="8" y="19"/>
                    <a:pt x="8" y="19"/>
                    <a:pt x="8" y="19"/>
                  </a:cubicBezTo>
                  <a:cubicBezTo>
                    <a:pt x="8" y="19"/>
                    <a:pt x="8" y="19"/>
                    <a:pt x="8" y="19"/>
                  </a:cubicBezTo>
                  <a:cubicBezTo>
                    <a:pt x="7" y="18"/>
                    <a:pt x="7" y="18"/>
                    <a:pt x="8" y="17"/>
                  </a:cubicBezTo>
                  <a:cubicBezTo>
                    <a:pt x="8" y="17"/>
                    <a:pt x="8" y="17"/>
                    <a:pt x="8" y="17"/>
                  </a:cubicBezTo>
                  <a:cubicBezTo>
                    <a:pt x="4" y="14"/>
                    <a:pt x="4" y="14"/>
                    <a:pt x="4" y="14"/>
                  </a:cubicBezTo>
                  <a:moveTo>
                    <a:pt x="27" y="14"/>
                  </a:moveTo>
                  <a:cubicBezTo>
                    <a:pt x="23" y="14"/>
                    <a:pt x="23" y="14"/>
                    <a:pt x="23" y="14"/>
                  </a:cubicBezTo>
                  <a:cubicBezTo>
                    <a:pt x="19" y="17"/>
                    <a:pt x="19" y="17"/>
                    <a:pt x="19" y="17"/>
                  </a:cubicBezTo>
                  <a:cubicBezTo>
                    <a:pt x="19" y="17"/>
                    <a:pt x="19" y="17"/>
                    <a:pt x="19" y="17"/>
                  </a:cubicBezTo>
                  <a:cubicBezTo>
                    <a:pt x="20" y="18"/>
                    <a:pt x="20" y="18"/>
                    <a:pt x="19" y="19"/>
                  </a:cubicBezTo>
                  <a:cubicBezTo>
                    <a:pt x="19" y="19"/>
                    <a:pt x="19" y="19"/>
                    <a:pt x="19" y="19"/>
                  </a:cubicBezTo>
                  <a:cubicBezTo>
                    <a:pt x="18" y="19"/>
                    <a:pt x="18" y="19"/>
                    <a:pt x="18" y="19"/>
                  </a:cubicBezTo>
                  <a:cubicBezTo>
                    <a:pt x="17" y="18"/>
                    <a:pt x="17" y="18"/>
                    <a:pt x="17" y="18"/>
                  </a:cubicBezTo>
                  <a:cubicBezTo>
                    <a:pt x="17" y="18"/>
                    <a:pt x="17" y="18"/>
                    <a:pt x="17" y="18"/>
                  </a:cubicBezTo>
                  <a:cubicBezTo>
                    <a:pt x="15" y="23"/>
                    <a:pt x="15" y="23"/>
                    <a:pt x="15" y="23"/>
                  </a:cubicBezTo>
                  <a:cubicBezTo>
                    <a:pt x="15" y="26"/>
                    <a:pt x="15" y="26"/>
                    <a:pt x="15" y="26"/>
                  </a:cubicBezTo>
                  <a:cubicBezTo>
                    <a:pt x="15" y="26"/>
                    <a:pt x="15" y="26"/>
                    <a:pt x="15" y="26"/>
                  </a:cubicBezTo>
                  <a:cubicBezTo>
                    <a:pt x="19" y="20"/>
                    <a:pt x="19" y="20"/>
                    <a:pt x="19" y="20"/>
                  </a:cubicBezTo>
                  <a:cubicBezTo>
                    <a:pt x="19" y="19"/>
                    <a:pt x="19" y="19"/>
                    <a:pt x="19" y="19"/>
                  </a:cubicBezTo>
                  <a:cubicBezTo>
                    <a:pt x="20" y="18"/>
                    <a:pt x="20" y="18"/>
                    <a:pt x="20" y="18"/>
                  </a:cubicBezTo>
                  <a:cubicBezTo>
                    <a:pt x="26" y="15"/>
                    <a:pt x="26" y="15"/>
                    <a:pt x="26" y="15"/>
                  </a:cubicBezTo>
                  <a:cubicBezTo>
                    <a:pt x="26" y="15"/>
                    <a:pt x="27" y="14"/>
                    <a:pt x="27" y="14"/>
                  </a:cubicBezTo>
                  <a:moveTo>
                    <a:pt x="15" y="0"/>
                  </a:moveTo>
                  <a:cubicBezTo>
                    <a:pt x="15" y="3"/>
                    <a:pt x="15" y="3"/>
                    <a:pt x="15" y="3"/>
                  </a:cubicBezTo>
                  <a:cubicBezTo>
                    <a:pt x="17" y="8"/>
                    <a:pt x="17" y="8"/>
                    <a:pt x="17" y="8"/>
                  </a:cubicBezTo>
                  <a:cubicBezTo>
                    <a:pt x="18" y="7"/>
                    <a:pt x="18" y="7"/>
                    <a:pt x="18" y="7"/>
                  </a:cubicBezTo>
                  <a:cubicBezTo>
                    <a:pt x="18" y="7"/>
                    <a:pt x="18" y="7"/>
                    <a:pt x="19" y="7"/>
                  </a:cubicBezTo>
                  <a:cubicBezTo>
                    <a:pt x="19" y="7"/>
                    <a:pt x="19" y="7"/>
                    <a:pt x="19" y="7"/>
                  </a:cubicBezTo>
                  <a:cubicBezTo>
                    <a:pt x="20" y="8"/>
                    <a:pt x="20" y="8"/>
                    <a:pt x="19" y="9"/>
                  </a:cubicBezTo>
                  <a:cubicBezTo>
                    <a:pt x="19" y="9"/>
                    <a:pt x="19" y="9"/>
                    <a:pt x="19" y="9"/>
                  </a:cubicBezTo>
                  <a:cubicBezTo>
                    <a:pt x="19" y="10"/>
                    <a:pt x="19" y="10"/>
                    <a:pt x="19" y="10"/>
                  </a:cubicBezTo>
                  <a:cubicBezTo>
                    <a:pt x="23" y="12"/>
                    <a:pt x="23" y="12"/>
                    <a:pt x="23" y="12"/>
                  </a:cubicBezTo>
                  <a:cubicBezTo>
                    <a:pt x="27" y="12"/>
                    <a:pt x="27" y="12"/>
                    <a:pt x="27" y="12"/>
                  </a:cubicBezTo>
                  <a:cubicBezTo>
                    <a:pt x="27" y="12"/>
                    <a:pt x="26" y="11"/>
                    <a:pt x="26" y="11"/>
                  </a:cubicBezTo>
                  <a:cubicBezTo>
                    <a:pt x="21" y="8"/>
                    <a:pt x="21" y="8"/>
                    <a:pt x="21" y="8"/>
                  </a:cubicBezTo>
                  <a:cubicBezTo>
                    <a:pt x="19" y="7"/>
                    <a:pt x="19" y="7"/>
                    <a:pt x="19" y="7"/>
                  </a:cubicBezTo>
                  <a:cubicBezTo>
                    <a:pt x="19" y="6"/>
                    <a:pt x="19" y="6"/>
                    <a:pt x="19" y="6"/>
                  </a:cubicBezTo>
                  <a:cubicBezTo>
                    <a:pt x="15" y="0"/>
                    <a:pt x="15" y="0"/>
                    <a:pt x="15" y="0"/>
                  </a:cubicBezTo>
                  <a:cubicBezTo>
                    <a:pt x="15" y="0"/>
                    <a:pt x="15" y="0"/>
                    <a:pt x="15" y="0"/>
                  </a:cubicBezTo>
                  <a:moveTo>
                    <a:pt x="12" y="0"/>
                  </a:moveTo>
                  <a:cubicBezTo>
                    <a:pt x="12" y="0"/>
                    <a:pt x="12" y="0"/>
                    <a:pt x="11" y="0"/>
                  </a:cubicBezTo>
                  <a:cubicBezTo>
                    <a:pt x="8" y="6"/>
                    <a:pt x="8" y="6"/>
                    <a:pt x="8" y="6"/>
                  </a:cubicBezTo>
                  <a:cubicBezTo>
                    <a:pt x="8" y="7"/>
                    <a:pt x="8" y="7"/>
                    <a:pt x="8" y="7"/>
                  </a:cubicBezTo>
                  <a:cubicBezTo>
                    <a:pt x="6" y="8"/>
                    <a:pt x="6" y="8"/>
                    <a:pt x="6" y="8"/>
                  </a:cubicBezTo>
                  <a:cubicBezTo>
                    <a:pt x="1" y="11"/>
                    <a:pt x="1" y="11"/>
                    <a:pt x="1" y="11"/>
                  </a:cubicBezTo>
                  <a:cubicBezTo>
                    <a:pt x="1" y="11"/>
                    <a:pt x="0" y="12"/>
                    <a:pt x="0" y="12"/>
                  </a:cubicBezTo>
                  <a:cubicBezTo>
                    <a:pt x="4" y="12"/>
                    <a:pt x="4" y="12"/>
                    <a:pt x="4" y="12"/>
                  </a:cubicBezTo>
                  <a:cubicBezTo>
                    <a:pt x="8" y="9"/>
                    <a:pt x="8" y="9"/>
                    <a:pt x="8" y="9"/>
                  </a:cubicBezTo>
                  <a:cubicBezTo>
                    <a:pt x="8" y="9"/>
                    <a:pt x="8" y="9"/>
                    <a:pt x="8" y="9"/>
                  </a:cubicBezTo>
                  <a:cubicBezTo>
                    <a:pt x="8" y="9"/>
                    <a:pt x="8" y="9"/>
                    <a:pt x="8" y="9"/>
                  </a:cubicBezTo>
                  <a:cubicBezTo>
                    <a:pt x="7" y="8"/>
                    <a:pt x="7" y="8"/>
                    <a:pt x="8" y="7"/>
                  </a:cubicBezTo>
                  <a:cubicBezTo>
                    <a:pt x="8" y="7"/>
                    <a:pt x="8" y="7"/>
                    <a:pt x="8" y="7"/>
                  </a:cubicBezTo>
                  <a:cubicBezTo>
                    <a:pt x="9" y="7"/>
                    <a:pt x="9" y="7"/>
                    <a:pt x="9" y="7"/>
                  </a:cubicBezTo>
                  <a:cubicBezTo>
                    <a:pt x="10" y="8"/>
                    <a:pt x="10" y="8"/>
                    <a:pt x="10" y="8"/>
                  </a:cubicBezTo>
                  <a:cubicBezTo>
                    <a:pt x="12" y="3"/>
                    <a:pt x="12" y="3"/>
                    <a:pt x="12" y="3"/>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9"/>
            <p:cNvSpPr>
              <a:spLocks noEditPoints="1"/>
            </p:cNvSpPr>
            <p:nvPr/>
          </p:nvSpPr>
          <p:spPr bwMode="auto">
            <a:xfrm rot="20333012">
              <a:off x="2393284" y="-160117"/>
              <a:ext cx="31587" cy="229010"/>
            </a:xfrm>
            <a:custGeom>
              <a:gdLst>
                <a:gd name="T0" fmla="*/ 1 w 3"/>
                <a:gd name="T1" fmla="*/ 16 h 22"/>
                <a:gd name="T2" fmla="*/ 0 w 3"/>
                <a:gd name="T3" fmla="*/ 17 h 22"/>
                <a:gd name="T4" fmla="*/ 0 w 3"/>
                <a:gd name="T5" fmla="*/ 21 h 22"/>
                <a:gd name="T6" fmla="*/ 1 w 3"/>
                <a:gd name="T7" fmla="*/ 22 h 22"/>
                <a:gd name="T8" fmla="*/ 3 w 3"/>
                <a:gd name="T9" fmla="*/ 21 h 22"/>
                <a:gd name="T10" fmla="*/ 3 w 3"/>
                <a:gd name="T11" fmla="*/ 17 h 22"/>
                <a:gd name="T12" fmla="*/ 1 w 3"/>
                <a:gd name="T13" fmla="*/ 16 h 22"/>
                <a:gd name="T14" fmla="*/ 1 w 3"/>
                <a:gd name="T15" fmla="*/ 12 h 22"/>
                <a:gd name="T16" fmla="*/ 0 w 3"/>
                <a:gd name="T17" fmla="*/ 14 h 22"/>
                <a:gd name="T18" fmla="*/ 0 w 3"/>
                <a:gd name="T19" fmla="*/ 14 h 22"/>
                <a:gd name="T20" fmla="*/ 1 w 3"/>
                <a:gd name="T21" fmla="*/ 14 h 22"/>
                <a:gd name="T22" fmla="*/ 1 w 3"/>
                <a:gd name="T23" fmla="*/ 14 h 22"/>
                <a:gd name="T24" fmla="*/ 2 w 3"/>
                <a:gd name="T25" fmla="*/ 14 h 22"/>
                <a:gd name="T26" fmla="*/ 2 w 3"/>
                <a:gd name="T27" fmla="*/ 14 h 22"/>
                <a:gd name="T28" fmla="*/ 3 w 3"/>
                <a:gd name="T29" fmla="*/ 14 h 22"/>
                <a:gd name="T30" fmla="*/ 3 w 3"/>
                <a:gd name="T31" fmla="*/ 14 h 22"/>
                <a:gd name="T32" fmla="*/ 1 w 3"/>
                <a:gd name="T33" fmla="*/ 12 h 22"/>
                <a:gd name="T34" fmla="*/ 1 w 3"/>
                <a:gd name="T35" fmla="*/ 9 h 22"/>
                <a:gd name="T36" fmla="*/ 0 w 3"/>
                <a:gd name="T37" fmla="*/ 10 h 22"/>
                <a:gd name="T38" fmla="*/ 0 w 3"/>
                <a:gd name="T39" fmla="*/ 10 h 22"/>
                <a:gd name="T40" fmla="*/ 1 w 3"/>
                <a:gd name="T41" fmla="*/ 10 h 22"/>
                <a:gd name="T42" fmla="*/ 1 w 3"/>
                <a:gd name="T43" fmla="*/ 10 h 22"/>
                <a:gd name="T44" fmla="*/ 2 w 3"/>
                <a:gd name="T45" fmla="*/ 10 h 22"/>
                <a:gd name="T46" fmla="*/ 2 w 3"/>
                <a:gd name="T47" fmla="*/ 10 h 22"/>
                <a:gd name="T48" fmla="*/ 3 w 3"/>
                <a:gd name="T49" fmla="*/ 10 h 22"/>
                <a:gd name="T50" fmla="*/ 3 w 3"/>
                <a:gd name="T51" fmla="*/ 10 h 22"/>
                <a:gd name="T52" fmla="*/ 1 w 3"/>
                <a:gd name="T53" fmla="*/ 9 h 22"/>
                <a:gd name="T54" fmla="*/ 1 w 3"/>
                <a:gd name="T55" fmla="*/ 5 h 22"/>
                <a:gd name="T56" fmla="*/ 0 w 3"/>
                <a:gd name="T57" fmla="*/ 6 h 22"/>
                <a:gd name="T58" fmla="*/ 0 w 3"/>
                <a:gd name="T59" fmla="*/ 7 h 22"/>
                <a:gd name="T60" fmla="*/ 1 w 3"/>
                <a:gd name="T61" fmla="*/ 6 h 22"/>
                <a:gd name="T62" fmla="*/ 1 w 3"/>
                <a:gd name="T63" fmla="*/ 6 h 22"/>
                <a:gd name="T64" fmla="*/ 2 w 3"/>
                <a:gd name="T65" fmla="*/ 6 h 22"/>
                <a:gd name="T66" fmla="*/ 2 w 3"/>
                <a:gd name="T67" fmla="*/ 6 h 22"/>
                <a:gd name="T68" fmla="*/ 3 w 3"/>
                <a:gd name="T69" fmla="*/ 7 h 22"/>
                <a:gd name="T70" fmla="*/ 3 w 3"/>
                <a:gd name="T71" fmla="*/ 6 h 22"/>
                <a:gd name="T72" fmla="*/ 1 w 3"/>
                <a:gd name="T73" fmla="*/ 5 h 22"/>
                <a:gd name="T74" fmla="*/ 0 w 3"/>
                <a:gd name="T75" fmla="*/ 0 h 22"/>
                <a:gd name="T76" fmla="*/ 0 w 3"/>
                <a:gd name="T77" fmla="*/ 3 h 22"/>
                <a:gd name="T78" fmla="*/ 1 w 3"/>
                <a:gd name="T79" fmla="*/ 2 h 22"/>
                <a:gd name="T80" fmla="*/ 1 w 3"/>
                <a:gd name="T81" fmla="*/ 2 h 22"/>
                <a:gd name="T82" fmla="*/ 2 w 3"/>
                <a:gd name="T83" fmla="*/ 2 h 22"/>
                <a:gd name="T84" fmla="*/ 2 w 3"/>
                <a:gd name="T85" fmla="*/ 2 h 22"/>
                <a:gd name="T86" fmla="*/ 3 w 3"/>
                <a:gd name="T87" fmla="*/ 3 h 22"/>
                <a:gd name="T88" fmla="*/ 3 w 3"/>
                <a:gd name="T89" fmla="*/ 0 h 22"/>
                <a:gd name="T90" fmla="*/ 2 w 3"/>
                <a:gd name="T91" fmla="*/ 0 h 22"/>
                <a:gd name="T92" fmla="*/ 1 w 3"/>
                <a:gd name="T93" fmla="*/ 1 h 22"/>
                <a:gd name="T94" fmla="*/ 1 w 3"/>
                <a:gd name="T95" fmla="*/ 0 h 22"/>
                <a:gd name="T96" fmla="*/ 0 w 3"/>
                <a:gd name="T97"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22">
                  <a:moveTo>
                    <a:pt x="1" y="16"/>
                  </a:moveTo>
                  <a:cubicBezTo>
                    <a:pt x="0" y="17"/>
                    <a:pt x="0" y="17"/>
                    <a:pt x="0" y="17"/>
                  </a:cubicBezTo>
                  <a:cubicBezTo>
                    <a:pt x="0" y="21"/>
                    <a:pt x="0" y="21"/>
                    <a:pt x="0" y="21"/>
                  </a:cubicBezTo>
                  <a:cubicBezTo>
                    <a:pt x="0" y="22"/>
                    <a:pt x="1" y="22"/>
                    <a:pt x="1" y="22"/>
                  </a:cubicBezTo>
                  <a:cubicBezTo>
                    <a:pt x="2" y="22"/>
                    <a:pt x="3" y="22"/>
                    <a:pt x="3" y="21"/>
                  </a:cubicBezTo>
                  <a:cubicBezTo>
                    <a:pt x="3" y="17"/>
                    <a:pt x="3" y="17"/>
                    <a:pt x="3" y="17"/>
                  </a:cubicBezTo>
                  <a:cubicBezTo>
                    <a:pt x="1" y="16"/>
                    <a:pt x="1" y="16"/>
                    <a:pt x="1" y="16"/>
                  </a:cubicBezTo>
                  <a:moveTo>
                    <a:pt x="1" y="12"/>
                  </a:moveTo>
                  <a:cubicBezTo>
                    <a:pt x="0" y="14"/>
                    <a:pt x="0" y="14"/>
                    <a:pt x="0" y="14"/>
                  </a:cubicBezTo>
                  <a:cubicBezTo>
                    <a:pt x="0" y="14"/>
                    <a:pt x="0" y="14"/>
                    <a:pt x="0" y="14"/>
                  </a:cubicBezTo>
                  <a:cubicBezTo>
                    <a:pt x="1" y="14"/>
                    <a:pt x="1" y="14"/>
                    <a:pt x="1" y="14"/>
                  </a:cubicBezTo>
                  <a:cubicBezTo>
                    <a:pt x="1" y="14"/>
                    <a:pt x="1" y="14"/>
                    <a:pt x="1" y="14"/>
                  </a:cubicBezTo>
                  <a:cubicBezTo>
                    <a:pt x="2" y="14"/>
                    <a:pt x="2" y="14"/>
                    <a:pt x="2" y="14"/>
                  </a:cubicBezTo>
                  <a:cubicBezTo>
                    <a:pt x="2" y="14"/>
                    <a:pt x="2" y="14"/>
                    <a:pt x="2" y="14"/>
                  </a:cubicBezTo>
                  <a:cubicBezTo>
                    <a:pt x="3" y="14"/>
                    <a:pt x="3" y="14"/>
                    <a:pt x="3" y="14"/>
                  </a:cubicBezTo>
                  <a:cubicBezTo>
                    <a:pt x="3" y="14"/>
                    <a:pt x="3" y="14"/>
                    <a:pt x="3" y="14"/>
                  </a:cubicBezTo>
                  <a:cubicBezTo>
                    <a:pt x="1" y="12"/>
                    <a:pt x="1" y="12"/>
                    <a:pt x="1" y="12"/>
                  </a:cubicBezTo>
                  <a:moveTo>
                    <a:pt x="1" y="9"/>
                  </a:moveTo>
                  <a:cubicBezTo>
                    <a:pt x="0" y="10"/>
                    <a:pt x="0" y="10"/>
                    <a:pt x="0" y="10"/>
                  </a:cubicBezTo>
                  <a:cubicBezTo>
                    <a:pt x="0" y="10"/>
                    <a:pt x="0" y="10"/>
                    <a:pt x="0" y="10"/>
                  </a:cubicBezTo>
                  <a:cubicBezTo>
                    <a:pt x="1" y="10"/>
                    <a:pt x="1" y="10"/>
                    <a:pt x="1" y="10"/>
                  </a:cubicBezTo>
                  <a:cubicBezTo>
                    <a:pt x="1" y="10"/>
                    <a:pt x="1" y="10"/>
                    <a:pt x="1" y="10"/>
                  </a:cubicBezTo>
                  <a:cubicBezTo>
                    <a:pt x="2" y="10"/>
                    <a:pt x="2" y="10"/>
                    <a:pt x="2" y="10"/>
                  </a:cubicBezTo>
                  <a:cubicBezTo>
                    <a:pt x="2" y="10"/>
                    <a:pt x="2" y="10"/>
                    <a:pt x="2" y="10"/>
                  </a:cubicBezTo>
                  <a:cubicBezTo>
                    <a:pt x="3" y="10"/>
                    <a:pt x="3" y="10"/>
                    <a:pt x="3" y="10"/>
                  </a:cubicBezTo>
                  <a:cubicBezTo>
                    <a:pt x="3" y="10"/>
                    <a:pt x="3" y="10"/>
                    <a:pt x="3" y="10"/>
                  </a:cubicBezTo>
                  <a:cubicBezTo>
                    <a:pt x="1" y="9"/>
                    <a:pt x="1" y="9"/>
                    <a:pt x="1" y="9"/>
                  </a:cubicBezTo>
                  <a:moveTo>
                    <a:pt x="1" y="5"/>
                  </a:moveTo>
                  <a:cubicBezTo>
                    <a:pt x="0" y="6"/>
                    <a:pt x="0" y="6"/>
                    <a:pt x="0" y="6"/>
                  </a:cubicBezTo>
                  <a:cubicBezTo>
                    <a:pt x="0" y="7"/>
                    <a:pt x="0" y="7"/>
                    <a:pt x="0" y="7"/>
                  </a:cubicBezTo>
                  <a:cubicBezTo>
                    <a:pt x="1" y="6"/>
                    <a:pt x="1" y="6"/>
                    <a:pt x="1" y="6"/>
                  </a:cubicBezTo>
                  <a:cubicBezTo>
                    <a:pt x="1" y="6"/>
                    <a:pt x="1" y="6"/>
                    <a:pt x="1" y="6"/>
                  </a:cubicBezTo>
                  <a:cubicBezTo>
                    <a:pt x="2" y="6"/>
                    <a:pt x="2" y="6"/>
                    <a:pt x="2" y="6"/>
                  </a:cubicBezTo>
                  <a:cubicBezTo>
                    <a:pt x="2" y="6"/>
                    <a:pt x="2" y="6"/>
                    <a:pt x="2" y="6"/>
                  </a:cubicBezTo>
                  <a:cubicBezTo>
                    <a:pt x="3" y="7"/>
                    <a:pt x="3" y="7"/>
                    <a:pt x="3" y="7"/>
                  </a:cubicBezTo>
                  <a:cubicBezTo>
                    <a:pt x="3" y="6"/>
                    <a:pt x="3" y="6"/>
                    <a:pt x="3" y="6"/>
                  </a:cubicBezTo>
                  <a:cubicBezTo>
                    <a:pt x="1" y="5"/>
                    <a:pt x="1" y="5"/>
                    <a:pt x="1" y="5"/>
                  </a:cubicBezTo>
                  <a:moveTo>
                    <a:pt x="0" y="0"/>
                  </a:moveTo>
                  <a:cubicBezTo>
                    <a:pt x="0" y="3"/>
                    <a:pt x="0" y="3"/>
                    <a:pt x="0" y="3"/>
                  </a:cubicBezTo>
                  <a:cubicBezTo>
                    <a:pt x="1" y="2"/>
                    <a:pt x="1" y="2"/>
                    <a:pt x="1" y="2"/>
                  </a:cubicBezTo>
                  <a:cubicBezTo>
                    <a:pt x="1" y="2"/>
                    <a:pt x="1" y="2"/>
                    <a:pt x="1" y="2"/>
                  </a:cubicBezTo>
                  <a:cubicBezTo>
                    <a:pt x="2" y="2"/>
                    <a:pt x="2" y="2"/>
                    <a:pt x="2" y="2"/>
                  </a:cubicBezTo>
                  <a:cubicBezTo>
                    <a:pt x="2" y="2"/>
                    <a:pt x="2" y="2"/>
                    <a:pt x="2" y="2"/>
                  </a:cubicBezTo>
                  <a:cubicBezTo>
                    <a:pt x="3" y="3"/>
                    <a:pt x="3" y="3"/>
                    <a:pt x="3" y="3"/>
                  </a:cubicBezTo>
                  <a:cubicBezTo>
                    <a:pt x="3" y="0"/>
                    <a:pt x="3" y="0"/>
                    <a:pt x="3" y="0"/>
                  </a:cubicBezTo>
                  <a:cubicBezTo>
                    <a:pt x="3" y="0"/>
                    <a:pt x="2" y="0"/>
                    <a:pt x="2" y="0"/>
                  </a:cubicBezTo>
                  <a:cubicBezTo>
                    <a:pt x="2" y="1"/>
                    <a:pt x="2" y="1"/>
                    <a:pt x="1" y="1"/>
                  </a:cubicBezTo>
                  <a:cubicBezTo>
                    <a:pt x="1" y="1"/>
                    <a:pt x="1" y="1"/>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0"/>
            <p:cNvSpPr/>
            <p:nvPr/>
          </p:nvSpPr>
          <p:spPr bwMode="auto">
            <a:xfrm rot="20333012">
              <a:off x="2430872" y="-35285"/>
              <a:ext cx="71072" cy="78968"/>
            </a:xfrm>
            <a:custGeom>
              <a:gdLst>
                <a:gd name="T0" fmla="*/ 1 w 7"/>
                <a:gd name="T1" fmla="*/ 0 h 7"/>
                <a:gd name="T2" fmla="*/ 1 w 7"/>
                <a:gd name="T3" fmla="*/ 1 h 7"/>
                <a:gd name="T4" fmla="*/ 0 w 7"/>
                <a:gd name="T5" fmla="*/ 2 h 7"/>
                <a:gd name="T6" fmla="*/ 2 w 7"/>
                <a:gd name="T7" fmla="*/ 3 h 7"/>
                <a:gd name="T8" fmla="*/ 5 w 7"/>
                <a:gd name="T9" fmla="*/ 6 h 7"/>
                <a:gd name="T10" fmla="*/ 5 w 7"/>
                <a:gd name="T11" fmla="*/ 7 h 7"/>
                <a:gd name="T12" fmla="*/ 6 w 7"/>
                <a:gd name="T13" fmla="*/ 6 h 7"/>
                <a:gd name="T14" fmla="*/ 6 w 7"/>
                <a:gd name="T15" fmla="*/ 5 h 7"/>
                <a:gd name="T16" fmla="*/ 2 w 7"/>
                <a:gd name="T17" fmla="*/ 0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1"/>
                  </a:cubicBezTo>
                  <a:cubicBezTo>
                    <a:pt x="0" y="2"/>
                    <a:pt x="0" y="2"/>
                    <a:pt x="0" y="2"/>
                  </a:cubicBezTo>
                  <a:cubicBezTo>
                    <a:pt x="2" y="3"/>
                    <a:pt x="2" y="3"/>
                    <a:pt x="2" y="3"/>
                  </a:cubicBezTo>
                  <a:cubicBezTo>
                    <a:pt x="5" y="6"/>
                    <a:pt x="5" y="6"/>
                    <a:pt x="5" y="6"/>
                  </a:cubicBezTo>
                  <a:cubicBezTo>
                    <a:pt x="5" y="7"/>
                    <a:pt x="5" y="7"/>
                    <a:pt x="5" y="7"/>
                  </a:cubicBezTo>
                  <a:cubicBezTo>
                    <a:pt x="6" y="6"/>
                    <a:pt x="6" y="6"/>
                    <a:pt x="6" y="6"/>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1"/>
            <p:cNvSpPr/>
            <p:nvPr/>
          </p:nvSpPr>
          <p:spPr bwMode="auto">
            <a:xfrm rot="20333012">
              <a:off x="2371675" y="-13947"/>
              <a:ext cx="78968" cy="78968"/>
            </a:xfrm>
            <a:custGeom>
              <a:gdLst>
                <a:gd name="T0" fmla="*/ 6 w 8"/>
                <a:gd name="T1" fmla="*/ 0 h 7"/>
                <a:gd name="T2" fmla="*/ 6 w 8"/>
                <a:gd name="T3" fmla="*/ 0 h 7"/>
                <a:gd name="T4" fmla="*/ 5 w 8"/>
                <a:gd name="T5" fmla="*/ 0 h 7"/>
                <a:gd name="T6" fmla="*/ 1 w 8"/>
                <a:gd name="T7" fmla="*/ 5 h 7"/>
                <a:gd name="T8" fmla="*/ 1 w 8"/>
                <a:gd name="T9" fmla="*/ 6 h 7"/>
                <a:gd name="T10" fmla="*/ 2 w 8"/>
                <a:gd name="T11" fmla="*/ 7 h 7"/>
                <a:gd name="T12" fmla="*/ 2 w 8"/>
                <a:gd name="T13" fmla="*/ 6 h 7"/>
                <a:gd name="T14" fmla="*/ 5 w 8"/>
                <a:gd name="T15" fmla="*/ 3 h 7"/>
                <a:gd name="T16" fmla="*/ 6 w 8"/>
                <a:gd name="T17" fmla="*/ 2 h 7"/>
                <a:gd name="T18" fmla="*/ 7 w 8"/>
                <a:gd name="T19" fmla="*/ 1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6"/>
                  </a:cubicBezTo>
                  <a:cubicBezTo>
                    <a:pt x="2" y="7"/>
                    <a:pt x="2" y="7"/>
                    <a:pt x="2" y="7"/>
                  </a:cubicBezTo>
                  <a:cubicBezTo>
                    <a:pt x="2" y="6"/>
                    <a:pt x="2" y="6"/>
                    <a:pt x="2" y="6"/>
                  </a:cubicBezTo>
                  <a:cubicBezTo>
                    <a:pt x="5" y="3"/>
                    <a:pt x="5" y="3"/>
                    <a:pt x="5" y="3"/>
                  </a:cubicBezTo>
                  <a:cubicBezTo>
                    <a:pt x="6" y="2"/>
                    <a:pt x="6" y="2"/>
                    <a:pt x="6" y="2"/>
                  </a:cubicBezTo>
                  <a:cubicBezTo>
                    <a:pt x="7" y="1"/>
                    <a:pt x="7" y="1"/>
                    <a:pt x="7" y="1"/>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2"/>
            <p:cNvSpPr/>
            <p:nvPr/>
          </p:nvSpPr>
          <p:spPr bwMode="auto">
            <a:xfrm rot="20333012">
              <a:off x="2415226" y="-71851"/>
              <a:ext cx="71072" cy="71072"/>
            </a:xfrm>
            <a:custGeom>
              <a:gdLst>
                <a:gd name="T0" fmla="*/ 1 w 7"/>
                <a:gd name="T1" fmla="*/ 0 h 7"/>
                <a:gd name="T2" fmla="*/ 1 w 7"/>
                <a:gd name="T3" fmla="*/ 2 h 7"/>
                <a:gd name="T4" fmla="*/ 0 w 7"/>
                <a:gd name="T5" fmla="*/ 2 h 7"/>
                <a:gd name="T6" fmla="*/ 2 w 7"/>
                <a:gd name="T7" fmla="*/ 4 h 7"/>
                <a:gd name="T8" fmla="*/ 5 w 7"/>
                <a:gd name="T9" fmla="*/ 7 h 7"/>
                <a:gd name="T10" fmla="*/ 5 w 7"/>
                <a:gd name="T11" fmla="*/ 7 h 7"/>
                <a:gd name="T12" fmla="*/ 6 w 7"/>
                <a:gd name="T13" fmla="*/ 7 h 7"/>
                <a:gd name="T14" fmla="*/ 6 w 7"/>
                <a:gd name="T15" fmla="*/ 5 h 7"/>
                <a:gd name="T16" fmla="*/ 2 w 7"/>
                <a:gd name="T17" fmla="*/ 0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2"/>
                  </a:cubicBezTo>
                  <a:cubicBezTo>
                    <a:pt x="0" y="2"/>
                    <a:pt x="0" y="2"/>
                    <a:pt x="0" y="2"/>
                  </a:cubicBezTo>
                  <a:cubicBezTo>
                    <a:pt x="2" y="4"/>
                    <a:pt x="2" y="4"/>
                    <a:pt x="2" y="4"/>
                  </a:cubicBezTo>
                  <a:cubicBezTo>
                    <a:pt x="5" y="7"/>
                    <a:pt x="5" y="7"/>
                    <a:pt x="5" y="7"/>
                  </a:cubicBezTo>
                  <a:cubicBezTo>
                    <a:pt x="5" y="7"/>
                    <a:pt x="5" y="7"/>
                    <a:pt x="5" y="7"/>
                  </a:cubicBezTo>
                  <a:cubicBezTo>
                    <a:pt x="6" y="7"/>
                    <a:pt x="6" y="7"/>
                    <a:pt x="6" y="7"/>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3"/>
            <p:cNvSpPr/>
            <p:nvPr/>
          </p:nvSpPr>
          <p:spPr bwMode="auto">
            <a:xfrm rot="20333012">
              <a:off x="2356028" y="-50514"/>
              <a:ext cx="78968" cy="71072"/>
            </a:xfrm>
            <a:custGeom>
              <a:gdLst>
                <a:gd name="T0" fmla="*/ 6 w 8"/>
                <a:gd name="T1" fmla="*/ 0 h 7"/>
                <a:gd name="T2" fmla="*/ 6 w 8"/>
                <a:gd name="T3" fmla="*/ 0 h 7"/>
                <a:gd name="T4" fmla="*/ 5 w 8"/>
                <a:gd name="T5" fmla="*/ 0 h 7"/>
                <a:gd name="T6" fmla="*/ 1 w 8"/>
                <a:gd name="T7" fmla="*/ 5 h 7"/>
                <a:gd name="T8" fmla="*/ 1 w 8"/>
                <a:gd name="T9" fmla="*/ 7 h 7"/>
                <a:gd name="T10" fmla="*/ 2 w 8"/>
                <a:gd name="T11" fmla="*/ 7 h 7"/>
                <a:gd name="T12" fmla="*/ 2 w 8"/>
                <a:gd name="T13" fmla="*/ 7 h 7"/>
                <a:gd name="T14" fmla="*/ 5 w 8"/>
                <a:gd name="T15" fmla="*/ 4 h 7"/>
                <a:gd name="T16" fmla="*/ 6 w 8"/>
                <a:gd name="T17" fmla="*/ 2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7"/>
                  </a:cubicBezTo>
                  <a:cubicBezTo>
                    <a:pt x="2" y="7"/>
                    <a:pt x="2" y="7"/>
                    <a:pt x="2" y="7"/>
                  </a:cubicBezTo>
                  <a:cubicBezTo>
                    <a:pt x="2" y="7"/>
                    <a:pt x="2" y="7"/>
                    <a:pt x="2" y="7"/>
                  </a:cubicBezTo>
                  <a:cubicBezTo>
                    <a:pt x="5" y="4"/>
                    <a:pt x="5" y="4"/>
                    <a:pt x="5" y="4"/>
                  </a:cubicBezTo>
                  <a:cubicBezTo>
                    <a:pt x="6" y="2"/>
                    <a:pt x="6" y="2"/>
                    <a:pt x="6" y="2"/>
                  </a:cubicBezTo>
                  <a:cubicBezTo>
                    <a:pt x="7" y="2"/>
                    <a:pt x="7" y="2"/>
                    <a:pt x="7" y="2"/>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4"/>
            <p:cNvSpPr/>
            <p:nvPr/>
          </p:nvSpPr>
          <p:spPr bwMode="auto">
            <a:xfrm rot="20333012">
              <a:off x="2401000" y="-108685"/>
              <a:ext cx="71072" cy="71072"/>
            </a:xfrm>
            <a:custGeom>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1"/>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6"/>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5"/>
            <p:cNvSpPr/>
            <p:nvPr/>
          </p:nvSpPr>
          <p:spPr bwMode="auto">
            <a:xfrm rot="20333012">
              <a:off x="2341803" y="-87347"/>
              <a:ext cx="78968" cy="71072"/>
            </a:xfrm>
            <a:custGeom>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6"/>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1"/>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6"/>
            <p:cNvSpPr/>
            <p:nvPr/>
          </p:nvSpPr>
          <p:spPr bwMode="auto">
            <a:xfrm rot="20333012">
              <a:off x="2385353" y="-153149"/>
              <a:ext cx="71072" cy="78968"/>
            </a:xfrm>
            <a:custGeom>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2"/>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7"/>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7"/>
            <p:cNvSpPr/>
            <p:nvPr/>
          </p:nvSpPr>
          <p:spPr bwMode="auto">
            <a:xfrm rot="20333012">
              <a:off x="2326156" y="-131811"/>
              <a:ext cx="78968" cy="78968"/>
            </a:xfrm>
            <a:custGeom>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7"/>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2"/>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8"/>
            <p:cNvSpPr>
              <a:spLocks noEditPoints="1"/>
            </p:cNvSpPr>
            <p:nvPr/>
          </p:nvSpPr>
          <p:spPr bwMode="auto">
            <a:xfrm rot="20333012">
              <a:off x="2456247" y="-417707"/>
              <a:ext cx="236905" cy="23692"/>
            </a:xfrm>
            <a:custGeom>
              <a:gdLst>
                <a:gd name="T0" fmla="*/ 2 w 22"/>
                <a:gd name="T1" fmla="*/ 0 h 2"/>
                <a:gd name="T2" fmla="*/ 0 w 22"/>
                <a:gd name="T3" fmla="*/ 0 h 2"/>
                <a:gd name="T4" fmla="*/ 0 w 22"/>
                <a:gd name="T5" fmla="*/ 1 h 2"/>
                <a:gd name="T6" fmla="*/ 0 w 22"/>
                <a:gd name="T7" fmla="*/ 2 h 2"/>
                <a:gd name="T8" fmla="*/ 2 w 22"/>
                <a:gd name="T9" fmla="*/ 2 h 2"/>
                <a:gd name="T10" fmla="*/ 2 w 22"/>
                <a:gd name="T11" fmla="*/ 2 h 2"/>
                <a:gd name="T12" fmla="*/ 2 w 22"/>
                <a:gd name="T13" fmla="*/ 1 h 2"/>
                <a:gd name="T14" fmla="*/ 2 w 22"/>
                <a:gd name="T15" fmla="*/ 0 h 2"/>
                <a:gd name="T16" fmla="*/ 2 w 22"/>
                <a:gd name="T17" fmla="*/ 0 h 2"/>
                <a:gd name="T18" fmla="*/ 2 w 22"/>
                <a:gd name="T19" fmla="*/ 0 h 2"/>
                <a:gd name="T20" fmla="*/ 6 w 22"/>
                <a:gd name="T21" fmla="*/ 0 h 2"/>
                <a:gd name="T22" fmla="*/ 6 w 22"/>
                <a:gd name="T23" fmla="*/ 0 h 2"/>
                <a:gd name="T24" fmla="*/ 4 w 22"/>
                <a:gd name="T25" fmla="*/ 1 h 2"/>
                <a:gd name="T26" fmla="*/ 6 w 22"/>
                <a:gd name="T27" fmla="*/ 2 h 2"/>
                <a:gd name="T28" fmla="*/ 6 w 22"/>
                <a:gd name="T29" fmla="*/ 2 h 2"/>
                <a:gd name="T30" fmla="*/ 6 w 22"/>
                <a:gd name="T31" fmla="*/ 2 h 2"/>
                <a:gd name="T32" fmla="*/ 5 w 22"/>
                <a:gd name="T33" fmla="*/ 1 h 2"/>
                <a:gd name="T34" fmla="*/ 6 w 22"/>
                <a:gd name="T35" fmla="*/ 0 h 2"/>
                <a:gd name="T36" fmla="*/ 6 w 22"/>
                <a:gd name="T37" fmla="*/ 0 h 2"/>
                <a:gd name="T38" fmla="*/ 6 w 22"/>
                <a:gd name="T39" fmla="*/ 0 h 2"/>
                <a:gd name="T40" fmla="*/ 10 w 22"/>
                <a:gd name="T41" fmla="*/ 0 h 2"/>
                <a:gd name="T42" fmla="*/ 9 w 22"/>
                <a:gd name="T43" fmla="*/ 0 h 2"/>
                <a:gd name="T44" fmla="*/ 8 w 22"/>
                <a:gd name="T45" fmla="*/ 1 h 2"/>
                <a:gd name="T46" fmla="*/ 9 w 22"/>
                <a:gd name="T47" fmla="*/ 2 h 2"/>
                <a:gd name="T48" fmla="*/ 10 w 22"/>
                <a:gd name="T49" fmla="*/ 2 h 2"/>
                <a:gd name="T50" fmla="*/ 10 w 22"/>
                <a:gd name="T51" fmla="*/ 2 h 2"/>
                <a:gd name="T52" fmla="*/ 9 w 22"/>
                <a:gd name="T53" fmla="*/ 1 h 2"/>
                <a:gd name="T54" fmla="*/ 10 w 22"/>
                <a:gd name="T55" fmla="*/ 0 h 2"/>
                <a:gd name="T56" fmla="*/ 10 w 22"/>
                <a:gd name="T57" fmla="*/ 0 h 2"/>
                <a:gd name="T58" fmla="*/ 10 w 22"/>
                <a:gd name="T59" fmla="*/ 0 h 2"/>
                <a:gd name="T60" fmla="*/ 14 w 22"/>
                <a:gd name="T61" fmla="*/ 0 h 2"/>
                <a:gd name="T62" fmla="*/ 13 w 22"/>
                <a:gd name="T63" fmla="*/ 0 h 2"/>
                <a:gd name="T64" fmla="*/ 12 w 22"/>
                <a:gd name="T65" fmla="*/ 1 h 2"/>
                <a:gd name="T66" fmla="*/ 13 w 22"/>
                <a:gd name="T67" fmla="*/ 2 h 2"/>
                <a:gd name="T68" fmla="*/ 14 w 22"/>
                <a:gd name="T69" fmla="*/ 2 h 2"/>
                <a:gd name="T70" fmla="*/ 13 w 22"/>
                <a:gd name="T71" fmla="*/ 2 h 2"/>
                <a:gd name="T72" fmla="*/ 13 w 22"/>
                <a:gd name="T73" fmla="*/ 1 h 2"/>
                <a:gd name="T74" fmla="*/ 13 w 22"/>
                <a:gd name="T75" fmla="*/ 0 h 2"/>
                <a:gd name="T76" fmla="*/ 13 w 22"/>
                <a:gd name="T77" fmla="*/ 0 h 2"/>
                <a:gd name="T78" fmla="*/ 14 w 22"/>
                <a:gd name="T79" fmla="*/ 0 h 2"/>
                <a:gd name="T80" fmla="*/ 20 w 22"/>
                <a:gd name="T81" fmla="*/ 0 h 2"/>
                <a:gd name="T82" fmla="*/ 17 w 22"/>
                <a:gd name="T83" fmla="*/ 0 h 2"/>
                <a:gd name="T84" fmla="*/ 16 w 22"/>
                <a:gd name="T85" fmla="*/ 1 h 2"/>
                <a:gd name="T86" fmla="*/ 17 w 22"/>
                <a:gd name="T87" fmla="*/ 2 h 2"/>
                <a:gd name="T88" fmla="*/ 20 w 22"/>
                <a:gd name="T89" fmla="*/ 2 h 2"/>
                <a:gd name="T90" fmla="*/ 22 w 22"/>
                <a:gd name="T91" fmla="*/ 1 h 2"/>
                <a:gd name="T92" fmla="*/ 20 w 22"/>
                <a:gd name="T93"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
                  <a:moveTo>
                    <a:pt x="2" y="0"/>
                  </a:moveTo>
                  <a:cubicBezTo>
                    <a:pt x="0" y="0"/>
                    <a:pt x="0" y="0"/>
                    <a:pt x="0" y="0"/>
                  </a:cubicBezTo>
                  <a:cubicBezTo>
                    <a:pt x="0" y="0"/>
                    <a:pt x="0" y="1"/>
                    <a:pt x="0" y="1"/>
                  </a:cubicBezTo>
                  <a:cubicBezTo>
                    <a:pt x="0" y="1"/>
                    <a:pt x="0" y="2"/>
                    <a:pt x="0" y="2"/>
                  </a:cubicBezTo>
                  <a:cubicBezTo>
                    <a:pt x="2" y="2"/>
                    <a:pt x="2" y="2"/>
                    <a:pt x="2" y="2"/>
                  </a:cubicBezTo>
                  <a:cubicBezTo>
                    <a:pt x="2" y="2"/>
                    <a:pt x="2" y="2"/>
                    <a:pt x="2" y="2"/>
                  </a:cubicBezTo>
                  <a:cubicBezTo>
                    <a:pt x="2" y="2"/>
                    <a:pt x="2" y="1"/>
                    <a:pt x="2" y="1"/>
                  </a:cubicBezTo>
                  <a:cubicBezTo>
                    <a:pt x="2" y="1"/>
                    <a:pt x="2" y="0"/>
                    <a:pt x="2" y="0"/>
                  </a:cubicBezTo>
                  <a:cubicBezTo>
                    <a:pt x="2" y="0"/>
                    <a:pt x="2" y="0"/>
                    <a:pt x="2" y="0"/>
                  </a:cubicBezTo>
                  <a:cubicBezTo>
                    <a:pt x="2" y="0"/>
                    <a:pt x="2" y="0"/>
                    <a:pt x="2" y="0"/>
                  </a:cubicBezTo>
                  <a:moveTo>
                    <a:pt x="6" y="0"/>
                  </a:moveTo>
                  <a:cubicBezTo>
                    <a:pt x="6" y="0"/>
                    <a:pt x="6" y="0"/>
                    <a:pt x="6" y="0"/>
                  </a:cubicBezTo>
                  <a:cubicBezTo>
                    <a:pt x="4" y="1"/>
                    <a:pt x="4" y="1"/>
                    <a:pt x="4" y="1"/>
                  </a:cubicBezTo>
                  <a:cubicBezTo>
                    <a:pt x="6" y="2"/>
                    <a:pt x="6" y="2"/>
                    <a:pt x="6" y="2"/>
                  </a:cubicBezTo>
                  <a:cubicBezTo>
                    <a:pt x="6" y="2"/>
                    <a:pt x="6" y="2"/>
                    <a:pt x="6" y="2"/>
                  </a:cubicBezTo>
                  <a:cubicBezTo>
                    <a:pt x="6" y="2"/>
                    <a:pt x="6" y="2"/>
                    <a:pt x="6" y="2"/>
                  </a:cubicBezTo>
                  <a:cubicBezTo>
                    <a:pt x="6" y="2"/>
                    <a:pt x="5" y="1"/>
                    <a:pt x="5" y="1"/>
                  </a:cubicBezTo>
                  <a:cubicBezTo>
                    <a:pt x="5" y="1"/>
                    <a:pt x="6" y="0"/>
                    <a:pt x="6" y="0"/>
                  </a:cubicBezTo>
                  <a:cubicBezTo>
                    <a:pt x="6" y="0"/>
                    <a:pt x="6" y="0"/>
                    <a:pt x="6" y="0"/>
                  </a:cubicBezTo>
                  <a:cubicBezTo>
                    <a:pt x="6" y="0"/>
                    <a:pt x="6" y="0"/>
                    <a:pt x="6" y="0"/>
                  </a:cubicBezTo>
                  <a:moveTo>
                    <a:pt x="10" y="0"/>
                  </a:moveTo>
                  <a:cubicBezTo>
                    <a:pt x="9" y="0"/>
                    <a:pt x="9" y="0"/>
                    <a:pt x="9" y="0"/>
                  </a:cubicBezTo>
                  <a:cubicBezTo>
                    <a:pt x="8" y="1"/>
                    <a:pt x="8" y="1"/>
                    <a:pt x="8" y="1"/>
                  </a:cubicBezTo>
                  <a:cubicBezTo>
                    <a:pt x="9" y="2"/>
                    <a:pt x="9" y="2"/>
                    <a:pt x="9" y="2"/>
                  </a:cubicBezTo>
                  <a:cubicBezTo>
                    <a:pt x="10" y="2"/>
                    <a:pt x="10" y="2"/>
                    <a:pt x="10" y="2"/>
                  </a:cubicBezTo>
                  <a:cubicBezTo>
                    <a:pt x="10" y="2"/>
                    <a:pt x="10" y="2"/>
                    <a:pt x="10" y="2"/>
                  </a:cubicBezTo>
                  <a:cubicBezTo>
                    <a:pt x="9" y="2"/>
                    <a:pt x="9" y="1"/>
                    <a:pt x="9" y="1"/>
                  </a:cubicBezTo>
                  <a:cubicBezTo>
                    <a:pt x="9" y="1"/>
                    <a:pt x="9" y="0"/>
                    <a:pt x="10" y="0"/>
                  </a:cubicBezTo>
                  <a:cubicBezTo>
                    <a:pt x="10" y="0"/>
                    <a:pt x="10" y="0"/>
                    <a:pt x="10" y="0"/>
                  </a:cubicBezTo>
                  <a:cubicBezTo>
                    <a:pt x="10" y="0"/>
                    <a:pt x="10" y="0"/>
                    <a:pt x="10" y="0"/>
                  </a:cubicBezTo>
                  <a:moveTo>
                    <a:pt x="14" y="0"/>
                  </a:moveTo>
                  <a:cubicBezTo>
                    <a:pt x="13" y="0"/>
                    <a:pt x="13" y="0"/>
                    <a:pt x="13" y="0"/>
                  </a:cubicBezTo>
                  <a:cubicBezTo>
                    <a:pt x="12" y="1"/>
                    <a:pt x="12" y="1"/>
                    <a:pt x="12" y="1"/>
                  </a:cubicBezTo>
                  <a:cubicBezTo>
                    <a:pt x="13" y="2"/>
                    <a:pt x="13" y="2"/>
                    <a:pt x="13" y="2"/>
                  </a:cubicBezTo>
                  <a:cubicBezTo>
                    <a:pt x="14" y="2"/>
                    <a:pt x="14" y="2"/>
                    <a:pt x="14" y="2"/>
                  </a:cubicBezTo>
                  <a:cubicBezTo>
                    <a:pt x="13" y="2"/>
                    <a:pt x="13" y="2"/>
                    <a:pt x="13" y="2"/>
                  </a:cubicBezTo>
                  <a:cubicBezTo>
                    <a:pt x="13" y="2"/>
                    <a:pt x="13" y="1"/>
                    <a:pt x="13" y="1"/>
                  </a:cubicBezTo>
                  <a:cubicBezTo>
                    <a:pt x="13" y="1"/>
                    <a:pt x="13" y="0"/>
                    <a:pt x="13" y="0"/>
                  </a:cubicBezTo>
                  <a:cubicBezTo>
                    <a:pt x="13" y="0"/>
                    <a:pt x="13" y="0"/>
                    <a:pt x="13" y="0"/>
                  </a:cubicBezTo>
                  <a:cubicBezTo>
                    <a:pt x="14" y="0"/>
                    <a:pt x="14" y="0"/>
                    <a:pt x="14" y="0"/>
                  </a:cubicBezTo>
                  <a:moveTo>
                    <a:pt x="20" y="0"/>
                  </a:moveTo>
                  <a:cubicBezTo>
                    <a:pt x="17" y="0"/>
                    <a:pt x="17" y="0"/>
                    <a:pt x="17" y="0"/>
                  </a:cubicBezTo>
                  <a:cubicBezTo>
                    <a:pt x="16" y="1"/>
                    <a:pt x="16" y="1"/>
                    <a:pt x="16" y="1"/>
                  </a:cubicBezTo>
                  <a:cubicBezTo>
                    <a:pt x="17" y="2"/>
                    <a:pt x="17" y="2"/>
                    <a:pt x="17" y="2"/>
                  </a:cubicBezTo>
                  <a:cubicBezTo>
                    <a:pt x="20" y="2"/>
                    <a:pt x="20" y="2"/>
                    <a:pt x="20" y="2"/>
                  </a:cubicBezTo>
                  <a:cubicBezTo>
                    <a:pt x="21" y="2"/>
                    <a:pt x="22" y="2"/>
                    <a:pt x="22" y="1"/>
                  </a:cubicBezTo>
                  <a:cubicBezTo>
                    <a:pt x="22" y="0"/>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9"/>
            <p:cNvSpPr/>
            <p:nvPr/>
          </p:nvSpPr>
          <p:spPr bwMode="auto">
            <a:xfrm rot="20333012">
              <a:off x="2581611" y="-491937"/>
              <a:ext cx="71072" cy="63174"/>
            </a:xfrm>
            <a:custGeom>
              <a:gdLst>
                <a:gd name="T0" fmla="*/ 6 w 7"/>
                <a:gd name="T1" fmla="*/ 0 h 6"/>
                <a:gd name="T2" fmla="*/ 5 w 7"/>
                <a:gd name="T3" fmla="*/ 0 h 6"/>
                <a:gd name="T4" fmla="*/ 1 w 7"/>
                <a:gd name="T5" fmla="*/ 5 h 6"/>
                <a:gd name="T6" fmla="*/ 0 w 7"/>
                <a:gd name="T7" fmla="*/ 5 h 6"/>
                <a:gd name="T8" fmla="*/ 1 w 7"/>
                <a:gd name="T9" fmla="*/ 5 h 6"/>
                <a:gd name="T10" fmla="*/ 2 w 7"/>
                <a:gd name="T11" fmla="*/ 5 h 6"/>
                <a:gd name="T12" fmla="*/ 3 w 7"/>
                <a:gd name="T13" fmla="*/ 6 h 6"/>
                <a:gd name="T14" fmla="*/ 4 w 7"/>
                <a:gd name="T15" fmla="*/ 5 h 6"/>
                <a:gd name="T16" fmla="*/ 7 w 7"/>
                <a:gd name="T17" fmla="*/ 2 h 6"/>
                <a:gd name="T18" fmla="*/ 7 w 7"/>
                <a:gd name="T19" fmla="*/ 0 h 6"/>
                <a:gd name="T20" fmla="*/ 6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6" y="0"/>
                    <a:pt x="5" y="0"/>
                    <a:pt x="5" y="0"/>
                  </a:cubicBezTo>
                  <a:cubicBezTo>
                    <a:pt x="1" y="5"/>
                    <a:pt x="1" y="5"/>
                    <a:pt x="1" y="5"/>
                  </a:cubicBezTo>
                  <a:cubicBezTo>
                    <a:pt x="0" y="5"/>
                    <a:pt x="0" y="5"/>
                    <a:pt x="0" y="5"/>
                  </a:cubicBezTo>
                  <a:cubicBezTo>
                    <a:pt x="1" y="5"/>
                    <a:pt x="1" y="5"/>
                    <a:pt x="1" y="5"/>
                  </a:cubicBezTo>
                  <a:cubicBezTo>
                    <a:pt x="1" y="5"/>
                    <a:pt x="2" y="5"/>
                    <a:pt x="2" y="5"/>
                  </a:cubicBezTo>
                  <a:cubicBezTo>
                    <a:pt x="3" y="6"/>
                    <a:pt x="3" y="6"/>
                    <a:pt x="3" y="6"/>
                  </a:cubicBezTo>
                  <a:cubicBezTo>
                    <a:pt x="4" y="5"/>
                    <a:pt x="4" y="5"/>
                    <a:pt x="4" y="5"/>
                  </a:cubicBezTo>
                  <a:cubicBezTo>
                    <a:pt x="7" y="2"/>
                    <a:pt x="7" y="2"/>
                    <a:pt x="7" y="2"/>
                  </a:cubicBezTo>
                  <a:cubicBezTo>
                    <a:pt x="7" y="1"/>
                    <a:pt x="7" y="1"/>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0"/>
            <p:cNvSpPr/>
            <p:nvPr/>
          </p:nvSpPr>
          <p:spPr bwMode="auto">
            <a:xfrm rot="20333012">
              <a:off x="2602949" y="-440635"/>
              <a:ext cx="71072" cy="71072"/>
            </a:xfrm>
            <a:custGeom>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0" y="0"/>
                  </a:cubicBezTo>
                  <a:cubicBezTo>
                    <a:pt x="0" y="0"/>
                    <a:pt x="0" y="0"/>
                    <a:pt x="0" y="0"/>
                  </a:cubicBezTo>
                  <a:cubicBezTo>
                    <a:pt x="0" y="0"/>
                    <a:pt x="0" y="1"/>
                    <a:pt x="0" y="1"/>
                  </a:cubicBezTo>
                  <a:cubicBezTo>
                    <a:pt x="0" y="1"/>
                    <a:pt x="0" y="2"/>
                    <a:pt x="0" y="2"/>
                  </a:cubicBezTo>
                  <a:cubicBezTo>
                    <a:pt x="0" y="2"/>
                    <a:pt x="0" y="2"/>
                    <a:pt x="0"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
            <p:cNvSpPr/>
            <p:nvPr/>
          </p:nvSpPr>
          <p:spPr bwMode="auto">
            <a:xfrm rot="20333012">
              <a:off x="2552410" y="-479134"/>
              <a:ext cx="63174" cy="63174"/>
            </a:xfrm>
            <a:custGeom>
              <a:gdLst>
                <a:gd name="T0" fmla="*/ 5 w 6"/>
                <a:gd name="T1" fmla="*/ 0 h 6"/>
                <a:gd name="T2" fmla="*/ 4 w 6"/>
                <a:gd name="T3" fmla="*/ 0 h 6"/>
                <a:gd name="T4" fmla="*/ 0 w 6"/>
                <a:gd name="T5" fmla="*/ 5 h 6"/>
                <a:gd name="T6" fmla="*/ 0 w 6"/>
                <a:gd name="T7" fmla="*/ 5 h 6"/>
                <a:gd name="T8" fmla="*/ 0 w 6"/>
                <a:gd name="T9" fmla="*/ 5 h 6"/>
                <a:gd name="T10" fmla="*/ 1 w 6"/>
                <a:gd name="T11" fmla="*/ 5 h 6"/>
                <a:gd name="T12" fmla="*/ 2 w 6"/>
                <a:gd name="T13" fmla="*/ 6 h 6"/>
                <a:gd name="T14" fmla="*/ 3 w 6"/>
                <a:gd name="T15" fmla="*/ 5 h 6"/>
                <a:gd name="T16" fmla="*/ 6 w 6"/>
                <a:gd name="T17" fmla="*/ 2 h 6"/>
                <a:gd name="T18" fmla="*/ 6 w 6"/>
                <a:gd name="T19" fmla="*/ 0 h 6"/>
                <a:gd name="T20" fmla="*/ 5 w 6"/>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cubicBezTo>
                    <a:pt x="5" y="0"/>
                    <a:pt x="5" y="0"/>
                    <a:pt x="4" y="0"/>
                  </a:cubicBezTo>
                  <a:cubicBezTo>
                    <a:pt x="0" y="5"/>
                    <a:pt x="0" y="5"/>
                    <a:pt x="0" y="5"/>
                  </a:cubicBezTo>
                  <a:cubicBezTo>
                    <a:pt x="0" y="5"/>
                    <a:pt x="0" y="5"/>
                    <a:pt x="0" y="5"/>
                  </a:cubicBezTo>
                  <a:cubicBezTo>
                    <a:pt x="0" y="5"/>
                    <a:pt x="0" y="5"/>
                    <a:pt x="0" y="5"/>
                  </a:cubicBezTo>
                  <a:cubicBezTo>
                    <a:pt x="1" y="5"/>
                    <a:pt x="1" y="5"/>
                    <a:pt x="1" y="5"/>
                  </a:cubicBezTo>
                  <a:cubicBezTo>
                    <a:pt x="2" y="6"/>
                    <a:pt x="2" y="6"/>
                    <a:pt x="2" y="6"/>
                  </a:cubicBezTo>
                  <a:cubicBezTo>
                    <a:pt x="3" y="5"/>
                    <a:pt x="3" y="5"/>
                    <a:pt x="3" y="5"/>
                  </a:cubicBezTo>
                  <a:cubicBezTo>
                    <a:pt x="6" y="2"/>
                    <a:pt x="6" y="2"/>
                    <a:pt x="6" y="2"/>
                  </a:cubicBezTo>
                  <a:cubicBezTo>
                    <a:pt x="6" y="1"/>
                    <a:pt x="6"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2"/>
            <p:cNvSpPr/>
            <p:nvPr/>
          </p:nvSpPr>
          <p:spPr bwMode="auto">
            <a:xfrm rot="20333012">
              <a:off x="2558484" y="-424988"/>
              <a:ext cx="78968" cy="71072"/>
            </a:xfrm>
            <a:custGeom>
              <a:gdLst>
                <a:gd name="T0" fmla="*/ 1 w 7"/>
                <a:gd name="T1" fmla="*/ 0 h 7"/>
                <a:gd name="T2" fmla="*/ 1 w 7"/>
                <a:gd name="T3" fmla="*/ 0 h 7"/>
                <a:gd name="T4" fmla="*/ 1 w 7"/>
                <a:gd name="T5" fmla="*/ 0 h 7"/>
                <a:gd name="T6" fmla="*/ 0 w 7"/>
                <a:gd name="T7" fmla="*/ 1 h 7"/>
                <a:gd name="T8" fmla="*/ 1 w 7"/>
                <a:gd name="T9" fmla="*/ 2 h 7"/>
                <a:gd name="T10" fmla="*/ 1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1" y="0"/>
                  </a:cubicBezTo>
                  <a:cubicBezTo>
                    <a:pt x="1" y="0"/>
                    <a:pt x="1" y="0"/>
                    <a:pt x="1" y="0"/>
                  </a:cubicBezTo>
                  <a:cubicBezTo>
                    <a:pt x="0" y="0"/>
                    <a:pt x="0" y="1"/>
                    <a:pt x="0" y="1"/>
                  </a:cubicBezTo>
                  <a:cubicBezTo>
                    <a:pt x="0" y="1"/>
                    <a:pt x="0" y="2"/>
                    <a:pt x="1" y="2"/>
                  </a:cubicBezTo>
                  <a:cubicBezTo>
                    <a:pt x="1" y="2"/>
                    <a:pt x="1" y="2"/>
                    <a:pt x="1"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3"/>
            <p:cNvSpPr/>
            <p:nvPr/>
          </p:nvSpPr>
          <p:spPr bwMode="auto">
            <a:xfrm rot="20333012">
              <a:off x="2507681" y="-464910"/>
              <a:ext cx="78968" cy="63174"/>
            </a:xfrm>
            <a:custGeom>
              <a:gdLst>
                <a:gd name="T0" fmla="*/ 5 w 7"/>
                <a:gd name="T1" fmla="*/ 0 h 6"/>
                <a:gd name="T2" fmla="*/ 5 w 7"/>
                <a:gd name="T3" fmla="*/ 0 h 6"/>
                <a:gd name="T4" fmla="*/ 0 w 7"/>
                <a:gd name="T5" fmla="*/ 5 h 6"/>
                <a:gd name="T6" fmla="*/ 0 w 7"/>
                <a:gd name="T7" fmla="*/ 5 h 6"/>
                <a:gd name="T8" fmla="*/ 1 w 7"/>
                <a:gd name="T9" fmla="*/ 5 h 6"/>
                <a:gd name="T10" fmla="*/ 1 w 7"/>
                <a:gd name="T11" fmla="*/ 5 h 6"/>
                <a:gd name="T12" fmla="*/ 2 w 7"/>
                <a:gd name="T13" fmla="*/ 6 h 6"/>
                <a:gd name="T14" fmla="*/ 3 w 7"/>
                <a:gd name="T15" fmla="*/ 5 h 6"/>
                <a:gd name="T16" fmla="*/ 6 w 7"/>
                <a:gd name="T17" fmla="*/ 2 h 6"/>
                <a:gd name="T18" fmla="*/ 6 w 7"/>
                <a:gd name="T19" fmla="*/ 0 h 6"/>
                <a:gd name="T20" fmla="*/ 5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cubicBezTo>
                    <a:pt x="5" y="0"/>
                    <a:pt x="5" y="0"/>
                    <a:pt x="5" y="0"/>
                  </a:cubicBezTo>
                  <a:cubicBezTo>
                    <a:pt x="0" y="5"/>
                    <a:pt x="0" y="5"/>
                    <a:pt x="0" y="5"/>
                  </a:cubicBezTo>
                  <a:cubicBezTo>
                    <a:pt x="0" y="5"/>
                    <a:pt x="0" y="5"/>
                    <a:pt x="0" y="5"/>
                  </a:cubicBezTo>
                  <a:cubicBezTo>
                    <a:pt x="0" y="5"/>
                    <a:pt x="0" y="5"/>
                    <a:pt x="1" y="5"/>
                  </a:cubicBezTo>
                  <a:cubicBezTo>
                    <a:pt x="1" y="5"/>
                    <a:pt x="1" y="5"/>
                    <a:pt x="1" y="5"/>
                  </a:cubicBezTo>
                  <a:cubicBezTo>
                    <a:pt x="2" y="6"/>
                    <a:pt x="2" y="6"/>
                    <a:pt x="2" y="6"/>
                  </a:cubicBezTo>
                  <a:cubicBezTo>
                    <a:pt x="3" y="5"/>
                    <a:pt x="3" y="5"/>
                    <a:pt x="3" y="5"/>
                  </a:cubicBezTo>
                  <a:cubicBezTo>
                    <a:pt x="6" y="2"/>
                    <a:pt x="6" y="2"/>
                    <a:pt x="6" y="2"/>
                  </a:cubicBezTo>
                  <a:cubicBezTo>
                    <a:pt x="7" y="1"/>
                    <a:pt x="7"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4"/>
            <p:cNvSpPr/>
            <p:nvPr/>
          </p:nvSpPr>
          <p:spPr bwMode="auto">
            <a:xfrm rot="20333012">
              <a:off x="2521386" y="-412186"/>
              <a:ext cx="86866" cy="71072"/>
            </a:xfrm>
            <a:custGeom>
              <a:gdLst>
                <a:gd name="T0" fmla="*/ 2 w 8"/>
                <a:gd name="T1" fmla="*/ 0 h 7"/>
                <a:gd name="T2" fmla="*/ 1 w 8"/>
                <a:gd name="T3" fmla="*/ 0 h 7"/>
                <a:gd name="T4" fmla="*/ 1 w 8"/>
                <a:gd name="T5" fmla="*/ 0 h 7"/>
                <a:gd name="T6" fmla="*/ 0 w 8"/>
                <a:gd name="T7" fmla="*/ 1 h 7"/>
                <a:gd name="T8" fmla="*/ 1 w 8"/>
                <a:gd name="T9" fmla="*/ 2 h 7"/>
                <a:gd name="T10" fmla="*/ 1 w 8"/>
                <a:gd name="T11" fmla="*/ 2 h 7"/>
                <a:gd name="T12" fmla="*/ 1 w 8"/>
                <a:gd name="T13" fmla="*/ 2 h 7"/>
                <a:gd name="T14" fmla="*/ 6 w 8"/>
                <a:gd name="T15" fmla="*/ 7 h 7"/>
                <a:gd name="T16" fmla="*/ 6 w 8"/>
                <a:gd name="T17" fmla="*/ 7 h 7"/>
                <a:gd name="T18" fmla="*/ 7 w 8"/>
                <a:gd name="T19" fmla="*/ 7 h 7"/>
                <a:gd name="T20" fmla="*/ 7 w 8"/>
                <a:gd name="T21" fmla="*/ 5 h 7"/>
                <a:gd name="T22" fmla="*/ 4 w 8"/>
                <a:gd name="T23" fmla="*/ 2 h 7"/>
                <a:gd name="T24" fmla="*/ 3 w 8"/>
                <a:gd name="T25" fmla="*/ 1 h 7"/>
                <a:gd name="T26" fmla="*/ 2 w 8"/>
                <a:gd name="T27" fmla="*/ 0 h 7"/>
                <a:gd name="T28" fmla="*/ 2 w 8"/>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2" y="0"/>
                  </a:moveTo>
                  <a:cubicBezTo>
                    <a:pt x="1" y="0"/>
                    <a:pt x="1" y="0"/>
                    <a:pt x="1" y="0"/>
                  </a:cubicBezTo>
                  <a:cubicBezTo>
                    <a:pt x="1" y="0"/>
                    <a:pt x="1" y="0"/>
                    <a:pt x="1" y="0"/>
                  </a:cubicBezTo>
                  <a:cubicBezTo>
                    <a:pt x="1" y="0"/>
                    <a:pt x="0" y="1"/>
                    <a:pt x="0" y="1"/>
                  </a:cubicBezTo>
                  <a:cubicBezTo>
                    <a:pt x="0" y="1"/>
                    <a:pt x="1" y="2"/>
                    <a:pt x="1" y="2"/>
                  </a:cubicBezTo>
                  <a:cubicBezTo>
                    <a:pt x="1" y="2"/>
                    <a:pt x="1" y="2"/>
                    <a:pt x="1" y="2"/>
                  </a:cubicBezTo>
                  <a:cubicBezTo>
                    <a:pt x="1" y="2"/>
                    <a:pt x="1" y="2"/>
                    <a:pt x="1" y="2"/>
                  </a:cubicBezTo>
                  <a:cubicBezTo>
                    <a:pt x="6" y="7"/>
                    <a:pt x="6" y="7"/>
                    <a:pt x="6" y="7"/>
                  </a:cubicBezTo>
                  <a:cubicBezTo>
                    <a:pt x="6" y="7"/>
                    <a:pt x="6" y="7"/>
                    <a:pt x="6" y="7"/>
                  </a:cubicBezTo>
                  <a:cubicBezTo>
                    <a:pt x="7" y="7"/>
                    <a:pt x="7" y="7"/>
                    <a:pt x="7" y="7"/>
                  </a:cubicBezTo>
                  <a:cubicBezTo>
                    <a:pt x="8" y="6"/>
                    <a:pt x="8" y="6"/>
                    <a:pt x="7" y="5"/>
                  </a:cubicBezTo>
                  <a:cubicBezTo>
                    <a:pt x="4" y="2"/>
                    <a:pt x="4" y="2"/>
                    <a:pt x="4" y="2"/>
                  </a:cubicBezTo>
                  <a:cubicBezTo>
                    <a:pt x="3" y="1"/>
                    <a:pt x="3" y="1"/>
                    <a:pt x="3"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5"/>
            <p:cNvSpPr/>
            <p:nvPr/>
          </p:nvSpPr>
          <p:spPr bwMode="auto">
            <a:xfrm rot="20333012">
              <a:off x="2471112" y="-449262"/>
              <a:ext cx="71072" cy="63174"/>
            </a:xfrm>
            <a:custGeom>
              <a:gdLst>
                <a:gd name="T0" fmla="*/ 6 w 7"/>
                <a:gd name="T1" fmla="*/ 0 h 6"/>
                <a:gd name="T2" fmla="*/ 5 w 7"/>
                <a:gd name="T3" fmla="*/ 0 h 6"/>
                <a:gd name="T4" fmla="*/ 0 w 7"/>
                <a:gd name="T5" fmla="*/ 5 h 6"/>
                <a:gd name="T6" fmla="*/ 0 w 7"/>
                <a:gd name="T7" fmla="*/ 5 h 6"/>
                <a:gd name="T8" fmla="*/ 1 w 7"/>
                <a:gd name="T9" fmla="*/ 5 h 6"/>
                <a:gd name="T10" fmla="*/ 2 w 7"/>
                <a:gd name="T11" fmla="*/ 5 h 6"/>
                <a:gd name="T12" fmla="*/ 2 w 7"/>
                <a:gd name="T13" fmla="*/ 6 h 6"/>
                <a:gd name="T14" fmla="*/ 4 w 7"/>
                <a:gd name="T15" fmla="*/ 5 h 6"/>
                <a:gd name="T16" fmla="*/ 6 w 7"/>
                <a:gd name="T17" fmla="*/ 2 h 6"/>
                <a:gd name="T18" fmla="*/ 6 w 7"/>
                <a:gd name="T19" fmla="*/ 0 h 6"/>
                <a:gd name="T20" fmla="*/ 6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5" y="0"/>
                    <a:pt x="5" y="0"/>
                    <a:pt x="5" y="0"/>
                  </a:cubicBezTo>
                  <a:cubicBezTo>
                    <a:pt x="0" y="5"/>
                    <a:pt x="0" y="5"/>
                    <a:pt x="0" y="5"/>
                  </a:cubicBezTo>
                  <a:cubicBezTo>
                    <a:pt x="0" y="5"/>
                    <a:pt x="0" y="5"/>
                    <a:pt x="0" y="5"/>
                  </a:cubicBezTo>
                  <a:cubicBezTo>
                    <a:pt x="0" y="5"/>
                    <a:pt x="0" y="5"/>
                    <a:pt x="1" y="5"/>
                  </a:cubicBezTo>
                  <a:cubicBezTo>
                    <a:pt x="1" y="5"/>
                    <a:pt x="1" y="5"/>
                    <a:pt x="2" y="5"/>
                  </a:cubicBezTo>
                  <a:cubicBezTo>
                    <a:pt x="2" y="6"/>
                    <a:pt x="2" y="6"/>
                    <a:pt x="2" y="6"/>
                  </a:cubicBezTo>
                  <a:cubicBezTo>
                    <a:pt x="4" y="5"/>
                    <a:pt x="4" y="5"/>
                    <a:pt x="4" y="5"/>
                  </a:cubicBezTo>
                  <a:cubicBezTo>
                    <a:pt x="6" y="2"/>
                    <a:pt x="6" y="2"/>
                    <a:pt x="6" y="2"/>
                  </a:cubicBezTo>
                  <a:cubicBezTo>
                    <a:pt x="7" y="1"/>
                    <a:pt x="7"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6"/>
            <p:cNvSpPr/>
            <p:nvPr/>
          </p:nvSpPr>
          <p:spPr bwMode="auto">
            <a:xfrm rot="20333012">
              <a:off x="2492450" y="-397961"/>
              <a:ext cx="71072" cy="71072"/>
            </a:xfrm>
            <a:custGeom>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0 w 7"/>
                <a:gd name="T13" fmla="*/ 2 h 7"/>
                <a:gd name="T14" fmla="*/ 5 w 7"/>
                <a:gd name="T15" fmla="*/ 7 h 7"/>
                <a:gd name="T16" fmla="*/ 6 w 7"/>
                <a:gd name="T17" fmla="*/ 7 h 7"/>
                <a:gd name="T18" fmla="*/ 6 w 7"/>
                <a:gd name="T19" fmla="*/ 7 h 7"/>
                <a:gd name="T20" fmla="*/ 6 w 7"/>
                <a:gd name="T21" fmla="*/ 5 h 7"/>
                <a:gd name="T22" fmla="*/ 4 w 7"/>
                <a:gd name="T23" fmla="*/ 2 h 7"/>
                <a:gd name="T24" fmla="*/ 2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0" y="0"/>
                    <a:pt x="0" y="0"/>
                    <a:pt x="0" y="0"/>
                  </a:cubicBezTo>
                  <a:cubicBezTo>
                    <a:pt x="0" y="0"/>
                    <a:pt x="0" y="0"/>
                    <a:pt x="0" y="0"/>
                  </a:cubicBezTo>
                  <a:cubicBezTo>
                    <a:pt x="0" y="0"/>
                    <a:pt x="0" y="1"/>
                    <a:pt x="0" y="1"/>
                  </a:cubicBezTo>
                  <a:cubicBezTo>
                    <a:pt x="0" y="1"/>
                    <a:pt x="0" y="2"/>
                    <a:pt x="0" y="2"/>
                  </a:cubicBezTo>
                  <a:cubicBezTo>
                    <a:pt x="0" y="2"/>
                    <a:pt x="0" y="2"/>
                    <a:pt x="0" y="2"/>
                  </a:cubicBezTo>
                  <a:cubicBezTo>
                    <a:pt x="0" y="2"/>
                    <a:pt x="0" y="2"/>
                    <a:pt x="0" y="2"/>
                  </a:cubicBezTo>
                  <a:cubicBezTo>
                    <a:pt x="5" y="7"/>
                    <a:pt x="5" y="7"/>
                    <a:pt x="5" y="7"/>
                  </a:cubicBezTo>
                  <a:cubicBezTo>
                    <a:pt x="6" y="7"/>
                    <a:pt x="6" y="7"/>
                    <a:pt x="6" y="7"/>
                  </a:cubicBezTo>
                  <a:cubicBezTo>
                    <a:pt x="6" y="7"/>
                    <a:pt x="6" y="7"/>
                    <a:pt x="6" y="7"/>
                  </a:cubicBezTo>
                  <a:cubicBezTo>
                    <a:pt x="7" y="6"/>
                    <a:pt x="7" y="6"/>
                    <a:pt x="6" y="5"/>
                  </a:cubicBezTo>
                  <a:cubicBezTo>
                    <a:pt x="4" y="2"/>
                    <a:pt x="4" y="2"/>
                    <a:pt x="4" y="2"/>
                  </a:cubicBezTo>
                  <a:cubicBezTo>
                    <a:pt x="2" y="1"/>
                    <a:pt x="2" y="1"/>
                    <a:pt x="2" y="1"/>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7"/>
            <p:cNvSpPr>
              <a:spLocks noEditPoints="1"/>
            </p:cNvSpPr>
            <p:nvPr/>
          </p:nvSpPr>
          <p:spPr bwMode="auto">
            <a:xfrm rot="20333012">
              <a:off x="2192713" y="-683411"/>
              <a:ext cx="31587" cy="236905"/>
            </a:xfrm>
            <a:custGeom>
              <a:gdLst>
                <a:gd name="T0" fmla="*/ 0 w 3"/>
                <a:gd name="T1" fmla="*/ 19 h 22"/>
                <a:gd name="T2" fmla="*/ 0 w 3"/>
                <a:gd name="T3" fmla="*/ 22 h 22"/>
                <a:gd name="T4" fmla="*/ 1 w 3"/>
                <a:gd name="T5" fmla="*/ 22 h 22"/>
                <a:gd name="T6" fmla="*/ 3 w 3"/>
                <a:gd name="T7" fmla="*/ 22 h 22"/>
                <a:gd name="T8" fmla="*/ 3 w 3"/>
                <a:gd name="T9" fmla="*/ 19 h 22"/>
                <a:gd name="T10" fmla="*/ 2 w 3"/>
                <a:gd name="T11" fmla="*/ 19 h 22"/>
                <a:gd name="T12" fmla="*/ 2 w 3"/>
                <a:gd name="T13" fmla="*/ 19 h 22"/>
                <a:gd name="T14" fmla="*/ 1 w 3"/>
                <a:gd name="T15" fmla="*/ 20 h 22"/>
                <a:gd name="T16" fmla="*/ 1 w 3"/>
                <a:gd name="T17" fmla="*/ 19 h 22"/>
                <a:gd name="T18" fmla="*/ 0 w 3"/>
                <a:gd name="T19" fmla="*/ 19 h 22"/>
                <a:gd name="T20" fmla="*/ 0 w 3"/>
                <a:gd name="T21" fmla="*/ 15 h 22"/>
                <a:gd name="T22" fmla="*/ 0 w 3"/>
                <a:gd name="T23" fmla="*/ 16 h 22"/>
                <a:gd name="T24" fmla="*/ 1 w 3"/>
                <a:gd name="T25" fmla="*/ 17 h 22"/>
                <a:gd name="T26" fmla="*/ 3 w 3"/>
                <a:gd name="T27" fmla="*/ 16 h 22"/>
                <a:gd name="T28" fmla="*/ 3 w 3"/>
                <a:gd name="T29" fmla="*/ 15 h 22"/>
                <a:gd name="T30" fmla="*/ 2 w 3"/>
                <a:gd name="T31" fmla="*/ 16 h 22"/>
                <a:gd name="T32" fmla="*/ 2 w 3"/>
                <a:gd name="T33" fmla="*/ 16 h 22"/>
                <a:gd name="T34" fmla="*/ 1 w 3"/>
                <a:gd name="T35" fmla="*/ 16 h 22"/>
                <a:gd name="T36" fmla="*/ 1 w 3"/>
                <a:gd name="T37" fmla="*/ 16 h 22"/>
                <a:gd name="T38" fmla="*/ 0 w 3"/>
                <a:gd name="T39" fmla="*/ 15 h 22"/>
                <a:gd name="T40" fmla="*/ 0 w 3"/>
                <a:gd name="T41" fmla="*/ 12 h 22"/>
                <a:gd name="T42" fmla="*/ 0 w 3"/>
                <a:gd name="T43" fmla="*/ 12 h 22"/>
                <a:gd name="T44" fmla="*/ 1 w 3"/>
                <a:gd name="T45" fmla="*/ 13 h 22"/>
                <a:gd name="T46" fmla="*/ 3 w 3"/>
                <a:gd name="T47" fmla="*/ 12 h 22"/>
                <a:gd name="T48" fmla="*/ 3 w 3"/>
                <a:gd name="T49" fmla="*/ 12 h 22"/>
                <a:gd name="T50" fmla="*/ 2 w 3"/>
                <a:gd name="T51" fmla="*/ 12 h 22"/>
                <a:gd name="T52" fmla="*/ 2 w 3"/>
                <a:gd name="T53" fmla="*/ 12 h 22"/>
                <a:gd name="T54" fmla="*/ 1 w 3"/>
                <a:gd name="T55" fmla="*/ 12 h 22"/>
                <a:gd name="T56" fmla="*/ 1 w 3"/>
                <a:gd name="T57" fmla="*/ 12 h 22"/>
                <a:gd name="T58" fmla="*/ 0 w 3"/>
                <a:gd name="T59" fmla="*/ 12 h 22"/>
                <a:gd name="T60" fmla="*/ 0 w 3"/>
                <a:gd name="T61" fmla="*/ 8 h 22"/>
                <a:gd name="T62" fmla="*/ 0 w 3"/>
                <a:gd name="T63" fmla="*/ 8 h 22"/>
                <a:gd name="T64" fmla="*/ 1 w 3"/>
                <a:gd name="T65" fmla="*/ 10 h 22"/>
                <a:gd name="T66" fmla="*/ 3 w 3"/>
                <a:gd name="T67" fmla="*/ 8 h 22"/>
                <a:gd name="T68" fmla="*/ 3 w 3"/>
                <a:gd name="T69" fmla="*/ 8 h 22"/>
                <a:gd name="T70" fmla="*/ 2 w 3"/>
                <a:gd name="T71" fmla="*/ 8 h 22"/>
                <a:gd name="T72" fmla="*/ 2 w 3"/>
                <a:gd name="T73" fmla="*/ 8 h 22"/>
                <a:gd name="T74" fmla="*/ 1 w 3"/>
                <a:gd name="T75" fmla="*/ 8 h 22"/>
                <a:gd name="T76" fmla="*/ 1 w 3"/>
                <a:gd name="T77" fmla="*/ 8 h 22"/>
                <a:gd name="T78" fmla="*/ 0 w 3"/>
                <a:gd name="T79" fmla="*/ 8 h 22"/>
                <a:gd name="T80" fmla="*/ 1 w 3"/>
                <a:gd name="T81" fmla="*/ 0 h 22"/>
                <a:gd name="T82" fmla="*/ 0 w 3"/>
                <a:gd name="T83" fmla="*/ 1 h 22"/>
                <a:gd name="T84" fmla="*/ 0 w 3"/>
                <a:gd name="T85" fmla="*/ 5 h 22"/>
                <a:gd name="T86" fmla="*/ 1 w 3"/>
                <a:gd name="T87" fmla="*/ 6 h 22"/>
                <a:gd name="T88" fmla="*/ 3 w 3"/>
                <a:gd name="T89" fmla="*/ 5 h 22"/>
                <a:gd name="T90" fmla="*/ 3 w 3"/>
                <a:gd name="T91" fmla="*/ 1 h 22"/>
                <a:gd name="T92" fmla="*/ 1 w 3"/>
                <a:gd name="T93"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2">
                  <a:moveTo>
                    <a:pt x="0" y="19"/>
                  </a:moveTo>
                  <a:cubicBezTo>
                    <a:pt x="0" y="22"/>
                    <a:pt x="0" y="22"/>
                    <a:pt x="0" y="22"/>
                  </a:cubicBezTo>
                  <a:cubicBezTo>
                    <a:pt x="1" y="22"/>
                    <a:pt x="1" y="22"/>
                    <a:pt x="1" y="22"/>
                  </a:cubicBezTo>
                  <a:cubicBezTo>
                    <a:pt x="2" y="22"/>
                    <a:pt x="2" y="22"/>
                    <a:pt x="3" y="22"/>
                  </a:cubicBezTo>
                  <a:cubicBezTo>
                    <a:pt x="3" y="19"/>
                    <a:pt x="3" y="19"/>
                    <a:pt x="3" y="19"/>
                  </a:cubicBezTo>
                  <a:cubicBezTo>
                    <a:pt x="2" y="19"/>
                    <a:pt x="2" y="19"/>
                    <a:pt x="2" y="19"/>
                  </a:cubicBezTo>
                  <a:cubicBezTo>
                    <a:pt x="2" y="19"/>
                    <a:pt x="2" y="19"/>
                    <a:pt x="2" y="19"/>
                  </a:cubicBezTo>
                  <a:cubicBezTo>
                    <a:pt x="1" y="20"/>
                    <a:pt x="1" y="20"/>
                    <a:pt x="1" y="20"/>
                  </a:cubicBezTo>
                  <a:cubicBezTo>
                    <a:pt x="1" y="19"/>
                    <a:pt x="1" y="19"/>
                    <a:pt x="1" y="19"/>
                  </a:cubicBezTo>
                  <a:cubicBezTo>
                    <a:pt x="0" y="19"/>
                    <a:pt x="0" y="19"/>
                    <a:pt x="0" y="19"/>
                  </a:cubicBezTo>
                  <a:moveTo>
                    <a:pt x="0" y="15"/>
                  </a:moveTo>
                  <a:cubicBezTo>
                    <a:pt x="0" y="16"/>
                    <a:pt x="0" y="16"/>
                    <a:pt x="0" y="16"/>
                  </a:cubicBezTo>
                  <a:cubicBezTo>
                    <a:pt x="1" y="17"/>
                    <a:pt x="1" y="17"/>
                    <a:pt x="1" y="17"/>
                  </a:cubicBezTo>
                  <a:cubicBezTo>
                    <a:pt x="3" y="16"/>
                    <a:pt x="3" y="16"/>
                    <a:pt x="3" y="16"/>
                  </a:cubicBezTo>
                  <a:cubicBezTo>
                    <a:pt x="3" y="15"/>
                    <a:pt x="3" y="15"/>
                    <a:pt x="3" y="15"/>
                  </a:cubicBezTo>
                  <a:cubicBezTo>
                    <a:pt x="2" y="16"/>
                    <a:pt x="2" y="16"/>
                    <a:pt x="2" y="16"/>
                  </a:cubicBezTo>
                  <a:cubicBezTo>
                    <a:pt x="2" y="16"/>
                    <a:pt x="2" y="16"/>
                    <a:pt x="2" y="16"/>
                  </a:cubicBezTo>
                  <a:cubicBezTo>
                    <a:pt x="1" y="16"/>
                    <a:pt x="1" y="16"/>
                    <a:pt x="1" y="16"/>
                  </a:cubicBezTo>
                  <a:cubicBezTo>
                    <a:pt x="1" y="16"/>
                    <a:pt x="1" y="16"/>
                    <a:pt x="1" y="16"/>
                  </a:cubicBezTo>
                  <a:cubicBezTo>
                    <a:pt x="0" y="15"/>
                    <a:pt x="0" y="15"/>
                    <a:pt x="0" y="15"/>
                  </a:cubicBezTo>
                  <a:moveTo>
                    <a:pt x="0" y="12"/>
                  </a:moveTo>
                  <a:cubicBezTo>
                    <a:pt x="0" y="12"/>
                    <a:pt x="0" y="12"/>
                    <a:pt x="0" y="12"/>
                  </a:cubicBezTo>
                  <a:cubicBezTo>
                    <a:pt x="1" y="13"/>
                    <a:pt x="1" y="13"/>
                    <a:pt x="1" y="13"/>
                  </a:cubicBezTo>
                  <a:cubicBezTo>
                    <a:pt x="3" y="12"/>
                    <a:pt x="3" y="12"/>
                    <a:pt x="3" y="12"/>
                  </a:cubicBezTo>
                  <a:cubicBezTo>
                    <a:pt x="3" y="12"/>
                    <a:pt x="3" y="12"/>
                    <a:pt x="3" y="12"/>
                  </a:cubicBezTo>
                  <a:cubicBezTo>
                    <a:pt x="2" y="12"/>
                    <a:pt x="2" y="12"/>
                    <a:pt x="2" y="12"/>
                  </a:cubicBezTo>
                  <a:cubicBezTo>
                    <a:pt x="2" y="12"/>
                    <a:pt x="2" y="12"/>
                    <a:pt x="2" y="12"/>
                  </a:cubicBezTo>
                  <a:cubicBezTo>
                    <a:pt x="1" y="12"/>
                    <a:pt x="1" y="12"/>
                    <a:pt x="1" y="12"/>
                  </a:cubicBezTo>
                  <a:cubicBezTo>
                    <a:pt x="1" y="12"/>
                    <a:pt x="1" y="12"/>
                    <a:pt x="1" y="12"/>
                  </a:cubicBezTo>
                  <a:cubicBezTo>
                    <a:pt x="0" y="12"/>
                    <a:pt x="0" y="12"/>
                    <a:pt x="0" y="12"/>
                  </a:cubicBezTo>
                  <a:moveTo>
                    <a:pt x="0" y="8"/>
                  </a:moveTo>
                  <a:cubicBezTo>
                    <a:pt x="0" y="8"/>
                    <a:pt x="0" y="8"/>
                    <a:pt x="0" y="8"/>
                  </a:cubicBezTo>
                  <a:cubicBezTo>
                    <a:pt x="1" y="10"/>
                    <a:pt x="1" y="10"/>
                    <a:pt x="1" y="10"/>
                  </a:cubicBezTo>
                  <a:cubicBezTo>
                    <a:pt x="3" y="8"/>
                    <a:pt x="3" y="8"/>
                    <a:pt x="3" y="8"/>
                  </a:cubicBezTo>
                  <a:cubicBezTo>
                    <a:pt x="3" y="8"/>
                    <a:pt x="3" y="8"/>
                    <a:pt x="3" y="8"/>
                  </a:cubicBezTo>
                  <a:cubicBezTo>
                    <a:pt x="2" y="8"/>
                    <a:pt x="2" y="8"/>
                    <a:pt x="2" y="8"/>
                  </a:cubicBezTo>
                  <a:cubicBezTo>
                    <a:pt x="2" y="8"/>
                    <a:pt x="2" y="8"/>
                    <a:pt x="2" y="8"/>
                  </a:cubicBezTo>
                  <a:cubicBezTo>
                    <a:pt x="1" y="8"/>
                    <a:pt x="1" y="8"/>
                    <a:pt x="1" y="8"/>
                  </a:cubicBezTo>
                  <a:cubicBezTo>
                    <a:pt x="1" y="8"/>
                    <a:pt x="1" y="8"/>
                    <a:pt x="1" y="8"/>
                  </a:cubicBezTo>
                  <a:cubicBezTo>
                    <a:pt x="0" y="8"/>
                    <a:pt x="0" y="8"/>
                    <a:pt x="0" y="8"/>
                  </a:cubicBezTo>
                  <a:moveTo>
                    <a:pt x="1" y="0"/>
                  </a:moveTo>
                  <a:cubicBezTo>
                    <a:pt x="1" y="0"/>
                    <a:pt x="0" y="0"/>
                    <a:pt x="0" y="1"/>
                  </a:cubicBezTo>
                  <a:cubicBezTo>
                    <a:pt x="0" y="5"/>
                    <a:pt x="0" y="5"/>
                    <a:pt x="0" y="5"/>
                  </a:cubicBezTo>
                  <a:cubicBezTo>
                    <a:pt x="1" y="6"/>
                    <a:pt x="1" y="6"/>
                    <a:pt x="1"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8"/>
            <p:cNvSpPr/>
            <p:nvPr/>
          </p:nvSpPr>
          <p:spPr bwMode="auto">
            <a:xfrm rot="20333012">
              <a:off x="2123006" y="-653153"/>
              <a:ext cx="71072" cy="71072"/>
            </a:xfrm>
            <a:custGeom>
              <a:gdLst>
                <a:gd name="T0" fmla="*/ 2 w 7"/>
                <a:gd name="T1" fmla="*/ 0 h 7"/>
                <a:gd name="T2" fmla="*/ 1 w 7"/>
                <a:gd name="T3" fmla="*/ 1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6 h 7"/>
                <a:gd name="T22" fmla="*/ 6 w 7"/>
                <a:gd name="T23" fmla="*/ 5 h 7"/>
                <a:gd name="T24" fmla="*/ 5 w 7"/>
                <a:gd name="T25" fmla="*/ 4 h 7"/>
                <a:gd name="T26" fmla="*/ 2 w 7"/>
                <a:gd name="T27" fmla="*/ 1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1"/>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7"/>
                    <a:pt x="5" y="6"/>
                    <a:pt x="6" y="6"/>
                  </a:cubicBezTo>
                  <a:cubicBezTo>
                    <a:pt x="6" y="5"/>
                    <a:pt x="6" y="5"/>
                    <a:pt x="6" y="5"/>
                  </a:cubicBezTo>
                  <a:cubicBezTo>
                    <a:pt x="5" y="4"/>
                    <a:pt x="5" y="4"/>
                    <a:pt x="5" y="4"/>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9"/>
            <p:cNvSpPr/>
            <p:nvPr/>
          </p:nvSpPr>
          <p:spPr bwMode="auto">
            <a:xfrm rot="20333012">
              <a:off x="2166675" y="-673068"/>
              <a:ext cx="86866" cy="71072"/>
            </a:xfrm>
            <a:custGeom>
              <a:gdLst>
                <a:gd name="T0" fmla="*/ 6 w 8"/>
                <a:gd name="T1" fmla="*/ 0 h 7"/>
                <a:gd name="T2" fmla="*/ 6 w 8"/>
                <a:gd name="T3" fmla="*/ 1 h 7"/>
                <a:gd name="T4" fmla="*/ 3 w 8"/>
                <a:gd name="T5" fmla="*/ 4 h 7"/>
                <a:gd name="T6" fmla="*/ 1 w 8"/>
                <a:gd name="T7" fmla="*/ 5 h 7"/>
                <a:gd name="T8" fmla="*/ 1 w 8"/>
                <a:gd name="T9" fmla="*/ 6 h 7"/>
                <a:gd name="T10" fmla="*/ 1 w 8"/>
                <a:gd name="T11" fmla="*/ 7 h 7"/>
                <a:gd name="T12" fmla="*/ 1 w 8"/>
                <a:gd name="T13" fmla="*/ 7 h 7"/>
                <a:gd name="T14" fmla="*/ 2 w 8"/>
                <a:gd name="T15" fmla="*/ 7 h 7"/>
                <a:gd name="T16" fmla="*/ 3 w 8"/>
                <a:gd name="T17" fmla="*/ 7 h 7"/>
                <a:gd name="T18" fmla="*/ 7 w 8"/>
                <a:gd name="T19" fmla="*/ 2 h 7"/>
                <a:gd name="T20" fmla="*/ 7 w 8"/>
                <a:gd name="T21" fmla="*/ 1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1"/>
                  </a:cubicBezTo>
                  <a:cubicBezTo>
                    <a:pt x="3" y="4"/>
                    <a:pt x="3" y="4"/>
                    <a:pt x="3" y="4"/>
                  </a:cubicBezTo>
                  <a:cubicBezTo>
                    <a:pt x="1" y="5"/>
                    <a:pt x="1" y="5"/>
                    <a:pt x="1" y="5"/>
                  </a:cubicBezTo>
                  <a:cubicBezTo>
                    <a:pt x="1" y="6"/>
                    <a:pt x="1" y="6"/>
                    <a:pt x="1" y="6"/>
                  </a:cubicBezTo>
                  <a:cubicBezTo>
                    <a:pt x="0" y="6"/>
                    <a:pt x="0" y="7"/>
                    <a:pt x="1" y="7"/>
                  </a:cubicBezTo>
                  <a:cubicBezTo>
                    <a:pt x="1" y="7"/>
                    <a:pt x="1" y="7"/>
                    <a:pt x="1" y="7"/>
                  </a:cubicBezTo>
                  <a:cubicBezTo>
                    <a:pt x="2" y="7"/>
                    <a:pt x="2" y="7"/>
                    <a:pt x="2" y="7"/>
                  </a:cubicBezTo>
                  <a:cubicBezTo>
                    <a:pt x="3" y="7"/>
                    <a:pt x="3" y="7"/>
                    <a:pt x="3" y="7"/>
                  </a:cubicBezTo>
                  <a:cubicBezTo>
                    <a:pt x="7" y="2"/>
                    <a:pt x="7" y="2"/>
                    <a:pt x="7" y="2"/>
                  </a:cubicBezTo>
                  <a:cubicBezTo>
                    <a:pt x="8" y="2"/>
                    <a:pt x="8" y="1"/>
                    <a:pt x="7" y="1"/>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
            <p:cNvSpPr/>
            <p:nvPr/>
          </p:nvSpPr>
          <p:spPr bwMode="auto">
            <a:xfrm rot="20333012">
              <a:off x="2138653" y="-616585"/>
              <a:ext cx="71072" cy="78968"/>
            </a:xfrm>
            <a:custGeom>
              <a:gdLst>
                <a:gd name="T0" fmla="*/ 2 w 7"/>
                <a:gd name="T1" fmla="*/ 0 h 7"/>
                <a:gd name="T2" fmla="*/ 1 w 7"/>
                <a:gd name="T3" fmla="*/ 0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5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5"/>
                    <a:pt x="6" y="5"/>
                    <a:pt x="6" y="5"/>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1"/>
            <p:cNvSpPr/>
            <p:nvPr/>
          </p:nvSpPr>
          <p:spPr bwMode="auto">
            <a:xfrm rot="20333012">
              <a:off x="2182322" y="-636499"/>
              <a:ext cx="86866" cy="78968"/>
            </a:xfrm>
            <a:custGeom>
              <a:gdLst>
                <a:gd name="T0" fmla="*/ 6 w 8"/>
                <a:gd name="T1" fmla="*/ 0 h 7"/>
                <a:gd name="T2" fmla="*/ 6 w 8"/>
                <a:gd name="T3" fmla="*/ 0 h 7"/>
                <a:gd name="T4" fmla="*/ 3 w 8"/>
                <a:gd name="T5" fmla="*/ 3 h 7"/>
                <a:gd name="T6" fmla="*/ 1 w 8"/>
                <a:gd name="T7" fmla="*/ 5 h 7"/>
                <a:gd name="T8" fmla="*/ 1 w 8"/>
                <a:gd name="T9" fmla="*/ 5 h 7"/>
                <a:gd name="T10" fmla="*/ 1 w 8"/>
                <a:gd name="T11" fmla="*/ 7 h 7"/>
                <a:gd name="T12" fmla="*/ 1 w 8"/>
                <a:gd name="T13" fmla="*/ 7 h 7"/>
                <a:gd name="T14" fmla="*/ 2 w 8"/>
                <a:gd name="T15" fmla="*/ 7 h 7"/>
                <a:gd name="T16" fmla="*/ 3 w 8"/>
                <a:gd name="T17" fmla="*/ 7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7"/>
                    <a:pt x="3" y="7"/>
                    <a:pt x="3" y="7"/>
                  </a:cubicBezTo>
                  <a:cubicBezTo>
                    <a:pt x="7" y="2"/>
                    <a:pt x="7" y="2"/>
                    <a:pt x="7" y="2"/>
                  </a:cubicBezTo>
                  <a:cubicBezTo>
                    <a:pt x="8" y="2"/>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2"/>
            <p:cNvSpPr/>
            <p:nvPr/>
          </p:nvSpPr>
          <p:spPr bwMode="auto">
            <a:xfrm rot="20333012">
              <a:off x="2152878" y="-579751"/>
              <a:ext cx="71072" cy="78968"/>
            </a:xfrm>
            <a:custGeom>
              <a:gdLst>
                <a:gd name="T0" fmla="*/ 2 w 7"/>
                <a:gd name="T1" fmla="*/ 0 h 7"/>
                <a:gd name="T2" fmla="*/ 1 w 7"/>
                <a:gd name="T3" fmla="*/ 0 h 7"/>
                <a:gd name="T4" fmla="*/ 1 w 7"/>
                <a:gd name="T5" fmla="*/ 2 h 7"/>
                <a:gd name="T6" fmla="*/ 5 w 7"/>
                <a:gd name="T7" fmla="*/ 6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4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1"/>
                    <a:pt x="1" y="2"/>
                  </a:cubicBezTo>
                  <a:cubicBezTo>
                    <a:pt x="5" y="6"/>
                    <a:pt x="5" y="6"/>
                    <a:pt x="5" y="6"/>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3"/>
            <p:cNvSpPr/>
            <p:nvPr/>
          </p:nvSpPr>
          <p:spPr bwMode="auto">
            <a:xfrm rot="20333012">
              <a:off x="2196547" y="-599666"/>
              <a:ext cx="86866" cy="78968"/>
            </a:xfrm>
            <a:custGeom>
              <a:gdLst>
                <a:gd name="T0" fmla="*/ 6 w 8"/>
                <a:gd name="T1" fmla="*/ 0 h 7"/>
                <a:gd name="T2" fmla="*/ 6 w 8"/>
                <a:gd name="T3" fmla="*/ 0 h 7"/>
                <a:gd name="T4" fmla="*/ 3 w 8"/>
                <a:gd name="T5" fmla="*/ 3 h 7"/>
                <a:gd name="T6" fmla="*/ 1 w 8"/>
                <a:gd name="T7" fmla="*/ 4 h 7"/>
                <a:gd name="T8" fmla="*/ 1 w 8"/>
                <a:gd name="T9" fmla="*/ 5 h 7"/>
                <a:gd name="T10" fmla="*/ 1 w 8"/>
                <a:gd name="T11" fmla="*/ 7 h 7"/>
                <a:gd name="T12" fmla="*/ 1 w 8"/>
                <a:gd name="T13" fmla="*/ 7 h 7"/>
                <a:gd name="T14" fmla="*/ 2 w 8"/>
                <a:gd name="T15" fmla="*/ 7 h 7"/>
                <a:gd name="T16" fmla="*/ 3 w 8"/>
                <a:gd name="T17" fmla="*/ 6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6"/>
                    <a:pt x="0" y="6"/>
                    <a:pt x="1" y="7"/>
                  </a:cubicBezTo>
                  <a:cubicBezTo>
                    <a:pt x="1" y="7"/>
                    <a:pt x="1" y="7"/>
                    <a:pt x="1" y="7"/>
                  </a:cubicBezTo>
                  <a:cubicBezTo>
                    <a:pt x="2" y="7"/>
                    <a:pt x="2" y="7"/>
                    <a:pt x="2" y="7"/>
                  </a:cubicBezTo>
                  <a:cubicBezTo>
                    <a:pt x="3" y="6"/>
                    <a:pt x="3" y="6"/>
                    <a:pt x="3" y="6"/>
                  </a:cubicBezTo>
                  <a:cubicBezTo>
                    <a:pt x="7" y="2"/>
                    <a:pt x="7" y="2"/>
                    <a:pt x="7" y="2"/>
                  </a:cubicBezTo>
                  <a:cubicBezTo>
                    <a:pt x="8" y="1"/>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4"/>
            <p:cNvSpPr/>
            <p:nvPr/>
          </p:nvSpPr>
          <p:spPr bwMode="auto">
            <a:xfrm rot="20333012">
              <a:off x="2168526" y="-535287"/>
              <a:ext cx="71072" cy="71072"/>
            </a:xfrm>
            <a:custGeom>
              <a:gdLst>
                <a:gd name="T0" fmla="*/ 2 w 7"/>
                <a:gd name="T1" fmla="*/ 0 h 7"/>
                <a:gd name="T2" fmla="*/ 1 w 7"/>
                <a:gd name="T3" fmla="*/ 0 h 7"/>
                <a:gd name="T4" fmla="*/ 1 w 7"/>
                <a:gd name="T5" fmla="*/ 2 h 7"/>
                <a:gd name="T6" fmla="*/ 5 w 7"/>
                <a:gd name="T7" fmla="*/ 6 h 7"/>
                <a:gd name="T8" fmla="*/ 6 w 7"/>
                <a:gd name="T9" fmla="*/ 6 h 7"/>
                <a:gd name="T10" fmla="*/ 6 w 7"/>
                <a:gd name="T11" fmla="*/ 7 h 7"/>
                <a:gd name="T12" fmla="*/ 7 w 7"/>
                <a:gd name="T13" fmla="*/ 6 h 7"/>
                <a:gd name="T14" fmla="*/ 7 w 7"/>
                <a:gd name="T15" fmla="*/ 6 h 7"/>
                <a:gd name="T16" fmla="*/ 6 w 7"/>
                <a:gd name="T17" fmla="*/ 7 h 7"/>
                <a:gd name="T18" fmla="*/ 6 w 7"/>
                <a:gd name="T19" fmla="*/ 6 h 7"/>
                <a:gd name="T20" fmla="*/ 6 w 7"/>
                <a:gd name="T21" fmla="*/ 5 h 7"/>
                <a:gd name="T22" fmla="*/ 6 w 7"/>
                <a:gd name="T23" fmla="*/ 4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0"/>
                    <a:pt x="0" y="1"/>
                    <a:pt x="1" y="2"/>
                  </a:cubicBezTo>
                  <a:cubicBezTo>
                    <a:pt x="5" y="6"/>
                    <a:pt x="5" y="6"/>
                    <a:pt x="5" y="6"/>
                  </a:cubicBezTo>
                  <a:cubicBezTo>
                    <a:pt x="6" y="6"/>
                    <a:pt x="6" y="6"/>
                    <a:pt x="6" y="6"/>
                  </a:cubicBezTo>
                  <a:cubicBezTo>
                    <a:pt x="6" y="7"/>
                    <a:pt x="6" y="7"/>
                    <a:pt x="6" y="7"/>
                  </a:cubicBezTo>
                  <a:cubicBezTo>
                    <a:pt x="7" y="6"/>
                    <a:pt x="7" y="6"/>
                    <a:pt x="7" y="6"/>
                  </a:cubicBezTo>
                  <a:cubicBezTo>
                    <a:pt x="7" y="6"/>
                    <a:pt x="7" y="6"/>
                    <a:pt x="7" y="6"/>
                  </a:cubicBezTo>
                  <a:cubicBezTo>
                    <a:pt x="6" y="7"/>
                    <a:pt x="6" y="7"/>
                    <a:pt x="6" y="7"/>
                  </a:cubicBezTo>
                  <a:cubicBezTo>
                    <a:pt x="6" y="6"/>
                    <a:pt x="6" y="6"/>
                    <a:pt x="6" y="6"/>
                  </a:cubicBezTo>
                  <a:cubicBezTo>
                    <a:pt x="5" y="6"/>
                    <a:pt x="5" y="5"/>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5"/>
            <p:cNvSpPr/>
            <p:nvPr/>
          </p:nvSpPr>
          <p:spPr bwMode="auto">
            <a:xfrm rot="20333012">
              <a:off x="2212194" y="-555202"/>
              <a:ext cx="86866" cy="71072"/>
            </a:xfrm>
            <a:custGeom>
              <a:gdLst>
                <a:gd name="T0" fmla="*/ 6 w 8"/>
                <a:gd name="T1" fmla="*/ 0 h 7"/>
                <a:gd name="T2" fmla="*/ 6 w 8"/>
                <a:gd name="T3" fmla="*/ 0 h 7"/>
                <a:gd name="T4" fmla="*/ 3 w 8"/>
                <a:gd name="T5" fmla="*/ 3 h 7"/>
                <a:gd name="T6" fmla="*/ 1 w 8"/>
                <a:gd name="T7" fmla="*/ 4 h 7"/>
                <a:gd name="T8" fmla="*/ 1 w 8"/>
                <a:gd name="T9" fmla="*/ 5 h 7"/>
                <a:gd name="T10" fmla="*/ 1 w 8"/>
                <a:gd name="T11" fmla="*/ 6 h 7"/>
                <a:gd name="T12" fmla="*/ 1 w 8"/>
                <a:gd name="T13" fmla="*/ 7 h 7"/>
                <a:gd name="T14" fmla="*/ 2 w 8"/>
                <a:gd name="T15" fmla="*/ 6 h 7"/>
                <a:gd name="T16" fmla="*/ 3 w 8"/>
                <a:gd name="T17" fmla="*/ 6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5"/>
                    <a:pt x="0" y="6"/>
                    <a:pt x="1" y="6"/>
                  </a:cubicBezTo>
                  <a:cubicBezTo>
                    <a:pt x="1" y="7"/>
                    <a:pt x="1" y="7"/>
                    <a:pt x="1" y="7"/>
                  </a:cubicBezTo>
                  <a:cubicBezTo>
                    <a:pt x="2" y="6"/>
                    <a:pt x="2" y="6"/>
                    <a:pt x="2" y="6"/>
                  </a:cubicBezTo>
                  <a:cubicBezTo>
                    <a:pt x="3" y="6"/>
                    <a:pt x="3" y="6"/>
                    <a:pt x="3" y="6"/>
                  </a:cubicBezTo>
                  <a:cubicBezTo>
                    <a:pt x="7" y="2"/>
                    <a:pt x="7" y="2"/>
                    <a:pt x="7" y="2"/>
                  </a:cubicBezTo>
                  <a:cubicBezTo>
                    <a:pt x="8" y="1"/>
                    <a:pt x="8"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6"/>
            <p:cNvSpPr>
              <a:spLocks noEditPoints="1"/>
            </p:cNvSpPr>
            <p:nvPr/>
          </p:nvSpPr>
          <p:spPr bwMode="auto">
            <a:xfrm rot="20333012">
              <a:off x="1933220" y="-215715"/>
              <a:ext cx="236905" cy="23692"/>
            </a:xfrm>
            <a:custGeom>
              <a:gdLst>
                <a:gd name="T0" fmla="*/ 5 w 22"/>
                <a:gd name="T1" fmla="*/ 0 h 2"/>
                <a:gd name="T2" fmla="*/ 2 w 22"/>
                <a:gd name="T3" fmla="*/ 0 h 2"/>
                <a:gd name="T4" fmla="*/ 0 w 22"/>
                <a:gd name="T5" fmla="*/ 1 h 2"/>
                <a:gd name="T6" fmla="*/ 2 w 22"/>
                <a:gd name="T7" fmla="*/ 2 h 2"/>
                <a:gd name="T8" fmla="*/ 5 w 22"/>
                <a:gd name="T9" fmla="*/ 2 h 2"/>
                <a:gd name="T10" fmla="*/ 6 w 22"/>
                <a:gd name="T11" fmla="*/ 1 h 2"/>
                <a:gd name="T12" fmla="*/ 5 w 22"/>
                <a:gd name="T13" fmla="*/ 0 h 2"/>
                <a:gd name="T14" fmla="*/ 9 w 22"/>
                <a:gd name="T15" fmla="*/ 0 h 2"/>
                <a:gd name="T16" fmla="*/ 8 w 22"/>
                <a:gd name="T17" fmla="*/ 0 h 2"/>
                <a:gd name="T18" fmla="*/ 9 w 22"/>
                <a:gd name="T19" fmla="*/ 0 h 2"/>
                <a:gd name="T20" fmla="*/ 9 w 22"/>
                <a:gd name="T21" fmla="*/ 1 h 2"/>
                <a:gd name="T22" fmla="*/ 9 w 22"/>
                <a:gd name="T23" fmla="*/ 2 h 2"/>
                <a:gd name="T24" fmla="*/ 8 w 22"/>
                <a:gd name="T25" fmla="*/ 2 h 2"/>
                <a:gd name="T26" fmla="*/ 9 w 22"/>
                <a:gd name="T27" fmla="*/ 2 h 2"/>
                <a:gd name="T28" fmla="*/ 10 w 22"/>
                <a:gd name="T29" fmla="*/ 1 h 2"/>
                <a:gd name="T30" fmla="*/ 9 w 22"/>
                <a:gd name="T31" fmla="*/ 0 h 2"/>
                <a:gd name="T32" fmla="*/ 13 w 22"/>
                <a:gd name="T33" fmla="*/ 0 h 2"/>
                <a:gd name="T34" fmla="*/ 12 w 22"/>
                <a:gd name="T35" fmla="*/ 0 h 2"/>
                <a:gd name="T36" fmla="*/ 12 w 22"/>
                <a:gd name="T37" fmla="*/ 0 h 2"/>
                <a:gd name="T38" fmla="*/ 13 w 22"/>
                <a:gd name="T39" fmla="*/ 1 h 2"/>
                <a:gd name="T40" fmla="*/ 12 w 22"/>
                <a:gd name="T41" fmla="*/ 2 h 2"/>
                <a:gd name="T42" fmla="*/ 12 w 22"/>
                <a:gd name="T43" fmla="*/ 2 h 2"/>
                <a:gd name="T44" fmla="*/ 13 w 22"/>
                <a:gd name="T45" fmla="*/ 2 h 2"/>
                <a:gd name="T46" fmla="*/ 14 w 22"/>
                <a:gd name="T47" fmla="*/ 1 h 2"/>
                <a:gd name="T48" fmla="*/ 13 w 22"/>
                <a:gd name="T49" fmla="*/ 0 h 2"/>
                <a:gd name="T50" fmla="*/ 16 w 22"/>
                <a:gd name="T51" fmla="*/ 0 h 2"/>
                <a:gd name="T52" fmla="*/ 16 w 22"/>
                <a:gd name="T53" fmla="*/ 0 h 2"/>
                <a:gd name="T54" fmla="*/ 16 w 22"/>
                <a:gd name="T55" fmla="*/ 0 h 2"/>
                <a:gd name="T56" fmla="*/ 17 w 22"/>
                <a:gd name="T57" fmla="*/ 1 h 2"/>
                <a:gd name="T58" fmla="*/ 16 w 22"/>
                <a:gd name="T59" fmla="*/ 2 h 2"/>
                <a:gd name="T60" fmla="*/ 16 w 22"/>
                <a:gd name="T61" fmla="*/ 2 h 2"/>
                <a:gd name="T62" fmla="*/ 16 w 22"/>
                <a:gd name="T63" fmla="*/ 2 h 2"/>
                <a:gd name="T64" fmla="*/ 18 w 22"/>
                <a:gd name="T65" fmla="*/ 1 h 2"/>
                <a:gd name="T66" fmla="*/ 16 w 22"/>
                <a:gd name="T67" fmla="*/ 0 h 2"/>
                <a:gd name="T68" fmla="*/ 22 w 22"/>
                <a:gd name="T69" fmla="*/ 0 h 2"/>
                <a:gd name="T70" fmla="*/ 20 w 22"/>
                <a:gd name="T71" fmla="*/ 0 h 2"/>
                <a:gd name="T72" fmla="*/ 20 w 22"/>
                <a:gd name="T73" fmla="*/ 0 h 2"/>
                <a:gd name="T74" fmla="*/ 20 w 22"/>
                <a:gd name="T75" fmla="*/ 1 h 2"/>
                <a:gd name="T76" fmla="*/ 20 w 22"/>
                <a:gd name="T77" fmla="*/ 2 h 2"/>
                <a:gd name="T78" fmla="*/ 20 w 22"/>
                <a:gd name="T79" fmla="*/ 2 h 2"/>
                <a:gd name="T80" fmla="*/ 22 w 22"/>
                <a:gd name="T81" fmla="*/ 2 h 2"/>
                <a:gd name="T82" fmla="*/ 22 w 22"/>
                <a:gd name="T83" fmla="*/ 1 h 2"/>
                <a:gd name="T84" fmla="*/ 22 w 22"/>
                <a:gd name="T85" fmla="*/ 1 h 2"/>
                <a:gd name="T86" fmla="*/ 22 w 22"/>
                <a:gd name="T87" fmla="*/ 1 h 2"/>
                <a:gd name="T88" fmla="*/ 22 w 22"/>
                <a:gd name="T89" fmla="*/ 1 h 2"/>
                <a:gd name="T90" fmla="*/ 22 w 22"/>
                <a:gd name="T91"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
                  <a:moveTo>
                    <a:pt x="5" y="0"/>
                  </a:moveTo>
                  <a:cubicBezTo>
                    <a:pt x="2" y="0"/>
                    <a:pt x="2" y="0"/>
                    <a:pt x="2" y="0"/>
                  </a:cubicBezTo>
                  <a:cubicBezTo>
                    <a:pt x="1" y="0"/>
                    <a:pt x="0" y="0"/>
                    <a:pt x="0" y="1"/>
                  </a:cubicBezTo>
                  <a:cubicBezTo>
                    <a:pt x="0" y="2"/>
                    <a:pt x="1" y="2"/>
                    <a:pt x="2" y="2"/>
                  </a:cubicBezTo>
                  <a:cubicBezTo>
                    <a:pt x="5" y="2"/>
                    <a:pt x="5" y="2"/>
                    <a:pt x="5" y="2"/>
                  </a:cubicBezTo>
                  <a:cubicBezTo>
                    <a:pt x="6" y="1"/>
                    <a:pt x="6" y="1"/>
                    <a:pt x="6" y="1"/>
                  </a:cubicBezTo>
                  <a:cubicBezTo>
                    <a:pt x="5" y="0"/>
                    <a:pt x="5" y="0"/>
                    <a:pt x="5" y="0"/>
                  </a:cubicBezTo>
                  <a:moveTo>
                    <a:pt x="9" y="0"/>
                  </a:moveTo>
                  <a:cubicBezTo>
                    <a:pt x="8" y="0"/>
                    <a:pt x="8" y="0"/>
                    <a:pt x="8" y="0"/>
                  </a:cubicBezTo>
                  <a:cubicBezTo>
                    <a:pt x="9" y="0"/>
                    <a:pt x="9" y="0"/>
                    <a:pt x="9" y="0"/>
                  </a:cubicBezTo>
                  <a:cubicBezTo>
                    <a:pt x="9" y="0"/>
                    <a:pt x="9" y="1"/>
                    <a:pt x="9" y="1"/>
                  </a:cubicBezTo>
                  <a:cubicBezTo>
                    <a:pt x="9" y="1"/>
                    <a:pt x="9" y="2"/>
                    <a:pt x="9" y="2"/>
                  </a:cubicBezTo>
                  <a:cubicBezTo>
                    <a:pt x="8" y="2"/>
                    <a:pt x="8" y="2"/>
                    <a:pt x="8" y="2"/>
                  </a:cubicBezTo>
                  <a:cubicBezTo>
                    <a:pt x="9" y="2"/>
                    <a:pt x="9" y="2"/>
                    <a:pt x="9" y="2"/>
                  </a:cubicBezTo>
                  <a:cubicBezTo>
                    <a:pt x="10" y="1"/>
                    <a:pt x="10" y="1"/>
                    <a:pt x="10" y="1"/>
                  </a:cubicBezTo>
                  <a:cubicBezTo>
                    <a:pt x="9" y="0"/>
                    <a:pt x="9" y="0"/>
                    <a:pt x="9" y="0"/>
                  </a:cubicBezTo>
                  <a:moveTo>
                    <a:pt x="13" y="0"/>
                  </a:moveTo>
                  <a:cubicBezTo>
                    <a:pt x="12" y="0"/>
                    <a:pt x="12" y="0"/>
                    <a:pt x="12" y="0"/>
                  </a:cubicBezTo>
                  <a:cubicBezTo>
                    <a:pt x="12" y="0"/>
                    <a:pt x="12" y="0"/>
                    <a:pt x="12" y="0"/>
                  </a:cubicBezTo>
                  <a:cubicBezTo>
                    <a:pt x="13" y="0"/>
                    <a:pt x="13" y="1"/>
                    <a:pt x="13" y="1"/>
                  </a:cubicBezTo>
                  <a:cubicBezTo>
                    <a:pt x="13" y="1"/>
                    <a:pt x="13" y="2"/>
                    <a:pt x="12" y="2"/>
                  </a:cubicBezTo>
                  <a:cubicBezTo>
                    <a:pt x="12" y="2"/>
                    <a:pt x="12" y="2"/>
                    <a:pt x="12" y="2"/>
                  </a:cubicBezTo>
                  <a:cubicBezTo>
                    <a:pt x="13" y="2"/>
                    <a:pt x="13" y="2"/>
                    <a:pt x="13" y="2"/>
                  </a:cubicBezTo>
                  <a:cubicBezTo>
                    <a:pt x="14" y="1"/>
                    <a:pt x="14" y="1"/>
                    <a:pt x="14" y="1"/>
                  </a:cubicBezTo>
                  <a:cubicBezTo>
                    <a:pt x="13" y="0"/>
                    <a:pt x="13" y="0"/>
                    <a:pt x="13" y="0"/>
                  </a:cubicBezTo>
                  <a:moveTo>
                    <a:pt x="16" y="0"/>
                  </a:moveTo>
                  <a:cubicBezTo>
                    <a:pt x="16" y="0"/>
                    <a:pt x="16" y="0"/>
                    <a:pt x="16" y="0"/>
                  </a:cubicBezTo>
                  <a:cubicBezTo>
                    <a:pt x="16" y="0"/>
                    <a:pt x="16" y="0"/>
                    <a:pt x="16" y="0"/>
                  </a:cubicBezTo>
                  <a:cubicBezTo>
                    <a:pt x="16" y="0"/>
                    <a:pt x="17" y="1"/>
                    <a:pt x="17" y="1"/>
                  </a:cubicBezTo>
                  <a:cubicBezTo>
                    <a:pt x="17" y="1"/>
                    <a:pt x="16" y="2"/>
                    <a:pt x="16" y="2"/>
                  </a:cubicBezTo>
                  <a:cubicBezTo>
                    <a:pt x="16" y="2"/>
                    <a:pt x="16" y="2"/>
                    <a:pt x="16" y="2"/>
                  </a:cubicBezTo>
                  <a:cubicBezTo>
                    <a:pt x="16" y="2"/>
                    <a:pt x="16" y="2"/>
                    <a:pt x="16" y="2"/>
                  </a:cubicBezTo>
                  <a:cubicBezTo>
                    <a:pt x="18" y="1"/>
                    <a:pt x="18" y="1"/>
                    <a:pt x="18" y="1"/>
                  </a:cubicBezTo>
                  <a:cubicBezTo>
                    <a:pt x="16" y="0"/>
                    <a:pt x="16" y="0"/>
                    <a:pt x="16" y="0"/>
                  </a:cubicBezTo>
                  <a:moveTo>
                    <a:pt x="22" y="0"/>
                  </a:moveTo>
                  <a:cubicBezTo>
                    <a:pt x="20" y="0"/>
                    <a:pt x="20" y="0"/>
                    <a:pt x="20" y="0"/>
                  </a:cubicBezTo>
                  <a:cubicBezTo>
                    <a:pt x="20" y="0"/>
                    <a:pt x="20" y="0"/>
                    <a:pt x="20" y="0"/>
                  </a:cubicBezTo>
                  <a:cubicBezTo>
                    <a:pt x="20" y="0"/>
                    <a:pt x="20" y="1"/>
                    <a:pt x="20" y="1"/>
                  </a:cubicBezTo>
                  <a:cubicBezTo>
                    <a:pt x="20" y="1"/>
                    <a:pt x="20" y="2"/>
                    <a:pt x="20" y="2"/>
                  </a:cubicBezTo>
                  <a:cubicBezTo>
                    <a:pt x="20" y="2"/>
                    <a:pt x="20" y="2"/>
                    <a:pt x="20" y="2"/>
                  </a:cubicBezTo>
                  <a:cubicBezTo>
                    <a:pt x="22" y="2"/>
                    <a:pt x="22" y="2"/>
                    <a:pt x="22" y="2"/>
                  </a:cubicBezTo>
                  <a:cubicBezTo>
                    <a:pt x="22" y="2"/>
                    <a:pt x="22" y="1"/>
                    <a:pt x="22" y="1"/>
                  </a:cubicBezTo>
                  <a:cubicBezTo>
                    <a:pt x="22" y="1"/>
                    <a:pt x="22" y="1"/>
                    <a:pt x="22" y="1"/>
                  </a:cubicBezTo>
                  <a:cubicBezTo>
                    <a:pt x="22" y="1"/>
                    <a:pt x="22" y="1"/>
                    <a:pt x="22" y="1"/>
                  </a:cubicBezTo>
                  <a:cubicBezTo>
                    <a:pt x="22" y="1"/>
                    <a:pt x="22" y="1"/>
                    <a:pt x="22" y="1"/>
                  </a:cubicBezTo>
                  <a:cubicBezTo>
                    <a:pt x="22" y="1"/>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7"/>
            <p:cNvSpPr/>
            <p:nvPr/>
          </p:nvSpPr>
          <p:spPr bwMode="auto">
            <a:xfrm rot="20333012">
              <a:off x="1970845" y="-188338"/>
              <a:ext cx="71072" cy="63174"/>
            </a:xfrm>
            <a:custGeom>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7 w 7"/>
                <a:gd name="T15" fmla="*/ 1 h 6"/>
                <a:gd name="T16" fmla="*/ 7 w 7"/>
                <a:gd name="T17" fmla="*/ 0 h 6"/>
                <a:gd name="T18" fmla="*/ 7 w 7"/>
                <a:gd name="T19" fmla="*/ 1 h 6"/>
                <a:gd name="T20" fmla="*/ 6 w 7"/>
                <a:gd name="T21" fmla="*/ 1 h 6"/>
                <a:gd name="T22" fmla="*/ 5 w 7"/>
                <a:gd name="T23" fmla="*/ 1 h 6"/>
                <a:gd name="T24" fmla="*/ 4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8"/>
            <p:cNvSpPr/>
            <p:nvPr/>
          </p:nvSpPr>
          <p:spPr bwMode="auto">
            <a:xfrm rot="20333012">
              <a:off x="1950930" y="-247800"/>
              <a:ext cx="71072" cy="78968"/>
            </a:xfrm>
            <a:custGeom>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7 w 7"/>
                <a:gd name="T15" fmla="*/ 7 h 7"/>
                <a:gd name="T16" fmla="*/ 7 w 7"/>
                <a:gd name="T17" fmla="*/ 6 h 7"/>
                <a:gd name="T18" fmla="*/ 7 w 7"/>
                <a:gd name="T19" fmla="*/ 5 h 7"/>
                <a:gd name="T20" fmla="*/ 6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6" y="5"/>
                    <a:pt x="6" y="5"/>
                    <a:pt x="6" y="5"/>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9"/>
            <p:cNvSpPr/>
            <p:nvPr/>
          </p:nvSpPr>
          <p:spPr bwMode="auto">
            <a:xfrm rot="20333012">
              <a:off x="2007411" y="-203985"/>
              <a:ext cx="78968" cy="63174"/>
            </a:xfrm>
            <a:custGeom>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6 w 7"/>
                <a:gd name="T15" fmla="*/ 1 h 6"/>
                <a:gd name="T16" fmla="*/ 7 w 7"/>
                <a:gd name="T17" fmla="*/ 0 h 6"/>
                <a:gd name="T18" fmla="*/ 6 w 7"/>
                <a:gd name="T19" fmla="*/ 1 h 6"/>
                <a:gd name="T20" fmla="*/ 6 w 7"/>
                <a:gd name="T21" fmla="*/ 1 h 6"/>
                <a:gd name="T22" fmla="*/ 5 w 7"/>
                <a:gd name="T23" fmla="*/ 1 h 6"/>
                <a:gd name="T24" fmla="*/ 4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6" y="1"/>
                    <a:pt x="6" y="1"/>
                    <a:pt x="6" y="1"/>
                  </a:cubicBezTo>
                  <a:cubicBezTo>
                    <a:pt x="7" y="1"/>
                    <a:pt x="7" y="0"/>
                    <a:pt x="7" y="0"/>
                  </a:cubicBezTo>
                  <a:cubicBezTo>
                    <a:pt x="7" y="0"/>
                    <a:pt x="7" y="1"/>
                    <a:pt x="6"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60"/>
            <p:cNvSpPr/>
            <p:nvPr/>
          </p:nvSpPr>
          <p:spPr bwMode="auto">
            <a:xfrm rot="20333012">
              <a:off x="1987496" y="-263447"/>
              <a:ext cx="78968" cy="78968"/>
            </a:xfrm>
            <a:custGeom>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6 w 7"/>
                <a:gd name="T15" fmla="*/ 7 h 7"/>
                <a:gd name="T16" fmla="*/ 7 w 7"/>
                <a:gd name="T17" fmla="*/ 6 h 7"/>
                <a:gd name="T18" fmla="*/ 6 w 7"/>
                <a:gd name="T19" fmla="*/ 5 h 7"/>
                <a:gd name="T20" fmla="*/ 6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0"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6" y="7"/>
                    <a:pt x="6" y="7"/>
                    <a:pt x="6" y="7"/>
                  </a:cubicBezTo>
                  <a:cubicBezTo>
                    <a:pt x="7" y="7"/>
                    <a:pt x="7" y="6"/>
                    <a:pt x="7" y="6"/>
                  </a:cubicBezTo>
                  <a:cubicBezTo>
                    <a:pt x="7" y="6"/>
                    <a:pt x="7" y="5"/>
                    <a:pt x="6" y="5"/>
                  </a:cubicBezTo>
                  <a:cubicBezTo>
                    <a:pt x="6" y="5"/>
                    <a:pt x="6"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61"/>
            <p:cNvSpPr/>
            <p:nvPr/>
          </p:nvSpPr>
          <p:spPr bwMode="auto">
            <a:xfrm rot="20333012">
              <a:off x="2036612" y="-216787"/>
              <a:ext cx="86866" cy="63174"/>
            </a:xfrm>
            <a:custGeom>
              <a:gdLst>
                <a:gd name="T0" fmla="*/ 5 w 8"/>
                <a:gd name="T1" fmla="*/ 0 h 6"/>
                <a:gd name="T2" fmla="*/ 4 w 8"/>
                <a:gd name="T3" fmla="*/ 1 h 6"/>
                <a:gd name="T4" fmla="*/ 1 w 8"/>
                <a:gd name="T5" fmla="*/ 4 h 6"/>
                <a:gd name="T6" fmla="*/ 1 w 8"/>
                <a:gd name="T7" fmla="*/ 6 h 6"/>
                <a:gd name="T8" fmla="*/ 2 w 8"/>
                <a:gd name="T9" fmla="*/ 6 h 6"/>
                <a:gd name="T10" fmla="*/ 2 w 8"/>
                <a:gd name="T11" fmla="*/ 6 h 6"/>
                <a:gd name="T12" fmla="*/ 7 w 8"/>
                <a:gd name="T13" fmla="*/ 1 h 6"/>
                <a:gd name="T14" fmla="*/ 7 w 8"/>
                <a:gd name="T15" fmla="*/ 1 h 6"/>
                <a:gd name="T16" fmla="*/ 8 w 8"/>
                <a:gd name="T17" fmla="*/ 0 h 6"/>
                <a:gd name="T18" fmla="*/ 7 w 8"/>
                <a:gd name="T19" fmla="*/ 1 h 6"/>
                <a:gd name="T20" fmla="*/ 6 w 8"/>
                <a:gd name="T21" fmla="*/ 1 h 6"/>
                <a:gd name="T22" fmla="*/ 6 w 8"/>
                <a:gd name="T23" fmla="*/ 1 h 6"/>
                <a:gd name="T24" fmla="*/ 5 w 8"/>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5" y="0"/>
                  </a:moveTo>
                  <a:cubicBezTo>
                    <a:pt x="4" y="1"/>
                    <a:pt x="4" y="1"/>
                    <a:pt x="4" y="1"/>
                  </a:cubicBezTo>
                  <a:cubicBezTo>
                    <a:pt x="1" y="4"/>
                    <a:pt x="1" y="4"/>
                    <a:pt x="1" y="4"/>
                  </a:cubicBezTo>
                  <a:cubicBezTo>
                    <a:pt x="0" y="4"/>
                    <a:pt x="0" y="5"/>
                    <a:pt x="1" y="6"/>
                  </a:cubicBezTo>
                  <a:cubicBezTo>
                    <a:pt x="2" y="6"/>
                    <a:pt x="2" y="6"/>
                    <a:pt x="2" y="6"/>
                  </a:cubicBezTo>
                  <a:cubicBezTo>
                    <a:pt x="2" y="6"/>
                    <a:pt x="2" y="6"/>
                    <a:pt x="2" y="6"/>
                  </a:cubicBezTo>
                  <a:cubicBezTo>
                    <a:pt x="7" y="1"/>
                    <a:pt x="7" y="1"/>
                    <a:pt x="7" y="1"/>
                  </a:cubicBezTo>
                  <a:cubicBezTo>
                    <a:pt x="7" y="1"/>
                    <a:pt x="7" y="1"/>
                    <a:pt x="7" y="1"/>
                  </a:cubicBezTo>
                  <a:cubicBezTo>
                    <a:pt x="7" y="1"/>
                    <a:pt x="8" y="0"/>
                    <a:pt x="8" y="0"/>
                  </a:cubicBezTo>
                  <a:cubicBezTo>
                    <a:pt x="8" y="0"/>
                    <a:pt x="7" y="1"/>
                    <a:pt x="7" y="1"/>
                  </a:cubicBezTo>
                  <a:cubicBezTo>
                    <a:pt x="6" y="1"/>
                    <a:pt x="6" y="1"/>
                    <a:pt x="6" y="1"/>
                  </a:cubicBezTo>
                  <a:cubicBezTo>
                    <a:pt x="6" y="1"/>
                    <a:pt x="6" y="1"/>
                    <a:pt x="6"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62"/>
            <p:cNvSpPr/>
            <p:nvPr/>
          </p:nvSpPr>
          <p:spPr bwMode="auto">
            <a:xfrm rot="20333012">
              <a:off x="2016697" y="-276249"/>
              <a:ext cx="86866" cy="78968"/>
            </a:xfrm>
            <a:custGeom>
              <a:gdLst>
                <a:gd name="T0" fmla="*/ 2 w 8"/>
                <a:gd name="T1" fmla="*/ 0 h 7"/>
                <a:gd name="T2" fmla="*/ 1 w 8"/>
                <a:gd name="T3" fmla="*/ 0 h 7"/>
                <a:gd name="T4" fmla="*/ 1 w 8"/>
                <a:gd name="T5" fmla="*/ 2 h 7"/>
                <a:gd name="T6" fmla="*/ 4 w 8"/>
                <a:gd name="T7" fmla="*/ 5 h 7"/>
                <a:gd name="T8" fmla="*/ 5 w 8"/>
                <a:gd name="T9" fmla="*/ 6 h 7"/>
                <a:gd name="T10" fmla="*/ 6 w 8"/>
                <a:gd name="T11" fmla="*/ 7 h 7"/>
                <a:gd name="T12" fmla="*/ 6 w 8"/>
                <a:gd name="T13" fmla="*/ 7 h 7"/>
                <a:gd name="T14" fmla="*/ 7 w 8"/>
                <a:gd name="T15" fmla="*/ 7 h 7"/>
                <a:gd name="T16" fmla="*/ 8 w 8"/>
                <a:gd name="T17" fmla="*/ 6 h 7"/>
                <a:gd name="T18" fmla="*/ 7 w 8"/>
                <a:gd name="T19" fmla="*/ 5 h 7"/>
                <a:gd name="T20" fmla="*/ 7 w 8"/>
                <a:gd name="T21" fmla="*/ 5 h 7"/>
                <a:gd name="T22" fmla="*/ 2 w 8"/>
                <a:gd name="T23" fmla="*/ 0 h 7"/>
                <a:gd name="T24" fmla="*/ 2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2" y="0"/>
                  </a:moveTo>
                  <a:cubicBezTo>
                    <a:pt x="1" y="0"/>
                    <a:pt x="1" y="0"/>
                    <a:pt x="1" y="0"/>
                  </a:cubicBezTo>
                  <a:cubicBezTo>
                    <a:pt x="0" y="1"/>
                    <a:pt x="0" y="1"/>
                    <a:pt x="1" y="2"/>
                  </a:cubicBezTo>
                  <a:cubicBezTo>
                    <a:pt x="4" y="5"/>
                    <a:pt x="4" y="5"/>
                    <a:pt x="4" y="5"/>
                  </a:cubicBezTo>
                  <a:cubicBezTo>
                    <a:pt x="5" y="6"/>
                    <a:pt x="5" y="6"/>
                    <a:pt x="5" y="6"/>
                  </a:cubicBezTo>
                  <a:cubicBezTo>
                    <a:pt x="6" y="7"/>
                    <a:pt x="6" y="7"/>
                    <a:pt x="6" y="7"/>
                  </a:cubicBezTo>
                  <a:cubicBezTo>
                    <a:pt x="6" y="7"/>
                    <a:pt x="6" y="7"/>
                    <a:pt x="6" y="7"/>
                  </a:cubicBezTo>
                  <a:cubicBezTo>
                    <a:pt x="7" y="7"/>
                    <a:pt x="7" y="7"/>
                    <a:pt x="7" y="7"/>
                  </a:cubicBezTo>
                  <a:cubicBezTo>
                    <a:pt x="7" y="7"/>
                    <a:pt x="8" y="6"/>
                    <a:pt x="8" y="6"/>
                  </a:cubicBezTo>
                  <a:cubicBezTo>
                    <a:pt x="8" y="6"/>
                    <a:pt x="7" y="5"/>
                    <a:pt x="7" y="5"/>
                  </a:cubicBezTo>
                  <a:cubicBezTo>
                    <a:pt x="7" y="5"/>
                    <a:pt x="7" y="5"/>
                    <a:pt x="7" y="5"/>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63"/>
            <p:cNvSpPr/>
            <p:nvPr/>
          </p:nvSpPr>
          <p:spPr bwMode="auto">
            <a:xfrm rot="20333012">
              <a:off x="2081343" y="-231013"/>
              <a:ext cx="71072" cy="63174"/>
            </a:xfrm>
            <a:custGeom>
              <a:gdLst>
                <a:gd name="T0" fmla="*/ 5 w 7"/>
                <a:gd name="T1" fmla="*/ 0 h 6"/>
                <a:gd name="T2" fmla="*/ 3 w 7"/>
                <a:gd name="T3" fmla="*/ 1 h 6"/>
                <a:gd name="T4" fmla="*/ 1 w 7"/>
                <a:gd name="T5" fmla="*/ 4 h 6"/>
                <a:gd name="T6" fmla="*/ 1 w 7"/>
                <a:gd name="T7" fmla="*/ 6 h 6"/>
                <a:gd name="T8" fmla="*/ 1 w 7"/>
                <a:gd name="T9" fmla="*/ 6 h 6"/>
                <a:gd name="T10" fmla="*/ 2 w 7"/>
                <a:gd name="T11" fmla="*/ 6 h 6"/>
                <a:gd name="T12" fmla="*/ 7 w 7"/>
                <a:gd name="T13" fmla="*/ 1 h 6"/>
                <a:gd name="T14" fmla="*/ 7 w 7"/>
                <a:gd name="T15" fmla="*/ 1 h 6"/>
                <a:gd name="T16" fmla="*/ 7 w 7"/>
                <a:gd name="T17" fmla="*/ 0 h 6"/>
                <a:gd name="T18" fmla="*/ 7 w 7"/>
                <a:gd name="T19" fmla="*/ 1 h 6"/>
                <a:gd name="T20" fmla="*/ 6 w 7"/>
                <a:gd name="T21" fmla="*/ 1 h 6"/>
                <a:gd name="T22" fmla="*/ 5 w 7"/>
                <a:gd name="T23" fmla="*/ 1 h 6"/>
                <a:gd name="T24" fmla="*/ 5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0"/>
                  </a:moveTo>
                  <a:cubicBezTo>
                    <a:pt x="3" y="1"/>
                    <a:pt x="3" y="1"/>
                    <a:pt x="3" y="1"/>
                  </a:cubicBezTo>
                  <a:cubicBezTo>
                    <a:pt x="1" y="4"/>
                    <a:pt x="1" y="4"/>
                    <a:pt x="1" y="4"/>
                  </a:cubicBezTo>
                  <a:cubicBezTo>
                    <a:pt x="0" y="4"/>
                    <a:pt x="0" y="5"/>
                    <a:pt x="1" y="6"/>
                  </a:cubicBezTo>
                  <a:cubicBezTo>
                    <a:pt x="1" y="6"/>
                    <a:pt x="1" y="6"/>
                    <a:pt x="1" y="6"/>
                  </a:cubicBezTo>
                  <a:cubicBezTo>
                    <a:pt x="2" y="6"/>
                    <a:pt x="2" y="6"/>
                    <a:pt x="2" y="6"/>
                  </a:cubicBezTo>
                  <a:cubicBezTo>
                    <a:pt x="7" y="1"/>
                    <a:pt x="7" y="1"/>
                    <a:pt x="7"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4"/>
            <p:cNvSpPr/>
            <p:nvPr/>
          </p:nvSpPr>
          <p:spPr bwMode="auto">
            <a:xfrm rot="20333012">
              <a:off x="2061429" y="-290475"/>
              <a:ext cx="71072" cy="78968"/>
            </a:xfrm>
            <a:custGeom>
              <a:gdLst>
                <a:gd name="T0" fmla="*/ 1 w 7"/>
                <a:gd name="T1" fmla="*/ 0 h 7"/>
                <a:gd name="T2" fmla="*/ 1 w 7"/>
                <a:gd name="T3" fmla="*/ 0 h 7"/>
                <a:gd name="T4" fmla="*/ 1 w 7"/>
                <a:gd name="T5" fmla="*/ 2 h 7"/>
                <a:gd name="T6" fmla="*/ 3 w 7"/>
                <a:gd name="T7" fmla="*/ 5 h 7"/>
                <a:gd name="T8" fmla="*/ 5 w 7"/>
                <a:gd name="T9" fmla="*/ 6 h 7"/>
                <a:gd name="T10" fmla="*/ 5 w 7"/>
                <a:gd name="T11" fmla="*/ 7 h 7"/>
                <a:gd name="T12" fmla="*/ 6 w 7"/>
                <a:gd name="T13" fmla="*/ 7 h 7"/>
                <a:gd name="T14" fmla="*/ 7 w 7"/>
                <a:gd name="T15" fmla="*/ 7 h 7"/>
                <a:gd name="T16" fmla="*/ 7 w 7"/>
                <a:gd name="T17" fmla="*/ 6 h 7"/>
                <a:gd name="T18" fmla="*/ 7 w 7"/>
                <a:gd name="T19" fmla="*/ 5 h 7"/>
                <a:gd name="T20" fmla="*/ 7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1" y="0"/>
                    <a:pt x="1" y="0"/>
                  </a:cubicBezTo>
                  <a:cubicBezTo>
                    <a:pt x="0" y="1"/>
                    <a:pt x="0" y="1"/>
                    <a:pt x="1" y="2"/>
                  </a:cubicBezTo>
                  <a:cubicBezTo>
                    <a:pt x="3" y="5"/>
                    <a:pt x="3" y="5"/>
                    <a:pt x="3" y="5"/>
                  </a:cubicBezTo>
                  <a:cubicBezTo>
                    <a:pt x="5" y="6"/>
                    <a:pt x="5" y="6"/>
                    <a:pt x="5"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7" y="5"/>
                    <a:pt x="7" y="5"/>
                    <a:pt x="7" y="5"/>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65"/>
            <p:cNvSpPr>
              <a:spLocks noEditPoints="1"/>
            </p:cNvSpPr>
            <p:nvPr/>
          </p:nvSpPr>
          <p:spPr bwMode="auto">
            <a:xfrm rot="20333012">
              <a:off x="2299399" y="-442700"/>
              <a:ext cx="31587" cy="307978"/>
            </a:xfrm>
            <a:custGeom>
              <a:gdLst>
                <a:gd name="T0" fmla="*/ 1 w 3"/>
                <a:gd name="T1" fmla="*/ 28 h 29"/>
                <a:gd name="T2" fmla="*/ 1 w 3"/>
                <a:gd name="T3" fmla="*/ 29 h 29"/>
                <a:gd name="T4" fmla="*/ 2 w 3"/>
                <a:gd name="T5" fmla="*/ 28 h 29"/>
                <a:gd name="T6" fmla="*/ 1 w 3"/>
                <a:gd name="T7" fmla="*/ 28 h 29"/>
                <a:gd name="T8" fmla="*/ 1 w 3"/>
                <a:gd name="T9" fmla="*/ 28 h 29"/>
                <a:gd name="T10" fmla="*/ 1 w 3"/>
                <a:gd name="T11" fmla="*/ 15 h 29"/>
                <a:gd name="T12" fmla="*/ 0 w 3"/>
                <a:gd name="T13" fmla="*/ 16 h 29"/>
                <a:gd name="T14" fmla="*/ 0 w 3"/>
                <a:gd name="T15" fmla="*/ 16 h 29"/>
                <a:gd name="T16" fmla="*/ 0 w 3"/>
                <a:gd name="T17" fmla="*/ 23 h 29"/>
                <a:gd name="T18" fmla="*/ 0 w 3"/>
                <a:gd name="T19" fmla="*/ 26 h 29"/>
                <a:gd name="T20" fmla="*/ 1 w 3"/>
                <a:gd name="T21" fmla="*/ 26 h 29"/>
                <a:gd name="T22" fmla="*/ 3 w 3"/>
                <a:gd name="T23" fmla="*/ 26 h 29"/>
                <a:gd name="T24" fmla="*/ 3 w 3"/>
                <a:gd name="T25" fmla="*/ 23 h 29"/>
                <a:gd name="T26" fmla="*/ 3 w 3"/>
                <a:gd name="T27" fmla="*/ 16 h 29"/>
                <a:gd name="T28" fmla="*/ 3 w 3"/>
                <a:gd name="T29" fmla="*/ 16 h 29"/>
                <a:gd name="T30" fmla="*/ 1 w 3"/>
                <a:gd name="T31" fmla="*/ 15 h 29"/>
                <a:gd name="T32" fmla="*/ 1 w 3"/>
                <a:gd name="T33" fmla="*/ 0 h 29"/>
                <a:gd name="T34" fmla="*/ 0 w 3"/>
                <a:gd name="T35" fmla="*/ 0 h 29"/>
                <a:gd name="T36" fmla="*/ 0 w 3"/>
                <a:gd name="T37" fmla="*/ 3 h 29"/>
                <a:gd name="T38" fmla="*/ 0 w 3"/>
                <a:gd name="T39" fmla="*/ 10 h 29"/>
                <a:gd name="T40" fmla="*/ 1 w 3"/>
                <a:gd name="T41" fmla="*/ 11 h 29"/>
                <a:gd name="T42" fmla="*/ 3 w 3"/>
                <a:gd name="T43" fmla="*/ 10 h 29"/>
                <a:gd name="T44" fmla="*/ 3 w 3"/>
                <a:gd name="T45" fmla="*/ 3 h 29"/>
                <a:gd name="T46" fmla="*/ 3 w 3"/>
                <a:gd name="T47" fmla="*/ 0 h 29"/>
                <a:gd name="T48" fmla="*/ 1 w 3"/>
                <a:gd name="T49"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8">
                  <a:moveTo>
                    <a:pt x="1" y="28"/>
                  </a:moveTo>
                  <a:cubicBezTo>
                    <a:pt x="1" y="29"/>
                    <a:pt x="1" y="29"/>
                    <a:pt x="1" y="29"/>
                  </a:cubicBezTo>
                  <a:cubicBezTo>
                    <a:pt x="2" y="29"/>
                    <a:pt x="2" y="29"/>
                    <a:pt x="2" y="28"/>
                  </a:cubicBezTo>
                  <a:cubicBezTo>
                    <a:pt x="2" y="28"/>
                    <a:pt x="2" y="28"/>
                    <a:pt x="1" y="28"/>
                  </a:cubicBezTo>
                  <a:cubicBezTo>
                    <a:pt x="1" y="28"/>
                    <a:pt x="1" y="28"/>
                    <a:pt x="1" y="28"/>
                  </a:cubicBezTo>
                  <a:moveTo>
                    <a:pt x="1" y="15"/>
                  </a:moveTo>
                  <a:cubicBezTo>
                    <a:pt x="0" y="16"/>
                    <a:pt x="0" y="16"/>
                    <a:pt x="0" y="16"/>
                  </a:cubicBezTo>
                  <a:cubicBezTo>
                    <a:pt x="0" y="16"/>
                    <a:pt x="0" y="16"/>
                    <a:pt x="0" y="16"/>
                  </a:cubicBezTo>
                  <a:cubicBezTo>
                    <a:pt x="0" y="23"/>
                    <a:pt x="0" y="23"/>
                    <a:pt x="0" y="23"/>
                  </a:cubicBezTo>
                  <a:cubicBezTo>
                    <a:pt x="0" y="26"/>
                    <a:pt x="0" y="26"/>
                    <a:pt x="0" y="26"/>
                  </a:cubicBezTo>
                  <a:cubicBezTo>
                    <a:pt x="1" y="26"/>
                    <a:pt x="1" y="26"/>
                    <a:pt x="1" y="26"/>
                  </a:cubicBezTo>
                  <a:cubicBezTo>
                    <a:pt x="2" y="26"/>
                    <a:pt x="2" y="26"/>
                    <a:pt x="3" y="26"/>
                  </a:cubicBezTo>
                  <a:cubicBezTo>
                    <a:pt x="3" y="23"/>
                    <a:pt x="3" y="23"/>
                    <a:pt x="3" y="23"/>
                  </a:cubicBezTo>
                  <a:cubicBezTo>
                    <a:pt x="3" y="16"/>
                    <a:pt x="3" y="16"/>
                    <a:pt x="3" y="16"/>
                  </a:cubicBezTo>
                  <a:cubicBezTo>
                    <a:pt x="3" y="16"/>
                    <a:pt x="3" y="16"/>
                    <a:pt x="3" y="16"/>
                  </a:cubicBezTo>
                  <a:cubicBezTo>
                    <a:pt x="1" y="15"/>
                    <a:pt x="1" y="15"/>
                    <a:pt x="1" y="15"/>
                  </a:cubicBezTo>
                  <a:moveTo>
                    <a:pt x="1" y="0"/>
                  </a:moveTo>
                  <a:cubicBezTo>
                    <a:pt x="1" y="0"/>
                    <a:pt x="1" y="0"/>
                    <a:pt x="0" y="0"/>
                  </a:cubicBezTo>
                  <a:cubicBezTo>
                    <a:pt x="0" y="3"/>
                    <a:pt x="0" y="3"/>
                    <a:pt x="0" y="3"/>
                  </a:cubicBezTo>
                  <a:cubicBezTo>
                    <a:pt x="0" y="10"/>
                    <a:pt x="0" y="10"/>
                    <a:pt x="0" y="10"/>
                  </a:cubicBezTo>
                  <a:cubicBezTo>
                    <a:pt x="1" y="11"/>
                    <a:pt x="1" y="11"/>
                    <a:pt x="1" y="11"/>
                  </a:cubicBezTo>
                  <a:cubicBezTo>
                    <a:pt x="3" y="10"/>
                    <a:pt x="3" y="10"/>
                    <a:pt x="3" y="10"/>
                  </a:cubicBezTo>
                  <a:cubicBezTo>
                    <a:pt x="3" y="3"/>
                    <a:pt x="3" y="3"/>
                    <a:pt x="3" y="3"/>
                  </a:cubicBezTo>
                  <a:cubicBezTo>
                    <a:pt x="3"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66"/>
            <p:cNvSpPr>
              <a:spLocks noEditPoints="1"/>
            </p:cNvSpPr>
            <p:nvPr/>
          </p:nvSpPr>
          <p:spPr bwMode="auto">
            <a:xfrm rot="20333012">
              <a:off x="2167094" y="-316711"/>
              <a:ext cx="292184" cy="23692"/>
            </a:xfrm>
            <a:custGeom>
              <a:gdLst>
                <a:gd name="T0" fmla="*/ 11 w 27"/>
                <a:gd name="T1" fmla="*/ 0 h 2"/>
                <a:gd name="T2" fmla="*/ 11 w 27"/>
                <a:gd name="T3" fmla="*/ 0 h 2"/>
                <a:gd name="T4" fmla="*/ 4 w 27"/>
                <a:gd name="T5" fmla="*/ 0 h 2"/>
                <a:gd name="T6" fmla="*/ 0 w 27"/>
                <a:gd name="T7" fmla="*/ 0 h 2"/>
                <a:gd name="T8" fmla="*/ 0 w 27"/>
                <a:gd name="T9" fmla="*/ 1 h 2"/>
                <a:gd name="T10" fmla="*/ 0 w 27"/>
                <a:gd name="T11" fmla="*/ 2 h 2"/>
                <a:gd name="T12" fmla="*/ 4 w 27"/>
                <a:gd name="T13" fmla="*/ 2 h 2"/>
                <a:gd name="T14" fmla="*/ 11 w 27"/>
                <a:gd name="T15" fmla="*/ 2 h 2"/>
                <a:gd name="T16" fmla="*/ 12 w 27"/>
                <a:gd name="T17" fmla="*/ 1 h 2"/>
                <a:gd name="T18" fmla="*/ 11 w 27"/>
                <a:gd name="T19" fmla="*/ 0 h 2"/>
                <a:gd name="T20" fmla="*/ 27 w 27"/>
                <a:gd name="T21" fmla="*/ 0 h 2"/>
                <a:gd name="T22" fmla="*/ 23 w 27"/>
                <a:gd name="T23" fmla="*/ 0 h 2"/>
                <a:gd name="T24" fmla="*/ 17 w 27"/>
                <a:gd name="T25" fmla="*/ 0 h 2"/>
                <a:gd name="T26" fmla="*/ 16 w 27"/>
                <a:gd name="T27" fmla="*/ 0 h 2"/>
                <a:gd name="T28" fmla="*/ 15 w 27"/>
                <a:gd name="T29" fmla="*/ 1 h 2"/>
                <a:gd name="T30" fmla="*/ 16 w 27"/>
                <a:gd name="T31" fmla="*/ 2 h 2"/>
                <a:gd name="T32" fmla="*/ 23 w 27"/>
                <a:gd name="T33" fmla="*/ 2 h 2"/>
                <a:gd name="T34" fmla="*/ 27 w 27"/>
                <a:gd name="T35" fmla="*/ 2 h 2"/>
                <a:gd name="T36" fmla="*/ 27 w 27"/>
                <a:gd name="T37" fmla="*/ 1 h 2"/>
                <a:gd name="T38" fmla="*/ 27 w 27"/>
                <a:gd name="T3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
                  <a:moveTo>
                    <a:pt x="11" y="0"/>
                  </a:moveTo>
                  <a:cubicBezTo>
                    <a:pt x="11" y="0"/>
                    <a:pt x="11" y="0"/>
                    <a:pt x="11" y="0"/>
                  </a:cubicBezTo>
                  <a:cubicBezTo>
                    <a:pt x="4" y="0"/>
                    <a:pt x="4" y="0"/>
                    <a:pt x="4" y="0"/>
                  </a:cubicBezTo>
                  <a:cubicBezTo>
                    <a:pt x="0" y="0"/>
                    <a:pt x="0" y="0"/>
                    <a:pt x="0" y="0"/>
                  </a:cubicBezTo>
                  <a:cubicBezTo>
                    <a:pt x="0" y="0"/>
                    <a:pt x="0" y="1"/>
                    <a:pt x="0" y="1"/>
                  </a:cubicBezTo>
                  <a:cubicBezTo>
                    <a:pt x="0" y="1"/>
                    <a:pt x="0" y="2"/>
                    <a:pt x="0" y="2"/>
                  </a:cubicBezTo>
                  <a:cubicBezTo>
                    <a:pt x="4" y="2"/>
                    <a:pt x="4" y="2"/>
                    <a:pt x="4" y="2"/>
                  </a:cubicBezTo>
                  <a:cubicBezTo>
                    <a:pt x="11" y="2"/>
                    <a:pt x="11" y="2"/>
                    <a:pt x="11" y="2"/>
                  </a:cubicBezTo>
                  <a:cubicBezTo>
                    <a:pt x="12" y="1"/>
                    <a:pt x="12" y="1"/>
                    <a:pt x="12" y="1"/>
                  </a:cubicBezTo>
                  <a:cubicBezTo>
                    <a:pt x="11" y="0"/>
                    <a:pt x="11" y="0"/>
                    <a:pt x="11" y="0"/>
                  </a:cubicBezTo>
                  <a:moveTo>
                    <a:pt x="27" y="0"/>
                  </a:moveTo>
                  <a:cubicBezTo>
                    <a:pt x="23" y="0"/>
                    <a:pt x="23" y="0"/>
                    <a:pt x="23" y="0"/>
                  </a:cubicBezTo>
                  <a:cubicBezTo>
                    <a:pt x="17" y="0"/>
                    <a:pt x="17" y="0"/>
                    <a:pt x="17" y="0"/>
                  </a:cubicBezTo>
                  <a:cubicBezTo>
                    <a:pt x="16" y="0"/>
                    <a:pt x="16" y="0"/>
                    <a:pt x="16" y="0"/>
                  </a:cubicBezTo>
                  <a:cubicBezTo>
                    <a:pt x="15" y="1"/>
                    <a:pt x="15" y="1"/>
                    <a:pt x="15" y="1"/>
                  </a:cubicBezTo>
                  <a:cubicBezTo>
                    <a:pt x="16" y="2"/>
                    <a:pt x="16" y="2"/>
                    <a:pt x="16" y="2"/>
                  </a:cubicBezTo>
                  <a:cubicBezTo>
                    <a:pt x="23" y="2"/>
                    <a:pt x="23" y="2"/>
                    <a:pt x="23" y="2"/>
                  </a:cubicBezTo>
                  <a:cubicBezTo>
                    <a:pt x="27" y="2"/>
                    <a:pt x="27" y="2"/>
                    <a:pt x="27" y="2"/>
                  </a:cubicBezTo>
                  <a:cubicBezTo>
                    <a:pt x="27" y="2"/>
                    <a:pt x="27" y="1"/>
                    <a:pt x="27" y="1"/>
                  </a:cubicBezTo>
                  <a:cubicBezTo>
                    <a:pt x="27" y="1"/>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67"/>
            <p:cNvSpPr>
              <a:spLocks noEditPoints="1"/>
            </p:cNvSpPr>
            <p:nvPr/>
          </p:nvSpPr>
          <p:spPr bwMode="auto">
            <a:xfrm rot="20333012">
              <a:off x="2244641" y="-371725"/>
              <a:ext cx="134246" cy="126351"/>
            </a:xfrm>
            <a:custGeom>
              <a:gdLst>
                <a:gd name="T0" fmla="*/ 8 w 13"/>
                <a:gd name="T1" fmla="*/ 6 h 12"/>
                <a:gd name="T2" fmla="*/ 6 w 13"/>
                <a:gd name="T3" fmla="*/ 8 h 12"/>
                <a:gd name="T4" fmla="*/ 8 w 13"/>
                <a:gd name="T5" fmla="*/ 9 h 12"/>
                <a:gd name="T6" fmla="*/ 10 w 13"/>
                <a:gd name="T7" fmla="*/ 11 h 12"/>
                <a:gd name="T8" fmla="*/ 11 w 13"/>
                <a:gd name="T9" fmla="*/ 12 h 12"/>
                <a:gd name="T10" fmla="*/ 12 w 13"/>
                <a:gd name="T11" fmla="*/ 12 h 12"/>
                <a:gd name="T12" fmla="*/ 12 w 13"/>
                <a:gd name="T13" fmla="*/ 12 h 12"/>
                <a:gd name="T14" fmla="*/ 12 w 13"/>
                <a:gd name="T15" fmla="*/ 10 h 12"/>
                <a:gd name="T16" fmla="*/ 12 w 13"/>
                <a:gd name="T17" fmla="*/ 10 h 12"/>
                <a:gd name="T18" fmla="*/ 9 w 13"/>
                <a:gd name="T19" fmla="*/ 7 h 12"/>
                <a:gd name="T20" fmla="*/ 8 w 13"/>
                <a:gd name="T21" fmla="*/ 6 h 12"/>
                <a:gd name="T22" fmla="*/ 1 w 13"/>
                <a:gd name="T23" fmla="*/ 0 h 12"/>
                <a:gd name="T24" fmla="*/ 1 w 13"/>
                <a:gd name="T25" fmla="*/ 0 h 12"/>
                <a:gd name="T26" fmla="*/ 1 w 13"/>
                <a:gd name="T27" fmla="*/ 2 h 12"/>
                <a:gd name="T28" fmla="*/ 1 w 13"/>
                <a:gd name="T29" fmla="*/ 2 h 12"/>
                <a:gd name="T30" fmla="*/ 4 w 13"/>
                <a:gd name="T31" fmla="*/ 5 h 12"/>
                <a:gd name="T32" fmla="*/ 5 w 13"/>
                <a:gd name="T33" fmla="*/ 6 h 12"/>
                <a:gd name="T34" fmla="*/ 6 w 13"/>
                <a:gd name="T35" fmla="*/ 4 h 12"/>
                <a:gd name="T36" fmla="*/ 5 w 13"/>
                <a:gd name="T37" fmla="*/ 3 h 12"/>
                <a:gd name="T38" fmla="*/ 3 w 13"/>
                <a:gd name="T39" fmla="*/ 1 h 12"/>
                <a:gd name="T40" fmla="*/ 2 w 13"/>
                <a:gd name="T41" fmla="*/ 0 h 12"/>
                <a:gd name="T42" fmla="*/ 1 w 13"/>
                <a:gd name="T43"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8" y="6"/>
                  </a:moveTo>
                  <a:cubicBezTo>
                    <a:pt x="6" y="8"/>
                    <a:pt x="6" y="8"/>
                    <a:pt x="6" y="8"/>
                  </a:cubicBezTo>
                  <a:cubicBezTo>
                    <a:pt x="8" y="9"/>
                    <a:pt x="8" y="9"/>
                    <a:pt x="8" y="9"/>
                  </a:cubicBezTo>
                  <a:cubicBezTo>
                    <a:pt x="10" y="11"/>
                    <a:pt x="10" y="11"/>
                    <a:pt x="10" y="11"/>
                  </a:cubicBezTo>
                  <a:cubicBezTo>
                    <a:pt x="11" y="12"/>
                    <a:pt x="11" y="12"/>
                    <a:pt x="11" y="12"/>
                  </a:cubicBezTo>
                  <a:cubicBezTo>
                    <a:pt x="12" y="12"/>
                    <a:pt x="12" y="12"/>
                    <a:pt x="12" y="12"/>
                  </a:cubicBezTo>
                  <a:cubicBezTo>
                    <a:pt x="12" y="12"/>
                    <a:pt x="12" y="12"/>
                    <a:pt x="12" y="12"/>
                  </a:cubicBezTo>
                  <a:cubicBezTo>
                    <a:pt x="13" y="11"/>
                    <a:pt x="13" y="11"/>
                    <a:pt x="12" y="10"/>
                  </a:cubicBezTo>
                  <a:cubicBezTo>
                    <a:pt x="12" y="10"/>
                    <a:pt x="12" y="10"/>
                    <a:pt x="12" y="10"/>
                  </a:cubicBezTo>
                  <a:cubicBezTo>
                    <a:pt x="9" y="7"/>
                    <a:pt x="9" y="7"/>
                    <a:pt x="9" y="7"/>
                  </a:cubicBezTo>
                  <a:cubicBezTo>
                    <a:pt x="8" y="6"/>
                    <a:pt x="8" y="6"/>
                    <a:pt x="8" y="6"/>
                  </a:cubicBezTo>
                  <a:moveTo>
                    <a:pt x="1" y="0"/>
                  </a:moveTo>
                  <a:cubicBezTo>
                    <a:pt x="1" y="0"/>
                    <a:pt x="1" y="0"/>
                    <a:pt x="1" y="0"/>
                  </a:cubicBezTo>
                  <a:cubicBezTo>
                    <a:pt x="0" y="1"/>
                    <a:pt x="0" y="1"/>
                    <a:pt x="1" y="2"/>
                  </a:cubicBezTo>
                  <a:cubicBezTo>
                    <a:pt x="1" y="2"/>
                    <a:pt x="1" y="2"/>
                    <a:pt x="1" y="2"/>
                  </a:cubicBezTo>
                  <a:cubicBezTo>
                    <a:pt x="4" y="5"/>
                    <a:pt x="4" y="5"/>
                    <a:pt x="4" y="5"/>
                  </a:cubicBezTo>
                  <a:cubicBezTo>
                    <a:pt x="5" y="6"/>
                    <a:pt x="5" y="6"/>
                    <a:pt x="5" y="6"/>
                  </a:cubicBezTo>
                  <a:cubicBezTo>
                    <a:pt x="6" y="4"/>
                    <a:pt x="6" y="4"/>
                    <a:pt x="6" y="4"/>
                  </a:cubicBezTo>
                  <a:cubicBezTo>
                    <a:pt x="5" y="3"/>
                    <a:pt x="5" y="3"/>
                    <a:pt x="5" y="3"/>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68"/>
            <p:cNvSpPr/>
            <p:nvPr/>
          </p:nvSpPr>
          <p:spPr bwMode="auto">
            <a:xfrm rot="20333012">
              <a:off x="2244641" y="-371725"/>
              <a:ext cx="134246" cy="126351"/>
            </a:xfrm>
            <a:custGeom>
              <a:gdLst>
                <a:gd name="T0" fmla="*/ 12 w 13"/>
                <a:gd name="T1" fmla="*/ 0 h 12"/>
                <a:gd name="T2" fmla="*/ 11 w 13"/>
                <a:gd name="T3" fmla="*/ 0 h 12"/>
                <a:gd name="T4" fmla="*/ 10 w 13"/>
                <a:gd name="T5" fmla="*/ 1 h 12"/>
                <a:gd name="T6" fmla="*/ 8 w 13"/>
                <a:gd name="T7" fmla="*/ 3 h 12"/>
                <a:gd name="T8" fmla="*/ 6 w 13"/>
                <a:gd name="T9" fmla="*/ 4 h 12"/>
                <a:gd name="T10" fmla="*/ 5 w 13"/>
                <a:gd name="T11" fmla="*/ 6 h 12"/>
                <a:gd name="T12" fmla="*/ 4 w 13"/>
                <a:gd name="T13" fmla="*/ 7 h 12"/>
                <a:gd name="T14" fmla="*/ 1 w 13"/>
                <a:gd name="T15" fmla="*/ 10 h 12"/>
                <a:gd name="T16" fmla="*/ 1 w 13"/>
                <a:gd name="T17" fmla="*/ 10 h 12"/>
                <a:gd name="T18" fmla="*/ 1 w 13"/>
                <a:gd name="T19" fmla="*/ 12 h 12"/>
                <a:gd name="T20" fmla="*/ 1 w 13"/>
                <a:gd name="T21" fmla="*/ 12 h 12"/>
                <a:gd name="T22" fmla="*/ 2 w 13"/>
                <a:gd name="T23" fmla="*/ 12 h 12"/>
                <a:gd name="T24" fmla="*/ 3 w 13"/>
                <a:gd name="T25" fmla="*/ 11 h 12"/>
                <a:gd name="T26" fmla="*/ 5 w 13"/>
                <a:gd name="T27" fmla="*/ 9 h 12"/>
                <a:gd name="T28" fmla="*/ 6 w 13"/>
                <a:gd name="T29" fmla="*/ 8 h 12"/>
                <a:gd name="T30" fmla="*/ 8 w 13"/>
                <a:gd name="T31" fmla="*/ 6 h 12"/>
                <a:gd name="T32" fmla="*/ 9 w 13"/>
                <a:gd name="T33" fmla="*/ 5 h 12"/>
                <a:gd name="T34" fmla="*/ 12 w 13"/>
                <a:gd name="T35" fmla="*/ 2 h 12"/>
                <a:gd name="T36" fmla="*/ 12 w 13"/>
                <a:gd name="T37" fmla="*/ 2 h 12"/>
                <a:gd name="T38" fmla="*/ 12 w 13"/>
                <a:gd name="T39" fmla="*/ 0 h 12"/>
                <a:gd name="T40" fmla="*/ 12 w 13"/>
                <a:gd name="T4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12" y="0"/>
                  </a:moveTo>
                  <a:cubicBezTo>
                    <a:pt x="11" y="0"/>
                    <a:pt x="11" y="0"/>
                    <a:pt x="11" y="0"/>
                  </a:cubicBezTo>
                  <a:cubicBezTo>
                    <a:pt x="10" y="1"/>
                    <a:pt x="10" y="1"/>
                    <a:pt x="10" y="1"/>
                  </a:cubicBezTo>
                  <a:cubicBezTo>
                    <a:pt x="8" y="3"/>
                    <a:pt x="8" y="3"/>
                    <a:pt x="8" y="3"/>
                  </a:cubicBezTo>
                  <a:cubicBezTo>
                    <a:pt x="6" y="4"/>
                    <a:pt x="6" y="4"/>
                    <a:pt x="6" y="4"/>
                  </a:cubicBezTo>
                  <a:cubicBezTo>
                    <a:pt x="5" y="6"/>
                    <a:pt x="5" y="6"/>
                    <a:pt x="5" y="6"/>
                  </a:cubicBezTo>
                  <a:cubicBezTo>
                    <a:pt x="4" y="7"/>
                    <a:pt x="4" y="7"/>
                    <a:pt x="4" y="7"/>
                  </a:cubicBezTo>
                  <a:cubicBezTo>
                    <a:pt x="1" y="10"/>
                    <a:pt x="1" y="10"/>
                    <a:pt x="1" y="10"/>
                  </a:cubicBezTo>
                  <a:cubicBezTo>
                    <a:pt x="1" y="10"/>
                    <a:pt x="1" y="10"/>
                    <a:pt x="1" y="10"/>
                  </a:cubicBezTo>
                  <a:cubicBezTo>
                    <a:pt x="0" y="11"/>
                    <a:pt x="0" y="11"/>
                    <a:pt x="1" y="12"/>
                  </a:cubicBezTo>
                  <a:cubicBezTo>
                    <a:pt x="1" y="12"/>
                    <a:pt x="1" y="12"/>
                    <a:pt x="1" y="12"/>
                  </a:cubicBezTo>
                  <a:cubicBezTo>
                    <a:pt x="2" y="12"/>
                    <a:pt x="2" y="12"/>
                    <a:pt x="2" y="12"/>
                  </a:cubicBezTo>
                  <a:cubicBezTo>
                    <a:pt x="3" y="11"/>
                    <a:pt x="3" y="11"/>
                    <a:pt x="3" y="11"/>
                  </a:cubicBezTo>
                  <a:cubicBezTo>
                    <a:pt x="5" y="9"/>
                    <a:pt x="5" y="9"/>
                    <a:pt x="5" y="9"/>
                  </a:cubicBezTo>
                  <a:cubicBezTo>
                    <a:pt x="6" y="8"/>
                    <a:pt x="6" y="8"/>
                    <a:pt x="6" y="8"/>
                  </a:cubicBezTo>
                  <a:cubicBezTo>
                    <a:pt x="8" y="6"/>
                    <a:pt x="8" y="6"/>
                    <a:pt x="8" y="6"/>
                  </a:cubicBezTo>
                  <a:cubicBezTo>
                    <a:pt x="9" y="5"/>
                    <a:pt x="9" y="5"/>
                    <a:pt x="9" y="5"/>
                  </a:cubicBezTo>
                  <a:cubicBezTo>
                    <a:pt x="12" y="2"/>
                    <a:pt x="12" y="2"/>
                    <a:pt x="12" y="2"/>
                  </a:cubicBezTo>
                  <a:cubicBezTo>
                    <a:pt x="12" y="2"/>
                    <a:pt x="12" y="2"/>
                    <a:pt x="12" y="2"/>
                  </a:cubicBezTo>
                  <a:cubicBezTo>
                    <a:pt x="13" y="1"/>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69"/>
            <p:cNvSpPr>
              <a:spLocks noEditPoints="1"/>
            </p:cNvSpPr>
            <p:nvPr/>
          </p:nvSpPr>
          <p:spPr bwMode="auto">
            <a:xfrm rot="20333012">
              <a:off x="2151299" y="-466753"/>
              <a:ext cx="323771" cy="323771"/>
            </a:xfrm>
            <a:custGeom>
              <a:gdLst>
                <a:gd name="T0" fmla="*/ 14 w 31"/>
                <a:gd name="T1" fmla="*/ 2 h 30"/>
                <a:gd name="T2" fmla="*/ 15 w 31"/>
                <a:gd name="T3" fmla="*/ 2 h 30"/>
                <a:gd name="T4" fmla="*/ 17 w 31"/>
                <a:gd name="T5" fmla="*/ 2 h 30"/>
                <a:gd name="T6" fmla="*/ 17 w 31"/>
                <a:gd name="T7" fmla="*/ 2 h 30"/>
                <a:gd name="T8" fmla="*/ 24 w 31"/>
                <a:gd name="T9" fmla="*/ 5 h 30"/>
                <a:gd name="T10" fmla="*/ 26 w 31"/>
                <a:gd name="T11" fmla="*/ 7 h 30"/>
                <a:gd name="T12" fmla="*/ 28 w 31"/>
                <a:gd name="T13" fmla="*/ 13 h 30"/>
                <a:gd name="T14" fmla="*/ 29 w 31"/>
                <a:gd name="T15" fmla="*/ 14 h 30"/>
                <a:gd name="T16" fmla="*/ 29 w 31"/>
                <a:gd name="T17" fmla="*/ 15 h 30"/>
                <a:gd name="T18" fmla="*/ 29 w 31"/>
                <a:gd name="T19" fmla="*/ 16 h 30"/>
                <a:gd name="T20" fmla="*/ 28 w 31"/>
                <a:gd name="T21" fmla="*/ 17 h 30"/>
                <a:gd name="T22" fmla="*/ 25 w 31"/>
                <a:gd name="T23" fmla="*/ 23 h 30"/>
                <a:gd name="T24" fmla="*/ 24 w 31"/>
                <a:gd name="T25" fmla="*/ 25 h 30"/>
                <a:gd name="T26" fmla="*/ 17 w 31"/>
                <a:gd name="T27" fmla="*/ 28 h 30"/>
                <a:gd name="T28" fmla="*/ 17 w 31"/>
                <a:gd name="T29" fmla="*/ 28 h 30"/>
                <a:gd name="T30" fmla="*/ 15 w 31"/>
                <a:gd name="T31" fmla="*/ 28 h 30"/>
                <a:gd name="T32" fmla="*/ 14 w 31"/>
                <a:gd name="T33" fmla="*/ 28 h 30"/>
                <a:gd name="T34" fmla="*/ 13 w 31"/>
                <a:gd name="T35" fmla="*/ 28 h 30"/>
                <a:gd name="T36" fmla="*/ 7 w 31"/>
                <a:gd name="T37" fmla="*/ 25 h 30"/>
                <a:gd name="T38" fmla="*/ 6 w 31"/>
                <a:gd name="T39" fmla="*/ 24 h 30"/>
                <a:gd name="T40" fmla="*/ 3 w 31"/>
                <a:gd name="T41" fmla="*/ 17 h 30"/>
                <a:gd name="T42" fmla="*/ 2 w 31"/>
                <a:gd name="T43" fmla="*/ 16 h 30"/>
                <a:gd name="T44" fmla="*/ 2 w 31"/>
                <a:gd name="T45" fmla="*/ 15 h 30"/>
                <a:gd name="T46" fmla="*/ 2 w 31"/>
                <a:gd name="T47" fmla="*/ 14 h 30"/>
                <a:gd name="T48" fmla="*/ 3 w 31"/>
                <a:gd name="T49" fmla="*/ 13 h 30"/>
                <a:gd name="T50" fmla="*/ 5 w 31"/>
                <a:gd name="T51" fmla="*/ 7 h 30"/>
                <a:gd name="T52" fmla="*/ 7 w 31"/>
                <a:gd name="T53" fmla="*/ 5 h 30"/>
                <a:gd name="T54" fmla="*/ 13 w 31"/>
                <a:gd name="T55" fmla="*/ 2 h 30"/>
                <a:gd name="T56" fmla="*/ 14 w 31"/>
                <a:gd name="T57" fmla="*/ 2 h 30"/>
                <a:gd name="T58" fmla="*/ 15 w 31"/>
                <a:gd name="T59" fmla="*/ 0 h 30"/>
                <a:gd name="T60" fmla="*/ 14 w 31"/>
                <a:gd name="T61" fmla="*/ 0 h 30"/>
                <a:gd name="T62" fmla="*/ 5 w 31"/>
                <a:gd name="T63" fmla="*/ 3 h 30"/>
                <a:gd name="T64" fmla="*/ 5 w 31"/>
                <a:gd name="T65" fmla="*/ 4 h 30"/>
                <a:gd name="T66" fmla="*/ 5 w 31"/>
                <a:gd name="T67" fmla="*/ 4 h 30"/>
                <a:gd name="T68" fmla="*/ 4 w 31"/>
                <a:gd name="T69" fmla="*/ 4 h 30"/>
                <a:gd name="T70" fmla="*/ 4 w 31"/>
                <a:gd name="T71" fmla="*/ 5 h 30"/>
                <a:gd name="T72" fmla="*/ 0 w 31"/>
                <a:gd name="T73" fmla="*/ 14 h 30"/>
                <a:gd name="T74" fmla="*/ 0 w 31"/>
                <a:gd name="T75" fmla="*/ 15 h 30"/>
                <a:gd name="T76" fmla="*/ 0 w 31"/>
                <a:gd name="T77" fmla="*/ 15 h 30"/>
                <a:gd name="T78" fmla="*/ 0 w 31"/>
                <a:gd name="T79" fmla="*/ 15 h 30"/>
                <a:gd name="T80" fmla="*/ 0 w 31"/>
                <a:gd name="T81" fmla="*/ 16 h 30"/>
                <a:gd name="T82" fmla="*/ 4 w 31"/>
                <a:gd name="T83" fmla="*/ 25 h 30"/>
                <a:gd name="T84" fmla="*/ 6 w 31"/>
                <a:gd name="T85" fmla="*/ 27 h 30"/>
                <a:gd name="T86" fmla="*/ 14 w 31"/>
                <a:gd name="T87" fmla="*/ 30 h 30"/>
                <a:gd name="T88" fmla="*/ 15 w 31"/>
                <a:gd name="T89" fmla="*/ 30 h 30"/>
                <a:gd name="T90" fmla="*/ 15 w 31"/>
                <a:gd name="T91" fmla="*/ 30 h 30"/>
                <a:gd name="T92" fmla="*/ 16 w 31"/>
                <a:gd name="T93" fmla="*/ 30 h 30"/>
                <a:gd name="T94" fmla="*/ 17 w 31"/>
                <a:gd name="T95" fmla="*/ 30 h 30"/>
                <a:gd name="T96" fmla="*/ 25 w 31"/>
                <a:gd name="T97" fmla="*/ 27 h 30"/>
                <a:gd name="T98" fmla="*/ 27 w 31"/>
                <a:gd name="T99" fmla="*/ 25 h 30"/>
                <a:gd name="T100" fmla="*/ 31 w 31"/>
                <a:gd name="T101" fmla="*/ 16 h 30"/>
                <a:gd name="T102" fmla="*/ 31 w 31"/>
                <a:gd name="T103" fmla="*/ 15 h 30"/>
                <a:gd name="T104" fmla="*/ 31 w 31"/>
                <a:gd name="T105" fmla="*/ 14 h 30"/>
                <a:gd name="T106" fmla="*/ 27 w 31"/>
                <a:gd name="T107" fmla="*/ 5 h 30"/>
                <a:gd name="T108" fmla="*/ 26 w 31"/>
                <a:gd name="T109" fmla="*/ 4 h 30"/>
                <a:gd name="T110" fmla="*/ 17 w 31"/>
                <a:gd name="T111" fmla="*/ 0 h 30"/>
                <a:gd name="T112" fmla="*/ 15 w 31"/>
                <a:gd name="T113"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30">
                  <a:moveTo>
                    <a:pt x="14" y="2"/>
                  </a:moveTo>
                  <a:cubicBezTo>
                    <a:pt x="15" y="2"/>
                    <a:pt x="15" y="2"/>
                    <a:pt x="15" y="2"/>
                  </a:cubicBezTo>
                  <a:cubicBezTo>
                    <a:pt x="16" y="2"/>
                    <a:pt x="16" y="2"/>
                    <a:pt x="17" y="2"/>
                  </a:cubicBezTo>
                  <a:cubicBezTo>
                    <a:pt x="17" y="2"/>
                    <a:pt x="17" y="2"/>
                    <a:pt x="17" y="2"/>
                  </a:cubicBezTo>
                  <a:cubicBezTo>
                    <a:pt x="20" y="2"/>
                    <a:pt x="22" y="4"/>
                    <a:pt x="24" y="5"/>
                  </a:cubicBezTo>
                  <a:cubicBezTo>
                    <a:pt x="25" y="6"/>
                    <a:pt x="25" y="6"/>
                    <a:pt x="26" y="7"/>
                  </a:cubicBezTo>
                  <a:cubicBezTo>
                    <a:pt x="27" y="9"/>
                    <a:pt x="28" y="11"/>
                    <a:pt x="28" y="13"/>
                  </a:cubicBezTo>
                  <a:cubicBezTo>
                    <a:pt x="28" y="13"/>
                    <a:pt x="29" y="14"/>
                    <a:pt x="29" y="14"/>
                  </a:cubicBezTo>
                  <a:cubicBezTo>
                    <a:pt x="29" y="14"/>
                    <a:pt x="29" y="15"/>
                    <a:pt x="29" y="15"/>
                  </a:cubicBezTo>
                  <a:cubicBezTo>
                    <a:pt x="29" y="15"/>
                    <a:pt x="29" y="16"/>
                    <a:pt x="29" y="16"/>
                  </a:cubicBezTo>
                  <a:cubicBezTo>
                    <a:pt x="29" y="16"/>
                    <a:pt x="28" y="17"/>
                    <a:pt x="28" y="17"/>
                  </a:cubicBezTo>
                  <a:cubicBezTo>
                    <a:pt x="28" y="19"/>
                    <a:pt x="27" y="22"/>
                    <a:pt x="25" y="23"/>
                  </a:cubicBezTo>
                  <a:cubicBezTo>
                    <a:pt x="25" y="24"/>
                    <a:pt x="24" y="25"/>
                    <a:pt x="24" y="25"/>
                  </a:cubicBezTo>
                  <a:cubicBezTo>
                    <a:pt x="22" y="27"/>
                    <a:pt x="20" y="28"/>
                    <a:pt x="17" y="28"/>
                  </a:cubicBezTo>
                  <a:cubicBezTo>
                    <a:pt x="17" y="28"/>
                    <a:pt x="17" y="28"/>
                    <a:pt x="17" y="28"/>
                  </a:cubicBezTo>
                  <a:cubicBezTo>
                    <a:pt x="16" y="28"/>
                    <a:pt x="16" y="28"/>
                    <a:pt x="15" y="28"/>
                  </a:cubicBezTo>
                  <a:cubicBezTo>
                    <a:pt x="15" y="28"/>
                    <a:pt x="15" y="28"/>
                    <a:pt x="14" y="28"/>
                  </a:cubicBezTo>
                  <a:cubicBezTo>
                    <a:pt x="14" y="28"/>
                    <a:pt x="14" y="28"/>
                    <a:pt x="13" y="28"/>
                  </a:cubicBezTo>
                  <a:cubicBezTo>
                    <a:pt x="11" y="28"/>
                    <a:pt x="9" y="27"/>
                    <a:pt x="7" y="25"/>
                  </a:cubicBezTo>
                  <a:cubicBezTo>
                    <a:pt x="7" y="25"/>
                    <a:pt x="6" y="24"/>
                    <a:pt x="6" y="24"/>
                  </a:cubicBezTo>
                  <a:cubicBezTo>
                    <a:pt x="4" y="22"/>
                    <a:pt x="3" y="20"/>
                    <a:pt x="3" y="17"/>
                  </a:cubicBezTo>
                  <a:cubicBezTo>
                    <a:pt x="3" y="17"/>
                    <a:pt x="2" y="16"/>
                    <a:pt x="2" y="16"/>
                  </a:cubicBezTo>
                  <a:cubicBezTo>
                    <a:pt x="2" y="16"/>
                    <a:pt x="2" y="15"/>
                    <a:pt x="2" y="15"/>
                  </a:cubicBezTo>
                  <a:cubicBezTo>
                    <a:pt x="2" y="15"/>
                    <a:pt x="2" y="14"/>
                    <a:pt x="2" y="14"/>
                  </a:cubicBezTo>
                  <a:cubicBezTo>
                    <a:pt x="2" y="14"/>
                    <a:pt x="3" y="13"/>
                    <a:pt x="3" y="13"/>
                  </a:cubicBezTo>
                  <a:cubicBezTo>
                    <a:pt x="3" y="11"/>
                    <a:pt x="4" y="8"/>
                    <a:pt x="5" y="7"/>
                  </a:cubicBezTo>
                  <a:cubicBezTo>
                    <a:pt x="6" y="6"/>
                    <a:pt x="6" y="6"/>
                    <a:pt x="7" y="5"/>
                  </a:cubicBezTo>
                  <a:cubicBezTo>
                    <a:pt x="9" y="4"/>
                    <a:pt x="11" y="2"/>
                    <a:pt x="13" y="2"/>
                  </a:cubicBezTo>
                  <a:cubicBezTo>
                    <a:pt x="14" y="2"/>
                    <a:pt x="14" y="2"/>
                    <a:pt x="14" y="2"/>
                  </a:cubicBezTo>
                  <a:moveTo>
                    <a:pt x="15" y="0"/>
                  </a:moveTo>
                  <a:cubicBezTo>
                    <a:pt x="15" y="0"/>
                    <a:pt x="15" y="0"/>
                    <a:pt x="14" y="0"/>
                  </a:cubicBezTo>
                  <a:cubicBezTo>
                    <a:pt x="11" y="0"/>
                    <a:pt x="8" y="1"/>
                    <a:pt x="5" y="3"/>
                  </a:cubicBezTo>
                  <a:cubicBezTo>
                    <a:pt x="5" y="4"/>
                    <a:pt x="5" y="4"/>
                    <a:pt x="5" y="4"/>
                  </a:cubicBezTo>
                  <a:cubicBezTo>
                    <a:pt x="5" y="4"/>
                    <a:pt x="5" y="4"/>
                    <a:pt x="5" y="4"/>
                  </a:cubicBezTo>
                  <a:cubicBezTo>
                    <a:pt x="5" y="4"/>
                    <a:pt x="4" y="4"/>
                    <a:pt x="4" y="4"/>
                  </a:cubicBezTo>
                  <a:cubicBezTo>
                    <a:pt x="4" y="5"/>
                    <a:pt x="4" y="5"/>
                    <a:pt x="4" y="5"/>
                  </a:cubicBezTo>
                  <a:cubicBezTo>
                    <a:pt x="2" y="7"/>
                    <a:pt x="0" y="11"/>
                    <a:pt x="0" y="14"/>
                  </a:cubicBezTo>
                  <a:cubicBezTo>
                    <a:pt x="0" y="14"/>
                    <a:pt x="0" y="15"/>
                    <a:pt x="0" y="15"/>
                  </a:cubicBezTo>
                  <a:cubicBezTo>
                    <a:pt x="0" y="15"/>
                    <a:pt x="0" y="15"/>
                    <a:pt x="0" y="15"/>
                  </a:cubicBezTo>
                  <a:cubicBezTo>
                    <a:pt x="0" y="15"/>
                    <a:pt x="0" y="15"/>
                    <a:pt x="0" y="15"/>
                  </a:cubicBezTo>
                  <a:cubicBezTo>
                    <a:pt x="0" y="15"/>
                    <a:pt x="0" y="16"/>
                    <a:pt x="0" y="16"/>
                  </a:cubicBezTo>
                  <a:cubicBezTo>
                    <a:pt x="0" y="20"/>
                    <a:pt x="2" y="23"/>
                    <a:pt x="4" y="25"/>
                  </a:cubicBezTo>
                  <a:cubicBezTo>
                    <a:pt x="5" y="26"/>
                    <a:pt x="5" y="26"/>
                    <a:pt x="6" y="27"/>
                  </a:cubicBezTo>
                  <a:cubicBezTo>
                    <a:pt x="8" y="29"/>
                    <a:pt x="11" y="30"/>
                    <a:pt x="14" y="30"/>
                  </a:cubicBezTo>
                  <a:cubicBezTo>
                    <a:pt x="14" y="30"/>
                    <a:pt x="15" y="30"/>
                    <a:pt x="15" y="30"/>
                  </a:cubicBezTo>
                  <a:cubicBezTo>
                    <a:pt x="15" y="30"/>
                    <a:pt x="15" y="30"/>
                    <a:pt x="15" y="30"/>
                  </a:cubicBezTo>
                  <a:cubicBezTo>
                    <a:pt x="16" y="30"/>
                    <a:pt x="16" y="30"/>
                    <a:pt x="16" y="30"/>
                  </a:cubicBezTo>
                  <a:cubicBezTo>
                    <a:pt x="16" y="30"/>
                    <a:pt x="17" y="30"/>
                    <a:pt x="17" y="30"/>
                  </a:cubicBezTo>
                  <a:cubicBezTo>
                    <a:pt x="20" y="30"/>
                    <a:pt x="23" y="29"/>
                    <a:pt x="25" y="27"/>
                  </a:cubicBezTo>
                  <a:cubicBezTo>
                    <a:pt x="26" y="26"/>
                    <a:pt x="27" y="26"/>
                    <a:pt x="27" y="25"/>
                  </a:cubicBezTo>
                  <a:cubicBezTo>
                    <a:pt x="29" y="23"/>
                    <a:pt x="31" y="20"/>
                    <a:pt x="31" y="16"/>
                  </a:cubicBezTo>
                  <a:cubicBezTo>
                    <a:pt x="31" y="16"/>
                    <a:pt x="31" y="15"/>
                    <a:pt x="31" y="15"/>
                  </a:cubicBezTo>
                  <a:cubicBezTo>
                    <a:pt x="31" y="15"/>
                    <a:pt x="31" y="14"/>
                    <a:pt x="31" y="14"/>
                  </a:cubicBezTo>
                  <a:cubicBezTo>
                    <a:pt x="31" y="11"/>
                    <a:pt x="29" y="8"/>
                    <a:pt x="27" y="5"/>
                  </a:cubicBezTo>
                  <a:cubicBezTo>
                    <a:pt x="27" y="5"/>
                    <a:pt x="26" y="4"/>
                    <a:pt x="26" y="4"/>
                  </a:cubicBezTo>
                  <a:cubicBezTo>
                    <a:pt x="23" y="1"/>
                    <a:pt x="20"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8" name="组合 127"/>
          <p:cNvGrpSpPr/>
          <p:nvPr/>
        </p:nvGrpSpPr>
        <p:grpSpPr>
          <a:xfrm>
            <a:off x="263352" y="5013176"/>
            <a:ext cx="485896" cy="481019"/>
            <a:chOff x="1933220" y="-683411"/>
            <a:chExt cx="759932" cy="752304"/>
          </a:xfrm>
          <a:solidFill>
            <a:schemeClr val="bg1"/>
          </a:solidFill>
        </p:grpSpPr>
        <p:sp>
          <p:nvSpPr>
            <p:cNvPr id="129" name="Freeform 14"/>
            <p:cNvSpPr>
              <a:spLocks noEditPoints="1"/>
            </p:cNvSpPr>
            <p:nvPr/>
          </p:nvSpPr>
          <p:spPr bwMode="auto">
            <a:xfrm rot="20333012">
              <a:off x="2119713" y="-506236"/>
              <a:ext cx="386948" cy="402741"/>
            </a:xfrm>
            <a:custGeom>
              <a:gdLst>
                <a:gd name="T0" fmla="*/ 35 w 37"/>
                <a:gd name="T1" fmla="*/ 34 h 38"/>
                <a:gd name="T2" fmla="*/ 33 w 37"/>
                <a:gd name="T3" fmla="*/ 34 h 38"/>
                <a:gd name="T4" fmla="*/ 33 w 37"/>
                <a:gd name="T5" fmla="*/ 35 h 38"/>
                <a:gd name="T6" fmla="*/ 36 w 37"/>
                <a:gd name="T7" fmla="*/ 38 h 38"/>
                <a:gd name="T8" fmla="*/ 36 w 37"/>
                <a:gd name="T9" fmla="*/ 37 h 38"/>
                <a:gd name="T10" fmla="*/ 37 w 37"/>
                <a:gd name="T11" fmla="*/ 36 h 38"/>
                <a:gd name="T12" fmla="*/ 35 w 37"/>
                <a:gd name="T13" fmla="*/ 34 h 38"/>
                <a:gd name="T14" fmla="*/ 30 w 37"/>
                <a:gd name="T15" fmla="*/ 29 h 38"/>
                <a:gd name="T16" fmla="*/ 28 w 37"/>
                <a:gd name="T17" fmla="*/ 31 h 38"/>
                <a:gd name="T18" fmla="*/ 31 w 37"/>
                <a:gd name="T19" fmla="*/ 33 h 38"/>
                <a:gd name="T20" fmla="*/ 31 w 37"/>
                <a:gd name="T21" fmla="*/ 33 h 38"/>
                <a:gd name="T22" fmla="*/ 31 w 37"/>
                <a:gd name="T23" fmla="*/ 32 h 38"/>
                <a:gd name="T24" fmla="*/ 32 w 37"/>
                <a:gd name="T25" fmla="*/ 31 h 38"/>
                <a:gd name="T26" fmla="*/ 32 w 37"/>
                <a:gd name="T27" fmla="*/ 31 h 38"/>
                <a:gd name="T28" fmla="*/ 30 w 37"/>
                <a:gd name="T29" fmla="*/ 29 h 38"/>
                <a:gd name="T30" fmla="*/ 25 w 37"/>
                <a:gd name="T31" fmla="*/ 24 h 38"/>
                <a:gd name="T32" fmla="*/ 24 w 37"/>
                <a:gd name="T33" fmla="*/ 25 h 38"/>
                <a:gd name="T34" fmla="*/ 24 w 37"/>
                <a:gd name="T35" fmla="*/ 26 h 38"/>
                <a:gd name="T36" fmla="*/ 27 w 37"/>
                <a:gd name="T37" fmla="*/ 29 h 38"/>
                <a:gd name="T38" fmla="*/ 28 w 37"/>
                <a:gd name="T39" fmla="*/ 27 h 38"/>
                <a:gd name="T40" fmla="*/ 25 w 37"/>
                <a:gd name="T41" fmla="*/ 24 h 38"/>
                <a:gd name="T42" fmla="*/ 20 w 37"/>
                <a:gd name="T43" fmla="*/ 22 h 38"/>
                <a:gd name="T44" fmla="*/ 20 w 37"/>
                <a:gd name="T45" fmla="*/ 22 h 38"/>
                <a:gd name="T46" fmla="*/ 22 w 37"/>
                <a:gd name="T47" fmla="*/ 24 h 38"/>
                <a:gd name="T48" fmla="*/ 22 w 37"/>
                <a:gd name="T49" fmla="*/ 24 h 38"/>
                <a:gd name="T50" fmla="*/ 20 w 37"/>
                <a:gd name="T51" fmla="*/ 22 h 38"/>
                <a:gd name="T52" fmla="*/ 13 w 37"/>
                <a:gd name="T53" fmla="*/ 15 h 38"/>
                <a:gd name="T54" fmla="*/ 13 w 37"/>
                <a:gd name="T55" fmla="*/ 15 h 38"/>
                <a:gd name="T56" fmla="*/ 16 w 37"/>
                <a:gd name="T57" fmla="*/ 18 h 38"/>
                <a:gd name="T58" fmla="*/ 16 w 37"/>
                <a:gd name="T59" fmla="*/ 18 h 38"/>
                <a:gd name="T60" fmla="*/ 13 w 37"/>
                <a:gd name="T61" fmla="*/ 15 h 38"/>
                <a:gd name="T62" fmla="*/ 10 w 37"/>
                <a:gd name="T63" fmla="*/ 9 h 38"/>
                <a:gd name="T64" fmla="*/ 8 w 37"/>
                <a:gd name="T65" fmla="*/ 11 h 38"/>
                <a:gd name="T66" fmla="*/ 11 w 37"/>
                <a:gd name="T67" fmla="*/ 14 h 38"/>
                <a:gd name="T68" fmla="*/ 13 w 37"/>
                <a:gd name="T69" fmla="*/ 13 h 38"/>
                <a:gd name="T70" fmla="*/ 13 w 37"/>
                <a:gd name="T71" fmla="*/ 12 h 38"/>
                <a:gd name="T72" fmla="*/ 10 w 37"/>
                <a:gd name="T73" fmla="*/ 9 h 38"/>
                <a:gd name="T74" fmla="*/ 7 w 37"/>
                <a:gd name="T75" fmla="*/ 8 h 38"/>
                <a:gd name="T76" fmla="*/ 7 w 37"/>
                <a:gd name="T77" fmla="*/ 9 h 38"/>
                <a:gd name="T78" fmla="*/ 6 w 37"/>
                <a:gd name="T79" fmla="*/ 9 h 38"/>
                <a:gd name="T80" fmla="*/ 7 w 37"/>
                <a:gd name="T81" fmla="*/ 9 h 38"/>
                <a:gd name="T82" fmla="*/ 7 w 37"/>
                <a:gd name="T83" fmla="*/ 8 h 38"/>
                <a:gd name="T84" fmla="*/ 8 w 37"/>
                <a:gd name="T85" fmla="*/ 7 h 38"/>
                <a:gd name="T86" fmla="*/ 8 w 37"/>
                <a:gd name="T87" fmla="*/ 7 h 38"/>
                <a:gd name="T88" fmla="*/ 8 w 37"/>
                <a:gd name="T89" fmla="*/ 8 h 38"/>
                <a:gd name="T90" fmla="*/ 8 w 37"/>
                <a:gd name="T91" fmla="*/ 7 h 38"/>
                <a:gd name="T92" fmla="*/ 8 w 37"/>
                <a:gd name="T93" fmla="*/ 7 h 38"/>
                <a:gd name="T94" fmla="*/ 1 w 37"/>
                <a:gd name="T95" fmla="*/ 0 h 38"/>
                <a:gd name="T96" fmla="*/ 1 w 37"/>
                <a:gd name="T97" fmla="*/ 1 h 38"/>
                <a:gd name="T98" fmla="*/ 0 w 37"/>
                <a:gd name="T99" fmla="*/ 2 h 38"/>
                <a:gd name="T100" fmla="*/ 4 w 37"/>
                <a:gd name="T101" fmla="*/ 6 h 38"/>
                <a:gd name="T102" fmla="*/ 6 w 37"/>
                <a:gd name="T103" fmla="*/ 6 h 38"/>
                <a:gd name="T104" fmla="*/ 6 w 37"/>
                <a:gd name="T105" fmla="*/ 5 h 38"/>
                <a:gd name="T106" fmla="*/ 1 w 37"/>
                <a:gd name="T107"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8">
                  <a:moveTo>
                    <a:pt x="35" y="34"/>
                  </a:moveTo>
                  <a:cubicBezTo>
                    <a:pt x="33" y="34"/>
                    <a:pt x="33" y="34"/>
                    <a:pt x="33" y="34"/>
                  </a:cubicBezTo>
                  <a:cubicBezTo>
                    <a:pt x="33" y="35"/>
                    <a:pt x="33" y="35"/>
                    <a:pt x="33" y="35"/>
                  </a:cubicBezTo>
                  <a:cubicBezTo>
                    <a:pt x="36" y="38"/>
                    <a:pt x="36" y="38"/>
                    <a:pt x="36" y="38"/>
                  </a:cubicBezTo>
                  <a:cubicBezTo>
                    <a:pt x="36" y="38"/>
                    <a:pt x="36" y="37"/>
                    <a:pt x="36" y="37"/>
                  </a:cubicBezTo>
                  <a:cubicBezTo>
                    <a:pt x="37" y="37"/>
                    <a:pt x="37" y="36"/>
                    <a:pt x="37" y="36"/>
                  </a:cubicBezTo>
                  <a:cubicBezTo>
                    <a:pt x="35" y="34"/>
                    <a:pt x="35" y="34"/>
                    <a:pt x="35" y="34"/>
                  </a:cubicBezTo>
                  <a:moveTo>
                    <a:pt x="30" y="29"/>
                  </a:moveTo>
                  <a:cubicBezTo>
                    <a:pt x="30" y="30"/>
                    <a:pt x="29" y="30"/>
                    <a:pt x="28" y="31"/>
                  </a:cubicBezTo>
                  <a:cubicBezTo>
                    <a:pt x="31" y="33"/>
                    <a:pt x="31" y="33"/>
                    <a:pt x="31" y="33"/>
                  </a:cubicBezTo>
                  <a:cubicBezTo>
                    <a:pt x="31" y="33"/>
                    <a:pt x="31" y="33"/>
                    <a:pt x="31" y="33"/>
                  </a:cubicBezTo>
                  <a:cubicBezTo>
                    <a:pt x="31" y="32"/>
                    <a:pt x="31" y="32"/>
                    <a:pt x="31" y="32"/>
                  </a:cubicBezTo>
                  <a:cubicBezTo>
                    <a:pt x="31" y="31"/>
                    <a:pt x="32" y="31"/>
                    <a:pt x="32" y="31"/>
                  </a:cubicBezTo>
                  <a:cubicBezTo>
                    <a:pt x="32" y="31"/>
                    <a:pt x="32" y="31"/>
                    <a:pt x="32" y="31"/>
                  </a:cubicBezTo>
                  <a:cubicBezTo>
                    <a:pt x="30" y="29"/>
                    <a:pt x="30" y="29"/>
                    <a:pt x="30" y="29"/>
                  </a:cubicBezTo>
                  <a:moveTo>
                    <a:pt x="25" y="24"/>
                  </a:moveTo>
                  <a:cubicBezTo>
                    <a:pt x="24" y="25"/>
                    <a:pt x="24" y="25"/>
                    <a:pt x="24" y="25"/>
                  </a:cubicBezTo>
                  <a:cubicBezTo>
                    <a:pt x="24" y="26"/>
                    <a:pt x="24" y="26"/>
                    <a:pt x="24" y="26"/>
                  </a:cubicBezTo>
                  <a:cubicBezTo>
                    <a:pt x="27" y="29"/>
                    <a:pt x="27" y="29"/>
                    <a:pt x="27" y="29"/>
                  </a:cubicBezTo>
                  <a:cubicBezTo>
                    <a:pt x="27" y="29"/>
                    <a:pt x="28" y="28"/>
                    <a:pt x="28" y="27"/>
                  </a:cubicBezTo>
                  <a:cubicBezTo>
                    <a:pt x="25" y="24"/>
                    <a:pt x="25" y="24"/>
                    <a:pt x="25" y="24"/>
                  </a:cubicBezTo>
                  <a:moveTo>
                    <a:pt x="20" y="22"/>
                  </a:moveTo>
                  <a:cubicBezTo>
                    <a:pt x="20" y="22"/>
                    <a:pt x="20" y="22"/>
                    <a:pt x="20" y="22"/>
                  </a:cubicBezTo>
                  <a:cubicBezTo>
                    <a:pt x="22" y="24"/>
                    <a:pt x="22" y="24"/>
                    <a:pt x="22" y="24"/>
                  </a:cubicBezTo>
                  <a:cubicBezTo>
                    <a:pt x="22" y="24"/>
                    <a:pt x="22" y="24"/>
                    <a:pt x="22" y="24"/>
                  </a:cubicBezTo>
                  <a:cubicBezTo>
                    <a:pt x="20" y="22"/>
                    <a:pt x="20" y="22"/>
                    <a:pt x="20" y="22"/>
                  </a:cubicBezTo>
                  <a:moveTo>
                    <a:pt x="13" y="15"/>
                  </a:moveTo>
                  <a:cubicBezTo>
                    <a:pt x="13" y="15"/>
                    <a:pt x="13" y="15"/>
                    <a:pt x="13" y="15"/>
                  </a:cubicBezTo>
                  <a:cubicBezTo>
                    <a:pt x="16" y="18"/>
                    <a:pt x="16" y="18"/>
                    <a:pt x="16" y="18"/>
                  </a:cubicBezTo>
                  <a:cubicBezTo>
                    <a:pt x="16" y="18"/>
                    <a:pt x="16" y="18"/>
                    <a:pt x="16" y="18"/>
                  </a:cubicBezTo>
                  <a:cubicBezTo>
                    <a:pt x="13" y="15"/>
                    <a:pt x="13" y="15"/>
                    <a:pt x="13" y="15"/>
                  </a:cubicBezTo>
                  <a:moveTo>
                    <a:pt x="10" y="9"/>
                  </a:moveTo>
                  <a:cubicBezTo>
                    <a:pt x="9" y="10"/>
                    <a:pt x="9" y="10"/>
                    <a:pt x="8" y="11"/>
                  </a:cubicBezTo>
                  <a:cubicBezTo>
                    <a:pt x="11" y="14"/>
                    <a:pt x="11" y="14"/>
                    <a:pt x="11" y="14"/>
                  </a:cubicBezTo>
                  <a:cubicBezTo>
                    <a:pt x="13" y="13"/>
                    <a:pt x="13" y="13"/>
                    <a:pt x="13" y="13"/>
                  </a:cubicBezTo>
                  <a:cubicBezTo>
                    <a:pt x="13" y="12"/>
                    <a:pt x="13" y="12"/>
                    <a:pt x="13" y="12"/>
                  </a:cubicBezTo>
                  <a:cubicBezTo>
                    <a:pt x="10" y="9"/>
                    <a:pt x="10" y="9"/>
                    <a:pt x="10" y="9"/>
                  </a:cubicBezTo>
                  <a:moveTo>
                    <a:pt x="7" y="8"/>
                  </a:moveTo>
                  <a:cubicBezTo>
                    <a:pt x="7" y="9"/>
                    <a:pt x="7" y="9"/>
                    <a:pt x="7" y="9"/>
                  </a:cubicBezTo>
                  <a:cubicBezTo>
                    <a:pt x="6" y="9"/>
                    <a:pt x="6" y="9"/>
                    <a:pt x="6" y="9"/>
                  </a:cubicBezTo>
                  <a:cubicBezTo>
                    <a:pt x="7" y="9"/>
                    <a:pt x="7" y="9"/>
                    <a:pt x="7" y="9"/>
                  </a:cubicBezTo>
                  <a:cubicBezTo>
                    <a:pt x="7" y="9"/>
                    <a:pt x="7" y="9"/>
                    <a:pt x="7" y="8"/>
                  </a:cubicBezTo>
                  <a:moveTo>
                    <a:pt x="8" y="7"/>
                  </a:moveTo>
                  <a:cubicBezTo>
                    <a:pt x="8" y="7"/>
                    <a:pt x="8" y="7"/>
                    <a:pt x="8" y="7"/>
                  </a:cubicBezTo>
                  <a:cubicBezTo>
                    <a:pt x="8" y="8"/>
                    <a:pt x="8" y="8"/>
                    <a:pt x="8" y="8"/>
                  </a:cubicBezTo>
                  <a:cubicBezTo>
                    <a:pt x="8" y="8"/>
                    <a:pt x="8" y="8"/>
                    <a:pt x="8" y="7"/>
                  </a:cubicBezTo>
                  <a:cubicBezTo>
                    <a:pt x="8" y="7"/>
                    <a:pt x="8" y="7"/>
                    <a:pt x="8" y="7"/>
                  </a:cubicBezTo>
                  <a:moveTo>
                    <a:pt x="1" y="0"/>
                  </a:moveTo>
                  <a:cubicBezTo>
                    <a:pt x="1" y="1"/>
                    <a:pt x="1" y="1"/>
                    <a:pt x="1" y="1"/>
                  </a:cubicBezTo>
                  <a:cubicBezTo>
                    <a:pt x="0" y="2"/>
                    <a:pt x="0" y="2"/>
                    <a:pt x="0" y="2"/>
                  </a:cubicBezTo>
                  <a:cubicBezTo>
                    <a:pt x="4" y="6"/>
                    <a:pt x="4" y="6"/>
                    <a:pt x="4" y="6"/>
                  </a:cubicBezTo>
                  <a:cubicBezTo>
                    <a:pt x="6" y="6"/>
                    <a:pt x="6" y="6"/>
                    <a:pt x="6" y="6"/>
                  </a:cubicBezTo>
                  <a:cubicBezTo>
                    <a:pt x="6" y="5"/>
                    <a:pt x="6" y="5"/>
                    <a:pt x="6" y="5"/>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5"/>
            <p:cNvSpPr/>
            <p:nvPr/>
          </p:nvSpPr>
          <p:spPr bwMode="auto">
            <a:xfrm rot="20333012">
              <a:off x="2558945" y="-214943"/>
              <a:ext cx="39485" cy="55279"/>
            </a:xfrm>
            <a:custGeom>
              <a:gdLst>
                <a:gd name="T0" fmla="*/ 2 w 4"/>
                <a:gd name="T1" fmla="*/ 0 h 5"/>
                <a:gd name="T2" fmla="*/ 1 w 4"/>
                <a:gd name="T3" fmla="*/ 0 h 5"/>
                <a:gd name="T4" fmla="*/ 0 w 4"/>
                <a:gd name="T5" fmla="*/ 1 h 5"/>
                <a:gd name="T6" fmla="*/ 0 w 4"/>
                <a:gd name="T7" fmla="*/ 2 h 5"/>
                <a:gd name="T8" fmla="*/ 0 w 4"/>
                <a:gd name="T9" fmla="*/ 4 h 5"/>
                <a:gd name="T10" fmla="*/ 2 w 4"/>
                <a:gd name="T11" fmla="*/ 5 h 5"/>
                <a:gd name="T12" fmla="*/ 4 w 4"/>
                <a:gd name="T13" fmla="*/ 4 h 5"/>
                <a:gd name="T14" fmla="*/ 4 w 4"/>
                <a:gd name="T15" fmla="*/ 1 h 5"/>
                <a:gd name="T16" fmla="*/ 2 w 4"/>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1" y="0"/>
                    <a:pt x="1" y="0"/>
                  </a:cubicBezTo>
                  <a:cubicBezTo>
                    <a:pt x="1" y="0"/>
                    <a:pt x="1" y="1"/>
                    <a:pt x="0" y="1"/>
                  </a:cubicBezTo>
                  <a:cubicBezTo>
                    <a:pt x="0" y="1"/>
                    <a:pt x="0" y="2"/>
                    <a:pt x="0" y="2"/>
                  </a:cubicBezTo>
                  <a:cubicBezTo>
                    <a:pt x="0" y="3"/>
                    <a:pt x="0" y="4"/>
                    <a:pt x="0" y="4"/>
                  </a:cubicBezTo>
                  <a:cubicBezTo>
                    <a:pt x="1" y="5"/>
                    <a:pt x="1" y="5"/>
                    <a:pt x="2" y="5"/>
                  </a:cubicBezTo>
                  <a:cubicBezTo>
                    <a:pt x="3" y="5"/>
                    <a:pt x="3" y="5"/>
                    <a:pt x="4" y="4"/>
                  </a:cubicBezTo>
                  <a:cubicBezTo>
                    <a:pt x="4" y="3"/>
                    <a:pt x="4" y="2"/>
                    <a:pt x="4" y="1"/>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6"/>
            <p:cNvSpPr/>
            <p:nvPr/>
          </p:nvSpPr>
          <p:spPr bwMode="auto">
            <a:xfrm rot="20333012">
              <a:off x="2027944" y="-442171"/>
              <a:ext cx="39485" cy="39485"/>
            </a:xfrm>
            <a:custGeom>
              <a:gdLst>
                <a:gd name="T0" fmla="*/ 2 w 4"/>
                <a:gd name="T1" fmla="*/ 0 h 4"/>
                <a:gd name="T2" fmla="*/ 0 w 4"/>
                <a:gd name="T3" fmla="*/ 0 h 4"/>
                <a:gd name="T4" fmla="*/ 0 w 4"/>
                <a:gd name="T5" fmla="*/ 3 h 4"/>
                <a:gd name="T6" fmla="*/ 2 w 4"/>
                <a:gd name="T7" fmla="*/ 4 h 4"/>
                <a:gd name="T8" fmla="*/ 3 w 4"/>
                <a:gd name="T9" fmla="*/ 4 h 4"/>
                <a:gd name="T10" fmla="*/ 4 w 4"/>
                <a:gd name="T11" fmla="*/ 3 h 4"/>
                <a:gd name="T12" fmla="*/ 4 w 4"/>
                <a:gd name="T13" fmla="*/ 2 h 4"/>
                <a:gd name="T14" fmla="*/ 4 w 4"/>
                <a:gd name="T15" fmla="*/ 0 h 4"/>
                <a:gd name="T16" fmla="*/ 2 w 4"/>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1" y="0"/>
                    <a:pt x="1" y="0"/>
                    <a:pt x="0" y="0"/>
                  </a:cubicBezTo>
                  <a:cubicBezTo>
                    <a:pt x="0" y="1"/>
                    <a:pt x="0" y="3"/>
                    <a:pt x="0" y="3"/>
                  </a:cubicBezTo>
                  <a:cubicBezTo>
                    <a:pt x="1" y="4"/>
                    <a:pt x="1" y="4"/>
                    <a:pt x="2" y="4"/>
                  </a:cubicBezTo>
                  <a:cubicBezTo>
                    <a:pt x="2" y="4"/>
                    <a:pt x="3" y="4"/>
                    <a:pt x="3" y="4"/>
                  </a:cubicBezTo>
                  <a:cubicBezTo>
                    <a:pt x="3" y="4"/>
                    <a:pt x="3" y="4"/>
                    <a:pt x="4" y="3"/>
                  </a:cubicBezTo>
                  <a:cubicBezTo>
                    <a:pt x="4" y="3"/>
                    <a:pt x="4" y="3"/>
                    <a:pt x="4" y="2"/>
                  </a:cubicBezTo>
                  <a:cubicBezTo>
                    <a:pt x="4" y="2"/>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7"/>
            <p:cNvSpPr/>
            <p:nvPr/>
          </p:nvSpPr>
          <p:spPr bwMode="auto">
            <a:xfrm rot="20333012">
              <a:off x="2482762" y="-256022"/>
              <a:ext cx="94764" cy="39485"/>
            </a:xfrm>
            <a:custGeom>
              <a:gdLst>
                <a:gd name="T0" fmla="*/ 8 w 9"/>
                <a:gd name="T1" fmla="*/ 0 h 3"/>
                <a:gd name="T2" fmla="*/ 1 w 9"/>
                <a:gd name="T3" fmla="*/ 0 h 3"/>
                <a:gd name="T4" fmla="*/ 1 w 9"/>
                <a:gd name="T5" fmla="*/ 0 h 3"/>
                <a:gd name="T6" fmla="*/ 0 w 9"/>
                <a:gd name="T7" fmla="*/ 1 h 3"/>
                <a:gd name="T8" fmla="*/ 1 w 9"/>
                <a:gd name="T9" fmla="*/ 0 h 3"/>
                <a:gd name="T10" fmla="*/ 1 w 9"/>
                <a:gd name="T11" fmla="*/ 0 h 3"/>
                <a:gd name="T12" fmla="*/ 2 w 9"/>
                <a:gd name="T13" fmla="*/ 2 h 3"/>
                <a:gd name="T14" fmla="*/ 2 w 9"/>
                <a:gd name="T15" fmla="*/ 3 h 3"/>
                <a:gd name="T16" fmla="*/ 4 w 9"/>
                <a:gd name="T17" fmla="*/ 3 h 3"/>
                <a:gd name="T18" fmla="*/ 8 w 9"/>
                <a:gd name="T19" fmla="*/ 3 h 3"/>
                <a:gd name="T20" fmla="*/ 9 w 9"/>
                <a:gd name="T21" fmla="*/ 1 h 3"/>
                <a:gd name="T22" fmla="*/ 8 w 9"/>
                <a:gd name="T23"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8" y="0"/>
                  </a:moveTo>
                  <a:cubicBezTo>
                    <a:pt x="1" y="0"/>
                    <a:pt x="1" y="0"/>
                    <a:pt x="1" y="0"/>
                  </a:cubicBezTo>
                  <a:cubicBezTo>
                    <a:pt x="1" y="0"/>
                    <a:pt x="1" y="0"/>
                    <a:pt x="1" y="0"/>
                  </a:cubicBezTo>
                  <a:cubicBezTo>
                    <a:pt x="1" y="0"/>
                    <a:pt x="0" y="0"/>
                    <a:pt x="0" y="1"/>
                  </a:cubicBezTo>
                  <a:cubicBezTo>
                    <a:pt x="0" y="1"/>
                    <a:pt x="1" y="0"/>
                    <a:pt x="1" y="0"/>
                  </a:cubicBezTo>
                  <a:cubicBezTo>
                    <a:pt x="1" y="0"/>
                    <a:pt x="1" y="0"/>
                    <a:pt x="1" y="0"/>
                  </a:cubicBezTo>
                  <a:cubicBezTo>
                    <a:pt x="1" y="0"/>
                    <a:pt x="2" y="1"/>
                    <a:pt x="2" y="2"/>
                  </a:cubicBezTo>
                  <a:cubicBezTo>
                    <a:pt x="2" y="3"/>
                    <a:pt x="2" y="3"/>
                    <a:pt x="2" y="3"/>
                  </a:cubicBezTo>
                  <a:cubicBezTo>
                    <a:pt x="4" y="3"/>
                    <a:pt x="4" y="3"/>
                    <a:pt x="4" y="3"/>
                  </a:cubicBezTo>
                  <a:cubicBezTo>
                    <a:pt x="8" y="3"/>
                    <a:pt x="8" y="3"/>
                    <a:pt x="8" y="3"/>
                  </a:cubicBezTo>
                  <a:cubicBezTo>
                    <a:pt x="8" y="3"/>
                    <a:pt x="9" y="2"/>
                    <a:pt x="9" y="1"/>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8"/>
            <p:cNvSpPr/>
            <p:nvPr/>
          </p:nvSpPr>
          <p:spPr bwMode="auto">
            <a:xfrm rot="20333012">
              <a:off x="2496528" y="-245340"/>
              <a:ext cx="23692" cy="102659"/>
            </a:xfrm>
            <a:custGeom>
              <a:gdLst>
                <a:gd name="T0" fmla="*/ 1 w 2"/>
                <a:gd name="T1" fmla="*/ 0 h 9"/>
                <a:gd name="T2" fmla="*/ 1 w 2"/>
                <a:gd name="T3" fmla="*/ 0 h 9"/>
                <a:gd name="T4" fmla="*/ 0 w 2"/>
                <a:gd name="T5" fmla="*/ 1 h 9"/>
                <a:gd name="T6" fmla="*/ 0 w 2"/>
                <a:gd name="T7" fmla="*/ 2 h 9"/>
                <a:gd name="T8" fmla="*/ 0 w 2"/>
                <a:gd name="T9" fmla="*/ 2 h 9"/>
                <a:gd name="T10" fmla="*/ 0 w 2"/>
                <a:gd name="T11" fmla="*/ 8 h 9"/>
                <a:gd name="T12" fmla="*/ 1 w 2"/>
                <a:gd name="T13" fmla="*/ 9 h 9"/>
                <a:gd name="T14" fmla="*/ 2 w 2"/>
                <a:gd name="T15" fmla="*/ 8 h 9"/>
                <a:gd name="T16" fmla="*/ 2 w 2"/>
                <a:gd name="T17" fmla="*/ 4 h 9"/>
                <a:gd name="T18" fmla="*/ 2 w 2"/>
                <a:gd name="T19" fmla="*/ 3 h 9"/>
                <a:gd name="T20" fmla="*/ 2 w 2"/>
                <a:gd name="T21" fmla="*/ 2 h 9"/>
                <a:gd name="T22" fmla="*/ 1 w 2"/>
                <a:gd name="T2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9">
                  <a:moveTo>
                    <a:pt x="1" y="0"/>
                  </a:moveTo>
                  <a:cubicBezTo>
                    <a:pt x="1" y="0"/>
                    <a:pt x="1" y="0"/>
                    <a:pt x="1" y="0"/>
                  </a:cubicBezTo>
                  <a:cubicBezTo>
                    <a:pt x="1" y="0"/>
                    <a:pt x="0" y="1"/>
                    <a:pt x="0" y="1"/>
                  </a:cubicBezTo>
                  <a:cubicBezTo>
                    <a:pt x="0" y="1"/>
                    <a:pt x="0" y="1"/>
                    <a:pt x="0" y="2"/>
                  </a:cubicBezTo>
                  <a:cubicBezTo>
                    <a:pt x="0" y="2"/>
                    <a:pt x="0" y="2"/>
                    <a:pt x="0" y="2"/>
                  </a:cubicBezTo>
                  <a:cubicBezTo>
                    <a:pt x="0" y="8"/>
                    <a:pt x="0" y="8"/>
                    <a:pt x="0" y="8"/>
                  </a:cubicBezTo>
                  <a:cubicBezTo>
                    <a:pt x="0" y="9"/>
                    <a:pt x="0" y="9"/>
                    <a:pt x="1" y="9"/>
                  </a:cubicBezTo>
                  <a:cubicBezTo>
                    <a:pt x="1" y="9"/>
                    <a:pt x="2" y="9"/>
                    <a:pt x="2" y="8"/>
                  </a:cubicBezTo>
                  <a:cubicBezTo>
                    <a:pt x="2" y="4"/>
                    <a:pt x="2" y="4"/>
                    <a:pt x="2" y="4"/>
                  </a:cubicBezTo>
                  <a:cubicBezTo>
                    <a:pt x="2" y="3"/>
                    <a:pt x="2" y="3"/>
                    <a:pt x="2" y="3"/>
                  </a:cubicBezTo>
                  <a:cubicBezTo>
                    <a:pt x="2" y="2"/>
                    <a:pt x="2" y="2"/>
                    <a:pt x="2" y="2"/>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9"/>
            <p:cNvSpPr/>
            <p:nvPr/>
          </p:nvSpPr>
          <p:spPr bwMode="auto">
            <a:xfrm rot="20333012">
              <a:off x="2132784" y="-451268"/>
              <a:ext cx="15794" cy="78968"/>
            </a:xfrm>
            <a:custGeom>
              <a:gdLst>
                <a:gd name="T0" fmla="*/ 1 w 2"/>
                <a:gd name="T1" fmla="*/ 0 h 8"/>
                <a:gd name="T2" fmla="*/ 1 w 2"/>
                <a:gd name="T3" fmla="*/ 0 h 8"/>
                <a:gd name="T4" fmla="*/ 0 w 2"/>
                <a:gd name="T5" fmla="*/ 1 h 8"/>
                <a:gd name="T6" fmla="*/ 0 w 2"/>
                <a:gd name="T7" fmla="*/ 5 h 8"/>
                <a:gd name="T8" fmla="*/ 0 w 2"/>
                <a:gd name="T9" fmla="*/ 6 h 8"/>
                <a:gd name="T10" fmla="*/ 1 w 2"/>
                <a:gd name="T11" fmla="*/ 6 h 8"/>
                <a:gd name="T12" fmla="*/ 2 w 2"/>
                <a:gd name="T13" fmla="*/ 8 h 8"/>
                <a:gd name="T14" fmla="*/ 2 w 2"/>
                <a:gd name="T15" fmla="*/ 8 h 8"/>
                <a:gd name="T16" fmla="*/ 2 w 2"/>
                <a:gd name="T17" fmla="*/ 8 h 8"/>
                <a:gd name="T18" fmla="*/ 2 w 2"/>
                <a:gd name="T19" fmla="*/ 7 h 8"/>
                <a:gd name="T20" fmla="*/ 2 w 2"/>
                <a:gd name="T21" fmla="*/ 7 h 8"/>
                <a:gd name="T22" fmla="*/ 2 w 2"/>
                <a:gd name="T23" fmla="*/ 1 h 8"/>
                <a:gd name="T24" fmla="*/ 1 w 2"/>
                <a:gd name="T25"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1" y="0"/>
                  </a:moveTo>
                  <a:cubicBezTo>
                    <a:pt x="1" y="0"/>
                    <a:pt x="1" y="0"/>
                    <a:pt x="1" y="0"/>
                  </a:cubicBezTo>
                  <a:cubicBezTo>
                    <a:pt x="0" y="0"/>
                    <a:pt x="0" y="0"/>
                    <a:pt x="0" y="1"/>
                  </a:cubicBezTo>
                  <a:cubicBezTo>
                    <a:pt x="0" y="5"/>
                    <a:pt x="0" y="5"/>
                    <a:pt x="0" y="5"/>
                  </a:cubicBezTo>
                  <a:cubicBezTo>
                    <a:pt x="0" y="6"/>
                    <a:pt x="0" y="6"/>
                    <a:pt x="0" y="6"/>
                  </a:cubicBezTo>
                  <a:cubicBezTo>
                    <a:pt x="1" y="6"/>
                    <a:pt x="1" y="6"/>
                    <a:pt x="1" y="6"/>
                  </a:cubicBezTo>
                  <a:cubicBezTo>
                    <a:pt x="1" y="6"/>
                    <a:pt x="2" y="7"/>
                    <a:pt x="2" y="8"/>
                  </a:cubicBezTo>
                  <a:cubicBezTo>
                    <a:pt x="2" y="8"/>
                    <a:pt x="2" y="8"/>
                    <a:pt x="2" y="8"/>
                  </a:cubicBezTo>
                  <a:cubicBezTo>
                    <a:pt x="2" y="8"/>
                    <a:pt x="2" y="8"/>
                    <a:pt x="2" y="8"/>
                  </a:cubicBezTo>
                  <a:cubicBezTo>
                    <a:pt x="2" y="8"/>
                    <a:pt x="2" y="8"/>
                    <a:pt x="2" y="7"/>
                  </a:cubicBezTo>
                  <a:cubicBezTo>
                    <a:pt x="2" y="7"/>
                    <a:pt x="2" y="7"/>
                    <a:pt x="2" y="7"/>
                  </a:cubicBezTo>
                  <a:cubicBezTo>
                    <a:pt x="2" y="1"/>
                    <a:pt x="2"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0"/>
            <p:cNvSpPr/>
            <p:nvPr/>
          </p:nvSpPr>
          <p:spPr bwMode="auto">
            <a:xfrm rot="20333012">
              <a:off x="2070693" y="-376521"/>
              <a:ext cx="94764" cy="31587"/>
            </a:xfrm>
            <a:custGeom>
              <a:gdLst>
                <a:gd name="T0" fmla="*/ 8 w 9"/>
                <a:gd name="T1" fmla="*/ 0 h 3"/>
                <a:gd name="T2" fmla="*/ 7 w 9"/>
                <a:gd name="T3" fmla="*/ 0 h 3"/>
                <a:gd name="T4" fmla="*/ 5 w 9"/>
                <a:gd name="T5" fmla="*/ 0 h 3"/>
                <a:gd name="T6" fmla="*/ 1 w 9"/>
                <a:gd name="T7" fmla="*/ 0 h 3"/>
                <a:gd name="T8" fmla="*/ 0 w 9"/>
                <a:gd name="T9" fmla="*/ 2 h 3"/>
                <a:gd name="T10" fmla="*/ 1 w 9"/>
                <a:gd name="T11" fmla="*/ 3 h 3"/>
                <a:gd name="T12" fmla="*/ 1 w 9"/>
                <a:gd name="T13" fmla="*/ 3 h 3"/>
                <a:gd name="T14" fmla="*/ 7 w 9"/>
                <a:gd name="T15" fmla="*/ 3 h 3"/>
                <a:gd name="T16" fmla="*/ 8 w 9"/>
                <a:gd name="T17" fmla="*/ 3 h 3"/>
                <a:gd name="T18" fmla="*/ 8 w 9"/>
                <a:gd name="T19" fmla="*/ 2 h 3"/>
                <a:gd name="T20" fmla="*/ 9 w 9"/>
                <a:gd name="T21" fmla="*/ 2 h 3"/>
                <a:gd name="T22" fmla="*/ 9 w 9"/>
                <a:gd name="T23" fmla="*/ 2 h 3"/>
                <a:gd name="T24" fmla="*/ 8 w 9"/>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8" y="0"/>
                  </a:moveTo>
                  <a:cubicBezTo>
                    <a:pt x="7" y="0"/>
                    <a:pt x="7" y="0"/>
                    <a:pt x="7" y="0"/>
                  </a:cubicBezTo>
                  <a:cubicBezTo>
                    <a:pt x="5" y="0"/>
                    <a:pt x="5" y="0"/>
                    <a:pt x="5" y="0"/>
                  </a:cubicBezTo>
                  <a:cubicBezTo>
                    <a:pt x="1" y="0"/>
                    <a:pt x="1" y="0"/>
                    <a:pt x="1" y="0"/>
                  </a:cubicBezTo>
                  <a:cubicBezTo>
                    <a:pt x="0" y="0"/>
                    <a:pt x="0" y="1"/>
                    <a:pt x="0" y="2"/>
                  </a:cubicBezTo>
                  <a:cubicBezTo>
                    <a:pt x="0" y="2"/>
                    <a:pt x="0" y="3"/>
                    <a:pt x="1" y="3"/>
                  </a:cubicBezTo>
                  <a:cubicBezTo>
                    <a:pt x="1" y="3"/>
                    <a:pt x="1" y="3"/>
                    <a:pt x="1" y="3"/>
                  </a:cubicBezTo>
                  <a:cubicBezTo>
                    <a:pt x="7" y="3"/>
                    <a:pt x="7" y="3"/>
                    <a:pt x="7" y="3"/>
                  </a:cubicBezTo>
                  <a:cubicBezTo>
                    <a:pt x="8" y="3"/>
                    <a:pt x="8" y="3"/>
                    <a:pt x="8" y="3"/>
                  </a:cubicBezTo>
                  <a:cubicBezTo>
                    <a:pt x="8" y="3"/>
                    <a:pt x="8" y="3"/>
                    <a:pt x="8" y="2"/>
                  </a:cubicBezTo>
                  <a:cubicBezTo>
                    <a:pt x="8" y="2"/>
                    <a:pt x="9" y="2"/>
                    <a:pt x="9" y="2"/>
                  </a:cubicBezTo>
                  <a:cubicBezTo>
                    <a:pt x="9" y="2"/>
                    <a:pt x="9" y="2"/>
                    <a:pt x="9" y="2"/>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1"/>
            <p:cNvSpPr>
              <a:spLocks noEditPoints="1"/>
            </p:cNvSpPr>
            <p:nvPr/>
          </p:nvSpPr>
          <p:spPr bwMode="auto">
            <a:xfrm rot="20333012">
              <a:off x="2119183" y="-509081"/>
              <a:ext cx="402741" cy="402741"/>
            </a:xfrm>
            <a:custGeom>
              <a:gdLst>
                <a:gd name="T0" fmla="*/ 3 w 38"/>
                <a:gd name="T1" fmla="*/ 34 h 38"/>
                <a:gd name="T2" fmla="*/ 0 w 38"/>
                <a:gd name="T3" fmla="*/ 36 h 38"/>
                <a:gd name="T4" fmla="*/ 1 w 38"/>
                <a:gd name="T5" fmla="*/ 37 h 38"/>
                <a:gd name="T6" fmla="*/ 2 w 38"/>
                <a:gd name="T7" fmla="*/ 38 h 38"/>
                <a:gd name="T8" fmla="*/ 4 w 38"/>
                <a:gd name="T9" fmla="*/ 35 h 38"/>
                <a:gd name="T10" fmla="*/ 4 w 38"/>
                <a:gd name="T11" fmla="*/ 34 h 38"/>
                <a:gd name="T12" fmla="*/ 3 w 38"/>
                <a:gd name="T13" fmla="*/ 34 h 38"/>
                <a:gd name="T14" fmla="*/ 7 w 38"/>
                <a:gd name="T15" fmla="*/ 29 h 38"/>
                <a:gd name="T16" fmla="*/ 5 w 38"/>
                <a:gd name="T17" fmla="*/ 31 h 38"/>
                <a:gd name="T18" fmla="*/ 5 w 38"/>
                <a:gd name="T19" fmla="*/ 31 h 38"/>
                <a:gd name="T20" fmla="*/ 6 w 38"/>
                <a:gd name="T21" fmla="*/ 32 h 38"/>
                <a:gd name="T22" fmla="*/ 7 w 38"/>
                <a:gd name="T23" fmla="*/ 33 h 38"/>
                <a:gd name="T24" fmla="*/ 7 w 38"/>
                <a:gd name="T25" fmla="*/ 33 h 38"/>
                <a:gd name="T26" fmla="*/ 9 w 38"/>
                <a:gd name="T27" fmla="*/ 31 h 38"/>
                <a:gd name="T28" fmla="*/ 7 w 38"/>
                <a:gd name="T29" fmla="*/ 29 h 38"/>
                <a:gd name="T30" fmla="*/ 12 w 38"/>
                <a:gd name="T31" fmla="*/ 24 h 38"/>
                <a:gd name="T32" fmla="*/ 9 w 38"/>
                <a:gd name="T33" fmla="*/ 28 h 38"/>
                <a:gd name="T34" fmla="*/ 10 w 38"/>
                <a:gd name="T35" fmla="*/ 29 h 38"/>
                <a:gd name="T36" fmla="*/ 13 w 38"/>
                <a:gd name="T37" fmla="*/ 26 h 38"/>
                <a:gd name="T38" fmla="*/ 13 w 38"/>
                <a:gd name="T39" fmla="*/ 25 h 38"/>
                <a:gd name="T40" fmla="*/ 12 w 38"/>
                <a:gd name="T41" fmla="*/ 24 h 38"/>
                <a:gd name="T42" fmla="*/ 17 w 38"/>
                <a:gd name="T43" fmla="*/ 22 h 38"/>
                <a:gd name="T44" fmla="*/ 15 w 38"/>
                <a:gd name="T45" fmla="*/ 24 h 38"/>
                <a:gd name="T46" fmla="*/ 15 w 38"/>
                <a:gd name="T47" fmla="*/ 24 h 38"/>
                <a:gd name="T48" fmla="*/ 17 w 38"/>
                <a:gd name="T49" fmla="*/ 22 h 38"/>
                <a:gd name="T50" fmla="*/ 17 w 38"/>
                <a:gd name="T51" fmla="*/ 22 h 38"/>
                <a:gd name="T52" fmla="*/ 24 w 38"/>
                <a:gd name="T53" fmla="*/ 15 h 38"/>
                <a:gd name="T54" fmla="*/ 21 w 38"/>
                <a:gd name="T55" fmla="*/ 18 h 38"/>
                <a:gd name="T56" fmla="*/ 22 w 38"/>
                <a:gd name="T57" fmla="*/ 18 h 38"/>
                <a:gd name="T58" fmla="*/ 24 w 38"/>
                <a:gd name="T59" fmla="*/ 16 h 38"/>
                <a:gd name="T60" fmla="*/ 24 w 38"/>
                <a:gd name="T61" fmla="*/ 15 h 38"/>
                <a:gd name="T62" fmla="*/ 27 w 38"/>
                <a:gd name="T63" fmla="*/ 9 h 38"/>
                <a:gd name="T64" fmla="*/ 24 w 38"/>
                <a:gd name="T65" fmla="*/ 12 h 38"/>
                <a:gd name="T66" fmla="*/ 24 w 38"/>
                <a:gd name="T67" fmla="*/ 13 h 38"/>
                <a:gd name="T68" fmla="*/ 26 w 38"/>
                <a:gd name="T69" fmla="*/ 14 h 38"/>
                <a:gd name="T70" fmla="*/ 29 w 38"/>
                <a:gd name="T71" fmla="*/ 11 h 38"/>
                <a:gd name="T72" fmla="*/ 27 w 38"/>
                <a:gd name="T73" fmla="*/ 9 h 38"/>
                <a:gd name="T74" fmla="*/ 29 w 38"/>
                <a:gd name="T75" fmla="*/ 7 h 38"/>
                <a:gd name="T76" fmla="*/ 29 w 38"/>
                <a:gd name="T77" fmla="*/ 8 h 38"/>
                <a:gd name="T78" fmla="*/ 30 w 38"/>
                <a:gd name="T79" fmla="*/ 9 h 38"/>
                <a:gd name="T80" fmla="*/ 31 w 38"/>
                <a:gd name="T81" fmla="*/ 9 h 38"/>
                <a:gd name="T82" fmla="*/ 31 w 38"/>
                <a:gd name="T83" fmla="*/ 9 h 38"/>
                <a:gd name="T84" fmla="*/ 30 w 38"/>
                <a:gd name="T85" fmla="*/ 8 h 38"/>
                <a:gd name="T86" fmla="*/ 29 w 38"/>
                <a:gd name="T87" fmla="*/ 7 h 38"/>
                <a:gd name="T88" fmla="*/ 29 w 38"/>
                <a:gd name="T89" fmla="*/ 7 h 38"/>
                <a:gd name="T90" fmla="*/ 36 w 38"/>
                <a:gd name="T91" fmla="*/ 0 h 38"/>
                <a:gd name="T92" fmla="*/ 32 w 38"/>
                <a:gd name="T93" fmla="*/ 5 h 38"/>
                <a:gd name="T94" fmla="*/ 32 w 38"/>
                <a:gd name="T95" fmla="*/ 6 h 38"/>
                <a:gd name="T96" fmla="*/ 33 w 38"/>
                <a:gd name="T97" fmla="*/ 6 h 38"/>
                <a:gd name="T98" fmla="*/ 38 w 38"/>
                <a:gd name="T99" fmla="*/ 2 h 38"/>
                <a:gd name="T100" fmla="*/ 37 w 38"/>
                <a:gd name="T101" fmla="*/ 1 h 38"/>
                <a:gd name="T102" fmla="*/ 36 w 38"/>
                <a:gd name="T103"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8">
                  <a:moveTo>
                    <a:pt x="3" y="34"/>
                  </a:moveTo>
                  <a:cubicBezTo>
                    <a:pt x="0" y="36"/>
                    <a:pt x="0" y="36"/>
                    <a:pt x="0" y="36"/>
                  </a:cubicBezTo>
                  <a:cubicBezTo>
                    <a:pt x="0" y="36"/>
                    <a:pt x="1" y="37"/>
                    <a:pt x="1" y="37"/>
                  </a:cubicBezTo>
                  <a:cubicBezTo>
                    <a:pt x="1" y="37"/>
                    <a:pt x="1" y="38"/>
                    <a:pt x="2" y="38"/>
                  </a:cubicBezTo>
                  <a:cubicBezTo>
                    <a:pt x="4" y="35"/>
                    <a:pt x="4" y="35"/>
                    <a:pt x="4" y="35"/>
                  </a:cubicBezTo>
                  <a:cubicBezTo>
                    <a:pt x="4" y="34"/>
                    <a:pt x="4" y="34"/>
                    <a:pt x="4" y="34"/>
                  </a:cubicBezTo>
                  <a:cubicBezTo>
                    <a:pt x="3" y="34"/>
                    <a:pt x="3" y="34"/>
                    <a:pt x="3" y="34"/>
                  </a:cubicBezTo>
                  <a:moveTo>
                    <a:pt x="7" y="29"/>
                  </a:moveTo>
                  <a:cubicBezTo>
                    <a:pt x="5" y="31"/>
                    <a:pt x="5" y="31"/>
                    <a:pt x="5" y="31"/>
                  </a:cubicBezTo>
                  <a:cubicBezTo>
                    <a:pt x="5" y="31"/>
                    <a:pt x="5" y="31"/>
                    <a:pt x="5" y="31"/>
                  </a:cubicBezTo>
                  <a:cubicBezTo>
                    <a:pt x="6" y="31"/>
                    <a:pt x="6" y="31"/>
                    <a:pt x="6" y="32"/>
                  </a:cubicBezTo>
                  <a:cubicBezTo>
                    <a:pt x="6" y="32"/>
                    <a:pt x="7" y="32"/>
                    <a:pt x="7" y="33"/>
                  </a:cubicBezTo>
                  <a:cubicBezTo>
                    <a:pt x="7" y="33"/>
                    <a:pt x="7" y="33"/>
                    <a:pt x="7" y="33"/>
                  </a:cubicBezTo>
                  <a:cubicBezTo>
                    <a:pt x="9" y="31"/>
                    <a:pt x="9" y="31"/>
                    <a:pt x="9" y="31"/>
                  </a:cubicBezTo>
                  <a:cubicBezTo>
                    <a:pt x="8" y="30"/>
                    <a:pt x="8" y="30"/>
                    <a:pt x="7" y="29"/>
                  </a:cubicBezTo>
                  <a:moveTo>
                    <a:pt x="12" y="24"/>
                  </a:moveTo>
                  <a:cubicBezTo>
                    <a:pt x="9" y="28"/>
                    <a:pt x="9" y="28"/>
                    <a:pt x="9" y="28"/>
                  </a:cubicBezTo>
                  <a:cubicBezTo>
                    <a:pt x="9" y="28"/>
                    <a:pt x="10" y="29"/>
                    <a:pt x="10" y="29"/>
                  </a:cubicBezTo>
                  <a:cubicBezTo>
                    <a:pt x="13" y="26"/>
                    <a:pt x="13" y="26"/>
                    <a:pt x="13" y="26"/>
                  </a:cubicBezTo>
                  <a:cubicBezTo>
                    <a:pt x="13" y="25"/>
                    <a:pt x="13" y="25"/>
                    <a:pt x="13" y="25"/>
                  </a:cubicBezTo>
                  <a:cubicBezTo>
                    <a:pt x="12" y="24"/>
                    <a:pt x="12" y="24"/>
                    <a:pt x="12" y="24"/>
                  </a:cubicBezTo>
                  <a:moveTo>
                    <a:pt x="17" y="22"/>
                  </a:moveTo>
                  <a:cubicBezTo>
                    <a:pt x="15" y="24"/>
                    <a:pt x="15" y="24"/>
                    <a:pt x="15" y="24"/>
                  </a:cubicBezTo>
                  <a:cubicBezTo>
                    <a:pt x="15" y="24"/>
                    <a:pt x="15" y="24"/>
                    <a:pt x="15" y="24"/>
                  </a:cubicBezTo>
                  <a:cubicBezTo>
                    <a:pt x="17" y="22"/>
                    <a:pt x="17" y="22"/>
                    <a:pt x="17" y="22"/>
                  </a:cubicBezTo>
                  <a:cubicBezTo>
                    <a:pt x="17" y="22"/>
                    <a:pt x="17" y="22"/>
                    <a:pt x="17" y="22"/>
                  </a:cubicBezTo>
                  <a:moveTo>
                    <a:pt x="24" y="15"/>
                  </a:moveTo>
                  <a:cubicBezTo>
                    <a:pt x="21" y="18"/>
                    <a:pt x="21" y="18"/>
                    <a:pt x="21" y="18"/>
                  </a:cubicBezTo>
                  <a:cubicBezTo>
                    <a:pt x="22" y="18"/>
                    <a:pt x="22" y="18"/>
                    <a:pt x="22" y="18"/>
                  </a:cubicBezTo>
                  <a:cubicBezTo>
                    <a:pt x="24" y="16"/>
                    <a:pt x="24" y="16"/>
                    <a:pt x="24" y="16"/>
                  </a:cubicBezTo>
                  <a:cubicBezTo>
                    <a:pt x="24" y="15"/>
                    <a:pt x="24" y="15"/>
                    <a:pt x="24" y="15"/>
                  </a:cubicBezTo>
                  <a:moveTo>
                    <a:pt x="27" y="9"/>
                  </a:moveTo>
                  <a:cubicBezTo>
                    <a:pt x="24" y="12"/>
                    <a:pt x="24" y="12"/>
                    <a:pt x="24" y="12"/>
                  </a:cubicBezTo>
                  <a:cubicBezTo>
                    <a:pt x="24" y="13"/>
                    <a:pt x="24" y="13"/>
                    <a:pt x="24" y="13"/>
                  </a:cubicBezTo>
                  <a:cubicBezTo>
                    <a:pt x="26" y="14"/>
                    <a:pt x="26" y="14"/>
                    <a:pt x="26" y="14"/>
                  </a:cubicBezTo>
                  <a:cubicBezTo>
                    <a:pt x="29" y="11"/>
                    <a:pt x="29" y="11"/>
                    <a:pt x="29" y="11"/>
                  </a:cubicBezTo>
                  <a:cubicBezTo>
                    <a:pt x="28" y="10"/>
                    <a:pt x="28" y="10"/>
                    <a:pt x="27" y="9"/>
                  </a:cubicBezTo>
                  <a:moveTo>
                    <a:pt x="29" y="7"/>
                  </a:moveTo>
                  <a:cubicBezTo>
                    <a:pt x="29" y="8"/>
                    <a:pt x="29" y="8"/>
                    <a:pt x="29" y="8"/>
                  </a:cubicBezTo>
                  <a:cubicBezTo>
                    <a:pt x="29" y="8"/>
                    <a:pt x="30" y="9"/>
                    <a:pt x="30" y="9"/>
                  </a:cubicBezTo>
                  <a:cubicBezTo>
                    <a:pt x="31" y="9"/>
                    <a:pt x="31" y="9"/>
                    <a:pt x="31" y="9"/>
                  </a:cubicBezTo>
                  <a:cubicBezTo>
                    <a:pt x="31" y="9"/>
                    <a:pt x="31" y="9"/>
                    <a:pt x="31" y="9"/>
                  </a:cubicBezTo>
                  <a:cubicBezTo>
                    <a:pt x="30" y="9"/>
                    <a:pt x="30" y="8"/>
                    <a:pt x="30" y="8"/>
                  </a:cubicBezTo>
                  <a:cubicBezTo>
                    <a:pt x="29" y="8"/>
                    <a:pt x="29" y="8"/>
                    <a:pt x="29" y="7"/>
                  </a:cubicBezTo>
                  <a:cubicBezTo>
                    <a:pt x="29" y="7"/>
                    <a:pt x="29" y="7"/>
                    <a:pt x="29" y="7"/>
                  </a:cubicBezTo>
                  <a:moveTo>
                    <a:pt x="36" y="0"/>
                  </a:moveTo>
                  <a:cubicBezTo>
                    <a:pt x="32" y="5"/>
                    <a:pt x="32" y="5"/>
                    <a:pt x="32" y="5"/>
                  </a:cubicBezTo>
                  <a:cubicBezTo>
                    <a:pt x="32" y="6"/>
                    <a:pt x="32" y="6"/>
                    <a:pt x="32" y="6"/>
                  </a:cubicBezTo>
                  <a:cubicBezTo>
                    <a:pt x="33" y="6"/>
                    <a:pt x="33" y="6"/>
                    <a:pt x="33" y="6"/>
                  </a:cubicBezTo>
                  <a:cubicBezTo>
                    <a:pt x="38" y="2"/>
                    <a:pt x="38" y="2"/>
                    <a:pt x="38" y="2"/>
                  </a:cubicBezTo>
                  <a:cubicBezTo>
                    <a:pt x="37" y="2"/>
                    <a:pt x="37" y="2"/>
                    <a:pt x="37" y="1"/>
                  </a:cubicBezTo>
                  <a:cubicBezTo>
                    <a:pt x="36" y="1"/>
                    <a:pt x="36" y="1"/>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2"/>
            <p:cNvSpPr/>
            <p:nvPr/>
          </p:nvSpPr>
          <p:spPr bwMode="auto">
            <a:xfrm rot="20333012">
              <a:off x="2175617" y="-68427"/>
              <a:ext cx="47381" cy="55279"/>
            </a:xfrm>
            <a:custGeom>
              <a:gdLst>
                <a:gd name="T0" fmla="*/ 2 w 5"/>
                <a:gd name="T1" fmla="*/ 0 h 5"/>
                <a:gd name="T2" fmla="*/ 1 w 5"/>
                <a:gd name="T3" fmla="*/ 1 h 5"/>
                <a:gd name="T4" fmla="*/ 1 w 5"/>
                <a:gd name="T5" fmla="*/ 4 h 5"/>
                <a:gd name="T6" fmla="*/ 2 w 5"/>
                <a:gd name="T7" fmla="*/ 5 h 5"/>
                <a:gd name="T8" fmla="*/ 4 w 5"/>
                <a:gd name="T9" fmla="*/ 4 h 5"/>
                <a:gd name="T10" fmla="*/ 5 w 5"/>
                <a:gd name="T11" fmla="*/ 2 h 5"/>
                <a:gd name="T12" fmla="*/ 4 w 5"/>
                <a:gd name="T13" fmla="*/ 1 h 5"/>
                <a:gd name="T14" fmla="*/ 3 w 5"/>
                <a:gd name="T15" fmla="*/ 0 h 5"/>
                <a:gd name="T16" fmla="*/ 2 w 5"/>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cubicBezTo>
                    <a:pt x="2" y="0"/>
                    <a:pt x="1" y="0"/>
                    <a:pt x="1" y="1"/>
                  </a:cubicBezTo>
                  <a:cubicBezTo>
                    <a:pt x="0" y="2"/>
                    <a:pt x="0" y="3"/>
                    <a:pt x="1" y="4"/>
                  </a:cubicBezTo>
                  <a:cubicBezTo>
                    <a:pt x="1" y="5"/>
                    <a:pt x="2" y="5"/>
                    <a:pt x="2" y="5"/>
                  </a:cubicBezTo>
                  <a:cubicBezTo>
                    <a:pt x="3" y="5"/>
                    <a:pt x="3" y="5"/>
                    <a:pt x="4" y="4"/>
                  </a:cubicBezTo>
                  <a:cubicBezTo>
                    <a:pt x="5" y="4"/>
                    <a:pt x="5" y="3"/>
                    <a:pt x="5" y="2"/>
                  </a:cubicBezTo>
                  <a:cubicBezTo>
                    <a:pt x="4" y="2"/>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3"/>
            <p:cNvSpPr/>
            <p:nvPr/>
          </p:nvSpPr>
          <p:spPr bwMode="auto">
            <a:xfrm rot="20333012">
              <a:off x="2410476" y="-592954"/>
              <a:ext cx="55279" cy="39485"/>
            </a:xfrm>
            <a:custGeom>
              <a:gdLst>
                <a:gd name="T0" fmla="*/ 2 w 5"/>
                <a:gd name="T1" fmla="*/ 0 h 4"/>
                <a:gd name="T2" fmla="*/ 1 w 5"/>
                <a:gd name="T3" fmla="*/ 0 h 4"/>
                <a:gd name="T4" fmla="*/ 0 w 5"/>
                <a:gd name="T5" fmla="*/ 2 h 4"/>
                <a:gd name="T6" fmla="*/ 1 w 5"/>
                <a:gd name="T7" fmla="*/ 3 h 4"/>
                <a:gd name="T8" fmla="*/ 2 w 5"/>
                <a:gd name="T9" fmla="*/ 4 h 4"/>
                <a:gd name="T10" fmla="*/ 2 w 5"/>
                <a:gd name="T11" fmla="*/ 4 h 4"/>
                <a:gd name="T12" fmla="*/ 4 w 5"/>
                <a:gd name="T13" fmla="*/ 3 h 4"/>
                <a:gd name="T14" fmla="*/ 4 w 5"/>
                <a:gd name="T15" fmla="*/ 0 h 4"/>
                <a:gd name="T16" fmla="*/ 2 w 5"/>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0"/>
                    <a:pt x="1" y="0"/>
                  </a:cubicBezTo>
                  <a:cubicBezTo>
                    <a:pt x="0" y="1"/>
                    <a:pt x="0" y="2"/>
                    <a:pt x="0" y="2"/>
                  </a:cubicBezTo>
                  <a:cubicBezTo>
                    <a:pt x="0" y="3"/>
                    <a:pt x="0" y="3"/>
                    <a:pt x="1" y="3"/>
                  </a:cubicBezTo>
                  <a:cubicBezTo>
                    <a:pt x="1" y="4"/>
                    <a:pt x="1" y="4"/>
                    <a:pt x="2" y="4"/>
                  </a:cubicBezTo>
                  <a:cubicBezTo>
                    <a:pt x="2" y="4"/>
                    <a:pt x="2" y="4"/>
                    <a:pt x="2" y="4"/>
                  </a:cubicBezTo>
                  <a:cubicBezTo>
                    <a:pt x="3" y="4"/>
                    <a:pt x="3" y="4"/>
                    <a:pt x="4" y="3"/>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4"/>
            <p:cNvSpPr/>
            <p:nvPr/>
          </p:nvSpPr>
          <p:spPr bwMode="auto">
            <a:xfrm rot="20333012">
              <a:off x="2151266" y="-127998"/>
              <a:ext cx="94764" cy="39485"/>
            </a:xfrm>
            <a:custGeom>
              <a:gdLst>
                <a:gd name="T0" fmla="*/ 2 w 9"/>
                <a:gd name="T1" fmla="*/ 0 h 3"/>
                <a:gd name="T2" fmla="*/ 2 w 9"/>
                <a:gd name="T3" fmla="*/ 0 h 3"/>
                <a:gd name="T4" fmla="*/ 0 w 9"/>
                <a:gd name="T5" fmla="*/ 1 h 3"/>
                <a:gd name="T6" fmla="*/ 2 w 9"/>
                <a:gd name="T7" fmla="*/ 3 h 3"/>
                <a:gd name="T8" fmla="*/ 6 w 9"/>
                <a:gd name="T9" fmla="*/ 3 h 3"/>
                <a:gd name="T10" fmla="*/ 7 w 9"/>
                <a:gd name="T11" fmla="*/ 3 h 3"/>
                <a:gd name="T12" fmla="*/ 7 w 9"/>
                <a:gd name="T13" fmla="*/ 2 h 3"/>
                <a:gd name="T14" fmla="*/ 8 w 9"/>
                <a:gd name="T15" fmla="*/ 0 h 3"/>
                <a:gd name="T16" fmla="*/ 8 w 9"/>
                <a:gd name="T17" fmla="*/ 0 h 3"/>
                <a:gd name="T18" fmla="*/ 9 w 9"/>
                <a:gd name="T19" fmla="*/ 1 h 3"/>
                <a:gd name="T20" fmla="*/ 8 w 9"/>
                <a:gd name="T21" fmla="*/ 0 h 3"/>
                <a:gd name="T22" fmla="*/ 8 w 9"/>
                <a:gd name="T23" fmla="*/ 0 h 3"/>
                <a:gd name="T24" fmla="*/ 2 w 9"/>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2" y="0"/>
                  </a:moveTo>
                  <a:cubicBezTo>
                    <a:pt x="2" y="0"/>
                    <a:pt x="2" y="0"/>
                    <a:pt x="2" y="0"/>
                  </a:cubicBezTo>
                  <a:cubicBezTo>
                    <a:pt x="1" y="0"/>
                    <a:pt x="0" y="1"/>
                    <a:pt x="0" y="1"/>
                  </a:cubicBezTo>
                  <a:cubicBezTo>
                    <a:pt x="0" y="2"/>
                    <a:pt x="1" y="3"/>
                    <a:pt x="2" y="3"/>
                  </a:cubicBezTo>
                  <a:cubicBezTo>
                    <a:pt x="6" y="3"/>
                    <a:pt x="6" y="3"/>
                    <a:pt x="6" y="3"/>
                  </a:cubicBezTo>
                  <a:cubicBezTo>
                    <a:pt x="7" y="3"/>
                    <a:pt x="7" y="3"/>
                    <a:pt x="7" y="3"/>
                  </a:cubicBezTo>
                  <a:cubicBezTo>
                    <a:pt x="7" y="2"/>
                    <a:pt x="7" y="2"/>
                    <a:pt x="7" y="2"/>
                  </a:cubicBezTo>
                  <a:cubicBezTo>
                    <a:pt x="7" y="1"/>
                    <a:pt x="8" y="0"/>
                    <a:pt x="8" y="0"/>
                  </a:cubicBezTo>
                  <a:cubicBezTo>
                    <a:pt x="8" y="0"/>
                    <a:pt x="8" y="0"/>
                    <a:pt x="8" y="0"/>
                  </a:cubicBezTo>
                  <a:cubicBezTo>
                    <a:pt x="9" y="0"/>
                    <a:pt x="9" y="1"/>
                    <a:pt x="9" y="1"/>
                  </a:cubicBezTo>
                  <a:cubicBezTo>
                    <a:pt x="9" y="0"/>
                    <a:pt x="9" y="0"/>
                    <a:pt x="8" y="0"/>
                  </a:cubicBezTo>
                  <a:cubicBezTo>
                    <a:pt x="8" y="0"/>
                    <a:pt x="8" y="0"/>
                    <a:pt x="8"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5"/>
            <p:cNvSpPr/>
            <p:nvPr/>
          </p:nvSpPr>
          <p:spPr bwMode="auto">
            <a:xfrm rot="20333012">
              <a:off x="2231067" y="-144344"/>
              <a:ext cx="31587" cy="102659"/>
            </a:xfrm>
            <a:custGeom>
              <a:gdLst>
                <a:gd name="T0" fmla="*/ 1 w 3"/>
                <a:gd name="T1" fmla="*/ 0 h 9"/>
                <a:gd name="T2" fmla="*/ 1 w 3"/>
                <a:gd name="T3" fmla="*/ 0 h 9"/>
                <a:gd name="T4" fmla="*/ 0 w 3"/>
                <a:gd name="T5" fmla="*/ 2 h 9"/>
                <a:gd name="T6" fmla="*/ 0 w 3"/>
                <a:gd name="T7" fmla="*/ 3 h 9"/>
                <a:gd name="T8" fmla="*/ 0 w 3"/>
                <a:gd name="T9" fmla="*/ 4 h 9"/>
                <a:gd name="T10" fmla="*/ 0 w 3"/>
                <a:gd name="T11" fmla="*/ 8 h 9"/>
                <a:gd name="T12" fmla="*/ 1 w 3"/>
                <a:gd name="T13" fmla="*/ 9 h 9"/>
                <a:gd name="T14" fmla="*/ 3 w 3"/>
                <a:gd name="T15" fmla="*/ 8 h 9"/>
                <a:gd name="T16" fmla="*/ 3 w 3"/>
                <a:gd name="T17" fmla="*/ 2 h 9"/>
                <a:gd name="T18" fmla="*/ 3 w 3"/>
                <a:gd name="T19" fmla="*/ 2 h 9"/>
                <a:gd name="T20" fmla="*/ 2 w 3"/>
                <a:gd name="T21" fmla="*/ 1 h 9"/>
                <a:gd name="T22" fmla="*/ 1 w 3"/>
                <a:gd name="T2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1" y="0"/>
                  </a:moveTo>
                  <a:cubicBezTo>
                    <a:pt x="1" y="0"/>
                    <a:pt x="1" y="0"/>
                    <a:pt x="1" y="0"/>
                  </a:cubicBezTo>
                  <a:cubicBezTo>
                    <a:pt x="1" y="0"/>
                    <a:pt x="0" y="1"/>
                    <a:pt x="0" y="2"/>
                  </a:cubicBezTo>
                  <a:cubicBezTo>
                    <a:pt x="0" y="3"/>
                    <a:pt x="0" y="3"/>
                    <a:pt x="0" y="3"/>
                  </a:cubicBezTo>
                  <a:cubicBezTo>
                    <a:pt x="0" y="4"/>
                    <a:pt x="0" y="4"/>
                    <a:pt x="0" y="4"/>
                  </a:cubicBezTo>
                  <a:cubicBezTo>
                    <a:pt x="0" y="8"/>
                    <a:pt x="0" y="8"/>
                    <a:pt x="0" y="8"/>
                  </a:cubicBezTo>
                  <a:cubicBezTo>
                    <a:pt x="0" y="9"/>
                    <a:pt x="1" y="9"/>
                    <a:pt x="1" y="9"/>
                  </a:cubicBezTo>
                  <a:cubicBezTo>
                    <a:pt x="2" y="9"/>
                    <a:pt x="3" y="9"/>
                    <a:pt x="3" y="8"/>
                  </a:cubicBezTo>
                  <a:cubicBezTo>
                    <a:pt x="3" y="2"/>
                    <a:pt x="3" y="2"/>
                    <a:pt x="3" y="2"/>
                  </a:cubicBezTo>
                  <a:cubicBezTo>
                    <a:pt x="3" y="2"/>
                    <a:pt x="3" y="2"/>
                    <a:pt x="3" y="2"/>
                  </a:cubicBezTo>
                  <a:cubicBezTo>
                    <a:pt x="3"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6"/>
            <p:cNvSpPr/>
            <p:nvPr/>
          </p:nvSpPr>
          <p:spPr bwMode="auto">
            <a:xfrm rot="20333012">
              <a:off x="2360619" y="-542307"/>
              <a:ext cx="31587" cy="78968"/>
            </a:xfrm>
            <a:custGeom>
              <a:gdLst>
                <a:gd name="T0" fmla="*/ 1 w 3"/>
                <a:gd name="T1" fmla="*/ 0 h 8"/>
                <a:gd name="T2" fmla="*/ 0 w 3"/>
                <a:gd name="T3" fmla="*/ 1 h 8"/>
                <a:gd name="T4" fmla="*/ 0 w 3"/>
                <a:gd name="T5" fmla="*/ 7 h 8"/>
                <a:gd name="T6" fmla="*/ 0 w 3"/>
                <a:gd name="T7" fmla="*/ 7 h 8"/>
                <a:gd name="T8" fmla="*/ 1 w 3"/>
                <a:gd name="T9" fmla="*/ 8 h 8"/>
                <a:gd name="T10" fmla="*/ 0 w 3"/>
                <a:gd name="T11" fmla="*/ 8 h 8"/>
                <a:gd name="T12" fmla="*/ 2 w 3"/>
                <a:gd name="T13" fmla="*/ 6 h 8"/>
                <a:gd name="T14" fmla="*/ 3 w 3"/>
                <a:gd name="T15" fmla="*/ 6 h 8"/>
                <a:gd name="T16" fmla="*/ 3 w 3"/>
                <a:gd name="T17" fmla="*/ 5 h 8"/>
                <a:gd name="T18" fmla="*/ 3 w 3"/>
                <a:gd name="T19" fmla="*/ 1 h 8"/>
                <a:gd name="T20" fmla="*/ 1 w 3"/>
                <a:gd name="T2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cubicBezTo>
                    <a:pt x="1" y="0"/>
                    <a:pt x="0" y="0"/>
                    <a:pt x="0" y="1"/>
                  </a:cubicBezTo>
                  <a:cubicBezTo>
                    <a:pt x="0" y="7"/>
                    <a:pt x="0" y="7"/>
                    <a:pt x="0" y="7"/>
                  </a:cubicBezTo>
                  <a:cubicBezTo>
                    <a:pt x="0" y="7"/>
                    <a:pt x="0" y="7"/>
                    <a:pt x="0" y="7"/>
                  </a:cubicBezTo>
                  <a:cubicBezTo>
                    <a:pt x="0" y="8"/>
                    <a:pt x="0" y="8"/>
                    <a:pt x="1" y="8"/>
                  </a:cubicBezTo>
                  <a:cubicBezTo>
                    <a:pt x="1" y="8"/>
                    <a:pt x="0" y="8"/>
                    <a:pt x="0" y="8"/>
                  </a:cubicBezTo>
                  <a:cubicBezTo>
                    <a:pt x="0" y="7"/>
                    <a:pt x="1" y="6"/>
                    <a:pt x="2" y="6"/>
                  </a:cubicBezTo>
                  <a:cubicBezTo>
                    <a:pt x="3" y="6"/>
                    <a:pt x="3" y="6"/>
                    <a:pt x="3"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7"/>
            <p:cNvSpPr/>
            <p:nvPr/>
          </p:nvSpPr>
          <p:spPr bwMode="auto">
            <a:xfrm rot="20333012">
              <a:off x="2372723" y="-493164"/>
              <a:ext cx="94764" cy="31587"/>
            </a:xfrm>
            <a:custGeom>
              <a:gdLst>
                <a:gd name="T0" fmla="*/ 2 w 9"/>
                <a:gd name="T1" fmla="*/ 0 h 3"/>
                <a:gd name="T2" fmla="*/ 0 w 9"/>
                <a:gd name="T3" fmla="*/ 2 h 3"/>
                <a:gd name="T4" fmla="*/ 1 w 9"/>
                <a:gd name="T5" fmla="*/ 2 h 3"/>
                <a:gd name="T6" fmla="*/ 2 w 9"/>
                <a:gd name="T7" fmla="*/ 3 h 3"/>
                <a:gd name="T8" fmla="*/ 2 w 9"/>
                <a:gd name="T9" fmla="*/ 3 h 3"/>
                <a:gd name="T10" fmla="*/ 8 w 9"/>
                <a:gd name="T11" fmla="*/ 3 h 3"/>
                <a:gd name="T12" fmla="*/ 8 w 9"/>
                <a:gd name="T13" fmla="*/ 3 h 3"/>
                <a:gd name="T14" fmla="*/ 9 w 9"/>
                <a:gd name="T15" fmla="*/ 2 h 3"/>
                <a:gd name="T16" fmla="*/ 8 w 9"/>
                <a:gd name="T17" fmla="*/ 0 h 3"/>
                <a:gd name="T18" fmla="*/ 4 w 9"/>
                <a:gd name="T19" fmla="*/ 0 h 3"/>
                <a:gd name="T20" fmla="*/ 3 w 9"/>
                <a:gd name="T21" fmla="*/ 0 h 3"/>
                <a:gd name="T22" fmla="*/ 2 w 9"/>
                <a:gd name="T23"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0"/>
                  </a:moveTo>
                  <a:cubicBezTo>
                    <a:pt x="1" y="0"/>
                    <a:pt x="0" y="1"/>
                    <a:pt x="0" y="2"/>
                  </a:cubicBezTo>
                  <a:cubicBezTo>
                    <a:pt x="0" y="2"/>
                    <a:pt x="1" y="2"/>
                    <a:pt x="1" y="2"/>
                  </a:cubicBezTo>
                  <a:cubicBezTo>
                    <a:pt x="1" y="2"/>
                    <a:pt x="1" y="3"/>
                    <a:pt x="2" y="3"/>
                  </a:cubicBezTo>
                  <a:cubicBezTo>
                    <a:pt x="2" y="3"/>
                    <a:pt x="2" y="3"/>
                    <a:pt x="2" y="3"/>
                  </a:cubicBezTo>
                  <a:cubicBezTo>
                    <a:pt x="8" y="3"/>
                    <a:pt x="8" y="3"/>
                    <a:pt x="8" y="3"/>
                  </a:cubicBezTo>
                  <a:cubicBezTo>
                    <a:pt x="8" y="3"/>
                    <a:pt x="8" y="3"/>
                    <a:pt x="8" y="3"/>
                  </a:cubicBezTo>
                  <a:cubicBezTo>
                    <a:pt x="9" y="3"/>
                    <a:pt x="9" y="2"/>
                    <a:pt x="9" y="2"/>
                  </a:cubicBezTo>
                  <a:cubicBezTo>
                    <a:pt x="9" y="1"/>
                    <a:pt x="9" y="0"/>
                    <a:pt x="8" y="0"/>
                  </a:cubicBezTo>
                  <a:cubicBezTo>
                    <a:pt x="4" y="0"/>
                    <a:pt x="4" y="0"/>
                    <a:pt x="4"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8"/>
            <p:cNvSpPr>
              <a:spLocks noEditPoints="1"/>
            </p:cNvSpPr>
            <p:nvPr/>
          </p:nvSpPr>
          <p:spPr bwMode="auto">
            <a:xfrm rot="20333012">
              <a:off x="2167093" y="-443061"/>
              <a:ext cx="292184" cy="276390"/>
            </a:xfrm>
            <a:custGeom>
              <a:gdLst>
                <a:gd name="T0" fmla="*/ 0 w 27"/>
                <a:gd name="T1" fmla="*/ 14 h 26"/>
                <a:gd name="T2" fmla="*/ 7 w 27"/>
                <a:gd name="T3" fmla="*/ 18 h 26"/>
                <a:gd name="T4" fmla="*/ 8 w 27"/>
                <a:gd name="T5" fmla="*/ 20 h 26"/>
                <a:gd name="T6" fmla="*/ 12 w 27"/>
                <a:gd name="T7" fmla="*/ 26 h 26"/>
                <a:gd name="T8" fmla="*/ 10 w 27"/>
                <a:gd name="T9" fmla="*/ 18 h 26"/>
                <a:gd name="T10" fmla="*/ 9 w 27"/>
                <a:gd name="T11" fmla="*/ 19 h 26"/>
                <a:gd name="T12" fmla="*/ 8 w 27"/>
                <a:gd name="T13" fmla="*/ 19 h 26"/>
                <a:gd name="T14" fmla="*/ 8 w 27"/>
                <a:gd name="T15" fmla="*/ 17 h 26"/>
                <a:gd name="T16" fmla="*/ 27 w 27"/>
                <a:gd name="T17" fmla="*/ 14 h 26"/>
                <a:gd name="T18" fmla="*/ 19 w 27"/>
                <a:gd name="T19" fmla="*/ 17 h 26"/>
                <a:gd name="T20" fmla="*/ 19 w 27"/>
                <a:gd name="T21" fmla="*/ 19 h 26"/>
                <a:gd name="T22" fmla="*/ 18 w 27"/>
                <a:gd name="T23" fmla="*/ 19 h 26"/>
                <a:gd name="T24" fmla="*/ 17 w 27"/>
                <a:gd name="T25" fmla="*/ 18 h 26"/>
                <a:gd name="T26" fmla="*/ 15 w 27"/>
                <a:gd name="T27" fmla="*/ 26 h 26"/>
                <a:gd name="T28" fmla="*/ 19 w 27"/>
                <a:gd name="T29" fmla="*/ 20 h 26"/>
                <a:gd name="T30" fmla="*/ 20 w 27"/>
                <a:gd name="T31" fmla="*/ 18 h 26"/>
                <a:gd name="T32" fmla="*/ 27 w 27"/>
                <a:gd name="T33" fmla="*/ 14 h 26"/>
                <a:gd name="T34" fmla="*/ 15 w 27"/>
                <a:gd name="T35" fmla="*/ 3 h 26"/>
                <a:gd name="T36" fmla="*/ 18 w 27"/>
                <a:gd name="T37" fmla="*/ 7 h 26"/>
                <a:gd name="T38" fmla="*/ 19 w 27"/>
                <a:gd name="T39" fmla="*/ 7 h 26"/>
                <a:gd name="T40" fmla="*/ 19 w 27"/>
                <a:gd name="T41" fmla="*/ 9 h 26"/>
                <a:gd name="T42" fmla="*/ 23 w 27"/>
                <a:gd name="T43" fmla="*/ 12 h 26"/>
                <a:gd name="T44" fmla="*/ 26 w 27"/>
                <a:gd name="T45" fmla="*/ 11 h 26"/>
                <a:gd name="T46" fmla="*/ 19 w 27"/>
                <a:gd name="T47" fmla="*/ 7 h 26"/>
                <a:gd name="T48" fmla="*/ 15 w 27"/>
                <a:gd name="T49" fmla="*/ 0 h 26"/>
                <a:gd name="T50" fmla="*/ 12 w 27"/>
                <a:gd name="T51" fmla="*/ 0 h 26"/>
                <a:gd name="T52" fmla="*/ 8 w 27"/>
                <a:gd name="T53" fmla="*/ 6 h 26"/>
                <a:gd name="T54" fmla="*/ 6 w 27"/>
                <a:gd name="T55" fmla="*/ 8 h 26"/>
                <a:gd name="T56" fmla="*/ 0 w 27"/>
                <a:gd name="T57" fmla="*/ 12 h 26"/>
                <a:gd name="T58" fmla="*/ 8 w 27"/>
                <a:gd name="T59" fmla="*/ 9 h 26"/>
                <a:gd name="T60" fmla="*/ 8 w 27"/>
                <a:gd name="T61" fmla="*/ 9 h 26"/>
                <a:gd name="T62" fmla="*/ 8 w 27"/>
                <a:gd name="T63" fmla="*/ 7 h 26"/>
                <a:gd name="T64" fmla="*/ 10 w 27"/>
                <a:gd name="T65" fmla="*/ 8 h 26"/>
                <a:gd name="T66" fmla="*/ 12 w 27"/>
                <a:gd name="T67" fmla="*/ 0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6">
                  <a:moveTo>
                    <a:pt x="4" y="14"/>
                  </a:moveTo>
                  <a:cubicBezTo>
                    <a:pt x="0" y="14"/>
                    <a:pt x="0" y="14"/>
                    <a:pt x="0" y="14"/>
                  </a:cubicBezTo>
                  <a:cubicBezTo>
                    <a:pt x="0" y="14"/>
                    <a:pt x="1" y="15"/>
                    <a:pt x="1" y="15"/>
                  </a:cubicBezTo>
                  <a:cubicBezTo>
                    <a:pt x="7" y="18"/>
                    <a:pt x="7" y="18"/>
                    <a:pt x="7" y="18"/>
                  </a:cubicBezTo>
                  <a:cubicBezTo>
                    <a:pt x="8" y="19"/>
                    <a:pt x="8" y="19"/>
                    <a:pt x="8" y="19"/>
                  </a:cubicBezTo>
                  <a:cubicBezTo>
                    <a:pt x="8" y="20"/>
                    <a:pt x="8" y="20"/>
                    <a:pt x="8" y="20"/>
                  </a:cubicBezTo>
                  <a:cubicBezTo>
                    <a:pt x="11" y="26"/>
                    <a:pt x="11" y="26"/>
                    <a:pt x="11" y="26"/>
                  </a:cubicBezTo>
                  <a:cubicBezTo>
                    <a:pt x="12" y="26"/>
                    <a:pt x="12" y="26"/>
                    <a:pt x="12" y="26"/>
                  </a:cubicBezTo>
                  <a:cubicBezTo>
                    <a:pt x="12" y="23"/>
                    <a:pt x="12" y="23"/>
                    <a:pt x="12" y="23"/>
                  </a:cubicBezTo>
                  <a:cubicBezTo>
                    <a:pt x="10" y="18"/>
                    <a:pt x="10" y="18"/>
                    <a:pt x="10" y="18"/>
                  </a:cubicBezTo>
                  <a:cubicBezTo>
                    <a:pt x="10" y="18"/>
                    <a:pt x="10" y="18"/>
                    <a:pt x="10" y="18"/>
                  </a:cubicBezTo>
                  <a:cubicBezTo>
                    <a:pt x="9" y="19"/>
                    <a:pt x="9" y="19"/>
                    <a:pt x="9" y="19"/>
                  </a:cubicBezTo>
                  <a:cubicBezTo>
                    <a:pt x="8" y="19"/>
                    <a:pt x="8" y="19"/>
                    <a:pt x="8" y="19"/>
                  </a:cubicBezTo>
                  <a:cubicBezTo>
                    <a:pt x="8" y="19"/>
                    <a:pt x="8" y="19"/>
                    <a:pt x="8" y="19"/>
                  </a:cubicBezTo>
                  <a:cubicBezTo>
                    <a:pt x="7" y="18"/>
                    <a:pt x="7" y="18"/>
                    <a:pt x="8" y="17"/>
                  </a:cubicBezTo>
                  <a:cubicBezTo>
                    <a:pt x="8" y="17"/>
                    <a:pt x="8" y="17"/>
                    <a:pt x="8" y="17"/>
                  </a:cubicBezTo>
                  <a:cubicBezTo>
                    <a:pt x="4" y="14"/>
                    <a:pt x="4" y="14"/>
                    <a:pt x="4" y="14"/>
                  </a:cubicBezTo>
                  <a:moveTo>
                    <a:pt x="27" y="14"/>
                  </a:moveTo>
                  <a:cubicBezTo>
                    <a:pt x="23" y="14"/>
                    <a:pt x="23" y="14"/>
                    <a:pt x="23" y="14"/>
                  </a:cubicBezTo>
                  <a:cubicBezTo>
                    <a:pt x="19" y="17"/>
                    <a:pt x="19" y="17"/>
                    <a:pt x="19" y="17"/>
                  </a:cubicBezTo>
                  <a:cubicBezTo>
                    <a:pt x="19" y="17"/>
                    <a:pt x="19" y="17"/>
                    <a:pt x="19" y="17"/>
                  </a:cubicBezTo>
                  <a:cubicBezTo>
                    <a:pt x="20" y="18"/>
                    <a:pt x="20" y="18"/>
                    <a:pt x="19" y="19"/>
                  </a:cubicBezTo>
                  <a:cubicBezTo>
                    <a:pt x="19" y="19"/>
                    <a:pt x="19" y="19"/>
                    <a:pt x="19" y="19"/>
                  </a:cubicBezTo>
                  <a:cubicBezTo>
                    <a:pt x="18" y="19"/>
                    <a:pt x="18" y="19"/>
                    <a:pt x="18" y="19"/>
                  </a:cubicBezTo>
                  <a:cubicBezTo>
                    <a:pt x="17" y="18"/>
                    <a:pt x="17" y="18"/>
                    <a:pt x="17" y="18"/>
                  </a:cubicBezTo>
                  <a:cubicBezTo>
                    <a:pt x="17" y="18"/>
                    <a:pt x="17" y="18"/>
                    <a:pt x="17" y="18"/>
                  </a:cubicBezTo>
                  <a:cubicBezTo>
                    <a:pt x="15" y="23"/>
                    <a:pt x="15" y="23"/>
                    <a:pt x="15" y="23"/>
                  </a:cubicBezTo>
                  <a:cubicBezTo>
                    <a:pt x="15" y="26"/>
                    <a:pt x="15" y="26"/>
                    <a:pt x="15" y="26"/>
                  </a:cubicBezTo>
                  <a:cubicBezTo>
                    <a:pt x="15" y="26"/>
                    <a:pt x="15" y="26"/>
                    <a:pt x="15" y="26"/>
                  </a:cubicBezTo>
                  <a:cubicBezTo>
                    <a:pt x="19" y="20"/>
                    <a:pt x="19" y="20"/>
                    <a:pt x="19" y="20"/>
                  </a:cubicBezTo>
                  <a:cubicBezTo>
                    <a:pt x="19" y="19"/>
                    <a:pt x="19" y="19"/>
                    <a:pt x="19" y="19"/>
                  </a:cubicBezTo>
                  <a:cubicBezTo>
                    <a:pt x="20" y="18"/>
                    <a:pt x="20" y="18"/>
                    <a:pt x="20" y="18"/>
                  </a:cubicBezTo>
                  <a:cubicBezTo>
                    <a:pt x="26" y="15"/>
                    <a:pt x="26" y="15"/>
                    <a:pt x="26" y="15"/>
                  </a:cubicBezTo>
                  <a:cubicBezTo>
                    <a:pt x="26" y="15"/>
                    <a:pt x="27" y="14"/>
                    <a:pt x="27" y="14"/>
                  </a:cubicBezTo>
                  <a:moveTo>
                    <a:pt x="15" y="0"/>
                  </a:moveTo>
                  <a:cubicBezTo>
                    <a:pt x="15" y="3"/>
                    <a:pt x="15" y="3"/>
                    <a:pt x="15" y="3"/>
                  </a:cubicBezTo>
                  <a:cubicBezTo>
                    <a:pt x="17" y="8"/>
                    <a:pt x="17" y="8"/>
                    <a:pt x="17" y="8"/>
                  </a:cubicBezTo>
                  <a:cubicBezTo>
                    <a:pt x="18" y="7"/>
                    <a:pt x="18" y="7"/>
                    <a:pt x="18" y="7"/>
                  </a:cubicBezTo>
                  <a:cubicBezTo>
                    <a:pt x="18" y="7"/>
                    <a:pt x="18" y="7"/>
                    <a:pt x="19" y="7"/>
                  </a:cubicBezTo>
                  <a:cubicBezTo>
                    <a:pt x="19" y="7"/>
                    <a:pt x="19" y="7"/>
                    <a:pt x="19" y="7"/>
                  </a:cubicBezTo>
                  <a:cubicBezTo>
                    <a:pt x="20" y="8"/>
                    <a:pt x="20" y="8"/>
                    <a:pt x="19" y="9"/>
                  </a:cubicBezTo>
                  <a:cubicBezTo>
                    <a:pt x="19" y="9"/>
                    <a:pt x="19" y="9"/>
                    <a:pt x="19" y="9"/>
                  </a:cubicBezTo>
                  <a:cubicBezTo>
                    <a:pt x="19" y="10"/>
                    <a:pt x="19" y="10"/>
                    <a:pt x="19" y="10"/>
                  </a:cubicBezTo>
                  <a:cubicBezTo>
                    <a:pt x="23" y="12"/>
                    <a:pt x="23" y="12"/>
                    <a:pt x="23" y="12"/>
                  </a:cubicBezTo>
                  <a:cubicBezTo>
                    <a:pt x="27" y="12"/>
                    <a:pt x="27" y="12"/>
                    <a:pt x="27" y="12"/>
                  </a:cubicBezTo>
                  <a:cubicBezTo>
                    <a:pt x="27" y="12"/>
                    <a:pt x="26" y="11"/>
                    <a:pt x="26" y="11"/>
                  </a:cubicBezTo>
                  <a:cubicBezTo>
                    <a:pt x="21" y="8"/>
                    <a:pt x="21" y="8"/>
                    <a:pt x="21" y="8"/>
                  </a:cubicBezTo>
                  <a:cubicBezTo>
                    <a:pt x="19" y="7"/>
                    <a:pt x="19" y="7"/>
                    <a:pt x="19" y="7"/>
                  </a:cubicBezTo>
                  <a:cubicBezTo>
                    <a:pt x="19" y="6"/>
                    <a:pt x="19" y="6"/>
                    <a:pt x="19" y="6"/>
                  </a:cubicBezTo>
                  <a:cubicBezTo>
                    <a:pt x="15" y="0"/>
                    <a:pt x="15" y="0"/>
                    <a:pt x="15" y="0"/>
                  </a:cubicBezTo>
                  <a:cubicBezTo>
                    <a:pt x="15" y="0"/>
                    <a:pt x="15" y="0"/>
                    <a:pt x="15" y="0"/>
                  </a:cubicBezTo>
                  <a:moveTo>
                    <a:pt x="12" y="0"/>
                  </a:moveTo>
                  <a:cubicBezTo>
                    <a:pt x="12" y="0"/>
                    <a:pt x="12" y="0"/>
                    <a:pt x="11" y="0"/>
                  </a:cubicBezTo>
                  <a:cubicBezTo>
                    <a:pt x="8" y="6"/>
                    <a:pt x="8" y="6"/>
                    <a:pt x="8" y="6"/>
                  </a:cubicBezTo>
                  <a:cubicBezTo>
                    <a:pt x="8" y="7"/>
                    <a:pt x="8" y="7"/>
                    <a:pt x="8" y="7"/>
                  </a:cubicBezTo>
                  <a:cubicBezTo>
                    <a:pt x="6" y="8"/>
                    <a:pt x="6" y="8"/>
                    <a:pt x="6" y="8"/>
                  </a:cubicBezTo>
                  <a:cubicBezTo>
                    <a:pt x="1" y="11"/>
                    <a:pt x="1" y="11"/>
                    <a:pt x="1" y="11"/>
                  </a:cubicBezTo>
                  <a:cubicBezTo>
                    <a:pt x="1" y="11"/>
                    <a:pt x="0" y="12"/>
                    <a:pt x="0" y="12"/>
                  </a:cubicBezTo>
                  <a:cubicBezTo>
                    <a:pt x="4" y="12"/>
                    <a:pt x="4" y="12"/>
                    <a:pt x="4" y="12"/>
                  </a:cubicBezTo>
                  <a:cubicBezTo>
                    <a:pt x="8" y="9"/>
                    <a:pt x="8" y="9"/>
                    <a:pt x="8" y="9"/>
                  </a:cubicBezTo>
                  <a:cubicBezTo>
                    <a:pt x="8" y="9"/>
                    <a:pt x="8" y="9"/>
                    <a:pt x="8" y="9"/>
                  </a:cubicBezTo>
                  <a:cubicBezTo>
                    <a:pt x="8" y="9"/>
                    <a:pt x="8" y="9"/>
                    <a:pt x="8" y="9"/>
                  </a:cubicBezTo>
                  <a:cubicBezTo>
                    <a:pt x="7" y="8"/>
                    <a:pt x="7" y="8"/>
                    <a:pt x="8" y="7"/>
                  </a:cubicBezTo>
                  <a:cubicBezTo>
                    <a:pt x="8" y="7"/>
                    <a:pt x="8" y="7"/>
                    <a:pt x="8" y="7"/>
                  </a:cubicBezTo>
                  <a:cubicBezTo>
                    <a:pt x="9" y="7"/>
                    <a:pt x="9" y="7"/>
                    <a:pt x="9" y="7"/>
                  </a:cubicBezTo>
                  <a:cubicBezTo>
                    <a:pt x="10" y="8"/>
                    <a:pt x="10" y="8"/>
                    <a:pt x="10" y="8"/>
                  </a:cubicBezTo>
                  <a:cubicBezTo>
                    <a:pt x="12" y="3"/>
                    <a:pt x="12" y="3"/>
                    <a:pt x="12" y="3"/>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9"/>
            <p:cNvSpPr>
              <a:spLocks noEditPoints="1"/>
            </p:cNvSpPr>
            <p:nvPr/>
          </p:nvSpPr>
          <p:spPr bwMode="auto">
            <a:xfrm rot="20333012">
              <a:off x="2393284" y="-160117"/>
              <a:ext cx="31587" cy="229010"/>
            </a:xfrm>
            <a:custGeom>
              <a:gdLst>
                <a:gd name="T0" fmla="*/ 1 w 3"/>
                <a:gd name="T1" fmla="*/ 16 h 22"/>
                <a:gd name="T2" fmla="*/ 0 w 3"/>
                <a:gd name="T3" fmla="*/ 17 h 22"/>
                <a:gd name="T4" fmla="*/ 0 w 3"/>
                <a:gd name="T5" fmla="*/ 21 h 22"/>
                <a:gd name="T6" fmla="*/ 1 w 3"/>
                <a:gd name="T7" fmla="*/ 22 h 22"/>
                <a:gd name="T8" fmla="*/ 3 w 3"/>
                <a:gd name="T9" fmla="*/ 21 h 22"/>
                <a:gd name="T10" fmla="*/ 3 w 3"/>
                <a:gd name="T11" fmla="*/ 17 h 22"/>
                <a:gd name="T12" fmla="*/ 1 w 3"/>
                <a:gd name="T13" fmla="*/ 16 h 22"/>
                <a:gd name="T14" fmla="*/ 1 w 3"/>
                <a:gd name="T15" fmla="*/ 12 h 22"/>
                <a:gd name="T16" fmla="*/ 0 w 3"/>
                <a:gd name="T17" fmla="*/ 14 h 22"/>
                <a:gd name="T18" fmla="*/ 0 w 3"/>
                <a:gd name="T19" fmla="*/ 14 h 22"/>
                <a:gd name="T20" fmla="*/ 1 w 3"/>
                <a:gd name="T21" fmla="*/ 14 h 22"/>
                <a:gd name="T22" fmla="*/ 1 w 3"/>
                <a:gd name="T23" fmla="*/ 14 h 22"/>
                <a:gd name="T24" fmla="*/ 2 w 3"/>
                <a:gd name="T25" fmla="*/ 14 h 22"/>
                <a:gd name="T26" fmla="*/ 2 w 3"/>
                <a:gd name="T27" fmla="*/ 14 h 22"/>
                <a:gd name="T28" fmla="*/ 3 w 3"/>
                <a:gd name="T29" fmla="*/ 14 h 22"/>
                <a:gd name="T30" fmla="*/ 3 w 3"/>
                <a:gd name="T31" fmla="*/ 14 h 22"/>
                <a:gd name="T32" fmla="*/ 1 w 3"/>
                <a:gd name="T33" fmla="*/ 12 h 22"/>
                <a:gd name="T34" fmla="*/ 1 w 3"/>
                <a:gd name="T35" fmla="*/ 9 h 22"/>
                <a:gd name="T36" fmla="*/ 0 w 3"/>
                <a:gd name="T37" fmla="*/ 10 h 22"/>
                <a:gd name="T38" fmla="*/ 0 w 3"/>
                <a:gd name="T39" fmla="*/ 10 h 22"/>
                <a:gd name="T40" fmla="*/ 1 w 3"/>
                <a:gd name="T41" fmla="*/ 10 h 22"/>
                <a:gd name="T42" fmla="*/ 1 w 3"/>
                <a:gd name="T43" fmla="*/ 10 h 22"/>
                <a:gd name="T44" fmla="*/ 2 w 3"/>
                <a:gd name="T45" fmla="*/ 10 h 22"/>
                <a:gd name="T46" fmla="*/ 2 w 3"/>
                <a:gd name="T47" fmla="*/ 10 h 22"/>
                <a:gd name="T48" fmla="*/ 3 w 3"/>
                <a:gd name="T49" fmla="*/ 10 h 22"/>
                <a:gd name="T50" fmla="*/ 3 w 3"/>
                <a:gd name="T51" fmla="*/ 10 h 22"/>
                <a:gd name="T52" fmla="*/ 1 w 3"/>
                <a:gd name="T53" fmla="*/ 9 h 22"/>
                <a:gd name="T54" fmla="*/ 1 w 3"/>
                <a:gd name="T55" fmla="*/ 5 h 22"/>
                <a:gd name="T56" fmla="*/ 0 w 3"/>
                <a:gd name="T57" fmla="*/ 6 h 22"/>
                <a:gd name="T58" fmla="*/ 0 w 3"/>
                <a:gd name="T59" fmla="*/ 7 h 22"/>
                <a:gd name="T60" fmla="*/ 1 w 3"/>
                <a:gd name="T61" fmla="*/ 6 h 22"/>
                <a:gd name="T62" fmla="*/ 1 w 3"/>
                <a:gd name="T63" fmla="*/ 6 h 22"/>
                <a:gd name="T64" fmla="*/ 2 w 3"/>
                <a:gd name="T65" fmla="*/ 6 h 22"/>
                <a:gd name="T66" fmla="*/ 2 w 3"/>
                <a:gd name="T67" fmla="*/ 6 h 22"/>
                <a:gd name="T68" fmla="*/ 3 w 3"/>
                <a:gd name="T69" fmla="*/ 7 h 22"/>
                <a:gd name="T70" fmla="*/ 3 w 3"/>
                <a:gd name="T71" fmla="*/ 6 h 22"/>
                <a:gd name="T72" fmla="*/ 1 w 3"/>
                <a:gd name="T73" fmla="*/ 5 h 22"/>
                <a:gd name="T74" fmla="*/ 0 w 3"/>
                <a:gd name="T75" fmla="*/ 0 h 22"/>
                <a:gd name="T76" fmla="*/ 0 w 3"/>
                <a:gd name="T77" fmla="*/ 3 h 22"/>
                <a:gd name="T78" fmla="*/ 1 w 3"/>
                <a:gd name="T79" fmla="*/ 2 h 22"/>
                <a:gd name="T80" fmla="*/ 1 w 3"/>
                <a:gd name="T81" fmla="*/ 2 h 22"/>
                <a:gd name="T82" fmla="*/ 2 w 3"/>
                <a:gd name="T83" fmla="*/ 2 h 22"/>
                <a:gd name="T84" fmla="*/ 2 w 3"/>
                <a:gd name="T85" fmla="*/ 2 h 22"/>
                <a:gd name="T86" fmla="*/ 3 w 3"/>
                <a:gd name="T87" fmla="*/ 3 h 22"/>
                <a:gd name="T88" fmla="*/ 3 w 3"/>
                <a:gd name="T89" fmla="*/ 0 h 22"/>
                <a:gd name="T90" fmla="*/ 2 w 3"/>
                <a:gd name="T91" fmla="*/ 0 h 22"/>
                <a:gd name="T92" fmla="*/ 1 w 3"/>
                <a:gd name="T93" fmla="*/ 1 h 22"/>
                <a:gd name="T94" fmla="*/ 1 w 3"/>
                <a:gd name="T95" fmla="*/ 0 h 22"/>
                <a:gd name="T96" fmla="*/ 0 w 3"/>
                <a:gd name="T97"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22">
                  <a:moveTo>
                    <a:pt x="1" y="16"/>
                  </a:moveTo>
                  <a:cubicBezTo>
                    <a:pt x="0" y="17"/>
                    <a:pt x="0" y="17"/>
                    <a:pt x="0" y="17"/>
                  </a:cubicBezTo>
                  <a:cubicBezTo>
                    <a:pt x="0" y="21"/>
                    <a:pt x="0" y="21"/>
                    <a:pt x="0" y="21"/>
                  </a:cubicBezTo>
                  <a:cubicBezTo>
                    <a:pt x="0" y="22"/>
                    <a:pt x="1" y="22"/>
                    <a:pt x="1" y="22"/>
                  </a:cubicBezTo>
                  <a:cubicBezTo>
                    <a:pt x="2" y="22"/>
                    <a:pt x="3" y="22"/>
                    <a:pt x="3" y="21"/>
                  </a:cubicBezTo>
                  <a:cubicBezTo>
                    <a:pt x="3" y="17"/>
                    <a:pt x="3" y="17"/>
                    <a:pt x="3" y="17"/>
                  </a:cubicBezTo>
                  <a:cubicBezTo>
                    <a:pt x="1" y="16"/>
                    <a:pt x="1" y="16"/>
                    <a:pt x="1" y="16"/>
                  </a:cubicBezTo>
                  <a:moveTo>
                    <a:pt x="1" y="12"/>
                  </a:moveTo>
                  <a:cubicBezTo>
                    <a:pt x="0" y="14"/>
                    <a:pt x="0" y="14"/>
                    <a:pt x="0" y="14"/>
                  </a:cubicBezTo>
                  <a:cubicBezTo>
                    <a:pt x="0" y="14"/>
                    <a:pt x="0" y="14"/>
                    <a:pt x="0" y="14"/>
                  </a:cubicBezTo>
                  <a:cubicBezTo>
                    <a:pt x="1" y="14"/>
                    <a:pt x="1" y="14"/>
                    <a:pt x="1" y="14"/>
                  </a:cubicBezTo>
                  <a:cubicBezTo>
                    <a:pt x="1" y="14"/>
                    <a:pt x="1" y="14"/>
                    <a:pt x="1" y="14"/>
                  </a:cubicBezTo>
                  <a:cubicBezTo>
                    <a:pt x="2" y="14"/>
                    <a:pt x="2" y="14"/>
                    <a:pt x="2" y="14"/>
                  </a:cubicBezTo>
                  <a:cubicBezTo>
                    <a:pt x="2" y="14"/>
                    <a:pt x="2" y="14"/>
                    <a:pt x="2" y="14"/>
                  </a:cubicBezTo>
                  <a:cubicBezTo>
                    <a:pt x="3" y="14"/>
                    <a:pt x="3" y="14"/>
                    <a:pt x="3" y="14"/>
                  </a:cubicBezTo>
                  <a:cubicBezTo>
                    <a:pt x="3" y="14"/>
                    <a:pt x="3" y="14"/>
                    <a:pt x="3" y="14"/>
                  </a:cubicBezTo>
                  <a:cubicBezTo>
                    <a:pt x="1" y="12"/>
                    <a:pt x="1" y="12"/>
                    <a:pt x="1" y="12"/>
                  </a:cubicBezTo>
                  <a:moveTo>
                    <a:pt x="1" y="9"/>
                  </a:moveTo>
                  <a:cubicBezTo>
                    <a:pt x="0" y="10"/>
                    <a:pt x="0" y="10"/>
                    <a:pt x="0" y="10"/>
                  </a:cubicBezTo>
                  <a:cubicBezTo>
                    <a:pt x="0" y="10"/>
                    <a:pt x="0" y="10"/>
                    <a:pt x="0" y="10"/>
                  </a:cubicBezTo>
                  <a:cubicBezTo>
                    <a:pt x="1" y="10"/>
                    <a:pt x="1" y="10"/>
                    <a:pt x="1" y="10"/>
                  </a:cubicBezTo>
                  <a:cubicBezTo>
                    <a:pt x="1" y="10"/>
                    <a:pt x="1" y="10"/>
                    <a:pt x="1" y="10"/>
                  </a:cubicBezTo>
                  <a:cubicBezTo>
                    <a:pt x="2" y="10"/>
                    <a:pt x="2" y="10"/>
                    <a:pt x="2" y="10"/>
                  </a:cubicBezTo>
                  <a:cubicBezTo>
                    <a:pt x="2" y="10"/>
                    <a:pt x="2" y="10"/>
                    <a:pt x="2" y="10"/>
                  </a:cubicBezTo>
                  <a:cubicBezTo>
                    <a:pt x="3" y="10"/>
                    <a:pt x="3" y="10"/>
                    <a:pt x="3" y="10"/>
                  </a:cubicBezTo>
                  <a:cubicBezTo>
                    <a:pt x="3" y="10"/>
                    <a:pt x="3" y="10"/>
                    <a:pt x="3" y="10"/>
                  </a:cubicBezTo>
                  <a:cubicBezTo>
                    <a:pt x="1" y="9"/>
                    <a:pt x="1" y="9"/>
                    <a:pt x="1" y="9"/>
                  </a:cubicBezTo>
                  <a:moveTo>
                    <a:pt x="1" y="5"/>
                  </a:moveTo>
                  <a:cubicBezTo>
                    <a:pt x="0" y="6"/>
                    <a:pt x="0" y="6"/>
                    <a:pt x="0" y="6"/>
                  </a:cubicBezTo>
                  <a:cubicBezTo>
                    <a:pt x="0" y="7"/>
                    <a:pt x="0" y="7"/>
                    <a:pt x="0" y="7"/>
                  </a:cubicBezTo>
                  <a:cubicBezTo>
                    <a:pt x="1" y="6"/>
                    <a:pt x="1" y="6"/>
                    <a:pt x="1" y="6"/>
                  </a:cubicBezTo>
                  <a:cubicBezTo>
                    <a:pt x="1" y="6"/>
                    <a:pt x="1" y="6"/>
                    <a:pt x="1" y="6"/>
                  </a:cubicBezTo>
                  <a:cubicBezTo>
                    <a:pt x="2" y="6"/>
                    <a:pt x="2" y="6"/>
                    <a:pt x="2" y="6"/>
                  </a:cubicBezTo>
                  <a:cubicBezTo>
                    <a:pt x="2" y="6"/>
                    <a:pt x="2" y="6"/>
                    <a:pt x="2" y="6"/>
                  </a:cubicBezTo>
                  <a:cubicBezTo>
                    <a:pt x="3" y="7"/>
                    <a:pt x="3" y="7"/>
                    <a:pt x="3" y="7"/>
                  </a:cubicBezTo>
                  <a:cubicBezTo>
                    <a:pt x="3" y="6"/>
                    <a:pt x="3" y="6"/>
                    <a:pt x="3" y="6"/>
                  </a:cubicBezTo>
                  <a:cubicBezTo>
                    <a:pt x="1" y="5"/>
                    <a:pt x="1" y="5"/>
                    <a:pt x="1" y="5"/>
                  </a:cubicBezTo>
                  <a:moveTo>
                    <a:pt x="0" y="0"/>
                  </a:moveTo>
                  <a:cubicBezTo>
                    <a:pt x="0" y="3"/>
                    <a:pt x="0" y="3"/>
                    <a:pt x="0" y="3"/>
                  </a:cubicBezTo>
                  <a:cubicBezTo>
                    <a:pt x="1" y="2"/>
                    <a:pt x="1" y="2"/>
                    <a:pt x="1" y="2"/>
                  </a:cubicBezTo>
                  <a:cubicBezTo>
                    <a:pt x="1" y="2"/>
                    <a:pt x="1" y="2"/>
                    <a:pt x="1" y="2"/>
                  </a:cubicBezTo>
                  <a:cubicBezTo>
                    <a:pt x="2" y="2"/>
                    <a:pt x="2" y="2"/>
                    <a:pt x="2" y="2"/>
                  </a:cubicBezTo>
                  <a:cubicBezTo>
                    <a:pt x="2" y="2"/>
                    <a:pt x="2" y="2"/>
                    <a:pt x="2" y="2"/>
                  </a:cubicBezTo>
                  <a:cubicBezTo>
                    <a:pt x="3" y="3"/>
                    <a:pt x="3" y="3"/>
                    <a:pt x="3" y="3"/>
                  </a:cubicBezTo>
                  <a:cubicBezTo>
                    <a:pt x="3" y="0"/>
                    <a:pt x="3" y="0"/>
                    <a:pt x="3" y="0"/>
                  </a:cubicBezTo>
                  <a:cubicBezTo>
                    <a:pt x="3" y="0"/>
                    <a:pt x="2" y="0"/>
                    <a:pt x="2" y="0"/>
                  </a:cubicBezTo>
                  <a:cubicBezTo>
                    <a:pt x="2" y="1"/>
                    <a:pt x="2" y="1"/>
                    <a:pt x="1" y="1"/>
                  </a:cubicBezTo>
                  <a:cubicBezTo>
                    <a:pt x="1" y="1"/>
                    <a:pt x="1" y="1"/>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0"/>
            <p:cNvSpPr/>
            <p:nvPr/>
          </p:nvSpPr>
          <p:spPr bwMode="auto">
            <a:xfrm rot="20333012">
              <a:off x="2430872" y="-35285"/>
              <a:ext cx="71072" cy="78968"/>
            </a:xfrm>
            <a:custGeom>
              <a:gdLst>
                <a:gd name="T0" fmla="*/ 1 w 7"/>
                <a:gd name="T1" fmla="*/ 0 h 7"/>
                <a:gd name="T2" fmla="*/ 1 w 7"/>
                <a:gd name="T3" fmla="*/ 1 h 7"/>
                <a:gd name="T4" fmla="*/ 0 w 7"/>
                <a:gd name="T5" fmla="*/ 2 h 7"/>
                <a:gd name="T6" fmla="*/ 2 w 7"/>
                <a:gd name="T7" fmla="*/ 3 h 7"/>
                <a:gd name="T8" fmla="*/ 5 w 7"/>
                <a:gd name="T9" fmla="*/ 6 h 7"/>
                <a:gd name="T10" fmla="*/ 5 w 7"/>
                <a:gd name="T11" fmla="*/ 7 h 7"/>
                <a:gd name="T12" fmla="*/ 6 w 7"/>
                <a:gd name="T13" fmla="*/ 6 h 7"/>
                <a:gd name="T14" fmla="*/ 6 w 7"/>
                <a:gd name="T15" fmla="*/ 5 h 7"/>
                <a:gd name="T16" fmla="*/ 2 w 7"/>
                <a:gd name="T17" fmla="*/ 0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1"/>
                  </a:cubicBezTo>
                  <a:cubicBezTo>
                    <a:pt x="0" y="2"/>
                    <a:pt x="0" y="2"/>
                    <a:pt x="0" y="2"/>
                  </a:cubicBezTo>
                  <a:cubicBezTo>
                    <a:pt x="2" y="3"/>
                    <a:pt x="2" y="3"/>
                    <a:pt x="2" y="3"/>
                  </a:cubicBezTo>
                  <a:cubicBezTo>
                    <a:pt x="5" y="6"/>
                    <a:pt x="5" y="6"/>
                    <a:pt x="5" y="6"/>
                  </a:cubicBezTo>
                  <a:cubicBezTo>
                    <a:pt x="5" y="7"/>
                    <a:pt x="5" y="7"/>
                    <a:pt x="5" y="7"/>
                  </a:cubicBezTo>
                  <a:cubicBezTo>
                    <a:pt x="6" y="6"/>
                    <a:pt x="6" y="6"/>
                    <a:pt x="6" y="6"/>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1"/>
            <p:cNvSpPr/>
            <p:nvPr/>
          </p:nvSpPr>
          <p:spPr bwMode="auto">
            <a:xfrm rot="20333012">
              <a:off x="2371675" y="-13947"/>
              <a:ext cx="78968" cy="78968"/>
            </a:xfrm>
            <a:custGeom>
              <a:gdLst>
                <a:gd name="T0" fmla="*/ 6 w 8"/>
                <a:gd name="T1" fmla="*/ 0 h 7"/>
                <a:gd name="T2" fmla="*/ 6 w 8"/>
                <a:gd name="T3" fmla="*/ 0 h 7"/>
                <a:gd name="T4" fmla="*/ 5 w 8"/>
                <a:gd name="T5" fmla="*/ 0 h 7"/>
                <a:gd name="T6" fmla="*/ 1 w 8"/>
                <a:gd name="T7" fmla="*/ 5 h 7"/>
                <a:gd name="T8" fmla="*/ 1 w 8"/>
                <a:gd name="T9" fmla="*/ 6 h 7"/>
                <a:gd name="T10" fmla="*/ 2 w 8"/>
                <a:gd name="T11" fmla="*/ 7 h 7"/>
                <a:gd name="T12" fmla="*/ 2 w 8"/>
                <a:gd name="T13" fmla="*/ 6 h 7"/>
                <a:gd name="T14" fmla="*/ 5 w 8"/>
                <a:gd name="T15" fmla="*/ 3 h 7"/>
                <a:gd name="T16" fmla="*/ 6 w 8"/>
                <a:gd name="T17" fmla="*/ 2 h 7"/>
                <a:gd name="T18" fmla="*/ 7 w 8"/>
                <a:gd name="T19" fmla="*/ 1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6"/>
                  </a:cubicBezTo>
                  <a:cubicBezTo>
                    <a:pt x="2" y="7"/>
                    <a:pt x="2" y="7"/>
                    <a:pt x="2" y="7"/>
                  </a:cubicBezTo>
                  <a:cubicBezTo>
                    <a:pt x="2" y="6"/>
                    <a:pt x="2" y="6"/>
                    <a:pt x="2" y="6"/>
                  </a:cubicBezTo>
                  <a:cubicBezTo>
                    <a:pt x="5" y="3"/>
                    <a:pt x="5" y="3"/>
                    <a:pt x="5" y="3"/>
                  </a:cubicBezTo>
                  <a:cubicBezTo>
                    <a:pt x="6" y="2"/>
                    <a:pt x="6" y="2"/>
                    <a:pt x="6" y="2"/>
                  </a:cubicBezTo>
                  <a:cubicBezTo>
                    <a:pt x="7" y="1"/>
                    <a:pt x="7" y="1"/>
                    <a:pt x="7" y="1"/>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2"/>
            <p:cNvSpPr/>
            <p:nvPr/>
          </p:nvSpPr>
          <p:spPr bwMode="auto">
            <a:xfrm rot="20333012">
              <a:off x="2415226" y="-71851"/>
              <a:ext cx="71072" cy="71072"/>
            </a:xfrm>
            <a:custGeom>
              <a:gdLst>
                <a:gd name="T0" fmla="*/ 1 w 7"/>
                <a:gd name="T1" fmla="*/ 0 h 7"/>
                <a:gd name="T2" fmla="*/ 1 w 7"/>
                <a:gd name="T3" fmla="*/ 2 h 7"/>
                <a:gd name="T4" fmla="*/ 0 w 7"/>
                <a:gd name="T5" fmla="*/ 2 h 7"/>
                <a:gd name="T6" fmla="*/ 2 w 7"/>
                <a:gd name="T7" fmla="*/ 4 h 7"/>
                <a:gd name="T8" fmla="*/ 5 w 7"/>
                <a:gd name="T9" fmla="*/ 7 h 7"/>
                <a:gd name="T10" fmla="*/ 5 w 7"/>
                <a:gd name="T11" fmla="*/ 7 h 7"/>
                <a:gd name="T12" fmla="*/ 6 w 7"/>
                <a:gd name="T13" fmla="*/ 7 h 7"/>
                <a:gd name="T14" fmla="*/ 6 w 7"/>
                <a:gd name="T15" fmla="*/ 5 h 7"/>
                <a:gd name="T16" fmla="*/ 2 w 7"/>
                <a:gd name="T17" fmla="*/ 0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2"/>
                  </a:cubicBezTo>
                  <a:cubicBezTo>
                    <a:pt x="0" y="2"/>
                    <a:pt x="0" y="2"/>
                    <a:pt x="0" y="2"/>
                  </a:cubicBezTo>
                  <a:cubicBezTo>
                    <a:pt x="2" y="4"/>
                    <a:pt x="2" y="4"/>
                    <a:pt x="2" y="4"/>
                  </a:cubicBezTo>
                  <a:cubicBezTo>
                    <a:pt x="5" y="7"/>
                    <a:pt x="5" y="7"/>
                    <a:pt x="5" y="7"/>
                  </a:cubicBezTo>
                  <a:cubicBezTo>
                    <a:pt x="5" y="7"/>
                    <a:pt x="5" y="7"/>
                    <a:pt x="5" y="7"/>
                  </a:cubicBezTo>
                  <a:cubicBezTo>
                    <a:pt x="6" y="7"/>
                    <a:pt x="6" y="7"/>
                    <a:pt x="6" y="7"/>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3"/>
            <p:cNvSpPr/>
            <p:nvPr/>
          </p:nvSpPr>
          <p:spPr bwMode="auto">
            <a:xfrm rot="20333012">
              <a:off x="2356028" y="-50514"/>
              <a:ext cx="78968" cy="71072"/>
            </a:xfrm>
            <a:custGeom>
              <a:gdLst>
                <a:gd name="T0" fmla="*/ 6 w 8"/>
                <a:gd name="T1" fmla="*/ 0 h 7"/>
                <a:gd name="T2" fmla="*/ 6 w 8"/>
                <a:gd name="T3" fmla="*/ 0 h 7"/>
                <a:gd name="T4" fmla="*/ 5 w 8"/>
                <a:gd name="T5" fmla="*/ 0 h 7"/>
                <a:gd name="T6" fmla="*/ 1 w 8"/>
                <a:gd name="T7" fmla="*/ 5 h 7"/>
                <a:gd name="T8" fmla="*/ 1 w 8"/>
                <a:gd name="T9" fmla="*/ 7 h 7"/>
                <a:gd name="T10" fmla="*/ 2 w 8"/>
                <a:gd name="T11" fmla="*/ 7 h 7"/>
                <a:gd name="T12" fmla="*/ 2 w 8"/>
                <a:gd name="T13" fmla="*/ 7 h 7"/>
                <a:gd name="T14" fmla="*/ 5 w 8"/>
                <a:gd name="T15" fmla="*/ 4 h 7"/>
                <a:gd name="T16" fmla="*/ 6 w 8"/>
                <a:gd name="T17" fmla="*/ 2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7"/>
                  </a:cubicBezTo>
                  <a:cubicBezTo>
                    <a:pt x="2" y="7"/>
                    <a:pt x="2" y="7"/>
                    <a:pt x="2" y="7"/>
                  </a:cubicBezTo>
                  <a:cubicBezTo>
                    <a:pt x="2" y="7"/>
                    <a:pt x="2" y="7"/>
                    <a:pt x="2" y="7"/>
                  </a:cubicBezTo>
                  <a:cubicBezTo>
                    <a:pt x="5" y="4"/>
                    <a:pt x="5" y="4"/>
                    <a:pt x="5" y="4"/>
                  </a:cubicBezTo>
                  <a:cubicBezTo>
                    <a:pt x="6" y="2"/>
                    <a:pt x="6" y="2"/>
                    <a:pt x="6" y="2"/>
                  </a:cubicBezTo>
                  <a:cubicBezTo>
                    <a:pt x="7" y="2"/>
                    <a:pt x="7" y="2"/>
                    <a:pt x="7" y="2"/>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4"/>
            <p:cNvSpPr/>
            <p:nvPr/>
          </p:nvSpPr>
          <p:spPr bwMode="auto">
            <a:xfrm rot="20333012">
              <a:off x="2401000" y="-108685"/>
              <a:ext cx="71072" cy="71072"/>
            </a:xfrm>
            <a:custGeom>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1"/>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6"/>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5"/>
            <p:cNvSpPr/>
            <p:nvPr/>
          </p:nvSpPr>
          <p:spPr bwMode="auto">
            <a:xfrm rot="20333012">
              <a:off x="2341803" y="-87347"/>
              <a:ext cx="78968" cy="71072"/>
            </a:xfrm>
            <a:custGeom>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6"/>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1"/>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6"/>
            <p:cNvSpPr/>
            <p:nvPr/>
          </p:nvSpPr>
          <p:spPr bwMode="auto">
            <a:xfrm rot="20333012">
              <a:off x="2385353" y="-153149"/>
              <a:ext cx="71072" cy="78968"/>
            </a:xfrm>
            <a:custGeom>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2"/>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7"/>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7"/>
            <p:cNvSpPr/>
            <p:nvPr/>
          </p:nvSpPr>
          <p:spPr bwMode="auto">
            <a:xfrm rot="20333012">
              <a:off x="2326156" y="-131811"/>
              <a:ext cx="78968" cy="78968"/>
            </a:xfrm>
            <a:custGeom>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7"/>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2"/>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8"/>
            <p:cNvSpPr>
              <a:spLocks noEditPoints="1"/>
            </p:cNvSpPr>
            <p:nvPr/>
          </p:nvSpPr>
          <p:spPr bwMode="auto">
            <a:xfrm rot="20333012">
              <a:off x="2456247" y="-417707"/>
              <a:ext cx="236905" cy="23692"/>
            </a:xfrm>
            <a:custGeom>
              <a:gdLst>
                <a:gd name="T0" fmla="*/ 2 w 22"/>
                <a:gd name="T1" fmla="*/ 0 h 2"/>
                <a:gd name="T2" fmla="*/ 0 w 22"/>
                <a:gd name="T3" fmla="*/ 0 h 2"/>
                <a:gd name="T4" fmla="*/ 0 w 22"/>
                <a:gd name="T5" fmla="*/ 1 h 2"/>
                <a:gd name="T6" fmla="*/ 0 w 22"/>
                <a:gd name="T7" fmla="*/ 2 h 2"/>
                <a:gd name="T8" fmla="*/ 2 w 22"/>
                <a:gd name="T9" fmla="*/ 2 h 2"/>
                <a:gd name="T10" fmla="*/ 2 w 22"/>
                <a:gd name="T11" fmla="*/ 2 h 2"/>
                <a:gd name="T12" fmla="*/ 2 w 22"/>
                <a:gd name="T13" fmla="*/ 1 h 2"/>
                <a:gd name="T14" fmla="*/ 2 w 22"/>
                <a:gd name="T15" fmla="*/ 0 h 2"/>
                <a:gd name="T16" fmla="*/ 2 w 22"/>
                <a:gd name="T17" fmla="*/ 0 h 2"/>
                <a:gd name="T18" fmla="*/ 2 w 22"/>
                <a:gd name="T19" fmla="*/ 0 h 2"/>
                <a:gd name="T20" fmla="*/ 6 w 22"/>
                <a:gd name="T21" fmla="*/ 0 h 2"/>
                <a:gd name="T22" fmla="*/ 6 w 22"/>
                <a:gd name="T23" fmla="*/ 0 h 2"/>
                <a:gd name="T24" fmla="*/ 4 w 22"/>
                <a:gd name="T25" fmla="*/ 1 h 2"/>
                <a:gd name="T26" fmla="*/ 6 w 22"/>
                <a:gd name="T27" fmla="*/ 2 h 2"/>
                <a:gd name="T28" fmla="*/ 6 w 22"/>
                <a:gd name="T29" fmla="*/ 2 h 2"/>
                <a:gd name="T30" fmla="*/ 6 w 22"/>
                <a:gd name="T31" fmla="*/ 2 h 2"/>
                <a:gd name="T32" fmla="*/ 5 w 22"/>
                <a:gd name="T33" fmla="*/ 1 h 2"/>
                <a:gd name="T34" fmla="*/ 6 w 22"/>
                <a:gd name="T35" fmla="*/ 0 h 2"/>
                <a:gd name="T36" fmla="*/ 6 w 22"/>
                <a:gd name="T37" fmla="*/ 0 h 2"/>
                <a:gd name="T38" fmla="*/ 6 w 22"/>
                <a:gd name="T39" fmla="*/ 0 h 2"/>
                <a:gd name="T40" fmla="*/ 10 w 22"/>
                <a:gd name="T41" fmla="*/ 0 h 2"/>
                <a:gd name="T42" fmla="*/ 9 w 22"/>
                <a:gd name="T43" fmla="*/ 0 h 2"/>
                <a:gd name="T44" fmla="*/ 8 w 22"/>
                <a:gd name="T45" fmla="*/ 1 h 2"/>
                <a:gd name="T46" fmla="*/ 9 w 22"/>
                <a:gd name="T47" fmla="*/ 2 h 2"/>
                <a:gd name="T48" fmla="*/ 10 w 22"/>
                <a:gd name="T49" fmla="*/ 2 h 2"/>
                <a:gd name="T50" fmla="*/ 10 w 22"/>
                <a:gd name="T51" fmla="*/ 2 h 2"/>
                <a:gd name="T52" fmla="*/ 9 w 22"/>
                <a:gd name="T53" fmla="*/ 1 h 2"/>
                <a:gd name="T54" fmla="*/ 10 w 22"/>
                <a:gd name="T55" fmla="*/ 0 h 2"/>
                <a:gd name="T56" fmla="*/ 10 w 22"/>
                <a:gd name="T57" fmla="*/ 0 h 2"/>
                <a:gd name="T58" fmla="*/ 10 w 22"/>
                <a:gd name="T59" fmla="*/ 0 h 2"/>
                <a:gd name="T60" fmla="*/ 14 w 22"/>
                <a:gd name="T61" fmla="*/ 0 h 2"/>
                <a:gd name="T62" fmla="*/ 13 w 22"/>
                <a:gd name="T63" fmla="*/ 0 h 2"/>
                <a:gd name="T64" fmla="*/ 12 w 22"/>
                <a:gd name="T65" fmla="*/ 1 h 2"/>
                <a:gd name="T66" fmla="*/ 13 w 22"/>
                <a:gd name="T67" fmla="*/ 2 h 2"/>
                <a:gd name="T68" fmla="*/ 14 w 22"/>
                <a:gd name="T69" fmla="*/ 2 h 2"/>
                <a:gd name="T70" fmla="*/ 13 w 22"/>
                <a:gd name="T71" fmla="*/ 2 h 2"/>
                <a:gd name="T72" fmla="*/ 13 w 22"/>
                <a:gd name="T73" fmla="*/ 1 h 2"/>
                <a:gd name="T74" fmla="*/ 13 w 22"/>
                <a:gd name="T75" fmla="*/ 0 h 2"/>
                <a:gd name="T76" fmla="*/ 13 w 22"/>
                <a:gd name="T77" fmla="*/ 0 h 2"/>
                <a:gd name="T78" fmla="*/ 14 w 22"/>
                <a:gd name="T79" fmla="*/ 0 h 2"/>
                <a:gd name="T80" fmla="*/ 20 w 22"/>
                <a:gd name="T81" fmla="*/ 0 h 2"/>
                <a:gd name="T82" fmla="*/ 17 w 22"/>
                <a:gd name="T83" fmla="*/ 0 h 2"/>
                <a:gd name="T84" fmla="*/ 16 w 22"/>
                <a:gd name="T85" fmla="*/ 1 h 2"/>
                <a:gd name="T86" fmla="*/ 17 w 22"/>
                <a:gd name="T87" fmla="*/ 2 h 2"/>
                <a:gd name="T88" fmla="*/ 20 w 22"/>
                <a:gd name="T89" fmla="*/ 2 h 2"/>
                <a:gd name="T90" fmla="*/ 22 w 22"/>
                <a:gd name="T91" fmla="*/ 1 h 2"/>
                <a:gd name="T92" fmla="*/ 20 w 22"/>
                <a:gd name="T93"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
                  <a:moveTo>
                    <a:pt x="2" y="0"/>
                  </a:moveTo>
                  <a:cubicBezTo>
                    <a:pt x="0" y="0"/>
                    <a:pt x="0" y="0"/>
                    <a:pt x="0" y="0"/>
                  </a:cubicBezTo>
                  <a:cubicBezTo>
                    <a:pt x="0" y="0"/>
                    <a:pt x="0" y="1"/>
                    <a:pt x="0" y="1"/>
                  </a:cubicBezTo>
                  <a:cubicBezTo>
                    <a:pt x="0" y="1"/>
                    <a:pt x="0" y="2"/>
                    <a:pt x="0" y="2"/>
                  </a:cubicBezTo>
                  <a:cubicBezTo>
                    <a:pt x="2" y="2"/>
                    <a:pt x="2" y="2"/>
                    <a:pt x="2" y="2"/>
                  </a:cubicBezTo>
                  <a:cubicBezTo>
                    <a:pt x="2" y="2"/>
                    <a:pt x="2" y="2"/>
                    <a:pt x="2" y="2"/>
                  </a:cubicBezTo>
                  <a:cubicBezTo>
                    <a:pt x="2" y="2"/>
                    <a:pt x="2" y="1"/>
                    <a:pt x="2" y="1"/>
                  </a:cubicBezTo>
                  <a:cubicBezTo>
                    <a:pt x="2" y="1"/>
                    <a:pt x="2" y="0"/>
                    <a:pt x="2" y="0"/>
                  </a:cubicBezTo>
                  <a:cubicBezTo>
                    <a:pt x="2" y="0"/>
                    <a:pt x="2" y="0"/>
                    <a:pt x="2" y="0"/>
                  </a:cubicBezTo>
                  <a:cubicBezTo>
                    <a:pt x="2" y="0"/>
                    <a:pt x="2" y="0"/>
                    <a:pt x="2" y="0"/>
                  </a:cubicBezTo>
                  <a:moveTo>
                    <a:pt x="6" y="0"/>
                  </a:moveTo>
                  <a:cubicBezTo>
                    <a:pt x="6" y="0"/>
                    <a:pt x="6" y="0"/>
                    <a:pt x="6" y="0"/>
                  </a:cubicBezTo>
                  <a:cubicBezTo>
                    <a:pt x="4" y="1"/>
                    <a:pt x="4" y="1"/>
                    <a:pt x="4" y="1"/>
                  </a:cubicBezTo>
                  <a:cubicBezTo>
                    <a:pt x="6" y="2"/>
                    <a:pt x="6" y="2"/>
                    <a:pt x="6" y="2"/>
                  </a:cubicBezTo>
                  <a:cubicBezTo>
                    <a:pt x="6" y="2"/>
                    <a:pt x="6" y="2"/>
                    <a:pt x="6" y="2"/>
                  </a:cubicBezTo>
                  <a:cubicBezTo>
                    <a:pt x="6" y="2"/>
                    <a:pt x="6" y="2"/>
                    <a:pt x="6" y="2"/>
                  </a:cubicBezTo>
                  <a:cubicBezTo>
                    <a:pt x="6" y="2"/>
                    <a:pt x="5" y="1"/>
                    <a:pt x="5" y="1"/>
                  </a:cubicBezTo>
                  <a:cubicBezTo>
                    <a:pt x="5" y="1"/>
                    <a:pt x="6" y="0"/>
                    <a:pt x="6" y="0"/>
                  </a:cubicBezTo>
                  <a:cubicBezTo>
                    <a:pt x="6" y="0"/>
                    <a:pt x="6" y="0"/>
                    <a:pt x="6" y="0"/>
                  </a:cubicBezTo>
                  <a:cubicBezTo>
                    <a:pt x="6" y="0"/>
                    <a:pt x="6" y="0"/>
                    <a:pt x="6" y="0"/>
                  </a:cubicBezTo>
                  <a:moveTo>
                    <a:pt x="10" y="0"/>
                  </a:moveTo>
                  <a:cubicBezTo>
                    <a:pt x="9" y="0"/>
                    <a:pt x="9" y="0"/>
                    <a:pt x="9" y="0"/>
                  </a:cubicBezTo>
                  <a:cubicBezTo>
                    <a:pt x="8" y="1"/>
                    <a:pt x="8" y="1"/>
                    <a:pt x="8" y="1"/>
                  </a:cubicBezTo>
                  <a:cubicBezTo>
                    <a:pt x="9" y="2"/>
                    <a:pt x="9" y="2"/>
                    <a:pt x="9" y="2"/>
                  </a:cubicBezTo>
                  <a:cubicBezTo>
                    <a:pt x="10" y="2"/>
                    <a:pt x="10" y="2"/>
                    <a:pt x="10" y="2"/>
                  </a:cubicBezTo>
                  <a:cubicBezTo>
                    <a:pt x="10" y="2"/>
                    <a:pt x="10" y="2"/>
                    <a:pt x="10" y="2"/>
                  </a:cubicBezTo>
                  <a:cubicBezTo>
                    <a:pt x="9" y="2"/>
                    <a:pt x="9" y="1"/>
                    <a:pt x="9" y="1"/>
                  </a:cubicBezTo>
                  <a:cubicBezTo>
                    <a:pt x="9" y="1"/>
                    <a:pt x="9" y="0"/>
                    <a:pt x="10" y="0"/>
                  </a:cubicBezTo>
                  <a:cubicBezTo>
                    <a:pt x="10" y="0"/>
                    <a:pt x="10" y="0"/>
                    <a:pt x="10" y="0"/>
                  </a:cubicBezTo>
                  <a:cubicBezTo>
                    <a:pt x="10" y="0"/>
                    <a:pt x="10" y="0"/>
                    <a:pt x="10" y="0"/>
                  </a:cubicBezTo>
                  <a:moveTo>
                    <a:pt x="14" y="0"/>
                  </a:moveTo>
                  <a:cubicBezTo>
                    <a:pt x="13" y="0"/>
                    <a:pt x="13" y="0"/>
                    <a:pt x="13" y="0"/>
                  </a:cubicBezTo>
                  <a:cubicBezTo>
                    <a:pt x="12" y="1"/>
                    <a:pt x="12" y="1"/>
                    <a:pt x="12" y="1"/>
                  </a:cubicBezTo>
                  <a:cubicBezTo>
                    <a:pt x="13" y="2"/>
                    <a:pt x="13" y="2"/>
                    <a:pt x="13" y="2"/>
                  </a:cubicBezTo>
                  <a:cubicBezTo>
                    <a:pt x="14" y="2"/>
                    <a:pt x="14" y="2"/>
                    <a:pt x="14" y="2"/>
                  </a:cubicBezTo>
                  <a:cubicBezTo>
                    <a:pt x="13" y="2"/>
                    <a:pt x="13" y="2"/>
                    <a:pt x="13" y="2"/>
                  </a:cubicBezTo>
                  <a:cubicBezTo>
                    <a:pt x="13" y="2"/>
                    <a:pt x="13" y="1"/>
                    <a:pt x="13" y="1"/>
                  </a:cubicBezTo>
                  <a:cubicBezTo>
                    <a:pt x="13" y="1"/>
                    <a:pt x="13" y="0"/>
                    <a:pt x="13" y="0"/>
                  </a:cubicBezTo>
                  <a:cubicBezTo>
                    <a:pt x="13" y="0"/>
                    <a:pt x="13" y="0"/>
                    <a:pt x="13" y="0"/>
                  </a:cubicBezTo>
                  <a:cubicBezTo>
                    <a:pt x="14" y="0"/>
                    <a:pt x="14" y="0"/>
                    <a:pt x="14" y="0"/>
                  </a:cubicBezTo>
                  <a:moveTo>
                    <a:pt x="20" y="0"/>
                  </a:moveTo>
                  <a:cubicBezTo>
                    <a:pt x="17" y="0"/>
                    <a:pt x="17" y="0"/>
                    <a:pt x="17" y="0"/>
                  </a:cubicBezTo>
                  <a:cubicBezTo>
                    <a:pt x="16" y="1"/>
                    <a:pt x="16" y="1"/>
                    <a:pt x="16" y="1"/>
                  </a:cubicBezTo>
                  <a:cubicBezTo>
                    <a:pt x="17" y="2"/>
                    <a:pt x="17" y="2"/>
                    <a:pt x="17" y="2"/>
                  </a:cubicBezTo>
                  <a:cubicBezTo>
                    <a:pt x="20" y="2"/>
                    <a:pt x="20" y="2"/>
                    <a:pt x="20" y="2"/>
                  </a:cubicBezTo>
                  <a:cubicBezTo>
                    <a:pt x="21" y="2"/>
                    <a:pt x="22" y="2"/>
                    <a:pt x="22" y="1"/>
                  </a:cubicBezTo>
                  <a:cubicBezTo>
                    <a:pt x="22" y="0"/>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9"/>
            <p:cNvSpPr/>
            <p:nvPr/>
          </p:nvSpPr>
          <p:spPr bwMode="auto">
            <a:xfrm rot="20333012">
              <a:off x="2581611" y="-491937"/>
              <a:ext cx="71072" cy="63174"/>
            </a:xfrm>
            <a:custGeom>
              <a:gdLst>
                <a:gd name="T0" fmla="*/ 6 w 7"/>
                <a:gd name="T1" fmla="*/ 0 h 6"/>
                <a:gd name="T2" fmla="*/ 5 w 7"/>
                <a:gd name="T3" fmla="*/ 0 h 6"/>
                <a:gd name="T4" fmla="*/ 1 w 7"/>
                <a:gd name="T5" fmla="*/ 5 h 6"/>
                <a:gd name="T6" fmla="*/ 0 w 7"/>
                <a:gd name="T7" fmla="*/ 5 h 6"/>
                <a:gd name="T8" fmla="*/ 1 w 7"/>
                <a:gd name="T9" fmla="*/ 5 h 6"/>
                <a:gd name="T10" fmla="*/ 2 w 7"/>
                <a:gd name="T11" fmla="*/ 5 h 6"/>
                <a:gd name="T12" fmla="*/ 3 w 7"/>
                <a:gd name="T13" fmla="*/ 6 h 6"/>
                <a:gd name="T14" fmla="*/ 4 w 7"/>
                <a:gd name="T15" fmla="*/ 5 h 6"/>
                <a:gd name="T16" fmla="*/ 7 w 7"/>
                <a:gd name="T17" fmla="*/ 2 h 6"/>
                <a:gd name="T18" fmla="*/ 7 w 7"/>
                <a:gd name="T19" fmla="*/ 0 h 6"/>
                <a:gd name="T20" fmla="*/ 6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6" y="0"/>
                    <a:pt x="5" y="0"/>
                    <a:pt x="5" y="0"/>
                  </a:cubicBezTo>
                  <a:cubicBezTo>
                    <a:pt x="1" y="5"/>
                    <a:pt x="1" y="5"/>
                    <a:pt x="1" y="5"/>
                  </a:cubicBezTo>
                  <a:cubicBezTo>
                    <a:pt x="0" y="5"/>
                    <a:pt x="0" y="5"/>
                    <a:pt x="0" y="5"/>
                  </a:cubicBezTo>
                  <a:cubicBezTo>
                    <a:pt x="1" y="5"/>
                    <a:pt x="1" y="5"/>
                    <a:pt x="1" y="5"/>
                  </a:cubicBezTo>
                  <a:cubicBezTo>
                    <a:pt x="1" y="5"/>
                    <a:pt x="2" y="5"/>
                    <a:pt x="2" y="5"/>
                  </a:cubicBezTo>
                  <a:cubicBezTo>
                    <a:pt x="3" y="6"/>
                    <a:pt x="3" y="6"/>
                    <a:pt x="3" y="6"/>
                  </a:cubicBezTo>
                  <a:cubicBezTo>
                    <a:pt x="4" y="5"/>
                    <a:pt x="4" y="5"/>
                    <a:pt x="4" y="5"/>
                  </a:cubicBezTo>
                  <a:cubicBezTo>
                    <a:pt x="7" y="2"/>
                    <a:pt x="7" y="2"/>
                    <a:pt x="7" y="2"/>
                  </a:cubicBezTo>
                  <a:cubicBezTo>
                    <a:pt x="7" y="1"/>
                    <a:pt x="7" y="1"/>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0"/>
            <p:cNvSpPr/>
            <p:nvPr/>
          </p:nvSpPr>
          <p:spPr bwMode="auto">
            <a:xfrm rot="20333012">
              <a:off x="2602949" y="-440635"/>
              <a:ext cx="71072" cy="71072"/>
            </a:xfrm>
            <a:custGeom>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0" y="0"/>
                  </a:cubicBezTo>
                  <a:cubicBezTo>
                    <a:pt x="0" y="0"/>
                    <a:pt x="0" y="0"/>
                    <a:pt x="0" y="0"/>
                  </a:cubicBezTo>
                  <a:cubicBezTo>
                    <a:pt x="0" y="0"/>
                    <a:pt x="0" y="1"/>
                    <a:pt x="0" y="1"/>
                  </a:cubicBezTo>
                  <a:cubicBezTo>
                    <a:pt x="0" y="1"/>
                    <a:pt x="0" y="2"/>
                    <a:pt x="0" y="2"/>
                  </a:cubicBezTo>
                  <a:cubicBezTo>
                    <a:pt x="0" y="2"/>
                    <a:pt x="0" y="2"/>
                    <a:pt x="0"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1"/>
            <p:cNvSpPr/>
            <p:nvPr/>
          </p:nvSpPr>
          <p:spPr bwMode="auto">
            <a:xfrm rot="20333012">
              <a:off x="2552410" y="-479134"/>
              <a:ext cx="63174" cy="63174"/>
            </a:xfrm>
            <a:custGeom>
              <a:gdLst>
                <a:gd name="T0" fmla="*/ 5 w 6"/>
                <a:gd name="T1" fmla="*/ 0 h 6"/>
                <a:gd name="T2" fmla="*/ 4 w 6"/>
                <a:gd name="T3" fmla="*/ 0 h 6"/>
                <a:gd name="T4" fmla="*/ 0 w 6"/>
                <a:gd name="T5" fmla="*/ 5 h 6"/>
                <a:gd name="T6" fmla="*/ 0 w 6"/>
                <a:gd name="T7" fmla="*/ 5 h 6"/>
                <a:gd name="T8" fmla="*/ 0 w 6"/>
                <a:gd name="T9" fmla="*/ 5 h 6"/>
                <a:gd name="T10" fmla="*/ 1 w 6"/>
                <a:gd name="T11" fmla="*/ 5 h 6"/>
                <a:gd name="T12" fmla="*/ 2 w 6"/>
                <a:gd name="T13" fmla="*/ 6 h 6"/>
                <a:gd name="T14" fmla="*/ 3 w 6"/>
                <a:gd name="T15" fmla="*/ 5 h 6"/>
                <a:gd name="T16" fmla="*/ 6 w 6"/>
                <a:gd name="T17" fmla="*/ 2 h 6"/>
                <a:gd name="T18" fmla="*/ 6 w 6"/>
                <a:gd name="T19" fmla="*/ 0 h 6"/>
                <a:gd name="T20" fmla="*/ 5 w 6"/>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cubicBezTo>
                    <a:pt x="5" y="0"/>
                    <a:pt x="5" y="0"/>
                    <a:pt x="4" y="0"/>
                  </a:cubicBezTo>
                  <a:cubicBezTo>
                    <a:pt x="0" y="5"/>
                    <a:pt x="0" y="5"/>
                    <a:pt x="0" y="5"/>
                  </a:cubicBezTo>
                  <a:cubicBezTo>
                    <a:pt x="0" y="5"/>
                    <a:pt x="0" y="5"/>
                    <a:pt x="0" y="5"/>
                  </a:cubicBezTo>
                  <a:cubicBezTo>
                    <a:pt x="0" y="5"/>
                    <a:pt x="0" y="5"/>
                    <a:pt x="0" y="5"/>
                  </a:cubicBezTo>
                  <a:cubicBezTo>
                    <a:pt x="1" y="5"/>
                    <a:pt x="1" y="5"/>
                    <a:pt x="1" y="5"/>
                  </a:cubicBezTo>
                  <a:cubicBezTo>
                    <a:pt x="2" y="6"/>
                    <a:pt x="2" y="6"/>
                    <a:pt x="2" y="6"/>
                  </a:cubicBezTo>
                  <a:cubicBezTo>
                    <a:pt x="3" y="5"/>
                    <a:pt x="3" y="5"/>
                    <a:pt x="3" y="5"/>
                  </a:cubicBezTo>
                  <a:cubicBezTo>
                    <a:pt x="6" y="2"/>
                    <a:pt x="6" y="2"/>
                    <a:pt x="6" y="2"/>
                  </a:cubicBezTo>
                  <a:cubicBezTo>
                    <a:pt x="6" y="1"/>
                    <a:pt x="6"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2"/>
            <p:cNvSpPr/>
            <p:nvPr/>
          </p:nvSpPr>
          <p:spPr bwMode="auto">
            <a:xfrm rot="20333012">
              <a:off x="2558484" y="-424988"/>
              <a:ext cx="78968" cy="71072"/>
            </a:xfrm>
            <a:custGeom>
              <a:gdLst>
                <a:gd name="T0" fmla="*/ 1 w 7"/>
                <a:gd name="T1" fmla="*/ 0 h 7"/>
                <a:gd name="T2" fmla="*/ 1 w 7"/>
                <a:gd name="T3" fmla="*/ 0 h 7"/>
                <a:gd name="T4" fmla="*/ 1 w 7"/>
                <a:gd name="T5" fmla="*/ 0 h 7"/>
                <a:gd name="T6" fmla="*/ 0 w 7"/>
                <a:gd name="T7" fmla="*/ 1 h 7"/>
                <a:gd name="T8" fmla="*/ 1 w 7"/>
                <a:gd name="T9" fmla="*/ 2 h 7"/>
                <a:gd name="T10" fmla="*/ 1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1" y="0"/>
                  </a:cubicBezTo>
                  <a:cubicBezTo>
                    <a:pt x="1" y="0"/>
                    <a:pt x="1" y="0"/>
                    <a:pt x="1" y="0"/>
                  </a:cubicBezTo>
                  <a:cubicBezTo>
                    <a:pt x="0" y="0"/>
                    <a:pt x="0" y="1"/>
                    <a:pt x="0" y="1"/>
                  </a:cubicBezTo>
                  <a:cubicBezTo>
                    <a:pt x="0" y="1"/>
                    <a:pt x="0" y="2"/>
                    <a:pt x="1" y="2"/>
                  </a:cubicBezTo>
                  <a:cubicBezTo>
                    <a:pt x="1" y="2"/>
                    <a:pt x="1" y="2"/>
                    <a:pt x="1"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3"/>
            <p:cNvSpPr/>
            <p:nvPr/>
          </p:nvSpPr>
          <p:spPr bwMode="auto">
            <a:xfrm rot="20333012">
              <a:off x="2507681" y="-464910"/>
              <a:ext cx="78968" cy="63174"/>
            </a:xfrm>
            <a:custGeom>
              <a:gdLst>
                <a:gd name="T0" fmla="*/ 5 w 7"/>
                <a:gd name="T1" fmla="*/ 0 h 6"/>
                <a:gd name="T2" fmla="*/ 5 w 7"/>
                <a:gd name="T3" fmla="*/ 0 h 6"/>
                <a:gd name="T4" fmla="*/ 0 w 7"/>
                <a:gd name="T5" fmla="*/ 5 h 6"/>
                <a:gd name="T6" fmla="*/ 0 w 7"/>
                <a:gd name="T7" fmla="*/ 5 h 6"/>
                <a:gd name="T8" fmla="*/ 1 w 7"/>
                <a:gd name="T9" fmla="*/ 5 h 6"/>
                <a:gd name="T10" fmla="*/ 1 w 7"/>
                <a:gd name="T11" fmla="*/ 5 h 6"/>
                <a:gd name="T12" fmla="*/ 2 w 7"/>
                <a:gd name="T13" fmla="*/ 6 h 6"/>
                <a:gd name="T14" fmla="*/ 3 w 7"/>
                <a:gd name="T15" fmla="*/ 5 h 6"/>
                <a:gd name="T16" fmla="*/ 6 w 7"/>
                <a:gd name="T17" fmla="*/ 2 h 6"/>
                <a:gd name="T18" fmla="*/ 6 w 7"/>
                <a:gd name="T19" fmla="*/ 0 h 6"/>
                <a:gd name="T20" fmla="*/ 5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cubicBezTo>
                    <a:pt x="5" y="0"/>
                    <a:pt x="5" y="0"/>
                    <a:pt x="5" y="0"/>
                  </a:cubicBezTo>
                  <a:cubicBezTo>
                    <a:pt x="0" y="5"/>
                    <a:pt x="0" y="5"/>
                    <a:pt x="0" y="5"/>
                  </a:cubicBezTo>
                  <a:cubicBezTo>
                    <a:pt x="0" y="5"/>
                    <a:pt x="0" y="5"/>
                    <a:pt x="0" y="5"/>
                  </a:cubicBezTo>
                  <a:cubicBezTo>
                    <a:pt x="0" y="5"/>
                    <a:pt x="0" y="5"/>
                    <a:pt x="1" y="5"/>
                  </a:cubicBezTo>
                  <a:cubicBezTo>
                    <a:pt x="1" y="5"/>
                    <a:pt x="1" y="5"/>
                    <a:pt x="1" y="5"/>
                  </a:cubicBezTo>
                  <a:cubicBezTo>
                    <a:pt x="2" y="6"/>
                    <a:pt x="2" y="6"/>
                    <a:pt x="2" y="6"/>
                  </a:cubicBezTo>
                  <a:cubicBezTo>
                    <a:pt x="3" y="5"/>
                    <a:pt x="3" y="5"/>
                    <a:pt x="3" y="5"/>
                  </a:cubicBezTo>
                  <a:cubicBezTo>
                    <a:pt x="6" y="2"/>
                    <a:pt x="6" y="2"/>
                    <a:pt x="6" y="2"/>
                  </a:cubicBezTo>
                  <a:cubicBezTo>
                    <a:pt x="7" y="1"/>
                    <a:pt x="7"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4"/>
            <p:cNvSpPr/>
            <p:nvPr/>
          </p:nvSpPr>
          <p:spPr bwMode="auto">
            <a:xfrm rot="20333012">
              <a:off x="2521386" y="-412186"/>
              <a:ext cx="86866" cy="71072"/>
            </a:xfrm>
            <a:custGeom>
              <a:gdLst>
                <a:gd name="T0" fmla="*/ 2 w 8"/>
                <a:gd name="T1" fmla="*/ 0 h 7"/>
                <a:gd name="T2" fmla="*/ 1 w 8"/>
                <a:gd name="T3" fmla="*/ 0 h 7"/>
                <a:gd name="T4" fmla="*/ 1 w 8"/>
                <a:gd name="T5" fmla="*/ 0 h 7"/>
                <a:gd name="T6" fmla="*/ 0 w 8"/>
                <a:gd name="T7" fmla="*/ 1 h 7"/>
                <a:gd name="T8" fmla="*/ 1 w 8"/>
                <a:gd name="T9" fmla="*/ 2 h 7"/>
                <a:gd name="T10" fmla="*/ 1 w 8"/>
                <a:gd name="T11" fmla="*/ 2 h 7"/>
                <a:gd name="T12" fmla="*/ 1 w 8"/>
                <a:gd name="T13" fmla="*/ 2 h 7"/>
                <a:gd name="T14" fmla="*/ 6 w 8"/>
                <a:gd name="T15" fmla="*/ 7 h 7"/>
                <a:gd name="T16" fmla="*/ 6 w 8"/>
                <a:gd name="T17" fmla="*/ 7 h 7"/>
                <a:gd name="T18" fmla="*/ 7 w 8"/>
                <a:gd name="T19" fmla="*/ 7 h 7"/>
                <a:gd name="T20" fmla="*/ 7 w 8"/>
                <a:gd name="T21" fmla="*/ 5 h 7"/>
                <a:gd name="T22" fmla="*/ 4 w 8"/>
                <a:gd name="T23" fmla="*/ 2 h 7"/>
                <a:gd name="T24" fmla="*/ 3 w 8"/>
                <a:gd name="T25" fmla="*/ 1 h 7"/>
                <a:gd name="T26" fmla="*/ 2 w 8"/>
                <a:gd name="T27" fmla="*/ 0 h 7"/>
                <a:gd name="T28" fmla="*/ 2 w 8"/>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2" y="0"/>
                  </a:moveTo>
                  <a:cubicBezTo>
                    <a:pt x="1" y="0"/>
                    <a:pt x="1" y="0"/>
                    <a:pt x="1" y="0"/>
                  </a:cubicBezTo>
                  <a:cubicBezTo>
                    <a:pt x="1" y="0"/>
                    <a:pt x="1" y="0"/>
                    <a:pt x="1" y="0"/>
                  </a:cubicBezTo>
                  <a:cubicBezTo>
                    <a:pt x="1" y="0"/>
                    <a:pt x="0" y="1"/>
                    <a:pt x="0" y="1"/>
                  </a:cubicBezTo>
                  <a:cubicBezTo>
                    <a:pt x="0" y="1"/>
                    <a:pt x="1" y="2"/>
                    <a:pt x="1" y="2"/>
                  </a:cubicBezTo>
                  <a:cubicBezTo>
                    <a:pt x="1" y="2"/>
                    <a:pt x="1" y="2"/>
                    <a:pt x="1" y="2"/>
                  </a:cubicBezTo>
                  <a:cubicBezTo>
                    <a:pt x="1" y="2"/>
                    <a:pt x="1" y="2"/>
                    <a:pt x="1" y="2"/>
                  </a:cubicBezTo>
                  <a:cubicBezTo>
                    <a:pt x="6" y="7"/>
                    <a:pt x="6" y="7"/>
                    <a:pt x="6" y="7"/>
                  </a:cubicBezTo>
                  <a:cubicBezTo>
                    <a:pt x="6" y="7"/>
                    <a:pt x="6" y="7"/>
                    <a:pt x="6" y="7"/>
                  </a:cubicBezTo>
                  <a:cubicBezTo>
                    <a:pt x="7" y="7"/>
                    <a:pt x="7" y="7"/>
                    <a:pt x="7" y="7"/>
                  </a:cubicBezTo>
                  <a:cubicBezTo>
                    <a:pt x="8" y="6"/>
                    <a:pt x="8" y="6"/>
                    <a:pt x="7" y="5"/>
                  </a:cubicBezTo>
                  <a:cubicBezTo>
                    <a:pt x="4" y="2"/>
                    <a:pt x="4" y="2"/>
                    <a:pt x="4" y="2"/>
                  </a:cubicBezTo>
                  <a:cubicBezTo>
                    <a:pt x="3" y="1"/>
                    <a:pt x="3" y="1"/>
                    <a:pt x="3"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5"/>
            <p:cNvSpPr/>
            <p:nvPr/>
          </p:nvSpPr>
          <p:spPr bwMode="auto">
            <a:xfrm rot="20333012">
              <a:off x="2471112" y="-449262"/>
              <a:ext cx="71072" cy="63174"/>
            </a:xfrm>
            <a:custGeom>
              <a:gdLst>
                <a:gd name="T0" fmla="*/ 6 w 7"/>
                <a:gd name="T1" fmla="*/ 0 h 6"/>
                <a:gd name="T2" fmla="*/ 5 w 7"/>
                <a:gd name="T3" fmla="*/ 0 h 6"/>
                <a:gd name="T4" fmla="*/ 0 w 7"/>
                <a:gd name="T5" fmla="*/ 5 h 6"/>
                <a:gd name="T6" fmla="*/ 0 w 7"/>
                <a:gd name="T7" fmla="*/ 5 h 6"/>
                <a:gd name="T8" fmla="*/ 1 w 7"/>
                <a:gd name="T9" fmla="*/ 5 h 6"/>
                <a:gd name="T10" fmla="*/ 2 w 7"/>
                <a:gd name="T11" fmla="*/ 5 h 6"/>
                <a:gd name="T12" fmla="*/ 2 w 7"/>
                <a:gd name="T13" fmla="*/ 6 h 6"/>
                <a:gd name="T14" fmla="*/ 4 w 7"/>
                <a:gd name="T15" fmla="*/ 5 h 6"/>
                <a:gd name="T16" fmla="*/ 6 w 7"/>
                <a:gd name="T17" fmla="*/ 2 h 6"/>
                <a:gd name="T18" fmla="*/ 6 w 7"/>
                <a:gd name="T19" fmla="*/ 0 h 6"/>
                <a:gd name="T20" fmla="*/ 6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5" y="0"/>
                    <a:pt x="5" y="0"/>
                    <a:pt x="5" y="0"/>
                  </a:cubicBezTo>
                  <a:cubicBezTo>
                    <a:pt x="0" y="5"/>
                    <a:pt x="0" y="5"/>
                    <a:pt x="0" y="5"/>
                  </a:cubicBezTo>
                  <a:cubicBezTo>
                    <a:pt x="0" y="5"/>
                    <a:pt x="0" y="5"/>
                    <a:pt x="0" y="5"/>
                  </a:cubicBezTo>
                  <a:cubicBezTo>
                    <a:pt x="0" y="5"/>
                    <a:pt x="0" y="5"/>
                    <a:pt x="1" y="5"/>
                  </a:cubicBezTo>
                  <a:cubicBezTo>
                    <a:pt x="1" y="5"/>
                    <a:pt x="1" y="5"/>
                    <a:pt x="2" y="5"/>
                  </a:cubicBezTo>
                  <a:cubicBezTo>
                    <a:pt x="2" y="6"/>
                    <a:pt x="2" y="6"/>
                    <a:pt x="2" y="6"/>
                  </a:cubicBezTo>
                  <a:cubicBezTo>
                    <a:pt x="4" y="5"/>
                    <a:pt x="4" y="5"/>
                    <a:pt x="4" y="5"/>
                  </a:cubicBezTo>
                  <a:cubicBezTo>
                    <a:pt x="6" y="2"/>
                    <a:pt x="6" y="2"/>
                    <a:pt x="6" y="2"/>
                  </a:cubicBezTo>
                  <a:cubicBezTo>
                    <a:pt x="7" y="1"/>
                    <a:pt x="7"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6"/>
            <p:cNvSpPr/>
            <p:nvPr/>
          </p:nvSpPr>
          <p:spPr bwMode="auto">
            <a:xfrm rot="20333012">
              <a:off x="2492450" y="-397961"/>
              <a:ext cx="71072" cy="71072"/>
            </a:xfrm>
            <a:custGeom>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0 w 7"/>
                <a:gd name="T13" fmla="*/ 2 h 7"/>
                <a:gd name="T14" fmla="*/ 5 w 7"/>
                <a:gd name="T15" fmla="*/ 7 h 7"/>
                <a:gd name="T16" fmla="*/ 6 w 7"/>
                <a:gd name="T17" fmla="*/ 7 h 7"/>
                <a:gd name="T18" fmla="*/ 6 w 7"/>
                <a:gd name="T19" fmla="*/ 7 h 7"/>
                <a:gd name="T20" fmla="*/ 6 w 7"/>
                <a:gd name="T21" fmla="*/ 5 h 7"/>
                <a:gd name="T22" fmla="*/ 4 w 7"/>
                <a:gd name="T23" fmla="*/ 2 h 7"/>
                <a:gd name="T24" fmla="*/ 2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0" y="0"/>
                    <a:pt x="0" y="0"/>
                    <a:pt x="0" y="0"/>
                  </a:cubicBezTo>
                  <a:cubicBezTo>
                    <a:pt x="0" y="0"/>
                    <a:pt x="0" y="0"/>
                    <a:pt x="0" y="0"/>
                  </a:cubicBezTo>
                  <a:cubicBezTo>
                    <a:pt x="0" y="0"/>
                    <a:pt x="0" y="1"/>
                    <a:pt x="0" y="1"/>
                  </a:cubicBezTo>
                  <a:cubicBezTo>
                    <a:pt x="0" y="1"/>
                    <a:pt x="0" y="2"/>
                    <a:pt x="0" y="2"/>
                  </a:cubicBezTo>
                  <a:cubicBezTo>
                    <a:pt x="0" y="2"/>
                    <a:pt x="0" y="2"/>
                    <a:pt x="0" y="2"/>
                  </a:cubicBezTo>
                  <a:cubicBezTo>
                    <a:pt x="0" y="2"/>
                    <a:pt x="0" y="2"/>
                    <a:pt x="0" y="2"/>
                  </a:cubicBezTo>
                  <a:cubicBezTo>
                    <a:pt x="5" y="7"/>
                    <a:pt x="5" y="7"/>
                    <a:pt x="5" y="7"/>
                  </a:cubicBezTo>
                  <a:cubicBezTo>
                    <a:pt x="6" y="7"/>
                    <a:pt x="6" y="7"/>
                    <a:pt x="6" y="7"/>
                  </a:cubicBezTo>
                  <a:cubicBezTo>
                    <a:pt x="6" y="7"/>
                    <a:pt x="6" y="7"/>
                    <a:pt x="6" y="7"/>
                  </a:cubicBezTo>
                  <a:cubicBezTo>
                    <a:pt x="7" y="6"/>
                    <a:pt x="7" y="6"/>
                    <a:pt x="6" y="5"/>
                  </a:cubicBezTo>
                  <a:cubicBezTo>
                    <a:pt x="4" y="2"/>
                    <a:pt x="4" y="2"/>
                    <a:pt x="4" y="2"/>
                  </a:cubicBezTo>
                  <a:cubicBezTo>
                    <a:pt x="2" y="1"/>
                    <a:pt x="2" y="1"/>
                    <a:pt x="2" y="1"/>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
            <p:cNvSpPr>
              <a:spLocks noEditPoints="1"/>
            </p:cNvSpPr>
            <p:nvPr/>
          </p:nvSpPr>
          <p:spPr bwMode="auto">
            <a:xfrm rot="20333012">
              <a:off x="2192713" y="-683411"/>
              <a:ext cx="31587" cy="236905"/>
            </a:xfrm>
            <a:custGeom>
              <a:gdLst>
                <a:gd name="T0" fmla="*/ 0 w 3"/>
                <a:gd name="T1" fmla="*/ 19 h 22"/>
                <a:gd name="T2" fmla="*/ 0 w 3"/>
                <a:gd name="T3" fmla="*/ 22 h 22"/>
                <a:gd name="T4" fmla="*/ 1 w 3"/>
                <a:gd name="T5" fmla="*/ 22 h 22"/>
                <a:gd name="T6" fmla="*/ 3 w 3"/>
                <a:gd name="T7" fmla="*/ 22 h 22"/>
                <a:gd name="T8" fmla="*/ 3 w 3"/>
                <a:gd name="T9" fmla="*/ 19 h 22"/>
                <a:gd name="T10" fmla="*/ 2 w 3"/>
                <a:gd name="T11" fmla="*/ 19 h 22"/>
                <a:gd name="T12" fmla="*/ 2 w 3"/>
                <a:gd name="T13" fmla="*/ 19 h 22"/>
                <a:gd name="T14" fmla="*/ 1 w 3"/>
                <a:gd name="T15" fmla="*/ 20 h 22"/>
                <a:gd name="T16" fmla="*/ 1 w 3"/>
                <a:gd name="T17" fmla="*/ 19 h 22"/>
                <a:gd name="T18" fmla="*/ 0 w 3"/>
                <a:gd name="T19" fmla="*/ 19 h 22"/>
                <a:gd name="T20" fmla="*/ 0 w 3"/>
                <a:gd name="T21" fmla="*/ 15 h 22"/>
                <a:gd name="T22" fmla="*/ 0 w 3"/>
                <a:gd name="T23" fmla="*/ 16 h 22"/>
                <a:gd name="T24" fmla="*/ 1 w 3"/>
                <a:gd name="T25" fmla="*/ 17 h 22"/>
                <a:gd name="T26" fmla="*/ 3 w 3"/>
                <a:gd name="T27" fmla="*/ 16 h 22"/>
                <a:gd name="T28" fmla="*/ 3 w 3"/>
                <a:gd name="T29" fmla="*/ 15 h 22"/>
                <a:gd name="T30" fmla="*/ 2 w 3"/>
                <a:gd name="T31" fmla="*/ 16 h 22"/>
                <a:gd name="T32" fmla="*/ 2 w 3"/>
                <a:gd name="T33" fmla="*/ 16 h 22"/>
                <a:gd name="T34" fmla="*/ 1 w 3"/>
                <a:gd name="T35" fmla="*/ 16 h 22"/>
                <a:gd name="T36" fmla="*/ 1 w 3"/>
                <a:gd name="T37" fmla="*/ 16 h 22"/>
                <a:gd name="T38" fmla="*/ 0 w 3"/>
                <a:gd name="T39" fmla="*/ 15 h 22"/>
                <a:gd name="T40" fmla="*/ 0 w 3"/>
                <a:gd name="T41" fmla="*/ 12 h 22"/>
                <a:gd name="T42" fmla="*/ 0 w 3"/>
                <a:gd name="T43" fmla="*/ 12 h 22"/>
                <a:gd name="T44" fmla="*/ 1 w 3"/>
                <a:gd name="T45" fmla="*/ 13 h 22"/>
                <a:gd name="T46" fmla="*/ 3 w 3"/>
                <a:gd name="T47" fmla="*/ 12 h 22"/>
                <a:gd name="T48" fmla="*/ 3 w 3"/>
                <a:gd name="T49" fmla="*/ 12 h 22"/>
                <a:gd name="T50" fmla="*/ 2 w 3"/>
                <a:gd name="T51" fmla="*/ 12 h 22"/>
                <a:gd name="T52" fmla="*/ 2 w 3"/>
                <a:gd name="T53" fmla="*/ 12 h 22"/>
                <a:gd name="T54" fmla="*/ 1 w 3"/>
                <a:gd name="T55" fmla="*/ 12 h 22"/>
                <a:gd name="T56" fmla="*/ 1 w 3"/>
                <a:gd name="T57" fmla="*/ 12 h 22"/>
                <a:gd name="T58" fmla="*/ 0 w 3"/>
                <a:gd name="T59" fmla="*/ 12 h 22"/>
                <a:gd name="T60" fmla="*/ 0 w 3"/>
                <a:gd name="T61" fmla="*/ 8 h 22"/>
                <a:gd name="T62" fmla="*/ 0 w 3"/>
                <a:gd name="T63" fmla="*/ 8 h 22"/>
                <a:gd name="T64" fmla="*/ 1 w 3"/>
                <a:gd name="T65" fmla="*/ 10 h 22"/>
                <a:gd name="T66" fmla="*/ 3 w 3"/>
                <a:gd name="T67" fmla="*/ 8 h 22"/>
                <a:gd name="T68" fmla="*/ 3 w 3"/>
                <a:gd name="T69" fmla="*/ 8 h 22"/>
                <a:gd name="T70" fmla="*/ 2 w 3"/>
                <a:gd name="T71" fmla="*/ 8 h 22"/>
                <a:gd name="T72" fmla="*/ 2 w 3"/>
                <a:gd name="T73" fmla="*/ 8 h 22"/>
                <a:gd name="T74" fmla="*/ 1 w 3"/>
                <a:gd name="T75" fmla="*/ 8 h 22"/>
                <a:gd name="T76" fmla="*/ 1 w 3"/>
                <a:gd name="T77" fmla="*/ 8 h 22"/>
                <a:gd name="T78" fmla="*/ 0 w 3"/>
                <a:gd name="T79" fmla="*/ 8 h 22"/>
                <a:gd name="T80" fmla="*/ 1 w 3"/>
                <a:gd name="T81" fmla="*/ 0 h 22"/>
                <a:gd name="T82" fmla="*/ 0 w 3"/>
                <a:gd name="T83" fmla="*/ 1 h 22"/>
                <a:gd name="T84" fmla="*/ 0 w 3"/>
                <a:gd name="T85" fmla="*/ 5 h 22"/>
                <a:gd name="T86" fmla="*/ 1 w 3"/>
                <a:gd name="T87" fmla="*/ 6 h 22"/>
                <a:gd name="T88" fmla="*/ 3 w 3"/>
                <a:gd name="T89" fmla="*/ 5 h 22"/>
                <a:gd name="T90" fmla="*/ 3 w 3"/>
                <a:gd name="T91" fmla="*/ 1 h 22"/>
                <a:gd name="T92" fmla="*/ 1 w 3"/>
                <a:gd name="T93"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2">
                  <a:moveTo>
                    <a:pt x="0" y="19"/>
                  </a:moveTo>
                  <a:cubicBezTo>
                    <a:pt x="0" y="22"/>
                    <a:pt x="0" y="22"/>
                    <a:pt x="0" y="22"/>
                  </a:cubicBezTo>
                  <a:cubicBezTo>
                    <a:pt x="1" y="22"/>
                    <a:pt x="1" y="22"/>
                    <a:pt x="1" y="22"/>
                  </a:cubicBezTo>
                  <a:cubicBezTo>
                    <a:pt x="2" y="22"/>
                    <a:pt x="2" y="22"/>
                    <a:pt x="3" y="22"/>
                  </a:cubicBezTo>
                  <a:cubicBezTo>
                    <a:pt x="3" y="19"/>
                    <a:pt x="3" y="19"/>
                    <a:pt x="3" y="19"/>
                  </a:cubicBezTo>
                  <a:cubicBezTo>
                    <a:pt x="2" y="19"/>
                    <a:pt x="2" y="19"/>
                    <a:pt x="2" y="19"/>
                  </a:cubicBezTo>
                  <a:cubicBezTo>
                    <a:pt x="2" y="19"/>
                    <a:pt x="2" y="19"/>
                    <a:pt x="2" y="19"/>
                  </a:cubicBezTo>
                  <a:cubicBezTo>
                    <a:pt x="1" y="20"/>
                    <a:pt x="1" y="20"/>
                    <a:pt x="1" y="20"/>
                  </a:cubicBezTo>
                  <a:cubicBezTo>
                    <a:pt x="1" y="19"/>
                    <a:pt x="1" y="19"/>
                    <a:pt x="1" y="19"/>
                  </a:cubicBezTo>
                  <a:cubicBezTo>
                    <a:pt x="0" y="19"/>
                    <a:pt x="0" y="19"/>
                    <a:pt x="0" y="19"/>
                  </a:cubicBezTo>
                  <a:moveTo>
                    <a:pt x="0" y="15"/>
                  </a:moveTo>
                  <a:cubicBezTo>
                    <a:pt x="0" y="16"/>
                    <a:pt x="0" y="16"/>
                    <a:pt x="0" y="16"/>
                  </a:cubicBezTo>
                  <a:cubicBezTo>
                    <a:pt x="1" y="17"/>
                    <a:pt x="1" y="17"/>
                    <a:pt x="1" y="17"/>
                  </a:cubicBezTo>
                  <a:cubicBezTo>
                    <a:pt x="3" y="16"/>
                    <a:pt x="3" y="16"/>
                    <a:pt x="3" y="16"/>
                  </a:cubicBezTo>
                  <a:cubicBezTo>
                    <a:pt x="3" y="15"/>
                    <a:pt x="3" y="15"/>
                    <a:pt x="3" y="15"/>
                  </a:cubicBezTo>
                  <a:cubicBezTo>
                    <a:pt x="2" y="16"/>
                    <a:pt x="2" y="16"/>
                    <a:pt x="2" y="16"/>
                  </a:cubicBezTo>
                  <a:cubicBezTo>
                    <a:pt x="2" y="16"/>
                    <a:pt x="2" y="16"/>
                    <a:pt x="2" y="16"/>
                  </a:cubicBezTo>
                  <a:cubicBezTo>
                    <a:pt x="1" y="16"/>
                    <a:pt x="1" y="16"/>
                    <a:pt x="1" y="16"/>
                  </a:cubicBezTo>
                  <a:cubicBezTo>
                    <a:pt x="1" y="16"/>
                    <a:pt x="1" y="16"/>
                    <a:pt x="1" y="16"/>
                  </a:cubicBezTo>
                  <a:cubicBezTo>
                    <a:pt x="0" y="15"/>
                    <a:pt x="0" y="15"/>
                    <a:pt x="0" y="15"/>
                  </a:cubicBezTo>
                  <a:moveTo>
                    <a:pt x="0" y="12"/>
                  </a:moveTo>
                  <a:cubicBezTo>
                    <a:pt x="0" y="12"/>
                    <a:pt x="0" y="12"/>
                    <a:pt x="0" y="12"/>
                  </a:cubicBezTo>
                  <a:cubicBezTo>
                    <a:pt x="1" y="13"/>
                    <a:pt x="1" y="13"/>
                    <a:pt x="1" y="13"/>
                  </a:cubicBezTo>
                  <a:cubicBezTo>
                    <a:pt x="3" y="12"/>
                    <a:pt x="3" y="12"/>
                    <a:pt x="3" y="12"/>
                  </a:cubicBezTo>
                  <a:cubicBezTo>
                    <a:pt x="3" y="12"/>
                    <a:pt x="3" y="12"/>
                    <a:pt x="3" y="12"/>
                  </a:cubicBezTo>
                  <a:cubicBezTo>
                    <a:pt x="2" y="12"/>
                    <a:pt x="2" y="12"/>
                    <a:pt x="2" y="12"/>
                  </a:cubicBezTo>
                  <a:cubicBezTo>
                    <a:pt x="2" y="12"/>
                    <a:pt x="2" y="12"/>
                    <a:pt x="2" y="12"/>
                  </a:cubicBezTo>
                  <a:cubicBezTo>
                    <a:pt x="1" y="12"/>
                    <a:pt x="1" y="12"/>
                    <a:pt x="1" y="12"/>
                  </a:cubicBezTo>
                  <a:cubicBezTo>
                    <a:pt x="1" y="12"/>
                    <a:pt x="1" y="12"/>
                    <a:pt x="1" y="12"/>
                  </a:cubicBezTo>
                  <a:cubicBezTo>
                    <a:pt x="0" y="12"/>
                    <a:pt x="0" y="12"/>
                    <a:pt x="0" y="12"/>
                  </a:cubicBezTo>
                  <a:moveTo>
                    <a:pt x="0" y="8"/>
                  </a:moveTo>
                  <a:cubicBezTo>
                    <a:pt x="0" y="8"/>
                    <a:pt x="0" y="8"/>
                    <a:pt x="0" y="8"/>
                  </a:cubicBezTo>
                  <a:cubicBezTo>
                    <a:pt x="1" y="10"/>
                    <a:pt x="1" y="10"/>
                    <a:pt x="1" y="10"/>
                  </a:cubicBezTo>
                  <a:cubicBezTo>
                    <a:pt x="3" y="8"/>
                    <a:pt x="3" y="8"/>
                    <a:pt x="3" y="8"/>
                  </a:cubicBezTo>
                  <a:cubicBezTo>
                    <a:pt x="3" y="8"/>
                    <a:pt x="3" y="8"/>
                    <a:pt x="3" y="8"/>
                  </a:cubicBezTo>
                  <a:cubicBezTo>
                    <a:pt x="2" y="8"/>
                    <a:pt x="2" y="8"/>
                    <a:pt x="2" y="8"/>
                  </a:cubicBezTo>
                  <a:cubicBezTo>
                    <a:pt x="2" y="8"/>
                    <a:pt x="2" y="8"/>
                    <a:pt x="2" y="8"/>
                  </a:cubicBezTo>
                  <a:cubicBezTo>
                    <a:pt x="1" y="8"/>
                    <a:pt x="1" y="8"/>
                    <a:pt x="1" y="8"/>
                  </a:cubicBezTo>
                  <a:cubicBezTo>
                    <a:pt x="1" y="8"/>
                    <a:pt x="1" y="8"/>
                    <a:pt x="1" y="8"/>
                  </a:cubicBezTo>
                  <a:cubicBezTo>
                    <a:pt x="0" y="8"/>
                    <a:pt x="0" y="8"/>
                    <a:pt x="0" y="8"/>
                  </a:cubicBezTo>
                  <a:moveTo>
                    <a:pt x="1" y="0"/>
                  </a:moveTo>
                  <a:cubicBezTo>
                    <a:pt x="1" y="0"/>
                    <a:pt x="0" y="0"/>
                    <a:pt x="0" y="1"/>
                  </a:cubicBezTo>
                  <a:cubicBezTo>
                    <a:pt x="0" y="5"/>
                    <a:pt x="0" y="5"/>
                    <a:pt x="0" y="5"/>
                  </a:cubicBezTo>
                  <a:cubicBezTo>
                    <a:pt x="1" y="6"/>
                    <a:pt x="1" y="6"/>
                    <a:pt x="1"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8"/>
            <p:cNvSpPr/>
            <p:nvPr/>
          </p:nvSpPr>
          <p:spPr bwMode="auto">
            <a:xfrm rot="20333012">
              <a:off x="2123006" y="-653153"/>
              <a:ext cx="71072" cy="71072"/>
            </a:xfrm>
            <a:custGeom>
              <a:gdLst>
                <a:gd name="T0" fmla="*/ 2 w 7"/>
                <a:gd name="T1" fmla="*/ 0 h 7"/>
                <a:gd name="T2" fmla="*/ 1 w 7"/>
                <a:gd name="T3" fmla="*/ 1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6 h 7"/>
                <a:gd name="T22" fmla="*/ 6 w 7"/>
                <a:gd name="T23" fmla="*/ 5 h 7"/>
                <a:gd name="T24" fmla="*/ 5 w 7"/>
                <a:gd name="T25" fmla="*/ 4 h 7"/>
                <a:gd name="T26" fmla="*/ 2 w 7"/>
                <a:gd name="T27" fmla="*/ 1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1"/>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7"/>
                    <a:pt x="5" y="6"/>
                    <a:pt x="6" y="6"/>
                  </a:cubicBezTo>
                  <a:cubicBezTo>
                    <a:pt x="6" y="5"/>
                    <a:pt x="6" y="5"/>
                    <a:pt x="6" y="5"/>
                  </a:cubicBezTo>
                  <a:cubicBezTo>
                    <a:pt x="5" y="4"/>
                    <a:pt x="5" y="4"/>
                    <a:pt x="5" y="4"/>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9"/>
            <p:cNvSpPr/>
            <p:nvPr/>
          </p:nvSpPr>
          <p:spPr bwMode="auto">
            <a:xfrm rot="20333012">
              <a:off x="2166675" y="-673068"/>
              <a:ext cx="86866" cy="71072"/>
            </a:xfrm>
            <a:custGeom>
              <a:gdLst>
                <a:gd name="T0" fmla="*/ 6 w 8"/>
                <a:gd name="T1" fmla="*/ 0 h 7"/>
                <a:gd name="T2" fmla="*/ 6 w 8"/>
                <a:gd name="T3" fmla="*/ 1 h 7"/>
                <a:gd name="T4" fmla="*/ 3 w 8"/>
                <a:gd name="T5" fmla="*/ 4 h 7"/>
                <a:gd name="T6" fmla="*/ 1 w 8"/>
                <a:gd name="T7" fmla="*/ 5 h 7"/>
                <a:gd name="T8" fmla="*/ 1 w 8"/>
                <a:gd name="T9" fmla="*/ 6 h 7"/>
                <a:gd name="T10" fmla="*/ 1 w 8"/>
                <a:gd name="T11" fmla="*/ 7 h 7"/>
                <a:gd name="T12" fmla="*/ 1 w 8"/>
                <a:gd name="T13" fmla="*/ 7 h 7"/>
                <a:gd name="T14" fmla="*/ 2 w 8"/>
                <a:gd name="T15" fmla="*/ 7 h 7"/>
                <a:gd name="T16" fmla="*/ 3 w 8"/>
                <a:gd name="T17" fmla="*/ 7 h 7"/>
                <a:gd name="T18" fmla="*/ 7 w 8"/>
                <a:gd name="T19" fmla="*/ 2 h 7"/>
                <a:gd name="T20" fmla="*/ 7 w 8"/>
                <a:gd name="T21" fmla="*/ 1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1"/>
                  </a:cubicBezTo>
                  <a:cubicBezTo>
                    <a:pt x="3" y="4"/>
                    <a:pt x="3" y="4"/>
                    <a:pt x="3" y="4"/>
                  </a:cubicBezTo>
                  <a:cubicBezTo>
                    <a:pt x="1" y="5"/>
                    <a:pt x="1" y="5"/>
                    <a:pt x="1" y="5"/>
                  </a:cubicBezTo>
                  <a:cubicBezTo>
                    <a:pt x="1" y="6"/>
                    <a:pt x="1" y="6"/>
                    <a:pt x="1" y="6"/>
                  </a:cubicBezTo>
                  <a:cubicBezTo>
                    <a:pt x="0" y="6"/>
                    <a:pt x="0" y="7"/>
                    <a:pt x="1" y="7"/>
                  </a:cubicBezTo>
                  <a:cubicBezTo>
                    <a:pt x="1" y="7"/>
                    <a:pt x="1" y="7"/>
                    <a:pt x="1" y="7"/>
                  </a:cubicBezTo>
                  <a:cubicBezTo>
                    <a:pt x="2" y="7"/>
                    <a:pt x="2" y="7"/>
                    <a:pt x="2" y="7"/>
                  </a:cubicBezTo>
                  <a:cubicBezTo>
                    <a:pt x="3" y="7"/>
                    <a:pt x="3" y="7"/>
                    <a:pt x="3" y="7"/>
                  </a:cubicBezTo>
                  <a:cubicBezTo>
                    <a:pt x="7" y="2"/>
                    <a:pt x="7" y="2"/>
                    <a:pt x="7" y="2"/>
                  </a:cubicBezTo>
                  <a:cubicBezTo>
                    <a:pt x="8" y="2"/>
                    <a:pt x="8" y="1"/>
                    <a:pt x="7" y="1"/>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0"/>
            <p:cNvSpPr/>
            <p:nvPr/>
          </p:nvSpPr>
          <p:spPr bwMode="auto">
            <a:xfrm rot="20333012">
              <a:off x="2138653" y="-616585"/>
              <a:ext cx="71072" cy="78968"/>
            </a:xfrm>
            <a:custGeom>
              <a:gdLst>
                <a:gd name="T0" fmla="*/ 2 w 7"/>
                <a:gd name="T1" fmla="*/ 0 h 7"/>
                <a:gd name="T2" fmla="*/ 1 w 7"/>
                <a:gd name="T3" fmla="*/ 0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5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5"/>
                    <a:pt x="6" y="5"/>
                    <a:pt x="6" y="5"/>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1"/>
            <p:cNvSpPr/>
            <p:nvPr/>
          </p:nvSpPr>
          <p:spPr bwMode="auto">
            <a:xfrm rot="20333012">
              <a:off x="2182322" y="-636499"/>
              <a:ext cx="86866" cy="78968"/>
            </a:xfrm>
            <a:custGeom>
              <a:gdLst>
                <a:gd name="T0" fmla="*/ 6 w 8"/>
                <a:gd name="T1" fmla="*/ 0 h 7"/>
                <a:gd name="T2" fmla="*/ 6 w 8"/>
                <a:gd name="T3" fmla="*/ 0 h 7"/>
                <a:gd name="T4" fmla="*/ 3 w 8"/>
                <a:gd name="T5" fmla="*/ 3 h 7"/>
                <a:gd name="T6" fmla="*/ 1 w 8"/>
                <a:gd name="T7" fmla="*/ 5 h 7"/>
                <a:gd name="T8" fmla="*/ 1 w 8"/>
                <a:gd name="T9" fmla="*/ 5 h 7"/>
                <a:gd name="T10" fmla="*/ 1 w 8"/>
                <a:gd name="T11" fmla="*/ 7 h 7"/>
                <a:gd name="T12" fmla="*/ 1 w 8"/>
                <a:gd name="T13" fmla="*/ 7 h 7"/>
                <a:gd name="T14" fmla="*/ 2 w 8"/>
                <a:gd name="T15" fmla="*/ 7 h 7"/>
                <a:gd name="T16" fmla="*/ 3 w 8"/>
                <a:gd name="T17" fmla="*/ 7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7"/>
                    <a:pt x="3" y="7"/>
                    <a:pt x="3" y="7"/>
                  </a:cubicBezTo>
                  <a:cubicBezTo>
                    <a:pt x="7" y="2"/>
                    <a:pt x="7" y="2"/>
                    <a:pt x="7" y="2"/>
                  </a:cubicBezTo>
                  <a:cubicBezTo>
                    <a:pt x="8" y="2"/>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2"/>
            <p:cNvSpPr/>
            <p:nvPr/>
          </p:nvSpPr>
          <p:spPr bwMode="auto">
            <a:xfrm rot="20333012">
              <a:off x="2152878" y="-579751"/>
              <a:ext cx="71072" cy="78968"/>
            </a:xfrm>
            <a:custGeom>
              <a:gdLst>
                <a:gd name="T0" fmla="*/ 2 w 7"/>
                <a:gd name="T1" fmla="*/ 0 h 7"/>
                <a:gd name="T2" fmla="*/ 1 w 7"/>
                <a:gd name="T3" fmla="*/ 0 h 7"/>
                <a:gd name="T4" fmla="*/ 1 w 7"/>
                <a:gd name="T5" fmla="*/ 2 h 7"/>
                <a:gd name="T6" fmla="*/ 5 w 7"/>
                <a:gd name="T7" fmla="*/ 6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4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1"/>
                    <a:pt x="1" y="2"/>
                  </a:cubicBezTo>
                  <a:cubicBezTo>
                    <a:pt x="5" y="6"/>
                    <a:pt x="5" y="6"/>
                    <a:pt x="5" y="6"/>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3"/>
            <p:cNvSpPr/>
            <p:nvPr/>
          </p:nvSpPr>
          <p:spPr bwMode="auto">
            <a:xfrm rot="20333012">
              <a:off x="2196547" y="-599666"/>
              <a:ext cx="86866" cy="78968"/>
            </a:xfrm>
            <a:custGeom>
              <a:gdLst>
                <a:gd name="T0" fmla="*/ 6 w 8"/>
                <a:gd name="T1" fmla="*/ 0 h 7"/>
                <a:gd name="T2" fmla="*/ 6 w 8"/>
                <a:gd name="T3" fmla="*/ 0 h 7"/>
                <a:gd name="T4" fmla="*/ 3 w 8"/>
                <a:gd name="T5" fmla="*/ 3 h 7"/>
                <a:gd name="T6" fmla="*/ 1 w 8"/>
                <a:gd name="T7" fmla="*/ 4 h 7"/>
                <a:gd name="T8" fmla="*/ 1 w 8"/>
                <a:gd name="T9" fmla="*/ 5 h 7"/>
                <a:gd name="T10" fmla="*/ 1 w 8"/>
                <a:gd name="T11" fmla="*/ 7 h 7"/>
                <a:gd name="T12" fmla="*/ 1 w 8"/>
                <a:gd name="T13" fmla="*/ 7 h 7"/>
                <a:gd name="T14" fmla="*/ 2 w 8"/>
                <a:gd name="T15" fmla="*/ 7 h 7"/>
                <a:gd name="T16" fmla="*/ 3 w 8"/>
                <a:gd name="T17" fmla="*/ 6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6"/>
                    <a:pt x="0" y="6"/>
                    <a:pt x="1" y="7"/>
                  </a:cubicBezTo>
                  <a:cubicBezTo>
                    <a:pt x="1" y="7"/>
                    <a:pt x="1" y="7"/>
                    <a:pt x="1" y="7"/>
                  </a:cubicBezTo>
                  <a:cubicBezTo>
                    <a:pt x="2" y="7"/>
                    <a:pt x="2" y="7"/>
                    <a:pt x="2" y="7"/>
                  </a:cubicBezTo>
                  <a:cubicBezTo>
                    <a:pt x="3" y="6"/>
                    <a:pt x="3" y="6"/>
                    <a:pt x="3" y="6"/>
                  </a:cubicBezTo>
                  <a:cubicBezTo>
                    <a:pt x="7" y="2"/>
                    <a:pt x="7" y="2"/>
                    <a:pt x="7" y="2"/>
                  </a:cubicBezTo>
                  <a:cubicBezTo>
                    <a:pt x="8" y="1"/>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4"/>
            <p:cNvSpPr/>
            <p:nvPr/>
          </p:nvSpPr>
          <p:spPr bwMode="auto">
            <a:xfrm rot="20333012">
              <a:off x="2168526" y="-535287"/>
              <a:ext cx="71072" cy="71072"/>
            </a:xfrm>
            <a:custGeom>
              <a:gdLst>
                <a:gd name="T0" fmla="*/ 2 w 7"/>
                <a:gd name="T1" fmla="*/ 0 h 7"/>
                <a:gd name="T2" fmla="*/ 1 w 7"/>
                <a:gd name="T3" fmla="*/ 0 h 7"/>
                <a:gd name="T4" fmla="*/ 1 w 7"/>
                <a:gd name="T5" fmla="*/ 2 h 7"/>
                <a:gd name="T6" fmla="*/ 5 w 7"/>
                <a:gd name="T7" fmla="*/ 6 h 7"/>
                <a:gd name="T8" fmla="*/ 6 w 7"/>
                <a:gd name="T9" fmla="*/ 6 h 7"/>
                <a:gd name="T10" fmla="*/ 6 w 7"/>
                <a:gd name="T11" fmla="*/ 7 h 7"/>
                <a:gd name="T12" fmla="*/ 7 w 7"/>
                <a:gd name="T13" fmla="*/ 6 h 7"/>
                <a:gd name="T14" fmla="*/ 7 w 7"/>
                <a:gd name="T15" fmla="*/ 6 h 7"/>
                <a:gd name="T16" fmla="*/ 6 w 7"/>
                <a:gd name="T17" fmla="*/ 7 h 7"/>
                <a:gd name="T18" fmla="*/ 6 w 7"/>
                <a:gd name="T19" fmla="*/ 6 h 7"/>
                <a:gd name="T20" fmla="*/ 6 w 7"/>
                <a:gd name="T21" fmla="*/ 5 h 7"/>
                <a:gd name="T22" fmla="*/ 6 w 7"/>
                <a:gd name="T23" fmla="*/ 4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0"/>
                    <a:pt x="0" y="1"/>
                    <a:pt x="1" y="2"/>
                  </a:cubicBezTo>
                  <a:cubicBezTo>
                    <a:pt x="5" y="6"/>
                    <a:pt x="5" y="6"/>
                    <a:pt x="5" y="6"/>
                  </a:cubicBezTo>
                  <a:cubicBezTo>
                    <a:pt x="6" y="6"/>
                    <a:pt x="6" y="6"/>
                    <a:pt x="6" y="6"/>
                  </a:cubicBezTo>
                  <a:cubicBezTo>
                    <a:pt x="6" y="7"/>
                    <a:pt x="6" y="7"/>
                    <a:pt x="6" y="7"/>
                  </a:cubicBezTo>
                  <a:cubicBezTo>
                    <a:pt x="7" y="6"/>
                    <a:pt x="7" y="6"/>
                    <a:pt x="7" y="6"/>
                  </a:cubicBezTo>
                  <a:cubicBezTo>
                    <a:pt x="7" y="6"/>
                    <a:pt x="7" y="6"/>
                    <a:pt x="7" y="6"/>
                  </a:cubicBezTo>
                  <a:cubicBezTo>
                    <a:pt x="6" y="7"/>
                    <a:pt x="6" y="7"/>
                    <a:pt x="6" y="7"/>
                  </a:cubicBezTo>
                  <a:cubicBezTo>
                    <a:pt x="6" y="6"/>
                    <a:pt x="6" y="6"/>
                    <a:pt x="6" y="6"/>
                  </a:cubicBezTo>
                  <a:cubicBezTo>
                    <a:pt x="5" y="6"/>
                    <a:pt x="5" y="5"/>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5"/>
            <p:cNvSpPr/>
            <p:nvPr/>
          </p:nvSpPr>
          <p:spPr bwMode="auto">
            <a:xfrm rot="20333012">
              <a:off x="2212194" y="-555202"/>
              <a:ext cx="86866" cy="71072"/>
            </a:xfrm>
            <a:custGeom>
              <a:gdLst>
                <a:gd name="T0" fmla="*/ 6 w 8"/>
                <a:gd name="T1" fmla="*/ 0 h 7"/>
                <a:gd name="T2" fmla="*/ 6 w 8"/>
                <a:gd name="T3" fmla="*/ 0 h 7"/>
                <a:gd name="T4" fmla="*/ 3 w 8"/>
                <a:gd name="T5" fmla="*/ 3 h 7"/>
                <a:gd name="T6" fmla="*/ 1 w 8"/>
                <a:gd name="T7" fmla="*/ 4 h 7"/>
                <a:gd name="T8" fmla="*/ 1 w 8"/>
                <a:gd name="T9" fmla="*/ 5 h 7"/>
                <a:gd name="T10" fmla="*/ 1 w 8"/>
                <a:gd name="T11" fmla="*/ 6 h 7"/>
                <a:gd name="T12" fmla="*/ 1 w 8"/>
                <a:gd name="T13" fmla="*/ 7 h 7"/>
                <a:gd name="T14" fmla="*/ 2 w 8"/>
                <a:gd name="T15" fmla="*/ 6 h 7"/>
                <a:gd name="T16" fmla="*/ 3 w 8"/>
                <a:gd name="T17" fmla="*/ 6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5"/>
                    <a:pt x="0" y="6"/>
                    <a:pt x="1" y="6"/>
                  </a:cubicBezTo>
                  <a:cubicBezTo>
                    <a:pt x="1" y="7"/>
                    <a:pt x="1" y="7"/>
                    <a:pt x="1" y="7"/>
                  </a:cubicBezTo>
                  <a:cubicBezTo>
                    <a:pt x="2" y="6"/>
                    <a:pt x="2" y="6"/>
                    <a:pt x="2" y="6"/>
                  </a:cubicBezTo>
                  <a:cubicBezTo>
                    <a:pt x="3" y="6"/>
                    <a:pt x="3" y="6"/>
                    <a:pt x="3" y="6"/>
                  </a:cubicBezTo>
                  <a:cubicBezTo>
                    <a:pt x="7" y="2"/>
                    <a:pt x="7" y="2"/>
                    <a:pt x="7" y="2"/>
                  </a:cubicBezTo>
                  <a:cubicBezTo>
                    <a:pt x="8" y="1"/>
                    <a:pt x="8"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6"/>
            <p:cNvSpPr>
              <a:spLocks noEditPoints="1"/>
            </p:cNvSpPr>
            <p:nvPr/>
          </p:nvSpPr>
          <p:spPr bwMode="auto">
            <a:xfrm rot="20333012">
              <a:off x="1933220" y="-215715"/>
              <a:ext cx="236905" cy="23692"/>
            </a:xfrm>
            <a:custGeom>
              <a:gdLst>
                <a:gd name="T0" fmla="*/ 5 w 22"/>
                <a:gd name="T1" fmla="*/ 0 h 2"/>
                <a:gd name="T2" fmla="*/ 2 w 22"/>
                <a:gd name="T3" fmla="*/ 0 h 2"/>
                <a:gd name="T4" fmla="*/ 0 w 22"/>
                <a:gd name="T5" fmla="*/ 1 h 2"/>
                <a:gd name="T6" fmla="*/ 2 w 22"/>
                <a:gd name="T7" fmla="*/ 2 h 2"/>
                <a:gd name="T8" fmla="*/ 5 w 22"/>
                <a:gd name="T9" fmla="*/ 2 h 2"/>
                <a:gd name="T10" fmla="*/ 6 w 22"/>
                <a:gd name="T11" fmla="*/ 1 h 2"/>
                <a:gd name="T12" fmla="*/ 5 w 22"/>
                <a:gd name="T13" fmla="*/ 0 h 2"/>
                <a:gd name="T14" fmla="*/ 9 w 22"/>
                <a:gd name="T15" fmla="*/ 0 h 2"/>
                <a:gd name="T16" fmla="*/ 8 w 22"/>
                <a:gd name="T17" fmla="*/ 0 h 2"/>
                <a:gd name="T18" fmla="*/ 9 w 22"/>
                <a:gd name="T19" fmla="*/ 0 h 2"/>
                <a:gd name="T20" fmla="*/ 9 w 22"/>
                <a:gd name="T21" fmla="*/ 1 h 2"/>
                <a:gd name="T22" fmla="*/ 9 w 22"/>
                <a:gd name="T23" fmla="*/ 2 h 2"/>
                <a:gd name="T24" fmla="*/ 8 w 22"/>
                <a:gd name="T25" fmla="*/ 2 h 2"/>
                <a:gd name="T26" fmla="*/ 9 w 22"/>
                <a:gd name="T27" fmla="*/ 2 h 2"/>
                <a:gd name="T28" fmla="*/ 10 w 22"/>
                <a:gd name="T29" fmla="*/ 1 h 2"/>
                <a:gd name="T30" fmla="*/ 9 w 22"/>
                <a:gd name="T31" fmla="*/ 0 h 2"/>
                <a:gd name="T32" fmla="*/ 13 w 22"/>
                <a:gd name="T33" fmla="*/ 0 h 2"/>
                <a:gd name="T34" fmla="*/ 12 w 22"/>
                <a:gd name="T35" fmla="*/ 0 h 2"/>
                <a:gd name="T36" fmla="*/ 12 w 22"/>
                <a:gd name="T37" fmla="*/ 0 h 2"/>
                <a:gd name="T38" fmla="*/ 13 w 22"/>
                <a:gd name="T39" fmla="*/ 1 h 2"/>
                <a:gd name="T40" fmla="*/ 12 w 22"/>
                <a:gd name="T41" fmla="*/ 2 h 2"/>
                <a:gd name="T42" fmla="*/ 12 w 22"/>
                <a:gd name="T43" fmla="*/ 2 h 2"/>
                <a:gd name="T44" fmla="*/ 13 w 22"/>
                <a:gd name="T45" fmla="*/ 2 h 2"/>
                <a:gd name="T46" fmla="*/ 14 w 22"/>
                <a:gd name="T47" fmla="*/ 1 h 2"/>
                <a:gd name="T48" fmla="*/ 13 w 22"/>
                <a:gd name="T49" fmla="*/ 0 h 2"/>
                <a:gd name="T50" fmla="*/ 16 w 22"/>
                <a:gd name="T51" fmla="*/ 0 h 2"/>
                <a:gd name="T52" fmla="*/ 16 w 22"/>
                <a:gd name="T53" fmla="*/ 0 h 2"/>
                <a:gd name="T54" fmla="*/ 16 w 22"/>
                <a:gd name="T55" fmla="*/ 0 h 2"/>
                <a:gd name="T56" fmla="*/ 17 w 22"/>
                <a:gd name="T57" fmla="*/ 1 h 2"/>
                <a:gd name="T58" fmla="*/ 16 w 22"/>
                <a:gd name="T59" fmla="*/ 2 h 2"/>
                <a:gd name="T60" fmla="*/ 16 w 22"/>
                <a:gd name="T61" fmla="*/ 2 h 2"/>
                <a:gd name="T62" fmla="*/ 16 w 22"/>
                <a:gd name="T63" fmla="*/ 2 h 2"/>
                <a:gd name="T64" fmla="*/ 18 w 22"/>
                <a:gd name="T65" fmla="*/ 1 h 2"/>
                <a:gd name="T66" fmla="*/ 16 w 22"/>
                <a:gd name="T67" fmla="*/ 0 h 2"/>
                <a:gd name="T68" fmla="*/ 22 w 22"/>
                <a:gd name="T69" fmla="*/ 0 h 2"/>
                <a:gd name="T70" fmla="*/ 20 w 22"/>
                <a:gd name="T71" fmla="*/ 0 h 2"/>
                <a:gd name="T72" fmla="*/ 20 w 22"/>
                <a:gd name="T73" fmla="*/ 0 h 2"/>
                <a:gd name="T74" fmla="*/ 20 w 22"/>
                <a:gd name="T75" fmla="*/ 1 h 2"/>
                <a:gd name="T76" fmla="*/ 20 w 22"/>
                <a:gd name="T77" fmla="*/ 2 h 2"/>
                <a:gd name="T78" fmla="*/ 20 w 22"/>
                <a:gd name="T79" fmla="*/ 2 h 2"/>
                <a:gd name="T80" fmla="*/ 22 w 22"/>
                <a:gd name="T81" fmla="*/ 2 h 2"/>
                <a:gd name="T82" fmla="*/ 22 w 22"/>
                <a:gd name="T83" fmla="*/ 1 h 2"/>
                <a:gd name="T84" fmla="*/ 22 w 22"/>
                <a:gd name="T85" fmla="*/ 1 h 2"/>
                <a:gd name="T86" fmla="*/ 22 w 22"/>
                <a:gd name="T87" fmla="*/ 1 h 2"/>
                <a:gd name="T88" fmla="*/ 22 w 22"/>
                <a:gd name="T89" fmla="*/ 1 h 2"/>
                <a:gd name="T90" fmla="*/ 22 w 22"/>
                <a:gd name="T91"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
                  <a:moveTo>
                    <a:pt x="5" y="0"/>
                  </a:moveTo>
                  <a:cubicBezTo>
                    <a:pt x="2" y="0"/>
                    <a:pt x="2" y="0"/>
                    <a:pt x="2" y="0"/>
                  </a:cubicBezTo>
                  <a:cubicBezTo>
                    <a:pt x="1" y="0"/>
                    <a:pt x="0" y="0"/>
                    <a:pt x="0" y="1"/>
                  </a:cubicBezTo>
                  <a:cubicBezTo>
                    <a:pt x="0" y="2"/>
                    <a:pt x="1" y="2"/>
                    <a:pt x="2" y="2"/>
                  </a:cubicBezTo>
                  <a:cubicBezTo>
                    <a:pt x="5" y="2"/>
                    <a:pt x="5" y="2"/>
                    <a:pt x="5" y="2"/>
                  </a:cubicBezTo>
                  <a:cubicBezTo>
                    <a:pt x="6" y="1"/>
                    <a:pt x="6" y="1"/>
                    <a:pt x="6" y="1"/>
                  </a:cubicBezTo>
                  <a:cubicBezTo>
                    <a:pt x="5" y="0"/>
                    <a:pt x="5" y="0"/>
                    <a:pt x="5" y="0"/>
                  </a:cubicBezTo>
                  <a:moveTo>
                    <a:pt x="9" y="0"/>
                  </a:moveTo>
                  <a:cubicBezTo>
                    <a:pt x="8" y="0"/>
                    <a:pt x="8" y="0"/>
                    <a:pt x="8" y="0"/>
                  </a:cubicBezTo>
                  <a:cubicBezTo>
                    <a:pt x="9" y="0"/>
                    <a:pt x="9" y="0"/>
                    <a:pt x="9" y="0"/>
                  </a:cubicBezTo>
                  <a:cubicBezTo>
                    <a:pt x="9" y="0"/>
                    <a:pt x="9" y="1"/>
                    <a:pt x="9" y="1"/>
                  </a:cubicBezTo>
                  <a:cubicBezTo>
                    <a:pt x="9" y="1"/>
                    <a:pt x="9" y="2"/>
                    <a:pt x="9" y="2"/>
                  </a:cubicBezTo>
                  <a:cubicBezTo>
                    <a:pt x="8" y="2"/>
                    <a:pt x="8" y="2"/>
                    <a:pt x="8" y="2"/>
                  </a:cubicBezTo>
                  <a:cubicBezTo>
                    <a:pt x="9" y="2"/>
                    <a:pt x="9" y="2"/>
                    <a:pt x="9" y="2"/>
                  </a:cubicBezTo>
                  <a:cubicBezTo>
                    <a:pt x="10" y="1"/>
                    <a:pt x="10" y="1"/>
                    <a:pt x="10" y="1"/>
                  </a:cubicBezTo>
                  <a:cubicBezTo>
                    <a:pt x="9" y="0"/>
                    <a:pt x="9" y="0"/>
                    <a:pt x="9" y="0"/>
                  </a:cubicBezTo>
                  <a:moveTo>
                    <a:pt x="13" y="0"/>
                  </a:moveTo>
                  <a:cubicBezTo>
                    <a:pt x="12" y="0"/>
                    <a:pt x="12" y="0"/>
                    <a:pt x="12" y="0"/>
                  </a:cubicBezTo>
                  <a:cubicBezTo>
                    <a:pt x="12" y="0"/>
                    <a:pt x="12" y="0"/>
                    <a:pt x="12" y="0"/>
                  </a:cubicBezTo>
                  <a:cubicBezTo>
                    <a:pt x="13" y="0"/>
                    <a:pt x="13" y="1"/>
                    <a:pt x="13" y="1"/>
                  </a:cubicBezTo>
                  <a:cubicBezTo>
                    <a:pt x="13" y="1"/>
                    <a:pt x="13" y="2"/>
                    <a:pt x="12" y="2"/>
                  </a:cubicBezTo>
                  <a:cubicBezTo>
                    <a:pt x="12" y="2"/>
                    <a:pt x="12" y="2"/>
                    <a:pt x="12" y="2"/>
                  </a:cubicBezTo>
                  <a:cubicBezTo>
                    <a:pt x="13" y="2"/>
                    <a:pt x="13" y="2"/>
                    <a:pt x="13" y="2"/>
                  </a:cubicBezTo>
                  <a:cubicBezTo>
                    <a:pt x="14" y="1"/>
                    <a:pt x="14" y="1"/>
                    <a:pt x="14" y="1"/>
                  </a:cubicBezTo>
                  <a:cubicBezTo>
                    <a:pt x="13" y="0"/>
                    <a:pt x="13" y="0"/>
                    <a:pt x="13" y="0"/>
                  </a:cubicBezTo>
                  <a:moveTo>
                    <a:pt x="16" y="0"/>
                  </a:moveTo>
                  <a:cubicBezTo>
                    <a:pt x="16" y="0"/>
                    <a:pt x="16" y="0"/>
                    <a:pt x="16" y="0"/>
                  </a:cubicBezTo>
                  <a:cubicBezTo>
                    <a:pt x="16" y="0"/>
                    <a:pt x="16" y="0"/>
                    <a:pt x="16" y="0"/>
                  </a:cubicBezTo>
                  <a:cubicBezTo>
                    <a:pt x="16" y="0"/>
                    <a:pt x="17" y="1"/>
                    <a:pt x="17" y="1"/>
                  </a:cubicBezTo>
                  <a:cubicBezTo>
                    <a:pt x="17" y="1"/>
                    <a:pt x="16" y="2"/>
                    <a:pt x="16" y="2"/>
                  </a:cubicBezTo>
                  <a:cubicBezTo>
                    <a:pt x="16" y="2"/>
                    <a:pt x="16" y="2"/>
                    <a:pt x="16" y="2"/>
                  </a:cubicBezTo>
                  <a:cubicBezTo>
                    <a:pt x="16" y="2"/>
                    <a:pt x="16" y="2"/>
                    <a:pt x="16" y="2"/>
                  </a:cubicBezTo>
                  <a:cubicBezTo>
                    <a:pt x="18" y="1"/>
                    <a:pt x="18" y="1"/>
                    <a:pt x="18" y="1"/>
                  </a:cubicBezTo>
                  <a:cubicBezTo>
                    <a:pt x="16" y="0"/>
                    <a:pt x="16" y="0"/>
                    <a:pt x="16" y="0"/>
                  </a:cubicBezTo>
                  <a:moveTo>
                    <a:pt x="22" y="0"/>
                  </a:moveTo>
                  <a:cubicBezTo>
                    <a:pt x="20" y="0"/>
                    <a:pt x="20" y="0"/>
                    <a:pt x="20" y="0"/>
                  </a:cubicBezTo>
                  <a:cubicBezTo>
                    <a:pt x="20" y="0"/>
                    <a:pt x="20" y="0"/>
                    <a:pt x="20" y="0"/>
                  </a:cubicBezTo>
                  <a:cubicBezTo>
                    <a:pt x="20" y="0"/>
                    <a:pt x="20" y="1"/>
                    <a:pt x="20" y="1"/>
                  </a:cubicBezTo>
                  <a:cubicBezTo>
                    <a:pt x="20" y="1"/>
                    <a:pt x="20" y="2"/>
                    <a:pt x="20" y="2"/>
                  </a:cubicBezTo>
                  <a:cubicBezTo>
                    <a:pt x="20" y="2"/>
                    <a:pt x="20" y="2"/>
                    <a:pt x="20" y="2"/>
                  </a:cubicBezTo>
                  <a:cubicBezTo>
                    <a:pt x="22" y="2"/>
                    <a:pt x="22" y="2"/>
                    <a:pt x="22" y="2"/>
                  </a:cubicBezTo>
                  <a:cubicBezTo>
                    <a:pt x="22" y="2"/>
                    <a:pt x="22" y="1"/>
                    <a:pt x="22" y="1"/>
                  </a:cubicBezTo>
                  <a:cubicBezTo>
                    <a:pt x="22" y="1"/>
                    <a:pt x="22" y="1"/>
                    <a:pt x="22" y="1"/>
                  </a:cubicBezTo>
                  <a:cubicBezTo>
                    <a:pt x="22" y="1"/>
                    <a:pt x="22" y="1"/>
                    <a:pt x="22" y="1"/>
                  </a:cubicBezTo>
                  <a:cubicBezTo>
                    <a:pt x="22" y="1"/>
                    <a:pt x="22" y="1"/>
                    <a:pt x="22" y="1"/>
                  </a:cubicBezTo>
                  <a:cubicBezTo>
                    <a:pt x="22" y="1"/>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7"/>
            <p:cNvSpPr/>
            <p:nvPr/>
          </p:nvSpPr>
          <p:spPr bwMode="auto">
            <a:xfrm rot="20333012">
              <a:off x="1970845" y="-188338"/>
              <a:ext cx="71072" cy="63174"/>
            </a:xfrm>
            <a:custGeom>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7 w 7"/>
                <a:gd name="T15" fmla="*/ 1 h 6"/>
                <a:gd name="T16" fmla="*/ 7 w 7"/>
                <a:gd name="T17" fmla="*/ 0 h 6"/>
                <a:gd name="T18" fmla="*/ 7 w 7"/>
                <a:gd name="T19" fmla="*/ 1 h 6"/>
                <a:gd name="T20" fmla="*/ 6 w 7"/>
                <a:gd name="T21" fmla="*/ 1 h 6"/>
                <a:gd name="T22" fmla="*/ 5 w 7"/>
                <a:gd name="T23" fmla="*/ 1 h 6"/>
                <a:gd name="T24" fmla="*/ 4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8"/>
            <p:cNvSpPr/>
            <p:nvPr/>
          </p:nvSpPr>
          <p:spPr bwMode="auto">
            <a:xfrm rot="20333012">
              <a:off x="1950930" y="-247800"/>
              <a:ext cx="71072" cy="78968"/>
            </a:xfrm>
            <a:custGeom>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7 w 7"/>
                <a:gd name="T15" fmla="*/ 7 h 7"/>
                <a:gd name="T16" fmla="*/ 7 w 7"/>
                <a:gd name="T17" fmla="*/ 6 h 7"/>
                <a:gd name="T18" fmla="*/ 7 w 7"/>
                <a:gd name="T19" fmla="*/ 5 h 7"/>
                <a:gd name="T20" fmla="*/ 6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6" y="5"/>
                    <a:pt x="6" y="5"/>
                    <a:pt x="6" y="5"/>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9"/>
            <p:cNvSpPr/>
            <p:nvPr/>
          </p:nvSpPr>
          <p:spPr bwMode="auto">
            <a:xfrm rot="20333012">
              <a:off x="2007411" y="-203985"/>
              <a:ext cx="78968" cy="63174"/>
            </a:xfrm>
            <a:custGeom>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6 w 7"/>
                <a:gd name="T15" fmla="*/ 1 h 6"/>
                <a:gd name="T16" fmla="*/ 7 w 7"/>
                <a:gd name="T17" fmla="*/ 0 h 6"/>
                <a:gd name="T18" fmla="*/ 6 w 7"/>
                <a:gd name="T19" fmla="*/ 1 h 6"/>
                <a:gd name="T20" fmla="*/ 6 w 7"/>
                <a:gd name="T21" fmla="*/ 1 h 6"/>
                <a:gd name="T22" fmla="*/ 5 w 7"/>
                <a:gd name="T23" fmla="*/ 1 h 6"/>
                <a:gd name="T24" fmla="*/ 4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6" y="1"/>
                    <a:pt x="6" y="1"/>
                    <a:pt x="6" y="1"/>
                  </a:cubicBezTo>
                  <a:cubicBezTo>
                    <a:pt x="7" y="1"/>
                    <a:pt x="7" y="0"/>
                    <a:pt x="7" y="0"/>
                  </a:cubicBezTo>
                  <a:cubicBezTo>
                    <a:pt x="7" y="0"/>
                    <a:pt x="7" y="1"/>
                    <a:pt x="6"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0"/>
            <p:cNvSpPr/>
            <p:nvPr/>
          </p:nvSpPr>
          <p:spPr bwMode="auto">
            <a:xfrm rot="20333012">
              <a:off x="1987496" y="-263447"/>
              <a:ext cx="78968" cy="78968"/>
            </a:xfrm>
            <a:custGeom>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6 w 7"/>
                <a:gd name="T15" fmla="*/ 7 h 7"/>
                <a:gd name="T16" fmla="*/ 7 w 7"/>
                <a:gd name="T17" fmla="*/ 6 h 7"/>
                <a:gd name="T18" fmla="*/ 6 w 7"/>
                <a:gd name="T19" fmla="*/ 5 h 7"/>
                <a:gd name="T20" fmla="*/ 6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0"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6" y="7"/>
                    <a:pt x="6" y="7"/>
                    <a:pt x="6" y="7"/>
                  </a:cubicBezTo>
                  <a:cubicBezTo>
                    <a:pt x="7" y="7"/>
                    <a:pt x="7" y="6"/>
                    <a:pt x="7" y="6"/>
                  </a:cubicBezTo>
                  <a:cubicBezTo>
                    <a:pt x="7" y="6"/>
                    <a:pt x="7" y="5"/>
                    <a:pt x="6" y="5"/>
                  </a:cubicBezTo>
                  <a:cubicBezTo>
                    <a:pt x="6" y="5"/>
                    <a:pt x="6"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1"/>
            <p:cNvSpPr/>
            <p:nvPr/>
          </p:nvSpPr>
          <p:spPr bwMode="auto">
            <a:xfrm rot="20333012">
              <a:off x="2036612" y="-216787"/>
              <a:ext cx="86866" cy="63174"/>
            </a:xfrm>
            <a:custGeom>
              <a:gdLst>
                <a:gd name="T0" fmla="*/ 5 w 8"/>
                <a:gd name="T1" fmla="*/ 0 h 6"/>
                <a:gd name="T2" fmla="*/ 4 w 8"/>
                <a:gd name="T3" fmla="*/ 1 h 6"/>
                <a:gd name="T4" fmla="*/ 1 w 8"/>
                <a:gd name="T5" fmla="*/ 4 h 6"/>
                <a:gd name="T6" fmla="*/ 1 w 8"/>
                <a:gd name="T7" fmla="*/ 6 h 6"/>
                <a:gd name="T8" fmla="*/ 2 w 8"/>
                <a:gd name="T9" fmla="*/ 6 h 6"/>
                <a:gd name="T10" fmla="*/ 2 w 8"/>
                <a:gd name="T11" fmla="*/ 6 h 6"/>
                <a:gd name="T12" fmla="*/ 7 w 8"/>
                <a:gd name="T13" fmla="*/ 1 h 6"/>
                <a:gd name="T14" fmla="*/ 7 w 8"/>
                <a:gd name="T15" fmla="*/ 1 h 6"/>
                <a:gd name="T16" fmla="*/ 8 w 8"/>
                <a:gd name="T17" fmla="*/ 0 h 6"/>
                <a:gd name="T18" fmla="*/ 7 w 8"/>
                <a:gd name="T19" fmla="*/ 1 h 6"/>
                <a:gd name="T20" fmla="*/ 6 w 8"/>
                <a:gd name="T21" fmla="*/ 1 h 6"/>
                <a:gd name="T22" fmla="*/ 6 w 8"/>
                <a:gd name="T23" fmla="*/ 1 h 6"/>
                <a:gd name="T24" fmla="*/ 5 w 8"/>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5" y="0"/>
                  </a:moveTo>
                  <a:cubicBezTo>
                    <a:pt x="4" y="1"/>
                    <a:pt x="4" y="1"/>
                    <a:pt x="4" y="1"/>
                  </a:cubicBezTo>
                  <a:cubicBezTo>
                    <a:pt x="1" y="4"/>
                    <a:pt x="1" y="4"/>
                    <a:pt x="1" y="4"/>
                  </a:cubicBezTo>
                  <a:cubicBezTo>
                    <a:pt x="0" y="4"/>
                    <a:pt x="0" y="5"/>
                    <a:pt x="1" y="6"/>
                  </a:cubicBezTo>
                  <a:cubicBezTo>
                    <a:pt x="2" y="6"/>
                    <a:pt x="2" y="6"/>
                    <a:pt x="2" y="6"/>
                  </a:cubicBezTo>
                  <a:cubicBezTo>
                    <a:pt x="2" y="6"/>
                    <a:pt x="2" y="6"/>
                    <a:pt x="2" y="6"/>
                  </a:cubicBezTo>
                  <a:cubicBezTo>
                    <a:pt x="7" y="1"/>
                    <a:pt x="7" y="1"/>
                    <a:pt x="7" y="1"/>
                  </a:cubicBezTo>
                  <a:cubicBezTo>
                    <a:pt x="7" y="1"/>
                    <a:pt x="7" y="1"/>
                    <a:pt x="7" y="1"/>
                  </a:cubicBezTo>
                  <a:cubicBezTo>
                    <a:pt x="7" y="1"/>
                    <a:pt x="8" y="0"/>
                    <a:pt x="8" y="0"/>
                  </a:cubicBezTo>
                  <a:cubicBezTo>
                    <a:pt x="8" y="0"/>
                    <a:pt x="7" y="1"/>
                    <a:pt x="7" y="1"/>
                  </a:cubicBezTo>
                  <a:cubicBezTo>
                    <a:pt x="6" y="1"/>
                    <a:pt x="6" y="1"/>
                    <a:pt x="6" y="1"/>
                  </a:cubicBezTo>
                  <a:cubicBezTo>
                    <a:pt x="6" y="1"/>
                    <a:pt x="6" y="1"/>
                    <a:pt x="6"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2"/>
            <p:cNvSpPr/>
            <p:nvPr/>
          </p:nvSpPr>
          <p:spPr bwMode="auto">
            <a:xfrm rot="20333012">
              <a:off x="2016697" y="-276249"/>
              <a:ext cx="86866" cy="78968"/>
            </a:xfrm>
            <a:custGeom>
              <a:gdLst>
                <a:gd name="T0" fmla="*/ 2 w 8"/>
                <a:gd name="T1" fmla="*/ 0 h 7"/>
                <a:gd name="T2" fmla="*/ 1 w 8"/>
                <a:gd name="T3" fmla="*/ 0 h 7"/>
                <a:gd name="T4" fmla="*/ 1 w 8"/>
                <a:gd name="T5" fmla="*/ 2 h 7"/>
                <a:gd name="T6" fmla="*/ 4 w 8"/>
                <a:gd name="T7" fmla="*/ 5 h 7"/>
                <a:gd name="T8" fmla="*/ 5 w 8"/>
                <a:gd name="T9" fmla="*/ 6 h 7"/>
                <a:gd name="T10" fmla="*/ 6 w 8"/>
                <a:gd name="T11" fmla="*/ 7 h 7"/>
                <a:gd name="T12" fmla="*/ 6 w 8"/>
                <a:gd name="T13" fmla="*/ 7 h 7"/>
                <a:gd name="T14" fmla="*/ 7 w 8"/>
                <a:gd name="T15" fmla="*/ 7 h 7"/>
                <a:gd name="T16" fmla="*/ 8 w 8"/>
                <a:gd name="T17" fmla="*/ 6 h 7"/>
                <a:gd name="T18" fmla="*/ 7 w 8"/>
                <a:gd name="T19" fmla="*/ 5 h 7"/>
                <a:gd name="T20" fmla="*/ 7 w 8"/>
                <a:gd name="T21" fmla="*/ 5 h 7"/>
                <a:gd name="T22" fmla="*/ 2 w 8"/>
                <a:gd name="T23" fmla="*/ 0 h 7"/>
                <a:gd name="T24" fmla="*/ 2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2" y="0"/>
                  </a:moveTo>
                  <a:cubicBezTo>
                    <a:pt x="1" y="0"/>
                    <a:pt x="1" y="0"/>
                    <a:pt x="1" y="0"/>
                  </a:cubicBezTo>
                  <a:cubicBezTo>
                    <a:pt x="0" y="1"/>
                    <a:pt x="0" y="1"/>
                    <a:pt x="1" y="2"/>
                  </a:cubicBezTo>
                  <a:cubicBezTo>
                    <a:pt x="4" y="5"/>
                    <a:pt x="4" y="5"/>
                    <a:pt x="4" y="5"/>
                  </a:cubicBezTo>
                  <a:cubicBezTo>
                    <a:pt x="5" y="6"/>
                    <a:pt x="5" y="6"/>
                    <a:pt x="5" y="6"/>
                  </a:cubicBezTo>
                  <a:cubicBezTo>
                    <a:pt x="6" y="7"/>
                    <a:pt x="6" y="7"/>
                    <a:pt x="6" y="7"/>
                  </a:cubicBezTo>
                  <a:cubicBezTo>
                    <a:pt x="6" y="7"/>
                    <a:pt x="6" y="7"/>
                    <a:pt x="6" y="7"/>
                  </a:cubicBezTo>
                  <a:cubicBezTo>
                    <a:pt x="7" y="7"/>
                    <a:pt x="7" y="7"/>
                    <a:pt x="7" y="7"/>
                  </a:cubicBezTo>
                  <a:cubicBezTo>
                    <a:pt x="7" y="7"/>
                    <a:pt x="8" y="6"/>
                    <a:pt x="8" y="6"/>
                  </a:cubicBezTo>
                  <a:cubicBezTo>
                    <a:pt x="8" y="6"/>
                    <a:pt x="7" y="5"/>
                    <a:pt x="7" y="5"/>
                  </a:cubicBezTo>
                  <a:cubicBezTo>
                    <a:pt x="7" y="5"/>
                    <a:pt x="7" y="5"/>
                    <a:pt x="7" y="5"/>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3"/>
            <p:cNvSpPr/>
            <p:nvPr/>
          </p:nvSpPr>
          <p:spPr bwMode="auto">
            <a:xfrm rot="20333012">
              <a:off x="2081343" y="-231013"/>
              <a:ext cx="71072" cy="63174"/>
            </a:xfrm>
            <a:custGeom>
              <a:gdLst>
                <a:gd name="T0" fmla="*/ 5 w 7"/>
                <a:gd name="T1" fmla="*/ 0 h 6"/>
                <a:gd name="T2" fmla="*/ 3 w 7"/>
                <a:gd name="T3" fmla="*/ 1 h 6"/>
                <a:gd name="T4" fmla="*/ 1 w 7"/>
                <a:gd name="T5" fmla="*/ 4 h 6"/>
                <a:gd name="T6" fmla="*/ 1 w 7"/>
                <a:gd name="T7" fmla="*/ 6 h 6"/>
                <a:gd name="T8" fmla="*/ 1 w 7"/>
                <a:gd name="T9" fmla="*/ 6 h 6"/>
                <a:gd name="T10" fmla="*/ 2 w 7"/>
                <a:gd name="T11" fmla="*/ 6 h 6"/>
                <a:gd name="T12" fmla="*/ 7 w 7"/>
                <a:gd name="T13" fmla="*/ 1 h 6"/>
                <a:gd name="T14" fmla="*/ 7 w 7"/>
                <a:gd name="T15" fmla="*/ 1 h 6"/>
                <a:gd name="T16" fmla="*/ 7 w 7"/>
                <a:gd name="T17" fmla="*/ 0 h 6"/>
                <a:gd name="T18" fmla="*/ 7 w 7"/>
                <a:gd name="T19" fmla="*/ 1 h 6"/>
                <a:gd name="T20" fmla="*/ 6 w 7"/>
                <a:gd name="T21" fmla="*/ 1 h 6"/>
                <a:gd name="T22" fmla="*/ 5 w 7"/>
                <a:gd name="T23" fmla="*/ 1 h 6"/>
                <a:gd name="T24" fmla="*/ 5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0"/>
                  </a:moveTo>
                  <a:cubicBezTo>
                    <a:pt x="3" y="1"/>
                    <a:pt x="3" y="1"/>
                    <a:pt x="3" y="1"/>
                  </a:cubicBezTo>
                  <a:cubicBezTo>
                    <a:pt x="1" y="4"/>
                    <a:pt x="1" y="4"/>
                    <a:pt x="1" y="4"/>
                  </a:cubicBezTo>
                  <a:cubicBezTo>
                    <a:pt x="0" y="4"/>
                    <a:pt x="0" y="5"/>
                    <a:pt x="1" y="6"/>
                  </a:cubicBezTo>
                  <a:cubicBezTo>
                    <a:pt x="1" y="6"/>
                    <a:pt x="1" y="6"/>
                    <a:pt x="1" y="6"/>
                  </a:cubicBezTo>
                  <a:cubicBezTo>
                    <a:pt x="2" y="6"/>
                    <a:pt x="2" y="6"/>
                    <a:pt x="2" y="6"/>
                  </a:cubicBezTo>
                  <a:cubicBezTo>
                    <a:pt x="7" y="1"/>
                    <a:pt x="7" y="1"/>
                    <a:pt x="7"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4"/>
            <p:cNvSpPr/>
            <p:nvPr/>
          </p:nvSpPr>
          <p:spPr bwMode="auto">
            <a:xfrm rot="20333012">
              <a:off x="2061429" y="-290475"/>
              <a:ext cx="71072" cy="78968"/>
            </a:xfrm>
            <a:custGeom>
              <a:gdLst>
                <a:gd name="T0" fmla="*/ 1 w 7"/>
                <a:gd name="T1" fmla="*/ 0 h 7"/>
                <a:gd name="T2" fmla="*/ 1 w 7"/>
                <a:gd name="T3" fmla="*/ 0 h 7"/>
                <a:gd name="T4" fmla="*/ 1 w 7"/>
                <a:gd name="T5" fmla="*/ 2 h 7"/>
                <a:gd name="T6" fmla="*/ 3 w 7"/>
                <a:gd name="T7" fmla="*/ 5 h 7"/>
                <a:gd name="T8" fmla="*/ 5 w 7"/>
                <a:gd name="T9" fmla="*/ 6 h 7"/>
                <a:gd name="T10" fmla="*/ 5 w 7"/>
                <a:gd name="T11" fmla="*/ 7 h 7"/>
                <a:gd name="T12" fmla="*/ 6 w 7"/>
                <a:gd name="T13" fmla="*/ 7 h 7"/>
                <a:gd name="T14" fmla="*/ 7 w 7"/>
                <a:gd name="T15" fmla="*/ 7 h 7"/>
                <a:gd name="T16" fmla="*/ 7 w 7"/>
                <a:gd name="T17" fmla="*/ 6 h 7"/>
                <a:gd name="T18" fmla="*/ 7 w 7"/>
                <a:gd name="T19" fmla="*/ 5 h 7"/>
                <a:gd name="T20" fmla="*/ 7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1" y="0"/>
                    <a:pt x="1" y="0"/>
                  </a:cubicBezTo>
                  <a:cubicBezTo>
                    <a:pt x="0" y="1"/>
                    <a:pt x="0" y="1"/>
                    <a:pt x="1" y="2"/>
                  </a:cubicBezTo>
                  <a:cubicBezTo>
                    <a:pt x="3" y="5"/>
                    <a:pt x="3" y="5"/>
                    <a:pt x="3" y="5"/>
                  </a:cubicBezTo>
                  <a:cubicBezTo>
                    <a:pt x="5" y="6"/>
                    <a:pt x="5" y="6"/>
                    <a:pt x="5"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7" y="5"/>
                    <a:pt x="7" y="5"/>
                    <a:pt x="7" y="5"/>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5"/>
            <p:cNvSpPr>
              <a:spLocks noEditPoints="1"/>
            </p:cNvSpPr>
            <p:nvPr/>
          </p:nvSpPr>
          <p:spPr bwMode="auto">
            <a:xfrm rot="20333012">
              <a:off x="2299399" y="-442700"/>
              <a:ext cx="31587" cy="307978"/>
            </a:xfrm>
            <a:custGeom>
              <a:gdLst>
                <a:gd name="T0" fmla="*/ 1 w 3"/>
                <a:gd name="T1" fmla="*/ 28 h 29"/>
                <a:gd name="T2" fmla="*/ 1 w 3"/>
                <a:gd name="T3" fmla="*/ 29 h 29"/>
                <a:gd name="T4" fmla="*/ 2 w 3"/>
                <a:gd name="T5" fmla="*/ 28 h 29"/>
                <a:gd name="T6" fmla="*/ 1 w 3"/>
                <a:gd name="T7" fmla="*/ 28 h 29"/>
                <a:gd name="T8" fmla="*/ 1 w 3"/>
                <a:gd name="T9" fmla="*/ 28 h 29"/>
                <a:gd name="T10" fmla="*/ 1 w 3"/>
                <a:gd name="T11" fmla="*/ 15 h 29"/>
                <a:gd name="T12" fmla="*/ 0 w 3"/>
                <a:gd name="T13" fmla="*/ 16 h 29"/>
                <a:gd name="T14" fmla="*/ 0 w 3"/>
                <a:gd name="T15" fmla="*/ 16 h 29"/>
                <a:gd name="T16" fmla="*/ 0 w 3"/>
                <a:gd name="T17" fmla="*/ 23 h 29"/>
                <a:gd name="T18" fmla="*/ 0 w 3"/>
                <a:gd name="T19" fmla="*/ 26 h 29"/>
                <a:gd name="T20" fmla="*/ 1 w 3"/>
                <a:gd name="T21" fmla="*/ 26 h 29"/>
                <a:gd name="T22" fmla="*/ 3 w 3"/>
                <a:gd name="T23" fmla="*/ 26 h 29"/>
                <a:gd name="T24" fmla="*/ 3 w 3"/>
                <a:gd name="T25" fmla="*/ 23 h 29"/>
                <a:gd name="T26" fmla="*/ 3 w 3"/>
                <a:gd name="T27" fmla="*/ 16 h 29"/>
                <a:gd name="T28" fmla="*/ 3 w 3"/>
                <a:gd name="T29" fmla="*/ 16 h 29"/>
                <a:gd name="T30" fmla="*/ 1 w 3"/>
                <a:gd name="T31" fmla="*/ 15 h 29"/>
                <a:gd name="T32" fmla="*/ 1 w 3"/>
                <a:gd name="T33" fmla="*/ 0 h 29"/>
                <a:gd name="T34" fmla="*/ 0 w 3"/>
                <a:gd name="T35" fmla="*/ 0 h 29"/>
                <a:gd name="T36" fmla="*/ 0 w 3"/>
                <a:gd name="T37" fmla="*/ 3 h 29"/>
                <a:gd name="T38" fmla="*/ 0 w 3"/>
                <a:gd name="T39" fmla="*/ 10 h 29"/>
                <a:gd name="T40" fmla="*/ 1 w 3"/>
                <a:gd name="T41" fmla="*/ 11 h 29"/>
                <a:gd name="T42" fmla="*/ 3 w 3"/>
                <a:gd name="T43" fmla="*/ 10 h 29"/>
                <a:gd name="T44" fmla="*/ 3 w 3"/>
                <a:gd name="T45" fmla="*/ 3 h 29"/>
                <a:gd name="T46" fmla="*/ 3 w 3"/>
                <a:gd name="T47" fmla="*/ 0 h 29"/>
                <a:gd name="T48" fmla="*/ 1 w 3"/>
                <a:gd name="T49"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8">
                  <a:moveTo>
                    <a:pt x="1" y="28"/>
                  </a:moveTo>
                  <a:cubicBezTo>
                    <a:pt x="1" y="29"/>
                    <a:pt x="1" y="29"/>
                    <a:pt x="1" y="29"/>
                  </a:cubicBezTo>
                  <a:cubicBezTo>
                    <a:pt x="2" y="29"/>
                    <a:pt x="2" y="29"/>
                    <a:pt x="2" y="28"/>
                  </a:cubicBezTo>
                  <a:cubicBezTo>
                    <a:pt x="2" y="28"/>
                    <a:pt x="2" y="28"/>
                    <a:pt x="1" y="28"/>
                  </a:cubicBezTo>
                  <a:cubicBezTo>
                    <a:pt x="1" y="28"/>
                    <a:pt x="1" y="28"/>
                    <a:pt x="1" y="28"/>
                  </a:cubicBezTo>
                  <a:moveTo>
                    <a:pt x="1" y="15"/>
                  </a:moveTo>
                  <a:cubicBezTo>
                    <a:pt x="0" y="16"/>
                    <a:pt x="0" y="16"/>
                    <a:pt x="0" y="16"/>
                  </a:cubicBezTo>
                  <a:cubicBezTo>
                    <a:pt x="0" y="16"/>
                    <a:pt x="0" y="16"/>
                    <a:pt x="0" y="16"/>
                  </a:cubicBezTo>
                  <a:cubicBezTo>
                    <a:pt x="0" y="23"/>
                    <a:pt x="0" y="23"/>
                    <a:pt x="0" y="23"/>
                  </a:cubicBezTo>
                  <a:cubicBezTo>
                    <a:pt x="0" y="26"/>
                    <a:pt x="0" y="26"/>
                    <a:pt x="0" y="26"/>
                  </a:cubicBezTo>
                  <a:cubicBezTo>
                    <a:pt x="1" y="26"/>
                    <a:pt x="1" y="26"/>
                    <a:pt x="1" y="26"/>
                  </a:cubicBezTo>
                  <a:cubicBezTo>
                    <a:pt x="2" y="26"/>
                    <a:pt x="2" y="26"/>
                    <a:pt x="3" y="26"/>
                  </a:cubicBezTo>
                  <a:cubicBezTo>
                    <a:pt x="3" y="23"/>
                    <a:pt x="3" y="23"/>
                    <a:pt x="3" y="23"/>
                  </a:cubicBezTo>
                  <a:cubicBezTo>
                    <a:pt x="3" y="16"/>
                    <a:pt x="3" y="16"/>
                    <a:pt x="3" y="16"/>
                  </a:cubicBezTo>
                  <a:cubicBezTo>
                    <a:pt x="3" y="16"/>
                    <a:pt x="3" y="16"/>
                    <a:pt x="3" y="16"/>
                  </a:cubicBezTo>
                  <a:cubicBezTo>
                    <a:pt x="1" y="15"/>
                    <a:pt x="1" y="15"/>
                    <a:pt x="1" y="15"/>
                  </a:cubicBezTo>
                  <a:moveTo>
                    <a:pt x="1" y="0"/>
                  </a:moveTo>
                  <a:cubicBezTo>
                    <a:pt x="1" y="0"/>
                    <a:pt x="1" y="0"/>
                    <a:pt x="0" y="0"/>
                  </a:cubicBezTo>
                  <a:cubicBezTo>
                    <a:pt x="0" y="3"/>
                    <a:pt x="0" y="3"/>
                    <a:pt x="0" y="3"/>
                  </a:cubicBezTo>
                  <a:cubicBezTo>
                    <a:pt x="0" y="10"/>
                    <a:pt x="0" y="10"/>
                    <a:pt x="0" y="10"/>
                  </a:cubicBezTo>
                  <a:cubicBezTo>
                    <a:pt x="1" y="11"/>
                    <a:pt x="1" y="11"/>
                    <a:pt x="1" y="11"/>
                  </a:cubicBezTo>
                  <a:cubicBezTo>
                    <a:pt x="3" y="10"/>
                    <a:pt x="3" y="10"/>
                    <a:pt x="3" y="10"/>
                  </a:cubicBezTo>
                  <a:cubicBezTo>
                    <a:pt x="3" y="3"/>
                    <a:pt x="3" y="3"/>
                    <a:pt x="3" y="3"/>
                  </a:cubicBezTo>
                  <a:cubicBezTo>
                    <a:pt x="3"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
            <p:cNvSpPr>
              <a:spLocks noEditPoints="1"/>
            </p:cNvSpPr>
            <p:nvPr/>
          </p:nvSpPr>
          <p:spPr bwMode="auto">
            <a:xfrm rot="20333012">
              <a:off x="2167094" y="-316711"/>
              <a:ext cx="292184" cy="23692"/>
            </a:xfrm>
            <a:custGeom>
              <a:gdLst>
                <a:gd name="T0" fmla="*/ 11 w 27"/>
                <a:gd name="T1" fmla="*/ 0 h 2"/>
                <a:gd name="T2" fmla="*/ 11 w 27"/>
                <a:gd name="T3" fmla="*/ 0 h 2"/>
                <a:gd name="T4" fmla="*/ 4 w 27"/>
                <a:gd name="T5" fmla="*/ 0 h 2"/>
                <a:gd name="T6" fmla="*/ 0 w 27"/>
                <a:gd name="T7" fmla="*/ 0 h 2"/>
                <a:gd name="T8" fmla="*/ 0 w 27"/>
                <a:gd name="T9" fmla="*/ 1 h 2"/>
                <a:gd name="T10" fmla="*/ 0 w 27"/>
                <a:gd name="T11" fmla="*/ 2 h 2"/>
                <a:gd name="T12" fmla="*/ 4 w 27"/>
                <a:gd name="T13" fmla="*/ 2 h 2"/>
                <a:gd name="T14" fmla="*/ 11 w 27"/>
                <a:gd name="T15" fmla="*/ 2 h 2"/>
                <a:gd name="T16" fmla="*/ 12 w 27"/>
                <a:gd name="T17" fmla="*/ 1 h 2"/>
                <a:gd name="T18" fmla="*/ 11 w 27"/>
                <a:gd name="T19" fmla="*/ 0 h 2"/>
                <a:gd name="T20" fmla="*/ 27 w 27"/>
                <a:gd name="T21" fmla="*/ 0 h 2"/>
                <a:gd name="T22" fmla="*/ 23 w 27"/>
                <a:gd name="T23" fmla="*/ 0 h 2"/>
                <a:gd name="T24" fmla="*/ 17 w 27"/>
                <a:gd name="T25" fmla="*/ 0 h 2"/>
                <a:gd name="T26" fmla="*/ 16 w 27"/>
                <a:gd name="T27" fmla="*/ 0 h 2"/>
                <a:gd name="T28" fmla="*/ 15 w 27"/>
                <a:gd name="T29" fmla="*/ 1 h 2"/>
                <a:gd name="T30" fmla="*/ 16 w 27"/>
                <a:gd name="T31" fmla="*/ 2 h 2"/>
                <a:gd name="T32" fmla="*/ 23 w 27"/>
                <a:gd name="T33" fmla="*/ 2 h 2"/>
                <a:gd name="T34" fmla="*/ 27 w 27"/>
                <a:gd name="T35" fmla="*/ 2 h 2"/>
                <a:gd name="T36" fmla="*/ 27 w 27"/>
                <a:gd name="T37" fmla="*/ 1 h 2"/>
                <a:gd name="T38" fmla="*/ 27 w 27"/>
                <a:gd name="T3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
                  <a:moveTo>
                    <a:pt x="11" y="0"/>
                  </a:moveTo>
                  <a:cubicBezTo>
                    <a:pt x="11" y="0"/>
                    <a:pt x="11" y="0"/>
                    <a:pt x="11" y="0"/>
                  </a:cubicBezTo>
                  <a:cubicBezTo>
                    <a:pt x="4" y="0"/>
                    <a:pt x="4" y="0"/>
                    <a:pt x="4" y="0"/>
                  </a:cubicBezTo>
                  <a:cubicBezTo>
                    <a:pt x="0" y="0"/>
                    <a:pt x="0" y="0"/>
                    <a:pt x="0" y="0"/>
                  </a:cubicBezTo>
                  <a:cubicBezTo>
                    <a:pt x="0" y="0"/>
                    <a:pt x="0" y="1"/>
                    <a:pt x="0" y="1"/>
                  </a:cubicBezTo>
                  <a:cubicBezTo>
                    <a:pt x="0" y="1"/>
                    <a:pt x="0" y="2"/>
                    <a:pt x="0" y="2"/>
                  </a:cubicBezTo>
                  <a:cubicBezTo>
                    <a:pt x="4" y="2"/>
                    <a:pt x="4" y="2"/>
                    <a:pt x="4" y="2"/>
                  </a:cubicBezTo>
                  <a:cubicBezTo>
                    <a:pt x="11" y="2"/>
                    <a:pt x="11" y="2"/>
                    <a:pt x="11" y="2"/>
                  </a:cubicBezTo>
                  <a:cubicBezTo>
                    <a:pt x="12" y="1"/>
                    <a:pt x="12" y="1"/>
                    <a:pt x="12" y="1"/>
                  </a:cubicBezTo>
                  <a:cubicBezTo>
                    <a:pt x="11" y="0"/>
                    <a:pt x="11" y="0"/>
                    <a:pt x="11" y="0"/>
                  </a:cubicBezTo>
                  <a:moveTo>
                    <a:pt x="27" y="0"/>
                  </a:moveTo>
                  <a:cubicBezTo>
                    <a:pt x="23" y="0"/>
                    <a:pt x="23" y="0"/>
                    <a:pt x="23" y="0"/>
                  </a:cubicBezTo>
                  <a:cubicBezTo>
                    <a:pt x="17" y="0"/>
                    <a:pt x="17" y="0"/>
                    <a:pt x="17" y="0"/>
                  </a:cubicBezTo>
                  <a:cubicBezTo>
                    <a:pt x="16" y="0"/>
                    <a:pt x="16" y="0"/>
                    <a:pt x="16" y="0"/>
                  </a:cubicBezTo>
                  <a:cubicBezTo>
                    <a:pt x="15" y="1"/>
                    <a:pt x="15" y="1"/>
                    <a:pt x="15" y="1"/>
                  </a:cubicBezTo>
                  <a:cubicBezTo>
                    <a:pt x="16" y="2"/>
                    <a:pt x="16" y="2"/>
                    <a:pt x="16" y="2"/>
                  </a:cubicBezTo>
                  <a:cubicBezTo>
                    <a:pt x="23" y="2"/>
                    <a:pt x="23" y="2"/>
                    <a:pt x="23" y="2"/>
                  </a:cubicBezTo>
                  <a:cubicBezTo>
                    <a:pt x="27" y="2"/>
                    <a:pt x="27" y="2"/>
                    <a:pt x="27" y="2"/>
                  </a:cubicBezTo>
                  <a:cubicBezTo>
                    <a:pt x="27" y="2"/>
                    <a:pt x="27" y="1"/>
                    <a:pt x="27" y="1"/>
                  </a:cubicBezTo>
                  <a:cubicBezTo>
                    <a:pt x="27" y="1"/>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7"/>
            <p:cNvSpPr>
              <a:spLocks noEditPoints="1"/>
            </p:cNvSpPr>
            <p:nvPr/>
          </p:nvSpPr>
          <p:spPr bwMode="auto">
            <a:xfrm rot="20333012">
              <a:off x="2244641" y="-371725"/>
              <a:ext cx="134246" cy="126351"/>
            </a:xfrm>
            <a:custGeom>
              <a:gdLst>
                <a:gd name="T0" fmla="*/ 8 w 13"/>
                <a:gd name="T1" fmla="*/ 6 h 12"/>
                <a:gd name="T2" fmla="*/ 6 w 13"/>
                <a:gd name="T3" fmla="*/ 8 h 12"/>
                <a:gd name="T4" fmla="*/ 8 w 13"/>
                <a:gd name="T5" fmla="*/ 9 h 12"/>
                <a:gd name="T6" fmla="*/ 10 w 13"/>
                <a:gd name="T7" fmla="*/ 11 h 12"/>
                <a:gd name="T8" fmla="*/ 11 w 13"/>
                <a:gd name="T9" fmla="*/ 12 h 12"/>
                <a:gd name="T10" fmla="*/ 12 w 13"/>
                <a:gd name="T11" fmla="*/ 12 h 12"/>
                <a:gd name="T12" fmla="*/ 12 w 13"/>
                <a:gd name="T13" fmla="*/ 12 h 12"/>
                <a:gd name="T14" fmla="*/ 12 w 13"/>
                <a:gd name="T15" fmla="*/ 10 h 12"/>
                <a:gd name="T16" fmla="*/ 12 w 13"/>
                <a:gd name="T17" fmla="*/ 10 h 12"/>
                <a:gd name="T18" fmla="*/ 9 w 13"/>
                <a:gd name="T19" fmla="*/ 7 h 12"/>
                <a:gd name="T20" fmla="*/ 8 w 13"/>
                <a:gd name="T21" fmla="*/ 6 h 12"/>
                <a:gd name="T22" fmla="*/ 1 w 13"/>
                <a:gd name="T23" fmla="*/ 0 h 12"/>
                <a:gd name="T24" fmla="*/ 1 w 13"/>
                <a:gd name="T25" fmla="*/ 0 h 12"/>
                <a:gd name="T26" fmla="*/ 1 w 13"/>
                <a:gd name="T27" fmla="*/ 2 h 12"/>
                <a:gd name="T28" fmla="*/ 1 w 13"/>
                <a:gd name="T29" fmla="*/ 2 h 12"/>
                <a:gd name="T30" fmla="*/ 4 w 13"/>
                <a:gd name="T31" fmla="*/ 5 h 12"/>
                <a:gd name="T32" fmla="*/ 5 w 13"/>
                <a:gd name="T33" fmla="*/ 6 h 12"/>
                <a:gd name="T34" fmla="*/ 6 w 13"/>
                <a:gd name="T35" fmla="*/ 4 h 12"/>
                <a:gd name="T36" fmla="*/ 5 w 13"/>
                <a:gd name="T37" fmla="*/ 3 h 12"/>
                <a:gd name="T38" fmla="*/ 3 w 13"/>
                <a:gd name="T39" fmla="*/ 1 h 12"/>
                <a:gd name="T40" fmla="*/ 2 w 13"/>
                <a:gd name="T41" fmla="*/ 0 h 12"/>
                <a:gd name="T42" fmla="*/ 1 w 13"/>
                <a:gd name="T43"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8" y="6"/>
                  </a:moveTo>
                  <a:cubicBezTo>
                    <a:pt x="6" y="8"/>
                    <a:pt x="6" y="8"/>
                    <a:pt x="6" y="8"/>
                  </a:cubicBezTo>
                  <a:cubicBezTo>
                    <a:pt x="8" y="9"/>
                    <a:pt x="8" y="9"/>
                    <a:pt x="8" y="9"/>
                  </a:cubicBezTo>
                  <a:cubicBezTo>
                    <a:pt x="10" y="11"/>
                    <a:pt x="10" y="11"/>
                    <a:pt x="10" y="11"/>
                  </a:cubicBezTo>
                  <a:cubicBezTo>
                    <a:pt x="11" y="12"/>
                    <a:pt x="11" y="12"/>
                    <a:pt x="11" y="12"/>
                  </a:cubicBezTo>
                  <a:cubicBezTo>
                    <a:pt x="12" y="12"/>
                    <a:pt x="12" y="12"/>
                    <a:pt x="12" y="12"/>
                  </a:cubicBezTo>
                  <a:cubicBezTo>
                    <a:pt x="12" y="12"/>
                    <a:pt x="12" y="12"/>
                    <a:pt x="12" y="12"/>
                  </a:cubicBezTo>
                  <a:cubicBezTo>
                    <a:pt x="13" y="11"/>
                    <a:pt x="13" y="11"/>
                    <a:pt x="12" y="10"/>
                  </a:cubicBezTo>
                  <a:cubicBezTo>
                    <a:pt x="12" y="10"/>
                    <a:pt x="12" y="10"/>
                    <a:pt x="12" y="10"/>
                  </a:cubicBezTo>
                  <a:cubicBezTo>
                    <a:pt x="9" y="7"/>
                    <a:pt x="9" y="7"/>
                    <a:pt x="9" y="7"/>
                  </a:cubicBezTo>
                  <a:cubicBezTo>
                    <a:pt x="8" y="6"/>
                    <a:pt x="8" y="6"/>
                    <a:pt x="8" y="6"/>
                  </a:cubicBezTo>
                  <a:moveTo>
                    <a:pt x="1" y="0"/>
                  </a:moveTo>
                  <a:cubicBezTo>
                    <a:pt x="1" y="0"/>
                    <a:pt x="1" y="0"/>
                    <a:pt x="1" y="0"/>
                  </a:cubicBezTo>
                  <a:cubicBezTo>
                    <a:pt x="0" y="1"/>
                    <a:pt x="0" y="1"/>
                    <a:pt x="1" y="2"/>
                  </a:cubicBezTo>
                  <a:cubicBezTo>
                    <a:pt x="1" y="2"/>
                    <a:pt x="1" y="2"/>
                    <a:pt x="1" y="2"/>
                  </a:cubicBezTo>
                  <a:cubicBezTo>
                    <a:pt x="4" y="5"/>
                    <a:pt x="4" y="5"/>
                    <a:pt x="4" y="5"/>
                  </a:cubicBezTo>
                  <a:cubicBezTo>
                    <a:pt x="5" y="6"/>
                    <a:pt x="5" y="6"/>
                    <a:pt x="5" y="6"/>
                  </a:cubicBezTo>
                  <a:cubicBezTo>
                    <a:pt x="6" y="4"/>
                    <a:pt x="6" y="4"/>
                    <a:pt x="6" y="4"/>
                  </a:cubicBezTo>
                  <a:cubicBezTo>
                    <a:pt x="5" y="3"/>
                    <a:pt x="5" y="3"/>
                    <a:pt x="5" y="3"/>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8"/>
            <p:cNvSpPr/>
            <p:nvPr/>
          </p:nvSpPr>
          <p:spPr bwMode="auto">
            <a:xfrm rot="20333012">
              <a:off x="2244641" y="-371725"/>
              <a:ext cx="134246" cy="126351"/>
            </a:xfrm>
            <a:custGeom>
              <a:gdLst>
                <a:gd name="T0" fmla="*/ 12 w 13"/>
                <a:gd name="T1" fmla="*/ 0 h 12"/>
                <a:gd name="T2" fmla="*/ 11 w 13"/>
                <a:gd name="T3" fmla="*/ 0 h 12"/>
                <a:gd name="T4" fmla="*/ 10 w 13"/>
                <a:gd name="T5" fmla="*/ 1 h 12"/>
                <a:gd name="T6" fmla="*/ 8 w 13"/>
                <a:gd name="T7" fmla="*/ 3 h 12"/>
                <a:gd name="T8" fmla="*/ 6 w 13"/>
                <a:gd name="T9" fmla="*/ 4 h 12"/>
                <a:gd name="T10" fmla="*/ 5 w 13"/>
                <a:gd name="T11" fmla="*/ 6 h 12"/>
                <a:gd name="T12" fmla="*/ 4 w 13"/>
                <a:gd name="T13" fmla="*/ 7 h 12"/>
                <a:gd name="T14" fmla="*/ 1 w 13"/>
                <a:gd name="T15" fmla="*/ 10 h 12"/>
                <a:gd name="T16" fmla="*/ 1 w 13"/>
                <a:gd name="T17" fmla="*/ 10 h 12"/>
                <a:gd name="T18" fmla="*/ 1 w 13"/>
                <a:gd name="T19" fmla="*/ 12 h 12"/>
                <a:gd name="T20" fmla="*/ 1 w 13"/>
                <a:gd name="T21" fmla="*/ 12 h 12"/>
                <a:gd name="T22" fmla="*/ 2 w 13"/>
                <a:gd name="T23" fmla="*/ 12 h 12"/>
                <a:gd name="T24" fmla="*/ 3 w 13"/>
                <a:gd name="T25" fmla="*/ 11 h 12"/>
                <a:gd name="T26" fmla="*/ 5 w 13"/>
                <a:gd name="T27" fmla="*/ 9 h 12"/>
                <a:gd name="T28" fmla="*/ 6 w 13"/>
                <a:gd name="T29" fmla="*/ 8 h 12"/>
                <a:gd name="T30" fmla="*/ 8 w 13"/>
                <a:gd name="T31" fmla="*/ 6 h 12"/>
                <a:gd name="T32" fmla="*/ 9 w 13"/>
                <a:gd name="T33" fmla="*/ 5 h 12"/>
                <a:gd name="T34" fmla="*/ 12 w 13"/>
                <a:gd name="T35" fmla="*/ 2 h 12"/>
                <a:gd name="T36" fmla="*/ 12 w 13"/>
                <a:gd name="T37" fmla="*/ 2 h 12"/>
                <a:gd name="T38" fmla="*/ 12 w 13"/>
                <a:gd name="T39" fmla="*/ 0 h 12"/>
                <a:gd name="T40" fmla="*/ 12 w 13"/>
                <a:gd name="T4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12" y="0"/>
                  </a:moveTo>
                  <a:cubicBezTo>
                    <a:pt x="11" y="0"/>
                    <a:pt x="11" y="0"/>
                    <a:pt x="11" y="0"/>
                  </a:cubicBezTo>
                  <a:cubicBezTo>
                    <a:pt x="10" y="1"/>
                    <a:pt x="10" y="1"/>
                    <a:pt x="10" y="1"/>
                  </a:cubicBezTo>
                  <a:cubicBezTo>
                    <a:pt x="8" y="3"/>
                    <a:pt x="8" y="3"/>
                    <a:pt x="8" y="3"/>
                  </a:cubicBezTo>
                  <a:cubicBezTo>
                    <a:pt x="6" y="4"/>
                    <a:pt x="6" y="4"/>
                    <a:pt x="6" y="4"/>
                  </a:cubicBezTo>
                  <a:cubicBezTo>
                    <a:pt x="5" y="6"/>
                    <a:pt x="5" y="6"/>
                    <a:pt x="5" y="6"/>
                  </a:cubicBezTo>
                  <a:cubicBezTo>
                    <a:pt x="4" y="7"/>
                    <a:pt x="4" y="7"/>
                    <a:pt x="4" y="7"/>
                  </a:cubicBezTo>
                  <a:cubicBezTo>
                    <a:pt x="1" y="10"/>
                    <a:pt x="1" y="10"/>
                    <a:pt x="1" y="10"/>
                  </a:cubicBezTo>
                  <a:cubicBezTo>
                    <a:pt x="1" y="10"/>
                    <a:pt x="1" y="10"/>
                    <a:pt x="1" y="10"/>
                  </a:cubicBezTo>
                  <a:cubicBezTo>
                    <a:pt x="0" y="11"/>
                    <a:pt x="0" y="11"/>
                    <a:pt x="1" y="12"/>
                  </a:cubicBezTo>
                  <a:cubicBezTo>
                    <a:pt x="1" y="12"/>
                    <a:pt x="1" y="12"/>
                    <a:pt x="1" y="12"/>
                  </a:cubicBezTo>
                  <a:cubicBezTo>
                    <a:pt x="2" y="12"/>
                    <a:pt x="2" y="12"/>
                    <a:pt x="2" y="12"/>
                  </a:cubicBezTo>
                  <a:cubicBezTo>
                    <a:pt x="3" y="11"/>
                    <a:pt x="3" y="11"/>
                    <a:pt x="3" y="11"/>
                  </a:cubicBezTo>
                  <a:cubicBezTo>
                    <a:pt x="5" y="9"/>
                    <a:pt x="5" y="9"/>
                    <a:pt x="5" y="9"/>
                  </a:cubicBezTo>
                  <a:cubicBezTo>
                    <a:pt x="6" y="8"/>
                    <a:pt x="6" y="8"/>
                    <a:pt x="6" y="8"/>
                  </a:cubicBezTo>
                  <a:cubicBezTo>
                    <a:pt x="8" y="6"/>
                    <a:pt x="8" y="6"/>
                    <a:pt x="8" y="6"/>
                  </a:cubicBezTo>
                  <a:cubicBezTo>
                    <a:pt x="9" y="5"/>
                    <a:pt x="9" y="5"/>
                    <a:pt x="9" y="5"/>
                  </a:cubicBezTo>
                  <a:cubicBezTo>
                    <a:pt x="12" y="2"/>
                    <a:pt x="12" y="2"/>
                    <a:pt x="12" y="2"/>
                  </a:cubicBezTo>
                  <a:cubicBezTo>
                    <a:pt x="12" y="2"/>
                    <a:pt x="12" y="2"/>
                    <a:pt x="12" y="2"/>
                  </a:cubicBezTo>
                  <a:cubicBezTo>
                    <a:pt x="13" y="1"/>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9"/>
            <p:cNvSpPr>
              <a:spLocks noEditPoints="1"/>
            </p:cNvSpPr>
            <p:nvPr/>
          </p:nvSpPr>
          <p:spPr bwMode="auto">
            <a:xfrm rot="20333012">
              <a:off x="2151299" y="-466753"/>
              <a:ext cx="323771" cy="323771"/>
            </a:xfrm>
            <a:custGeom>
              <a:gdLst>
                <a:gd name="T0" fmla="*/ 14 w 31"/>
                <a:gd name="T1" fmla="*/ 2 h 30"/>
                <a:gd name="T2" fmla="*/ 15 w 31"/>
                <a:gd name="T3" fmla="*/ 2 h 30"/>
                <a:gd name="T4" fmla="*/ 17 w 31"/>
                <a:gd name="T5" fmla="*/ 2 h 30"/>
                <a:gd name="T6" fmla="*/ 17 w 31"/>
                <a:gd name="T7" fmla="*/ 2 h 30"/>
                <a:gd name="T8" fmla="*/ 24 w 31"/>
                <a:gd name="T9" fmla="*/ 5 h 30"/>
                <a:gd name="T10" fmla="*/ 26 w 31"/>
                <a:gd name="T11" fmla="*/ 7 h 30"/>
                <a:gd name="T12" fmla="*/ 28 w 31"/>
                <a:gd name="T13" fmla="*/ 13 h 30"/>
                <a:gd name="T14" fmla="*/ 29 w 31"/>
                <a:gd name="T15" fmla="*/ 14 h 30"/>
                <a:gd name="T16" fmla="*/ 29 w 31"/>
                <a:gd name="T17" fmla="*/ 15 h 30"/>
                <a:gd name="T18" fmla="*/ 29 w 31"/>
                <a:gd name="T19" fmla="*/ 16 h 30"/>
                <a:gd name="T20" fmla="*/ 28 w 31"/>
                <a:gd name="T21" fmla="*/ 17 h 30"/>
                <a:gd name="T22" fmla="*/ 25 w 31"/>
                <a:gd name="T23" fmla="*/ 23 h 30"/>
                <a:gd name="T24" fmla="*/ 24 w 31"/>
                <a:gd name="T25" fmla="*/ 25 h 30"/>
                <a:gd name="T26" fmla="*/ 17 w 31"/>
                <a:gd name="T27" fmla="*/ 28 h 30"/>
                <a:gd name="T28" fmla="*/ 17 w 31"/>
                <a:gd name="T29" fmla="*/ 28 h 30"/>
                <a:gd name="T30" fmla="*/ 15 w 31"/>
                <a:gd name="T31" fmla="*/ 28 h 30"/>
                <a:gd name="T32" fmla="*/ 14 w 31"/>
                <a:gd name="T33" fmla="*/ 28 h 30"/>
                <a:gd name="T34" fmla="*/ 13 w 31"/>
                <a:gd name="T35" fmla="*/ 28 h 30"/>
                <a:gd name="T36" fmla="*/ 7 w 31"/>
                <a:gd name="T37" fmla="*/ 25 h 30"/>
                <a:gd name="T38" fmla="*/ 6 w 31"/>
                <a:gd name="T39" fmla="*/ 24 h 30"/>
                <a:gd name="T40" fmla="*/ 3 w 31"/>
                <a:gd name="T41" fmla="*/ 17 h 30"/>
                <a:gd name="T42" fmla="*/ 2 w 31"/>
                <a:gd name="T43" fmla="*/ 16 h 30"/>
                <a:gd name="T44" fmla="*/ 2 w 31"/>
                <a:gd name="T45" fmla="*/ 15 h 30"/>
                <a:gd name="T46" fmla="*/ 2 w 31"/>
                <a:gd name="T47" fmla="*/ 14 h 30"/>
                <a:gd name="T48" fmla="*/ 3 w 31"/>
                <a:gd name="T49" fmla="*/ 13 h 30"/>
                <a:gd name="T50" fmla="*/ 5 w 31"/>
                <a:gd name="T51" fmla="*/ 7 h 30"/>
                <a:gd name="T52" fmla="*/ 7 w 31"/>
                <a:gd name="T53" fmla="*/ 5 h 30"/>
                <a:gd name="T54" fmla="*/ 13 w 31"/>
                <a:gd name="T55" fmla="*/ 2 h 30"/>
                <a:gd name="T56" fmla="*/ 14 w 31"/>
                <a:gd name="T57" fmla="*/ 2 h 30"/>
                <a:gd name="T58" fmla="*/ 15 w 31"/>
                <a:gd name="T59" fmla="*/ 0 h 30"/>
                <a:gd name="T60" fmla="*/ 14 w 31"/>
                <a:gd name="T61" fmla="*/ 0 h 30"/>
                <a:gd name="T62" fmla="*/ 5 w 31"/>
                <a:gd name="T63" fmla="*/ 3 h 30"/>
                <a:gd name="T64" fmla="*/ 5 w 31"/>
                <a:gd name="T65" fmla="*/ 4 h 30"/>
                <a:gd name="T66" fmla="*/ 5 w 31"/>
                <a:gd name="T67" fmla="*/ 4 h 30"/>
                <a:gd name="T68" fmla="*/ 4 w 31"/>
                <a:gd name="T69" fmla="*/ 4 h 30"/>
                <a:gd name="T70" fmla="*/ 4 w 31"/>
                <a:gd name="T71" fmla="*/ 5 h 30"/>
                <a:gd name="T72" fmla="*/ 0 w 31"/>
                <a:gd name="T73" fmla="*/ 14 h 30"/>
                <a:gd name="T74" fmla="*/ 0 w 31"/>
                <a:gd name="T75" fmla="*/ 15 h 30"/>
                <a:gd name="T76" fmla="*/ 0 w 31"/>
                <a:gd name="T77" fmla="*/ 15 h 30"/>
                <a:gd name="T78" fmla="*/ 0 w 31"/>
                <a:gd name="T79" fmla="*/ 15 h 30"/>
                <a:gd name="T80" fmla="*/ 0 w 31"/>
                <a:gd name="T81" fmla="*/ 16 h 30"/>
                <a:gd name="T82" fmla="*/ 4 w 31"/>
                <a:gd name="T83" fmla="*/ 25 h 30"/>
                <a:gd name="T84" fmla="*/ 6 w 31"/>
                <a:gd name="T85" fmla="*/ 27 h 30"/>
                <a:gd name="T86" fmla="*/ 14 w 31"/>
                <a:gd name="T87" fmla="*/ 30 h 30"/>
                <a:gd name="T88" fmla="*/ 15 w 31"/>
                <a:gd name="T89" fmla="*/ 30 h 30"/>
                <a:gd name="T90" fmla="*/ 15 w 31"/>
                <a:gd name="T91" fmla="*/ 30 h 30"/>
                <a:gd name="T92" fmla="*/ 16 w 31"/>
                <a:gd name="T93" fmla="*/ 30 h 30"/>
                <a:gd name="T94" fmla="*/ 17 w 31"/>
                <a:gd name="T95" fmla="*/ 30 h 30"/>
                <a:gd name="T96" fmla="*/ 25 w 31"/>
                <a:gd name="T97" fmla="*/ 27 h 30"/>
                <a:gd name="T98" fmla="*/ 27 w 31"/>
                <a:gd name="T99" fmla="*/ 25 h 30"/>
                <a:gd name="T100" fmla="*/ 31 w 31"/>
                <a:gd name="T101" fmla="*/ 16 h 30"/>
                <a:gd name="T102" fmla="*/ 31 w 31"/>
                <a:gd name="T103" fmla="*/ 15 h 30"/>
                <a:gd name="T104" fmla="*/ 31 w 31"/>
                <a:gd name="T105" fmla="*/ 14 h 30"/>
                <a:gd name="T106" fmla="*/ 27 w 31"/>
                <a:gd name="T107" fmla="*/ 5 h 30"/>
                <a:gd name="T108" fmla="*/ 26 w 31"/>
                <a:gd name="T109" fmla="*/ 4 h 30"/>
                <a:gd name="T110" fmla="*/ 17 w 31"/>
                <a:gd name="T111" fmla="*/ 0 h 30"/>
                <a:gd name="T112" fmla="*/ 15 w 31"/>
                <a:gd name="T113"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30">
                  <a:moveTo>
                    <a:pt x="14" y="2"/>
                  </a:moveTo>
                  <a:cubicBezTo>
                    <a:pt x="15" y="2"/>
                    <a:pt x="15" y="2"/>
                    <a:pt x="15" y="2"/>
                  </a:cubicBezTo>
                  <a:cubicBezTo>
                    <a:pt x="16" y="2"/>
                    <a:pt x="16" y="2"/>
                    <a:pt x="17" y="2"/>
                  </a:cubicBezTo>
                  <a:cubicBezTo>
                    <a:pt x="17" y="2"/>
                    <a:pt x="17" y="2"/>
                    <a:pt x="17" y="2"/>
                  </a:cubicBezTo>
                  <a:cubicBezTo>
                    <a:pt x="20" y="2"/>
                    <a:pt x="22" y="4"/>
                    <a:pt x="24" y="5"/>
                  </a:cubicBezTo>
                  <a:cubicBezTo>
                    <a:pt x="25" y="6"/>
                    <a:pt x="25" y="6"/>
                    <a:pt x="26" y="7"/>
                  </a:cubicBezTo>
                  <a:cubicBezTo>
                    <a:pt x="27" y="9"/>
                    <a:pt x="28" y="11"/>
                    <a:pt x="28" y="13"/>
                  </a:cubicBezTo>
                  <a:cubicBezTo>
                    <a:pt x="28" y="13"/>
                    <a:pt x="29" y="14"/>
                    <a:pt x="29" y="14"/>
                  </a:cubicBezTo>
                  <a:cubicBezTo>
                    <a:pt x="29" y="14"/>
                    <a:pt x="29" y="15"/>
                    <a:pt x="29" y="15"/>
                  </a:cubicBezTo>
                  <a:cubicBezTo>
                    <a:pt x="29" y="15"/>
                    <a:pt x="29" y="16"/>
                    <a:pt x="29" y="16"/>
                  </a:cubicBezTo>
                  <a:cubicBezTo>
                    <a:pt x="29" y="16"/>
                    <a:pt x="28" y="17"/>
                    <a:pt x="28" y="17"/>
                  </a:cubicBezTo>
                  <a:cubicBezTo>
                    <a:pt x="28" y="19"/>
                    <a:pt x="27" y="22"/>
                    <a:pt x="25" y="23"/>
                  </a:cubicBezTo>
                  <a:cubicBezTo>
                    <a:pt x="25" y="24"/>
                    <a:pt x="24" y="25"/>
                    <a:pt x="24" y="25"/>
                  </a:cubicBezTo>
                  <a:cubicBezTo>
                    <a:pt x="22" y="27"/>
                    <a:pt x="20" y="28"/>
                    <a:pt x="17" y="28"/>
                  </a:cubicBezTo>
                  <a:cubicBezTo>
                    <a:pt x="17" y="28"/>
                    <a:pt x="17" y="28"/>
                    <a:pt x="17" y="28"/>
                  </a:cubicBezTo>
                  <a:cubicBezTo>
                    <a:pt x="16" y="28"/>
                    <a:pt x="16" y="28"/>
                    <a:pt x="15" y="28"/>
                  </a:cubicBezTo>
                  <a:cubicBezTo>
                    <a:pt x="15" y="28"/>
                    <a:pt x="15" y="28"/>
                    <a:pt x="14" y="28"/>
                  </a:cubicBezTo>
                  <a:cubicBezTo>
                    <a:pt x="14" y="28"/>
                    <a:pt x="14" y="28"/>
                    <a:pt x="13" y="28"/>
                  </a:cubicBezTo>
                  <a:cubicBezTo>
                    <a:pt x="11" y="28"/>
                    <a:pt x="9" y="27"/>
                    <a:pt x="7" y="25"/>
                  </a:cubicBezTo>
                  <a:cubicBezTo>
                    <a:pt x="7" y="25"/>
                    <a:pt x="6" y="24"/>
                    <a:pt x="6" y="24"/>
                  </a:cubicBezTo>
                  <a:cubicBezTo>
                    <a:pt x="4" y="22"/>
                    <a:pt x="3" y="20"/>
                    <a:pt x="3" y="17"/>
                  </a:cubicBezTo>
                  <a:cubicBezTo>
                    <a:pt x="3" y="17"/>
                    <a:pt x="2" y="16"/>
                    <a:pt x="2" y="16"/>
                  </a:cubicBezTo>
                  <a:cubicBezTo>
                    <a:pt x="2" y="16"/>
                    <a:pt x="2" y="15"/>
                    <a:pt x="2" y="15"/>
                  </a:cubicBezTo>
                  <a:cubicBezTo>
                    <a:pt x="2" y="15"/>
                    <a:pt x="2" y="14"/>
                    <a:pt x="2" y="14"/>
                  </a:cubicBezTo>
                  <a:cubicBezTo>
                    <a:pt x="2" y="14"/>
                    <a:pt x="3" y="13"/>
                    <a:pt x="3" y="13"/>
                  </a:cubicBezTo>
                  <a:cubicBezTo>
                    <a:pt x="3" y="11"/>
                    <a:pt x="4" y="8"/>
                    <a:pt x="5" y="7"/>
                  </a:cubicBezTo>
                  <a:cubicBezTo>
                    <a:pt x="6" y="6"/>
                    <a:pt x="6" y="6"/>
                    <a:pt x="7" y="5"/>
                  </a:cubicBezTo>
                  <a:cubicBezTo>
                    <a:pt x="9" y="4"/>
                    <a:pt x="11" y="2"/>
                    <a:pt x="13" y="2"/>
                  </a:cubicBezTo>
                  <a:cubicBezTo>
                    <a:pt x="14" y="2"/>
                    <a:pt x="14" y="2"/>
                    <a:pt x="14" y="2"/>
                  </a:cubicBezTo>
                  <a:moveTo>
                    <a:pt x="15" y="0"/>
                  </a:moveTo>
                  <a:cubicBezTo>
                    <a:pt x="15" y="0"/>
                    <a:pt x="15" y="0"/>
                    <a:pt x="14" y="0"/>
                  </a:cubicBezTo>
                  <a:cubicBezTo>
                    <a:pt x="11" y="0"/>
                    <a:pt x="8" y="1"/>
                    <a:pt x="5" y="3"/>
                  </a:cubicBezTo>
                  <a:cubicBezTo>
                    <a:pt x="5" y="4"/>
                    <a:pt x="5" y="4"/>
                    <a:pt x="5" y="4"/>
                  </a:cubicBezTo>
                  <a:cubicBezTo>
                    <a:pt x="5" y="4"/>
                    <a:pt x="5" y="4"/>
                    <a:pt x="5" y="4"/>
                  </a:cubicBezTo>
                  <a:cubicBezTo>
                    <a:pt x="5" y="4"/>
                    <a:pt x="4" y="4"/>
                    <a:pt x="4" y="4"/>
                  </a:cubicBezTo>
                  <a:cubicBezTo>
                    <a:pt x="4" y="5"/>
                    <a:pt x="4" y="5"/>
                    <a:pt x="4" y="5"/>
                  </a:cubicBezTo>
                  <a:cubicBezTo>
                    <a:pt x="2" y="7"/>
                    <a:pt x="0" y="11"/>
                    <a:pt x="0" y="14"/>
                  </a:cubicBezTo>
                  <a:cubicBezTo>
                    <a:pt x="0" y="14"/>
                    <a:pt x="0" y="15"/>
                    <a:pt x="0" y="15"/>
                  </a:cubicBezTo>
                  <a:cubicBezTo>
                    <a:pt x="0" y="15"/>
                    <a:pt x="0" y="15"/>
                    <a:pt x="0" y="15"/>
                  </a:cubicBezTo>
                  <a:cubicBezTo>
                    <a:pt x="0" y="15"/>
                    <a:pt x="0" y="15"/>
                    <a:pt x="0" y="15"/>
                  </a:cubicBezTo>
                  <a:cubicBezTo>
                    <a:pt x="0" y="15"/>
                    <a:pt x="0" y="16"/>
                    <a:pt x="0" y="16"/>
                  </a:cubicBezTo>
                  <a:cubicBezTo>
                    <a:pt x="0" y="20"/>
                    <a:pt x="2" y="23"/>
                    <a:pt x="4" y="25"/>
                  </a:cubicBezTo>
                  <a:cubicBezTo>
                    <a:pt x="5" y="26"/>
                    <a:pt x="5" y="26"/>
                    <a:pt x="6" y="27"/>
                  </a:cubicBezTo>
                  <a:cubicBezTo>
                    <a:pt x="8" y="29"/>
                    <a:pt x="11" y="30"/>
                    <a:pt x="14" y="30"/>
                  </a:cubicBezTo>
                  <a:cubicBezTo>
                    <a:pt x="14" y="30"/>
                    <a:pt x="15" y="30"/>
                    <a:pt x="15" y="30"/>
                  </a:cubicBezTo>
                  <a:cubicBezTo>
                    <a:pt x="15" y="30"/>
                    <a:pt x="15" y="30"/>
                    <a:pt x="15" y="30"/>
                  </a:cubicBezTo>
                  <a:cubicBezTo>
                    <a:pt x="16" y="30"/>
                    <a:pt x="16" y="30"/>
                    <a:pt x="16" y="30"/>
                  </a:cubicBezTo>
                  <a:cubicBezTo>
                    <a:pt x="16" y="30"/>
                    <a:pt x="17" y="30"/>
                    <a:pt x="17" y="30"/>
                  </a:cubicBezTo>
                  <a:cubicBezTo>
                    <a:pt x="20" y="30"/>
                    <a:pt x="23" y="29"/>
                    <a:pt x="25" y="27"/>
                  </a:cubicBezTo>
                  <a:cubicBezTo>
                    <a:pt x="26" y="26"/>
                    <a:pt x="27" y="26"/>
                    <a:pt x="27" y="25"/>
                  </a:cubicBezTo>
                  <a:cubicBezTo>
                    <a:pt x="29" y="23"/>
                    <a:pt x="31" y="20"/>
                    <a:pt x="31" y="16"/>
                  </a:cubicBezTo>
                  <a:cubicBezTo>
                    <a:pt x="31" y="16"/>
                    <a:pt x="31" y="15"/>
                    <a:pt x="31" y="15"/>
                  </a:cubicBezTo>
                  <a:cubicBezTo>
                    <a:pt x="31" y="15"/>
                    <a:pt x="31" y="14"/>
                    <a:pt x="31" y="14"/>
                  </a:cubicBezTo>
                  <a:cubicBezTo>
                    <a:pt x="31" y="11"/>
                    <a:pt x="29" y="8"/>
                    <a:pt x="27" y="5"/>
                  </a:cubicBezTo>
                  <a:cubicBezTo>
                    <a:pt x="27" y="5"/>
                    <a:pt x="26" y="4"/>
                    <a:pt x="26" y="4"/>
                  </a:cubicBezTo>
                  <a:cubicBezTo>
                    <a:pt x="23" y="1"/>
                    <a:pt x="20"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5" name="组合 184"/>
          <p:cNvGrpSpPr/>
          <p:nvPr/>
        </p:nvGrpSpPr>
        <p:grpSpPr>
          <a:xfrm>
            <a:off x="6291800" y="5423758"/>
            <a:ext cx="362103" cy="358469"/>
            <a:chOff x="1933220" y="-683411"/>
            <a:chExt cx="759932" cy="752304"/>
          </a:xfrm>
          <a:solidFill>
            <a:schemeClr val="bg1"/>
          </a:solidFill>
        </p:grpSpPr>
        <p:sp>
          <p:nvSpPr>
            <p:cNvPr id="186" name="Freeform 14"/>
            <p:cNvSpPr>
              <a:spLocks noEditPoints="1"/>
            </p:cNvSpPr>
            <p:nvPr/>
          </p:nvSpPr>
          <p:spPr bwMode="auto">
            <a:xfrm rot="20333012">
              <a:off x="2119713" y="-506236"/>
              <a:ext cx="386948" cy="402741"/>
            </a:xfrm>
            <a:custGeom>
              <a:gdLst>
                <a:gd name="T0" fmla="*/ 35 w 37"/>
                <a:gd name="T1" fmla="*/ 34 h 38"/>
                <a:gd name="T2" fmla="*/ 33 w 37"/>
                <a:gd name="T3" fmla="*/ 34 h 38"/>
                <a:gd name="T4" fmla="*/ 33 w 37"/>
                <a:gd name="T5" fmla="*/ 35 h 38"/>
                <a:gd name="T6" fmla="*/ 36 w 37"/>
                <a:gd name="T7" fmla="*/ 38 h 38"/>
                <a:gd name="T8" fmla="*/ 36 w 37"/>
                <a:gd name="T9" fmla="*/ 37 h 38"/>
                <a:gd name="T10" fmla="*/ 37 w 37"/>
                <a:gd name="T11" fmla="*/ 36 h 38"/>
                <a:gd name="T12" fmla="*/ 35 w 37"/>
                <a:gd name="T13" fmla="*/ 34 h 38"/>
                <a:gd name="T14" fmla="*/ 30 w 37"/>
                <a:gd name="T15" fmla="*/ 29 h 38"/>
                <a:gd name="T16" fmla="*/ 28 w 37"/>
                <a:gd name="T17" fmla="*/ 31 h 38"/>
                <a:gd name="T18" fmla="*/ 31 w 37"/>
                <a:gd name="T19" fmla="*/ 33 h 38"/>
                <a:gd name="T20" fmla="*/ 31 w 37"/>
                <a:gd name="T21" fmla="*/ 33 h 38"/>
                <a:gd name="T22" fmla="*/ 31 w 37"/>
                <a:gd name="T23" fmla="*/ 32 h 38"/>
                <a:gd name="T24" fmla="*/ 32 w 37"/>
                <a:gd name="T25" fmla="*/ 31 h 38"/>
                <a:gd name="T26" fmla="*/ 32 w 37"/>
                <a:gd name="T27" fmla="*/ 31 h 38"/>
                <a:gd name="T28" fmla="*/ 30 w 37"/>
                <a:gd name="T29" fmla="*/ 29 h 38"/>
                <a:gd name="T30" fmla="*/ 25 w 37"/>
                <a:gd name="T31" fmla="*/ 24 h 38"/>
                <a:gd name="T32" fmla="*/ 24 w 37"/>
                <a:gd name="T33" fmla="*/ 25 h 38"/>
                <a:gd name="T34" fmla="*/ 24 w 37"/>
                <a:gd name="T35" fmla="*/ 26 h 38"/>
                <a:gd name="T36" fmla="*/ 27 w 37"/>
                <a:gd name="T37" fmla="*/ 29 h 38"/>
                <a:gd name="T38" fmla="*/ 28 w 37"/>
                <a:gd name="T39" fmla="*/ 27 h 38"/>
                <a:gd name="T40" fmla="*/ 25 w 37"/>
                <a:gd name="T41" fmla="*/ 24 h 38"/>
                <a:gd name="T42" fmla="*/ 20 w 37"/>
                <a:gd name="T43" fmla="*/ 22 h 38"/>
                <a:gd name="T44" fmla="*/ 20 w 37"/>
                <a:gd name="T45" fmla="*/ 22 h 38"/>
                <a:gd name="T46" fmla="*/ 22 w 37"/>
                <a:gd name="T47" fmla="*/ 24 h 38"/>
                <a:gd name="T48" fmla="*/ 22 w 37"/>
                <a:gd name="T49" fmla="*/ 24 h 38"/>
                <a:gd name="T50" fmla="*/ 20 w 37"/>
                <a:gd name="T51" fmla="*/ 22 h 38"/>
                <a:gd name="T52" fmla="*/ 13 w 37"/>
                <a:gd name="T53" fmla="*/ 15 h 38"/>
                <a:gd name="T54" fmla="*/ 13 w 37"/>
                <a:gd name="T55" fmla="*/ 15 h 38"/>
                <a:gd name="T56" fmla="*/ 16 w 37"/>
                <a:gd name="T57" fmla="*/ 18 h 38"/>
                <a:gd name="T58" fmla="*/ 16 w 37"/>
                <a:gd name="T59" fmla="*/ 18 h 38"/>
                <a:gd name="T60" fmla="*/ 13 w 37"/>
                <a:gd name="T61" fmla="*/ 15 h 38"/>
                <a:gd name="T62" fmla="*/ 10 w 37"/>
                <a:gd name="T63" fmla="*/ 9 h 38"/>
                <a:gd name="T64" fmla="*/ 8 w 37"/>
                <a:gd name="T65" fmla="*/ 11 h 38"/>
                <a:gd name="T66" fmla="*/ 11 w 37"/>
                <a:gd name="T67" fmla="*/ 14 h 38"/>
                <a:gd name="T68" fmla="*/ 13 w 37"/>
                <a:gd name="T69" fmla="*/ 13 h 38"/>
                <a:gd name="T70" fmla="*/ 13 w 37"/>
                <a:gd name="T71" fmla="*/ 12 h 38"/>
                <a:gd name="T72" fmla="*/ 10 w 37"/>
                <a:gd name="T73" fmla="*/ 9 h 38"/>
                <a:gd name="T74" fmla="*/ 7 w 37"/>
                <a:gd name="T75" fmla="*/ 8 h 38"/>
                <a:gd name="T76" fmla="*/ 7 w 37"/>
                <a:gd name="T77" fmla="*/ 9 h 38"/>
                <a:gd name="T78" fmla="*/ 6 w 37"/>
                <a:gd name="T79" fmla="*/ 9 h 38"/>
                <a:gd name="T80" fmla="*/ 7 w 37"/>
                <a:gd name="T81" fmla="*/ 9 h 38"/>
                <a:gd name="T82" fmla="*/ 7 w 37"/>
                <a:gd name="T83" fmla="*/ 8 h 38"/>
                <a:gd name="T84" fmla="*/ 8 w 37"/>
                <a:gd name="T85" fmla="*/ 7 h 38"/>
                <a:gd name="T86" fmla="*/ 8 w 37"/>
                <a:gd name="T87" fmla="*/ 7 h 38"/>
                <a:gd name="T88" fmla="*/ 8 w 37"/>
                <a:gd name="T89" fmla="*/ 8 h 38"/>
                <a:gd name="T90" fmla="*/ 8 w 37"/>
                <a:gd name="T91" fmla="*/ 7 h 38"/>
                <a:gd name="T92" fmla="*/ 8 w 37"/>
                <a:gd name="T93" fmla="*/ 7 h 38"/>
                <a:gd name="T94" fmla="*/ 1 w 37"/>
                <a:gd name="T95" fmla="*/ 0 h 38"/>
                <a:gd name="T96" fmla="*/ 1 w 37"/>
                <a:gd name="T97" fmla="*/ 1 h 38"/>
                <a:gd name="T98" fmla="*/ 0 w 37"/>
                <a:gd name="T99" fmla="*/ 2 h 38"/>
                <a:gd name="T100" fmla="*/ 4 w 37"/>
                <a:gd name="T101" fmla="*/ 6 h 38"/>
                <a:gd name="T102" fmla="*/ 6 w 37"/>
                <a:gd name="T103" fmla="*/ 6 h 38"/>
                <a:gd name="T104" fmla="*/ 6 w 37"/>
                <a:gd name="T105" fmla="*/ 5 h 38"/>
                <a:gd name="T106" fmla="*/ 1 w 37"/>
                <a:gd name="T107"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8">
                  <a:moveTo>
                    <a:pt x="35" y="34"/>
                  </a:moveTo>
                  <a:cubicBezTo>
                    <a:pt x="33" y="34"/>
                    <a:pt x="33" y="34"/>
                    <a:pt x="33" y="34"/>
                  </a:cubicBezTo>
                  <a:cubicBezTo>
                    <a:pt x="33" y="35"/>
                    <a:pt x="33" y="35"/>
                    <a:pt x="33" y="35"/>
                  </a:cubicBezTo>
                  <a:cubicBezTo>
                    <a:pt x="36" y="38"/>
                    <a:pt x="36" y="38"/>
                    <a:pt x="36" y="38"/>
                  </a:cubicBezTo>
                  <a:cubicBezTo>
                    <a:pt x="36" y="38"/>
                    <a:pt x="36" y="37"/>
                    <a:pt x="36" y="37"/>
                  </a:cubicBezTo>
                  <a:cubicBezTo>
                    <a:pt x="37" y="37"/>
                    <a:pt x="37" y="36"/>
                    <a:pt x="37" y="36"/>
                  </a:cubicBezTo>
                  <a:cubicBezTo>
                    <a:pt x="35" y="34"/>
                    <a:pt x="35" y="34"/>
                    <a:pt x="35" y="34"/>
                  </a:cubicBezTo>
                  <a:moveTo>
                    <a:pt x="30" y="29"/>
                  </a:moveTo>
                  <a:cubicBezTo>
                    <a:pt x="30" y="30"/>
                    <a:pt x="29" y="30"/>
                    <a:pt x="28" y="31"/>
                  </a:cubicBezTo>
                  <a:cubicBezTo>
                    <a:pt x="31" y="33"/>
                    <a:pt x="31" y="33"/>
                    <a:pt x="31" y="33"/>
                  </a:cubicBezTo>
                  <a:cubicBezTo>
                    <a:pt x="31" y="33"/>
                    <a:pt x="31" y="33"/>
                    <a:pt x="31" y="33"/>
                  </a:cubicBezTo>
                  <a:cubicBezTo>
                    <a:pt x="31" y="32"/>
                    <a:pt x="31" y="32"/>
                    <a:pt x="31" y="32"/>
                  </a:cubicBezTo>
                  <a:cubicBezTo>
                    <a:pt x="31" y="31"/>
                    <a:pt x="32" y="31"/>
                    <a:pt x="32" y="31"/>
                  </a:cubicBezTo>
                  <a:cubicBezTo>
                    <a:pt x="32" y="31"/>
                    <a:pt x="32" y="31"/>
                    <a:pt x="32" y="31"/>
                  </a:cubicBezTo>
                  <a:cubicBezTo>
                    <a:pt x="30" y="29"/>
                    <a:pt x="30" y="29"/>
                    <a:pt x="30" y="29"/>
                  </a:cubicBezTo>
                  <a:moveTo>
                    <a:pt x="25" y="24"/>
                  </a:moveTo>
                  <a:cubicBezTo>
                    <a:pt x="24" y="25"/>
                    <a:pt x="24" y="25"/>
                    <a:pt x="24" y="25"/>
                  </a:cubicBezTo>
                  <a:cubicBezTo>
                    <a:pt x="24" y="26"/>
                    <a:pt x="24" y="26"/>
                    <a:pt x="24" y="26"/>
                  </a:cubicBezTo>
                  <a:cubicBezTo>
                    <a:pt x="27" y="29"/>
                    <a:pt x="27" y="29"/>
                    <a:pt x="27" y="29"/>
                  </a:cubicBezTo>
                  <a:cubicBezTo>
                    <a:pt x="27" y="29"/>
                    <a:pt x="28" y="28"/>
                    <a:pt x="28" y="27"/>
                  </a:cubicBezTo>
                  <a:cubicBezTo>
                    <a:pt x="25" y="24"/>
                    <a:pt x="25" y="24"/>
                    <a:pt x="25" y="24"/>
                  </a:cubicBezTo>
                  <a:moveTo>
                    <a:pt x="20" y="22"/>
                  </a:moveTo>
                  <a:cubicBezTo>
                    <a:pt x="20" y="22"/>
                    <a:pt x="20" y="22"/>
                    <a:pt x="20" y="22"/>
                  </a:cubicBezTo>
                  <a:cubicBezTo>
                    <a:pt x="22" y="24"/>
                    <a:pt x="22" y="24"/>
                    <a:pt x="22" y="24"/>
                  </a:cubicBezTo>
                  <a:cubicBezTo>
                    <a:pt x="22" y="24"/>
                    <a:pt x="22" y="24"/>
                    <a:pt x="22" y="24"/>
                  </a:cubicBezTo>
                  <a:cubicBezTo>
                    <a:pt x="20" y="22"/>
                    <a:pt x="20" y="22"/>
                    <a:pt x="20" y="22"/>
                  </a:cubicBezTo>
                  <a:moveTo>
                    <a:pt x="13" y="15"/>
                  </a:moveTo>
                  <a:cubicBezTo>
                    <a:pt x="13" y="15"/>
                    <a:pt x="13" y="15"/>
                    <a:pt x="13" y="15"/>
                  </a:cubicBezTo>
                  <a:cubicBezTo>
                    <a:pt x="16" y="18"/>
                    <a:pt x="16" y="18"/>
                    <a:pt x="16" y="18"/>
                  </a:cubicBezTo>
                  <a:cubicBezTo>
                    <a:pt x="16" y="18"/>
                    <a:pt x="16" y="18"/>
                    <a:pt x="16" y="18"/>
                  </a:cubicBezTo>
                  <a:cubicBezTo>
                    <a:pt x="13" y="15"/>
                    <a:pt x="13" y="15"/>
                    <a:pt x="13" y="15"/>
                  </a:cubicBezTo>
                  <a:moveTo>
                    <a:pt x="10" y="9"/>
                  </a:moveTo>
                  <a:cubicBezTo>
                    <a:pt x="9" y="10"/>
                    <a:pt x="9" y="10"/>
                    <a:pt x="8" y="11"/>
                  </a:cubicBezTo>
                  <a:cubicBezTo>
                    <a:pt x="11" y="14"/>
                    <a:pt x="11" y="14"/>
                    <a:pt x="11" y="14"/>
                  </a:cubicBezTo>
                  <a:cubicBezTo>
                    <a:pt x="13" y="13"/>
                    <a:pt x="13" y="13"/>
                    <a:pt x="13" y="13"/>
                  </a:cubicBezTo>
                  <a:cubicBezTo>
                    <a:pt x="13" y="12"/>
                    <a:pt x="13" y="12"/>
                    <a:pt x="13" y="12"/>
                  </a:cubicBezTo>
                  <a:cubicBezTo>
                    <a:pt x="10" y="9"/>
                    <a:pt x="10" y="9"/>
                    <a:pt x="10" y="9"/>
                  </a:cubicBezTo>
                  <a:moveTo>
                    <a:pt x="7" y="8"/>
                  </a:moveTo>
                  <a:cubicBezTo>
                    <a:pt x="7" y="9"/>
                    <a:pt x="7" y="9"/>
                    <a:pt x="7" y="9"/>
                  </a:cubicBezTo>
                  <a:cubicBezTo>
                    <a:pt x="6" y="9"/>
                    <a:pt x="6" y="9"/>
                    <a:pt x="6" y="9"/>
                  </a:cubicBezTo>
                  <a:cubicBezTo>
                    <a:pt x="7" y="9"/>
                    <a:pt x="7" y="9"/>
                    <a:pt x="7" y="9"/>
                  </a:cubicBezTo>
                  <a:cubicBezTo>
                    <a:pt x="7" y="9"/>
                    <a:pt x="7" y="9"/>
                    <a:pt x="7" y="8"/>
                  </a:cubicBezTo>
                  <a:moveTo>
                    <a:pt x="8" y="7"/>
                  </a:moveTo>
                  <a:cubicBezTo>
                    <a:pt x="8" y="7"/>
                    <a:pt x="8" y="7"/>
                    <a:pt x="8" y="7"/>
                  </a:cubicBezTo>
                  <a:cubicBezTo>
                    <a:pt x="8" y="8"/>
                    <a:pt x="8" y="8"/>
                    <a:pt x="8" y="8"/>
                  </a:cubicBezTo>
                  <a:cubicBezTo>
                    <a:pt x="8" y="8"/>
                    <a:pt x="8" y="8"/>
                    <a:pt x="8" y="7"/>
                  </a:cubicBezTo>
                  <a:cubicBezTo>
                    <a:pt x="8" y="7"/>
                    <a:pt x="8" y="7"/>
                    <a:pt x="8" y="7"/>
                  </a:cubicBezTo>
                  <a:moveTo>
                    <a:pt x="1" y="0"/>
                  </a:moveTo>
                  <a:cubicBezTo>
                    <a:pt x="1" y="1"/>
                    <a:pt x="1" y="1"/>
                    <a:pt x="1" y="1"/>
                  </a:cubicBezTo>
                  <a:cubicBezTo>
                    <a:pt x="0" y="2"/>
                    <a:pt x="0" y="2"/>
                    <a:pt x="0" y="2"/>
                  </a:cubicBezTo>
                  <a:cubicBezTo>
                    <a:pt x="4" y="6"/>
                    <a:pt x="4" y="6"/>
                    <a:pt x="4" y="6"/>
                  </a:cubicBezTo>
                  <a:cubicBezTo>
                    <a:pt x="6" y="6"/>
                    <a:pt x="6" y="6"/>
                    <a:pt x="6" y="6"/>
                  </a:cubicBezTo>
                  <a:cubicBezTo>
                    <a:pt x="6" y="5"/>
                    <a:pt x="6" y="5"/>
                    <a:pt x="6" y="5"/>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5"/>
            <p:cNvSpPr/>
            <p:nvPr/>
          </p:nvSpPr>
          <p:spPr bwMode="auto">
            <a:xfrm rot="20333012">
              <a:off x="2558945" y="-214943"/>
              <a:ext cx="39485" cy="55279"/>
            </a:xfrm>
            <a:custGeom>
              <a:gdLst>
                <a:gd name="T0" fmla="*/ 2 w 4"/>
                <a:gd name="T1" fmla="*/ 0 h 5"/>
                <a:gd name="T2" fmla="*/ 1 w 4"/>
                <a:gd name="T3" fmla="*/ 0 h 5"/>
                <a:gd name="T4" fmla="*/ 0 w 4"/>
                <a:gd name="T5" fmla="*/ 1 h 5"/>
                <a:gd name="T6" fmla="*/ 0 w 4"/>
                <a:gd name="T7" fmla="*/ 2 h 5"/>
                <a:gd name="T8" fmla="*/ 0 w 4"/>
                <a:gd name="T9" fmla="*/ 4 h 5"/>
                <a:gd name="T10" fmla="*/ 2 w 4"/>
                <a:gd name="T11" fmla="*/ 5 h 5"/>
                <a:gd name="T12" fmla="*/ 4 w 4"/>
                <a:gd name="T13" fmla="*/ 4 h 5"/>
                <a:gd name="T14" fmla="*/ 4 w 4"/>
                <a:gd name="T15" fmla="*/ 1 h 5"/>
                <a:gd name="T16" fmla="*/ 2 w 4"/>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1" y="0"/>
                    <a:pt x="1" y="0"/>
                  </a:cubicBezTo>
                  <a:cubicBezTo>
                    <a:pt x="1" y="0"/>
                    <a:pt x="1" y="1"/>
                    <a:pt x="0" y="1"/>
                  </a:cubicBezTo>
                  <a:cubicBezTo>
                    <a:pt x="0" y="1"/>
                    <a:pt x="0" y="2"/>
                    <a:pt x="0" y="2"/>
                  </a:cubicBezTo>
                  <a:cubicBezTo>
                    <a:pt x="0" y="3"/>
                    <a:pt x="0" y="4"/>
                    <a:pt x="0" y="4"/>
                  </a:cubicBezTo>
                  <a:cubicBezTo>
                    <a:pt x="1" y="5"/>
                    <a:pt x="1" y="5"/>
                    <a:pt x="2" y="5"/>
                  </a:cubicBezTo>
                  <a:cubicBezTo>
                    <a:pt x="3" y="5"/>
                    <a:pt x="3" y="5"/>
                    <a:pt x="4" y="4"/>
                  </a:cubicBezTo>
                  <a:cubicBezTo>
                    <a:pt x="4" y="3"/>
                    <a:pt x="4" y="2"/>
                    <a:pt x="4" y="1"/>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6"/>
            <p:cNvSpPr/>
            <p:nvPr/>
          </p:nvSpPr>
          <p:spPr bwMode="auto">
            <a:xfrm rot="20333012">
              <a:off x="2027944" y="-442171"/>
              <a:ext cx="39485" cy="39485"/>
            </a:xfrm>
            <a:custGeom>
              <a:gdLst>
                <a:gd name="T0" fmla="*/ 2 w 4"/>
                <a:gd name="T1" fmla="*/ 0 h 4"/>
                <a:gd name="T2" fmla="*/ 0 w 4"/>
                <a:gd name="T3" fmla="*/ 0 h 4"/>
                <a:gd name="T4" fmla="*/ 0 w 4"/>
                <a:gd name="T5" fmla="*/ 3 h 4"/>
                <a:gd name="T6" fmla="*/ 2 w 4"/>
                <a:gd name="T7" fmla="*/ 4 h 4"/>
                <a:gd name="T8" fmla="*/ 3 w 4"/>
                <a:gd name="T9" fmla="*/ 4 h 4"/>
                <a:gd name="T10" fmla="*/ 4 w 4"/>
                <a:gd name="T11" fmla="*/ 3 h 4"/>
                <a:gd name="T12" fmla="*/ 4 w 4"/>
                <a:gd name="T13" fmla="*/ 2 h 4"/>
                <a:gd name="T14" fmla="*/ 4 w 4"/>
                <a:gd name="T15" fmla="*/ 0 h 4"/>
                <a:gd name="T16" fmla="*/ 2 w 4"/>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1" y="0"/>
                    <a:pt x="1" y="0"/>
                    <a:pt x="0" y="0"/>
                  </a:cubicBezTo>
                  <a:cubicBezTo>
                    <a:pt x="0" y="1"/>
                    <a:pt x="0" y="3"/>
                    <a:pt x="0" y="3"/>
                  </a:cubicBezTo>
                  <a:cubicBezTo>
                    <a:pt x="1" y="4"/>
                    <a:pt x="1" y="4"/>
                    <a:pt x="2" y="4"/>
                  </a:cubicBezTo>
                  <a:cubicBezTo>
                    <a:pt x="2" y="4"/>
                    <a:pt x="3" y="4"/>
                    <a:pt x="3" y="4"/>
                  </a:cubicBezTo>
                  <a:cubicBezTo>
                    <a:pt x="3" y="4"/>
                    <a:pt x="3" y="4"/>
                    <a:pt x="4" y="3"/>
                  </a:cubicBezTo>
                  <a:cubicBezTo>
                    <a:pt x="4" y="3"/>
                    <a:pt x="4" y="3"/>
                    <a:pt x="4" y="2"/>
                  </a:cubicBezTo>
                  <a:cubicBezTo>
                    <a:pt x="4" y="2"/>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7"/>
            <p:cNvSpPr/>
            <p:nvPr/>
          </p:nvSpPr>
          <p:spPr bwMode="auto">
            <a:xfrm rot="20333012">
              <a:off x="2482762" y="-256022"/>
              <a:ext cx="94764" cy="39485"/>
            </a:xfrm>
            <a:custGeom>
              <a:gdLst>
                <a:gd name="T0" fmla="*/ 8 w 9"/>
                <a:gd name="T1" fmla="*/ 0 h 3"/>
                <a:gd name="T2" fmla="*/ 1 w 9"/>
                <a:gd name="T3" fmla="*/ 0 h 3"/>
                <a:gd name="T4" fmla="*/ 1 w 9"/>
                <a:gd name="T5" fmla="*/ 0 h 3"/>
                <a:gd name="T6" fmla="*/ 0 w 9"/>
                <a:gd name="T7" fmla="*/ 1 h 3"/>
                <a:gd name="T8" fmla="*/ 1 w 9"/>
                <a:gd name="T9" fmla="*/ 0 h 3"/>
                <a:gd name="T10" fmla="*/ 1 w 9"/>
                <a:gd name="T11" fmla="*/ 0 h 3"/>
                <a:gd name="T12" fmla="*/ 2 w 9"/>
                <a:gd name="T13" fmla="*/ 2 h 3"/>
                <a:gd name="T14" fmla="*/ 2 w 9"/>
                <a:gd name="T15" fmla="*/ 3 h 3"/>
                <a:gd name="T16" fmla="*/ 4 w 9"/>
                <a:gd name="T17" fmla="*/ 3 h 3"/>
                <a:gd name="T18" fmla="*/ 8 w 9"/>
                <a:gd name="T19" fmla="*/ 3 h 3"/>
                <a:gd name="T20" fmla="*/ 9 w 9"/>
                <a:gd name="T21" fmla="*/ 1 h 3"/>
                <a:gd name="T22" fmla="*/ 8 w 9"/>
                <a:gd name="T23"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8" y="0"/>
                  </a:moveTo>
                  <a:cubicBezTo>
                    <a:pt x="1" y="0"/>
                    <a:pt x="1" y="0"/>
                    <a:pt x="1" y="0"/>
                  </a:cubicBezTo>
                  <a:cubicBezTo>
                    <a:pt x="1" y="0"/>
                    <a:pt x="1" y="0"/>
                    <a:pt x="1" y="0"/>
                  </a:cubicBezTo>
                  <a:cubicBezTo>
                    <a:pt x="1" y="0"/>
                    <a:pt x="0" y="0"/>
                    <a:pt x="0" y="1"/>
                  </a:cubicBezTo>
                  <a:cubicBezTo>
                    <a:pt x="0" y="1"/>
                    <a:pt x="1" y="0"/>
                    <a:pt x="1" y="0"/>
                  </a:cubicBezTo>
                  <a:cubicBezTo>
                    <a:pt x="1" y="0"/>
                    <a:pt x="1" y="0"/>
                    <a:pt x="1" y="0"/>
                  </a:cubicBezTo>
                  <a:cubicBezTo>
                    <a:pt x="1" y="0"/>
                    <a:pt x="2" y="1"/>
                    <a:pt x="2" y="2"/>
                  </a:cubicBezTo>
                  <a:cubicBezTo>
                    <a:pt x="2" y="3"/>
                    <a:pt x="2" y="3"/>
                    <a:pt x="2" y="3"/>
                  </a:cubicBezTo>
                  <a:cubicBezTo>
                    <a:pt x="4" y="3"/>
                    <a:pt x="4" y="3"/>
                    <a:pt x="4" y="3"/>
                  </a:cubicBezTo>
                  <a:cubicBezTo>
                    <a:pt x="8" y="3"/>
                    <a:pt x="8" y="3"/>
                    <a:pt x="8" y="3"/>
                  </a:cubicBezTo>
                  <a:cubicBezTo>
                    <a:pt x="8" y="3"/>
                    <a:pt x="9" y="2"/>
                    <a:pt x="9" y="1"/>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
            <p:cNvSpPr/>
            <p:nvPr/>
          </p:nvSpPr>
          <p:spPr bwMode="auto">
            <a:xfrm rot="20333012">
              <a:off x="2496528" y="-245340"/>
              <a:ext cx="23692" cy="102659"/>
            </a:xfrm>
            <a:custGeom>
              <a:gdLst>
                <a:gd name="T0" fmla="*/ 1 w 2"/>
                <a:gd name="T1" fmla="*/ 0 h 9"/>
                <a:gd name="T2" fmla="*/ 1 w 2"/>
                <a:gd name="T3" fmla="*/ 0 h 9"/>
                <a:gd name="T4" fmla="*/ 0 w 2"/>
                <a:gd name="T5" fmla="*/ 1 h 9"/>
                <a:gd name="T6" fmla="*/ 0 w 2"/>
                <a:gd name="T7" fmla="*/ 2 h 9"/>
                <a:gd name="T8" fmla="*/ 0 w 2"/>
                <a:gd name="T9" fmla="*/ 2 h 9"/>
                <a:gd name="T10" fmla="*/ 0 w 2"/>
                <a:gd name="T11" fmla="*/ 8 h 9"/>
                <a:gd name="T12" fmla="*/ 1 w 2"/>
                <a:gd name="T13" fmla="*/ 9 h 9"/>
                <a:gd name="T14" fmla="*/ 2 w 2"/>
                <a:gd name="T15" fmla="*/ 8 h 9"/>
                <a:gd name="T16" fmla="*/ 2 w 2"/>
                <a:gd name="T17" fmla="*/ 4 h 9"/>
                <a:gd name="T18" fmla="*/ 2 w 2"/>
                <a:gd name="T19" fmla="*/ 3 h 9"/>
                <a:gd name="T20" fmla="*/ 2 w 2"/>
                <a:gd name="T21" fmla="*/ 2 h 9"/>
                <a:gd name="T22" fmla="*/ 1 w 2"/>
                <a:gd name="T2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9">
                  <a:moveTo>
                    <a:pt x="1" y="0"/>
                  </a:moveTo>
                  <a:cubicBezTo>
                    <a:pt x="1" y="0"/>
                    <a:pt x="1" y="0"/>
                    <a:pt x="1" y="0"/>
                  </a:cubicBezTo>
                  <a:cubicBezTo>
                    <a:pt x="1" y="0"/>
                    <a:pt x="0" y="1"/>
                    <a:pt x="0" y="1"/>
                  </a:cubicBezTo>
                  <a:cubicBezTo>
                    <a:pt x="0" y="1"/>
                    <a:pt x="0" y="1"/>
                    <a:pt x="0" y="2"/>
                  </a:cubicBezTo>
                  <a:cubicBezTo>
                    <a:pt x="0" y="2"/>
                    <a:pt x="0" y="2"/>
                    <a:pt x="0" y="2"/>
                  </a:cubicBezTo>
                  <a:cubicBezTo>
                    <a:pt x="0" y="8"/>
                    <a:pt x="0" y="8"/>
                    <a:pt x="0" y="8"/>
                  </a:cubicBezTo>
                  <a:cubicBezTo>
                    <a:pt x="0" y="9"/>
                    <a:pt x="0" y="9"/>
                    <a:pt x="1" y="9"/>
                  </a:cubicBezTo>
                  <a:cubicBezTo>
                    <a:pt x="1" y="9"/>
                    <a:pt x="2" y="9"/>
                    <a:pt x="2" y="8"/>
                  </a:cubicBezTo>
                  <a:cubicBezTo>
                    <a:pt x="2" y="4"/>
                    <a:pt x="2" y="4"/>
                    <a:pt x="2" y="4"/>
                  </a:cubicBezTo>
                  <a:cubicBezTo>
                    <a:pt x="2" y="3"/>
                    <a:pt x="2" y="3"/>
                    <a:pt x="2" y="3"/>
                  </a:cubicBezTo>
                  <a:cubicBezTo>
                    <a:pt x="2" y="2"/>
                    <a:pt x="2" y="2"/>
                    <a:pt x="2" y="2"/>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9"/>
            <p:cNvSpPr/>
            <p:nvPr/>
          </p:nvSpPr>
          <p:spPr bwMode="auto">
            <a:xfrm rot="20333012">
              <a:off x="2132784" y="-451268"/>
              <a:ext cx="15794" cy="78968"/>
            </a:xfrm>
            <a:custGeom>
              <a:gdLst>
                <a:gd name="T0" fmla="*/ 1 w 2"/>
                <a:gd name="T1" fmla="*/ 0 h 8"/>
                <a:gd name="T2" fmla="*/ 1 w 2"/>
                <a:gd name="T3" fmla="*/ 0 h 8"/>
                <a:gd name="T4" fmla="*/ 0 w 2"/>
                <a:gd name="T5" fmla="*/ 1 h 8"/>
                <a:gd name="T6" fmla="*/ 0 w 2"/>
                <a:gd name="T7" fmla="*/ 5 h 8"/>
                <a:gd name="T8" fmla="*/ 0 w 2"/>
                <a:gd name="T9" fmla="*/ 6 h 8"/>
                <a:gd name="T10" fmla="*/ 1 w 2"/>
                <a:gd name="T11" fmla="*/ 6 h 8"/>
                <a:gd name="T12" fmla="*/ 2 w 2"/>
                <a:gd name="T13" fmla="*/ 8 h 8"/>
                <a:gd name="T14" fmla="*/ 2 w 2"/>
                <a:gd name="T15" fmla="*/ 8 h 8"/>
                <a:gd name="T16" fmla="*/ 2 w 2"/>
                <a:gd name="T17" fmla="*/ 8 h 8"/>
                <a:gd name="T18" fmla="*/ 2 w 2"/>
                <a:gd name="T19" fmla="*/ 7 h 8"/>
                <a:gd name="T20" fmla="*/ 2 w 2"/>
                <a:gd name="T21" fmla="*/ 7 h 8"/>
                <a:gd name="T22" fmla="*/ 2 w 2"/>
                <a:gd name="T23" fmla="*/ 1 h 8"/>
                <a:gd name="T24" fmla="*/ 1 w 2"/>
                <a:gd name="T25"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1" y="0"/>
                  </a:moveTo>
                  <a:cubicBezTo>
                    <a:pt x="1" y="0"/>
                    <a:pt x="1" y="0"/>
                    <a:pt x="1" y="0"/>
                  </a:cubicBezTo>
                  <a:cubicBezTo>
                    <a:pt x="0" y="0"/>
                    <a:pt x="0" y="0"/>
                    <a:pt x="0" y="1"/>
                  </a:cubicBezTo>
                  <a:cubicBezTo>
                    <a:pt x="0" y="5"/>
                    <a:pt x="0" y="5"/>
                    <a:pt x="0" y="5"/>
                  </a:cubicBezTo>
                  <a:cubicBezTo>
                    <a:pt x="0" y="6"/>
                    <a:pt x="0" y="6"/>
                    <a:pt x="0" y="6"/>
                  </a:cubicBezTo>
                  <a:cubicBezTo>
                    <a:pt x="1" y="6"/>
                    <a:pt x="1" y="6"/>
                    <a:pt x="1" y="6"/>
                  </a:cubicBezTo>
                  <a:cubicBezTo>
                    <a:pt x="1" y="6"/>
                    <a:pt x="2" y="7"/>
                    <a:pt x="2" y="8"/>
                  </a:cubicBezTo>
                  <a:cubicBezTo>
                    <a:pt x="2" y="8"/>
                    <a:pt x="2" y="8"/>
                    <a:pt x="2" y="8"/>
                  </a:cubicBezTo>
                  <a:cubicBezTo>
                    <a:pt x="2" y="8"/>
                    <a:pt x="2" y="8"/>
                    <a:pt x="2" y="8"/>
                  </a:cubicBezTo>
                  <a:cubicBezTo>
                    <a:pt x="2" y="8"/>
                    <a:pt x="2" y="8"/>
                    <a:pt x="2" y="7"/>
                  </a:cubicBezTo>
                  <a:cubicBezTo>
                    <a:pt x="2" y="7"/>
                    <a:pt x="2" y="7"/>
                    <a:pt x="2" y="7"/>
                  </a:cubicBezTo>
                  <a:cubicBezTo>
                    <a:pt x="2" y="1"/>
                    <a:pt x="2"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0"/>
            <p:cNvSpPr/>
            <p:nvPr/>
          </p:nvSpPr>
          <p:spPr bwMode="auto">
            <a:xfrm rot="20333012">
              <a:off x="2070693" y="-376521"/>
              <a:ext cx="94764" cy="31587"/>
            </a:xfrm>
            <a:custGeom>
              <a:gdLst>
                <a:gd name="T0" fmla="*/ 8 w 9"/>
                <a:gd name="T1" fmla="*/ 0 h 3"/>
                <a:gd name="T2" fmla="*/ 7 w 9"/>
                <a:gd name="T3" fmla="*/ 0 h 3"/>
                <a:gd name="T4" fmla="*/ 5 w 9"/>
                <a:gd name="T5" fmla="*/ 0 h 3"/>
                <a:gd name="T6" fmla="*/ 1 w 9"/>
                <a:gd name="T7" fmla="*/ 0 h 3"/>
                <a:gd name="T8" fmla="*/ 0 w 9"/>
                <a:gd name="T9" fmla="*/ 2 h 3"/>
                <a:gd name="T10" fmla="*/ 1 w 9"/>
                <a:gd name="T11" fmla="*/ 3 h 3"/>
                <a:gd name="T12" fmla="*/ 1 w 9"/>
                <a:gd name="T13" fmla="*/ 3 h 3"/>
                <a:gd name="T14" fmla="*/ 7 w 9"/>
                <a:gd name="T15" fmla="*/ 3 h 3"/>
                <a:gd name="T16" fmla="*/ 8 w 9"/>
                <a:gd name="T17" fmla="*/ 3 h 3"/>
                <a:gd name="T18" fmla="*/ 8 w 9"/>
                <a:gd name="T19" fmla="*/ 2 h 3"/>
                <a:gd name="T20" fmla="*/ 9 w 9"/>
                <a:gd name="T21" fmla="*/ 2 h 3"/>
                <a:gd name="T22" fmla="*/ 9 w 9"/>
                <a:gd name="T23" fmla="*/ 2 h 3"/>
                <a:gd name="T24" fmla="*/ 8 w 9"/>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8" y="0"/>
                  </a:moveTo>
                  <a:cubicBezTo>
                    <a:pt x="7" y="0"/>
                    <a:pt x="7" y="0"/>
                    <a:pt x="7" y="0"/>
                  </a:cubicBezTo>
                  <a:cubicBezTo>
                    <a:pt x="5" y="0"/>
                    <a:pt x="5" y="0"/>
                    <a:pt x="5" y="0"/>
                  </a:cubicBezTo>
                  <a:cubicBezTo>
                    <a:pt x="1" y="0"/>
                    <a:pt x="1" y="0"/>
                    <a:pt x="1" y="0"/>
                  </a:cubicBezTo>
                  <a:cubicBezTo>
                    <a:pt x="0" y="0"/>
                    <a:pt x="0" y="1"/>
                    <a:pt x="0" y="2"/>
                  </a:cubicBezTo>
                  <a:cubicBezTo>
                    <a:pt x="0" y="2"/>
                    <a:pt x="0" y="3"/>
                    <a:pt x="1" y="3"/>
                  </a:cubicBezTo>
                  <a:cubicBezTo>
                    <a:pt x="1" y="3"/>
                    <a:pt x="1" y="3"/>
                    <a:pt x="1" y="3"/>
                  </a:cubicBezTo>
                  <a:cubicBezTo>
                    <a:pt x="7" y="3"/>
                    <a:pt x="7" y="3"/>
                    <a:pt x="7" y="3"/>
                  </a:cubicBezTo>
                  <a:cubicBezTo>
                    <a:pt x="8" y="3"/>
                    <a:pt x="8" y="3"/>
                    <a:pt x="8" y="3"/>
                  </a:cubicBezTo>
                  <a:cubicBezTo>
                    <a:pt x="8" y="3"/>
                    <a:pt x="8" y="3"/>
                    <a:pt x="8" y="2"/>
                  </a:cubicBezTo>
                  <a:cubicBezTo>
                    <a:pt x="8" y="2"/>
                    <a:pt x="9" y="2"/>
                    <a:pt x="9" y="2"/>
                  </a:cubicBezTo>
                  <a:cubicBezTo>
                    <a:pt x="9" y="2"/>
                    <a:pt x="9" y="2"/>
                    <a:pt x="9" y="2"/>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1"/>
            <p:cNvSpPr>
              <a:spLocks noEditPoints="1"/>
            </p:cNvSpPr>
            <p:nvPr/>
          </p:nvSpPr>
          <p:spPr bwMode="auto">
            <a:xfrm rot="20333012">
              <a:off x="2119183" y="-509081"/>
              <a:ext cx="402741" cy="402741"/>
            </a:xfrm>
            <a:custGeom>
              <a:gdLst>
                <a:gd name="T0" fmla="*/ 3 w 38"/>
                <a:gd name="T1" fmla="*/ 34 h 38"/>
                <a:gd name="T2" fmla="*/ 0 w 38"/>
                <a:gd name="T3" fmla="*/ 36 h 38"/>
                <a:gd name="T4" fmla="*/ 1 w 38"/>
                <a:gd name="T5" fmla="*/ 37 h 38"/>
                <a:gd name="T6" fmla="*/ 2 w 38"/>
                <a:gd name="T7" fmla="*/ 38 h 38"/>
                <a:gd name="T8" fmla="*/ 4 w 38"/>
                <a:gd name="T9" fmla="*/ 35 h 38"/>
                <a:gd name="T10" fmla="*/ 4 w 38"/>
                <a:gd name="T11" fmla="*/ 34 h 38"/>
                <a:gd name="T12" fmla="*/ 3 w 38"/>
                <a:gd name="T13" fmla="*/ 34 h 38"/>
                <a:gd name="T14" fmla="*/ 7 w 38"/>
                <a:gd name="T15" fmla="*/ 29 h 38"/>
                <a:gd name="T16" fmla="*/ 5 w 38"/>
                <a:gd name="T17" fmla="*/ 31 h 38"/>
                <a:gd name="T18" fmla="*/ 5 w 38"/>
                <a:gd name="T19" fmla="*/ 31 h 38"/>
                <a:gd name="T20" fmla="*/ 6 w 38"/>
                <a:gd name="T21" fmla="*/ 32 h 38"/>
                <a:gd name="T22" fmla="*/ 7 w 38"/>
                <a:gd name="T23" fmla="*/ 33 h 38"/>
                <a:gd name="T24" fmla="*/ 7 w 38"/>
                <a:gd name="T25" fmla="*/ 33 h 38"/>
                <a:gd name="T26" fmla="*/ 9 w 38"/>
                <a:gd name="T27" fmla="*/ 31 h 38"/>
                <a:gd name="T28" fmla="*/ 7 w 38"/>
                <a:gd name="T29" fmla="*/ 29 h 38"/>
                <a:gd name="T30" fmla="*/ 12 w 38"/>
                <a:gd name="T31" fmla="*/ 24 h 38"/>
                <a:gd name="T32" fmla="*/ 9 w 38"/>
                <a:gd name="T33" fmla="*/ 28 h 38"/>
                <a:gd name="T34" fmla="*/ 10 w 38"/>
                <a:gd name="T35" fmla="*/ 29 h 38"/>
                <a:gd name="T36" fmla="*/ 13 w 38"/>
                <a:gd name="T37" fmla="*/ 26 h 38"/>
                <a:gd name="T38" fmla="*/ 13 w 38"/>
                <a:gd name="T39" fmla="*/ 25 h 38"/>
                <a:gd name="T40" fmla="*/ 12 w 38"/>
                <a:gd name="T41" fmla="*/ 24 h 38"/>
                <a:gd name="T42" fmla="*/ 17 w 38"/>
                <a:gd name="T43" fmla="*/ 22 h 38"/>
                <a:gd name="T44" fmla="*/ 15 w 38"/>
                <a:gd name="T45" fmla="*/ 24 h 38"/>
                <a:gd name="T46" fmla="*/ 15 w 38"/>
                <a:gd name="T47" fmla="*/ 24 h 38"/>
                <a:gd name="T48" fmla="*/ 17 w 38"/>
                <a:gd name="T49" fmla="*/ 22 h 38"/>
                <a:gd name="T50" fmla="*/ 17 w 38"/>
                <a:gd name="T51" fmla="*/ 22 h 38"/>
                <a:gd name="T52" fmla="*/ 24 w 38"/>
                <a:gd name="T53" fmla="*/ 15 h 38"/>
                <a:gd name="T54" fmla="*/ 21 w 38"/>
                <a:gd name="T55" fmla="*/ 18 h 38"/>
                <a:gd name="T56" fmla="*/ 22 w 38"/>
                <a:gd name="T57" fmla="*/ 18 h 38"/>
                <a:gd name="T58" fmla="*/ 24 w 38"/>
                <a:gd name="T59" fmla="*/ 16 h 38"/>
                <a:gd name="T60" fmla="*/ 24 w 38"/>
                <a:gd name="T61" fmla="*/ 15 h 38"/>
                <a:gd name="T62" fmla="*/ 27 w 38"/>
                <a:gd name="T63" fmla="*/ 9 h 38"/>
                <a:gd name="T64" fmla="*/ 24 w 38"/>
                <a:gd name="T65" fmla="*/ 12 h 38"/>
                <a:gd name="T66" fmla="*/ 24 w 38"/>
                <a:gd name="T67" fmla="*/ 13 h 38"/>
                <a:gd name="T68" fmla="*/ 26 w 38"/>
                <a:gd name="T69" fmla="*/ 14 h 38"/>
                <a:gd name="T70" fmla="*/ 29 w 38"/>
                <a:gd name="T71" fmla="*/ 11 h 38"/>
                <a:gd name="T72" fmla="*/ 27 w 38"/>
                <a:gd name="T73" fmla="*/ 9 h 38"/>
                <a:gd name="T74" fmla="*/ 29 w 38"/>
                <a:gd name="T75" fmla="*/ 7 h 38"/>
                <a:gd name="T76" fmla="*/ 29 w 38"/>
                <a:gd name="T77" fmla="*/ 8 h 38"/>
                <a:gd name="T78" fmla="*/ 30 w 38"/>
                <a:gd name="T79" fmla="*/ 9 h 38"/>
                <a:gd name="T80" fmla="*/ 31 w 38"/>
                <a:gd name="T81" fmla="*/ 9 h 38"/>
                <a:gd name="T82" fmla="*/ 31 w 38"/>
                <a:gd name="T83" fmla="*/ 9 h 38"/>
                <a:gd name="T84" fmla="*/ 30 w 38"/>
                <a:gd name="T85" fmla="*/ 8 h 38"/>
                <a:gd name="T86" fmla="*/ 29 w 38"/>
                <a:gd name="T87" fmla="*/ 7 h 38"/>
                <a:gd name="T88" fmla="*/ 29 w 38"/>
                <a:gd name="T89" fmla="*/ 7 h 38"/>
                <a:gd name="T90" fmla="*/ 36 w 38"/>
                <a:gd name="T91" fmla="*/ 0 h 38"/>
                <a:gd name="T92" fmla="*/ 32 w 38"/>
                <a:gd name="T93" fmla="*/ 5 h 38"/>
                <a:gd name="T94" fmla="*/ 32 w 38"/>
                <a:gd name="T95" fmla="*/ 6 h 38"/>
                <a:gd name="T96" fmla="*/ 33 w 38"/>
                <a:gd name="T97" fmla="*/ 6 h 38"/>
                <a:gd name="T98" fmla="*/ 38 w 38"/>
                <a:gd name="T99" fmla="*/ 2 h 38"/>
                <a:gd name="T100" fmla="*/ 37 w 38"/>
                <a:gd name="T101" fmla="*/ 1 h 38"/>
                <a:gd name="T102" fmla="*/ 36 w 38"/>
                <a:gd name="T103"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8">
                  <a:moveTo>
                    <a:pt x="3" y="34"/>
                  </a:moveTo>
                  <a:cubicBezTo>
                    <a:pt x="0" y="36"/>
                    <a:pt x="0" y="36"/>
                    <a:pt x="0" y="36"/>
                  </a:cubicBezTo>
                  <a:cubicBezTo>
                    <a:pt x="0" y="36"/>
                    <a:pt x="1" y="37"/>
                    <a:pt x="1" y="37"/>
                  </a:cubicBezTo>
                  <a:cubicBezTo>
                    <a:pt x="1" y="37"/>
                    <a:pt x="1" y="38"/>
                    <a:pt x="2" y="38"/>
                  </a:cubicBezTo>
                  <a:cubicBezTo>
                    <a:pt x="4" y="35"/>
                    <a:pt x="4" y="35"/>
                    <a:pt x="4" y="35"/>
                  </a:cubicBezTo>
                  <a:cubicBezTo>
                    <a:pt x="4" y="34"/>
                    <a:pt x="4" y="34"/>
                    <a:pt x="4" y="34"/>
                  </a:cubicBezTo>
                  <a:cubicBezTo>
                    <a:pt x="3" y="34"/>
                    <a:pt x="3" y="34"/>
                    <a:pt x="3" y="34"/>
                  </a:cubicBezTo>
                  <a:moveTo>
                    <a:pt x="7" y="29"/>
                  </a:moveTo>
                  <a:cubicBezTo>
                    <a:pt x="5" y="31"/>
                    <a:pt x="5" y="31"/>
                    <a:pt x="5" y="31"/>
                  </a:cubicBezTo>
                  <a:cubicBezTo>
                    <a:pt x="5" y="31"/>
                    <a:pt x="5" y="31"/>
                    <a:pt x="5" y="31"/>
                  </a:cubicBezTo>
                  <a:cubicBezTo>
                    <a:pt x="6" y="31"/>
                    <a:pt x="6" y="31"/>
                    <a:pt x="6" y="32"/>
                  </a:cubicBezTo>
                  <a:cubicBezTo>
                    <a:pt x="6" y="32"/>
                    <a:pt x="7" y="32"/>
                    <a:pt x="7" y="33"/>
                  </a:cubicBezTo>
                  <a:cubicBezTo>
                    <a:pt x="7" y="33"/>
                    <a:pt x="7" y="33"/>
                    <a:pt x="7" y="33"/>
                  </a:cubicBezTo>
                  <a:cubicBezTo>
                    <a:pt x="9" y="31"/>
                    <a:pt x="9" y="31"/>
                    <a:pt x="9" y="31"/>
                  </a:cubicBezTo>
                  <a:cubicBezTo>
                    <a:pt x="8" y="30"/>
                    <a:pt x="8" y="30"/>
                    <a:pt x="7" y="29"/>
                  </a:cubicBezTo>
                  <a:moveTo>
                    <a:pt x="12" y="24"/>
                  </a:moveTo>
                  <a:cubicBezTo>
                    <a:pt x="9" y="28"/>
                    <a:pt x="9" y="28"/>
                    <a:pt x="9" y="28"/>
                  </a:cubicBezTo>
                  <a:cubicBezTo>
                    <a:pt x="9" y="28"/>
                    <a:pt x="10" y="29"/>
                    <a:pt x="10" y="29"/>
                  </a:cubicBezTo>
                  <a:cubicBezTo>
                    <a:pt x="13" y="26"/>
                    <a:pt x="13" y="26"/>
                    <a:pt x="13" y="26"/>
                  </a:cubicBezTo>
                  <a:cubicBezTo>
                    <a:pt x="13" y="25"/>
                    <a:pt x="13" y="25"/>
                    <a:pt x="13" y="25"/>
                  </a:cubicBezTo>
                  <a:cubicBezTo>
                    <a:pt x="12" y="24"/>
                    <a:pt x="12" y="24"/>
                    <a:pt x="12" y="24"/>
                  </a:cubicBezTo>
                  <a:moveTo>
                    <a:pt x="17" y="22"/>
                  </a:moveTo>
                  <a:cubicBezTo>
                    <a:pt x="15" y="24"/>
                    <a:pt x="15" y="24"/>
                    <a:pt x="15" y="24"/>
                  </a:cubicBezTo>
                  <a:cubicBezTo>
                    <a:pt x="15" y="24"/>
                    <a:pt x="15" y="24"/>
                    <a:pt x="15" y="24"/>
                  </a:cubicBezTo>
                  <a:cubicBezTo>
                    <a:pt x="17" y="22"/>
                    <a:pt x="17" y="22"/>
                    <a:pt x="17" y="22"/>
                  </a:cubicBezTo>
                  <a:cubicBezTo>
                    <a:pt x="17" y="22"/>
                    <a:pt x="17" y="22"/>
                    <a:pt x="17" y="22"/>
                  </a:cubicBezTo>
                  <a:moveTo>
                    <a:pt x="24" y="15"/>
                  </a:moveTo>
                  <a:cubicBezTo>
                    <a:pt x="21" y="18"/>
                    <a:pt x="21" y="18"/>
                    <a:pt x="21" y="18"/>
                  </a:cubicBezTo>
                  <a:cubicBezTo>
                    <a:pt x="22" y="18"/>
                    <a:pt x="22" y="18"/>
                    <a:pt x="22" y="18"/>
                  </a:cubicBezTo>
                  <a:cubicBezTo>
                    <a:pt x="24" y="16"/>
                    <a:pt x="24" y="16"/>
                    <a:pt x="24" y="16"/>
                  </a:cubicBezTo>
                  <a:cubicBezTo>
                    <a:pt x="24" y="15"/>
                    <a:pt x="24" y="15"/>
                    <a:pt x="24" y="15"/>
                  </a:cubicBezTo>
                  <a:moveTo>
                    <a:pt x="27" y="9"/>
                  </a:moveTo>
                  <a:cubicBezTo>
                    <a:pt x="24" y="12"/>
                    <a:pt x="24" y="12"/>
                    <a:pt x="24" y="12"/>
                  </a:cubicBezTo>
                  <a:cubicBezTo>
                    <a:pt x="24" y="13"/>
                    <a:pt x="24" y="13"/>
                    <a:pt x="24" y="13"/>
                  </a:cubicBezTo>
                  <a:cubicBezTo>
                    <a:pt x="26" y="14"/>
                    <a:pt x="26" y="14"/>
                    <a:pt x="26" y="14"/>
                  </a:cubicBezTo>
                  <a:cubicBezTo>
                    <a:pt x="29" y="11"/>
                    <a:pt x="29" y="11"/>
                    <a:pt x="29" y="11"/>
                  </a:cubicBezTo>
                  <a:cubicBezTo>
                    <a:pt x="28" y="10"/>
                    <a:pt x="28" y="10"/>
                    <a:pt x="27" y="9"/>
                  </a:cubicBezTo>
                  <a:moveTo>
                    <a:pt x="29" y="7"/>
                  </a:moveTo>
                  <a:cubicBezTo>
                    <a:pt x="29" y="8"/>
                    <a:pt x="29" y="8"/>
                    <a:pt x="29" y="8"/>
                  </a:cubicBezTo>
                  <a:cubicBezTo>
                    <a:pt x="29" y="8"/>
                    <a:pt x="30" y="9"/>
                    <a:pt x="30" y="9"/>
                  </a:cubicBezTo>
                  <a:cubicBezTo>
                    <a:pt x="31" y="9"/>
                    <a:pt x="31" y="9"/>
                    <a:pt x="31" y="9"/>
                  </a:cubicBezTo>
                  <a:cubicBezTo>
                    <a:pt x="31" y="9"/>
                    <a:pt x="31" y="9"/>
                    <a:pt x="31" y="9"/>
                  </a:cubicBezTo>
                  <a:cubicBezTo>
                    <a:pt x="30" y="9"/>
                    <a:pt x="30" y="8"/>
                    <a:pt x="30" y="8"/>
                  </a:cubicBezTo>
                  <a:cubicBezTo>
                    <a:pt x="29" y="8"/>
                    <a:pt x="29" y="8"/>
                    <a:pt x="29" y="7"/>
                  </a:cubicBezTo>
                  <a:cubicBezTo>
                    <a:pt x="29" y="7"/>
                    <a:pt x="29" y="7"/>
                    <a:pt x="29" y="7"/>
                  </a:cubicBezTo>
                  <a:moveTo>
                    <a:pt x="36" y="0"/>
                  </a:moveTo>
                  <a:cubicBezTo>
                    <a:pt x="32" y="5"/>
                    <a:pt x="32" y="5"/>
                    <a:pt x="32" y="5"/>
                  </a:cubicBezTo>
                  <a:cubicBezTo>
                    <a:pt x="32" y="6"/>
                    <a:pt x="32" y="6"/>
                    <a:pt x="32" y="6"/>
                  </a:cubicBezTo>
                  <a:cubicBezTo>
                    <a:pt x="33" y="6"/>
                    <a:pt x="33" y="6"/>
                    <a:pt x="33" y="6"/>
                  </a:cubicBezTo>
                  <a:cubicBezTo>
                    <a:pt x="38" y="2"/>
                    <a:pt x="38" y="2"/>
                    <a:pt x="38" y="2"/>
                  </a:cubicBezTo>
                  <a:cubicBezTo>
                    <a:pt x="37" y="2"/>
                    <a:pt x="37" y="2"/>
                    <a:pt x="37" y="1"/>
                  </a:cubicBezTo>
                  <a:cubicBezTo>
                    <a:pt x="36" y="1"/>
                    <a:pt x="36" y="1"/>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2"/>
            <p:cNvSpPr/>
            <p:nvPr/>
          </p:nvSpPr>
          <p:spPr bwMode="auto">
            <a:xfrm rot="20333012">
              <a:off x="2175617" y="-68427"/>
              <a:ext cx="47381" cy="55279"/>
            </a:xfrm>
            <a:custGeom>
              <a:gdLst>
                <a:gd name="T0" fmla="*/ 2 w 5"/>
                <a:gd name="T1" fmla="*/ 0 h 5"/>
                <a:gd name="T2" fmla="*/ 1 w 5"/>
                <a:gd name="T3" fmla="*/ 1 h 5"/>
                <a:gd name="T4" fmla="*/ 1 w 5"/>
                <a:gd name="T5" fmla="*/ 4 h 5"/>
                <a:gd name="T6" fmla="*/ 2 w 5"/>
                <a:gd name="T7" fmla="*/ 5 h 5"/>
                <a:gd name="T8" fmla="*/ 4 w 5"/>
                <a:gd name="T9" fmla="*/ 4 h 5"/>
                <a:gd name="T10" fmla="*/ 5 w 5"/>
                <a:gd name="T11" fmla="*/ 2 h 5"/>
                <a:gd name="T12" fmla="*/ 4 w 5"/>
                <a:gd name="T13" fmla="*/ 1 h 5"/>
                <a:gd name="T14" fmla="*/ 3 w 5"/>
                <a:gd name="T15" fmla="*/ 0 h 5"/>
                <a:gd name="T16" fmla="*/ 2 w 5"/>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cubicBezTo>
                    <a:pt x="2" y="0"/>
                    <a:pt x="1" y="0"/>
                    <a:pt x="1" y="1"/>
                  </a:cubicBezTo>
                  <a:cubicBezTo>
                    <a:pt x="0" y="2"/>
                    <a:pt x="0" y="3"/>
                    <a:pt x="1" y="4"/>
                  </a:cubicBezTo>
                  <a:cubicBezTo>
                    <a:pt x="1" y="5"/>
                    <a:pt x="2" y="5"/>
                    <a:pt x="2" y="5"/>
                  </a:cubicBezTo>
                  <a:cubicBezTo>
                    <a:pt x="3" y="5"/>
                    <a:pt x="3" y="5"/>
                    <a:pt x="4" y="4"/>
                  </a:cubicBezTo>
                  <a:cubicBezTo>
                    <a:pt x="5" y="4"/>
                    <a:pt x="5" y="3"/>
                    <a:pt x="5" y="2"/>
                  </a:cubicBezTo>
                  <a:cubicBezTo>
                    <a:pt x="4" y="2"/>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3"/>
            <p:cNvSpPr/>
            <p:nvPr/>
          </p:nvSpPr>
          <p:spPr bwMode="auto">
            <a:xfrm rot="20333012">
              <a:off x="2410476" y="-592954"/>
              <a:ext cx="55279" cy="39485"/>
            </a:xfrm>
            <a:custGeom>
              <a:gdLst>
                <a:gd name="T0" fmla="*/ 2 w 5"/>
                <a:gd name="T1" fmla="*/ 0 h 4"/>
                <a:gd name="T2" fmla="*/ 1 w 5"/>
                <a:gd name="T3" fmla="*/ 0 h 4"/>
                <a:gd name="T4" fmla="*/ 0 w 5"/>
                <a:gd name="T5" fmla="*/ 2 h 4"/>
                <a:gd name="T6" fmla="*/ 1 w 5"/>
                <a:gd name="T7" fmla="*/ 3 h 4"/>
                <a:gd name="T8" fmla="*/ 2 w 5"/>
                <a:gd name="T9" fmla="*/ 4 h 4"/>
                <a:gd name="T10" fmla="*/ 2 w 5"/>
                <a:gd name="T11" fmla="*/ 4 h 4"/>
                <a:gd name="T12" fmla="*/ 4 w 5"/>
                <a:gd name="T13" fmla="*/ 3 h 4"/>
                <a:gd name="T14" fmla="*/ 4 w 5"/>
                <a:gd name="T15" fmla="*/ 0 h 4"/>
                <a:gd name="T16" fmla="*/ 2 w 5"/>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0"/>
                    <a:pt x="1" y="0"/>
                  </a:cubicBezTo>
                  <a:cubicBezTo>
                    <a:pt x="0" y="1"/>
                    <a:pt x="0" y="2"/>
                    <a:pt x="0" y="2"/>
                  </a:cubicBezTo>
                  <a:cubicBezTo>
                    <a:pt x="0" y="3"/>
                    <a:pt x="0" y="3"/>
                    <a:pt x="1" y="3"/>
                  </a:cubicBezTo>
                  <a:cubicBezTo>
                    <a:pt x="1" y="4"/>
                    <a:pt x="1" y="4"/>
                    <a:pt x="2" y="4"/>
                  </a:cubicBezTo>
                  <a:cubicBezTo>
                    <a:pt x="2" y="4"/>
                    <a:pt x="2" y="4"/>
                    <a:pt x="2" y="4"/>
                  </a:cubicBezTo>
                  <a:cubicBezTo>
                    <a:pt x="3" y="4"/>
                    <a:pt x="3" y="4"/>
                    <a:pt x="4" y="3"/>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24"/>
            <p:cNvSpPr/>
            <p:nvPr/>
          </p:nvSpPr>
          <p:spPr bwMode="auto">
            <a:xfrm rot="20333012">
              <a:off x="2151266" y="-127998"/>
              <a:ext cx="94764" cy="39485"/>
            </a:xfrm>
            <a:custGeom>
              <a:gdLst>
                <a:gd name="T0" fmla="*/ 2 w 9"/>
                <a:gd name="T1" fmla="*/ 0 h 3"/>
                <a:gd name="T2" fmla="*/ 2 w 9"/>
                <a:gd name="T3" fmla="*/ 0 h 3"/>
                <a:gd name="T4" fmla="*/ 0 w 9"/>
                <a:gd name="T5" fmla="*/ 1 h 3"/>
                <a:gd name="T6" fmla="*/ 2 w 9"/>
                <a:gd name="T7" fmla="*/ 3 h 3"/>
                <a:gd name="T8" fmla="*/ 6 w 9"/>
                <a:gd name="T9" fmla="*/ 3 h 3"/>
                <a:gd name="T10" fmla="*/ 7 w 9"/>
                <a:gd name="T11" fmla="*/ 3 h 3"/>
                <a:gd name="T12" fmla="*/ 7 w 9"/>
                <a:gd name="T13" fmla="*/ 2 h 3"/>
                <a:gd name="T14" fmla="*/ 8 w 9"/>
                <a:gd name="T15" fmla="*/ 0 h 3"/>
                <a:gd name="T16" fmla="*/ 8 w 9"/>
                <a:gd name="T17" fmla="*/ 0 h 3"/>
                <a:gd name="T18" fmla="*/ 9 w 9"/>
                <a:gd name="T19" fmla="*/ 1 h 3"/>
                <a:gd name="T20" fmla="*/ 8 w 9"/>
                <a:gd name="T21" fmla="*/ 0 h 3"/>
                <a:gd name="T22" fmla="*/ 8 w 9"/>
                <a:gd name="T23" fmla="*/ 0 h 3"/>
                <a:gd name="T24" fmla="*/ 2 w 9"/>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2" y="0"/>
                  </a:moveTo>
                  <a:cubicBezTo>
                    <a:pt x="2" y="0"/>
                    <a:pt x="2" y="0"/>
                    <a:pt x="2" y="0"/>
                  </a:cubicBezTo>
                  <a:cubicBezTo>
                    <a:pt x="1" y="0"/>
                    <a:pt x="0" y="1"/>
                    <a:pt x="0" y="1"/>
                  </a:cubicBezTo>
                  <a:cubicBezTo>
                    <a:pt x="0" y="2"/>
                    <a:pt x="1" y="3"/>
                    <a:pt x="2" y="3"/>
                  </a:cubicBezTo>
                  <a:cubicBezTo>
                    <a:pt x="6" y="3"/>
                    <a:pt x="6" y="3"/>
                    <a:pt x="6" y="3"/>
                  </a:cubicBezTo>
                  <a:cubicBezTo>
                    <a:pt x="7" y="3"/>
                    <a:pt x="7" y="3"/>
                    <a:pt x="7" y="3"/>
                  </a:cubicBezTo>
                  <a:cubicBezTo>
                    <a:pt x="7" y="2"/>
                    <a:pt x="7" y="2"/>
                    <a:pt x="7" y="2"/>
                  </a:cubicBezTo>
                  <a:cubicBezTo>
                    <a:pt x="7" y="1"/>
                    <a:pt x="8" y="0"/>
                    <a:pt x="8" y="0"/>
                  </a:cubicBezTo>
                  <a:cubicBezTo>
                    <a:pt x="8" y="0"/>
                    <a:pt x="8" y="0"/>
                    <a:pt x="8" y="0"/>
                  </a:cubicBezTo>
                  <a:cubicBezTo>
                    <a:pt x="9" y="0"/>
                    <a:pt x="9" y="1"/>
                    <a:pt x="9" y="1"/>
                  </a:cubicBezTo>
                  <a:cubicBezTo>
                    <a:pt x="9" y="0"/>
                    <a:pt x="9" y="0"/>
                    <a:pt x="8" y="0"/>
                  </a:cubicBezTo>
                  <a:cubicBezTo>
                    <a:pt x="8" y="0"/>
                    <a:pt x="8" y="0"/>
                    <a:pt x="8"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5"/>
            <p:cNvSpPr/>
            <p:nvPr/>
          </p:nvSpPr>
          <p:spPr bwMode="auto">
            <a:xfrm rot="20333012">
              <a:off x="2231067" y="-144344"/>
              <a:ext cx="31587" cy="102659"/>
            </a:xfrm>
            <a:custGeom>
              <a:gdLst>
                <a:gd name="T0" fmla="*/ 1 w 3"/>
                <a:gd name="T1" fmla="*/ 0 h 9"/>
                <a:gd name="T2" fmla="*/ 1 w 3"/>
                <a:gd name="T3" fmla="*/ 0 h 9"/>
                <a:gd name="T4" fmla="*/ 0 w 3"/>
                <a:gd name="T5" fmla="*/ 2 h 9"/>
                <a:gd name="T6" fmla="*/ 0 w 3"/>
                <a:gd name="T7" fmla="*/ 3 h 9"/>
                <a:gd name="T8" fmla="*/ 0 w 3"/>
                <a:gd name="T9" fmla="*/ 4 h 9"/>
                <a:gd name="T10" fmla="*/ 0 w 3"/>
                <a:gd name="T11" fmla="*/ 8 h 9"/>
                <a:gd name="T12" fmla="*/ 1 w 3"/>
                <a:gd name="T13" fmla="*/ 9 h 9"/>
                <a:gd name="T14" fmla="*/ 3 w 3"/>
                <a:gd name="T15" fmla="*/ 8 h 9"/>
                <a:gd name="T16" fmla="*/ 3 w 3"/>
                <a:gd name="T17" fmla="*/ 2 h 9"/>
                <a:gd name="T18" fmla="*/ 3 w 3"/>
                <a:gd name="T19" fmla="*/ 2 h 9"/>
                <a:gd name="T20" fmla="*/ 2 w 3"/>
                <a:gd name="T21" fmla="*/ 1 h 9"/>
                <a:gd name="T22" fmla="*/ 1 w 3"/>
                <a:gd name="T2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1" y="0"/>
                  </a:moveTo>
                  <a:cubicBezTo>
                    <a:pt x="1" y="0"/>
                    <a:pt x="1" y="0"/>
                    <a:pt x="1" y="0"/>
                  </a:cubicBezTo>
                  <a:cubicBezTo>
                    <a:pt x="1" y="0"/>
                    <a:pt x="0" y="1"/>
                    <a:pt x="0" y="2"/>
                  </a:cubicBezTo>
                  <a:cubicBezTo>
                    <a:pt x="0" y="3"/>
                    <a:pt x="0" y="3"/>
                    <a:pt x="0" y="3"/>
                  </a:cubicBezTo>
                  <a:cubicBezTo>
                    <a:pt x="0" y="4"/>
                    <a:pt x="0" y="4"/>
                    <a:pt x="0" y="4"/>
                  </a:cubicBezTo>
                  <a:cubicBezTo>
                    <a:pt x="0" y="8"/>
                    <a:pt x="0" y="8"/>
                    <a:pt x="0" y="8"/>
                  </a:cubicBezTo>
                  <a:cubicBezTo>
                    <a:pt x="0" y="9"/>
                    <a:pt x="1" y="9"/>
                    <a:pt x="1" y="9"/>
                  </a:cubicBezTo>
                  <a:cubicBezTo>
                    <a:pt x="2" y="9"/>
                    <a:pt x="3" y="9"/>
                    <a:pt x="3" y="8"/>
                  </a:cubicBezTo>
                  <a:cubicBezTo>
                    <a:pt x="3" y="2"/>
                    <a:pt x="3" y="2"/>
                    <a:pt x="3" y="2"/>
                  </a:cubicBezTo>
                  <a:cubicBezTo>
                    <a:pt x="3" y="2"/>
                    <a:pt x="3" y="2"/>
                    <a:pt x="3" y="2"/>
                  </a:cubicBezTo>
                  <a:cubicBezTo>
                    <a:pt x="3"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6"/>
            <p:cNvSpPr/>
            <p:nvPr/>
          </p:nvSpPr>
          <p:spPr bwMode="auto">
            <a:xfrm rot="20333012">
              <a:off x="2360619" y="-542307"/>
              <a:ext cx="31587" cy="78968"/>
            </a:xfrm>
            <a:custGeom>
              <a:gdLst>
                <a:gd name="T0" fmla="*/ 1 w 3"/>
                <a:gd name="T1" fmla="*/ 0 h 8"/>
                <a:gd name="T2" fmla="*/ 0 w 3"/>
                <a:gd name="T3" fmla="*/ 1 h 8"/>
                <a:gd name="T4" fmla="*/ 0 w 3"/>
                <a:gd name="T5" fmla="*/ 7 h 8"/>
                <a:gd name="T6" fmla="*/ 0 w 3"/>
                <a:gd name="T7" fmla="*/ 7 h 8"/>
                <a:gd name="T8" fmla="*/ 1 w 3"/>
                <a:gd name="T9" fmla="*/ 8 h 8"/>
                <a:gd name="T10" fmla="*/ 0 w 3"/>
                <a:gd name="T11" fmla="*/ 8 h 8"/>
                <a:gd name="T12" fmla="*/ 2 w 3"/>
                <a:gd name="T13" fmla="*/ 6 h 8"/>
                <a:gd name="T14" fmla="*/ 3 w 3"/>
                <a:gd name="T15" fmla="*/ 6 h 8"/>
                <a:gd name="T16" fmla="*/ 3 w 3"/>
                <a:gd name="T17" fmla="*/ 5 h 8"/>
                <a:gd name="T18" fmla="*/ 3 w 3"/>
                <a:gd name="T19" fmla="*/ 1 h 8"/>
                <a:gd name="T20" fmla="*/ 1 w 3"/>
                <a:gd name="T2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cubicBezTo>
                    <a:pt x="1" y="0"/>
                    <a:pt x="0" y="0"/>
                    <a:pt x="0" y="1"/>
                  </a:cubicBezTo>
                  <a:cubicBezTo>
                    <a:pt x="0" y="7"/>
                    <a:pt x="0" y="7"/>
                    <a:pt x="0" y="7"/>
                  </a:cubicBezTo>
                  <a:cubicBezTo>
                    <a:pt x="0" y="7"/>
                    <a:pt x="0" y="7"/>
                    <a:pt x="0" y="7"/>
                  </a:cubicBezTo>
                  <a:cubicBezTo>
                    <a:pt x="0" y="8"/>
                    <a:pt x="0" y="8"/>
                    <a:pt x="1" y="8"/>
                  </a:cubicBezTo>
                  <a:cubicBezTo>
                    <a:pt x="1" y="8"/>
                    <a:pt x="0" y="8"/>
                    <a:pt x="0" y="8"/>
                  </a:cubicBezTo>
                  <a:cubicBezTo>
                    <a:pt x="0" y="7"/>
                    <a:pt x="1" y="6"/>
                    <a:pt x="2" y="6"/>
                  </a:cubicBezTo>
                  <a:cubicBezTo>
                    <a:pt x="3" y="6"/>
                    <a:pt x="3" y="6"/>
                    <a:pt x="3"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7"/>
            <p:cNvSpPr/>
            <p:nvPr/>
          </p:nvSpPr>
          <p:spPr bwMode="auto">
            <a:xfrm rot="20333012">
              <a:off x="2372723" y="-493164"/>
              <a:ext cx="94764" cy="31587"/>
            </a:xfrm>
            <a:custGeom>
              <a:gdLst>
                <a:gd name="T0" fmla="*/ 2 w 9"/>
                <a:gd name="T1" fmla="*/ 0 h 3"/>
                <a:gd name="T2" fmla="*/ 0 w 9"/>
                <a:gd name="T3" fmla="*/ 2 h 3"/>
                <a:gd name="T4" fmla="*/ 1 w 9"/>
                <a:gd name="T5" fmla="*/ 2 h 3"/>
                <a:gd name="T6" fmla="*/ 2 w 9"/>
                <a:gd name="T7" fmla="*/ 3 h 3"/>
                <a:gd name="T8" fmla="*/ 2 w 9"/>
                <a:gd name="T9" fmla="*/ 3 h 3"/>
                <a:gd name="T10" fmla="*/ 8 w 9"/>
                <a:gd name="T11" fmla="*/ 3 h 3"/>
                <a:gd name="T12" fmla="*/ 8 w 9"/>
                <a:gd name="T13" fmla="*/ 3 h 3"/>
                <a:gd name="T14" fmla="*/ 9 w 9"/>
                <a:gd name="T15" fmla="*/ 2 h 3"/>
                <a:gd name="T16" fmla="*/ 8 w 9"/>
                <a:gd name="T17" fmla="*/ 0 h 3"/>
                <a:gd name="T18" fmla="*/ 4 w 9"/>
                <a:gd name="T19" fmla="*/ 0 h 3"/>
                <a:gd name="T20" fmla="*/ 3 w 9"/>
                <a:gd name="T21" fmla="*/ 0 h 3"/>
                <a:gd name="T22" fmla="*/ 2 w 9"/>
                <a:gd name="T23"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0"/>
                  </a:moveTo>
                  <a:cubicBezTo>
                    <a:pt x="1" y="0"/>
                    <a:pt x="0" y="1"/>
                    <a:pt x="0" y="2"/>
                  </a:cubicBezTo>
                  <a:cubicBezTo>
                    <a:pt x="0" y="2"/>
                    <a:pt x="1" y="2"/>
                    <a:pt x="1" y="2"/>
                  </a:cubicBezTo>
                  <a:cubicBezTo>
                    <a:pt x="1" y="2"/>
                    <a:pt x="1" y="3"/>
                    <a:pt x="2" y="3"/>
                  </a:cubicBezTo>
                  <a:cubicBezTo>
                    <a:pt x="2" y="3"/>
                    <a:pt x="2" y="3"/>
                    <a:pt x="2" y="3"/>
                  </a:cubicBezTo>
                  <a:cubicBezTo>
                    <a:pt x="8" y="3"/>
                    <a:pt x="8" y="3"/>
                    <a:pt x="8" y="3"/>
                  </a:cubicBezTo>
                  <a:cubicBezTo>
                    <a:pt x="8" y="3"/>
                    <a:pt x="8" y="3"/>
                    <a:pt x="8" y="3"/>
                  </a:cubicBezTo>
                  <a:cubicBezTo>
                    <a:pt x="9" y="3"/>
                    <a:pt x="9" y="2"/>
                    <a:pt x="9" y="2"/>
                  </a:cubicBezTo>
                  <a:cubicBezTo>
                    <a:pt x="9" y="1"/>
                    <a:pt x="9" y="0"/>
                    <a:pt x="8" y="0"/>
                  </a:cubicBezTo>
                  <a:cubicBezTo>
                    <a:pt x="4" y="0"/>
                    <a:pt x="4" y="0"/>
                    <a:pt x="4"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8"/>
            <p:cNvSpPr>
              <a:spLocks noEditPoints="1"/>
            </p:cNvSpPr>
            <p:nvPr/>
          </p:nvSpPr>
          <p:spPr bwMode="auto">
            <a:xfrm rot="20333012">
              <a:off x="2167093" y="-443061"/>
              <a:ext cx="292184" cy="276390"/>
            </a:xfrm>
            <a:custGeom>
              <a:gdLst>
                <a:gd name="T0" fmla="*/ 0 w 27"/>
                <a:gd name="T1" fmla="*/ 14 h 26"/>
                <a:gd name="T2" fmla="*/ 7 w 27"/>
                <a:gd name="T3" fmla="*/ 18 h 26"/>
                <a:gd name="T4" fmla="*/ 8 w 27"/>
                <a:gd name="T5" fmla="*/ 20 h 26"/>
                <a:gd name="T6" fmla="*/ 12 w 27"/>
                <a:gd name="T7" fmla="*/ 26 h 26"/>
                <a:gd name="T8" fmla="*/ 10 w 27"/>
                <a:gd name="T9" fmla="*/ 18 h 26"/>
                <a:gd name="T10" fmla="*/ 9 w 27"/>
                <a:gd name="T11" fmla="*/ 19 h 26"/>
                <a:gd name="T12" fmla="*/ 8 w 27"/>
                <a:gd name="T13" fmla="*/ 19 h 26"/>
                <a:gd name="T14" fmla="*/ 8 w 27"/>
                <a:gd name="T15" fmla="*/ 17 h 26"/>
                <a:gd name="T16" fmla="*/ 27 w 27"/>
                <a:gd name="T17" fmla="*/ 14 h 26"/>
                <a:gd name="T18" fmla="*/ 19 w 27"/>
                <a:gd name="T19" fmla="*/ 17 h 26"/>
                <a:gd name="T20" fmla="*/ 19 w 27"/>
                <a:gd name="T21" fmla="*/ 19 h 26"/>
                <a:gd name="T22" fmla="*/ 18 w 27"/>
                <a:gd name="T23" fmla="*/ 19 h 26"/>
                <a:gd name="T24" fmla="*/ 17 w 27"/>
                <a:gd name="T25" fmla="*/ 18 h 26"/>
                <a:gd name="T26" fmla="*/ 15 w 27"/>
                <a:gd name="T27" fmla="*/ 26 h 26"/>
                <a:gd name="T28" fmla="*/ 19 w 27"/>
                <a:gd name="T29" fmla="*/ 20 h 26"/>
                <a:gd name="T30" fmla="*/ 20 w 27"/>
                <a:gd name="T31" fmla="*/ 18 h 26"/>
                <a:gd name="T32" fmla="*/ 27 w 27"/>
                <a:gd name="T33" fmla="*/ 14 h 26"/>
                <a:gd name="T34" fmla="*/ 15 w 27"/>
                <a:gd name="T35" fmla="*/ 3 h 26"/>
                <a:gd name="T36" fmla="*/ 18 w 27"/>
                <a:gd name="T37" fmla="*/ 7 h 26"/>
                <a:gd name="T38" fmla="*/ 19 w 27"/>
                <a:gd name="T39" fmla="*/ 7 h 26"/>
                <a:gd name="T40" fmla="*/ 19 w 27"/>
                <a:gd name="T41" fmla="*/ 9 h 26"/>
                <a:gd name="T42" fmla="*/ 23 w 27"/>
                <a:gd name="T43" fmla="*/ 12 h 26"/>
                <a:gd name="T44" fmla="*/ 26 w 27"/>
                <a:gd name="T45" fmla="*/ 11 h 26"/>
                <a:gd name="T46" fmla="*/ 19 w 27"/>
                <a:gd name="T47" fmla="*/ 7 h 26"/>
                <a:gd name="T48" fmla="*/ 15 w 27"/>
                <a:gd name="T49" fmla="*/ 0 h 26"/>
                <a:gd name="T50" fmla="*/ 12 w 27"/>
                <a:gd name="T51" fmla="*/ 0 h 26"/>
                <a:gd name="T52" fmla="*/ 8 w 27"/>
                <a:gd name="T53" fmla="*/ 6 h 26"/>
                <a:gd name="T54" fmla="*/ 6 w 27"/>
                <a:gd name="T55" fmla="*/ 8 h 26"/>
                <a:gd name="T56" fmla="*/ 0 w 27"/>
                <a:gd name="T57" fmla="*/ 12 h 26"/>
                <a:gd name="T58" fmla="*/ 8 w 27"/>
                <a:gd name="T59" fmla="*/ 9 h 26"/>
                <a:gd name="T60" fmla="*/ 8 w 27"/>
                <a:gd name="T61" fmla="*/ 9 h 26"/>
                <a:gd name="T62" fmla="*/ 8 w 27"/>
                <a:gd name="T63" fmla="*/ 7 h 26"/>
                <a:gd name="T64" fmla="*/ 10 w 27"/>
                <a:gd name="T65" fmla="*/ 8 h 26"/>
                <a:gd name="T66" fmla="*/ 12 w 27"/>
                <a:gd name="T67" fmla="*/ 0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6">
                  <a:moveTo>
                    <a:pt x="4" y="14"/>
                  </a:moveTo>
                  <a:cubicBezTo>
                    <a:pt x="0" y="14"/>
                    <a:pt x="0" y="14"/>
                    <a:pt x="0" y="14"/>
                  </a:cubicBezTo>
                  <a:cubicBezTo>
                    <a:pt x="0" y="14"/>
                    <a:pt x="1" y="15"/>
                    <a:pt x="1" y="15"/>
                  </a:cubicBezTo>
                  <a:cubicBezTo>
                    <a:pt x="7" y="18"/>
                    <a:pt x="7" y="18"/>
                    <a:pt x="7" y="18"/>
                  </a:cubicBezTo>
                  <a:cubicBezTo>
                    <a:pt x="8" y="19"/>
                    <a:pt x="8" y="19"/>
                    <a:pt x="8" y="19"/>
                  </a:cubicBezTo>
                  <a:cubicBezTo>
                    <a:pt x="8" y="20"/>
                    <a:pt x="8" y="20"/>
                    <a:pt x="8" y="20"/>
                  </a:cubicBezTo>
                  <a:cubicBezTo>
                    <a:pt x="11" y="26"/>
                    <a:pt x="11" y="26"/>
                    <a:pt x="11" y="26"/>
                  </a:cubicBezTo>
                  <a:cubicBezTo>
                    <a:pt x="12" y="26"/>
                    <a:pt x="12" y="26"/>
                    <a:pt x="12" y="26"/>
                  </a:cubicBezTo>
                  <a:cubicBezTo>
                    <a:pt x="12" y="23"/>
                    <a:pt x="12" y="23"/>
                    <a:pt x="12" y="23"/>
                  </a:cubicBezTo>
                  <a:cubicBezTo>
                    <a:pt x="10" y="18"/>
                    <a:pt x="10" y="18"/>
                    <a:pt x="10" y="18"/>
                  </a:cubicBezTo>
                  <a:cubicBezTo>
                    <a:pt x="10" y="18"/>
                    <a:pt x="10" y="18"/>
                    <a:pt x="10" y="18"/>
                  </a:cubicBezTo>
                  <a:cubicBezTo>
                    <a:pt x="9" y="19"/>
                    <a:pt x="9" y="19"/>
                    <a:pt x="9" y="19"/>
                  </a:cubicBezTo>
                  <a:cubicBezTo>
                    <a:pt x="8" y="19"/>
                    <a:pt x="8" y="19"/>
                    <a:pt x="8" y="19"/>
                  </a:cubicBezTo>
                  <a:cubicBezTo>
                    <a:pt x="8" y="19"/>
                    <a:pt x="8" y="19"/>
                    <a:pt x="8" y="19"/>
                  </a:cubicBezTo>
                  <a:cubicBezTo>
                    <a:pt x="7" y="18"/>
                    <a:pt x="7" y="18"/>
                    <a:pt x="8" y="17"/>
                  </a:cubicBezTo>
                  <a:cubicBezTo>
                    <a:pt x="8" y="17"/>
                    <a:pt x="8" y="17"/>
                    <a:pt x="8" y="17"/>
                  </a:cubicBezTo>
                  <a:cubicBezTo>
                    <a:pt x="4" y="14"/>
                    <a:pt x="4" y="14"/>
                    <a:pt x="4" y="14"/>
                  </a:cubicBezTo>
                  <a:moveTo>
                    <a:pt x="27" y="14"/>
                  </a:moveTo>
                  <a:cubicBezTo>
                    <a:pt x="23" y="14"/>
                    <a:pt x="23" y="14"/>
                    <a:pt x="23" y="14"/>
                  </a:cubicBezTo>
                  <a:cubicBezTo>
                    <a:pt x="19" y="17"/>
                    <a:pt x="19" y="17"/>
                    <a:pt x="19" y="17"/>
                  </a:cubicBezTo>
                  <a:cubicBezTo>
                    <a:pt x="19" y="17"/>
                    <a:pt x="19" y="17"/>
                    <a:pt x="19" y="17"/>
                  </a:cubicBezTo>
                  <a:cubicBezTo>
                    <a:pt x="20" y="18"/>
                    <a:pt x="20" y="18"/>
                    <a:pt x="19" y="19"/>
                  </a:cubicBezTo>
                  <a:cubicBezTo>
                    <a:pt x="19" y="19"/>
                    <a:pt x="19" y="19"/>
                    <a:pt x="19" y="19"/>
                  </a:cubicBezTo>
                  <a:cubicBezTo>
                    <a:pt x="18" y="19"/>
                    <a:pt x="18" y="19"/>
                    <a:pt x="18" y="19"/>
                  </a:cubicBezTo>
                  <a:cubicBezTo>
                    <a:pt x="17" y="18"/>
                    <a:pt x="17" y="18"/>
                    <a:pt x="17" y="18"/>
                  </a:cubicBezTo>
                  <a:cubicBezTo>
                    <a:pt x="17" y="18"/>
                    <a:pt x="17" y="18"/>
                    <a:pt x="17" y="18"/>
                  </a:cubicBezTo>
                  <a:cubicBezTo>
                    <a:pt x="15" y="23"/>
                    <a:pt x="15" y="23"/>
                    <a:pt x="15" y="23"/>
                  </a:cubicBezTo>
                  <a:cubicBezTo>
                    <a:pt x="15" y="26"/>
                    <a:pt x="15" y="26"/>
                    <a:pt x="15" y="26"/>
                  </a:cubicBezTo>
                  <a:cubicBezTo>
                    <a:pt x="15" y="26"/>
                    <a:pt x="15" y="26"/>
                    <a:pt x="15" y="26"/>
                  </a:cubicBezTo>
                  <a:cubicBezTo>
                    <a:pt x="19" y="20"/>
                    <a:pt x="19" y="20"/>
                    <a:pt x="19" y="20"/>
                  </a:cubicBezTo>
                  <a:cubicBezTo>
                    <a:pt x="19" y="19"/>
                    <a:pt x="19" y="19"/>
                    <a:pt x="19" y="19"/>
                  </a:cubicBezTo>
                  <a:cubicBezTo>
                    <a:pt x="20" y="18"/>
                    <a:pt x="20" y="18"/>
                    <a:pt x="20" y="18"/>
                  </a:cubicBezTo>
                  <a:cubicBezTo>
                    <a:pt x="26" y="15"/>
                    <a:pt x="26" y="15"/>
                    <a:pt x="26" y="15"/>
                  </a:cubicBezTo>
                  <a:cubicBezTo>
                    <a:pt x="26" y="15"/>
                    <a:pt x="27" y="14"/>
                    <a:pt x="27" y="14"/>
                  </a:cubicBezTo>
                  <a:moveTo>
                    <a:pt x="15" y="0"/>
                  </a:moveTo>
                  <a:cubicBezTo>
                    <a:pt x="15" y="3"/>
                    <a:pt x="15" y="3"/>
                    <a:pt x="15" y="3"/>
                  </a:cubicBezTo>
                  <a:cubicBezTo>
                    <a:pt x="17" y="8"/>
                    <a:pt x="17" y="8"/>
                    <a:pt x="17" y="8"/>
                  </a:cubicBezTo>
                  <a:cubicBezTo>
                    <a:pt x="18" y="7"/>
                    <a:pt x="18" y="7"/>
                    <a:pt x="18" y="7"/>
                  </a:cubicBezTo>
                  <a:cubicBezTo>
                    <a:pt x="18" y="7"/>
                    <a:pt x="18" y="7"/>
                    <a:pt x="19" y="7"/>
                  </a:cubicBezTo>
                  <a:cubicBezTo>
                    <a:pt x="19" y="7"/>
                    <a:pt x="19" y="7"/>
                    <a:pt x="19" y="7"/>
                  </a:cubicBezTo>
                  <a:cubicBezTo>
                    <a:pt x="20" y="8"/>
                    <a:pt x="20" y="8"/>
                    <a:pt x="19" y="9"/>
                  </a:cubicBezTo>
                  <a:cubicBezTo>
                    <a:pt x="19" y="9"/>
                    <a:pt x="19" y="9"/>
                    <a:pt x="19" y="9"/>
                  </a:cubicBezTo>
                  <a:cubicBezTo>
                    <a:pt x="19" y="10"/>
                    <a:pt x="19" y="10"/>
                    <a:pt x="19" y="10"/>
                  </a:cubicBezTo>
                  <a:cubicBezTo>
                    <a:pt x="23" y="12"/>
                    <a:pt x="23" y="12"/>
                    <a:pt x="23" y="12"/>
                  </a:cubicBezTo>
                  <a:cubicBezTo>
                    <a:pt x="27" y="12"/>
                    <a:pt x="27" y="12"/>
                    <a:pt x="27" y="12"/>
                  </a:cubicBezTo>
                  <a:cubicBezTo>
                    <a:pt x="27" y="12"/>
                    <a:pt x="26" y="11"/>
                    <a:pt x="26" y="11"/>
                  </a:cubicBezTo>
                  <a:cubicBezTo>
                    <a:pt x="21" y="8"/>
                    <a:pt x="21" y="8"/>
                    <a:pt x="21" y="8"/>
                  </a:cubicBezTo>
                  <a:cubicBezTo>
                    <a:pt x="19" y="7"/>
                    <a:pt x="19" y="7"/>
                    <a:pt x="19" y="7"/>
                  </a:cubicBezTo>
                  <a:cubicBezTo>
                    <a:pt x="19" y="6"/>
                    <a:pt x="19" y="6"/>
                    <a:pt x="19" y="6"/>
                  </a:cubicBezTo>
                  <a:cubicBezTo>
                    <a:pt x="15" y="0"/>
                    <a:pt x="15" y="0"/>
                    <a:pt x="15" y="0"/>
                  </a:cubicBezTo>
                  <a:cubicBezTo>
                    <a:pt x="15" y="0"/>
                    <a:pt x="15" y="0"/>
                    <a:pt x="15" y="0"/>
                  </a:cubicBezTo>
                  <a:moveTo>
                    <a:pt x="12" y="0"/>
                  </a:moveTo>
                  <a:cubicBezTo>
                    <a:pt x="12" y="0"/>
                    <a:pt x="12" y="0"/>
                    <a:pt x="11" y="0"/>
                  </a:cubicBezTo>
                  <a:cubicBezTo>
                    <a:pt x="8" y="6"/>
                    <a:pt x="8" y="6"/>
                    <a:pt x="8" y="6"/>
                  </a:cubicBezTo>
                  <a:cubicBezTo>
                    <a:pt x="8" y="7"/>
                    <a:pt x="8" y="7"/>
                    <a:pt x="8" y="7"/>
                  </a:cubicBezTo>
                  <a:cubicBezTo>
                    <a:pt x="6" y="8"/>
                    <a:pt x="6" y="8"/>
                    <a:pt x="6" y="8"/>
                  </a:cubicBezTo>
                  <a:cubicBezTo>
                    <a:pt x="1" y="11"/>
                    <a:pt x="1" y="11"/>
                    <a:pt x="1" y="11"/>
                  </a:cubicBezTo>
                  <a:cubicBezTo>
                    <a:pt x="1" y="11"/>
                    <a:pt x="0" y="12"/>
                    <a:pt x="0" y="12"/>
                  </a:cubicBezTo>
                  <a:cubicBezTo>
                    <a:pt x="4" y="12"/>
                    <a:pt x="4" y="12"/>
                    <a:pt x="4" y="12"/>
                  </a:cubicBezTo>
                  <a:cubicBezTo>
                    <a:pt x="8" y="9"/>
                    <a:pt x="8" y="9"/>
                    <a:pt x="8" y="9"/>
                  </a:cubicBezTo>
                  <a:cubicBezTo>
                    <a:pt x="8" y="9"/>
                    <a:pt x="8" y="9"/>
                    <a:pt x="8" y="9"/>
                  </a:cubicBezTo>
                  <a:cubicBezTo>
                    <a:pt x="8" y="9"/>
                    <a:pt x="8" y="9"/>
                    <a:pt x="8" y="9"/>
                  </a:cubicBezTo>
                  <a:cubicBezTo>
                    <a:pt x="7" y="8"/>
                    <a:pt x="7" y="8"/>
                    <a:pt x="8" y="7"/>
                  </a:cubicBezTo>
                  <a:cubicBezTo>
                    <a:pt x="8" y="7"/>
                    <a:pt x="8" y="7"/>
                    <a:pt x="8" y="7"/>
                  </a:cubicBezTo>
                  <a:cubicBezTo>
                    <a:pt x="9" y="7"/>
                    <a:pt x="9" y="7"/>
                    <a:pt x="9" y="7"/>
                  </a:cubicBezTo>
                  <a:cubicBezTo>
                    <a:pt x="10" y="8"/>
                    <a:pt x="10" y="8"/>
                    <a:pt x="10" y="8"/>
                  </a:cubicBezTo>
                  <a:cubicBezTo>
                    <a:pt x="12" y="3"/>
                    <a:pt x="12" y="3"/>
                    <a:pt x="12" y="3"/>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9"/>
            <p:cNvSpPr>
              <a:spLocks noEditPoints="1"/>
            </p:cNvSpPr>
            <p:nvPr/>
          </p:nvSpPr>
          <p:spPr bwMode="auto">
            <a:xfrm rot="20333012">
              <a:off x="2393284" y="-160117"/>
              <a:ext cx="31587" cy="229010"/>
            </a:xfrm>
            <a:custGeom>
              <a:gdLst>
                <a:gd name="T0" fmla="*/ 1 w 3"/>
                <a:gd name="T1" fmla="*/ 16 h 22"/>
                <a:gd name="T2" fmla="*/ 0 w 3"/>
                <a:gd name="T3" fmla="*/ 17 h 22"/>
                <a:gd name="T4" fmla="*/ 0 w 3"/>
                <a:gd name="T5" fmla="*/ 21 h 22"/>
                <a:gd name="T6" fmla="*/ 1 w 3"/>
                <a:gd name="T7" fmla="*/ 22 h 22"/>
                <a:gd name="T8" fmla="*/ 3 w 3"/>
                <a:gd name="T9" fmla="*/ 21 h 22"/>
                <a:gd name="T10" fmla="*/ 3 w 3"/>
                <a:gd name="T11" fmla="*/ 17 h 22"/>
                <a:gd name="T12" fmla="*/ 1 w 3"/>
                <a:gd name="T13" fmla="*/ 16 h 22"/>
                <a:gd name="T14" fmla="*/ 1 w 3"/>
                <a:gd name="T15" fmla="*/ 12 h 22"/>
                <a:gd name="T16" fmla="*/ 0 w 3"/>
                <a:gd name="T17" fmla="*/ 14 h 22"/>
                <a:gd name="T18" fmla="*/ 0 w 3"/>
                <a:gd name="T19" fmla="*/ 14 h 22"/>
                <a:gd name="T20" fmla="*/ 1 w 3"/>
                <a:gd name="T21" fmla="*/ 14 h 22"/>
                <a:gd name="T22" fmla="*/ 1 w 3"/>
                <a:gd name="T23" fmla="*/ 14 h 22"/>
                <a:gd name="T24" fmla="*/ 2 w 3"/>
                <a:gd name="T25" fmla="*/ 14 h 22"/>
                <a:gd name="T26" fmla="*/ 2 w 3"/>
                <a:gd name="T27" fmla="*/ 14 h 22"/>
                <a:gd name="T28" fmla="*/ 3 w 3"/>
                <a:gd name="T29" fmla="*/ 14 h 22"/>
                <a:gd name="T30" fmla="*/ 3 w 3"/>
                <a:gd name="T31" fmla="*/ 14 h 22"/>
                <a:gd name="T32" fmla="*/ 1 w 3"/>
                <a:gd name="T33" fmla="*/ 12 h 22"/>
                <a:gd name="T34" fmla="*/ 1 w 3"/>
                <a:gd name="T35" fmla="*/ 9 h 22"/>
                <a:gd name="T36" fmla="*/ 0 w 3"/>
                <a:gd name="T37" fmla="*/ 10 h 22"/>
                <a:gd name="T38" fmla="*/ 0 w 3"/>
                <a:gd name="T39" fmla="*/ 10 h 22"/>
                <a:gd name="T40" fmla="*/ 1 w 3"/>
                <a:gd name="T41" fmla="*/ 10 h 22"/>
                <a:gd name="T42" fmla="*/ 1 w 3"/>
                <a:gd name="T43" fmla="*/ 10 h 22"/>
                <a:gd name="T44" fmla="*/ 2 w 3"/>
                <a:gd name="T45" fmla="*/ 10 h 22"/>
                <a:gd name="T46" fmla="*/ 2 w 3"/>
                <a:gd name="T47" fmla="*/ 10 h 22"/>
                <a:gd name="T48" fmla="*/ 3 w 3"/>
                <a:gd name="T49" fmla="*/ 10 h 22"/>
                <a:gd name="T50" fmla="*/ 3 w 3"/>
                <a:gd name="T51" fmla="*/ 10 h 22"/>
                <a:gd name="T52" fmla="*/ 1 w 3"/>
                <a:gd name="T53" fmla="*/ 9 h 22"/>
                <a:gd name="T54" fmla="*/ 1 w 3"/>
                <a:gd name="T55" fmla="*/ 5 h 22"/>
                <a:gd name="T56" fmla="*/ 0 w 3"/>
                <a:gd name="T57" fmla="*/ 6 h 22"/>
                <a:gd name="T58" fmla="*/ 0 w 3"/>
                <a:gd name="T59" fmla="*/ 7 h 22"/>
                <a:gd name="T60" fmla="*/ 1 w 3"/>
                <a:gd name="T61" fmla="*/ 6 h 22"/>
                <a:gd name="T62" fmla="*/ 1 w 3"/>
                <a:gd name="T63" fmla="*/ 6 h 22"/>
                <a:gd name="T64" fmla="*/ 2 w 3"/>
                <a:gd name="T65" fmla="*/ 6 h 22"/>
                <a:gd name="T66" fmla="*/ 2 w 3"/>
                <a:gd name="T67" fmla="*/ 6 h 22"/>
                <a:gd name="T68" fmla="*/ 3 w 3"/>
                <a:gd name="T69" fmla="*/ 7 h 22"/>
                <a:gd name="T70" fmla="*/ 3 w 3"/>
                <a:gd name="T71" fmla="*/ 6 h 22"/>
                <a:gd name="T72" fmla="*/ 1 w 3"/>
                <a:gd name="T73" fmla="*/ 5 h 22"/>
                <a:gd name="T74" fmla="*/ 0 w 3"/>
                <a:gd name="T75" fmla="*/ 0 h 22"/>
                <a:gd name="T76" fmla="*/ 0 w 3"/>
                <a:gd name="T77" fmla="*/ 3 h 22"/>
                <a:gd name="T78" fmla="*/ 1 w 3"/>
                <a:gd name="T79" fmla="*/ 2 h 22"/>
                <a:gd name="T80" fmla="*/ 1 w 3"/>
                <a:gd name="T81" fmla="*/ 2 h 22"/>
                <a:gd name="T82" fmla="*/ 2 w 3"/>
                <a:gd name="T83" fmla="*/ 2 h 22"/>
                <a:gd name="T84" fmla="*/ 2 w 3"/>
                <a:gd name="T85" fmla="*/ 2 h 22"/>
                <a:gd name="T86" fmla="*/ 3 w 3"/>
                <a:gd name="T87" fmla="*/ 3 h 22"/>
                <a:gd name="T88" fmla="*/ 3 w 3"/>
                <a:gd name="T89" fmla="*/ 0 h 22"/>
                <a:gd name="T90" fmla="*/ 2 w 3"/>
                <a:gd name="T91" fmla="*/ 0 h 22"/>
                <a:gd name="T92" fmla="*/ 1 w 3"/>
                <a:gd name="T93" fmla="*/ 1 h 22"/>
                <a:gd name="T94" fmla="*/ 1 w 3"/>
                <a:gd name="T95" fmla="*/ 0 h 22"/>
                <a:gd name="T96" fmla="*/ 0 w 3"/>
                <a:gd name="T97"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22">
                  <a:moveTo>
                    <a:pt x="1" y="16"/>
                  </a:moveTo>
                  <a:cubicBezTo>
                    <a:pt x="0" y="17"/>
                    <a:pt x="0" y="17"/>
                    <a:pt x="0" y="17"/>
                  </a:cubicBezTo>
                  <a:cubicBezTo>
                    <a:pt x="0" y="21"/>
                    <a:pt x="0" y="21"/>
                    <a:pt x="0" y="21"/>
                  </a:cubicBezTo>
                  <a:cubicBezTo>
                    <a:pt x="0" y="22"/>
                    <a:pt x="1" y="22"/>
                    <a:pt x="1" y="22"/>
                  </a:cubicBezTo>
                  <a:cubicBezTo>
                    <a:pt x="2" y="22"/>
                    <a:pt x="3" y="22"/>
                    <a:pt x="3" y="21"/>
                  </a:cubicBezTo>
                  <a:cubicBezTo>
                    <a:pt x="3" y="17"/>
                    <a:pt x="3" y="17"/>
                    <a:pt x="3" y="17"/>
                  </a:cubicBezTo>
                  <a:cubicBezTo>
                    <a:pt x="1" y="16"/>
                    <a:pt x="1" y="16"/>
                    <a:pt x="1" y="16"/>
                  </a:cubicBezTo>
                  <a:moveTo>
                    <a:pt x="1" y="12"/>
                  </a:moveTo>
                  <a:cubicBezTo>
                    <a:pt x="0" y="14"/>
                    <a:pt x="0" y="14"/>
                    <a:pt x="0" y="14"/>
                  </a:cubicBezTo>
                  <a:cubicBezTo>
                    <a:pt x="0" y="14"/>
                    <a:pt x="0" y="14"/>
                    <a:pt x="0" y="14"/>
                  </a:cubicBezTo>
                  <a:cubicBezTo>
                    <a:pt x="1" y="14"/>
                    <a:pt x="1" y="14"/>
                    <a:pt x="1" y="14"/>
                  </a:cubicBezTo>
                  <a:cubicBezTo>
                    <a:pt x="1" y="14"/>
                    <a:pt x="1" y="14"/>
                    <a:pt x="1" y="14"/>
                  </a:cubicBezTo>
                  <a:cubicBezTo>
                    <a:pt x="2" y="14"/>
                    <a:pt x="2" y="14"/>
                    <a:pt x="2" y="14"/>
                  </a:cubicBezTo>
                  <a:cubicBezTo>
                    <a:pt x="2" y="14"/>
                    <a:pt x="2" y="14"/>
                    <a:pt x="2" y="14"/>
                  </a:cubicBezTo>
                  <a:cubicBezTo>
                    <a:pt x="3" y="14"/>
                    <a:pt x="3" y="14"/>
                    <a:pt x="3" y="14"/>
                  </a:cubicBezTo>
                  <a:cubicBezTo>
                    <a:pt x="3" y="14"/>
                    <a:pt x="3" y="14"/>
                    <a:pt x="3" y="14"/>
                  </a:cubicBezTo>
                  <a:cubicBezTo>
                    <a:pt x="1" y="12"/>
                    <a:pt x="1" y="12"/>
                    <a:pt x="1" y="12"/>
                  </a:cubicBezTo>
                  <a:moveTo>
                    <a:pt x="1" y="9"/>
                  </a:moveTo>
                  <a:cubicBezTo>
                    <a:pt x="0" y="10"/>
                    <a:pt x="0" y="10"/>
                    <a:pt x="0" y="10"/>
                  </a:cubicBezTo>
                  <a:cubicBezTo>
                    <a:pt x="0" y="10"/>
                    <a:pt x="0" y="10"/>
                    <a:pt x="0" y="10"/>
                  </a:cubicBezTo>
                  <a:cubicBezTo>
                    <a:pt x="1" y="10"/>
                    <a:pt x="1" y="10"/>
                    <a:pt x="1" y="10"/>
                  </a:cubicBezTo>
                  <a:cubicBezTo>
                    <a:pt x="1" y="10"/>
                    <a:pt x="1" y="10"/>
                    <a:pt x="1" y="10"/>
                  </a:cubicBezTo>
                  <a:cubicBezTo>
                    <a:pt x="2" y="10"/>
                    <a:pt x="2" y="10"/>
                    <a:pt x="2" y="10"/>
                  </a:cubicBezTo>
                  <a:cubicBezTo>
                    <a:pt x="2" y="10"/>
                    <a:pt x="2" y="10"/>
                    <a:pt x="2" y="10"/>
                  </a:cubicBezTo>
                  <a:cubicBezTo>
                    <a:pt x="3" y="10"/>
                    <a:pt x="3" y="10"/>
                    <a:pt x="3" y="10"/>
                  </a:cubicBezTo>
                  <a:cubicBezTo>
                    <a:pt x="3" y="10"/>
                    <a:pt x="3" y="10"/>
                    <a:pt x="3" y="10"/>
                  </a:cubicBezTo>
                  <a:cubicBezTo>
                    <a:pt x="1" y="9"/>
                    <a:pt x="1" y="9"/>
                    <a:pt x="1" y="9"/>
                  </a:cubicBezTo>
                  <a:moveTo>
                    <a:pt x="1" y="5"/>
                  </a:moveTo>
                  <a:cubicBezTo>
                    <a:pt x="0" y="6"/>
                    <a:pt x="0" y="6"/>
                    <a:pt x="0" y="6"/>
                  </a:cubicBezTo>
                  <a:cubicBezTo>
                    <a:pt x="0" y="7"/>
                    <a:pt x="0" y="7"/>
                    <a:pt x="0" y="7"/>
                  </a:cubicBezTo>
                  <a:cubicBezTo>
                    <a:pt x="1" y="6"/>
                    <a:pt x="1" y="6"/>
                    <a:pt x="1" y="6"/>
                  </a:cubicBezTo>
                  <a:cubicBezTo>
                    <a:pt x="1" y="6"/>
                    <a:pt x="1" y="6"/>
                    <a:pt x="1" y="6"/>
                  </a:cubicBezTo>
                  <a:cubicBezTo>
                    <a:pt x="2" y="6"/>
                    <a:pt x="2" y="6"/>
                    <a:pt x="2" y="6"/>
                  </a:cubicBezTo>
                  <a:cubicBezTo>
                    <a:pt x="2" y="6"/>
                    <a:pt x="2" y="6"/>
                    <a:pt x="2" y="6"/>
                  </a:cubicBezTo>
                  <a:cubicBezTo>
                    <a:pt x="3" y="7"/>
                    <a:pt x="3" y="7"/>
                    <a:pt x="3" y="7"/>
                  </a:cubicBezTo>
                  <a:cubicBezTo>
                    <a:pt x="3" y="6"/>
                    <a:pt x="3" y="6"/>
                    <a:pt x="3" y="6"/>
                  </a:cubicBezTo>
                  <a:cubicBezTo>
                    <a:pt x="1" y="5"/>
                    <a:pt x="1" y="5"/>
                    <a:pt x="1" y="5"/>
                  </a:cubicBezTo>
                  <a:moveTo>
                    <a:pt x="0" y="0"/>
                  </a:moveTo>
                  <a:cubicBezTo>
                    <a:pt x="0" y="3"/>
                    <a:pt x="0" y="3"/>
                    <a:pt x="0" y="3"/>
                  </a:cubicBezTo>
                  <a:cubicBezTo>
                    <a:pt x="1" y="2"/>
                    <a:pt x="1" y="2"/>
                    <a:pt x="1" y="2"/>
                  </a:cubicBezTo>
                  <a:cubicBezTo>
                    <a:pt x="1" y="2"/>
                    <a:pt x="1" y="2"/>
                    <a:pt x="1" y="2"/>
                  </a:cubicBezTo>
                  <a:cubicBezTo>
                    <a:pt x="2" y="2"/>
                    <a:pt x="2" y="2"/>
                    <a:pt x="2" y="2"/>
                  </a:cubicBezTo>
                  <a:cubicBezTo>
                    <a:pt x="2" y="2"/>
                    <a:pt x="2" y="2"/>
                    <a:pt x="2" y="2"/>
                  </a:cubicBezTo>
                  <a:cubicBezTo>
                    <a:pt x="3" y="3"/>
                    <a:pt x="3" y="3"/>
                    <a:pt x="3" y="3"/>
                  </a:cubicBezTo>
                  <a:cubicBezTo>
                    <a:pt x="3" y="0"/>
                    <a:pt x="3" y="0"/>
                    <a:pt x="3" y="0"/>
                  </a:cubicBezTo>
                  <a:cubicBezTo>
                    <a:pt x="3" y="0"/>
                    <a:pt x="2" y="0"/>
                    <a:pt x="2" y="0"/>
                  </a:cubicBezTo>
                  <a:cubicBezTo>
                    <a:pt x="2" y="1"/>
                    <a:pt x="2" y="1"/>
                    <a:pt x="1" y="1"/>
                  </a:cubicBezTo>
                  <a:cubicBezTo>
                    <a:pt x="1" y="1"/>
                    <a:pt x="1" y="1"/>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0"/>
            <p:cNvSpPr/>
            <p:nvPr/>
          </p:nvSpPr>
          <p:spPr bwMode="auto">
            <a:xfrm rot="20333012">
              <a:off x="2430872" y="-35285"/>
              <a:ext cx="71072" cy="78968"/>
            </a:xfrm>
            <a:custGeom>
              <a:gdLst>
                <a:gd name="T0" fmla="*/ 1 w 7"/>
                <a:gd name="T1" fmla="*/ 0 h 7"/>
                <a:gd name="T2" fmla="*/ 1 w 7"/>
                <a:gd name="T3" fmla="*/ 1 h 7"/>
                <a:gd name="T4" fmla="*/ 0 w 7"/>
                <a:gd name="T5" fmla="*/ 2 h 7"/>
                <a:gd name="T6" fmla="*/ 2 w 7"/>
                <a:gd name="T7" fmla="*/ 3 h 7"/>
                <a:gd name="T8" fmla="*/ 5 w 7"/>
                <a:gd name="T9" fmla="*/ 6 h 7"/>
                <a:gd name="T10" fmla="*/ 5 w 7"/>
                <a:gd name="T11" fmla="*/ 7 h 7"/>
                <a:gd name="T12" fmla="*/ 6 w 7"/>
                <a:gd name="T13" fmla="*/ 6 h 7"/>
                <a:gd name="T14" fmla="*/ 6 w 7"/>
                <a:gd name="T15" fmla="*/ 5 h 7"/>
                <a:gd name="T16" fmla="*/ 2 w 7"/>
                <a:gd name="T17" fmla="*/ 0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1"/>
                  </a:cubicBezTo>
                  <a:cubicBezTo>
                    <a:pt x="0" y="2"/>
                    <a:pt x="0" y="2"/>
                    <a:pt x="0" y="2"/>
                  </a:cubicBezTo>
                  <a:cubicBezTo>
                    <a:pt x="2" y="3"/>
                    <a:pt x="2" y="3"/>
                    <a:pt x="2" y="3"/>
                  </a:cubicBezTo>
                  <a:cubicBezTo>
                    <a:pt x="5" y="6"/>
                    <a:pt x="5" y="6"/>
                    <a:pt x="5" y="6"/>
                  </a:cubicBezTo>
                  <a:cubicBezTo>
                    <a:pt x="5" y="7"/>
                    <a:pt x="5" y="7"/>
                    <a:pt x="5" y="7"/>
                  </a:cubicBezTo>
                  <a:cubicBezTo>
                    <a:pt x="6" y="6"/>
                    <a:pt x="6" y="6"/>
                    <a:pt x="6" y="6"/>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1"/>
            <p:cNvSpPr/>
            <p:nvPr/>
          </p:nvSpPr>
          <p:spPr bwMode="auto">
            <a:xfrm rot="20333012">
              <a:off x="2371675" y="-13947"/>
              <a:ext cx="78968" cy="78968"/>
            </a:xfrm>
            <a:custGeom>
              <a:gdLst>
                <a:gd name="T0" fmla="*/ 6 w 8"/>
                <a:gd name="T1" fmla="*/ 0 h 7"/>
                <a:gd name="T2" fmla="*/ 6 w 8"/>
                <a:gd name="T3" fmla="*/ 0 h 7"/>
                <a:gd name="T4" fmla="*/ 5 w 8"/>
                <a:gd name="T5" fmla="*/ 0 h 7"/>
                <a:gd name="T6" fmla="*/ 1 w 8"/>
                <a:gd name="T7" fmla="*/ 5 h 7"/>
                <a:gd name="T8" fmla="*/ 1 w 8"/>
                <a:gd name="T9" fmla="*/ 6 h 7"/>
                <a:gd name="T10" fmla="*/ 2 w 8"/>
                <a:gd name="T11" fmla="*/ 7 h 7"/>
                <a:gd name="T12" fmla="*/ 2 w 8"/>
                <a:gd name="T13" fmla="*/ 6 h 7"/>
                <a:gd name="T14" fmla="*/ 5 w 8"/>
                <a:gd name="T15" fmla="*/ 3 h 7"/>
                <a:gd name="T16" fmla="*/ 6 w 8"/>
                <a:gd name="T17" fmla="*/ 2 h 7"/>
                <a:gd name="T18" fmla="*/ 7 w 8"/>
                <a:gd name="T19" fmla="*/ 1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6"/>
                  </a:cubicBezTo>
                  <a:cubicBezTo>
                    <a:pt x="2" y="7"/>
                    <a:pt x="2" y="7"/>
                    <a:pt x="2" y="7"/>
                  </a:cubicBezTo>
                  <a:cubicBezTo>
                    <a:pt x="2" y="6"/>
                    <a:pt x="2" y="6"/>
                    <a:pt x="2" y="6"/>
                  </a:cubicBezTo>
                  <a:cubicBezTo>
                    <a:pt x="5" y="3"/>
                    <a:pt x="5" y="3"/>
                    <a:pt x="5" y="3"/>
                  </a:cubicBezTo>
                  <a:cubicBezTo>
                    <a:pt x="6" y="2"/>
                    <a:pt x="6" y="2"/>
                    <a:pt x="6" y="2"/>
                  </a:cubicBezTo>
                  <a:cubicBezTo>
                    <a:pt x="7" y="1"/>
                    <a:pt x="7" y="1"/>
                    <a:pt x="7" y="1"/>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2"/>
            <p:cNvSpPr/>
            <p:nvPr/>
          </p:nvSpPr>
          <p:spPr bwMode="auto">
            <a:xfrm rot="20333012">
              <a:off x="2415226" y="-71851"/>
              <a:ext cx="71072" cy="71072"/>
            </a:xfrm>
            <a:custGeom>
              <a:gdLst>
                <a:gd name="T0" fmla="*/ 1 w 7"/>
                <a:gd name="T1" fmla="*/ 0 h 7"/>
                <a:gd name="T2" fmla="*/ 1 w 7"/>
                <a:gd name="T3" fmla="*/ 2 h 7"/>
                <a:gd name="T4" fmla="*/ 0 w 7"/>
                <a:gd name="T5" fmla="*/ 2 h 7"/>
                <a:gd name="T6" fmla="*/ 2 w 7"/>
                <a:gd name="T7" fmla="*/ 4 h 7"/>
                <a:gd name="T8" fmla="*/ 5 w 7"/>
                <a:gd name="T9" fmla="*/ 7 h 7"/>
                <a:gd name="T10" fmla="*/ 5 w 7"/>
                <a:gd name="T11" fmla="*/ 7 h 7"/>
                <a:gd name="T12" fmla="*/ 6 w 7"/>
                <a:gd name="T13" fmla="*/ 7 h 7"/>
                <a:gd name="T14" fmla="*/ 6 w 7"/>
                <a:gd name="T15" fmla="*/ 5 h 7"/>
                <a:gd name="T16" fmla="*/ 2 w 7"/>
                <a:gd name="T17" fmla="*/ 0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2"/>
                  </a:cubicBezTo>
                  <a:cubicBezTo>
                    <a:pt x="0" y="2"/>
                    <a:pt x="0" y="2"/>
                    <a:pt x="0" y="2"/>
                  </a:cubicBezTo>
                  <a:cubicBezTo>
                    <a:pt x="2" y="4"/>
                    <a:pt x="2" y="4"/>
                    <a:pt x="2" y="4"/>
                  </a:cubicBezTo>
                  <a:cubicBezTo>
                    <a:pt x="5" y="7"/>
                    <a:pt x="5" y="7"/>
                    <a:pt x="5" y="7"/>
                  </a:cubicBezTo>
                  <a:cubicBezTo>
                    <a:pt x="5" y="7"/>
                    <a:pt x="5" y="7"/>
                    <a:pt x="5" y="7"/>
                  </a:cubicBezTo>
                  <a:cubicBezTo>
                    <a:pt x="6" y="7"/>
                    <a:pt x="6" y="7"/>
                    <a:pt x="6" y="7"/>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3"/>
            <p:cNvSpPr/>
            <p:nvPr/>
          </p:nvSpPr>
          <p:spPr bwMode="auto">
            <a:xfrm rot="20333012">
              <a:off x="2356028" y="-50514"/>
              <a:ext cx="78968" cy="71072"/>
            </a:xfrm>
            <a:custGeom>
              <a:gdLst>
                <a:gd name="T0" fmla="*/ 6 w 8"/>
                <a:gd name="T1" fmla="*/ 0 h 7"/>
                <a:gd name="T2" fmla="*/ 6 w 8"/>
                <a:gd name="T3" fmla="*/ 0 h 7"/>
                <a:gd name="T4" fmla="*/ 5 w 8"/>
                <a:gd name="T5" fmla="*/ 0 h 7"/>
                <a:gd name="T6" fmla="*/ 1 w 8"/>
                <a:gd name="T7" fmla="*/ 5 h 7"/>
                <a:gd name="T8" fmla="*/ 1 w 8"/>
                <a:gd name="T9" fmla="*/ 7 h 7"/>
                <a:gd name="T10" fmla="*/ 2 w 8"/>
                <a:gd name="T11" fmla="*/ 7 h 7"/>
                <a:gd name="T12" fmla="*/ 2 w 8"/>
                <a:gd name="T13" fmla="*/ 7 h 7"/>
                <a:gd name="T14" fmla="*/ 5 w 8"/>
                <a:gd name="T15" fmla="*/ 4 h 7"/>
                <a:gd name="T16" fmla="*/ 6 w 8"/>
                <a:gd name="T17" fmla="*/ 2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7"/>
                  </a:cubicBezTo>
                  <a:cubicBezTo>
                    <a:pt x="2" y="7"/>
                    <a:pt x="2" y="7"/>
                    <a:pt x="2" y="7"/>
                  </a:cubicBezTo>
                  <a:cubicBezTo>
                    <a:pt x="2" y="7"/>
                    <a:pt x="2" y="7"/>
                    <a:pt x="2" y="7"/>
                  </a:cubicBezTo>
                  <a:cubicBezTo>
                    <a:pt x="5" y="4"/>
                    <a:pt x="5" y="4"/>
                    <a:pt x="5" y="4"/>
                  </a:cubicBezTo>
                  <a:cubicBezTo>
                    <a:pt x="6" y="2"/>
                    <a:pt x="6" y="2"/>
                    <a:pt x="6" y="2"/>
                  </a:cubicBezTo>
                  <a:cubicBezTo>
                    <a:pt x="7" y="2"/>
                    <a:pt x="7" y="2"/>
                    <a:pt x="7" y="2"/>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
            <p:cNvSpPr/>
            <p:nvPr/>
          </p:nvSpPr>
          <p:spPr bwMode="auto">
            <a:xfrm rot="20333012">
              <a:off x="2401000" y="-108685"/>
              <a:ext cx="71072" cy="71072"/>
            </a:xfrm>
            <a:custGeom>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1"/>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6"/>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5"/>
            <p:cNvSpPr/>
            <p:nvPr/>
          </p:nvSpPr>
          <p:spPr bwMode="auto">
            <a:xfrm rot="20333012">
              <a:off x="2341803" y="-87347"/>
              <a:ext cx="78968" cy="71072"/>
            </a:xfrm>
            <a:custGeom>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6"/>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1"/>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6"/>
            <p:cNvSpPr/>
            <p:nvPr/>
          </p:nvSpPr>
          <p:spPr bwMode="auto">
            <a:xfrm rot="20333012">
              <a:off x="2385353" y="-153149"/>
              <a:ext cx="71072" cy="78968"/>
            </a:xfrm>
            <a:custGeom>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2"/>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7"/>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7"/>
            <p:cNvSpPr/>
            <p:nvPr/>
          </p:nvSpPr>
          <p:spPr bwMode="auto">
            <a:xfrm rot="20333012">
              <a:off x="2326156" y="-131811"/>
              <a:ext cx="78968" cy="78968"/>
            </a:xfrm>
            <a:custGeom>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7"/>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2"/>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8"/>
            <p:cNvSpPr>
              <a:spLocks noEditPoints="1"/>
            </p:cNvSpPr>
            <p:nvPr/>
          </p:nvSpPr>
          <p:spPr bwMode="auto">
            <a:xfrm rot="20333012">
              <a:off x="2456247" y="-417707"/>
              <a:ext cx="236905" cy="23692"/>
            </a:xfrm>
            <a:custGeom>
              <a:gdLst>
                <a:gd name="T0" fmla="*/ 2 w 22"/>
                <a:gd name="T1" fmla="*/ 0 h 2"/>
                <a:gd name="T2" fmla="*/ 0 w 22"/>
                <a:gd name="T3" fmla="*/ 0 h 2"/>
                <a:gd name="T4" fmla="*/ 0 w 22"/>
                <a:gd name="T5" fmla="*/ 1 h 2"/>
                <a:gd name="T6" fmla="*/ 0 w 22"/>
                <a:gd name="T7" fmla="*/ 2 h 2"/>
                <a:gd name="T8" fmla="*/ 2 w 22"/>
                <a:gd name="T9" fmla="*/ 2 h 2"/>
                <a:gd name="T10" fmla="*/ 2 w 22"/>
                <a:gd name="T11" fmla="*/ 2 h 2"/>
                <a:gd name="T12" fmla="*/ 2 w 22"/>
                <a:gd name="T13" fmla="*/ 1 h 2"/>
                <a:gd name="T14" fmla="*/ 2 w 22"/>
                <a:gd name="T15" fmla="*/ 0 h 2"/>
                <a:gd name="T16" fmla="*/ 2 w 22"/>
                <a:gd name="T17" fmla="*/ 0 h 2"/>
                <a:gd name="T18" fmla="*/ 2 w 22"/>
                <a:gd name="T19" fmla="*/ 0 h 2"/>
                <a:gd name="T20" fmla="*/ 6 w 22"/>
                <a:gd name="T21" fmla="*/ 0 h 2"/>
                <a:gd name="T22" fmla="*/ 6 w 22"/>
                <a:gd name="T23" fmla="*/ 0 h 2"/>
                <a:gd name="T24" fmla="*/ 4 w 22"/>
                <a:gd name="T25" fmla="*/ 1 h 2"/>
                <a:gd name="T26" fmla="*/ 6 w 22"/>
                <a:gd name="T27" fmla="*/ 2 h 2"/>
                <a:gd name="T28" fmla="*/ 6 w 22"/>
                <a:gd name="T29" fmla="*/ 2 h 2"/>
                <a:gd name="T30" fmla="*/ 6 w 22"/>
                <a:gd name="T31" fmla="*/ 2 h 2"/>
                <a:gd name="T32" fmla="*/ 5 w 22"/>
                <a:gd name="T33" fmla="*/ 1 h 2"/>
                <a:gd name="T34" fmla="*/ 6 w 22"/>
                <a:gd name="T35" fmla="*/ 0 h 2"/>
                <a:gd name="T36" fmla="*/ 6 w 22"/>
                <a:gd name="T37" fmla="*/ 0 h 2"/>
                <a:gd name="T38" fmla="*/ 6 w 22"/>
                <a:gd name="T39" fmla="*/ 0 h 2"/>
                <a:gd name="T40" fmla="*/ 10 w 22"/>
                <a:gd name="T41" fmla="*/ 0 h 2"/>
                <a:gd name="T42" fmla="*/ 9 w 22"/>
                <a:gd name="T43" fmla="*/ 0 h 2"/>
                <a:gd name="T44" fmla="*/ 8 w 22"/>
                <a:gd name="T45" fmla="*/ 1 h 2"/>
                <a:gd name="T46" fmla="*/ 9 w 22"/>
                <a:gd name="T47" fmla="*/ 2 h 2"/>
                <a:gd name="T48" fmla="*/ 10 w 22"/>
                <a:gd name="T49" fmla="*/ 2 h 2"/>
                <a:gd name="T50" fmla="*/ 10 w 22"/>
                <a:gd name="T51" fmla="*/ 2 h 2"/>
                <a:gd name="T52" fmla="*/ 9 w 22"/>
                <a:gd name="T53" fmla="*/ 1 h 2"/>
                <a:gd name="T54" fmla="*/ 10 w 22"/>
                <a:gd name="T55" fmla="*/ 0 h 2"/>
                <a:gd name="T56" fmla="*/ 10 w 22"/>
                <a:gd name="T57" fmla="*/ 0 h 2"/>
                <a:gd name="T58" fmla="*/ 10 w 22"/>
                <a:gd name="T59" fmla="*/ 0 h 2"/>
                <a:gd name="T60" fmla="*/ 14 w 22"/>
                <a:gd name="T61" fmla="*/ 0 h 2"/>
                <a:gd name="T62" fmla="*/ 13 w 22"/>
                <a:gd name="T63" fmla="*/ 0 h 2"/>
                <a:gd name="T64" fmla="*/ 12 w 22"/>
                <a:gd name="T65" fmla="*/ 1 h 2"/>
                <a:gd name="T66" fmla="*/ 13 w 22"/>
                <a:gd name="T67" fmla="*/ 2 h 2"/>
                <a:gd name="T68" fmla="*/ 14 w 22"/>
                <a:gd name="T69" fmla="*/ 2 h 2"/>
                <a:gd name="T70" fmla="*/ 13 w 22"/>
                <a:gd name="T71" fmla="*/ 2 h 2"/>
                <a:gd name="T72" fmla="*/ 13 w 22"/>
                <a:gd name="T73" fmla="*/ 1 h 2"/>
                <a:gd name="T74" fmla="*/ 13 w 22"/>
                <a:gd name="T75" fmla="*/ 0 h 2"/>
                <a:gd name="T76" fmla="*/ 13 w 22"/>
                <a:gd name="T77" fmla="*/ 0 h 2"/>
                <a:gd name="T78" fmla="*/ 14 w 22"/>
                <a:gd name="T79" fmla="*/ 0 h 2"/>
                <a:gd name="T80" fmla="*/ 20 w 22"/>
                <a:gd name="T81" fmla="*/ 0 h 2"/>
                <a:gd name="T82" fmla="*/ 17 w 22"/>
                <a:gd name="T83" fmla="*/ 0 h 2"/>
                <a:gd name="T84" fmla="*/ 16 w 22"/>
                <a:gd name="T85" fmla="*/ 1 h 2"/>
                <a:gd name="T86" fmla="*/ 17 w 22"/>
                <a:gd name="T87" fmla="*/ 2 h 2"/>
                <a:gd name="T88" fmla="*/ 20 w 22"/>
                <a:gd name="T89" fmla="*/ 2 h 2"/>
                <a:gd name="T90" fmla="*/ 22 w 22"/>
                <a:gd name="T91" fmla="*/ 1 h 2"/>
                <a:gd name="T92" fmla="*/ 20 w 22"/>
                <a:gd name="T93"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
                  <a:moveTo>
                    <a:pt x="2" y="0"/>
                  </a:moveTo>
                  <a:cubicBezTo>
                    <a:pt x="0" y="0"/>
                    <a:pt x="0" y="0"/>
                    <a:pt x="0" y="0"/>
                  </a:cubicBezTo>
                  <a:cubicBezTo>
                    <a:pt x="0" y="0"/>
                    <a:pt x="0" y="1"/>
                    <a:pt x="0" y="1"/>
                  </a:cubicBezTo>
                  <a:cubicBezTo>
                    <a:pt x="0" y="1"/>
                    <a:pt x="0" y="2"/>
                    <a:pt x="0" y="2"/>
                  </a:cubicBezTo>
                  <a:cubicBezTo>
                    <a:pt x="2" y="2"/>
                    <a:pt x="2" y="2"/>
                    <a:pt x="2" y="2"/>
                  </a:cubicBezTo>
                  <a:cubicBezTo>
                    <a:pt x="2" y="2"/>
                    <a:pt x="2" y="2"/>
                    <a:pt x="2" y="2"/>
                  </a:cubicBezTo>
                  <a:cubicBezTo>
                    <a:pt x="2" y="2"/>
                    <a:pt x="2" y="1"/>
                    <a:pt x="2" y="1"/>
                  </a:cubicBezTo>
                  <a:cubicBezTo>
                    <a:pt x="2" y="1"/>
                    <a:pt x="2" y="0"/>
                    <a:pt x="2" y="0"/>
                  </a:cubicBezTo>
                  <a:cubicBezTo>
                    <a:pt x="2" y="0"/>
                    <a:pt x="2" y="0"/>
                    <a:pt x="2" y="0"/>
                  </a:cubicBezTo>
                  <a:cubicBezTo>
                    <a:pt x="2" y="0"/>
                    <a:pt x="2" y="0"/>
                    <a:pt x="2" y="0"/>
                  </a:cubicBezTo>
                  <a:moveTo>
                    <a:pt x="6" y="0"/>
                  </a:moveTo>
                  <a:cubicBezTo>
                    <a:pt x="6" y="0"/>
                    <a:pt x="6" y="0"/>
                    <a:pt x="6" y="0"/>
                  </a:cubicBezTo>
                  <a:cubicBezTo>
                    <a:pt x="4" y="1"/>
                    <a:pt x="4" y="1"/>
                    <a:pt x="4" y="1"/>
                  </a:cubicBezTo>
                  <a:cubicBezTo>
                    <a:pt x="6" y="2"/>
                    <a:pt x="6" y="2"/>
                    <a:pt x="6" y="2"/>
                  </a:cubicBezTo>
                  <a:cubicBezTo>
                    <a:pt x="6" y="2"/>
                    <a:pt x="6" y="2"/>
                    <a:pt x="6" y="2"/>
                  </a:cubicBezTo>
                  <a:cubicBezTo>
                    <a:pt x="6" y="2"/>
                    <a:pt x="6" y="2"/>
                    <a:pt x="6" y="2"/>
                  </a:cubicBezTo>
                  <a:cubicBezTo>
                    <a:pt x="6" y="2"/>
                    <a:pt x="5" y="1"/>
                    <a:pt x="5" y="1"/>
                  </a:cubicBezTo>
                  <a:cubicBezTo>
                    <a:pt x="5" y="1"/>
                    <a:pt x="6" y="0"/>
                    <a:pt x="6" y="0"/>
                  </a:cubicBezTo>
                  <a:cubicBezTo>
                    <a:pt x="6" y="0"/>
                    <a:pt x="6" y="0"/>
                    <a:pt x="6" y="0"/>
                  </a:cubicBezTo>
                  <a:cubicBezTo>
                    <a:pt x="6" y="0"/>
                    <a:pt x="6" y="0"/>
                    <a:pt x="6" y="0"/>
                  </a:cubicBezTo>
                  <a:moveTo>
                    <a:pt x="10" y="0"/>
                  </a:moveTo>
                  <a:cubicBezTo>
                    <a:pt x="9" y="0"/>
                    <a:pt x="9" y="0"/>
                    <a:pt x="9" y="0"/>
                  </a:cubicBezTo>
                  <a:cubicBezTo>
                    <a:pt x="8" y="1"/>
                    <a:pt x="8" y="1"/>
                    <a:pt x="8" y="1"/>
                  </a:cubicBezTo>
                  <a:cubicBezTo>
                    <a:pt x="9" y="2"/>
                    <a:pt x="9" y="2"/>
                    <a:pt x="9" y="2"/>
                  </a:cubicBezTo>
                  <a:cubicBezTo>
                    <a:pt x="10" y="2"/>
                    <a:pt x="10" y="2"/>
                    <a:pt x="10" y="2"/>
                  </a:cubicBezTo>
                  <a:cubicBezTo>
                    <a:pt x="10" y="2"/>
                    <a:pt x="10" y="2"/>
                    <a:pt x="10" y="2"/>
                  </a:cubicBezTo>
                  <a:cubicBezTo>
                    <a:pt x="9" y="2"/>
                    <a:pt x="9" y="1"/>
                    <a:pt x="9" y="1"/>
                  </a:cubicBezTo>
                  <a:cubicBezTo>
                    <a:pt x="9" y="1"/>
                    <a:pt x="9" y="0"/>
                    <a:pt x="10" y="0"/>
                  </a:cubicBezTo>
                  <a:cubicBezTo>
                    <a:pt x="10" y="0"/>
                    <a:pt x="10" y="0"/>
                    <a:pt x="10" y="0"/>
                  </a:cubicBezTo>
                  <a:cubicBezTo>
                    <a:pt x="10" y="0"/>
                    <a:pt x="10" y="0"/>
                    <a:pt x="10" y="0"/>
                  </a:cubicBezTo>
                  <a:moveTo>
                    <a:pt x="14" y="0"/>
                  </a:moveTo>
                  <a:cubicBezTo>
                    <a:pt x="13" y="0"/>
                    <a:pt x="13" y="0"/>
                    <a:pt x="13" y="0"/>
                  </a:cubicBezTo>
                  <a:cubicBezTo>
                    <a:pt x="12" y="1"/>
                    <a:pt x="12" y="1"/>
                    <a:pt x="12" y="1"/>
                  </a:cubicBezTo>
                  <a:cubicBezTo>
                    <a:pt x="13" y="2"/>
                    <a:pt x="13" y="2"/>
                    <a:pt x="13" y="2"/>
                  </a:cubicBezTo>
                  <a:cubicBezTo>
                    <a:pt x="14" y="2"/>
                    <a:pt x="14" y="2"/>
                    <a:pt x="14" y="2"/>
                  </a:cubicBezTo>
                  <a:cubicBezTo>
                    <a:pt x="13" y="2"/>
                    <a:pt x="13" y="2"/>
                    <a:pt x="13" y="2"/>
                  </a:cubicBezTo>
                  <a:cubicBezTo>
                    <a:pt x="13" y="2"/>
                    <a:pt x="13" y="1"/>
                    <a:pt x="13" y="1"/>
                  </a:cubicBezTo>
                  <a:cubicBezTo>
                    <a:pt x="13" y="1"/>
                    <a:pt x="13" y="0"/>
                    <a:pt x="13" y="0"/>
                  </a:cubicBezTo>
                  <a:cubicBezTo>
                    <a:pt x="13" y="0"/>
                    <a:pt x="13" y="0"/>
                    <a:pt x="13" y="0"/>
                  </a:cubicBezTo>
                  <a:cubicBezTo>
                    <a:pt x="14" y="0"/>
                    <a:pt x="14" y="0"/>
                    <a:pt x="14" y="0"/>
                  </a:cubicBezTo>
                  <a:moveTo>
                    <a:pt x="20" y="0"/>
                  </a:moveTo>
                  <a:cubicBezTo>
                    <a:pt x="17" y="0"/>
                    <a:pt x="17" y="0"/>
                    <a:pt x="17" y="0"/>
                  </a:cubicBezTo>
                  <a:cubicBezTo>
                    <a:pt x="16" y="1"/>
                    <a:pt x="16" y="1"/>
                    <a:pt x="16" y="1"/>
                  </a:cubicBezTo>
                  <a:cubicBezTo>
                    <a:pt x="17" y="2"/>
                    <a:pt x="17" y="2"/>
                    <a:pt x="17" y="2"/>
                  </a:cubicBezTo>
                  <a:cubicBezTo>
                    <a:pt x="20" y="2"/>
                    <a:pt x="20" y="2"/>
                    <a:pt x="20" y="2"/>
                  </a:cubicBezTo>
                  <a:cubicBezTo>
                    <a:pt x="21" y="2"/>
                    <a:pt x="22" y="2"/>
                    <a:pt x="22" y="1"/>
                  </a:cubicBezTo>
                  <a:cubicBezTo>
                    <a:pt x="22" y="0"/>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9"/>
            <p:cNvSpPr/>
            <p:nvPr/>
          </p:nvSpPr>
          <p:spPr bwMode="auto">
            <a:xfrm rot="20333012">
              <a:off x="2581611" y="-491937"/>
              <a:ext cx="71072" cy="63174"/>
            </a:xfrm>
            <a:custGeom>
              <a:gdLst>
                <a:gd name="T0" fmla="*/ 6 w 7"/>
                <a:gd name="T1" fmla="*/ 0 h 6"/>
                <a:gd name="T2" fmla="*/ 5 w 7"/>
                <a:gd name="T3" fmla="*/ 0 h 6"/>
                <a:gd name="T4" fmla="*/ 1 w 7"/>
                <a:gd name="T5" fmla="*/ 5 h 6"/>
                <a:gd name="T6" fmla="*/ 0 w 7"/>
                <a:gd name="T7" fmla="*/ 5 h 6"/>
                <a:gd name="T8" fmla="*/ 1 w 7"/>
                <a:gd name="T9" fmla="*/ 5 h 6"/>
                <a:gd name="T10" fmla="*/ 2 w 7"/>
                <a:gd name="T11" fmla="*/ 5 h 6"/>
                <a:gd name="T12" fmla="*/ 3 w 7"/>
                <a:gd name="T13" fmla="*/ 6 h 6"/>
                <a:gd name="T14" fmla="*/ 4 w 7"/>
                <a:gd name="T15" fmla="*/ 5 h 6"/>
                <a:gd name="T16" fmla="*/ 7 w 7"/>
                <a:gd name="T17" fmla="*/ 2 h 6"/>
                <a:gd name="T18" fmla="*/ 7 w 7"/>
                <a:gd name="T19" fmla="*/ 0 h 6"/>
                <a:gd name="T20" fmla="*/ 6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6" y="0"/>
                    <a:pt x="5" y="0"/>
                    <a:pt x="5" y="0"/>
                  </a:cubicBezTo>
                  <a:cubicBezTo>
                    <a:pt x="1" y="5"/>
                    <a:pt x="1" y="5"/>
                    <a:pt x="1" y="5"/>
                  </a:cubicBezTo>
                  <a:cubicBezTo>
                    <a:pt x="0" y="5"/>
                    <a:pt x="0" y="5"/>
                    <a:pt x="0" y="5"/>
                  </a:cubicBezTo>
                  <a:cubicBezTo>
                    <a:pt x="1" y="5"/>
                    <a:pt x="1" y="5"/>
                    <a:pt x="1" y="5"/>
                  </a:cubicBezTo>
                  <a:cubicBezTo>
                    <a:pt x="1" y="5"/>
                    <a:pt x="2" y="5"/>
                    <a:pt x="2" y="5"/>
                  </a:cubicBezTo>
                  <a:cubicBezTo>
                    <a:pt x="3" y="6"/>
                    <a:pt x="3" y="6"/>
                    <a:pt x="3" y="6"/>
                  </a:cubicBezTo>
                  <a:cubicBezTo>
                    <a:pt x="4" y="5"/>
                    <a:pt x="4" y="5"/>
                    <a:pt x="4" y="5"/>
                  </a:cubicBezTo>
                  <a:cubicBezTo>
                    <a:pt x="7" y="2"/>
                    <a:pt x="7" y="2"/>
                    <a:pt x="7" y="2"/>
                  </a:cubicBezTo>
                  <a:cubicBezTo>
                    <a:pt x="7" y="1"/>
                    <a:pt x="7" y="1"/>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0"/>
            <p:cNvSpPr/>
            <p:nvPr/>
          </p:nvSpPr>
          <p:spPr bwMode="auto">
            <a:xfrm rot="20333012">
              <a:off x="2602949" y="-440635"/>
              <a:ext cx="71072" cy="71072"/>
            </a:xfrm>
            <a:custGeom>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0" y="0"/>
                  </a:cubicBezTo>
                  <a:cubicBezTo>
                    <a:pt x="0" y="0"/>
                    <a:pt x="0" y="0"/>
                    <a:pt x="0" y="0"/>
                  </a:cubicBezTo>
                  <a:cubicBezTo>
                    <a:pt x="0" y="0"/>
                    <a:pt x="0" y="1"/>
                    <a:pt x="0" y="1"/>
                  </a:cubicBezTo>
                  <a:cubicBezTo>
                    <a:pt x="0" y="1"/>
                    <a:pt x="0" y="2"/>
                    <a:pt x="0" y="2"/>
                  </a:cubicBezTo>
                  <a:cubicBezTo>
                    <a:pt x="0" y="2"/>
                    <a:pt x="0" y="2"/>
                    <a:pt x="0"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1"/>
            <p:cNvSpPr/>
            <p:nvPr/>
          </p:nvSpPr>
          <p:spPr bwMode="auto">
            <a:xfrm rot="20333012">
              <a:off x="2552410" y="-479134"/>
              <a:ext cx="63174" cy="63174"/>
            </a:xfrm>
            <a:custGeom>
              <a:gdLst>
                <a:gd name="T0" fmla="*/ 5 w 6"/>
                <a:gd name="T1" fmla="*/ 0 h 6"/>
                <a:gd name="T2" fmla="*/ 4 w 6"/>
                <a:gd name="T3" fmla="*/ 0 h 6"/>
                <a:gd name="T4" fmla="*/ 0 w 6"/>
                <a:gd name="T5" fmla="*/ 5 h 6"/>
                <a:gd name="T6" fmla="*/ 0 w 6"/>
                <a:gd name="T7" fmla="*/ 5 h 6"/>
                <a:gd name="T8" fmla="*/ 0 w 6"/>
                <a:gd name="T9" fmla="*/ 5 h 6"/>
                <a:gd name="T10" fmla="*/ 1 w 6"/>
                <a:gd name="T11" fmla="*/ 5 h 6"/>
                <a:gd name="T12" fmla="*/ 2 w 6"/>
                <a:gd name="T13" fmla="*/ 6 h 6"/>
                <a:gd name="T14" fmla="*/ 3 w 6"/>
                <a:gd name="T15" fmla="*/ 5 h 6"/>
                <a:gd name="T16" fmla="*/ 6 w 6"/>
                <a:gd name="T17" fmla="*/ 2 h 6"/>
                <a:gd name="T18" fmla="*/ 6 w 6"/>
                <a:gd name="T19" fmla="*/ 0 h 6"/>
                <a:gd name="T20" fmla="*/ 5 w 6"/>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cubicBezTo>
                    <a:pt x="5" y="0"/>
                    <a:pt x="5" y="0"/>
                    <a:pt x="4" y="0"/>
                  </a:cubicBezTo>
                  <a:cubicBezTo>
                    <a:pt x="0" y="5"/>
                    <a:pt x="0" y="5"/>
                    <a:pt x="0" y="5"/>
                  </a:cubicBezTo>
                  <a:cubicBezTo>
                    <a:pt x="0" y="5"/>
                    <a:pt x="0" y="5"/>
                    <a:pt x="0" y="5"/>
                  </a:cubicBezTo>
                  <a:cubicBezTo>
                    <a:pt x="0" y="5"/>
                    <a:pt x="0" y="5"/>
                    <a:pt x="0" y="5"/>
                  </a:cubicBezTo>
                  <a:cubicBezTo>
                    <a:pt x="1" y="5"/>
                    <a:pt x="1" y="5"/>
                    <a:pt x="1" y="5"/>
                  </a:cubicBezTo>
                  <a:cubicBezTo>
                    <a:pt x="2" y="6"/>
                    <a:pt x="2" y="6"/>
                    <a:pt x="2" y="6"/>
                  </a:cubicBezTo>
                  <a:cubicBezTo>
                    <a:pt x="3" y="5"/>
                    <a:pt x="3" y="5"/>
                    <a:pt x="3" y="5"/>
                  </a:cubicBezTo>
                  <a:cubicBezTo>
                    <a:pt x="6" y="2"/>
                    <a:pt x="6" y="2"/>
                    <a:pt x="6" y="2"/>
                  </a:cubicBezTo>
                  <a:cubicBezTo>
                    <a:pt x="6" y="1"/>
                    <a:pt x="6"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42"/>
            <p:cNvSpPr/>
            <p:nvPr/>
          </p:nvSpPr>
          <p:spPr bwMode="auto">
            <a:xfrm rot="20333012">
              <a:off x="2558484" y="-424988"/>
              <a:ext cx="78968" cy="71072"/>
            </a:xfrm>
            <a:custGeom>
              <a:gdLst>
                <a:gd name="T0" fmla="*/ 1 w 7"/>
                <a:gd name="T1" fmla="*/ 0 h 7"/>
                <a:gd name="T2" fmla="*/ 1 w 7"/>
                <a:gd name="T3" fmla="*/ 0 h 7"/>
                <a:gd name="T4" fmla="*/ 1 w 7"/>
                <a:gd name="T5" fmla="*/ 0 h 7"/>
                <a:gd name="T6" fmla="*/ 0 w 7"/>
                <a:gd name="T7" fmla="*/ 1 h 7"/>
                <a:gd name="T8" fmla="*/ 1 w 7"/>
                <a:gd name="T9" fmla="*/ 2 h 7"/>
                <a:gd name="T10" fmla="*/ 1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1" y="0"/>
                  </a:cubicBezTo>
                  <a:cubicBezTo>
                    <a:pt x="1" y="0"/>
                    <a:pt x="1" y="0"/>
                    <a:pt x="1" y="0"/>
                  </a:cubicBezTo>
                  <a:cubicBezTo>
                    <a:pt x="0" y="0"/>
                    <a:pt x="0" y="1"/>
                    <a:pt x="0" y="1"/>
                  </a:cubicBezTo>
                  <a:cubicBezTo>
                    <a:pt x="0" y="1"/>
                    <a:pt x="0" y="2"/>
                    <a:pt x="1" y="2"/>
                  </a:cubicBezTo>
                  <a:cubicBezTo>
                    <a:pt x="1" y="2"/>
                    <a:pt x="1" y="2"/>
                    <a:pt x="1"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43"/>
            <p:cNvSpPr/>
            <p:nvPr/>
          </p:nvSpPr>
          <p:spPr bwMode="auto">
            <a:xfrm rot="20333012">
              <a:off x="2507681" y="-464910"/>
              <a:ext cx="78968" cy="63174"/>
            </a:xfrm>
            <a:custGeom>
              <a:gdLst>
                <a:gd name="T0" fmla="*/ 5 w 7"/>
                <a:gd name="T1" fmla="*/ 0 h 6"/>
                <a:gd name="T2" fmla="*/ 5 w 7"/>
                <a:gd name="T3" fmla="*/ 0 h 6"/>
                <a:gd name="T4" fmla="*/ 0 w 7"/>
                <a:gd name="T5" fmla="*/ 5 h 6"/>
                <a:gd name="T6" fmla="*/ 0 w 7"/>
                <a:gd name="T7" fmla="*/ 5 h 6"/>
                <a:gd name="T8" fmla="*/ 1 w 7"/>
                <a:gd name="T9" fmla="*/ 5 h 6"/>
                <a:gd name="T10" fmla="*/ 1 w 7"/>
                <a:gd name="T11" fmla="*/ 5 h 6"/>
                <a:gd name="T12" fmla="*/ 2 w 7"/>
                <a:gd name="T13" fmla="*/ 6 h 6"/>
                <a:gd name="T14" fmla="*/ 3 w 7"/>
                <a:gd name="T15" fmla="*/ 5 h 6"/>
                <a:gd name="T16" fmla="*/ 6 w 7"/>
                <a:gd name="T17" fmla="*/ 2 h 6"/>
                <a:gd name="T18" fmla="*/ 6 w 7"/>
                <a:gd name="T19" fmla="*/ 0 h 6"/>
                <a:gd name="T20" fmla="*/ 5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cubicBezTo>
                    <a:pt x="5" y="0"/>
                    <a:pt x="5" y="0"/>
                    <a:pt x="5" y="0"/>
                  </a:cubicBezTo>
                  <a:cubicBezTo>
                    <a:pt x="0" y="5"/>
                    <a:pt x="0" y="5"/>
                    <a:pt x="0" y="5"/>
                  </a:cubicBezTo>
                  <a:cubicBezTo>
                    <a:pt x="0" y="5"/>
                    <a:pt x="0" y="5"/>
                    <a:pt x="0" y="5"/>
                  </a:cubicBezTo>
                  <a:cubicBezTo>
                    <a:pt x="0" y="5"/>
                    <a:pt x="0" y="5"/>
                    <a:pt x="1" y="5"/>
                  </a:cubicBezTo>
                  <a:cubicBezTo>
                    <a:pt x="1" y="5"/>
                    <a:pt x="1" y="5"/>
                    <a:pt x="1" y="5"/>
                  </a:cubicBezTo>
                  <a:cubicBezTo>
                    <a:pt x="2" y="6"/>
                    <a:pt x="2" y="6"/>
                    <a:pt x="2" y="6"/>
                  </a:cubicBezTo>
                  <a:cubicBezTo>
                    <a:pt x="3" y="5"/>
                    <a:pt x="3" y="5"/>
                    <a:pt x="3" y="5"/>
                  </a:cubicBezTo>
                  <a:cubicBezTo>
                    <a:pt x="6" y="2"/>
                    <a:pt x="6" y="2"/>
                    <a:pt x="6" y="2"/>
                  </a:cubicBezTo>
                  <a:cubicBezTo>
                    <a:pt x="7" y="1"/>
                    <a:pt x="7"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4"/>
            <p:cNvSpPr/>
            <p:nvPr/>
          </p:nvSpPr>
          <p:spPr bwMode="auto">
            <a:xfrm rot="20333012">
              <a:off x="2521386" y="-412186"/>
              <a:ext cx="86866" cy="71072"/>
            </a:xfrm>
            <a:custGeom>
              <a:gdLst>
                <a:gd name="T0" fmla="*/ 2 w 8"/>
                <a:gd name="T1" fmla="*/ 0 h 7"/>
                <a:gd name="T2" fmla="*/ 1 w 8"/>
                <a:gd name="T3" fmla="*/ 0 h 7"/>
                <a:gd name="T4" fmla="*/ 1 w 8"/>
                <a:gd name="T5" fmla="*/ 0 h 7"/>
                <a:gd name="T6" fmla="*/ 0 w 8"/>
                <a:gd name="T7" fmla="*/ 1 h 7"/>
                <a:gd name="T8" fmla="*/ 1 w 8"/>
                <a:gd name="T9" fmla="*/ 2 h 7"/>
                <a:gd name="T10" fmla="*/ 1 w 8"/>
                <a:gd name="T11" fmla="*/ 2 h 7"/>
                <a:gd name="T12" fmla="*/ 1 w 8"/>
                <a:gd name="T13" fmla="*/ 2 h 7"/>
                <a:gd name="T14" fmla="*/ 6 w 8"/>
                <a:gd name="T15" fmla="*/ 7 h 7"/>
                <a:gd name="T16" fmla="*/ 6 w 8"/>
                <a:gd name="T17" fmla="*/ 7 h 7"/>
                <a:gd name="T18" fmla="*/ 7 w 8"/>
                <a:gd name="T19" fmla="*/ 7 h 7"/>
                <a:gd name="T20" fmla="*/ 7 w 8"/>
                <a:gd name="T21" fmla="*/ 5 h 7"/>
                <a:gd name="T22" fmla="*/ 4 w 8"/>
                <a:gd name="T23" fmla="*/ 2 h 7"/>
                <a:gd name="T24" fmla="*/ 3 w 8"/>
                <a:gd name="T25" fmla="*/ 1 h 7"/>
                <a:gd name="T26" fmla="*/ 2 w 8"/>
                <a:gd name="T27" fmla="*/ 0 h 7"/>
                <a:gd name="T28" fmla="*/ 2 w 8"/>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2" y="0"/>
                  </a:moveTo>
                  <a:cubicBezTo>
                    <a:pt x="1" y="0"/>
                    <a:pt x="1" y="0"/>
                    <a:pt x="1" y="0"/>
                  </a:cubicBezTo>
                  <a:cubicBezTo>
                    <a:pt x="1" y="0"/>
                    <a:pt x="1" y="0"/>
                    <a:pt x="1" y="0"/>
                  </a:cubicBezTo>
                  <a:cubicBezTo>
                    <a:pt x="1" y="0"/>
                    <a:pt x="0" y="1"/>
                    <a:pt x="0" y="1"/>
                  </a:cubicBezTo>
                  <a:cubicBezTo>
                    <a:pt x="0" y="1"/>
                    <a:pt x="1" y="2"/>
                    <a:pt x="1" y="2"/>
                  </a:cubicBezTo>
                  <a:cubicBezTo>
                    <a:pt x="1" y="2"/>
                    <a:pt x="1" y="2"/>
                    <a:pt x="1" y="2"/>
                  </a:cubicBezTo>
                  <a:cubicBezTo>
                    <a:pt x="1" y="2"/>
                    <a:pt x="1" y="2"/>
                    <a:pt x="1" y="2"/>
                  </a:cubicBezTo>
                  <a:cubicBezTo>
                    <a:pt x="6" y="7"/>
                    <a:pt x="6" y="7"/>
                    <a:pt x="6" y="7"/>
                  </a:cubicBezTo>
                  <a:cubicBezTo>
                    <a:pt x="6" y="7"/>
                    <a:pt x="6" y="7"/>
                    <a:pt x="6" y="7"/>
                  </a:cubicBezTo>
                  <a:cubicBezTo>
                    <a:pt x="7" y="7"/>
                    <a:pt x="7" y="7"/>
                    <a:pt x="7" y="7"/>
                  </a:cubicBezTo>
                  <a:cubicBezTo>
                    <a:pt x="8" y="6"/>
                    <a:pt x="8" y="6"/>
                    <a:pt x="7" y="5"/>
                  </a:cubicBezTo>
                  <a:cubicBezTo>
                    <a:pt x="4" y="2"/>
                    <a:pt x="4" y="2"/>
                    <a:pt x="4" y="2"/>
                  </a:cubicBezTo>
                  <a:cubicBezTo>
                    <a:pt x="3" y="1"/>
                    <a:pt x="3" y="1"/>
                    <a:pt x="3"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5"/>
            <p:cNvSpPr/>
            <p:nvPr/>
          </p:nvSpPr>
          <p:spPr bwMode="auto">
            <a:xfrm rot="20333012">
              <a:off x="2471112" y="-449262"/>
              <a:ext cx="71072" cy="63174"/>
            </a:xfrm>
            <a:custGeom>
              <a:gdLst>
                <a:gd name="T0" fmla="*/ 6 w 7"/>
                <a:gd name="T1" fmla="*/ 0 h 6"/>
                <a:gd name="T2" fmla="*/ 5 w 7"/>
                <a:gd name="T3" fmla="*/ 0 h 6"/>
                <a:gd name="T4" fmla="*/ 0 w 7"/>
                <a:gd name="T5" fmla="*/ 5 h 6"/>
                <a:gd name="T6" fmla="*/ 0 w 7"/>
                <a:gd name="T7" fmla="*/ 5 h 6"/>
                <a:gd name="T8" fmla="*/ 1 w 7"/>
                <a:gd name="T9" fmla="*/ 5 h 6"/>
                <a:gd name="T10" fmla="*/ 2 w 7"/>
                <a:gd name="T11" fmla="*/ 5 h 6"/>
                <a:gd name="T12" fmla="*/ 2 w 7"/>
                <a:gd name="T13" fmla="*/ 6 h 6"/>
                <a:gd name="T14" fmla="*/ 4 w 7"/>
                <a:gd name="T15" fmla="*/ 5 h 6"/>
                <a:gd name="T16" fmla="*/ 6 w 7"/>
                <a:gd name="T17" fmla="*/ 2 h 6"/>
                <a:gd name="T18" fmla="*/ 6 w 7"/>
                <a:gd name="T19" fmla="*/ 0 h 6"/>
                <a:gd name="T20" fmla="*/ 6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5" y="0"/>
                    <a:pt x="5" y="0"/>
                    <a:pt x="5" y="0"/>
                  </a:cubicBezTo>
                  <a:cubicBezTo>
                    <a:pt x="0" y="5"/>
                    <a:pt x="0" y="5"/>
                    <a:pt x="0" y="5"/>
                  </a:cubicBezTo>
                  <a:cubicBezTo>
                    <a:pt x="0" y="5"/>
                    <a:pt x="0" y="5"/>
                    <a:pt x="0" y="5"/>
                  </a:cubicBezTo>
                  <a:cubicBezTo>
                    <a:pt x="0" y="5"/>
                    <a:pt x="0" y="5"/>
                    <a:pt x="1" y="5"/>
                  </a:cubicBezTo>
                  <a:cubicBezTo>
                    <a:pt x="1" y="5"/>
                    <a:pt x="1" y="5"/>
                    <a:pt x="2" y="5"/>
                  </a:cubicBezTo>
                  <a:cubicBezTo>
                    <a:pt x="2" y="6"/>
                    <a:pt x="2" y="6"/>
                    <a:pt x="2" y="6"/>
                  </a:cubicBezTo>
                  <a:cubicBezTo>
                    <a:pt x="4" y="5"/>
                    <a:pt x="4" y="5"/>
                    <a:pt x="4" y="5"/>
                  </a:cubicBezTo>
                  <a:cubicBezTo>
                    <a:pt x="6" y="2"/>
                    <a:pt x="6" y="2"/>
                    <a:pt x="6" y="2"/>
                  </a:cubicBezTo>
                  <a:cubicBezTo>
                    <a:pt x="7" y="1"/>
                    <a:pt x="7"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6"/>
            <p:cNvSpPr/>
            <p:nvPr/>
          </p:nvSpPr>
          <p:spPr bwMode="auto">
            <a:xfrm rot="20333012">
              <a:off x="2492450" y="-397961"/>
              <a:ext cx="71072" cy="71072"/>
            </a:xfrm>
            <a:custGeom>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0 w 7"/>
                <a:gd name="T13" fmla="*/ 2 h 7"/>
                <a:gd name="T14" fmla="*/ 5 w 7"/>
                <a:gd name="T15" fmla="*/ 7 h 7"/>
                <a:gd name="T16" fmla="*/ 6 w 7"/>
                <a:gd name="T17" fmla="*/ 7 h 7"/>
                <a:gd name="T18" fmla="*/ 6 w 7"/>
                <a:gd name="T19" fmla="*/ 7 h 7"/>
                <a:gd name="T20" fmla="*/ 6 w 7"/>
                <a:gd name="T21" fmla="*/ 5 h 7"/>
                <a:gd name="T22" fmla="*/ 4 w 7"/>
                <a:gd name="T23" fmla="*/ 2 h 7"/>
                <a:gd name="T24" fmla="*/ 2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0" y="0"/>
                    <a:pt x="0" y="0"/>
                    <a:pt x="0" y="0"/>
                  </a:cubicBezTo>
                  <a:cubicBezTo>
                    <a:pt x="0" y="0"/>
                    <a:pt x="0" y="0"/>
                    <a:pt x="0" y="0"/>
                  </a:cubicBezTo>
                  <a:cubicBezTo>
                    <a:pt x="0" y="0"/>
                    <a:pt x="0" y="1"/>
                    <a:pt x="0" y="1"/>
                  </a:cubicBezTo>
                  <a:cubicBezTo>
                    <a:pt x="0" y="1"/>
                    <a:pt x="0" y="2"/>
                    <a:pt x="0" y="2"/>
                  </a:cubicBezTo>
                  <a:cubicBezTo>
                    <a:pt x="0" y="2"/>
                    <a:pt x="0" y="2"/>
                    <a:pt x="0" y="2"/>
                  </a:cubicBezTo>
                  <a:cubicBezTo>
                    <a:pt x="0" y="2"/>
                    <a:pt x="0" y="2"/>
                    <a:pt x="0" y="2"/>
                  </a:cubicBezTo>
                  <a:cubicBezTo>
                    <a:pt x="5" y="7"/>
                    <a:pt x="5" y="7"/>
                    <a:pt x="5" y="7"/>
                  </a:cubicBezTo>
                  <a:cubicBezTo>
                    <a:pt x="6" y="7"/>
                    <a:pt x="6" y="7"/>
                    <a:pt x="6" y="7"/>
                  </a:cubicBezTo>
                  <a:cubicBezTo>
                    <a:pt x="6" y="7"/>
                    <a:pt x="6" y="7"/>
                    <a:pt x="6" y="7"/>
                  </a:cubicBezTo>
                  <a:cubicBezTo>
                    <a:pt x="7" y="6"/>
                    <a:pt x="7" y="6"/>
                    <a:pt x="6" y="5"/>
                  </a:cubicBezTo>
                  <a:cubicBezTo>
                    <a:pt x="4" y="2"/>
                    <a:pt x="4" y="2"/>
                    <a:pt x="4" y="2"/>
                  </a:cubicBezTo>
                  <a:cubicBezTo>
                    <a:pt x="2" y="1"/>
                    <a:pt x="2" y="1"/>
                    <a:pt x="2" y="1"/>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47"/>
            <p:cNvSpPr>
              <a:spLocks noEditPoints="1"/>
            </p:cNvSpPr>
            <p:nvPr/>
          </p:nvSpPr>
          <p:spPr bwMode="auto">
            <a:xfrm rot="20333012">
              <a:off x="2192713" y="-683411"/>
              <a:ext cx="31587" cy="236905"/>
            </a:xfrm>
            <a:custGeom>
              <a:gdLst>
                <a:gd name="T0" fmla="*/ 0 w 3"/>
                <a:gd name="T1" fmla="*/ 19 h 22"/>
                <a:gd name="T2" fmla="*/ 0 w 3"/>
                <a:gd name="T3" fmla="*/ 22 h 22"/>
                <a:gd name="T4" fmla="*/ 1 w 3"/>
                <a:gd name="T5" fmla="*/ 22 h 22"/>
                <a:gd name="T6" fmla="*/ 3 w 3"/>
                <a:gd name="T7" fmla="*/ 22 h 22"/>
                <a:gd name="T8" fmla="*/ 3 w 3"/>
                <a:gd name="T9" fmla="*/ 19 h 22"/>
                <a:gd name="T10" fmla="*/ 2 w 3"/>
                <a:gd name="T11" fmla="*/ 19 h 22"/>
                <a:gd name="T12" fmla="*/ 2 w 3"/>
                <a:gd name="T13" fmla="*/ 19 h 22"/>
                <a:gd name="T14" fmla="*/ 1 w 3"/>
                <a:gd name="T15" fmla="*/ 20 h 22"/>
                <a:gd name="T16" fmla="*/ 1 w 3"/>
                <a:gd name="T17" fmla="*/ 19 h 22"/>
                <a:gd name="T18" fmla="*/ 0 w 3"/>
                <a:gd name="T19" fmla="*/ 19 h 22"/>
                <a:gd name="T20" fmla="*/ 0 w 3"/>
                <a:gd name="T21" fmla="*/ 15 h 22"/>
                <a:gd name="T22" fmla="*/ 0 w 3"/>
                <a:gd name="T23" fmla="*/ 16 h 22"/>
                <a:gd name="T24" fmla="*/ 1 w 3"/>
                <a:gd name="T25" fmla="*/ 17 h 22"/>
                <a:gd name="T26" fmla="*/ 3 w 3"/>
                <a:gd name="T27" fmla="*/ 16 h 22"/>
                <a:gd name="T28" fmla="*/ 3 w 3"/>
                <a:gd name="T29" fmla="*/ 15 h 22"/>
                <a:gd name="T30" fmla="*/ 2 w 3"/>
                <a:gd name="T31" fmla="*/ 16 h 22"/>
                <a:gd name="T32" fmla="*/ 2 w 3"/>
                <a:gd name="T33" fmla="*/ 16 h 22"/>
                <a:gd name="T34" fmla="*/ 1 w 3"/>
                <a:gd name="T35" fmla="*/ 16 h 22"/>
                <a:gd name="T36" fmla="*/ 1 w 3"/>
                <a:gd name="T37" fmla="*/ 16 h 22"/>
                <a:gd name="T38" fmla="*/ 0 w 3"/>
                <a:gd name="T39" fmla="*/ 15 h 22"/>
                <a:gd name="T40" fmla="*/ 0 w 3"/>
                <a:gd name="T41" fmla="*/ 12 h 22"/>
                <a:gd name="T42" fmla="*/ 0 w 3"/>
                <a:gd name="T43" fmla="*/ 12 h 22"/>
                <a:gd name="T44" fmla="*/ 1 w 3"/>
                <a:gd name="T45" fmla="*/ 13 h 22"/>
                <a:gd name="T46" fmla="*/ 3 w 3"/>
                <a:gd name="T47" fmla="*/ 12 h 22"/>
                <a:gd name="T48" fmla="*/ 3 w 3"/>
                <a:gd name="T49" fmla="*/ 12 h 22"/>
                <a:gd name="T50" fmla="*/ 2 w 3"/>
                <a:gd name="T51" fmla="*/ 12 h 22"/>
                <a:gd name="T52" fmla="*/ 2 w 3"/>
                <a:gd name="T53" fmla="*/ 12 h 22"/>
                <a:gd name="T54" fmla="*/ 1 w 3"/>
                <a:gd name="T55" fmla="*/ 12 h 22"/>
                <a:gd name="T56" fmla="*/ 1 w 3"/>
                <a:gd name="T57" fmla="*/ 12 h 22"/>
                <a:gd name="T58" fmla="*/ 0 w 3"/>
                <a:gd name="T59" fmla="*/ 12 h 22"/>
                <a:gd name="T60" fmla="*/ 0 w 3"/>
                <a:gd name="T61" fmla="*/ 8 h 22"/>
                <a:gd name="T62" fmla="*/ 0 w 3"/>
                <a:gd name="T63" fmla="*/ 8 h 22"/>
                <a:gd name="T64" fmla="*/ 1 w 3"/>
                <a:gd name="T65" fmla="*/ 10 h 22"/>
                <a:gd name="T66" fmla="*/ 3 w 3"/>
                <a:gd name="T67" fmla="*/ 8 h 22"/>
                <a:gd name="T68" fmla="*/ 3 w 3"/>
                <a:gd name="T69" fmla="*/ 8 h 22"/>
                <a:gd name="T70" fmla="*/ 2 w 3"/>
                <a:gd name="T71" fmla="*/ 8 h 22"/>
                <a:gd name="T72" fmla="*/ 2 w 3"/>
                <a:gd name="T73" fmla="*/ 8 h 22"/>
                <a:gd name="T74" fmla="*/ 1 w 3"/>
                <a:gd name="T75" fmla="*/ 8 h 22"/>
                <a:gd name="T76" fmla="*/ 1 w 3"/>
                <a:gd name="T77" fmla="*/ 8 h 22"/>
                <a:gd name="T78" fmla="*/ 0 w 3"/>
                <a:gd name="T79" fmla="*/ 8 h 22"/>
                <a:gd name="T80" fmla="*/ 1 w 3"/>
                <a:gd name="T81" fmla="*/ 0 h 22"/>
                <a:gd name="T82" fmla="*/ 0 w 3"/>
                <a:gd name="T83" fmla="*/ 1 h 22"/>
                <a:gd name="T84" fmla="*/ 0 w 3"/>
                <a:gd name="T85" fmla="*/ 5 h 22"/>
                <a:gd name="T86" fmla="*/ 1 w 3"/>
                <a:gd name="T87" fmla="*/ 6 h 22"/>
                <a:gd name="T88" fmla="*/ 3 w 3"/>
                <a:gd name="T89" fmla="*/ 5 h 22"/>
                <a:gd name="T90" fmla="*/ 3 w 3"/>
                <a:gd name="T91" fmla="*/ 1 h 22"/>
                <a:gd name="T92" fmla="*/ 1 w 3"/>
                <a:gd name="T93"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2">
                  <a:moveTo>
                    <a:pt x="0" y="19"/>
                  </a:moveTo>
                  <a:cubicBezTo>
                    <a:pt x="0" y="22"/>
                    <a:pt x="0" y="22"/>
                    <a:pt x="0" y="22"/>
                  </a:cubicBezTo>
                  <a:cubicBezTo>
                    <a:pt x="1" y="22"/>
                    <a:pt x="1" y="22"/>
                    <a:pt x="1" y="22"/>
                  </a:cubicBezTo>
                  <a:cubicBezTo>
                    <a:pt x="2" y="22"/>
                    <a:pt x="2" y="22"/>
                    <a:pt x="3" y="22"/>
                  </a:cubicBezTo>
                  <a:cubicBezTo>
                    <a:pt x="3" y="19"/>
                    <a:pt x="3" y="19"/>
                    <a:pt x="3" y="19"/>
                  </a:cubicBezTo>
                  <a:cubicBezTo>
                    <a:pt x="2" y="19"/>
                    <a:pt x="2" y="19"/>
                    <a:pt x="2" y="19"/>
                  </a:cubicBezTo>
                  <a:cubicBezTo>
                    <a:pt x="2" y="19"/>
                    <a:pt x="2" y="19"/>
                    <a:pt x="2" y="19"/>
                  </a:cubicBezTo>
                  <a:cubicBezTo>
                    <a:pt x="1" y="20"/>
                    <a:pt x="1" y="20"/>
                    <a:pt x="1" y="20"/>
                  </a:cubicBezTo>
                  <a:cubicBezTo>
                    <a:pt x="1" y="19"/>
                    <a:pt x="1" y="19"/>
                    <a:pt x="1" y="19"/>
                  </a:cubicBezTo>
                  <a:cubicBezTo>
                    <a:pt x="0" y="19"/>
                    <a:pt x="0" y="19"/>
                    <a:pt x="0" y="19"/>
                  </a:cubicBezTo>
                  <a:moveTo>
                    <a:pt x="0" y="15"/>
                  </a:moveTo>
                  <a:cubicBezTo>
                    <a:pt x="0" y="16"/>
                    <a:pt x="0" y="16"/>
                    <a:pt x="0" y="16"/>
                  </a:cubicBezTo>
                  <a:cubicBezTo>
                    <a:pt x="1" y="17"/>
                    <a:pt x="1" y="17"/>
                    <a:pt x="1" y="17"/>
                  </a:cubicBezTo>
                  <a:cubicBezTo>
                    <a:pt x="3" y="16"/>
                    <a:pt x="3" y="16"/>
                    <a:pt x="3" y="16"/>
                  </a:cubicBezTo>
                  <a:cubicBezTo>
                    <a:pt x="3" y="15"/>
                    <a:pt x="3" y="15"/>
                    <a:pt x="3" y="15"/>
                  </a:cubicBezTo>
                  <a:cubicBezTo>
                    <a:pt x="2" y="16"/>
                    <a:pt x="2" y="16"/>
                    <a:pt x="2" y="16"/>
                  </a:cubicBezTo>
                  <a:cubicBezTo>
                    <a:pt x="2" y="16"/>
                    <a:pt x="2" y="16"/>
                    <a:pt x="2" y="16"/>
                  </a:cubicBezTo>
                  <a:cubicBezTo>
                    <a:pt x="1" y="16"/>
                    <a:pt x="1" y="16"/>
                    <a:pt x="1" y="16"/>
                  </a:cubicBezTo>
                  <a:cubicBezTo>
                    <a:pt x="1" y="16"/>
                    <a:pt x="1" y="16"/>
                    <a:pt x="1" y="16"/>
                  </a:cubicBezTo>
                  <a:cubicBezTo>
                    <a:pt x="0" y="15"/>
                    <a:pt x="0" y="15"/>
                    <a:pt x="0" y="15"/>
                  </a:cubicBezTo>
                  <a:moveTo>
                    <a:pt x="0" y="12"/>
                  </a:moveTo>
                  <a:cubicBezTo>
                    <a:pt x="0" y="12"/>
                    <a:pt x="0" y="12"/>
                    <a:pt x="0" y="12"/>
                  </a:cubicBezTo>
                  <a:cubicBezTo>
                    <a:pt x="1" y="13"/>
                    <a:pt x="1" y="13"/>
                    <a:pt x="1" y="13"/>
                  </a:cubicBezTo>
                  <a:cubicBezTo>
                    <a:pt x="3" y="12"/>
                    <a:pt x="3" y="12"/>
                    <a:pt x="3" y="12"/>
                  </a:cubicBezTo>
                  <a:cubicBezTo>
                    <a:pt x="3" y="12"/>
                    <a:pt x="3" y="12"/>
                    <a:pt x="3" y="12"/>
                  </a:cubicBezTo>
                  <a:cubicBezTo>
                    <a:pt x="2" y="12"/>
                    <a:pt x="2" y="12"/>
                    <a:pt x="2" y="12"/>
                  </a:cubicBezTo>
                  <a:cubicBezTo>
                    <a:pt x="2" y="12"/>
                    <a:pt x="2" y="12"/>
                    <a:pt x="2" y="12"/>
                  </a:cubicBezTo>
                  <a:cubicBezTo>
                    <a:pt x="1" y="12"/>
                    <a:pt x="1" y="12"/>
                    <a:pt x="1" y="12"/>
                  </a:cubicBezTo>
                  <a:cubicBezTo>
                    <a:pt x="1" y="12"/>
                    <a:pt x="1" y="12"/>
                    <a:pt x="1" y="12"/>
                  </a:cubicBezTo>
                  <a:cubicBezTo>
                    <a:pt x="0" y="12"/>
                    <a:pt x="0" y="12"/>
                    <a:pt x="0" y="12"/>
                  </a:cubicBezTo>
                  <a:moveTo>
                    <a:pt x="0" y="8"/>
                  </a:moveTo>
                  <a:cubicBezTo>
                    <a:pt x="0" y="8"/>
                    <a:pt x="0" y="8"/>
                    <a:pt x="0" y="8"/>
                  </a:cubicBezTo>
                  <a:cubicBezTo>
                    <a:pt x="1" y="10"/>
                    <a:pt x="1" y="10"/>
                    <a:pt x="1" y="10"/>
                  </a:cubicBezTo>
                  <a:cubicBezTo>
                    <a:pt x="3" y="8"/>
                    <a:pt x="3" y="8"/>
                    <a:pt x="3" y="8"/>
                  </a:cubicBezTo>
                  <a:cubicBezTo>
                    <a:pt x="3" y="8"/>
                    <a:pt x="3" y="8"/>
                    <a:pt x="3" y="8"/>
                  </a:cubicBezTo>
                  <a:cubicBezTo>
                    <a:pt x="2" y="8"/>
                    <a:pt x="2" y="8"/>
                    <a:pt x="2" y="8"/>
                  </a:cubicBezTo>
                  <a:cubicBezTo>
                    <a:pt x="2" y="8"/>
                    <a:pt x="2" y="8"/>
                    <a:pt x="2" y="8"/>
                  </a:cubicBezTo>
                  <a:cubicBezTo>
                    <a:pt x="1" y="8"/>
                    <a:pt x="1" y="8"/>
                    <a:pt x="1" y="8"/>
                  </a:cubicBezTo>
                  <a:cubicBezTo>
                    <a:pt x="1" y="8"/>
                    <a:pt x="1" y="8"/>
                    <a:pt x="1" y="8"/>
                  </a:cubicBezTo>
                  <a:cubicBezTo>
                    <a:pt x="0" y="8"/>
                    <a:pt x="0" y="8"/>
                    <a:pt x="0" y="8"/>
                  </a:cubicBezTo>
                  <a:moveTo>
                    <a:pt x="1" y="0"/>
                  </a:moveTo>
                  <a:cubicBezTo>
                    <a:pt x="1" y="0"/>
                    <a:pt x="0" y="0"/>
                    <a:pt x="0" y="1"/>
                  </a:cubicBezTo>
                  <a:cubicBezTo>
                    <a:pt x="0" y="5"/>
                    <a:pt x="0" y="5"/>
                    <a:pt x="0" y="5"/>
                  </a:cubicBezTo>
                  <a:cubicBezTo>
                    <a:pt x="1" y="6"/>
                    <a:pt x="1" y="6"/>
                    <a:pt x="1"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8"/>
            <p:cNvSpPr/>
            <p:nvPr/>
          </p:nvSpPr>
          <p:spPr bwMode="auto">
            <a:xfrm rot="20333012">
              <a:off x="2123006" y="-653153"/>
              <a:ext cx="71072" cy="71072"/>
            </a:xfrm>
            <a:custGeom>
              <a:gdLst>
                <a:gd name="T0" fmla="*/ 2 w 7"/>
                <a:gd name="T1" fmla="*/ 0 h 7"/>
                <a:gd name="T2" fmla="*/ 1 w 7"/>
                <a:gd name="T3" fmla="*/ 1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6 h 7"/>
                <a:gd name="T22" fmla="*/ 6 w 7"/>
                <a:gd name="T23" fmla="*/ 5 h 7"/>
                <a:gd name="T24" fmla="*/ 5 w 7"/>
                <a:gd name="T25" fmla="*/ 4 h 7"/>
                <a:gd name="T26" fmla="*/ 2 w 7"/>
                <a:gd name="T27" fmla="*/ 1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1"/>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7"/>
                    <a:pt x="5" y="6"/>
                    <a:pt x="6" y="6"/>
                  </a:cubicBezTo>
                  <a:cubicBezTo>
                    <a:pt x="6" y="5"/>
                    <a:pt x="6" y="5"/>
                    <a:pt x="6" y="5"/>
                  </a:cubicBezTo>
                  <a:cubicBezTo>
                    <a:pt x="5" y="4"/>
                    <a:pt x="5" y="4"/>
                    <a:pt x="5" y="4"/>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9"/>
            <p:cNvSpPr/>
            <p:nvPr/>
          </p:nvSpPr>
          <p:spPr bwMode="auto">
            <a:xfrm rot="20333012">
              <a:off x="2166675" y="-673068"/>
              <a:ext cx="86866" cy="71072"/>
            </a:xfrm>
            <a:custGeom>
              <a:gdLst>
                <a:gd name="T0" fmla="*/ 6 w 8"/>
                <a:gd name="T1" fmla="*/ 0 h 7"/>
                <a:gd name="T2" fmla="*/ 6 w 8"/>
                <a:gd name="T3" fmla="*/ 1 h 7"/>
                <a:gd name="T4" fmla="*/ 3 w 8"/>
                <a:gd name="T5" fmla="*/ 4 h 7"/>
                <a:gd name="T6" fmla="*/ 1 w 8"/>
                <a:gd name="T7" fmla="*/ 5 h 7"/>
                <a:gd name="T8" fmla="*/ 1 w 8"/>
                <a:gd name="T9" fmla="*/ 6 h 7"/>
                <a:gd name="T10" fmla="*/ 1 w 8"/>
                <a:gd name="T11" fmla="*/ 7 h 7"/>
                <a:gd name="T12" fmla="*/ 1 w 8"/>
                <a:gd name="T13" fmla="*/ 7 h 7"/>
                <a:gd name="T14" fmla="*/ 2 w 8"/>
                <a:gd name="T15" fmla="*/ 7 h 7"/>
                <a:gd name="T16" fmla="*/ 3 w 8"/>
                <a:gd name="T17" fmla="*/ 7 h 7"/>
                <a:gd name="T18" fmla="*/ 7 w 8"/>
                <a:gd name="T19" fmla="*/ 2 h 7"/>
                <a:gd name="T20" fmla="*/ 7 w 8"/>
                <a:gd name="T21" fmla="*/ 1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1"/>
                  </a:cubicBezTo>
                  <a:cubicBezTo>
                    <a:pt x="3" y="4"/>
                    <a:pt x="3" y="4"/>
                    <a:pt x="3" y="4"/>
                  </a:cubicBezTo>
                  <a:cubicBezTo>
                    <a:pt x="1" y="5"/>
                    <a:pt x="1" y="5"/>
                    <a:pt x="1" y="5"/>
                  </a:cubicBezTo>
                  <a:cubicBezTo>
                    <a:pt x="1" y="6"/>
                    <a:pt x="1" y="6"/>
                    <a:pt x="1" y="6"/>
                  </a:cubicBezTo>
                  <a:cubicBezTo>
                    <a:pt x="0" y="6"/>
                    <a:pt x="0" y="7"/>
                    <a:pt x="1" y="7"/>
                  </a:cubicBezTo>
                  <a:cubicBezTo>
                    <a:pt x="1" y="7"/>
                    <a:pt x="1" y="7"/>
                    <a:pt x="1" y="7"/>
                  </a:cubicBezTo>
                  <a:cubicBezTo>
                    <a:pt x="2" y="7"/>
                    <a:pt x="2" y="7"/>
                    <a:pt x="2" y="7"/>
                  </a:cubicBezTo>
                  <a:cubicBezTo>
                    <a:pt x="3" y="7"/>
                    <a:pt x="3" y="7"/>
                    <a:pt x="3" y="7"/>
                  </a:cubicBezTo>
                  <a:cubicBezTo>
                    <a:pt x="7" y="2"/>
                    <a:pt x="7" y="2"/>
                    <a:pt x="7" y="2"/>
                  </a:cubicBezTo>
                  <a:cubicBezTo>
                    <a:pt x="8" y="2"/>
                    <a:pt x="8" y="1"/>
                    <a:pt x="7" y="1"/>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0"/>
            <p:cNvSpPr/>
            <p:nvPr/>
          </p:nvSpPr>
          <p:spPr bwMode="auto">
            <a:xfrm rot="20333012">
              <a:off x="2138653" y="-616585"/>
              <a:ext cx="71072" cy="78968"/>
            </a:xfrm>
            <a:custGeom>
              <a:gdLst>
                <a:gd name="T0" fmla="*/ 2 w 7"/>
                <a:gd name="T1" fmla="*/ 0 h 7"/>
                <a:gd name="T2" fmla="*/ 1 w 7"/>
                <a:gd name="T3" fmla="*/ 0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5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5"/>
                    <a:pt x="6" y="5"/>
                    <a:pt x="6" y="5"/>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1"/>
            <p:cNvSpPr/>
            <p:nvPr/>
          </p:nvSpPr>
          <p:spPr bwMode="auto">
            <a:xfrm rot="20333012">
              <a:off x="2182322" y="-636499"/>
              <a:ext cx="86866" cy="78968"/>
            </a:xfrm>
            <a:custGeom>
              <a:gdLst>
                <a:gd name="T0" fmla="*/ 6 w 8"/>
                <a:gd name="T1" fmla="*/ 0 h 7"/>
                <a:gd name="T2" fmla="*/ 6 w 8"/>
                <a:gd name="T3" fmla="*/ 0 h 7"/>
                <a:gd name="T4" fmla="*/ 3 w 8"/>
                <a:gd name="T5" fmla="*/ 3 h 7"/>
                <a:gd name="T6" fmla="*/ 1 w 8"/>
                <a:gd name="T7" fmla="*/ 5 h 7"/>
                <a:gd name="T8" fmla="*/ 1 w 8"/>
                <a:gd name="T9" fmla="*/ 5 h 7"/>
                <a:gd name="T10" fmla="*/ 1 w 8"/>
                <a:gd name="T11" fmla="*/ 7 h 7"/>
                <a:gd name="T12" fmla="*/ 1 w 8"/>
                <a:gd name="T13" fmla="*/ 7 h 7"/>
                <a:gd name="T14" fmla="*/ 2 w 8"/>
                <a:gd name="T15" fmla="*/ 7 h 7"/>
                <a:gd name="T16" fmla="*/ 3 w 8"/>
                <a:gd name="T17" fmla="*/ 7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7"/>
                    <a:pt x="3" y="7"/>
                    <a:pt x="3" y="7"/>
                  </a:cubicBezTo>
                  <a:cubicBezTo>
                    <a:pt x="7" y="2"/>
                    <a:pt x="7" y="2"/>
                    <a:pt x="7" y="2"/>
                  </a:cubicBezTo>
                  <a:cubicBezTo>
                    <a:pt x="8" y="2"/>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2"/>
            <p:cNvSpPr/>
            <p:nvPr/>
          </p:nvSpPr>
          <p:spPr bwMode="auto">
            <a:xfrm rot="20333012">
              <a:off x="2152878" y="-579751"/>
              <a:ext cx="71072" cy="78968"/>
            </a:xfrm>
            <a:custGeom>
              <a:gdLst>
                <a:gd name="T0" fmla="*/ 2 w 7"/>
                <a:gd name="T1" fmla="*/ 0 h 7"/>
                <a:gd name="T2" fmla="*/ 1 w 7"/>
                <a:gd name="T3" fmla="*/ 0 h 7"/>
                <a:gd name="T4" fmla="*/ 1 w 7"/>
                <a:gd name="T5" fmla="*/ 2 h 7"/>
                <a:gd name="T6" fmla="*/ 5 w 7"/>
                <a:gd name="T7" fmla="*/ 6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4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1"/>
                    <a:pt x="1" y="2"/>
                  </a:cubicBezTo>
                  <a:cubicBezTo>
                    <a:pt x="5" y="6"/>
                    <a:pt x="5" y="6"/>
                    <a:pt x="5" y="6"/>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3"/>
            <p:cNvSpPr/>
            <p:nvPr/>
          </p:nvSpPr>
          <p:spPr bwMode="auto">
            <a:xfrm rot="20333012">
              <a:off x="2196547" y="-599666"/>
              <a:ext cx="86866" cy="78968"/>
            </a:xfrm>
            <a:custGeom>
              <a:gdLst>
                <a:gd name="T0" fmla="*/ 6 w 8"/>
                <a:gd name="T1" fmla="*/ 0 h 7"/>
                <a:gd name="T2" fmla="*/ 6 w 8"/>
                <a:gd name="T3" fmla="*/ 0 h 7"/>
                <a:gd name="T4" fmla="*/ 3 w 8"/>
                <a:gd name="T5" fmla="*/ 3 h 7"/>
                <a:gd name="T6" fmla="*/ 1 w 8"/>
                <a:gd name="T7" fmla="*/ 4 h 7"/>
                <a:gd name="T8" fmla="*/ 1 w 8"/>
                <a:gd name="T9" fmla="*/ 5 h 7"/>
                <a:gd name="T10" fmla="*/ 1 w 8"/>
                <a:gd name="T11" fmla="*/ 7 h 7"/>
                <a:gd name="T12" fmla="*/ 1 w 8"/>
                <a:gd name="T13" fmla="*/ 7 h 7"/>
                <a:gd name="T14" fmla="*/ 2 w 8"/>
                <a:gd name="T15" fmla="*/ 7 h 7"/>
                <a:gd name="T16" fmla="*/ 3 w 8"/>
                <a:gd name="T17" fmla="*/ 6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6"/>
                    <a:pt x="0" y="6"/>
                    <a:pt x="1" y="7"/>
                  </a:cubicBezTo>
                  <a:cubicBezTo>
                    <a:pt x="1" y="7"/>
                    <a:pt x="1" y="7"/>
                    <a:pt x="1" y="7"/>
                  </a:cubicBezTo>
                  <a:cubicBezTo>
                    <a:pt x="2" y="7"/>
                    <a:pt x="2" y="7"/>
                    <a:pt x="2" y="7"/>
                  </a:cubicBezTo>
                  <a:cubicBezTo>
                    <a:pt x="3" y="6"/>
                    <a:pt x="3" y="6"/>
                    <a:pt x="3" y="6"/>
                  </a:cubicBezTo>
                  <a:cubicBezTo>
                    <a:pt x="7" y="2"/>
                    <a:pt x="7" y="2"/>
                    <a:pt x="7" y="2"/>
                  </a:cubicBezTo>
                  <a:cubicBezTo>
                    <a:pt x="8" y="1"/>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
            <p:cNvSpPr/>
            <p:nvPr/>
          </p:nvSpPr>
          <p:spPr bwMode="auto">
            <a:xfrm rot="20333012">
              <a:off x="2168526" y="-535287"/>
              <a:ext cx="71072" cy="71072"/>
            </a:xfrm>
            <a:custGeom>
              <a:gdLst>
                <a:gd name="T0" fmla="*/ 2 w 7"/>
                <a:gd name="T1" fmla="*/ 0 h 7"/>
                <a:gd name="T2" fmla="*/ 1 w 7"/>
                <a:gd name="T3" fmla="*/ 0 h 7"/>
                <a:gd name="T4" fmla="*/ 1 w 7"/>
                <a:gd name="T5" fmla="*/ 2 h 7"/>
                <a:gd name="T6" fmla="*/ 5 w 7"/>
                <a:gd name="T7" fmla="*/ 6 h 7"/>
                <a:gd name="T8" fmla="*/ 6 w 7"/>
                <a:gd name="T9" fmla="*/ 6 h 7"/>
                <a:gd name="T10" fmla="*/ 6 w 7"/>
                <a:gd name="T11" fmla="*/ 7 h 7"/>
                <a:gd name="T12" fmla="*/ 7 w 7"/>
                <a:gd name="T13" fmla="*/ 6 h 7"/>
                <a:gd name="T14" fmla="*/ 7 w 7"/>
                <a:gd name="T15" fmla="*/ 6 h 7"/>
                <a:gd name="T16" fmla="*/ 6 w 7"/>
                <a:gd name="T17" fmla="*/ 7 h 7"/>
                <a:gd name="T18" fmla="*/ 6 w 7"/>
                <a:gd name="T19" fmla="*/ 6 h 7"/>
                <a:gd name="T20" fmla="*/ 6 w 7"/>
                <a:gd name="T21" fmla="*/ 5 h 7"/>
                <a:gd name="T22" fmla="*/ 6 w 7"/>
                <a:gd name="T23" fmla="*/ 4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0"/>
                    <a:pt x="0" y="1"/>
                    <a:pt x="1" y="2"/>
                  </a:cubicBezTo>
                  <a:cubicBezTo>
                    <a:pt x="5" y="6"/>
                    <a:pt x="5" y="6"/>
                    <a:pt x="5" y="6"/>
                  </a:cubicBezTo>
                  <a:cubicBezTo>
                    <a:pt x="6" y="6"/>
                    <a:pt x="6" y="6"/>
                    <a:pt x="6" y="6"/>
                  </a:cubicBezTo>
                  <a:cubicBezTo>
                    <a:pt x="6" y="7"/>
                    <a:pt x="6" y="7"/>
                    <a:pt x="6" y="7"/>
                  </a:cubicBezTo>
                  <a:cubicBezTo>
                    <a:pt x="7" y="6"/>
                    <a:pt x="7" y="6"/>
                    <a:pt x="7" y="6"/>
                  </a:cubicBezTo>
                  <a:cubicBezTo>
                    <a:pt x="7" y="6"/>
                    <a:pt x="7" y="6"/>
                    <a:pt x="7" y="6"/>
                  </a:cubicBezTo>
                  <a:cubicBezTo>
                    <a:pt x="6" y="7"/>
                    <a:pt x="6" y="7"/>
                    <a:pt x="6" y="7"/>
                  </a:cubicBezTo>
                  <a:cubicBezTo>
                    <a:pt x="6" y="6"/>
                    <a:pt x="6" y="6"/>
                    <a:pt x="6" y="6"/>
                  </a:cubicBezTo>
                  <a:cubicBezTo>
                    <a:pt x="5" y="6"/>
                    <a:pt x="5" y="5"/>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5"/>
            <p:cNvSpPr/>
            <p:nvPr/>
          </p:nvSpPr>
          <p:spPr bwMode="auto">
            <a:xfrm rot="20333012">
              <a:off x="2212194" y="-555202"/>
              <a:ext cx="86866" cy="71072"/>
            </a:xfrm>
            <a:custGeom>
              <a:gdLst>
                <a:gd name="T0" fmla="*/ 6 w 8"/>
                <a:gd name="T1" fmla="*/ 0 h 7"/>
                <a:gd name="T2" fmla="*/ 6 w 8"/>
                <a:gd name="T3" fmla="*/ 0 h 7"/>
                <a:gd name="T4" fmla="*/ 3 w 8"/>
                <a:gd name="T5" fmla="*/ 3 h 7"/>
                <a:gd name="T6" fmla="*/ 1 w 8"/>
                <a:gd name="T7" fmla="*/ 4 h 7"/>
                <a:gd name="T8" fmla="*/ 1 w 8"/>
                <a:gd name="T9" fmla="*/ 5 h 7"/>
                <a:gd name="T10" fmla="*/ 1 w 8"/>
                <a:gd name="T11" fmla="*/ 6 h 7"/>
                <a:gd name="T12" fmla="*/ 1 w 8"/>
                <a:gd name="T13" fmla="*/ 7 h 7"/>
                <a:gd name="T14" fmla="*/ 2 w 8"/>
                <a:gd name="T15" fmla="*/ 6 h 7"/>
                <a:gd name="T16" fmla="*/ 3 w 8"/>
                <a:gd name="T17" fmla="*/ 6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5"/>
                    <a:pt x="0" y="6"/>
                    <a:pt x="1" y="6"/>
                  </a:cubicBezTo>
                  <a:cubicBezTo>
                    <a:pt x="1" y="7"/>
                    <a:pt x="1" y="7"/>
                    <a:pt x="1" y="7"/>
                  </a:cubicBezTo>
                  <a:cubicBezTo>
                    <a:pt x="2" y="6"/>
                    <a:pt x="2" y="6"/>
                    <a:pt x="2" y="6"/>
                  </a:cubicBezTo>
                  <a:cubicBezTo>
                    <a:pt x="3" y="6"/>
                    <a:pt x="3" y="6"/>
                    <a:pt x="3" y="6"/>
                  </a:cubicBezTo>
                  <a:cubicBezTo>
                    <a:pt x="7" y="2"/>
                    <a:pt x="7" y="2"/>
                    <a:pt x="7" y="2"/>
                  </a:cubicBezTo>
                  <a:cubicBezTo>
                    <a:pt x="8" y="1"/>
                    <a:pt x="8"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6"/>
            <p:cNvSpPr>
              <a:spLocks noEditPoints="1"/>
            </p:cNvSpPr>
            <p:nvPr/>
          </p:nvSpPr>
          <p:spPr bwMode="auto">
            <a:xfrm rot="20333012">
              <a:off x="1933220" y="-215715"/>
              <a:ext cx="236905" cy="23692"/>
            </a:xfrm>
            <a:custGeom>
              <a:gdLst>
                <a:gd name="T0" fmla="*/ 5 w 22"/>
                <a:gd name="T1" fmla="*/ 0 h 2"/>
                <a:gd name="T2" fmla="*/ 2 w 22"/>
                <a:gd name="T3" fmla="*/ 0 h 2"/>
                <a:gd name="T4" fmla="*/ 0 w 22"/>
                <a:gd name="T5" fmla="*/ 1 h 2"/>
                <a:gd name="T6" fmla="*/ 2 w 22"/>
                <a:gd name="T7" fmla="*/ 2 h 2"/>
                <a:gd name="T8" fmla="*/ 5 w 22"/>
                <a:gd name="T9" fmla="*/ 2 h 2"/>
                <a:gd name="T10" fmla="*/ 6 w 22"/>
                <a:gd name="T11" fmla="*/ 1 h 2"/>
                <a:gd name="T12" fmla="*/ 5 w 22"/>
                <a:gd name="T13" fmla="*/ 0 h 2"/>
                <a:gd name="T14" fmla="*/ 9 w 22"/>
                <a:gd name="T15" fmla="*/ 0 h 2"/>
                <a:gd name="T16" fmla="*/ 8 w 22"/>
                <a:gd name="T17" fmla="*/ 0 h 2"/>
                <a:gd name="T18" fmla="*/ 9 w 22"/>
                <a:gd name="T19" fmla="*/ 0 h 2"/>
                <a:gd name="T20" fmla="*/ 9 w 22"/>
                <a:gd name="T21" fmla="*/ 1 h 2"/>
                <a:gd name="T22" fmla="*/ 9 w 22"/>
                <a:gd name="T23" fmla="*/ 2 h 2"/>
                <a:gd name="T24" fmla="*/ 8 w 22"/>
                <a:gd name="T25" fmla="*/ 2 h 2"/>
                <a:gd name="T26" fmla="*/ 9 w 22"/>
                <a:gd name="T27" fmla="*/ 2 h 2"/>
                <a:gd name="T28" fmla="*/ 10 w 22"/>
                <a:gd name="T29" fmla="*/ 1 h 2"/>
                <a:gd name="T30" fmla="*/ 9 w 22"/>
                <a:gd name="T31" fmla="*/ 0 h 2"/>
                <a:gd name="T32" fmla="*/ 13 w 22"/>
                <a:gd name="T33" fmla="*/ 0 h 2"/>
                <a:gd name="T34" fmla="*/ 12 w 22"/>
                <a:gd name="T35" fmla="*/ 0 h 2"/>
                <a:gd name="T36" fmla="*/ 12 w 22"/>
                <a:gd name="T37" fmla="*/ 0 h 2"/>
                <a:gd name="T38" fmla="*/ 13 w 22"/>
                <a:gd name="T39" fmla="*/ 1 h 2"/>
                <a:gd name="T40" fmla="*/ 12 w 22"/>
                <a:gd name="T41" fmla="*/ 2 h 2"/>
                <a:gd name="T42" fmla="*/ 12 w 22"/>
                <a:gd name="T43" fmla="*/ 2 h 2"/>
                <a:gd name="T44" fmla="*/ 13 w 22"/>
                <a:gd name="T45" fmla="*/ 2 h 2"/>
                <a:gd name="T46" fmla="*/ 14 w 22"/>
                <a:gd name="T47" fmla="*/ 1 h 2"/>
                <a:gd name="T48" fmla="*/ 13 w 22"/>
                <a:gd name="T49" fmla="*/ 0 h 2"/>
                <a:gd name="T50" fmla="*/ 16 w 22"/>
                <a:gd name="T51" fmla="*/ 0 h 2"/>
                <a:gd name="T52" fmla="*/ 16 w 22"/>
                <a:gd name="T53" fmla="*/ 0 h 2"/>
                <a:gd name="T54" fmla="*/ 16 w 22"/>
                <a:gd name="T55" fmla="*/ 0 h 2"/>
                <a:gd name="T56" fmla="*/ 17 w 22"/>
                <a:gd name="T57" fmla="*/ 1 h 2"/>
                <a:gd name="T58" fmla="*/ 16 w 22"/>
                <a:gd name="T59" fmla="*/ 2 h 2"/>
                <a:gd name="T60" fmla="*/ 16 w 22"/>
                <a:gd name="T61" fmla="*/ 2 h 2"/>
                <a:gd name="T62" fmla="*/ 16 w 22"/>
                <a:gd name="T63" fmla="*/ 2 h 2"/>
                <a:gd name="T64" fmla="*/ 18 w 22"/>
                <a:gd name="T65" fmla="*/ 1 h 2"/>
                <a:gd name="T66" fmla="*/ 16 w 22"/>
                <a:gd name="T67" fmla="*/ 0 h 2"/>
                <a:gd name="T68" fmla="*/ 22 w 22"/>
                <a:gd name="T69" fmla="*/ 0 h 2"/>
                <a:gd name="T70" fmla="*/ 20 w 22"/>
                <a:gd name="T71" fmla="*/ 0 h 2"/>
                <a:gd name="T72" fmla="*/ 20 w 22"/>
                <a:gd name="T73" fmla="*/ 0 h 2"/>
                <a:gd name="T74" fmla="*/ 20 w 22"/>
                <a:gd name="T75" fmla="*/ 1 h 2"/>
                <a:gd name="T76" fmla="*/ 20 w 22"/>
                <a:gd name="T77" fmla="*/ 2 h 2"/>
                <a:gd name="T78" fmla="*/ 20 w 22"/>
                <a:gd name="T79" fmla="*/ 2 h 2"/>
                <a:gd name="T80" fmla="*/ 22 w 22"/>
                <a:gd name="T81" fmla="*/ 2 h 2"/>
                <a:gd name="T82" fmla="*/ 22 w 22"/>
                <a:gd name="T83" fmla="*/ 1 h 2"/>
                <a:gd name="T84" fmla="*/ 22 w 22"/>
                <a:gd name="T85" fmla="*/ 1 h 2"/>
                <a:gd name="T86" fmla="*/ 22 w 22"/>
                <a:gd name="T87" fmla="*/ 1 h 2"/>
                <a:gd name="T88" fmla="*/ 22 w 22"/>
                <a:gd name="T89" fmla="*/ 1 h 2"/>
                <a:gd name="T90" fmla="*/ 22 w 22"/>
                <a:gd name="T91"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
                  <a:moveTo>
                    <a:pt x="5" y="0"/>
                  </a:moveTo>
                  <a:cubicBezTo>
                    <a:pt x="2" y="0"/>
                    <a:pt x="2" y="0"/>
                    <a:pt x="2" y="0"/>
                  </a:cubicBezTo>
                  <a:cubicBezTo>
                    <a:pt x="1" y="0"/>
                    <a:pt x="0" y="0"/>
                    <a:pt x="0" y="1"/>
                  </a:cubicBezTo>
                  <a:cubicBezTo>
                    <a:pt x="0" y="2"/>
                    <a:pt x="1" y="2"/>
                    <a:pt x="2" y="2"/>
                  </a:cubicBezTo>
                  <a:cubicBezTo>
                    <a:pt x="5" y="2"/>
                    <a:pt x="5" y="2"/>
                    <a:pt x="5" y="2"/>
                  </a:cubicBezTo>
                  <a:cubicBezTo>
                    <a:pt x="6" y="1"/>
                    <a:pt x="6" y="1"/>
                    <a:pt x="6" y="1"/>
                  </a:cubicBezTo>
                  <a:cubicBezTo>
                    <a:pt x="5" y="0"/>
                    <a:pt x="5" y="0"/>
                    <a:pt x="5" y="0"/>
                  </a:cubicBezTo>
                  <a:moveTo>
                    <a:pt x="9" y="0"/>
                  </a:moveTo>
                  <a:cubicBezTo>
                    <a:pt x="8" y="0"/>
                    <a:pt x="8" y="0"/>
                    <a:pt x="8" y="0"/>
                  </a:cubicBezTo>
                  <a:cubicBezTo>
                    <a:pt x="9" y="0"/>
                    <a:pt x="9" y="0"/>
                    <a:pt x="9" y="0"/>
                  </a:cubicBezTo>
                  <a:cubicBezTo>
                    <a:pt x="9" y="0"/>
                    <a:pt x="9" y="1"/>
                    <a:pt x="9" y="1"/>
                  </a:cubicBezTo>
                  <a:cubicBezTo>
                    <a:pt x="9" y="1"/>
                    <a:pt x="9" y="2"/>
                    <a:pt x="9" y="2"/>
                  </a:cubicBezTo>
                  <a:cubicBezTo>
                    <a:pt x="8" y="2"/>
                    <a:pt x="8" y="2"/>
                    <a:pt x="8" y="2"/>
                  </a:cubicBezTo>
                  <a:cubicBezTo>
                    <a:pt x="9" y="2"/>
                    <a:pt x="9" y="2"/>
                    <a:pt x="9" y="2"/>
                  </a:cubicBezTo>
                  <a:cubicBezTo>
                    <a:pt x="10" y="1"/>
                    <a:pt x="10" y="1"/>
                    <a:pt x="10" y="1"/>
                  </a:cubicBezTo>
                  <a:cubicBezTo>
                    <a:pt x="9" y="0"/>
                    <a:pt x="9" y="0"/>
                    <a:pt x="9" y="0"/>
                  </a:cubicBezTo>
                  <a:moveTo>
                    <a:pt x="13" y="0"/>
                  </a:moveTo>
                  <a:cubicBezTo>
                    <a:pt x="12" y="0"/>
                    <a:pt x="12" y="0"/>
                    <a:pt x="12" y="0"/>
                  </a:cubicBezTo>
                  <a:cubicBezTo>
                    <a:pt x="12" y="0"/>
                    <a:pt x="12" y="0"/>
                    <a:pt x="12" y="0"/>
                  </a:cubicBezTo>
                  <a:cubicBezTo>
                    <a:pt x="13" y="0"/>
                    <a:pt x="13" y="1"/>
                    <a:pt x="13" y="1"/>
                  </a:cubicBezTo>
                  <a:cubicBezTo>
                    <a:pt x="13" y="1"/>
                    <a:pt x="13" y="2"/>
                    <a:pt x="12" y="2"/>
                  </a:cubicBezTo>
                  <a:cubicBezTo>
                    <a:pt x="12" y="2"/>
                    <a:pt x="12" y="2"/>
                    <a:pt x="12" y="2"/>
                  </a:cubicBezTo>
                  <a:cubicBezTo>
                    <a:pt x="13" y="2"/>
                    <a:pt x="13" y="2"/>
                    <a:pt x="13" y="2"/>
                  </a:cubicBezTo>
                  <a:cubicBezTo>
                    <a:pt x="14" y="1"/>
                    <a:pt x="14" y="1"/>
                    <a:pt x="14" y="1"/>
                  </a:cubicBezTo>
                  <a:cubicBezTo>
                    <a:pt x="13" y="0"/>
                    <a:pt x="13" y="0"/>
                    <a:pt x="13" y="0"/>
                  </a:cubicBezTo>
                  <a:moveTo>
                    <a:pt x="16" y="0"/>
                  </a:moveTo>
                  <a:cubicBezTo>
                    <a:pt x="16" y="0"/>
                    <a:pt x="16" y="0"/>
                    <a:pt x="16" y="0"/>
                  </a:cubicBezTo>
                  <a:cubicBezTo>
                    <a:pt x="16" y="0"/>
                    <a:pt x="16" y="0"/>
                    <a:pt x="16" y="0"/>
                  </a:cubicBezTo>
                  <a:cubicBezTo>
                    <a:pt x="16" y="0"/>
                    <a:pt x="17" y="1"/>
                    <a:pt x="17" y="1"/>
                  </a:cubicBezTo>
                  <a:cubicBezTo>
                    <a:pt x="17" y="1"/>
                    <a:pt x="16" y="2"/>
                    <a:pt x="16" y="2"/>
                  </a:cubicBezTo>
                  <a:cubicBezTo>
                    <a:pt x="16" y="2"/>
                    <a:pt x="16" y="2"/>
                    <a:pt x="16" y="2"/>
                  </a:cubicBezTo>
                  <a:cubicBezTo>
                    <a:pt x="16" y="2"/>
                    <a:pt x="16" y="2"/>
                    <a:pt x="16" y="2"/>
                  </a:cubicBezTo>
                  <a:cubicBezTo>
                    <a:pt x="18" y="1"/>
                    <a:pt x="18" y="1"/>
                    <a:pt x="18" y="1"/>
                  </a:cubicBezTo>
                  <a:cubicBezTo>
                    <a:pt x="16" y="0"/>
                    <a:pt x="16" y="0"/>
                    <a:pt x="16" y="0"/>
                  </a:cubicBezTo>
                  <a:moveTo>
                    <a:pt x="22" y="0"/>
                  </a:moveTo>
                  <a:cubicBezTo>
                    <a:pt x="20" y="0"/>
                    <a:pt x="20" y="0"/>
                    <a:pt x="20" y="0"/>
                  </a:cubicBezTo>
                  <a:cubicBezTo>
                    <a:pt x="20" y="0"/>
                    <a:pt x="20" y="0"/>
                    <a:pt x="20" y="0"/>
                  </a:cubicBezTo>
                  <a:cubicBezTo>
                    <a:pt x="20" y="0"/>
                    <a:pt x="20" y="1"/>
                    <a:pt x="20" y="1"/>
                  </a:cubicBezTo>
                  <a:cubicBezTo>
                    <a:pt x="20" y="1"/>
                    <a:pt x="20" y="2"/>
                    <a:pt x="20" y="2"/>
                  </a:cubicBezTo>
                  <a:cubicBezTo>
                    <a:pt x="20" y="2"/>
                    <a:pt x="20" y="2"/>
                    <a:pt x="20" y="2"/>
                  </a:cubicBezTo>
                  <a:cubicBezTo>
                    <a:pt x="22" y="2"/>
                    <a:pt x="22" y="2"/>
                    <a:pt x="22" y="2"/>
                  </a:cubicBezTo>
                  <a:cubicBezTo>
                    <a:pt x="22" y="2"/>
                    <a:pt x="22" y="1"/>
                    <a:pt x="22" y="1"/>
                  </a:cubicBezTo>
                  <a:cubicBezTo>
                    <a:pt x="22" y="1"/>
                    <a:pt x="22" y="1"/>
                    <a:pt x="22" y="1"/>
                  </a:cubicBezTo>
                  <a:cubicBezTo>
                    <a:pt x="22" y="1"/>
                    <a:pt x="22" y="1"/>
                    <a:pt x="22" y="1"/>
                  </a:cubicBezTo>
                  <a:cubicBezTo>
                    <a:pt x="22" y="1"/>
                    <a:pt x="22" y="1"/>
                    <a:pt x="22" y="1"/>
                  </a:cubicBezTo>
                  <a:cubicBezTo>
                    <a:pt x="22" y="1"/>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7"/>
            <p:cNvSpPr/>
            <p:nvPr/>
          </p:nvSpPr>
          <p:spPr bwMode="auto">
            <a:xfrm rot="20333012">
              <a:off x="1970845" y="-188338"/>
              <a:ext cx="71072" cy="63174"/>
            </a:xfrm>
            <a:custGeom>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7 w 7"/>
                <a:gd name="T15" fmla="*/ 1 h 6"/>
                <a:gd name="T16" fmla="*/ 7 w 7"/>
                <a:gd name="T17" fmla="*/ 0 h 6"/>
                <a:gd name="T18" fmla="*/ 7 w 7"/>
                <a:gd name="T19" fmla="*/ 1 h 6"/>
                <a:gd name="T20" fmla="*/ 6 w 7"/>
                <a:gd name="T21" fmla="*/ 1 h 6"/>
                <a:gd name="T22" fmla="*/ 5 w 7"/>
                <a:gd name="T23" fmla="*/ 1 h 6"/>
                <a:gd name="T24" fmla="*/ 4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8"/>
            <p:cNvSpPr/>
            <p:nvPr/>
          </p:nvSpPr>
          <p:spPr bwMode="auto">
            <a:xfrm rot="20333012">
              <a:off x="1950930" y="-247800"/>
              <a:ext cx="71072" cy="78968"/>
            </a:xfrm>
            <a:custGeom>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7 w 7"/>
                <a:gd name="T15" fmla="*/ 7 h 7"/>
                <a:gd name="T16" fmla="*/ 7 w 7"/>
                <a:gd name="T17" fmla="*/ 6 h 7"/>
                <a:gd name="T18" fmla="*/ 7 w 7"/>
                <a:gd name="T19" fmla="*/ 5 h 7"/>
                <a:gd name="T20" fmla="*/ 6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6" y="5"/>
                    <a:pt x="6" y="5"/>
                    <a:pt x="6" y="5"/>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9"/>
            <p:cNvSpPr/>
            <p:nvPr/>
          </p:nvSpPr>
          <p:spPr bwMode="auto">
            <a:xfrm rot="20333012">
              <a:off x="2007411" y="-203985"/>
              <a:ext cx="78968" cy="63174"/>
            </a:xfrm>
            <a:custGeom>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6 w 7"/>
                <a:gd name="T15" fmla="*/ 1 h 6"/>
                <a:gd name="T16" fmla="*/ 7 w 7"/>
                <a:gd name="T17" fmla="*/ 0 h 6"/>
                <a:gd name="T18" fmla="*/ 6 w 7"/>
                <a:gd name="T19" fmla="*/ 1 h 6"/>
                <a:gd name="T20" fmla="*/ 6 w 7"/>
                <a:gd name="T21" fmla="*/ 1 h 6"/>
                <a:gd name="T22" fmla="*/ 5 w 7"/>
                <a:gd name="T23" fmla="*/ 1 h 6"/>
                <a:gd name="T24" fmla="*/ 4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6" y="1"/>
                    <a:pt x="6" y="1"/>
                    <a:pt x="6" y="1"/>
                  </a:cubicBezTo>
                  <a:cubicBezTo>
                    <a:pt x="7" y="1"/>
                    <a:pt x="7" y="0"/>
                    <a:pt x="7" y="0"/>
                  </a:cubicBezTo>
                  <a:cubicBezTo>
                    <a:pt x="7" y="0"/>
                    <a:pt x="7" y="1"/>
                    <a:pt x="6"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60"/>
            <p:cNvSpPr/>
            <p:nvPr/>
          </p:nvSpPr>
          <p:spPr bwMode="auto">
            <a:xfrm rot="20333012">
              <a:off x="1987496" y="-263447"/>
              <a:ext cx="78968" cy="78968"/>
            </a:xfrm>
            <a:custGeom>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6 w 7"/>
                <a:gd name="T15" fmla="*/ 7 h 7"/>
                <a:gd name="T16" fmla="*/ 7 w 7"/>
                <a:gd name="T17" fmla="*/ 6 h 7"/>
                <a:gd name="T18" fmla="*/ 6 w 7"/>
                <a:gd name="T19" fmla="*/ 5 h 7"/>
                <a:gd name="T20" fmla="*/ 6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0"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6" y="7"/>
                    <a:pt x="6" y="7"/>
                    <a:pt x="6" y="7"/>
                  </a:cubicBezTo>
                  <a:cubicBezTo>
                    <a:pt x="7" y="7"/>
                    <a:pt x="7" y="6"/>
                    <a:pt x="7" y="6"/>
                  </a:cubicBezTo>
                  <a:cubicBezTo>
                    <a:pt x="7" y="6"/>
                    <a:pt x="7" y="5"/>
                    <a:pt x="6" y="5"/>
                  </a:cubicBezTo>
                  <a:cubicBezTo>
                    <a:pt x="6" y="5"/>
                    <a:pt x="6"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61"/>
            <p:cNvSpPr/>
            <p:nvPr/>
          </p:nvSpPr>
          <p:spPr bwMode="auto">
            <a:xfrm rot="20333012">
              <a:off x="2036612" y="-216787"/>
              <a:ext cx="86866" cy="63174"/>
            </a:xfrm>
            <a:custGeom>
              <a:gdLst>
                <a:gd name="T0" fmla="*/ 5 w 8"/>
                <a:gd name="T1" fmla="*/ 0 h 6"/>
                <a:gd name="T2" fmla="*/ 4 w 8"/>
                <a:gd name="T3" fmla="*/ 1 h 6"/>
                <a:gd name="T4" fmla="*/ 1 w 8"/>
                <a:gd name="T5" fmla="*/ 4 h 6"/>
                <a:gd name="T6" fmla="*/ 1 w 8"/>
                <a:gd name="T7" fmla="*/ 6 h 6"/>
                <a:gd name="T8" fmla="*/ 2 w 8"/>
                <a:gd name="T9" fmla="*/ 6 h 6"/>
                <a:gd name="T10" fmla="*/ 2 w 8"/>
                <a:gd name="T11" fmla="*/ 6 h 6"/>
                <a:gd name="T12" fmla="*/ 7 w 8"/>
                <a:gd name="T13" fmla="*/ 1 h 6"/>
                <a:gd name="T14" fmla="*/ 7 w 8"/>
                <a:gd name="T15" fmla="*/ 1 h 6"/>
                <a:gd name="T16" fmla="*/ 8 w 8"/>
                <a:gd name="T17" fmla="*/ 0 h 6"/>
                <a:gd name="T18" fmla="*/ 7 w 8"/>
                <a:gd name="T19" fmla="*/ 1 h 6"/>
                <a:gd name="T20" fmla="*/ 6 w 8"/>
                <a:gd name="T21" fmla="*/ 1 h 6"/>
                <a:gd name="T22" fmla="*/ 6 w 8"/>
                <a:gd name="T23" fmla="*/ 1 h 6"/>
                <a:gd name="T24" fmla="*/ 5 w 8"/>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5" y="0"/>
                  </a:moveTo>
                  <a:cubicBezTo>
                    <a:pt x="4" y="1"/>
                    <a:pt x="4" y="1"/>
                    <a:pt x="4" y="1"/>
                  </a:cubicBezTo>
                  <a:cubicBezTo>
                    <a:pt x="1" y="4"/>
                    <a:pt x="1" y="4"/>
                    <a:pt x="1" y="4"/>
                  </a:cubicBezTo>
                  <a:cubicBezTo>
                    <a:pt x="0" y="4"/>
                    <a:pt x="0" y="5"/>
                    <a:pt x="1" y="6"/>
                  </a:cubicBezTo>
                  <a:cubicBezTo>
                    <a:pt x="2" y="6"/>
                    <a:pt x="2" y="6"/>
                    <a:pt x="2" y="6"/>
                  </a:cubicBezTo>
                  <a:cubicBezTo>
                    <a:pt x="2" y="6"/>
                    <a:pt x="2" y="6"/>
                    <a:pt x="2" y="6"/>
                  </a:cubicBezTo>
                  <a:cubicBezTo>
                    <a:pt x="7" y="1"/>
                    <a:pt x="7" y="1"/>
                    <a:pt x="7" y="1"/>
                  </a:cubicBezTo>
                  <a:cubicBezTo>
                    <a:pt x="7" y="1"/>
                    <a:pt x="7" y="1"/>
                    <a:pt x="7" y="1"/>
                  </a:cubicBezTo>
                  <a:cubicBezTo>
                    <a:pt x="7" y="1"/>
                    <a:pt x="8" y="0"/>
                    <a:pt x="8" y="0"/>
                  </a:cubicBezTo>
                  <a:cubicBezTo>
                    <a:pt x="8" y="0"/>
                    <a:pt x="7" y="1"/>
                    <a:pt x="7" y="1"/>
                  </a:cubicBezTo>
                  <a:cubicBezTo>
                    <a:pt x="6" y="1"/>
                    <a:pt x="6" y="1"/>
                    <a:pt x="6" y="1"/>
                  </a:cubicBezTo>
                  <a:cubicBezTo>
                    <a:pt x="6" y="1"/>
                    <a:pt x="6" y="1"/>
                    <a:pt x="6"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62"/>
            <p:cNvSpPr/>
            <p:nvPr/>
          </p:nvSpPr>
          <p:spPr bwMode="auto">
            <a:xfrm rot="20333012">
              <a:off x="2016697" y="-276249"/>
              <a:ext cx="86866" cy="78968"/>
            </a:xfrm>
            <a:custGeom>
              <a:gdLst>
                <a:gd name="T0" fmla="*/ 2 w 8"/>
                <a:gd name="T1" fmla="*/ 0 h 7"/>
                <a:gd name="T2" fmla="*/ 1 w 8"/>
                <a:gd name="T3" fmla="*/ 0 h 7"/>
                <a:gd name="T4" fmla="*/ 1 w 8"/>
                <a:gd name="T5" fmla="*/ 2 h 7"/>
                <a:gd name="T6" fmla="*/ 4 w 8"/>
                <a:gd name="T7" fmla="*/ 5 h 7"/>
                <a:gd name="T8" fmla="*/ 5 w 8"/>
                <a:gd name="T9" fmla="*/ 6 h 7"/>
                <a:gd name="T10" fmla="*/ 6 w 8"/>
                <a:gd name="T11" fmla="*/ 7 h 7"/>
                <a:gd name="T12" fmla="*/ 6 w 8"/>
                <a:gd name="T13" fmla="*/ 7 h 7"/>
                <a:gd name="T14" fmla="*/ 7 w 8"/>
                <a:gd name="T15" fmla="*/ 7 h 7"/>
                <a:gd name="T16" fmla="*/ 8 w 8"/>
                <a:gd name="T17" fmla="*/ 6 h 7"/>
                <a:gd name="T18" fmla="*/ 7 w 8"/>
                <a:gd name="T19" fmla="*/ 5 h 7"/>
                <a:gd name="T20" fmla="*/ 7 w 8"/>
                <a:gd name="T21" fmla="*/ 5 h 7"/>
                <a:gd name="T22" fmla="*/ 2 w 8"/>
                <a:gd name="T23" fmla="*/ 0 h 7"/>
                <a:gd name="T24" fmla="*/ 2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2" y="0"/>
                  </a:moveTo>
                  <a:cubicBezTo>
                    <a:pt x="1" y="0"/>
                    <a:pt x="1" y="0"/>
                    <a:pt x="1" y="0"/>
                  </a:cubicBezTo>
                  <a:cubicBezTo>
                    <a:pt x="0" y="1"/>
                    <a:pt x="0" y="1"/>
                    <a:pt x="1" y="2"/>
                  </a:cubicBezTo>
                  <a:cubicBezTo>
                    <a:pt x="4" y="5"/>
                    <a:pt x="4" y="5"/>
                    <a:pt x="4" y="5"/>
                  </a:cubicBezTo>
                  <a:cubicBezTo>
                    <a:pt x="5" y="6"/>
                    <a:pt x="5" y="6"/>
                    <a:pt x="5" y="6"/>
                  </a:cubicBezTo>
                  <a:cubicBezTo>
                    <a:pt x="6" y="7"/>
                    <a:pt x="6" y="7"/>
                    <a:pt x="6" y="7"/>
                  </a:cubicBezTo>
                  <a:cubicBezTo>
                    <a:pt x="6" y="7"/>
                    <a:pt x="6" y="7"/>
                    <a:pt x="6" y="7"/>
                  </a:cubicBezTo>
                  <a:cubicBezTo>
                    <a:pt x="7" y="7"/>
                    <a:pt x="7" y="7"/>
                    <a:pt x="7" y="7"/>
                  </a:cubicBezTo>
                  <a:cubicBezTo>
                    <a:pt x="7" y="7"/>
                    <a:pt x="8" y="6"/>
                    <a:pt x="8" y="6"/>
                  </a:cubicBezTo>
                  <a:cubicBezTo>
                    <a:pt x="8" y="6"/>
                    <a:pt x="7" y="5"/>
                    <a:pt x="7" y="5"/>
                  </a:cubicBezTo>
                  <a:cubicBezTo>
                    <a:pt x="7" y="5"/>
                    <a:pt x="7" y="5"/>
                    <a:pt x="7" y="5"/>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63"/>
            <p:cNvSpPr/>
            <p:nvPr/>
          </p:nvSpPr>
          <p:spPr bwMode="auto">
            <a:xfrm rot="20333012">
              <a:off x="2081343" y="-231013"/>
              <a:ext cx="71072" cy="63174"/>
            </a:xfrm>
            <a:custGeom>
              <a:gdLst>
                <a:gd name="T0" fmla="*/ 5 w 7"/>
                <a:gd name="T1" fmla="*/ 0 h 6"/>
                <a:gd name="T2" fmla="*/ 3 w 7"/>
                <a:gd name="T3" fmla="*/ 1 h 6"/>
                <a:gd name="T4" fmla="*/ 1 w 7"/>
                <a:gd name="T5" fmla="*/ 4 h 6"/>
                <a:gd name="T6" fmla="*/ 1 w 7"/>
                <a:gd name="T7" fmla="*/ 6 h 6"/>
                <a:gd name="T8" fmla="*/ 1 w 7"/>
                <a:gd name="T9" fmla="*/ 6 h 6"/>
                <a:gd name="T10" fmla="*/ 2 w 7"/>
                <a:gd name="T11" fmla="*/ 6 h 6"/>
                <a:gd name="T12" fmla="*/ 7 w 7"/>
                <a:gd name="T13" fmla="*/ 1 h 6"/>
                <a:gd name="T14" fmla="*/ 7 w 7"/>
                <a:gd name="T15" fmla="*/ 1 h 6"/>
                <a:gd name="T16" fmla="*/ 7 w 7"/>
                <a:gd name="T17" fmla="*/ 0 h 6"/>
                <a:gd name="T18" fmla="*/ 7 w 7"/>
                <a:gd name="T19" fmla="*/ 1 h 6"/>
                <a:gd name="T20" fmla="*/ 6 w 7"/>
                <a:gd name="T21" fmla="*/ 1 h 6"/>
                <a:gd name="T22" fmla="*/ 5 w 7"/>
                <a:gd name="T23" fmla="*/ 1 h 6"/>
                <a:gd name="T24" fmla="*/ 5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0"/>
                  </a:moveTo>
                  <a:cubicBezTo>
                    <a:pt x="3" y="1"/>
                    <a:pt x="3" y="1"/>
                    <a:pt x="3" y="1"/>
                  </a:cubicBezTo>
                  <a:cubicBezTo>
                    <a:pt x="1" y="4"/>
                    <a:pt x="1" y="4"/>
                    <a:pt x="1" y="4"/>
                  </a:cubicBezTo>
                  <a:cubicBezTo>
                    <a:pt x="0" y="4"/>
                    <a:pt x="0" y="5"/>
                    <a:pt x="1" y="6"/>
                  </a:cubicBezTo>
                  <a:cubicBezTo>
                    <a:pt x="1" y="6"/>
                    <a:pt x="1" y="6"/>
                    <a:pt x="1" y="6"/>
                  </a:cubicBezTo>
                  <a:cubicBezTo>
                    <a:pt x="2" y="6"/>
                    <a:pt x="2" y="6"/>
                    <a:pt x="2" y="6"/>
                  </a:cubicBezTo>
                  <a:cubicBezTo>
                    <a:pt x="7" y="1"/>
                    <a:pt x="7" y="1"/>
                    <a:pt x="7"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64"/>
            <p:cNvSpPr/>
            <p:nvPr/>
          </p:nvSpPr>
          <p:spPr bwMode="auto">
            <a:xfrm rot="20333012">
              <a:off x="2061429" y="-290475"/>
              <a:ext cx="71072" cy="78968"/>
            </a:xfrm>
            <a:custGeom>
              <a:gdLst>
                <a:gd name="T0" fmla="*/ 1 w 7"/>
                <a:gd name="T1" fmla="*/ 0 h 7"/>
                <a:gd name="T2" fmla="*/ 1 w 7"/>
                <a:gd name="T3" fmla="*/ 0 h 7"/>
                <a:gd name="T4" fmla="*/ 1 w 7"/>
                <a:gd name="T5" fmla="*/ 2 h 7"/>
                <a:gd name="T6" fmla="*/ 3 w 7"/>
                <a:gd name="T7" fmla="*/ 5 h 7"/>
                <a:gd name="T8" fmla="*/ 5 w 7"/>
                <a:gd name="T9" fmla="*/ 6 h 7"/>
                <a:gd name="T10" fmla="*/ 5 w 7"/>
                <a:gd name="T11" fmla="*/ 7 h 7"/>
                <a:gd name="T12" fmla="*/ 6 w 7"/>
                <a:gd name="T13" fmla="*/ 7 h 7"/>
                <a:gd name="T14" fmla="*/ 7 w 7"/>
                <a:gd name="T15" fmla="*/ 7 h 7"/>
                <a:gd name="T16" fmla="*/ 7 w 7"/>
                <a:gd name="T17" fmla="*/ 6 h 7"/>
                <a:gd name="T18" fmla="*/ 7 w 7"/>
                <a:gd name="T19" fmla="*/ 5 h 7"/>
                <a:gd name="T20" fmla="*/ 7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1" y="0"/>
                    <a:pt x="1" y="0"/>
                  </a:cubicBezTo>
                  <a:cubicBezTo>
                    <a:pt x="0" y="1"/>
                    <a:pt x="0" y="1"/>
                    <a:pt x="1" y="2"/>
                  </a:cubicBezTo>
                  <a:cubicBezTo>
                    <a:pt x="3" y="5"/>
                    <a:pt x="3" y="5"/>
                    <a:pt x="3" y="5"/>
                  </a:cubicBezTo>
                  <a:cubicBezTo>
                    <a:pt x="5" y="6"/>
                    <a:pt x="5" y="6"/>
                    <a:pt x="5"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7" y="5"/>
                    <a:pt x="7" y="5"/>
                    <a:pt x="7" y="5"/>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65"/>
            <p:cNvSpPr>
              <a:spLocks noEditPoints="1"/>
            </p:cNvSpPr>
            <p:nvPr/>
          </p:nvSpPr>
          <p:spPr bwMode="auto">
            <a:xfrm rot="20333012">
              <a:off x="2299399" y="-442700"/>
              <a:ext cx="31587" cy="307978"/>
            </a:xfrm>
            <a:custGeom>
              <a:gdLst>
                <a:gd name="T0" fmla="*/ 1 w 3"/>
                <a:gd name="T1" fmla="*/ 28 h 29"/>
                <a:gd name="T2" fmla="*/ 1 w 3"/>
                <a:gd name="T3" fmla="*/ 29 h 29"/>
                <a:gd name="T4" fmla="*/ 2 w 3"/>
                <a:gd name="T5" fmla="*/ 28 h 29"/>
                <a:gd name="T6" fmla="*/ 1 w 3"/>
                <a:gd name="T7" fmla="*/ 28 h 29"/>
                <a:gd name="T8" fmla="*/ 1 w 3"/>
                <a:gd name="T9" fmla="*/ 28 h 29"/>
                <a:gd name="T10" fmla="*/ 1 w 3"/>
                <a:gd name="T11" fmla="*/ 15 h 29"/>
                <a:gd name="T12" fmla="*/ 0 w 3"/>
                <a:gd name="T13" fmla="*/ 16 h 29"/>
                <a:gd name="T14" fmla="*/ 0 w 3"/>
                <a:gd name="T15" fmla="*/ 16 h 29"/>
                <a:gd name="T16" fmla="*/ 0 w 3"/>
                <a:gd name="T17" fmla="*/ 23 h 29"/>
                <a:gd name="T18" fmla="*/ 0 w 3"/>
                <a:gd name="T19" fmla="*/ 26 h 29"/>
                <a:gd name="T20" fmla="*/ 1 w 3"/>
                <a:gd name="T21" fmla="*/ 26 h 29"/>
                <a:gd name="T22" fmla="*/ 3 w 3"/>
                <a:gd name="T23" fmla="*/ 26 h 29"/>
                <a:gd name="T24" fmla="*/ 3 w 3"/>
                <a:gd name="T25" fmla="*/ 23 h 29"/>
                <a:gd name="T26" fmla="*/ 3 w 3"/>
                <a:gd name="T27" fmla="*/ 16 h 29"/>
                <a:gd name="T28" fmla="*/ 3 w 3"/>
                <a:gd name="T29" fmla="*/ 16 h 29"/>
                <a:gd name="T30" fmla="*/ 1 w 3"/>
                <a:gd name="T31" fmla="*/ 15 h 29"/>
                <a:gd name="T32" fmla="*/ 1 w 3"/>
                <a:gd name="T33" fmla="*/ 0 h 29"/>
                <a:gd name="T34" fmla="*/ 0 w 3"/>
                <a:gd name="T35" fmla="*/ 0 h 29"/>
                <a:gd name="T36" fmla="*/ 0 w 3"/>
                <a:gd name="T37" fmla="*/ 3 h 29"/>
                <a:gd name="T38" fmla="*/ 0 w 3"/>
                <a:gd name="T39" fmla="*/ 10 h 29"/>
                <a:gd name="T40" fmla="*/ 1 w 3"/>
                <a:gd name="T41" fmla="*/ 11 h 29"/>
                <a:gd name="T42" fmla="*/ 3 w 3"/>
                <a:gd name="T43" fmla="*/ 10 h 29"/>
                <a:gd name="T44" fmla="*/ 3 w 3"/>
                <a:gd name="T45" fmla="*/ 3 h 29"/>
                <a:gd name="T46" fmla="*/ 3 w 3"/>
                <a:gd name="T47" fmla="*/ 0 h 29"/>
                <a:gd name="T48" fmla="*/ 1 w 3"/>
                <a:gd name="T49"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8">
                  <a:moveTo>
                    <a:pt x="1" y="28"/>
                  </a:moveTo>
                  <a:cubicBezTo>
                    <a:pt x="1" y="29"/>
                    <a:pt x="1" y="29"/>
                    <a:pt x="1" y="29"/>
                  </a:cubicBezTo>
                  <a:cubicBezTo>
                    <a:pt x="2" y="29"/>
                    <a:pt x="2" y="29"/>
                    <a:pt x="2" y="28"/>
                  </a:cubicBezTo>
                  <a:cubicBezTo>
                    <a:pt x="2" y="28"/>
                    <a:pt x="2" y="28"/>
                    <a:pt x="1" y="28"/>
                  </a:cubicBezTo>
                  <a:cubicBezTo>
                    <a:pt x="1" y="28"/>
                    <a:pt x="1" y="28"/>
                    <a:pt x="1" y="28"/>
                  </a:cubicBezTo>
                  <a:moveTo>
                    <a:pt x="1" y="15"/>
                  </a:moveTo>
                  <a:cubicBezTo>
                    <a:pt x="0" y="16"/>
                    <a:pt x="0" y="16"/>
                    <a:pt x="0" y="16"/>
                  </a:cubicBezTo>
                  <a:cubicBezTo>
                    <a:pt x="0" y="16"/>
                    <a:pt x="0" y="16"/>
                    <a:pt x="0" y="16"/>
                  </a:cubicBezTo>
                  <a:cubicBezTo>
                    <a:pt x="0" y="23"/>
                    <a:pt x="0" y="23"/>
                    <a:pt x="0" y="23"/>
                  </a:cubicBezTo>
                  <a:cubicBezTo>
                    <a:pt x="0" y="26"/>
                    <a:pt x="0" y="26"/>
                    <a:pt x="0" y="26"/>
                  </a:cubicBezTo>
                  <a:cubicBezTo>
                    <a:pt x="1" y="26"/>
                    <a:pt x="1" y="26"/>
                    <a:pt x="1" y="26"/>
                  </a:cubicBezTo>
                  <a:cubicBezTo>
                    <a:pt x="2" y="26"/>
                    <a:pt x="2" y="26"/>
                    <a:pt x="3" y="26"/>
                  </a:cubicBezTo>
                  <a:cubicBezTo>
                    <a:pt x="3" y="23"/>
                    <a:pt x="3" y="23"/>
                    <a:pt x="3" y="23"/>
                  </a:cubicBezTo>
                  <a:cubicBezTo>
                    <a:pt x="3" y="16"/>
                    <a:pt x="3" y="16"/>
                    <a:pt x="3" y="16"/>
                  </a:cubicBezTo>
                  <a:cubicBezTo>
                    <a:pt x="3" y="16"/>
                    <a:pt x="3" y="16"/>
                    <a:pt x="3" y="16"/>
                  </a:cubicBezTo>
                  <a:cubicBezTo>
                    <a:pt x="1" y="15"/>
                    <a:pt x="1" y="15"/>
                    <a:pt x="1" y="15"/>
                  </a:cubicBezTo>
                  <a:moveTo>
                    <a:pt x="1" y="0"/>
                  </a:moveTo>
                  <a:cubicBezTo>
                    <a:pt x="1" y="0"/>
                    <a:pt x="1" y="0"/>
                    <a:pt x="0" y="0"/>
                  </a:cubicBezTo>
                  <a:cubicBezTo>
                    <a:pt x="0" y="3"/>
                    <a:pt x="0" y="3"/>
                    <a:pt x="0" y="3"/>
                  </a:cubicBezTo>
                  <a:cubicBezTo>
                    <a:pt x="0" y="10"/>
                    <a:pt x="0" y="10"/>
                    <a:pt x="0" y="10"/>
                  </a:cubicBezTo>
                  <a:cubicBezTo>
                    <a:pt x="1" y="11"/>
                    <a:pt x="1" y="11"/>
                    <a:pt x="1" y="11"/>
                  </a:cubicBezTo>
                  <a:cubicBezTo>
                    <a:pt x="3" y="10"/>
                    <a:pt x="3" y="10"/>
                    <a:pt x="3" y="10"/>
                  </a:cubicBezTo>
                  <a:cubicBezTo>
                    <a:pt x="3" y="3"/>
                    <a:pt x="3" y="3"/>
                    <a:pt x="3" y="3"/>
                  </a:cubicBezTo>
                  <a:cubicBezTo>
                    <a:pt x="3"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66"/>
            <p:cNvSpPr>
              <a:spLocks noEditPoints="1"/>
            </p:cNvSpPr>
            <p:nvPr/>
          </p:nvSpPr>
          <p:spPr bwMode="auto">
            <a:xfrm rot="20333012">
              <a:off x="2167094" y="-316711"/>
              <a:ext cx="292184" cy="23692"/>
            </a:xfrm>
            <a:custGeom>
              <a:gdLst>
                <a:gd name="T0" fmla="*/ 11 w 27"/>
                <a:gd name="T1" fmla="*/ 0 h 2"/>
                <a:gd name="T2" fmla="*/ 11 w 27"/>
                <a:gd name="T3" fmla="*/ 0 h 2"/>
                <a:gd name="T4" fmla="*/ 4 w 27"/>
                <a:gd name="T5" fmla="*/ 0 h 2"/>
                <a:gd name="T6" fmla="*/ 0 w 27"/>
                <a:gd name="T7" fmla="*/ 0 h 2"/>
                <a:gd name="T8" fmla="*/ 0 w 27"/>
                <a:gd name="T9" fmla="*/ 1 h 2"/>
                <a:gd name="T10" fmla="*/ 0 w 27"/>
                <a:gd name="T11" fmla="*/ 2 h 2"/>
                <a:gd name="T12" fmla="*/ 4 w 27"/>
                <a:gd name="T13" fmla="*/ 2 h 2"/>
                <a:gd name="T14" fmla="*/ 11 w 27"/>
                <a:gd name="T15" fmla="*/ 2 h 2"/>
                <a:gd name="T16" fmla="*/ 12 w 27"/>
                <a:gd name="T17" fmla="*/ 1 h 2"/>
                <a:gd name="T18" fmla="*/ 11 w 27"/>
                <a:gd name="T19" fmla="*/ 0 h 2"/>
                <a:gd name="T20" fmla="*/ 27 w 27"/>
                <a:gd name="T21" fmla="*/ 0 h 2"/>
                <a:gd name="T22" fmla="*/ 23 w 27"/>
                <a:gd name="T23" fmla="*/ 0 h 2"/>
                <a:gd name="T24" fmla="*/ 17 w 27"/>
                <a:gd name="T25" fmla="*/ 0 h 2"/>
                <a:gd name="T26" fmla="*/ 16 w 27"/>
                <a:gd name="T27" fmla="*/ 0 h 2"/>
                <a:gd name="T28" fmla="*/ 15 w 27"/>
                <a:gd name="T29" fmla="*/ 1 h 2"/>
                <a:gd name="T30" fmla="*/ 16 w 27"/>
                <a:gd name="T31" fmla="*/ 2 h 2"/>
                <a:gd name="T32" fmla="*/ 23 w 27"/>
                <a:gd name="T33" fmla="*/ 2 h 2"/>
                <a:gd name="T34" fmla="*/ 27 w 27"/>
                <a:gd name="T35" fmla="*/ 2 h 2"/>
                <a:gd name="T36" fmla="*/ 27 w 27"/>
                <a:gd name="T37" fmla="*/ 1 h 2"/>
                <a:gd name="T38" fmla="*/ 27 w 27"/>
                <a:gd name="T3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
                  <a:moveTo>
                    <a:pt x="11" y="0"/>
                  </a:moveTo>
                  <a:cubicBezTo>
                    <a:pt x="11" y="0"/>
                    <a:pt x="11" y="0"/>
                    <a:pt x="11" y="0"/>
                  </a:cubicBezTo>
                  <a:cubicBezTo>
                    <a:pt x="4" y="0"/>
                    <a:pt x="4" y="0"/>
                    <a:pt x="4" y="0"/>
                  </a:cubicBezTo>
                  <a:cubicBezTo>
                    <a:pt x="0" y="0"/>
                    <a:pt x="0" y="0"/>
                    <a:pt x="0" y="0"/>
                  </a:cubicBezTo>
                  <a:cubicBezTo>
                    <a:pt x="0" y="0"/>
                    <a:pt x="0" y="1"/>
                    <a:pt x="0" y="1"/>
                  </a:cubicBezTo>
                  <a:cubicBezTo>
                    <a:pt x="0" y="1"/>
                    <a:pt x="0" y="2"/>
                    <a:pt x="0" y="2"/>
                  </a:cubicBezTo>
                  <a:cubicBezTo>
                    <a:pt x="4" y="2"/>
                    <a:pt x="4" y="2"/>
                    <a:pt x="4" y="2"/>
                  </a:cubicBezTo>
                  <a:cubicBezTo>
                    <a:pt x="11" y="2"/>
                    <a:pt x="11" y="2"/>
                    <a:pt x="11" y="2"/>
                  </a:cubicBezTo>
                  <a:cubicBezTo>
                    <a:pt x="12" y="1"/>
                    <a:pt x="12" y="1"/>
                    <a:pt x="12" y="1"/>
                  </a:cubicBezTo>
                  <a:cubicBezTo>
                    <a:pt x="11" y="0"/>
                    <a:pt x="11" y="0"/>
                    <a:pt x="11" y="0"/>
                  </a:cubicBezTo>
                  <a:moveTo>
                    <a:pt x="27" y="0"/>
                  </a:moveTo>
                  <a:cubicBezTo>
                    <a:pt x="23" y="0"/>
                    <a:pt x="23" y="0"/>
                    <a:pt x="23" y="0"/>
                  </a:cubicBezTo>
                  <a:cubicBezTo>
                    <a:pt x="17" y="0"/>
                    <a:pt x="17" y="0"/>
                    <a:pt x="17" y="0"/>
                  </a:cubicBezTo>
                  <a:cubicBezTo>
                    <a:pt x="16" y="0"/>
                    <a:pt x="16" y="0"/>
                    <a:pt x="16" y="0"/>
                  </a:cubicBezTo>
                  <a:cubicBezTo>
                    <a:pt x="15" y="1"/>
                    <a:pt x="15" y="1"/>
                    <a:pt x="15" y="1"/>
                  </a:cubicBezTo>
                  <a:cubicBezTo>
                    <a:pt x="16" y="2"/>
                    <a:pt x="16" y="2"/>
                    <a:pt x="16" y="2"/>
                  </a:cubicBezTo>
                  <a:cubicBezTo>
                    <a:pt x="23" y="2"/>
                    <a:pt x="23" y="2"/>
                    <a:pt x="23" y="2"/>
                  </a:cubicBezTo>
                  <a:cubicBezTo>
                    <a:pt x="27" y="2"/>
                    <a:pt x="27" y="2"/>
                    <a:pt x="27" y="2"/>
                  </a:cubicBezTo>
                  <a:cubicBezTo>
                    <a:pt x="27" y="2"/>
                    <a:pt x="27" y="1"/>
                    <a:pt x="27" y="1"/>
                  </a:cubicBezTo>
                  <a:cubicBezTo>
                    <a:pt x="27" y="1"/>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67"/>
            <p:cNvSpPr>
              <a:spLocks noEditPoints="1"/>
            </p:cNvSpPr>
            <p:nvPr/>
          </p:nvSpPr>
          <p:spPr bwMode="auto">
            <a:xfrm rot="20333012">
              <a:off x="2244641" y="-371725"/>
              <a:ext cx="134246" cy="126351"/>
            </a:xfrm>
            <a:custGeom>
              <a:gdLst>
                <a:gd name="T0" fmla="*/ 8 w 13"/>
                <a:gd name="T1" fmla="*/ 6 h 12"/>
                <a:gd name="T2" fmla="*/ 6 w 13"/>
                <a:gd name="T3" fmla="*/ 8 h 12"/>
                <a:gd name="T4" fmla="*/ 8 w 13"/>
                <a:gd name="T5" fmla="*/ 9 h 12"/>
                <a:gd name="T6" fmla="*/ 10 w 13"/>
                <a:gd name="T7" fmla="*/ 11 h 12"/>
                <a:gd name="T8" fmla="*/ 11 w 13"/>
                <a:gd name="T9" fmla="*/ 12 h 12"/>
                <a:gd name="T10" fmla="*/ 12 w 13"/>
                <a:gd name="T11" fmla="*/ 12 h 12"/>
                <a:gd name="T12" fmla="*/ 12 w 13"/>
                <a:gd name="T13" fmla="*/ 12 h 12"/>
                <a:gd name="T14" fmla="*/ 12 w 13"/>
                <a:gd name="T15" fmla="*/ 10 h 12"/>
                <a:gd name="T16" fmla="*/ 12 w 13"/>
                <a:gd name="T17" fmla="*/ 10 h 12"/>
                <a:gd name="T18" fmla="*/ 9 w 13"/>
                <a:gd name="T19" fmla="*/ 7 h 12"/>
                <a:gd name="T20" fmla="*/ 8 w 13"/>
                <a:gd name="T21" fmla="*/ 6 h 12"/>
                <a:gd name="T22" fmla="*/ 1 w 13"/>
                <a:gd name="T23" fmla="*/ 0 h 12"/>
                <a:gd name="T24" fmla="*/ 1 w 13"/>
                <a:gd name="T25" fmla="*/ 0 h 12"/>
                <a:gd name="T26" fmla="*/ 1 w 13"/>
                <a:gd name="T27" fmla="*/ 2 h 12"/>
                <a:gd name="T28" fmla="*/ 1 w 13"/>
                <a:gd name="T29" fmla="*/ 2 h 12"/>
                <a:gd name="T30" fmla="*/ 4 w 13"/>
                <a:gd name="T31" fmla="*/ 5 h 12"/>
                <a:gd name="T32" fmla="*/ 5 w 13"/>
                <a:gd name="T33" fmla="*/ 6 h 12"/>
                <a:gd name="T34" fmla="*/ 6 w 13"/>
                <a:gd name="T35" fmla="*/ 4 h 12"/>
                <a:gd name="T36" fmla="*/ 5 w 13"/>
                <a:gd name="T37" fmla="*/ 3 h 12"/>
                <a:gd name="T38" fmla="*/ 3 w 13"/>
                <a:gd name="T39" fmla="*/ 1 h 12"/>
                <a:gd name="T40" fmla="*/ 2 w 13"/>
                <a:gd name="T41" fmla="*/ 0 h 12"/>
                <a:gd name="T42" fmla="*/ 1 w 13"/>
                <a:gd name="T43"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8" y="6"/>
                  </a:moveTo>
                  <a:cubicBezTo>
                    <a:pt x="6" y="8"/>
                    <a:pt x="6" y="8"/>
                    <a:pt x="6" y="8"/>
                  </a:cubicBezTo>
                  <a:cubicBezTo>
                    <a:pt x="8" y="9"/>
                    <a:pt x="8" y="9"/>
                    <a:pt x="8" y="9"/>
                  </a:cubicBezTo>
                  <a:cubicBezTo>
                    <a:pt x="10" y="11"/>
                    <a:pt x="10" y="11"/>
                    <a:pt x="10" y="11"/>
                  </a:cubicBezTo>
                  <a:cubicBezTo>
                    <a:pt x="11" y="12"/>
                    <a:pt x="11" y="12"/>
                    <a:pt x="11" y="12"/>
                  </a:cubicBezTo>
                  <a:cubicBezTo>
                    <a:pt x="12" y="12"/>
                    <a:pt x="12" y="12"/>
                    <a:pt x="12" y="12"/>
                  </a:cubicBezTo>
                  <a:cubicBezTo>
                    <a:pt x="12" y="12"/>
                    <a:pt x="12" y="12"/>
                    <a:pt x="12" y="12"/>
                  </a:cubicBezTo>
                  <a:cubicBezTo>
                    <a:pt x="13" y="11"/>
                    <a:pt x="13" y="11"/>
                    <a:pt x="12" y="10"/>
                  </a:cubicBezTo>
                  <a:cubicBezTo>
                    <a:pt x="12" y="10"/>
                    <a:pt x="12" y="10"/>
                    <a:pt x="12" y="10"/>
                  </a:cubicBezTo>
                  <a:cubicBezTo>
                    <a:pt x="9" y="7"/>
                    <a:pt x="9" y="7"/>
                    <a:pt x="9" y="7"/>
                  </a:cubicBezTo>
                  <a:cubicBezTo>
                    <a:pt x="8" y="6"/>
                    <a:pt x="8" y="6"/>
                    <a:pt x="8" y="6"/>
                  </a:cubicBezTo>
                  <a:moveTo>
                    <a:pt x="1" y="0"/>
                  </a:moveTo>
                  <a:cubicBezTo>
                    <a:pt x="1" y="0"/>
                    <a:pt x="1" y="0"/>
                    <a:pt x="1" y="0"/>
                  </a:cubicBezTo>
                  <a:cubicBezTo>
                    <a:pt x="0" y="1"/>
                    <a:pt x="0" y="1"/>
                    <a:pt x="1" y="2"/>
                  </a:cubicBezTo>
                  <a:cubicBezTo>
                    <a:pt x="1" y="2"/>
                    <a:pt x="1" y="2"/>
                    <a:pt x="1" y="2"/>
                  </a:cubicBezTo>
                  <a:cubicBezTo>
                    <a:pt x="4" y="5"/>
                    <a:pt x="4" y="5"/>
                    <a:pt x="4" y="5"/>
                  </a:cubicBezTo>
                  <a:cubicBezTo>
                    <a:pt x="5" y="6"/>
                    <a:pt x="5" y="6"/>
                    <a:pt x="5" y="6"/>
                  </a:cubicBezTo>
                  <a:cubicBezTo>
                    <a:pt x="6" y="4"/>
                    <a:pt x="6" y="4"/>
                    <a:pt x="6" y="4"/>
                  </a:cubicBezTo>
                  <a:cubicBezTo>
                    <a:pt x="5" y="3"/>
                    <a:pt x="5" y="3"/>
                    <a:pt x="5" y="3"/>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68"/>
            <p:cNvSpPr/>
            <p:nvPr/>
          </p:nvSpPr>
          <p:spPr bwMode="auto">
            <a:xfrm rot="20333012">
              <a:off x="2244641" y="-371725"/>
              <a:ext cx="134246" cy="126351"/>
            </a:xfrm>
            <a:custGeom>
              <a:gdLst>
                <a:gd name="T0" fmla="*/ 12 w 13"/>
                <a:gd name="T1" fmla="*/ 0 h 12"/>
                <a:gd name="T2" fmla="*/ 11 w 13"/>
                <a:gd name="T3" fmla="*/ 0 h 12"/>
                <a:gd name="T4" fmla="*/ 10 w 13"/>
                <a:gd name="T5" fmla="*/ 1 h 12"/>
                <a:gd name="T6" fmla="*/ 8 w 13"/>
                <a:gd name="T7" fmla="*/ 3 h 12"/>
                <a:gd name="T8" fmla="*/ 6 w 13"/>
                <a:gd name="T9" fmla="*/ 4 h 12"/>
                <a:gd name="T10" fmla="*/ 5 w 13"/>
                <a:gd name="T11" fmla="*/ 6 h 12"/>
                <a:gd name="T12" fmla="*/ 4 w 13"/>
                <a:gd name="T13" fmla="*/ 7 h 12"/>
                <a:gd name="T14" fmla="*/ 1 w 13"/>
                <a:gd name="T15" fmla="*/ 10 h 12"/>
                <a:gd name="T16" fmla="*/ 1 w 13"/>
                <a:gd name="T17" fmla="*/ 10 h 12"/>
                <a:gd name="T18" fmla="*/ 1 w 13"/>
                <a:gd name="T19" fmla="*/ 12 h 12"/>
                <a:gd name="T20" fmla="*/ 1 w 13"/>
                <a:gd name="T21" fmla="*/ 12 h 12"/>
                <a:gd name="T22" fmla="*/ 2 w 13"/>
                <a:gd name="T23" fmla="*/ 12 h 12"/>
                <a:gd name="T24" fmla="*/ 3 w 13"/>
                <a:gd name="T25" fmla="*/ 11 h 12"/>
                <a:gd name="T26" fmla="*/ 5 w 13"/>
                <a:gd name="T27" fmla="*/ 9 h 12"/>
                <a:gd name="T28" fmla="*/ 6 w 13"/>
                <a:gd name="T29" fmla="*/ 8 h 12"/>
                <a:gd name="T30" fmla="*/ 8 w 13"/>
                <a:gd name="T31" fmla="*/ 6 h 12"/>
                <a:gd name="T32" fmla="*/ 9 w 13"/>
                <a:gd name="T33" fmla="*/ 5 h 12"/>
                <a:gd name="T34" fmla="*/ 12 w 13"/>
                <a:gd name="T35" fmla="*/ 2 h 12"/>
                <a:gd name="T36" fmla="*/ 12 w 13"/>
                <a:gd name="T37" fmla="*/ 2 h 12"/>
                <a:gd name="T38" fmla="*/ 12 w 13"/>
                <a:gd name="T39" fmla="*/ 0 h 12"/>
                <a:gd name="T40" fmla="*/ 12 w 13"/>
                <a:gd name="T4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12" y="0"/>
                  </a:moveTo>
                  <a:cubicBezTo>
                    <a:pt x="11" y="0"/>
                    <a:pt x="11" y="0"/>
                    <a:pt x="11" y="0"/>
                  </a:cubicBezTo>
                  <a:cubicBezTo>
                    <a:pt x="10" y="1"/>
                    <a:pt x="10" y="1"/>
                    <a:pt x="10" y="1"/>
                  </a:cubicBezTo>
                  <a:cubicBezTo>
                    <a:pt x="8" y="3"/>
                    <a:pt x="8" y="3"/>
                    <a:pt x="8" y="3"/>
                  </a:cubicBezTo>
                  <a:cubicBezTo>
                    <a:pt x="6" y="4"/>
                    <a:pt x="6" y="4"/>
                    <a:pt x="6" y="4"/>
                  </a:cubicBezTo>
                  <a:cubicBezTo>
                    <a:pt x="5" y="6"/>
                    <a:pt x="5" y="6"/>
                    <a:pt x="5" y="6"/>
                  </a:cubicBezTo>
                  <a:cubicBezTo>
                    <a:pt x="4" y="7"/>
                    <a:pt x="4" y="7"/>
                    <a:pt x="4" y="7"/>
                  </a:cubicBezTo>
                  <a:cubicBezTo>
                    <a:pt x="1" y="10"/>
                    <a:pt x="1" y="10"/>
                    <a:pt x="1" y="10"/>
                  </a:cubicBezTo>
                  <a:cubicBezTo>
                    <a:pt x="1" y="10"/>
                    <a:pt x="1" y="10"/>
                    <a:pt x="1" y="10"/>
                  </a:cubicBezTo>
                  <a:cubicBezTo>
                    <a:pt x="0" y="11"/>
                    <a:pt x="0" y="11"/>
                    <a:pt x="1" y="12"/>
                  </a:cubicBezTo>
                  <a:cubicBezTo>
                    <a:pt x="1" y="12"/>
                    <a:pt x="1" y="12"/>
                    <a:pt x="1" y="12"/>
                  </a:cubicBezTo>
                  <a:cubicBezTo>
                    <a:pt x="2" y="12"/>
                    <a:pt x="2" y="12"/>
                    <a:pt x="2" y="12"/>
                  </a:cubicBezTo>
                  <a:cubicBezTo>
                    <a:pt x="3" y="11"/>
                    <a:pt x="3" y="11"/>
                    <a:pt x="3" y="11"/>
                  </a:cubicBezTo>
                  <a:cubicBezTo>
                    <a:pt x="5" y="9"/>
                    <a:pt x="5" y="9"/>
                    <a:pt x="5" y="9"/>
                  </a:cubicBezTo>
                  <a:cubicBezTo>
                    <a:pt x="6" y="8"/>
                    <a:pt x="6" y="8"/>
                    <a:pt x="6" y="8"/>
                  </a:cubicBezTo>
                  <a:cubicBezTo>
                    <a:pt x="8" y="6"/>
                    <a:pt x="8" y="6"/>
                    <a:pt x="8" y="6"/>
                  </a:cubicBezTo>
                  <a:cubicBezTo>
                    <a:pt x="9" y="5"/>
                    <a:pt x="9" y="5"/>
                    <a:pt x="9" y="5"/>
                  </a:cubicBezTo>
                  <a:cubicBezTo>
                    <a:pt x="12" y="2"/>
                    <a:pt x="12" y="2"/>
                    <a:pt x="12" y="2"/>
                  </a:cubicBezTo>
                  <a:cubicBezTo>
                    <a:pt x="12" y="2"/>
                    <a:pt x="12" y="2"/>
                    <a:pt x="12" y="2"/>
                  </a:cubicBezTo>
                  <a:cubicBezTo>
                    <a:pt x="13" y="1"/>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69"/>
            <p:cNvSpPr>
              <a:spLocks noEditPoints="1"/>
            </p:cNvSpPr>
            <p:nvPr/>
          </p:nvSpPr>
          <p:spPr bwMode="auto">
            <a:xfrm rot="20333012">
              <a:off x="2151299" y="-466753"/>
              <a:ext cx="323771" cy="323771"/>
            </a:xfrm>
            <a:custGeom>
              <a:gdLst>
                <a:gd name="T0" fmla="*/ 14 w 31"/>
                <a:gd name="T1" fmla="*/ 2 h 30"/>
                <a:gd name="T2" fmla="*/ 15 w 31"/>
                <a:gd name="T3" fmla="*/ 2 h 30"/>
                <a:gd name="T4" fmla="*/ 17 w 31"/>
                <a:gd name="T5" fmla="*/ 2 h 30"/>
                <a:gd name="T6" fmla="*/ 17 w 31"/>
                <a:gd name="T7" fmla="*/ 2 h 30"/>
                <a:gd name="T8" fmla="*/ 24 w 31"/>
                <a:gd name="T9" fmla="*/ 5 h 30"/>
                <a:gd name="T10" fmla="*/ 26 w 31"/>
                <a:gd name="T11" fmla="*/ 7 h 30"/>
                <a:gd name="T12" fmla="*/ 28 w 31"/>
                <a:gd name="T13" fmla="*/ 13 h 30"/>
                <a:gd name="T14" fmla="*/ 29 w 31"/>
                <a:gd name="T15" fmla="*/ 14 h 30"/>
                <a:gd name="T16" fmla="*/ 29 w 31"/>
                <a:gd name="T17" fmla="*/ 15 h 30"/>
                <a:gd name="T18" fmla="*/ 29 w 31"/>
                <a:gd name="T19" fmla="*/ 16 h 30"/>
                <a:gd name="T20" fmla="*/ 28 w 31"/>
                <a:gd name="T21" fmla="*/ 17 h 30"/>
                <a:gd name="T22" fmla="*/ 25 w 31"/>
                <a:gd name="T23" fmla="*/ 23 h 30"/>
                <a:gd name="T24" fmla="*/ 24 w 31"/>
                <a:gd name="T25" fmla="*/ 25 h 30"/>
                <a:gd name="T26" fmla="*/ 17 w 31"/>
                <a:gd name="T27" fmla="*/ 28 h 30"/>
                <a:gd name="T28" fmla="*/ 17 w 31"/>
                <a:gd name="T29" fmla="*/ 28 h 30"/>
                <a:gd name="T30" fmla="*/ 15 w 31"/>
                <a:gd name="T31" fmla="*/ 28 h 30"/>
                <a:gd name="T32" fmla="*/ 14 w 31"/>
                <a:gd name="T33" fmla="*/ 28 h 30"/>
                <a:gd name="T34" fmla="*/ 13 w 31"/>
                <a:gd name="T35" fmla="*/ 28 h 30"/>
                <a:gd name="T36" fmla="*/ 7 w 31"/>
                <a:gd name="T37" fmla="*/ 25 h 30"/>
                <a:gd name="T38" fmla="*/ 6 w 31"/>
                <a:gd name="T39" fmla="*/ 24 h 30"/>
                <a:gd name="T40" fmla="*/ 3 w 31"/>
                <a:gd name="T41" fmla="*/ 17 h 30"/>
                <a:gd name="T42" fmla="*/ 2 w 31"/>
                <a:gd name="T43" fmla="*/ 16 h 30"/>
                <a:gd name="T44" fmla="*/ 2 w 31"/>
                <a:gd name="T45" fmla="*/ 15 h 30"/>
                <a:gd name="T46" fmla="*/ 2 w 31"/>
                <a:gd name="T47" fmla="*/ 14 h 30"/>
                <a:gd name="T48" fmla="*/ 3 w 31"/>
                <a:gd name="T49" fmla="*/ 13 h 30"/>
                <a:gd name="T50" fmla="*/ 5 w 31"/>
                <a:gd name="T51" fmla="*/ 7 h 30"/>
                <a:gd name="T52" fmla="*/ 7 w 31"/>
                <a:gd name="T53" fmla="*/ 5 h 30"/>
                <a:gd name="T54" fmla="*/ 13 w 31"/>
                <a:gd name="T55" fmla="*/ 2 h 30"/>
                <a:gd name="T56" fmla="*/ 14 w 31"/>
                <a:gd name="T57" fmla="*/ 2 h 30"/>
                <a:gd name="T58" fmla="*/ 15 w 31"/>
                <a:gd name="T59" fmla="*/ 0 h 30"/>
                <a:gd name="T60" fmla="*/ 14 w 31"/>
                <a:gd name="T61" fmla="*/ 0 h 30"/>
                <a:gd name="T62" fmla="*/ 5 w 31"/>
                <a:gd name="T63" fmla="*/ 3 h 30"/>
                <a:gd name="T64" fmla="*/ 5 w 31"/>
                <a:gd name="T65" fmla="*/ 4 h 30"/>
                <a:gd name="T66" fmla="*/ 5 w 31"/>
                <a:gd name="T67" fmla="*/ 4 h 30"/>
                <a:gd name="T68" fmla="*/ 4 w 31"/>
                <a:gd name="T69" fmla="*/ 4 h 30"/>
                <a:gd name="T70" fmla="*/ 4 w 31"/>
                <a:gd name="T71" fmla="*/ 5 h 30"/>
                <a:gd name="T72" fmla="*/ 0 w 31"/>
                <a:gd name="T73" fmla="*/ 14 h 30"/>
                <a:gd name="T74" fmla="*/ 0 w 31"/>
                <a:gd name="T75" fmla="*/ 15 h 30"/>
                <a:gd name="T76" fmla="*/ 0 w 31"/>
                <a:gd name="T77" fmla="*/ 15 h 30"/>
                <a:gd name="T78" fmla="*/ 0 w 31"/>
                <a:gd name="T79" fmla="*/ 15 h 30"/>
                <a:gd name="T80" fmla="*/ 0 w 31"/>
                <a:gd name="T81" fmla="*/ 16 h 30"/>
                <a:gd name="T82" fmla="*/ 4 w 31"/>
                <a:gd name="T83" fmla="*/ 25 h 30"/>
                <a:gd name="T84" fmla="*/ 6 w 31"/>
                <a:gd name="T85" fmla="*/ 27 h 30"/>
                <a:gd name="T86" fmla="*/ 14 w 31"/>
                <a:gd name="T87" fmla="*/ 30 h 30"/>
                <a:gd name="T88" fmla="*/ 15 w 31"/>
                <a:gd name="T89" fmla="*/ 30 h 30"/>
                <a:gd name="T90" fmla="*/ 15 w 31"/>
                <a:gd name="T91" fmla="*/ 30 h 30"/>
                <a:gd name="T92" fmla="*/ 16 w 31"/>
                <a:gd name="T93" fmla="*/ 30 h 30"/>
                <a:gd name="T94" fmla="*/ 17 w 31"/>
                <a:gd name="T95" fmla="*/ 30 h 30"/>
                <a:gd name="T96" fmla="*/ 25 w 31"/>
                <a:gd name="T97" fmla="*/ 27 h 30"/>
                <a:gd name="T98" fmla="*/ 27 w 31"/>
                <a:gd name="T99" fmla="*/ 25 h 30"/>
                <a:gd name="T100" fmla="*/ 31 w 31"/>
                <a:gd name="T101" fmla="*/ 16 h 30"/>
                <a:gd name="T102" fmla="*/ 31 w 31"/>
                <a:gd name="T103" fmla="*/ 15 h 30"/>
                <a:gd name="T104" fmla="*/ 31 w 31"/>
                <a:gd name="T105" fmla="*/ 14 h 30"/>
                <a:gd name="T106" fmla="*/ 27 w 31"/>
                <a:gd name="T107" fmla="*/ 5 h 30"/>
                <a:gd name="T108" fmla="*/ 26 w 31"/>
                <a:gd name="T109" fmla="*/ 4 h 30"/>
                <a:gd name="T110" fmla="*/ 17 w 31"/>
                <a:gd name="T111" fmla="*/ 0 h 30"/>
                <a:gd name="T112" fmla="*/ 15 w 31"/>
                <a:gd name="T113"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30">
                  <a:moveTo>
                    <a:pt x="14" y="2"/>
                  </a:moveTo>
                  <a:cubicBezTo>
                    <a:pt x="15" y="2"/>
                    <a:pt x="15" y="2"/>
                    <a:pt x="15" y="2"/>
                  </a:cubicBezTo>
                  <a:cubicBezTo>
                    <a:pt x="16" y="2"/>
                    <a:pt x="16" y="2"/>
                    <a:pt x="17" y="2"/>
                  </a:cubicBezTo>
                  <a:cubicBezTo>
                    <a:pt x="17" y="2"/>
                    <a:pt x="17" y="2"/>
                    <a:pt x="17" y="2"/>
                  </a:cubicBezTo>
                  <a:cubicBezTo>
                    <a:pt x="20" y="2"/>
                    <a:pt x="22" y="4"/>
                    <a:pt x="24" y="5"/>
                  </a:cubicBezTo>
                  <a:cubicBezTo>
                    <a:pt x="25" y="6"/>
                    <a:pt x="25" y="6"/>
                    <a:pt x="26" y="7"/>
                  </a:cubicBezTo>
                  <a:cubicBezTo>
                    <a:pt x="27" y="9"/>
                    <a:pt x="28" y="11"/>
                    <a:pt x="28" y="13"/>
                  </a:cubicBezTo>
                  <a:cubicBezTo>
                    <a:pt x="28" y="13"/>
                    <a:pt x="29" y="14"/>
                    <a:pt x="29" y="14"/>
                  </a:cubicBezTo>
                  <a:cubicBezTo>
                    <a:pt x="29" y="14"/>
                    <a:pt x="29" y="15"/>
                    <a:pt x="29" y="15"/>
                  </a:cubicBezTo>
                  <a:cubicBezTo>
                    <a:pt x="29" y="15"/>
                    <a:pt x="29" y="16"/>
                    <a:pt x="29" y="16"/>
                  </a:cubicBezTo>
                  <a:cubicBezTo>
                    <a:pt x="29" y="16"/>
                    <a:pt x="28" y="17"/>
                    <a:pt x="28" y="17"/>
                  </a:cubicBezTo>
                  <a:cubicBezTo>
                    <a:pt x="28" y="19"/>
                    <a:pt x="27" y="22"/>
                    <a:pt x="25" y="23"/>
                  </a:cubicBezTo>
                  <a:cubicBezTo>
                    <a:pt x="25" y="24"/>
                    <a:pt x="24" y="25"/>
                    <a:pt x="24" y="25"/>
                  </a:cubicBezTo>
                  <a:cubicBezTo>
                    <a:pt x="22" y="27"/>
                    <a:pt x="20" y="28"/>
                    <a:pt x="17" y="28"/>
                  </a:cubicBezTo>
                  <a:cubicBezTo>
                    <a:pt x="17" y="28"/>
                    <a:pt x="17" y="28"/>
                    <a:pt x="17" y="28"/>
                  </a:cubicBezTo>
                  <a:cubicBezTo>
                    <a:pt x="16" y="28"/>
                    <a:pt x="16" y="28"/>
                    <a:pt x="15" y="28"/>
                  </a:cubicBezTo>
                  <a:cubicBezTo>
                    <a:pt x="15" y="28"/>
                    <a:pt x="15" y="28"/>
                    <a:pt x="14" y="28"/>
                  </a:cubicBezTo>
                  <a:cubicBezTo>
                    <a:pt x="14" y="28"/>
                    <a:pt x="14" y="28"/>
                    <a:pt x="13" y="28"/>
                  </a:cubicBezTo>
                  <a:cubicBezTo>
                    <a:pt x="11" y="28"/>
                    <a:pt x="9" y="27"/>
                    <a:pt x="7" y="25"/>
                  </a:cubicBezTo>
                  <a:cubicBezTo>
                    <a:pt x="7" y="25"/>
                    <a:pt x="6" y="24"/>
                    <a:pt x="6" y="24"/>
                  </a:cubicBezTo>
                  <a:cubicBezTo>
                    <a:pt x="4" y="22"/>
                    <a:pt x="3" y="20"/>
                    <a:pt x="3" y="17"/>
                  </a:cubicBezTo>
                  <a:cubicBezTo>
                    <a:pt x="3" y="17"/>
                    <a:pt x="2" y="16"/>
                    <a:pt x="2" y="16"/>
                  </a:cubicBezTo>
                  <a:cubicBezTo>
                    <a:pt x="2" y="16"/>
                    <a:pt x="2" y="15"/>
                    <a:pt x="2" y="15"/>
                  </a:cubicBezTo>
                  <a:cubicBezTo>
                    <a:pt x="2" y="15"/>
                    <a:pt x="2" y="14"/>
                    <a:pt x="2" y="14"/>
                  </a:cubicBezTo>
                  <a:cubicBezTo>
                    <a:pt x="2" y="14"/>
                    <a:pt x="3" y="13"/>
                    <a:pt x="3" y="13"/>
                  </a:cubicBezTo>
                  <a:cubicBezTo>
                    <a:pt x="3" y="11"/>
                    <a:pt x="4" y="8"/>
                    <a:pt x="5" y="7"/>
                  </a:cubicBezTo>
                  <a:cubicBezTo>
                    <a:pt x="6" y="6"/>
                    <a:pt x="6" y="6"/>
                    <a:pt x="7" y="5"/>
                  </a:cubicBezTo>
                  <a:cubicBezTo>
                    <a:pt x="9" y="4"/>
                    <a:pt x="11" y="2"/>
                    <a:pt x="13" y="2"/>
                  </a:cubicBezTo>
                  <a:cubicBezTo>
                    <a:pt x="14" y="2"/>
                    <a:pt x="14" y="2"/>
                    <a:pt x="14" y="2"/>
                  </a:cubicBezTo>
                  <a:moveTo>
                    <a:pt x="15" y="0"/>
                  </a:moveTo>
                  <a:cubicBezTo>
                    <a:pt x="15" y="0"/>
                    <a:pt x="15" y="0"/>
                    <a:pt x="14" y="0"/>
                  </a:cubicBezTo>
                  <a:cubicBezTo>
                    <a:pt x="11" y="0"/>
                    <a:pt x="8" y="1"/>
                    <a:pt x="5" y="3"/>
                  </a:cubicBezTo>
                  <a:cubicBezTo>
                    <a:pt x="5" y="4"/>
                    <a:pt x="5" y="4"/>
                    <a:pt x="5" y="4"/>
                  </a:cubicBezTo>
                  <a:cubicBezTo>
                    <a:pt x="5" y="4"/>
                    <a:pt x="5" y="4"/>
                    <a:pt x="5" y="4"/>
                  </a:cubicBezTo>
                  <a:cubicBezTo>
                    <a:pt x="5" y="4"/>
                    <a:pt x="4" y="4"/>
                    <a:pt x="4" y="4"/>
                  </a:cubicBezTo>
                  <a:cubicBezTo>
                    <a:pt x="4" y="5"/>
                    <a:pt x="4" y="5"/>
                    <a:pt x="4" y="5"/>
                  </a:cubicBezTo>
                  <a:cubicBezTo>
                    <a:pt x="2" y="7"/>
                    <a:pt x="0" y="11"/>
                    <a:pt x="0" y="14"/>
                  </a:cubicBezTo>
                  <a:cubicBezTo>
                    <a:pt x="0" y="14"/>
                    <a:pt x="0" y="15"/>
                    <a:pt x="0" y="15"/>
                  </a:cubicBezTo>
                  <a:cubicBezTo>
                    <a:pt x="0" y="15"/>
                    <a:pt x="0" y="15"/>
                    <a:pt x="0" y="15"/>
                  </a:cubicBezTo>
                  <a:cubicBezTo>
                    <a:pt x="0" y="15"/>
                    <a:pt x="0" y="15"/>
                    <a:pt x="0" y="15"/>
                  </a:cubicBezTo>
                  <a:cubicBezTo>
                    <a:pt x="0" y="15"/>
                    <a:pt x="0" y="16"/>
                    <a:pt x="0" y="16"/>
                  </a:cubicBezTo>
                  <a:cubicBezTo>
                    <a:pt x="0" y="20"/>
                    <a:pt x="2" y="23"/>
                    <a:pt x="4" y="25"/>
                  </a:cubicBezTo>
                  <a:cubicBezTo>
                    <a:pt x="5" y="26"/>
                    <a:pt x="5" y="26"/>
                    <a:pt x="6" y="27"/>
                  </a:cubicBezTo>
                  <a:cubicBezTo>
                    <a:pt x="8" y="29"/>
                    <a:pt x="11" y="30"/>
                    <a:pt x="14" y="30"/>
                  </a:cubicBezTo>
                  <a:cubicBezTo>
                    <a:pt x="14" y="30"/>
                    <a:pt x="15" y="30"/>
                    <a:pt x="15" y="30"/>
                  </a:cubicBezTo>
                  <a:cubicBezTo>
                    <a:pt x="15" y="30"/>
                    <a:pt x="15" y="30"/>
                    <a:pt x="15" y="30"/>
                  </a:cubicBezTo>
                  <a:cubicBezTo>
                    <a:pt x="16" y="30"/>
                    <a:pt x="16" y="30"/>
                    <a:pt x="16" y="30"/>
                  </a:cubicBezTo>
                  <a:cubicBezTo>
                    <a:pt x="16" y="30"/>
                    <a:pt x="17" y="30"/>
                    <a:pt x="17" y="30"/>
                  </a:cubicBezTo>
                  <a:cubicBezTo>
                    <a:pt x="20" y="30"/>
                    <a:pt x="23" y="29"/>
                    <a:pt x="25" y="27"/>
                  </a:cubicBezTo>
                  <a:cubicBezTo>
                    <a:pt x="26" y="26"/>
                    <a:pt x="27" y="26"/>
                    <a:pt x="27" y="25"/>
                  </a:cubicBezTo>
                  <a:cubicBezTo>
                    <a:pt x="29" y="23"/>
                    <a:pt x="31" y="20"/>
                    <a:pt x="31" y="16"/>
                  </a:cubicBezTo>
                  <a:cubicBezTo>
                    <a:pt x="31" y="16"/>
                    <a:pt x="31" y="15"/>
                    <a:pt x="31" y="15"/>
                  </a:cubicBezTo>
                  <a:cubicBezTo>
                    <a:pt x="31" y="15"/>
                    <a:pt x="31" y="14"/>
                    <a:pt x="31" y="14"/>
                  </a:cubicBezTo>
                  <a:cubicBezTo>
                    <a:pt x="31" y="11"/>
                    <a:pt x="29" y="8"/>
                    <a:pt x="27" y="5"/>
                  </a:cubicBezTo>
                  <a:cubicBezTo>
                    <a:pt x="27" y="5"/>
                    <a:pt x="26" y="4"/>
                    <a:pt x="26" y="4"/>
                  </a:cubicBezTo>
                  <a:cubicBezTo>
                    <a:pt x="23" y="1"/>
                    <a:pt x="20"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42" name="组合 241"/>
          <p:cNvGrpSpPr/>
          <p:nvPr/>
        </p:nvGrpSpPr>
        <p:grpSpPr>
          <a:xfrm>
            <a:off x="10980588" y="4888984"/>
            <a:ext cx="671323" cy="664586"/>
            <a:chOff x="1933220" y="-683411"/>
            <a:chExt cx="759932" cy="752304"/>
          </a:xfrm>
          <a:solidFill>
            <a:schemeClr val="bg1"/>
          </a:solidFill>
        </p:grpSpPr>
        <p:sp>
          <p:nvSpPr>
            <p:cNvPr id="243" name="Freeform 14"/>
            <p:cNvSpPr>
              <a:spLocks noEditPoints="1"/>
            </p:cNvSpPr>
            <p:nvPr/>
          </p:nvSpPr>
          <p:spPr bwMode="auto">
            <a:xfrm rot="20333012">
              <a:off x="2119713" y="-506236"/>
              <a:ext cx="386948" cy="402741"/>
            </a:xfrm>
            <a:custGeom>
              <a:gdLst>
                <a:gd name="T0" fmla="*/ 35 w 37"/>
                <a:gd name="T1" fmla="*/ 34 h 38"/>
                <a:gd name="T2" fmla="*/ 33 w 37"/>
                <a:gd name="T3" fmla="*/ 34 h 38"/>
                <a:gd name="T4" fmla="*/ 33 w 37"/>
                <a:gd name="T5" fmla="*/ 35 h 38"/>
                <a:gd name="T6" fmla="*/ 36 w 37"/>
                <a:gd name="T7" fmla="*/ 38 h 38"/>
                <a:gd name="T8" fmla="*/ 36 w 37"/>
                <a:gd name="T9" fmla="*/ 37 h 38"/>
                <a:gd name="T10" fmla="*/ 37 w 37"/>
                <a:gd name="T11" fmla="*/ 36 h 38"/>
                <a:gd name="T12" fmla="*/ 35 w 37"/>
                <a:gd name="T13" fmla="*/ 34 h 38"/>
                <a:gd name="T14" fmla="*/ 30 w 37"/>
                <a:gd name="T15" fmla="*/ 29 h 38"/>
                <a:gd name="T16" fmla="*/ 28 w 37"/>
                <a:gd name="T17" fmla="*/ 31 h 38"/>
                <a:gd name="T18" fmla="*/ 31 w 37"/>
                <a:gd name="T19" fmla="*/ 33 h 38"/>
                <a:gd name="T20" fmla="*/ 31 w 37"/>
                <a:gd name="T21" fmla="*/ 33 h 38"/>
                <a:gd name="T22" fmla="*/ 31 w 37"/>
                <a:gd name="T23" fmla="*/ 32 h 38"/>
                <a:gd name="T24" fmla="*/ 32 w 37"/>
                <a:gd name="T25" fmla="*/ 31 h 38"/>
                <a:gd name="T26" fmla="*/ 32 w 37"/>
                <a:gd name="T27" fmla="*/ 31 h 38"/>
                <a:gd name="T28" fmla="*/ 30 w 37"/>
                <a:gd name="T29" fmla="*/ 29 h 38"/>
                <a:gd name="T30" fmla="*/ 25 w 37"/>
                <a:gd name="T31" fmla="*/ 24 h 38"/>
                <a:gd name="T32" fmla="*/ 24 w 37"/>
                <a:gd name="T33" fmla="*/ 25 h 38"/>
                <a:gd name="T34" fmla="*/ 24 w 37"/>
                <a:gd name="T35" fmla="*/ 26 h 38"/>
                <a:gd name="T36" fmla="*/ 27 w 37"/>
                <a:gd name="T37" fmla="*/ 29 h 38"/>
                <a:gd name="T38" fmla="*/ 28 w 37"/>
                <a:gd name="T39" fmla="*/ 27 h 38"/>
                <a:gd name="T40" fmla="*/ 25 w 37"/>
                <a:gd name="T41" fmla="*/ 24 h 38"/>
                <a:gd name="T42" fmla="*/ 20 w 37"/>
                <a:gd name="T43" fmla="*/ 22 h 38"/>
                <a:gd name="T44" fmla="*/ 20 w 37"/>
                <a:gd name="T45" fmla="*/ 22 h 38"/>
                <a:gd name="T46" fmla="*/ 22 w 37"/>
                <a:gd name="T47" fmla="*/ 24 h 38"/>
                <a:gd name="T48" fmla="*/ 22 w 37"/>
                <a:gd name="T49" fmla="*/ 24 h 38"/>
                <a:gd name="T50" fmla="*/ 20 w 37"/>
                <a:gd name="T51" fmla="*/ 22 h 38"/>
                <a:gd name="T52" fmla="*/ 13 w 37"/>
                <a:gd name="T53" fmla="*/ 15 h 38"/>
                <a:gd name="T54" fmla="*/ 13 w 37"/>
                <a:gd name="T55" fmla="*/ 15 h 38"/>
                <a:gd name="T56" fmla="*/ 16 w 37"/>
                <a:gd name="T57" fmla="*/ 18 h 38"/>
                <a:gd name="T58" fmla="*/ 16 w 37"/>
                <a:gd name="T59" fmla="*/ 18 h 38"/>
                <a:gd name="T60" fmla="*/ 13 w 37"/>
                <a:gd name="T61" fmla="*/ 15 h 38"/>
                <a:gd name="T62" fmla="*/ 10 w 37"/>
                <a:gd name="T63" fmla="*/ 9 h 38"/>
                <a:gd name="T64" fmla="*/ 8 w 37"/>
                <a:gd name="T65" fmla="*/ 11 h 38"/>
                <a:gd name="T66" fmla="*/ 11 w 37"/>
                <a:gd name="T67" fmla="*/ 14 h 38"/>
                <a:gd name="T68" fmla="*/ 13 w 37"/>
                <a:gd name="T69" fmla="*/ 13 h 38"/>
                <a:gd name="T70" fmla="*/ 13 w 37"/>
                <a:gd name="T71" fmla="*/ 12 h 38"/>
                <a:gd name="T72" fmla="*/ 10 w 37"/>
                <a:gd name="T73" fmla="*/ 9 h 38"/>
                <a:gd name="T74" fmla="*/ 7 w 37"/>
                <a:gd name="T75" fmla="*/ 8 h 38"/>
                <a:gd name="T76" fmla="*/ 7 w 37"/>
                <a:gd name="T77" fmla="*/ 9 h 38"/>
                <a:gd name="T78" fmla="*/ 6 w 37"/>
                <a:gd name="T79" fmla="*/ 9 h 38"/>
                <a:gd name="T80" fmla="*/ 7 w 37"/>
                <a:gd name="T81" fmla="*/ 9 h 38"/>
                <a:gd name="T82" fmla="*/ 7 w 37"/>
                <a:gd name="T83" fmla="*/ 8 h 38"/>
                <a:gd name="T84" fmla="*/ 8 w 37"/>
                <a:gd name="T85" fmla="*/ 7 h 38"/>
                <a:gd name="T86" fmla="*/ 8 w 37"/>
                <a:gd name="T87" fmla="*/ 7 h 38"/>
                <a:gd name="T88" fmla="*/ 8 w 37"/>
                <a:gd name="T89" fmla="*/ 8 h 38"/>
                <a:gd name="T90" fmla="*/ 8 w 37"/>
                <a:gd name="T91" fmla="*/ 7 h 38"/>
                <a:gd name="T92" fmla="*/ 8 w 37"/>
                <a:gd name="T93" fmla="*/ 7 h 38"/>
                <a:gd name="T94" fmla="*/ 1 w 37"/>
                <a:gd name="T95" fmla="*/ 0 h 38"/>
                <a:gd name="T96" fmla="*/ 1 w 37"/>
                <a:gd name="T97" fmla="*/ 1 h 38"/>
                <a:gd name="T98" fmla="*/ 0 w 37"/>
                <a:gd name="T99" fmla="*/ 2 h 38"/>
                <a:gd name="T100" fmla="*/ 4 w 37"/>
                <a:gd name="T101" fmla="*/ 6 h 38"/>
                <a:gd name="T102" fmla="*/ 6 w 37"/>
                <a:gd name="T103" fmla="*/ 6 h 38"/>
                <a:gd name="T104" fmla="*/ 6 w 37"/>
                <a:gd name="T105" fmla="*/ 5 h 38"/>
                <a:gd name="T106" fmla="*/ 1 w 37"/>
                <a:gd name="T107"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8">
                  <a:moveTo>
                    <a:pt x="35" y="34"/>
                  </a:moveTo>
                  <a:cubicBezTo>
                    <a:pt x="33" y="34"/>
                    <a:pt x="33" y="34"/>
                    <a:pt x="33" y="34"/>
                  </a:cubicBezTo>
                  <a:cubicBezTo>
                    <a:pt x="33" y="35"/>
                    <a:pt x="33" y="35"/>
                    <a:pt x="33" y="35"/>
                  </a:cubicBezTo>
                  <a:cubicBezTo>
                    <a:pt x="36" y="38"/>
                    <a:pt x="36" y="38"/>
                    <a:pt x="36" y="38"/>
                  </a:cubicBezTo>
                  <a:cubicBezTo>
                    <a:pt x="36" y="38"/>
                    <a:pt x="36" y="37"/>
                    <a:pt x="36" y="37"/>
                  </a:cubicBezTo>
                  <a:cubicBezTo>
                    <a:pt x="37" y="37"/>
                    <a:pt x="37" y="36"/>
                    <a:pt x="37" y="36"/>
                  </a:cubicBezTo>
                  <a:cubicBezTo>
                    <a:pt x="35" y="34"/>
                    <a:pt x="35" y="34"/>
                    <a:pt x="35" y="34"/>
                  </a:cubicBezTo>
                  <a:moveTo>
                    <a:pt x="30" y="29"/>
                  </a:moveTo>
                  <a:cubicBezTo>
                    <a:pt x="30" y="30"/>
                    <a:pt x="29" y="30"/>
                    <a:pt x="28" y="31"/>
                  </a:cubicBezTo>
                  <a:cubicBezTo>
                    <a:pt x="31" y="33"/>
                    <a:pt x="31" y="33"/>
                    <a:pt x="31" y="33"/>
                  </a:cubicBezTo>
                  <a:cubicBezTo>
                    <a:pt x="31" y="33"/>
                    <a:pt x="31" y="33"/>
                    <a:pt x="31" y="33"/>
                  </a:cubicBezTo>
                  <a:cubicBezTo>
                    <a:pt x="31" y="32"/>
                    <a:pt x="31" y="32"/>
                    <a:pt x="31" y="32"/>
                  </a:cubicBezTo>
                  <a:cubicBezTo>
                    <a:pt x="31" y="31"/>
                    <a:pt x="32" y="31"/>
                    <a:pt x="32" y="31"/>
                  </a:cubicBezTo>
                  <a:cubicBezTo>
                    <a:pt x="32" y="31"/>
                    <a:pt x="32" y="31"/>
                    <a:pt x="32" y="31"/>
                  </a:cubicBezTo>
                  <a:cubicBezTo>
                    <a:pt x="30" y="29"/>
                    <a:pt x="30" y="29"/>
                    <a:pt x="30" y="29"/>
                  </a:cubicBezTo>
                  <a:moveTo>
                    <a:pt x="25" y="24"/>
                  </a:moveTo>
                  <a:cubicBezTo>
                    <a:pt x="24" y="25"/>
                    <a:pt x="24" y="25"/>
                    <a:pt x="24" y="25"/>
                  </a:cubicBezTo>
                  <a:cubicBezTo>
                    <a:pt x="24" y="26"/>
                    <a:pt x="24" y="26"/>
                    <a:pt x="24" y="26"/>
                  </a:cubicBezTo>
                  <a:cubicBezTo>
                    <a:pt x="27" y="29"/>
                    <a:pt x="27" y="29"/>
                    <a:pt x="27" y="29"/>
                  </a:cubicBezTo>
                  <a:cubicBezTo>
                    <a:pt x="27" y="29"/>
                    <a:pt x="28" y="28"/>
                    <a:pt x="28" y="27"/>
                  </a:cubicBezTo>
                  <a:cubicBezTo>
                    <a:pt x="25" y="24"/>
                    <a:pt x="25" y="24"/>
                    <a:pt x="25" y="24"/>
                  </a:cubicBezTo>
                  <a:moveTo>
                    <a:pt x="20" y="22"/>
                  </a:moveTo>
                  <a:cubicBezTo>
                    <a:pt x="20" y="22"/>
                    <a:pt x="20" y="22"/>
                    <a:pt x="20" y="22"/>
                  </a:cubicBezTo>
                  <a:cubicBezTo>
                    <a:pt x="22" y="24"/>
                    <a:pt x="22" y="24"/>
                    <a:pt x="22" y="24"/>
                  </a:cubicBezTo>
                  <a:cubicBezTo>
                    <a:pt x="22" y="24"/>
                    <a:pt x="22" y="24"/>
                    <a:pt x="22" y="24"/>
                  </a:cubicBezTo>
                  <a:cubicBezTo>
                    <a:pt x="20" y="22"/>
                    <a:pt x="20" y="22"/>
                    <a:pt x="20" y="22"/>
                  </a:cubicBezTo>
                  <a:moveTo>
                    <a:pt x="13" y="15"/>
                  </a:moveTo>
                  <a:cubicBezTo>
                    <a:pt x="13" y="15"/>
                    <a:pt x="13" y="15"/>
                    <a:pt x="13" y="15"/>
                  </a:cubicBezTo>
                  <a:cubicBezTo>
                    <a:pt x="16" y="18"/>
                    <a:pt x="16" y="18"/>
                    <a:pt x="16" y="18"/>
                  </a:cubicBezTo>
                  <a:cubicBezTo>
                    <a:pt x="16" y="18"/>
                    <a:pt x="16" y="18"/>
                    <a:pt x="16" y="18"/>
                  </a:cubicBezTo>
                  <a:cubicBezTo>
                    <a:pt x="13" y="15"/>
                    <a:pt x="13" y="15"/>
                    <a:pt x="13" y="15"/>
                  </a:cubicBezTo>
                  <a:moveTo>
                    <a:pt x="10" y="9"/>
                  </a:moveTo>
                  <a:cubicBezTo>
                    <a:pt x="9" y="10"/>
                    <a:pt x="9" y="10"/>
                    <a:pt x="8" y="11"/>
                  </a:cubicBezTo>
                  <a:cubicBezTo>
                    <a:pt x="11" y="14"/>
                    <a:pt x="11" y="14"/>
                    <a:pt x="11" y="14"/>
                  </a:cubicBezTo>
                  <a:cubicBezTo>
                    <a:pt x="13" y="13"/>
                    <a:pt x="13" y="13"/>
                    <a:pt x="13" y="13"/>
                  </a:cubicBezTo>
                  <a:cubicBezTo>
                    <a:pt x="13" y="12"/>
                    <a:pt x="13" y="12"/>
                    <a:pt x="13" y="12"/>
                  </a:cubicBezTo>
                  <a:cubicBezTo>
                    <a:pt x="10" y="9"/>
                    <a:pt x="10" y="9"/>
                    <a:pt x="10" y="9"/>
                  </a:cubicBezTo>
                  <a:moveTo>
                    <a:pt x="7" y="8"/>
                  </a:moveTo>
                  <a:cubicBezTo>
                    <a:pt x="7" y="9"/>
                    <a:pt x="7" y="9"/>
                    <a:pt x="7" y="9"/>
                  </a:cubicBezTo>
                  <a:cubicBezTo>
                    <a:pt x="6" y="9"/>
                    <a:pt x="6" y="9"/>
                    <a:pt x="6" y="9"/>
                  </a:cubicBezTo>
                  <a:cubicBezTo>
                    <a:pt x="7" y="9"/>
                    <a:pt x="7" y="9"/>
                    <a:pt x="7" y="9"/>
                  </a:cubicBezTo>
                  <a:cubicBezTo>
                    <a:pt x="7" y="9"/>
                    <a:pt x="7" y="9"/>
                    <a:pt x="7" y="8"/>
                  </a:cubicBezTo>
                  <a:moveTo>
                    <a:pt x="8" y="7"/>
                  </a:moveTo>
                  <a:cubicBezTo>
                    <a:pt x="8" y="7"/>
                    <a:pt x="8" y="7"/>
                    <a:pt x="8" y="7"/>
                  </a:cubicBezTo>
                  <a:cubicBezTo>
                    <a:pt x="8" y="8"/>
                    <a:pt x="8" y="8"/>
                    <a:pt x="8" y="8"/>
                  </a:cubicBezTo>
                  <a:cubicBezTo>
                    <a:pt x="8" y="8"/>
                    <a:pt x="8" y="8"/>
                    <a:pt x="8" y="7"/>
                  </a:cubicBezTo>
                  <a:cubicBezTo>
                    <a:pt x="8" y="7"/>
                    <a:pt x="8" y="7"/>
                    <a:pt x="8" y="7"/>
                  </a:cubicBezTo>
                  <a:moveTo>
                    <a:pt x="1" y="0"/>
                  </a:moveTo>
                  <a:cubicBezTo>
                    <a:pt x="1" y="1"/>
                    <a:pt x="1" y="1"/>
                    <a:pt x="1" y="1"/>
                  </a:cubicBezTo>
                  <a:cubicBezTo>
                    <a:pt x="0" y="2"/>
                    <a:pt x="0" y="2"/>
                    <a:pt x="0" y="2"/>
                  </a:cubicBezTo>
                  <a:cubicBezTo>
                    <a:pt x="4" y="6"/>
                    <a:pt x="4" y="6"/>
                    <a:pt x="4" y="6"/>
                  </a:cubicBezTo>
                  <a:cubicBezTo>
                    <a:pt x="6" y="6"/>
                    <a:pt x="6" y="6"/>
                    <a:pt x="6" y="6"/>
                  </a:cubicBezTo>
                  <a:cubicBezTo>
                    <a:pt x="6" y="5"/>
                    <a:pt x="6" y="5"/>
                    <a:pt x="6" y="5"/>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5"/>
            <p:cNvSpPr/>
            <p:nvPr/>
          </p:nvSpPr>
          <p:spPr bwMode="auto">
            <a:xfrm rot="20333012">
              <a:off x="2558945" y="-214943"/>
              <a:ext cx="39485" cy="55279"/>
            </a:xfrm>
            <a:custGeom>
              <a:gdLst>
                <a:gd name="T0" fmla="*/ 2 w 4"/>
                <a:gd name="T1" fmla="*/ 0 h 5"/>
                <a:gd name="T2" fmla="*/ 1 w 4"/>
                <a:gd name="T3" fmla="*/ 0 h 5"/>
                <a:gd name="T4" fmla="*/ 0 w 4"/>
                <a:gd name="T5" fmla="*/ 1 h 5"/>
                <a:gd name="T6" fmla="*/ 0 w 4"/>
                <a:gd name="T7" fmla="*/ 2 h 5"/>
                <a:gd name="T8" fmla="*/ 0 w 4"/>
                <a:gd name="T9" fmla="*/ 4 h 5"/>
                <a:gd name="T10" fmla="*/ 2 w 4"/>
                <a:gd name="T11" fmla="*/ 5 h 5"/>
                <a:gd name="T12" fmla="*/ 4 w 4"/>
                <a:gd name="T13" fmla="*/ 4 h 5"/>
                <a:gd name="T14" fmla="*/ 4 w 4"/>
                <a:gd name="T15" fmla="*/ 1 h 5"/>
                <a:gd name="T16" fmla="*/ 2 w 4"/>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1" y="0"/>
                    <a:pt x="1" y="0"/>
                  </a:cubicBezTo>
                  <a:cubicBezTo>
                    <a:pt x="1" y="0"/>
                    <a:pt x="1" y="1"/>
                    <a:pt x="0" y="1"/>
                  </a:cubicBezTo>
                  <a:cubicBezTo>
                    <a:pt x="0" y="1"/>
                    <a:pt x="0" y="2"/>
                    <a:pt x="0" y="2"/>
                  </a:cubicBezTo>
                  <a:cubicBezTo>
                    <a:pt x="0" y="3"/>
                    <a:pt x="0" y="4"/>
                    <a:pt x="0" y="4"/>
                  </a:cubicBezTo>
                  <a:cubicBezTo>
                    <a:pt x="1" y="5"/>
                    <a:pt x="1" y="5"/>
                    <a:pt x="2" y="5"/>
                  </a:cubicBezTo>
                  <a:cubicBezTo>
                    <a:pt x="3" y="5"/>
                    <a:pt x="3" y="5"/>
                    <a:pt x="4" y="4"/>
                  </a:cubicBezTo>
                  <a:cubicBezTo>
                    <a:pt x="4" y="3"/>
                    <a:pt x="4" y="2"/>
                    <a:pt x="4" y="1"/>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6"/>
            <p:cNvSpPr/>
            <p:nvPr/>
          </p:nvSpPr>
          <p:spPr bwMode="auto">
            <a:xfrm rot="20333012">
              <a:off x="2027944" y="-442171"/>
              <a:ext cx="39485" cy="39485"/>
            </a:xfrm>
            <a:custGeom>
              <a:gdLst>
                <a:gd name="T0" fmla="*/ 2 w 4"/>
                <a:gd name="T1" fmla="*/ 0 h 4"/>
                <a:gd name="T2" fmla="*/ 0 w 4"/>
                <a:gd name="T3" fmla="*/ 0 h 4"/>
                <a:gd name="T4" fmla="*/ 0 w 4"/>
                <a:gd name="T5" fmla="*/ 3 h 4"/>
                <a:gd name="T6" fmla="*/ 2 w 4"/>
                <a:gd name="T7" fmla="*/ 4 h 4"/>
                <a:gd name="T8" fmla="*/ 3 w 4"/>
                <a:gd name="T9" fmla="*/ 4 h 4"/>
                <a:gd name="T10" fmla="*/ 4 w 4"/>
                <a:gd name="T11" fmla="*/ 3 h 4"/>
                <a:gd name="T12" fmla="*/ 4 w 4"/>
                <a:gd name="T13" fmla="*/ 2 h 4"/>
                <a:gd name="T14" fmla="*/ 4 w 4"/>
                <a:gd name="T15" fmla="*/ 0 h 4"/>
                <a:gd name="T16" fmla="*/ 2 w 4"/>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1" y="0"/>
                    <a:pt x="1" y="0"/>
                    <a:pt x="0" y="0"/>
                  </a:cubicBezTo>
                  <a:cubicBezTo>
                    <a:pt x="0" y="1"/>
                    <a:pt x="0" y="3"/>
                    <a:pt x="0" y="3"/>
                  </a:cubicBezTo>
                  <a:cubicBezTo>
                    <a:pt x="1" y="4"/>
                    <a:pt x="1" y="4"/>
                    <a:pt x="2" y="4"/>
                  </a:cubicBezTo>
                  <a:cubicBezTo>
                    <a:pt x="2" y="4"/>
                    <a:pt x="3" y="4"/>
                    <a:pt x="3" y="4"/>
                  </a:cubicBezTo>
                  <a:cubicBezTo>
                    <a:pt x="3" y="4"/>
                    <a:pt x="3" y="4"/>
                    <a:pt x="4" y="3"/>
                  </a:cubicBezTo>
                  <a:cubicBezTo>
                    <a:pt x="4" y="3"/>
                    <a:pt x="4" y="3"/>
                    <a:pt x="4" y="2"/>
                  </a:cubicBezTo>
                  <a:cubicBezTo>
                    <a:pt x="4" y="2"/>
                    <a:pt x="4"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7"/>
            <p:cNvSpPr/>
            <p:nvPr/>
          </p:nvSpPr>
          <p:spPr bwMode="auto">
            <a:xfrm rot="20333012">
              <a:off x="2482762" y="-256022"/>
              <a:ext cx="94764" cy="39485"/>
            </a:xfrm>
            <a:custGeom>
              <a:gdLst>
                <a:gd name="T0" fmla="*/ 8 w 9"/>
                <a:gd name="T1" fmla="*/ 0 h 3"/>
                <a:gd name="T2" fmla="*/ 1 w 9"/>
                <a:gd name="T3" fmla="*/ 0 h 3"/>
                <a:gd name="T4" fmla="*/ 1 w 9"/>
                <a:gd name="T5" fmla="*/ 0 h 3"/>
                <a:gd name="T6" fmla="*/ 0 w 9"/>
                <a:gd name="T7" fmla="*/ 1 h 3"/>
                <a:gd name="T8" fmla="*/ 1 w 9"/>
                <a:gd name="T9" fmla="*/ 0 h 3"/>
                <a:gd name="T10" fmla="*/ 1 w 9"/>
                <a:gd name="T11" fmla="*/ 0 h 3"/>
                <a:gd name="T12" fmla="*/ 2 w 9"/>
                <a:gd name="T13" fmla="*/ 2 h 3"/>
                <a:gd name="T14" fmla="*/ 2 w 9"/>
                <a:gd name="T15" fmla="*/ 3 h 3"/>
                <a:gd name="T16" fmla="*/ 4 w 9"/>
                <a:gd name="T17" fmla="*/ 3 h 3"/>
                <a:gd name="T18" fmla="*/ 8 w 9"/>
                <a:gd name="T19" fmla="*/ 3 h 3"/>
                <a:gd name="T20" fmla="*/ 9 w 9"/>
                <a:gd name="T21" fmla="*/ 1 h 3"/>
                <a:gd name="T22" fmla="*/ 8 w 9"/>
                <a:gd name="T23"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8" y="0"/>
                  </a:moveTo>
                  <a:cubicBezTo>
                    <a:pt x="1" y="0"/>
                    <a:pt x="1" y="0"/>
                    <a:pt x="1" y="0"/>
                  </a:cubicBezTo>
                  <a:cubicBezTo>
                    <a:pt x="1" y="0"/>
                    <a:pt x="1" y="0"/>
                    <a:pt x="1" y="0"/>
                  </a:cubicBezTo>
                  <a:cubicBezTo>
                    <a:pt x="1" y="0"/>
                    <a:pt x="0" y="0"/>
                    <a:pt x="0" y="1"/>
                  </a:cubicBezTo>
                  <a:cubicBezTo>
                    <a:pt x="0" y="1"/>
                    <a:pt x="1" y="0"/>
                    <a:pt x="1" y="0"/>
                  </a:cubicBezTo>
                  <a:cubicBezTo>
                    <a:pt x="1" y="0"/>
                    <a:pt x="1" y="0"/>
                    <a:pt x="1" y="0"/>
                  </a:cubicBezTo>
                  <a:cubicBezTo>
                    <a:pt x="1" y="0"/>
                    <a:pt x="2" y="1"/>
                    <a:pt x="2" y="2"/>
                  </a:cubicBezTo>
                  <a:cubicBezTo>
                    <a:pt x="2" y="3"/>
                    <a:pt x="2" y="3"/>
                    <a:pt x="2" y="3"/>
                  </a:cubicBezTo>
                  <a:cubicBezTo>
                    <a:pt x="4" y="3"/>
                    <a:pt x="4" y="3"/>
                    <a:pt x="4" y="3"/>
                  </a:cubicBezTo>
                  <a:cubicBezTo>
                    <a:pt x="8" y="3"/>
                    <a:pt x="8" y="3"/>
                    <a:pt x="8" y="3"/>
                  </a:cubicBezTo>
                  <a:cubicBezTo>
                    <a:pt x="8" y="3"/>
                    <a:pt x="9" y="2"/>
                    <a:pt x="9" y="1"/>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8"/>
            <p:cNvSpPr/>
            <p:nvPr/>
          </p:nvSpPr>
          <p:spPr bwMode="auto">
            <a:xfrm rot="20333012">
              <a:off x="2496528" y="-245340"/>
              <a:ext cx="23692" cy="102659"/>
            </a:xfrm>
            <a:custGeom>
              <a:gdLst>
                <a:gd name="T0" fmla="*/ 1 w 2"/>
                <a:gd name="T1" fmla="*/ 0 h 9"/>
                <a:gd name="T2" fmla="*/ 1 w 2"/>
                <a:gd name="T3" fmla="*/ 0 h 9"/>
                <a:gd name="T4" fmla="*/ 0 w 2"/>
                <a:gd name="T5" fmla="*/ 1 h 9"/>
                <a:gd name="T6" fmla="*/ 0 w 2"/>
                <a:gd name="T7" fmla="*/ 2 h 9"/>
                <a:gd name="T8" fmla="*/ 0 w 2"/>
                <a:gd name="T9" fmla="*/ 2 h 9"/>
                <a:gd name="T10" fmla="*/ 0 w 2"/>
                <a:gd name="T11" fmla="*/ 8 h 9"/>
                <a:gd name="T12" fmla="*/ 1 w 2"/>
                <a:gd name="T13" fmla="*/ 9 h 9"/>
                <a:gd name="T14" fmla="*/ 2 w 2"/>
                <a:gd name="T15" fmla="*/ 8 h 9"/>
                <a:gd name="T16" fmla="*/ 2 w 2"/>
                <a:gd name="T17" fmla="*/ 4 h 9"/>
                <a:gd name="T18" fmla="*/ 2 w 2"/>
                <a:gd name="T19" fmla="*/ 3 h 9"/>
                <a:gd name="T20" fmla="*/ 2 w 2"/>
                <a:gd name="T21" fmla="*/ 2 h 9"/>
                <a:gd name="T22" fmla="*/ 1 w 2"/>
                <a:gd name="T2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9">
                  <a:moveTo>
                    <a:pt x="1" y="0"/>
                  </a:moveTo>
                  <a:cubicBezTo>
                    <a:pt x="1" y="0"/>
                    <a:pt x="1" y="0"/>
                    <a:pt x="1" y="0"/>
                  </a:cubicBezTo>
                  <a:cubicBezTo>
                    <a:pt x="1" y="0"/>
                    <a:pt x="0" y="1"/>
                    <a:pt x="0" y="1"/>
                  </a:cubicBezTo>
                  <a:cubicBezTo>
                    <a:pt x="0" y="1"/>
                    <a:pt x="0" y="1"/>
                    <a:pt x="0" y="2"/>
                  </a:cubicBezTo>
                  <a:cubicBezTo>
                    <a:pt x="0" y="2"/>
                    <a:pt x="0" y="2"/>
                    <a:pt x="0" y="2"/>
                  </a:cubicBezTo>
                  <a:cubicBezTo>
                    <a:pt x="0" y="8"/>
                    <a:pt x="0" y="8"/>
                    <a:pt x="0" y="8"/>
                  </a:cubicBezTo>
                  <a:cubicBezTo>
                    <a:pt x="0" y="9"/>
                    <a:pt x="0" y="9"/>
                    <a:pt x="1" y="9"/>
                  </a:cubicBezTo>
                  <a:cubicBezTo>
                    <a:pt x="1" y="9"/>
                    <a:pt x="2" y="9"/>
                    <a:pt x="2" y="8"/>
                  </a:cubicBezTo>
                  <a:cubicBezTo>
                    <a:pt x="2" y="4"/>
                    <a:pt x="2" y="4"/>
                    <a:pt x="2" y="4"/>
                  </a:cubicBezTo>
                  <a:cubicBezTo>
                    <a:pt x="2" y="3"/>
                    <a:pt x="2" y="3"/>
                    <a:pt x="2" y="3"/>
                  </a:cubicBezTo>
                  <a:cubicBezTo>
                    <a:pt x="2" y="2"/>
                    <a:pt x="2" y="2"/>
                    <a:pt x="2" y="2"/>
                  </a:cubicBezTo>
                  <a:cubicBezTo>
                    <a:pt x="2"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9"/>
            <p:cNvSpPr/>
            <p:nvPr/>
          </p:nvSpPr>
          <p:spPr bwMode="auto">
            <a:xfrm rot="20333012">
              <a:off x="2132784" y="-451268"/>
              <a:ext cx="15794" cy="78968"/>
            </a:xfrm>
            <a:custGeom>
              <a:gdLst>
                <a:gd name="T0" fmla="*/ 1 w 2"/>
                <a:gd name="T1" fmla="*/ 0 h 8"/>
                <a:gd name="T2" fmla="*/ 1 w 2"/>
                <a:gd name="T3" fmla="*/ 0 h 8"/>
                <a:gd name="T4" fmla="*/ 0 w 2"/>
                <a:gd name="T5" fmla="*/ 1 h 8"/>
                <a:gd name="T6" fmla="*/ 0 w 2"/>
                <a:gd name="T7" fmla="*/ 5 h 8"/>
                <a:gd name="T8" fmla="*/ 0 w 2"/>
                <a:gd name="T9" fmla="*/ 6 h 8"/>
                <a:gd name="T10" fmla="*/ 1 w 2"/>
                <a:gd name="T11" fmla="*/ 6 h 8"/>
                <a:gd name="T12" fmla="*/ 2 w 2"/>
                <a:gd name="T13" fmla="*/ 8 h 8"/>
                <a:gd name="T14" fmla="*/ 2 w 2"/>
                <a:gd name="T15" fmla="*/ 8 h 8"/>
                <a:gd name="T16" fmla="*/ 2 w 2"/>
                <a:gd name="T17" fmla="*/ 8 h 8"/>
                <a:gd name="T18" fmla="*/ 2 w 2"/>
                <a:gd name="T19" fmla="*/ 7 h 8"/>
                <a:gd name="T20" fmla="*/ 2 w 2"/>
                <a:gd name="T21" fmla="*/ 7 h 8"/>
                <a:gd name="T22" fmla="*/ 2 w 2"/>
                <a:gd name="T23" fmla="*/ 1 h 8"/>
                <a:gd name="T24" fmla="*/ 1 w 2"/>
                <a:gd name="T25"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8">
                  <a:moveTo>
                    <a:pt x="1" y="0"/>
                  </a:moveTo>
                  <a:cubicBezTo>
                    <a:pt x="1" y="0"/>
                    <a:pt x="1" y="0"/>
                    <a:pt x="1" y="0"/>
                  </a:cubicBezTo>
                  <a:cubicBezTo>
                    <a:pt x="0" y="0"/>
                    <a:pt x="0" y="0"/>
                    <a:pt x="0" y="1"/>
                  </a:cubicBezTo>
                  <a:cubicBezTo>
                    <a:pt x="0" y="5"/>
                    <a:pt x="0" y="5"/>
                    <a:pt x="0" y="5"/>
                  </a:cubicBezTo>
                  <a:cubicBezTo>
                    <a:pt x="0" y="6"/>
                    <a:pt x="0" y="6"/>
                    <a:pt x="0" y="6"/>
                  </a:cubicBezTo>
                  <a:cubicBezTo>
                    <a:pt x="1" y="6"/>
                    <a:pt x="1" y="6"/>
                    <a:pt x="1" y="6"/>
                  </a:cubicBezTo>
                  <a:cubicBezTo>
                    <a:pt x="1" y="6"/>
                    <a:pt x="2" y="7"/>
                    <a:pt x="2" y="8"/>
                  </a:cubicBezTo>
                  <a:cubicBezTo>
                    <a:pt x="2" y="8"/>
                    <a:pt x="2" y="8"/>
                    <a:pt x="2" y="8"/>
                  </a:cubicBezTo>
                  <a:cubicBezTo>
                    <a:pt x="2" y="8"/>
                    <a:pt x="2" y="8"/>
                    <a:pt x="2" y="8"/>
                  </a:cubicBezTo>
                  <a:cubicBezTo>
                    <a:pt x="2" y="8"/>
                    <a:pt x="2" y="8"/>
                    <a:pt x="2" y="7"/>
                  </a:cubicBezTo>
                  <a:cubicBezTo>
                    <a:pt x="2" y="7"/>
                    <a:pt x="2" y="7"/>
                    <a:pt x="2" y="7"/>
                  </a:cubicBezTo>
                  <a:cubicBezTo>
                    <a:pt x="2" y="1"/>
                    <a:pt x="2"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0"/>
            <p:cNvSpPr/>
            <p:nvPr/>
          </p:nvSpPr>
          <p:spPr bwMode="auto">
            <a:xfrm rot="20333012">
              <a:off x="2070693" y="-376521"/>
              <a:ext cx="94764" cy="31587"/>
            </a:xfrm>
            <a:custGeom>
              <a:gdLst>
                <a:gd name="T0" fmla="*/ 8 w 9"/>
                <a:gd name="T1" fmla="*/ 0 h 3"/>
                <a:gd name="T2" fmla="*/ 7 w 9"/>
                <a:gd name="T3" fmla="*/ 0 h 3"/>
                <a:gd name="T4" fmla="*/ 5 w 9"/>
                <a:gd name="T5" fmla="*/ 0 h 3"/>
                <a:gd name="T6" fmla="*/ 1 w 9"/>
                <a:gd name="T7" fmla="*/ 0 h 3"/>
                <a:gd name="T8" fmla="*/ 0 w 9"/>
                <a:gd name="T9" fmla="*/ 2 h 3"/>
                <a:gd name="T10" fmla="*/ 1 w 9"/>
                <a:gd name="T11" fmla="*/ 3 h 3"/>
                <a:gd name="T12" fmla="*/ 1 w 9"/>
                <a:gd name="T13" fmla="*/ 3 h 3"/>
                <a:gd name="T14" fmla="*/ 7 w 9"/>
                <a:gd name="T15" fmla="*/ 3 h 3"/>
                <a:gd name="T16" fmla="*/ 8 w 9"/>
                <a:gd name="T17" fmla="*/ 3 h 3"/>
                <a:gd name="T18" fmla="*/ 8 w 9"/>
                <a:gd name="T19" fmla="*/ 2 h 3"/>
                <a:gd name="T20" fmla="*/ 9 w 9"/>
                <a:gd name="T21" fmla="*/ 2 h 3"/>
                <a:gd name="T22" fmla="*/ 9 w 9"/>
                <a:gd name="T23" fmla="*/ 2 h 3"/>
                <a:gd name="T24" fmla="*/ 8 w 9"/>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8" y="0"/>
                  </a:moveTo>
                  <a:cubicBezTo>
                    <a:pt x="7" y="0"/>
                    <a:pt x="7" y="0"/>
                    <a:pt x="7" y="0"/>
                  </a:cubicBezTo>
                  <a:cubicBezTo>
                    <a:pt x="5" y="0"/>
                    <a:pt x="5" y="0"/>
                    <a:pt x="5" y="0"/>
                  </a:cubicBezTo>
                  <a:cubicBezTo>
                    <a:pt x="1" y="0"/>
                    <a:pt x="1" y="0"/>
                    <a:pt x="1" y="0"/>
                  </a:cubicBezTo>
                  <a:cubicBezTo>
                    <a:pt x="0" y="0"/>
                    <a:pt x="0" y="1"/>
                    <a:pt x="0" y="2"/>
                  </a:cubicBezTo>
                  <a:cubicBezTo>
                    <a:pt x="0" y="2"/>
                    <a:pt x="0" y="3"/>
                    <a:pt x="1" y="3"/>
                  </a:cubicBezTo>
                  <a:cubicBezTo>
                    <a:pt x="1" y="3"/>
                    <a:pt x="1" y="3"/>
                    <a:pt x="1" y="3"/>
                  </a:cubicBezTo>
                  <a:cubicBezTo>
                    <a:pt x="7" y="3"/>
                    <a:pt x="7" y="3"/>
                    <a:pt x="7" y="3"/>
                  </a:cubicBezTo>
                  <a:cubicBezTo>
                    <a:pt x="8" y="3"/>
                    <a:pt x="8" y="3"/>
                    <a:pt x="8" y="3"/>
                  </a:cubicBezTo>
                  <a:cubicBezTo>
                    <a:pt x="8" y="3"/>
                    <a:pt x="8" y="3"/>
                    <a:pt x="8" y="2"/>
                  </a:cubicBezTo>
                  <a:cubicBezTo>
                    <a:pt x="8" y="2"/>
                    <a:pt x="9" y="2"/>
                    <a:pt x="9" y="2"/>
                  </a:cubicBezTo>
                  <a:cubicBezTo>
                    <a:pt x="9" y="2"/>
                    <a:pt x="9" y="2"/>
                    <a:pt x="9" y="2"/>
                  </a:cubicBezTo>
                  <a:cubicBezTo>
                    <a:pt x="9" y="1"/>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1"/>
            <p:cNvSpPr>
              <a:spLocks noEditPoints="1"/>
            </p:cNvSpPr>
            <p:nvPr/>
          </p:nvSpPr>
          <p:spPr bwMode="auto">
            <a:xfrm rot="20333012">
              <a:off x="2119183" y="-509081"/>
              <a:ext cx="402741" cy="402741"/>
            </a:xfrm>
            <a:custGeom>
              <a:gdLst>
                <a:gd name="T0" fmla="*/ 3 w 38"/>
                <a:gd name="T1" fmla="*/ 34 h 38"/>
                <a:gd name="T2" fmla="*/ 0 w 38"/>
                <a:gd name="T3" fmla="*/ 36 h 38"/>
                <a:gd name="T4" fmla="*/ 1 w 38"/>
                <a:gd name="T5" fmla="*/ 37 h 38"/>
                <a:gd name="T6" fmla="*/ 2 w 38"/>
                <a:gd name="T7" fmla="*/ 38 h 38"/>
                <a:gd name="T8" fmla="*/ 4 w 38"/>
                <a:gd name="T9" fmla="*/ 35 h 38"/>
                <a:gd name="T10" fmla="*/ 4 w 38"/>
                <a:gd name="T11" fmla="*/ 34 h 38"/>
                <a:gd name="T12" fmla="*/ 3 w 38"/>
                <a:gd name="T13" fmla="*/ 34 h 38"/>
                <a:gd name="T14" fmla="*/ 7 w 38"/>
                <a:gd name="T15" fmla="*/ 29 h 38"/>
                <a:gd name="T16" fmla="*/ 5 w 38"/>
                <a:gd name="T17" fmla="*/ 31 h 38"/>
                <a:gd name="T18" fmla="*/ 5 w 38"/>
                <a:gd name="T19" fmla="*/ 31 h 38"/>
                <a:gd name="T20" fmla="*/ 6 w 38"/>
                <a:gd name="T21" fmla="*/ 32 h 38"/>
                <a:gd name="T22" fmla="*/ 7 w 38"/>
                <a:gd name="T23" fmla="*/ 33 h 38"/>
                <a:gd name="T24" fmla="*/ 7 w 38"/>
                <a:gd name="T25" fmla="*/ 33 h 38"/>
                <a:gd name="T26" fmla="*/ 9 w 38"/>
                <a:gd name="T27" fmla="*/ 31 h 38"/>
                <a:gd name="T28" fmla="*/ 7 w 38"/>
                <a:gd name="T29" fmla="*/ 29 h 38"/>
                <a:gd name="T30" fmla="*/ 12 w 38"/>
                <a:gd name="T31" fmla="*/ 24 h 38"/>
                <a:gd name="T32" fmla="*/ 9 w 38"/>
                <a:gd name="T33" fmla="*/ 28 h 38"/>
                <a:gd name="T34" fmla="*/ 10 w 38"/>
                <a:gd name="T35" fmla="*/ 29 h 38"/>
                <a:gd name="T36" fmla="*/ 13 w 38"/>
                <a:gd name="T37" fmla="*/ 26 h 38"/>
                <a:gd name="T38" fmla="*/ 13 w 38"/>
                <a:gd name="T39" fmla="*/ 25 h 38"/>
                <a:gd name="T40" fmla="*/ 12 w 38"/>
                <a:gd name="T41" fmla="*/ 24 h 38"/>
                <a:gd name="T42" fmla="*/ 17 w 38"/>
                <a:gd name="T43" fmla="*/ 22 h 38"/>
                <a:gd name="T44" fmla="*/ 15 w 38"/>
                <a:gd name="T45" fmla="*/ 24 h 38"/>
                <a:gd name="T46" fmla="*/ 15 w 38"/>
                <a:gd name="T47" fmla="*/ 24 h 38"/>
                <a:gd name="T48" fmla="*/ 17 w 38"/>
                <a:gd name="T49" fmla="*/ 22 h 38"/>
                <a:gd name="T50" fmla="*/ 17 w 38"/>
                <a:gd name="T51" fmla="*/ 22 h 38"/>
                <a:gd name="T52" fmla="*/ 24 w 38"/>
                <a:gd name="T53" fmla="*/ 15 h 38"/>
                <a:gd name="T54" fmla="*/ 21 w 38"/>
                <a:gd name="T55" fmla="*/ 18 h 38"/>
                <a:gd name="T56" fmla="*/ 22 w 38"/>
                <a:gd name="T57" fmla="*/ 18 h 38"/>
                <a:gd name="T58" fmla="*/ 24 w 38"/>
                <a:gd name="T59" fmla="*/ 16 h 38"/>
                <a:gd name="T60" fmla="*/ 24 w 38"/>
                <a:gd name="T61" fmla="*/ 15 h 38"/>
                <a:gd name="T62" fmla="*/ 27 w 38"/>
                <a:gd name="T63" fmla="*/ 9 h 38"/>
                <a:gd name="T64" fmla="*/ 24 w 38"/>
                <a:gd name="T65" fmla="*/ 12 h 38"/>
                <a:gd name="T66" fmla="*/ 24 w 38"/>
                <a:gd name="T67" fmla="*/ 13 h 38"/>
                <a:gd name="T68" fmla="*/ 26 w 38"/>
                <a:gd name="T69" fmla="*/ 14 h 38"/>
                <a:gd name="T70" fmla="*/ 29 w 38"/>
                <a:gd name="T71" fmla="*/ 11 h 38"/>
                <a:gd name="T72" fmla="*/ 27 w 38"/>
                <a:gd name="T73" fmla="*/ 9 h 38"/>
                <a:gd name="T74" fmla="*/ 29 w 38"/>
                <a:gd name="T75" fmla="*/ 7 h 38"/>
                <a:gd name="T76" fmla="*/ 29 w 38"/>
                <a:gd name="T77" fmla="*/ 8 h 38"/>
                <a:gd name="T78" fmla="*/ 30 w 38"/>
                <a:gd name="T79" fmla="*/ 9 h 38"/>
                <a:gd name="T80" fmla="*/ 31 w 38"/>
                <a:gd name="T81" fmla="*/ 9 h 38"/>
                <a:gd name="T82" fmla="*/ 31 w 38"/>
                <a:gd name="T83" fmla="*/ 9 h 38"/>
                <a:gd name="T84" fmla="*/ 30 w 38"/>
                <a:gd name="T85" fmla="*/ 8 h 38"/>
                <a:gd name="T86" fmla="*/ 29 w 38"/>
                <a:gd name="T87" fmla="*/ 7 h 38"/>
                <a:gd name="T88" fmla="*/ 29 w 38"/>
                <a:gd name="T89" fmla="*/ 7 h 38"/>
                <a:gd name="T90" fmla="*/ 36 w 38"/>
                <a:gd name="T91" fmla="*/ 0 h 38"/>
                <a:gd name="T92" fmla="*/ 32 w 38"/>
                <a:gd name="T93" fmla="*/ 5 h 38"/>
                <a:gd name="T94" fmla="*/ 32 w 38"/>
                <a:gd name="T95" fmla="*/ 6 h 38"/>
                <a:gd name="T96" fmla="*/ 33 w 38"/>
                <a:gd name="T97" fmla="*/ 6 h 38"/>
                <a:gd name="T98" fmla="*/ 38 w 38"/>
                <a:gd name="T99" fmla="*/ 2 h 38"/>
                <a:gd name="T100" fmla="*/ 37 w 38"/>
                <a:gd name="T101" fmla="*/ 1 h 38"/>
                <a:gd name="T102" fmla="*/ 36 w 38"/>
                <a:gd name="T103" fmla="*/ 0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8">
                  <a:moveTo>
                    <a:pt x="3" y="34"/>
                  </a:moveTo>
                  <a:cubicBezTo>
                    <a:pt x="0" y="36"/>
                    <a:pt x="0" y="36"/>
                    <a:pt x="0" y="36"/>
                  </a:cubicBezTo>
                  <a:cubicBezTo>
                    <a:pt x="0" y="36"/>
                    <a:pt x="1" y="37"/>
                    <a:pt x="1" y="37"/>
                  </a:cubicBezTo>
                  <a:cubicBezTo>
                    <a:pt x="1" y="37"/>
                    <a:pt x="1" y="38"/>
                    <a:pt x="2" y="38"/>
                  </a:cubicBezTo>
                  <a:cubicBezTo>
                    <a:pt x="4" y="35"/>
                    <a:pt x="4" y="35"/>
                    <a:pt x="4" y="35"/>
                  </a:cubicBezTo>
                  <a:cubicBezTo>
                    <a:pt x="4" y="34"/>
                    <a:pt x="4" y="34"/>
                    <a:pt x="4" y="34"/>
                  </a:cubicBezTo>
                  <a:cubicBezTo>
                    <a:pt x="3" y="34"/>
                    <a:pt x="3" y="34"/>
                    <a:pt x="3" y="34"/>
                  </a:cubicBezTo>
                  <a:moveTo>
                    <a:pt x="7" y="29"/>
                  </a:moveTo>
                  <a:cubicBezTo>
                    <a:pt x="5" y="31"/>
                    <a:pt x="5" y="31"/>
                    <a:pt x="5" y="31"/>
                  </a:cubicBezTo>
                  <a:cubicBezTo>
                    <a:pt x="5" y="31"/>
                    <a:pt x="5" y="31"/>
                    <a:pt x="5" y="31"/>
                  </a:cubicBezTo>
                  <a:cubicBezTo>
                    <a:pt x="6" y="31"/>
                    <a:pt x="6" y="31"/>
                    <a:pt x="6" y="32"/>
                  </a:cubicBezTo>
                  <a:cubicBezTo>
                    <a:pt x="6" y="32"/>
                    <a:pt x="7" y="32"/>
                    <a:pt x="7" y="33"/>
                  </a:cubicBezTo>
                  <a:cubicBezTo>
                    <a:pt x="7" y="33"/>
                    <a:pt x="7" y="33"/>
                    <a:pt x="7" y="33"/>
                  </a:cubicBezTo>
                  <a:cubicBezTo>
                    <a:pt x="9" y="31"/>
                    <a:pt x="9" y="31"/>
                    <a:pt x="9" y="31"/>
                  </a:cubicBezTo>
                  <a:cubicBezTo>
                    <a:pt x="8" y="30"/>
                    <a:pt x="8" y="30"/>
                    <a:pt x="7" y="29"/>
                  </a:cubicBezTo>
                  <a:moveTo>
                    <a:pt x="12" y="24"/>
                  </a:moveTo>
                  <a:cubicBezTo>
                    <a:pt x="9" y="28"/>
                    <a:pt x="9" y="28"/>
                    <a:pt x="9" y="28"/>
                  </a:cubicBezTo>
                  <a:cubicBezTo>
                    <a:pt x="9" y="28"/>
                    <a:pt x="10" y="29"/>
                    <a:pt x="10" y="29"/>
                  </a:cubicBezTo>
                  <a:cubicBezTo>
                    <a:pt x="13" y="26"/>
                    <a:pt x="13" y="26"/>
                    <a:pt x="13" y="26"/>
                  </a:cubicBezTo>
                  <a:cubicBezTo>
                    <a:pt x="13" y="25"/>
                    <a:pt x="13" y="25"/>
                    <a:pt x="13" y="25"/>
                  </a:cubicBezTo>
                  <a:cubicBezTo>
                    <a:pt x="12" y="24"/>
                    <a:pt x="12" y="24"/>
                    <a:pt x="12" y="24"/>
                  </a:cubicBezTo>
                  <a:moveTo>
                    <a:pt x="17" y="22"/>
                  </a:moveTo>
                  <a:cubicBezTo>
                    <a:pt x="15" y="24"/>
                    <a:pt x="15" y="24"/>
                    <a:pt x="15" y="24"/>
                  </a:cubicBezTo>
                  <a:cubicBezTo>
                    <a:pt x="15" y="24"/>
                    <a:pt x="15" y="24"/>
                    <a:pt x="15" y="24"/>
                  </a:cubicBezTo>
                  <a:cubicBezTo>
                    <a:pt x="17" y="22"/>
                    <a:pt x="17" y="22"/>
                    <a:pt x="17" y="22"/>
                  </a:cubicBezTo>
                  <a:cubicBezTo>
                    <a:pt x="17" y="22"/>
                    <a:pt x="17" y="22"/>
                    <a:pt x="17" y="22"/>
                  </a:cubicBezTo>
                  <a:moveTo>
                    <a:pt x="24" y="15"/>
                  </a:moveTo>
                  <a:cubicBezTo>
                    <a:pt x="21" y="18"/>
                    <a:pt x="21" y="18"/>
                    <a:pt x="21" y="18"/>
                  </a:cubicBezTo>
                  <a:cubicBezTo>
                    <a:pt x="22" y="18"/>
                    <a:pt x="22" y="18"/>
                    <a:pt x="22" y="18"/>
                  </a:cubicBezTo>
                  <a:cubicBezTo>
                    <a:pt x="24" y="16"/>
                    <a:pt x="24" y="16"/>
                    <a:pt x="24" y="16"/>
                  </a:cubicBezTo>
                  <a:cubicBezTo>
                    <a:pt x="24" y="15"/>
                    <a:pt x="24" y="15"/>
                    <a:pt x="24" y="15"/>
                  </a:cubicBezTo>
                  <a:moveTo>
                    <a:pt x="27" y="9"/>
                  </a:moveTo>
                  <a:cubicBezTo>
                    <a:pt x="24" y="12"/>
                    <a:pt x="24" y="12"/>
                    <a:pt x="24" y="12"/>
                  </a:cubicBezTo>
                  <a:cubicBezTo>
                    <a:pt x="24" y="13"/>
                    <a:pt x="24" y="13"/>
                    <a:pt x="24" y="13"/>
                  </a:cubicBezTo>
                  <a:cubicBezTo>
                    <a:pt x="26" y="14"/>
                    <a:pt x="26" y="14"/>
                    <a:pt x="26" y="14"/>
                  </a:cubicBezTo>
                  <a:cubicBezTo>
                    <a:pt x="29" y="11"/>
                    <a:pt x="29" y="11"/>
                    <a:pt x="29" y="11"/>
                  </a:cubicBezTo>
                  <a:cubicBezTo>
                    <a:pt x="28" y="10"/>
                    <a:pt x="28" y="10"/>
                    <a:pt x="27" y="9"/>
                  </a:cubicBezTo>
                  <a:moveTo>
                    <a:pt x="29" y="7"/>
                  </a:moveTo>
                  <a:cubicBezTo>
                    <a:pt x="29" y="8"/>
                    <a:pt x="29" y="8"/>
                    <a:pt x="29" y="8"/>
                  </a:cubicBezTo>
                  <a:cubicBezTo>
                    <a:pt x="29" y="8"/>
                    <a:pt x="30" y="9"/>
                    <a:pt x="30" y="9"/>
                  </a:cubicBezTo>
                  <a:cubicBezTo>
                    <a:pt x="31" y="9"/>
                    <a:pt x="31" y="9"/>
                    <a:pt x="31" y="9"/>
                  </a:cubicBezTo>
                  <a:cubicBezTo>
                    <a:pt x="31" y="9"/>
                    <a:pt x="31" y="9"/>
                    <a:pt x="31" y="9"/>
                  </a:cubicBezTo>
                  <a:cubicBezTo>
                    <a:pt x="30" y="9"/>
                    <a:pt x="30" y="8"/>
                    <a:pt x="30" y="8"/>
                  </a:cubicBezTo>
                  <a:cubicBezTo>
                    <a:pt x="29" y="8"/>
                    <a:pt x="29" y="8"/>
                    <a:pt x="29" y="7"/>
                  </a:cubicBezTo>
                  <a:cubicBezTo>
                    <a:pt x="29" y="7"/>
                    <a:pt x="29" y="7"/>
                    <a:pt x="29" y="7"/>
                  </a:cubicBezTo>
                  <a:moveTo>
                    <a:pt x="36" y="0"/>
                  </a:moveTo>
                  <a:cubicBezTo>
                    <a:pt x="32" y="5"/>
                    <a:pt x="32" y="5"/>
                    <a:pt x="32" y="5"/>
                  </a:cubicBezTo>
                  <a:cubicBezTo>
                    <a:pt x="32" y="6"/>
                    <a:pt x="32" y="6"/>
                    <a:pt x="32" y="6"/>
                  </a:cubicBezTo>
                  <a:cubicBezTo>
                    <a:pt x="33" y="6"/>
                    <a:pt x="33" y="6"/>
                    <a:pt x="33" y="6"/>
                  </a:cubicBezTo>
                  <a:cubicBezTo>
                    <a:pt x="38" y="2"/>
                    <a:pt x="38" y="2"/>
                    <a:pt x="38" y="2"/>
                  </a:cubicBezTo>
                  <a:cubicBezTo>
                    <a:pt x="37" y="2"/>
                    <a:pt x="37" y="2"/>
                    <a:pt x="37" y="1"/>
                  </a:cubicBezTo>
                  <a:cubicBezTo>
                    <a:pt x="36" y="1"/>
                    <a:pt x="36" y="1"/>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2"/>
            <p:cNvSpPr/>
            <p:nvPr/>
          </p:nvSpPr>
          <p:spPr bwMode="auto">
            <a:xfrm rot="20333012">
              <a:off x="2175617" y="-68427"/>
              <a:ext cx="47381" cy="55279"/>
            </a:xfrm>
            <a:custGeom>
              <a:gdLst>
                <a:gd name="T0" fmla="*/ 2 w 5"/>
                <a:gd name="T1" fmla="*/ 0 h 5"/>
                <a:gd name="T2" fmla="*/ 1 w 5"/>
                <a:gd name="T3" fmla="*/ 1 h 5"/>
                <a:gd name="T4" fmla="*/ 1 w 5"/>
                <a:gd name="T5" fmla="*/ 4 h 5"/>
                <a:gd name="T6" fmla="*/ 2 w 5"/>
                <a:gd name="T7" fmla="*/ 5 h 5"/>
                <a:gd name="T8" fmla="*/ 4 w 5"/>
                <a:gd name="T9" fmla="*/ 4 h 5"/>
                <a:gd name="T10" fmla="*/ 5 w 5"/>
                <a:gd name="T11" fmla="*/ 2 h 5"/>
                <a:gd name="T12" fmla="*/ 4 w 5"/>
                <a:gd name="T13" fmla="*/ 1 h 5"/>
                <a:gd name="T14" fmla="*/ 3 w 5"/>
                <a:gd name="T15" fmla="*/ 0 h 5"/>
                <a:gd name="T16" fmla="*/ 2 w 5"/>
                <a:gd name="T17" fmla="*/ 0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cubicBezTo>
                    <a:pt x="2" y="0"/>
                    <a:pt x="1" y="0"/>
                    <a:pt x="1" y="1"/>
                  </a:cubicBezTo>
                  <a:cubicBezTo>
                    <a:pt x="0" y="2"/>
                    <a:pt x="0" y="3"/>
                    <a:pt x="1" y="4"/>
                  </a:cubicBezTo>
                  <a:cubicBezTo>
                    <a:pt x="1" y="5"/>
                    <a:pt x="2" y="5"/>
                    <a:pt x="2" y="5"/>
                  </a:cubicBezTo>
                  <a:cubicBezTo>
                    <a:pt x="3" y="5"/>
                    <a:pt x="3" y="5"/>
                    <a:pt x="4" y="4"/>
                  </a:cubicBezTo>
                  <a:cubicBezTo>
                    <a:pt x="5" y="4"/>
                    <a:pt x="5" y="3"/>
                    <a:pt x="5" y="2"/>
                  </a:cubicBezTo>
                  <a:cubicBezTo>
                    <a:pt x="4" y="2"/>
                    <a:pt x="4" y="1"/>
                    <a:pt x="4" y="1"/>
                  </a:cubicBezTo>
                  <a:cubicBezTo>
                    <a:pt x="4" y="1"/>
                    <a:pt x="3" y="0"/>
                    <a:pt x="3"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3"/>
            <p:cNvSpPr/>
            <p:nvPr/>
          </p:nvSpPr>
          <p:spPr bwMode="auto">
            <a:xfrm rot="20333012">
              <a:off x="2410476" y="-592954"/>
              <a:ext cx="55279" cy="39485"/>
            </a:xfrm>
            <a:custGeom>
              <a:gdLst>
                <a:gd name="T0" fmla="*/ 2 w 5"/>
                <a:gd name="T1" fmla="*/ 0 h 4"/>
                <a:gd name="T2" fmla="*/ 1 w 5"/>
                <a:gd name="T3" fmla="*/ 0 h 4"/>
                <a:gd name="T4" fmla="*/ 0 w 5"/>
                <a:gd name="T5" fmla="*/ 2 h 4"/>
                <a:gd name="T6" fmla="*/ 1 w 5"/>
                <a:gd name="T7" fmla="*/ 3 h 4"/>
                <a:gd name="T8" fmla="*/ 2 w 5"/>
                <a:gd name="T9" fmla="*/ 4 h 4"/>
                <a:gd name="T10" fmla="*/ 2 w 5"/>
                <a:gd name="T11" fmla="*/ 4 h 4"/>
                <a:gd name="T12" fmla="*/ 4 w 5"/>
                <a:gd name="T13" fmla="*/ 3 h 4"/>
                <a:gd name="T14" fmla="*/ 4 w 5"/>
                <a:gd name="T15" fmla="*/ 0 h 4"/>
                <a:gd name="T16" fmla="*/ 2 w 5"/>
                <a:gd name="T17" fmla="*/ 0 h 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0"/>
                    <a:pt x="1" y="0"/>
                  </a:cubicBezTo>
                  <a:cubicBezTo>
                    <a:pt x="0" y="1"/>
                    <a:pt x="0" y="2"/>
                    <a:pt x="0" y="2"/>
                  </a:cubicBezTo>
                  <a:cubicBezTo>
                    <a:pt x="0" y="3"/>
                    <a:pt x="0" y="3"/>
                    <a:pt x="1" y="3"/>
                  </a:cubicBezTo>
                  <a:cubicBezTo>
                    <a:pt x="1" y="4"/>
                    <a:pt x="1" y="4"/>
                    <a:pt x="2" y="4"/>
                  </a:cubicBezTo>
                  <a:cubicBezTo>
                    <a:pt x="2" y="4"/>
                    <a:pt x="2" y="4"/>
                    <a:pt x="2" y="4"/>
                  </a:cubicBezTo>
                  <a:cubicBezTo>
                    <a:pt x="3" y="4"/>
                    <a:pt x="3" y="4"/>
                    <a:pt x="4" y="3"/>
                  </a:cubicBezTo>
                  <a:cubicBezTo>
                    <a:pt x="5" y="3"/>
                    <a:pt x="5" y="1"/>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24"/>
            <p:cNvSpPr/>
            <p:nvPr/>
          </p:nvSpPr>
          <p:spPr bwMode="auto">
            <a:xfrm rot="20333012">
              <a:off x="2151266" y="-127998"/>
              <a:ext cx="94764" cy="39485"/>
            </a:xfrm>
            <a:custGeom>
              <a:gdLst>
                <a:gd name="T0" fmla="*/ 2 w 9"/>
                <a:gd name="T1" fmla="*/ 0 h 3"/>
                <a:gd name="T2" fmla="*/ 2 w 9"/>
                <a:gd name="T3" fmla="*/ 0 h 3"/>
                <a:gd name="T4" fmla="*/ 0 w 9"/>
                <a:gd name="T5" fmla="*/ 1 h 3"/>
                <a:gd name="T6" fmla="*/ 2 w 9"/>
                <a:gd name="T7" fmla="*/ 3 h 3"/>
                <a:gd name="T8" fmla="*/ 6 w 9"/>
                <a:gd name="T9" fmla="*/ 3 h 3"/>
                <a:gd name="T10" fmla="*/ 7 w 9"/>
                <a:gd name="T11" fmla="*/ 3 h 3"/>
                <a:gd name="T12" fmla="*/ 7 w 9"/>
                <a:gd name="T13" fmla="*/ 2 h 3"/>
                <a:gd name="T14" fmla="*/ 8 w 9"/>
                <a:gd name="T15" fmla="*/ 0 h 3"/>
                <a:gd name="T16" fmla="*/ 8 w 9"/>
                <a:gd name="T17" fmla="*/ 0 h 3"/>
                <a:gd name="T18" fmla="*/ 9 w 9"/>
                <a:gd name="T19" fmla="*/ 1 h 3"/>
                <a:gd name="T20" fmla="*/ 8 w 9"/>
                <a:gd name="T21" fmla="*/ 0 h 3"/>
                <a:gd name="T22" fmla="*/ 8 w 9"/>
                <a:gd name="T23" fmla="*/ 0 h 3"/>
                <a:gd name="T24" fmla="*/ 2 w 9"/>
                <a:gd name="T25"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
                  <a:moveTo>
                    <a:pt x="2" y="0"/>
                  </a:moveTo>
                  <a:cubicBezTo>
                    <a:pt x="2" y="0"/>
                    <a:pt x="2" y="0"/>
                    <a:pt x="2" y="0"/>
                  </a:cubicBezTo>
                  <a:cubicBezTo>
                    <a:pt x="1" y="0"/>
                    <a:pt x="0" y="1"/>
                    <a:pt x="0" y="1"/>
                  </a:cubicBezTo>
                  <a:cubicBezTo>
                    <a:pt x="0" y="2"/>
                    <a:pt x="1" y="3"/>
                    <a:pt x="2" y="3"/>
                  </a:cubicBezTo>
                  <a:cubicBezTo>
                    <a:pt x="6" y="3"/>
                    <a:pt x="6" y="3"/>
                    <a:pt x="6" y="3"/>
                  </a:cubicBezTo>
                  <a:cubicBezTo>
                    <a:pt x="7" y="3"/>
                    <a:pt x="7" y="3"/>
                    <a:pt x="7" y="3"/>
                  </a:cubicBezTo>
                  <a:cubicBezTo>
                    <a:pt x="7" y="2"/>
                    <a:pt x="7" y="2"/>
                    <a:pt x="7" y="2"/>
                  </a:cubicBezTo>
                  <a:cubicBezTo>
                    <a:pt x="7" y="1"/>
                    <a:pt x="8" y="0"/>
                    <a:pt x="8" y="0"/>
                  </a:cubicBezTo>
                  <a:cubicBezTo>
                    <a:pt x="8" y="0"/>
                    <a:pt x="8" y="0"/>
                    <a:pt x="8" y="0"/>
                  </a:cubicBezTo>
                  <a:cubicBezTo>
                    <a:pt x="9" y="0"/>
                    <a:pt x="9" y="1"/>
                    <a:pt x="9" y="1"/>
                  </a:cubicBezTo>
                  <a:cubicBezTo>
                    <a:pt x="9" y="0"/>
                    <a:pt x="9" y="0"/>
                    <a:pt x="8" y="0"/>
                  </a:cubicBezTo>
                  <a:cubicBezTo>
                    <a:pt x="8" y="0"/>
                    <a:pt x="8" y="0"/>
                    <a:pt x="8"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25"/>
            <p:cNvSpPr/>
            <p:nvPr/>
          </p:nvSpPr>
          <p:spPr bwMode="auto">
            <a:xfrm rot="20333012">
              <a:off x="2231067" y="-144344"/>
              <a:ext cx="31587" cy="102659"/>
            </a:xfrm>
            <a:custGeom>
              <a:gdLst>
                <a:gd name="T0" fmla="*/ 1 w 3"/>
                <a:gd name="T1" fmla="*/ 0 h 9"/>
                <a:gd name="T2" fmla="*/ 1 w 3"/>
                <a:gd name="T3" fmla="*/ 0 h 9"/>
                <a:gd name="T4" fmla="*/ 0 w 3"/>
                <a:gd name="T5" fmla="*/ 2 h 9"/>
                <a:gd name="T6" fmla="*/ 0 w 3"/>
                <a:gd name="T7" fmla="*/ 3 h 9"/>
                <a:gd name="T8" fmla="*/ 0 w 3"/>
                <a:gd name="T9" fmla="*/ 4 h 9"/>
                <a:gd name="T10" fmla="*/ 0 w 3"/>
                <a:gd name="T11" fmla="*/ 8 h 9"/>
                <a:gd name="T12" fmla="*/ 1 w 3"/>
                <a:gd name="T13" fmla="*/ 9 h 9"/>
                <a:gd name="T14" fmla="*/ 3 w 3"/>
                <a:gd name="T15" fmla="*/ 8 h 9"/>
                <a:gd name="T16" fmla="*/ 3 w 3"/>
                <a:gd name="T17" fmla="*/ 2 h 9"/>
                <a:gd name="T18" fmla="*/ 3 w 3"/>
                <a:gd name="T19" fmla="*/ 2 h 9"/>
                <a:gd name="T20" fmla="*/ 2 w 3"/>
                <a:gd name="T21" fmla="*/ 1 h 9"/>
                <a:gd name="T22" fmla="*/ 1 w 3"/>
                <a:gd name="T23" fmla="*/ 0 h 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9">
                  <a:moveTo>
                    <a:pt x="1" y="0"/>
                  </a:moveTo>
                  <a:cubicBezTo>
                    <a:pt x="1" y="0"/>
                    <a:pt x="1" y="0"/>
                    <a:pt x="1" y="0"/>
                  </a:cubicBezTo>
                  <a:cubicBezTo>
                    <a:pt x="1" y="0"/>
                    <a:pt x="0" y="1"/>
                    <a:pt x="0" y="2"/>
                  </a:cubicBezTo>
                  <a:cubicBezTo>
                    <a:pt x="0" y="3"/>
                    <a:pt x="0" y="3"/>
                    <a:pt x="0" y="3"/>
                  </a:cubicBezTo>
                  <a:cubicBezTo>
                    <a:pt x="0" y="4"/>
                    <a:pt x="0" y="4"/>
                    <a:pt x="0" y="4"/>
                  </a:cubicBezTo>
                  <a:cubicBezTo>
                    <a:pt x="0" y="8"/>
                    <a:pt x="0" y="8"/>
                    <a:pt x="0" y="8"/>
                  </a:cubicBezTo>
                  <a:cubicBezTo>
                    <a:pt x="0" y="9"/>
                    <a:pt x="1" y="9"/>
                    <a:pt x="1" y="9"/>
                  </a:cubicBezTo>
                  <a:cubicBezTo>
                    <a:pt x="2" y="9"/>
                    <a:pt x="3" y="9"/>
                    <a:pt x="3" y="8"/>
                  </a:cubicBezTo>
                  <a:cubicBezTo>
                    <a:pt x="3" y="2"/>
                    <a:pt x="3" y="2"/>
                    <a:pt x="3" y="2"/>
                  </a:cubicBezTo>
                  <a:cubicBezTo>
                    <a:pt x="3" y="2"/>
                    <a:pt x="3" y="2"/>
                    <a:pt x="3" y="2"/>
                  </a:cubicBezTo>
                  <a:cubicBezTo>
                    <a:pt x="3" y="1"/>
                    <a:pt x="2" y="1"/>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26"/>
            <p:cNvSpPr/>
            <p:nvPr/>
          </p:nvSpPr>
          <p:spPr bwMode="auto">
            <a:xfrm rot="20333012">
              <a:off x="2360619" y="-542307"/>
              <a:ext cx="31587" cy="78968"/>
            </a:xfrm>
            <a:custGeom>
              <a:gdLst>
                <a:gd name="T0" fmla="*/ 1 w 3"/>
                <a:gd name="T1" fmla="*/ 0 h 8"/>
                <a:gd name="T2" fmla="*/ 0 w 3"/>
                <a:gd name="T3" fmla="*/ 1 h 8"/>
                <a:gd name="T4" fmla="*/ 0 w 3"/>
                <a:gd name="T5" fmla="*/ 7 h 8"/>
                <a:gd name="T6" fmla="*/ 0 w 3"/>
                <a:gd name="T7" fmla="*/ 7 h 8"/>
                <a:gd name="T8" fmla="*/ 1 w 3"/>
                <a:gd name="T9" fmla="*/ 8 h 8"/>
                <a:gd name="T10" fmla="*/ 0 w 3"/>
                <a:gd name="T11" fmla="*/ 8 h 8"/>
                <a:gd name="T12" fmla="*/ 2 w 3"/>
                <a:gd name="T13" fmla="*/ 6 h 8"/>
                <a:gd name="T14" fmla="*/ 3 w 3"/>
                <a:gd name="T15" fmla="*/ 6 h 8"/>
                <a:gd name="T16" fmla="*/ 3 w 3"/>
                <a:gd name="T17" fmla="*/ 5 h 8"/>
                <a:gd name="T18" fmla="*/ 3 w 3"/>
                <a:gd name="T19" fmla="*/ 1 h 8"/>
                <a:gd name="T20" fmla="*/ 1 w 3"/>
                <a:gd name="T21" fmla="*/ 0 h 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1" y="0"/>
                  </a:moveTo>
                  <a:cubicBezTo>
                    <a:pt x="1" y="0"/>
                    <a:pt x="0" y="0"/>
                    <a:pt x="0" y="1"/>
                  </a:cubicBezTo>
                  <a:cubicBezTo>
                    <a:pt x="0" y="7"/>
                    <a:pt x="0" y="7"/>
                    <a:pt x="0" y="7"/>
                  </a:cubicBezTo>
                  <a:cubicBezTo>
                    <a:pt x="0" y="7"/>
                    <a:pt x="0" y="7"/>
                    <a:pt x="0" y="7"/>
                  </a:cubicBezTo>
                  <a:cubicBezTo>
                    <a:pt x="0" y="8"/>
                    <a:pt x="0" y="8"/>
                    <a:pt x="1" y="8"/>
                  </a:cubicBezTo>
                  <a:cubicBezTo>
                    <a:pt x="1" y="8"/>
                    <a:pt x="0" y="8"/>
                    <a:pt x="0" y="8"/>
                  </a:cubicBezTo>
                  <a:cubicBezTo>
                    <a:pt x="0" y="7"/>
                    <a:pt x="1" y="6"/>
                    <a:pt x="2" y="6"/>
                  </a:cubicBezTo>
                  <a:cubicBezTo>
                    <a:pt x="3" y="6"/>
                    <a:pt x="3" y="6"/>
                    <a:pt x="3"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27"/>
            <p:cNvSpPr/>
            <p:nvPr/>
          </p:nvSpPr>
          <p:spPr bwMode="auto">
            <a:xfrm rot="20333012">
              <a:off x="2372723" y="-493164"/>
              <a:ext cx="94764" cy="31587"/>
            </a:xfrm>
            <a:custGeom>
              <a:gdLst>
                <a:gd name="T0" fmla="*/ 2 w 9"/>
                <a:gd name="T1" fmla="*/ 0 h 3"/>
                <a:gd name="T2" fmla="*/ 0 w 9"/>
                <a:gd name="T3" fmla="*/ 2 h 3"/>
                <a:gd name="T4" fmla="*/ 1 w 9"/>
                <a:gd name="T5" fmla="*/ 2 h 3"/>
                <a:gd name="T6" fmla="*/ 2 w 9"/>
                <a:gd name="T7" fmla="*/ 3 h 3"/>
                <a:gd name="T8" fmla="*/ 2 w 9"/>
                <a:gd name="T9" fmla="*/ 3 h 3"/>
                <a:gd name="T10" fmla="*/ 8 w 9"/>
                <a:gd name="T11" fmla="*/ 3 h 3"/>
                <a:gd name="T12" fmla="*/ 8 w 9"/>
                <a:gd name="T13" fmla="*/ 3 h 3"/>
                <a:gd name="T14" fmla="*/ 9 w 9"/>
                <a:gd name="T15" fmla="*/ 2 h 3"/>
                <a:gd name="T16" fmla="*/ 8 w 9"/>
                <a:gd name="T17" fmla="*/ 0 h 3"/>
                <a:gd name="T18" fmla="*/ 4 w 9"/>
                <a:gd name="T19" fmla="*/ 0 h 3"/>
                <a:gd name="T20" fmla="*/ 3 w 9"/>
                <a:gd name="T21" fmla="*/ 0 h 3"/>
                <a:gd name="T22" fmla="*/ 2 w 9"/>
                <a:gd name="T23" fmla="*/ 0 h 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0"/>
                  </a:moveTo>
                  <a:cubicBezTo>
                    <a:pt x="1" y="0"/>
                    <a:pt x="0" y="1"/>
                    <a:pt x="0" y="2"/>
                  </a:cubicBezTo>
                  <a:cubicBezTo>
                    <a:pt x="0" y="2"/>
                    <a:pt x="1" y="2"/>
                    <a:pt x="1" y="2"/>
                  </a:cubicBezTo>
                  <a:cubicBezTo>
                    <a:pt x="1" y="2"/>
                    <a:pt x="1" y="3"/>
                    <a:pt x="2" y="3"/>
                  </a:cubicBezTo>
                  <a:cubicBezTo>
                    <a:pt x="2" y="3"/>
                    <a:pt x="2" y="3"/>
                    <a:pt x="2" y="3"/>
                  </a:cubicBezTo>
                  <a:cubicBezTo>
                    <a:pt x="8" y="3"/>
                    <a:pt x="8" y="3"/>
                    <a:pt x="8" y="3"/>
                  </a:cubicBezTo>
                  <a:cubicBezTo>
                    <a:pt x="8" y="3"/>
                    <a:pt x="8" y="3"/>
                    <a:pt x="8" y="3"/>
                  </a:cubicBezTo>
                  <a:cubicBezTo>
                    <a:pt x="9" y="3"/>
                    <a:pt x="9" y="2"/>
                    <a:pt x="9" y="2"/>
                  </a:cubicBezTo>
                  <a:cubicBezTo>
                    <a:pt x="9" y="1"/>
                    <a:pt x="9" y="0"/>
                    <a:pt x="8" y="0"/>
                  </a:cubicBezTo>
                  <a:cubicBezTo>
                    <a:pt x="4" y="0"/>
                    <a:pt x="4" y="0"/>
                    <a:pt x="4"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28"/>
            <p:cNvSpPr>
              <a:spLocks noEditPoints="1"/>
            </p:cNvSpPr>
            <p:nvPr/>
          </p:nvSpPr>
          <p:spPr bwMode="auto">
            <a:xfrm rot="20333012">
              <a:off x="2167093" y="-443061"/>
              <a:ext cx="292184" cy="276390"/>
            </a:xfrm>
            <a:custGeom>
              <a:gdLst>
                <a:gd name="T0" fmla="*/ 0 w 27"/>
                <a:gd name="T1" fmla="*/ 14 h 26"/>
                <a:gd name="T2" fmla="*/ 7 w 27"/>
                <a:gd name="T3" fmla="*/ 18 h 26"/>
                <a:gd name="T4" fmla="*/ 8 w 27"/>
                <a:gd name="T5" fmla="*/ 20 h 26"/>
                <a:gd name="T6" fmla="*/ 12 w 27"/>
                <a:gd name="T7" fmla="*/ 26 h 26"/>
                <a:gd name="T8" fmla="*/ 10 w 27"/>
                <a:gd name="T9" fmla="*/ 18 h 26"/>
                <a:gd name="T10" fmla="*/ 9 w 27"/>
                <a:gd name="T11" fmla="*/ 19 h 26"/>
                <a:gd name="T12" fmla="*/ 8 w 27"/>
                <a:gd name="T13" fmla="*/ 19 h 26"/>
                <a:gd name="T14" fmla="*/ 8 w 27"/>
                <a:gd name="T15" fmla="*/ 17 h 26"/>
                <a:gd name="T16" fmla="*/ 27 w 27"/>
                <a:gd name="T17" fmla="*/ 14 h 26"/>
                <a:gd name="T18" fmla="*/ 19 w 27"/>
                <a:gd name="T19" fmla="*/ 17 h 26"/>
                <a:gd name="T20" fmla="*/ 19 w 27"/>
                <a:gd name="T21" fmla="*/ 19 h 26"/>
                <a:gd name="T22" fmla="*/ 18 w 27"/>
                <a:gd name="T23" fmla="*/ 19 h 26"/>
                <a:gd name="T24" fmla="*/ 17 w 27"/>
                <a:gd name="T25" fmla="*/ 18 h 26"/>
                <a:gd name="T26" fmla="*/ 15 w 27"/>
                <a:gd name="T27" fmla="*/ 26 h 26"/>
                <a:gd name="T28" fmla="*/ 19 w 27"/>
                <a:gd name="T29" fmla="*/ 20 h 26"/>
                <a:gd name="T30" fmla="*/ 20 w 27"/>
                <a:gd name="T31" fmla="*/ 18 h 26"/>
                <a:gd name="T32" fmla="*/ 27 w 27"/>
                <a:gd name="T33" fmla="*/ 14 h 26"/>
                <a:gd name="T34" fmla="*/ 15 w 27"/>
                <a:gd name="T35" fmla="*/ 3 h 26"/>
                <a:gd name="T36" fmla="*/ 18 w 27"/>
                <a:gd name="T37" fmla="*/ 7 h 26"/>
                <a:gd name="T38" fmla="*/ 19 w 27"/>
                <a:gd name="T39" fmla="*/ 7 h 26"/>
                <a:gd name="T40" fmla="*/ 19 w 27"/>
                <a:gd name="T41" fmla="*/ 9 h 26"/>
                <a:gd name="T42" fmla="*/ 23 w 27"/>
                <a:gd name="T43" fmla="*/ 12 h 26"/>
                <a:gd name="T44" fmla="*/ 26 w 27"/>
                <a:gd name="T45" fmla="*/ 11 h 26"/>
                <a:gd name="T46" fmla="*/ 19 w 27"/>
                <a:gd name="T47" fmla="*/ 7 h 26"/>
                <a:gd name="T48" fmla="*/ 15 w 27"/>
                <a:gd name="T49" fmla="*/ 0 h 26"/>
                <a:gd name="T50" fmla="*/ 12 w 27"/>
                <a:gd name="T51" fmla="*/ 0 h 26"/>
                <a:gd name="T52" fmla="*/ 8 w 27"/>
                <a:gd name="T53" fmla="*/ 6 h 26"/>
                <a:gd name="T54" fmla="*/ 6 w 27"/>
                <a:gd name="T55" fmla="*/ 8 h 26"/>
                <a:gd name="T56" fmla="*/ 0 w 27"/>
                <a:gd name="T57" fmla="*/ 12 h 26"/>
                <a:gd name="T58" fmla="*/ 8 w 27"/>
                <a:gd name="T59" fmla="*/ 9 h 26"/>
                <a:gd name="T60" fmla="*/ 8 w 27"/>
                <a:gd name="T61" fmla="*/ 9 h 26"/>
                <a:gd name="T62" fmla="*/ 8 w 27"/>
                <a:gd name="T63" fmla="*/ 7 h 26"/>
                <a:gd name="T64" fmla="*/ 10 w 27"/>
                <a:gd name="T65" fmla="*/ 8 h 26"/>
                <a:gd name="T66" fmla="*/ 12 w 27"/>
                <a:gd name="T67" fmla="*/ 0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6">
                  <a:moveTo>
                    <a:pt x="4" y="14"/>
                  </a:moveTo>
                  <a:cubicBezTo>
                    <a:pt x="0" y="14"/>
                    <a:pt x="0" y="14"/>
                    <a:pt x="0" y="14"/>
                  </a:cubicBezTo>
                  <a:cubicBezTo>
                    <a:pt x="0" y="14"/>
                    <a:pt x="1" y="15"/>
                    <a:pt x="1" y="15"/>
                  </a:cubicBezTo>
                  <a:cubicBezTo>
                    <a:pt x="7" y="18"/>
                    <a:pt x="7" y="18"/>
                    <a:pt x="7" y="18"/>
                  </a:cubicBezTo>
                  <a:cubicBezTo>
                    <a:pt x="8" y="19"/>
                    <a:pt x="8" y="19"/>
                    <a:pt x="8" y="19"/>
                  </a:cubicBezTo>
                  <a:cubicBezTo>
                    <a:pt x="8" y="20"/>
                    <a:pt x="8" y="20"/>
                    <a:pt x="8" y="20"/>
                  </a:cubicBezTo>
                  <a:cubicBezTo>
                    <a:pt x="11" y="26"/>
                    <a:pt x="11" y="26"/>
                    <a:pt x="11" y="26"/>
                  </a:cubicBezTo>
                  <a:cubicBezTo>
                    <a:pt x="12" y="26"/>
                    <a:pt x="12" y="26"/>
                    <a:pt x="12" y="26"/>
                  </a:cubicBezTo>
                  <a:cubicBezTo>
                    <a:pt x="12" y="23"/>
                    <a:pt x="12" y="23"/>
                    <a:pt x="12" y="23"/>
                  </a:cubicBezTo>
                  <a:cubicBezTo>
                    <a:pt x="10" y="18"/>
                    <a:pt x="10" y="18"/>
                    <a:pt x="10" y="18"/>
                  </a:cubicBezTo>
                  <a:cubicBezTo>
                    <a:pt x="10" y="18"/>
                    <a:pt x="10" y="18"/>
                    <a:pt x="10" y="18"/>
                  </a:cubicBezTo>
                  <a:cubicBezTo>
                    <a:pt x="9" y="19"/>
                    <a:pt x="9" y="19"/>
                    <a:pt x="9" y="19"/>
                  </a:cubicBezTo>
                  <a:cubicBezTo>
                    <a:pt x="8" y="19"/>
                    <a:pt x="8" y="19"/>
                    <a:pt x="8" y="19"/>
                  </a:cubicBezTo>
                  <a:cubicBezTo>
                    <a:pt x="8" y="19"/>
                    <a:pt x="8" y="19"/>
                    <a:pt x="8" y="19"/>
                  </a:cubicBezTo>
                  <a:cubicBezTo>
                    <a:pt x="7" y="18"/>
                    <a:pt x="7" y="18"/>
                    <a:pt x="8" y="17"/>
                  </a:cubicBezTo>
                  <a:cubicBezTo>
                    <a:pt x="8" y="17"/>
                    <a:pt x="8" y="17"/>
                    <a:pt x="8" y="17"/>
                  </a:cubicBezTo>
                  <a:cubicBezTo>
                    <a:pt x="4" y="14"/>
                    <a:pt x="4" y="14"/>
                    <a:pt x="4" y="14"/>
                  </a:cubicBezTo>
                  <a:moveTo>
                    <a:pt x="27" y="14"/>
                  </a:moveTo>
                  <a:cubicBezTo>
                    <a:pt x="23" y="14"/>
                    <a:pt x="23" y="14"/>
                    <a:pt x="23" y="14"/>
                  </a:cubicBezTo>
                  <a:cubicBezTo>
                    <a:pt x="19" y="17"/>
                    <a:pt x="19" y="17"/>
                    <a:pt x="19" y="17"/>
                  </a:cubicBezTo>
                  <a:cubicBezTo>
                    <a:pt x="19" y="17"/>
                    <a:pt x="19" y="17"/>
                    <a:pt x="19" y="17"/>
                  </a:cubicBezTo>
                  <a:cubicBezTo>
                    <a:pt x="20" y="18"/>
                    <a:pt x="20" y="18"/>
                    <a:pt x="19" y="19"/>
                  </a:cubicBezTo>
                  <a:cubicBezTo>
                    <a:pt x="19" y="19"/>
                    <a:pt x="19" y="19"/>
                    <a:pt x="19" y="19"/>
                  </a:cubicBezTo>
                  <a:cubicBezTo>
                    <a:pt x="18" y="19"/>
                    <a:pt x="18" y="19"/>
                    <a:pt x="18" y="19"/>
                  </a:cubicBezTo>
                  <a:cubicBezTo>
                    <a:pt x="17" y="18"/>
                    <a:pt x="17" y="18"/>
                    <a:pt x="17" y="18"/>
                  </a:cubicBezTo>
                  <a:cubicBezTo>
                    <a:pt x="17" y="18"/>
                    <a:pt x="17" y="18"/>
                    <a:pt x="17" y="18"/>
                  </a:cubicBezTo>
                  <a:cubicBezTo>
                    <a:pt x="15" y="23"/>
                    <a:pt x="15" y="23"/>
                    <a:pt x="15" y="23"/>
                  </a:cubicBezTo>
                  <a:cubicBezTo>
                    <a:pt x="15" y="26"/>
                    <a:pt x="15" y="26"/>
                    <a:pt x="15" y="26"/>
                  </a:cubicBezTo>
                  <a:cubicBezTo>
                    <a:pt x="15" y="26"/>
                    <a:pt x="15" y="26"/>
                    <a:pt x="15" y="26"/>
                  </a:cubicBezTo>
                  <a:cubicBezTo>
                    <a:pt x="19" y="20"/>
                    <a:pt x="19" y="20"/>
                    <a:pt x="19" y="20"/>
                  </a:cubicBezTo>
                  <a:cubicBezTo>
                    <a:pt x="19" y="19"/>
                    <a:pt x="19" y="19"/>
                    <a:pt x="19" y="19"/>
                  </a:cubicBezTo>
                  <a:cubicBezTo>
                    <a:pt x="20" y="18"/>
                    <a:pt x="20" y="18"/>
                    <a:pt x="20" y="18"/>
                  </a:cubicBezTo>
                  <a:cubicBezTo>
                    <a:pt x="26" y="15"/>
                    <a:pt x="26" y="15"/>
                    <a:pt x="26" y="15"/>
                  </a:cubicBezTo>
                  <a:cubicBezTo>
                    <a:pt x="26" y="15"/>
                    <a:pt x="27" y="14"/>
                    <a:pt x="27" y="14"/>
                  </a:cubicBezTo>
                  <a:moveTo>
                    <a:pt x="15" y="0"/>
                  </a:moveTo>
                  <a:cubicBezTo>
                    <a:pt x="15" y="3"/>
                    <a:pt x="15" y="3"/>
                    <a:pt x="15" y="3"/>
                  </a:cubicBezTo>
                  <a:cubicBezTo>
                    <a:pt x="17" y="8"/>
                    <a:pt x="17" y="8"/>
                    <a:pt x="17" y="8"/>
                  </a:cubicBezTo>
                  <a:cubicBezTo>
                    <a:pt x="18" y="7"/>
                    <a:pt x="18" y="7"/>
                    <a:pt x="18" y="7"/>
                  </a:cubicBezTo>
                  <a:cubicBezTo>
                    <a:pt x="18" y="7"/>
                    <a:pt x="18" y="7"/>
                    <a:pt x="19" y="7"/>
                  </a:cubicBezTo>
                  <a:cubicBezTo>
                    <a:pt x="19" y="7"/>
                    <a:pt x="19" y="7"/>
                    <a:pt x="19" y="7"/>
                  </a:cubicBezTo>
                  <a:cubicBezTo>
                    <a:pt x="20" y="8"/>
                    <a:pt x="20" y="8"/>
                    <a:pt x="19" y="9"/>
                  </a:cubicBezTo>
                  <a:cubicBezTo>
                    <a:pt x="19" y="9"/>
                    <a:pt x="19" y="9"/>
                    <a:pt x="19" y="9"/>
                  </a:cubicBezTo>
                  <a:cubicBezTo>
                    <a:pt x="19" y="10"/>
                    <a:pt x="19" y="10"/>
                    <a:pt x="19" y="10"/>
                  </a:cubicBezTo>
                  <a:cubicBezTo>
                    <a:pt x="23" y="12"/>
                    <a:pt x="23" y="12"/>
                    <a:pt x="23" y="12"/>
                  </a:cubicBezTo>
                  <a:cubicBezTo>
                    <a:pt x="27" y="12"/>
                    <a:pt x="27" y="12"/>
                    <a:pt x="27" y="12"/>
                  </a:cubicBezTo>
                  <a:cubicBezTo>
                    <a:pt x="27" y="12"/>
                    <a:pt x="26" y="11"/>
                    <a:pt x="26" y="11"/>
                  </a:cubicBezTo>
                  <a:cubicBezTo>
                    <a:pt x="21" y="8"/>
                    <a:pt x="21" y="8"/>
                    <a:pt x="21" y="8"/>
                  </a:cubicBezTo>
                  <a:cubicBezTo>
                    <a:pt x="19" y="7"/>
                    <a:pt x="19" y="7"/>
                    <a:pt x="19" y="7"/>
                  </a:cubicBezTo>
                  <a:cubicBezTo>
                    <a:pt x="19" y="6"/>
                    <a:pt x="19" y="6"/>
                    <a:pt x="19" y="6"/>
                  </a:cubicBezTo>
                  <a:cubicBezTo>
                    <a:pt x="15" y="0"/>
                    <a:pt x="15" y="0"/>
                    <a:pt x="15" y="0"/>
                  </a:cubicBezTo>
                  <a:cubicBezTo>
                    <a:pt x="15" y="0"/>
                    <a:pt x="15" y="0"/>
                    <a:pt x="15" y="0"/>
                  </a:cubicBezTo>
                  <a:moveTo>
                    <a:pt x="12" y="0"/>
                  </a:moveTo>
                  <a:cubicBezTo>
                    <a:pt x="12" y="0"/>
                    <a:pt x="12" y="0"/>
                    <a:pt x="11" y="0"/>
                  </a:cubicBezTo>
                  <a:cubicBezTo>
                    <a:pt x="8" y="6"/>
                    <a:pt x="8" y="6"/>
                    <a:pt x="8" y="6"/>
                  </a:cubicBezTo>
                  <a:cubicBezTo>
                    <a:pt x="8" y="7"/>
                    <a:pt x="8" y="7"/>
                    <a:pt x="8" y="7"/>
                  </a:cubicBezTo>
                  <a:cubicBezTo>
                    <a:pt x="6" y="8"/>
                    <a:pt x="6" y="8"/>
                    <a:pt x="6" y="8"/>
                  </a:cubicBezTo>
                  <a:cubicBezTo>
                    <a:pt x="1" y="11"/>
                    <a:pt x="1" y="11"/>
                    <a:pt x="1" y="11"/>
                  </a:cubicBezTo>
                  <a:cubicBezTo>
                    <a:pt x="1" y="11"/>
                    <a:pt x="0" y="12"/>
                    <a:pt x="0" y="12"/>
                  </a:cubicBezTo>
                  <a:cubicBezTo>
                    <a:pt x="4" y="12"/>
                    <a:pt x="4" y="12"/>
                    <a:pt x="4" y="12"/>
                  </a:cubicBezTo>
                  <a:cubicBezTo>
                    <a:pt x="8" y="9"/>
                    <a:pt x="8" y="9"/>
                    <a:pt x="8" y="9"/>
                  </a:cubicBezTo>
                  <a:cubicBezTo>
                    <a:pt x="8" y="9"/>
                    <a:pt x="8" y="9"/>
                    <a:pt x="8" y="9"/>
                  </a:cubicBezTo>
                  <a:cubicBezTo>
                    <a:pt x="8" y="9"/>
                    <a:pt x="8" y="9"/>
                    <a:pt x="8" y="9"/>
                  </a:cubicBezTo>
                  <a:cubicBezTo>
                    <a:pt x="7" y="8"/>
                    <a:pt x="7" y="8"/>
                    <a:pt x="8" y="7"/>
                  </a:cubicBezTo>
                  <a:cubicBezTo>
                    <a:pt x="8" y="7"/>
                    <a:pt x="8" y="7"/>
                    <a:pt x="8" y="7"/>
                  </a:cubicBezTo>
                  <a:cubicBezTo>
                    <a:pt x="9" y="7"/>
                    <a:pt x="9" y="7"/>
                    <a:pt x="9" y="7"/>
                  </a:cubicBezTo>
                  <a:cubicBezTo>
                    <a:pt x="10" y="8"/>
                    <a:pt x="10" y="8"/>
                    <a:pt x="10" y="8"/>
                  </a:cubicBezTo>
                  <a:cubicBezTo>
                    <a:pt x="12" y="3"/>
                    <a:pt x="12" y="3"/>
                    <a:pt x="12" y="3"/>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29"/>
            <p:cNvSpPr>
              <a:spLocks noEditPoints="1"/>
            </p:cNvSpPr>
            <p:nvPr/>
          </p:nvSpPr>
          <p:spPr bwMode="auto">
            <a:xfrm rot="20333012">
              <a:off x="2393284" y="-160117"/>
              <a:ext cx="31587" cy="229010"/>
            </a:xfrm>
            <a:custGeom>
              <a:gdLst>
                <a:gd name="T0" fmla="*/ 1 w 3"/>
                <a:gd name="T1" fmla="*/ 16 h 22"/>
                <a:gd name="T2" fmla="*/ 0 w 3"/>
                <a:gd name="T3" fmla="*/ 17 h 22"/>
                <a:gd name="T4" fmla="*/ 0 w 3"/>
                <a:gd name="T5" fmla="*/ 21 h 22"/>
                <a:gd name="T6" fmla="*/ 1 w 3"/>
                <a:gd name="T7" fmla="*/ 22 h 22"/>
                <a:gd name="T8" fmla="*/ 3 w 3"/>
                <a:gd name="T9" fmla="*/ 21 h 22"/>
                <a:gd name="T10" fmla="*/ 3 w 3"/>
                <a:gd name="T11" fmla="*/ 17 h 22"/>
                <a:gd name="T12" fmla="*/ 1 w 3"/>
                <a:gd name="T13" fmla="*/ 16 h 22"/>
                <a:gd name="T14" fmla="*/ 1 w 3"/>
                <a:gd name="T15" fmla="*/ 12 h 22"/>
                <a:gd name="T16" fmla="*/ 0 w 3"/>
                <a:gd name="T17" fmla="*/ 14 h 22"/>
                <a:gd name="T18" fmla="*/ 0 w 3"/>
                <a:gd name="T19" fmla="*/ 14 h 22"/>
                <a:gd name="T20" fmla="*/ 1 w 3"/>
                <a:gd name="T21" fmla="*/ 14 h 22"/>
                <a:gd name="T22" fmla="*/ 1 w 3"/>
                <a:gd name="T23" fmla="*/ 14 h 22"/>
                <a:gd name="T24" fmla="*/ 2 w 3"/>
                <a:gd name="T25" fmla="*/ 14 h 22"/>
                <a:gd name="T26" fmla="*/ 2 w 3"/>
                <a:gd name="T27" fmla="*/ 14 h 22"/>
                <a:gd name="T28" fmla="*/ 3 w 3"/>
                <a:gd name="T29" fmla="*/ 14 h 22"/>
                <a:gd name="T30" fmla="*/ 3 w 3"/>
                <a:gd name="T31" fmla="*/ 14 h 22"/>
                <a:gd name="T32" fmla="*/ 1 w 3"/>
                <a:gd name="T33" fmla="*/ 12 h 22"/>
                <a:gd name="T34" fmla="*/ 1 w 3"/>
                <a:gd name="T35" fmla="*/ 9 h 22"/>
                <a:gd name="T36" fmla="*/ 0 w 3"/>
                <a:gd name="T37" fmla="*/ 10 h 22"/>
                <a:gd name="T38" fmla="*/ 0 w 3"/>
                <a:gd name="T39" fmla="*/ 10 h 22"/>
                <a:gd name="T40" fmla="*/ 1 w 3"/>
                <a:gd name="T41" fmla="*/ 10 h 22"/>
                <a:gd name="T42" fmla="*/ 1 w 3"/>
                <a:gd name="T43" fmla="*/ 10 h 22"/>
                <a:gd name="T44" fmla="*/ 2 w 3"/>
                <a:gd name="T45" fmla="*/ 10 h 22"/>
                <a:gd name="T46" fmla="*/ 2 w 3"/>
                <a:gd name="T47" fmla="*/ 10 h 22"/>
                <a:gd name="T48" fmla="*/ 3 w 3"/>
                <a:gd name="T49" fmla="*/ 10 h 22"/>
                <a:gd name="T50" fmla="*/ 3 w 3"/>
                <a:gd name="T51" fmla="*/ 10 h 22"/>
                <a:gd name="T52" fmla="*/ 1 w 3"/>
                <a:gd name="T53" fmla="*/ 9 h 22"/>
                <a:gd name="T54" fmla="*/ 1 w 3"/>
                <a:gd name="T55" fmla="*/ 5 h 22"/>
                <a:gd name="T56" fmla="*/ 0 w 3"/>
                <a:gd name="T57" fmla="*/ 6 h 22"/>
                <a:gd name="T58" fmla="*/ 0 w 3"/>
                <a:gd name="T59" fmla="*/ 7 h 22"/>
                <a:gd name="T60" fmla="*/ 1 w 3"/>
                <a:gd name="T61" fmla="*/ 6 h 22"/>
                <a:gd name="T62" fmla="*/ 1 w 3"/>
                <a:gd name="T63" fmla="*/ 6 h 22"/>
                <a:gd name="T64" fmla="*/ 2 w 3"/>
                <a:gd name="T65" fmla="*/ 6 h 22"/>
                <a:gd name="T66" fmla="*/ 2 w 3"/>
                <a:gd name="T67" fmla="*/ 6 h 22"/>
                <a:gd name="T68" fmla="*/ 3 w 3"/>
                <a:gd name="T69" fmla="*/ 7 h 22"/>
                <a:gd name="T70" fmla="*/ 3 w 3"/>
                <a:gd name="T71" fmla="*/ 6 h 22"/>
                <a:gd name="T72" fmla="*/ 1 w 3"/>
                <a:gd name="T73" fmla="*/ 5 h 22"/>
                <a:gd name="T74" fmla="*/ 0 w 3"/>
                <a:gd name="T75" fmla="*/ 0 h 22"/>
                <a:gd name="T76" fmla="*/ 0 w 3"/>
                <a:gd name="T77" fmla="*/ 3 h 22"/>
                <a:gd name="T78" fmla="*/ 1 w 3"/>
                <a:gd name="T79" fmla="*/ 2 h 22"/>
                <a:gd name="T80" fmla="*/ 1 w 3"/>
                <a:gd name="T81" fmla="*/ 2 h 22"/>
                <a:gd name="T82" fmla="*/ 2 w 3"/>
                <a:gd name="T83" fmla="*/ 2 h 22"/>
                <a:gd name="T84" fmla="*/ 2 w 3"/>
                <a:gd name="T85" fmla="*/ 2 h 22"/>
                <a:gd name="T86" fmla="*/ 3 w 3"/>
                <a:gd name="T87" fmla="*/ 3 h 22"/>
                <a:gd name="T88" fmla="*/ 3 w 3"/>
                <a:gd name="T89" fmla="*/ 0 h 22"/>
                <a:gd name="T90" fmla="*/ 2 w 3"/>
                <a:gd name="T91" fmla="*/ 0 h 22"/>
                <a:gd name="T92" fmla="*/ 1 w 3"/>
                <a:gd name="T93" fmla="*/ 1 h 22"/>
                <a:gd name="T94" fmla="*/ 1 w 3"/>
                <a:gd name="T95" fmla="*/ 0 h 22"/>
                <a:gd name="T96" fmla="*/ 0 w 3"/>
                <a:gd name="T97"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22">
                  <a:moveTo>
                    <a:pt x="1" y="16"/>
                  </a:moveTo>
                  <a:cubicBezTo>
                    <a:pt x="0" y="17"/>
                    <a:pt x="0" y="17"/>
                    <a:pt x="0" y="17"/>
                  </a:cubicBezTo>
                  <a:cubicBezTo>
                    <a:pt x="0" y="21"/>
                    <a:pt x="0" y="21"/>
                    <a:pt x="0" y="21"/>
                  </a:cubicBezTo>
                  <a:cubicBezTo>
                    <a:pt x="0" y="22"/>
                    <a:pt x="1" y="22"/>
                    <a:pt x="1" y="22"/>
                  </a:cubicBezTo>
                  <a:cubicBezTo>
                    <a:pt x="2" y="22"/>
                    <a:pt x="3" y="22"/>
                    <a:pt x="3" y="21"/>
                  </a:cubicBezTo>
                  <a:cubicBezTo>
                    <a:pt x="3" y="17"/>
                    <a:pt x="3" y="17"/>
                    <a:pt x="3" y="17"/>
                  </a:cubicBezTo>
                  <a:cubicBezTo>
                    <a:pt x="1" y="16"/>
                    <a:pt x="1" y="16"/>
                    <a:pt x="1" y="16"/>
                  </a:cubicBezTo>
                  <a:moveTo>
                    <a:pt x="1" y="12"/>
                  </a:moveTo>
                  <a:cubicBezTo>
                    <a:pt x="0" y="14"/>
                    <a:pt x="0" y="14"/>
                    <a:pt x="0" y="14"/>
                  </a:cubicBezTo>
                  <a:cubicBezTo>
                    <a:pt x="0" y="14"/>
                    <a:pt x="0" y="14"/>
                    <a:pt x="0" y="14"/>
                  </a:cubicBezTo>
                  <a:cubicBezTo>
                    <a:pt x="1" y="14"/>
                    <a:pt x="1" y="14"/>
                    <a:pt x="1" y="14"/>
                  </a:cubicBezTo>
                  <a:cubicBezTo>
                    <a:pt x="1" y="14"/>
                    <a:pt x="1" y="14"/>
                    <a:pt x="1" y="14"/>
                  </a:cubicBezTo>
                  <a:cubicBezTo>
                    <a:pt x="2" y="14"/>
                    <a:pt x="2" y="14"/>
                    <a:pt x="2" y="14"/>
                  </a:cubicBezTo>
                  <a:cubicBezTo>
                    <a:pt x="2" y="14"/>
                    <a:pt x="2" y="14"/>
                    <a:pt x="2" y="14"/>
                  </a:cubicBezTo>
                  <a:cubicBezTo>
                    <a:pt x="3" y="14"/>
                    <a:pt x="3" y="14"/>
                    <a:pt x="3" y="14"/>
                  </a:cubicBezTo>
                  <a:cubicBezTo>
                    <a:pt x="3" y="14"/>
                    <a:pt x="3" y="14"/>
                    <a:pt x="3" y="14"/>
                  </a:cubicBezTo>
                  <a:cubicBezTo>
                    <a:pt x="1" y="12"/>
                    <a:pt x="1" y="12"/>
                    <a:pt x="1" y="12"/>
                  </a:cubicBezTo>
                  <a:moveTo>
                    <a:pt x="1" y="9"/>
                  </a:moveTo>
                  <a:cubicBezTo>
                    <a:pt x="0" y="10"/>
                    <a:pt x="0" y="10"/>
                    <a:pt x="0" y="10"/>
                  </a:cubicBezTo>
                  <a:cubicBezTo>
                    <a:pt x="0" y="10"/>
                    <a:pt x="0" y="10"/>
                    <a:pt x="0" y="10"/>
                  </a:cubicBezTo>
                  <a:cubicBezTo>
                    <a:pt x="1" y="10"/>
                    <a:pt x="1" y="10"/>
                    <a:pt x="1" y="10"/>
                  </a:cubicBezTo>
                  <a:cubicBezTo>
                    <a:pt x="1" y="10"/>
                    <a:pt x="1" y="10"/>
                    <a:pt x="1" y="10"/>
                  </a:cubicBezTo>
                  <a:cubicBezTo>
                    <a:pt x="2" y="10"/>
                    <a:pt x="2" y="10"/>
                    <a:pt x="2" y="10"/>
                  </a:cubicBezTo>
                  <a:cubicBezTo>
                    <a:pt x="2" y="10"/>
                    <a:pt x="2" y="10"/>
                    <a:pt x="2" y="10"/>
                  </a:cubicBezTo>
                  <a:cubicBezTo>
                    <a:pt x="3" y="10"/>
                    <a:pt x="3" y="10"/>
                    <a:pt x="3" y="10"/>
                  </a:cubicBezTo>
                  <a:cubicBezTo>
                    <a:pt x="3" y="10"/>
                    <a:pt x="3" y="10"/>
                    <a:pt x="3" y="10"/>
                  </a:cubicBezTo>
                  <a:cubicBezTo>
                    <a:pt x="1" y="9"/>
                    <a:pt x="1" y="9"/>
                    <a:pt x="1" y="9"/>
                  </a:cubicBezTo>
                  <a:moveTo>
                    <a:pt x="1" y="5"/>
                  </a:moveTo>
                  <a:cubicBezTo>
                    <a:pt x="0" y="6"/>
                    <a:pt x="0" y="6"/>
                    <a:pt x="0" y="6"/>
                  </a:cubicBezTo>
                  <a:cubicBezTo>
                    <a:pt x="0" y="7"/>
                    <a:pt x="0" y="7"/>
                    <a:pt x="0" y="7"/>
                  </a:cubicBezTo>
                  <a:cubicBezTo>
                    <a:pt x="1" y="6"/>
                    <a:pt x="1" y="6"/>
                    <a:pt x="1" y="6"/>
                  </a:cubicBezTo>
                  <a:cubicBezTo>
                    <a:pt x="1" y="6"/>
                    <a:pt x="1" y="6"/>
                    <a:pt x="1" y="6"/>
                  </a:cubicBezTo>
                  <a:cubicBezTo>
                    <a:pt x="2" y="6"/>
                    <a:pt x="2" y="6"/>
                    <a:pt x="2" y="6"/>
                  </a:cubicBezTo>
                  <a:cubicBezTo>
                    <a:pt x="2" y="6"/>
                    <a:pt x="2" y="6"/>
                    <a:pt x="2" y="6"/>
                  </a:cubicBezTo>
                  <a:cubicBezTo>
                    <a:pt x="3" y="7"/>
                    <a:pt x="3" y="7"/>
                    <a:pt x="3" y="7"/>
                  </a:cubicBezTo>
                  <a:cubicBezTo>
                    <a:pt x="3" y="6"/>
                    <a:pt x="3" y="6"/>
                    <a:pt x="3" y="6"/>
                  </a:cubicBezTo>
                  <a:cubicBezTo>
                    <a:pt x="1" y="5"/>
                    <a:pt x="1" y="5"/>
                    <a:pt x="1" y="5"/>
                  </a:cubicBezTo>
                  <a:moveTo>
                    <a:pt x="0" y="0"/>
                  </a:moveTo>
                  <a:cubicBezTo>
                    <a:pt x="0" y="3"/>
                    <a:pt x="0" y="3"/>
                    <a:pt x="0" y="3"/>
                  </a:cubicBezTo>
                  <a:cubicBezTo>
                    <a:pt x="1" y="2"/>
                    <a:pt x="1" y="2"/>
                    <a:pt x="1" y="2"/>
                  </a:cubicBezTo>
                  <a:cubicBezTo>
                    <a:pt x="1" y="2"/>
                    <a:pt x="1" y="2"/>
                    <a:pt x="1" y="2"/>
                  </a:cubicBezTo>
                  <a:cubicBezTo>
                    <a:pt x="2" y="2"/>
                    <a:pt x="2" y="2"/>
                    <a:pt x="2" y="2"/>
                  </a:cubicBezTo>
                  <a:cubicBezTo>
                    <a:pt x="2" y="2"/>
                    <a:pt x="2" y="2"/>
                    <a:pt x="2" y="2"/>
                  </a:cubicBezTo>
                  <a:cubicBezTo>
                    <a:pt x="3" y="3"/>
                    <a:pt x="3" y="3"/>
                    <a:pt x="3" y="3"/>
                  </a:cubicBezTo>
                  <a:cubicBezTo>
                    <a:pt x="3" y="0"/>
                    <a:pt x="3" y="0"/>
                    <a:pt x="3" y="0"/>
                  </a:cubicBezTo>
                  <a:cubicBezTo>
                    <a:pt x="3" y="0"/>
                    <a:pt x="2" y="0"/>
                    <a:pt x="2" y="0"/>
                  </a:cubicBezTo>
                  <a:cubicBezTo>
                    <a:pt x="2" y="1"/>
                    <a:pt x="2" y="1"/>
                    <a:pt x="1" y="1"/>
                  </a:cubicBezTo>
                  <a:cubicBezTo>
                    <a:pt x="1" y="1"/>
                    <a:pt x="1" y="1"/>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0"/>
            <p:cNvSpPr/>
            <p:nvPr/>
          </p:nvSpPr>
          <p:spPr bwMode="auto">
            <a:xfrm rot="20333012">
              <a:off x="2430872" y="-35285"/>
              <a:ext cx="71072" cy="78968"/>
            </a:xfrm>
            <a:custGeom>
              <a:gdLst>
                <a:gd name="T0" fmla="*/ 1 w 7"/>
                <a:gd name="T1" fmla="*/ 0 h 7"/>
                <a:gd name="T2" fmla="*/ 1 w 7"/>
                <a:gd name="T3" fmla="*/ 1 h 7"/>
                <a:gd name="T4" fmla="*/ 0 w 7"/>
                <a:gd name="T5" fmla="*/ 2 h 7"/>
                <a:gd name="T6" fmla="*/ 2 w 7"/>
                <a:gd name="T7" fmla="*/ 3 h 7"/>
                <a:gd name="T8" fmla="*/ 5 w 7"/>
                <a:gd name="T9" fmla="*/ 6 h 7"/>
                <a:gd name="T10" fmla="*/ 5 w 7"/>
                <a:gd name="T11" fmla="*/ 7 h 7"/>
                <a:gd name="T12" fmla="*/ 6 w 7"/>
                <a:gd name="T13" fmla="*/ 6 h 7"/>
                <a:gd name="T14" fmla="*/ 6 w 7"/>
                <a:gd name="T15" fmla="*/ 5 h 7"/>
                <a:gd name="T16" fmla="*/ 2 w 7"/>
                <a:gd name="T17" fmla="*/ 0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1"/>
                  </a:cubicBezTo>
                  <a:cubicBezTo>
                    <a:pt x="0" y="2"/>
                    <a:pt x="0" y="2"/>
                    <a:pt x="0" y="2"/>
                  </a:cubicBezTo>
                  <a:cubicBezTo>
                    <a:pt x="2" y="3"/>
                    <a:pt x="2" y="3"/>
                    <a:pt x="2" y="3"/>
                  </a:cubicBezTo>
                  <a:cubicBezTo>
                    <a:pt x="5" y="6"/>
                    <a:pt x="5" y="6"/>
                    <a:pt x="5" y="6"/>
                  </a:cubicBezTo>
                  <a:cubicBezTo>
                    <a:pt x="5" y="7"/>
                    <a:pt x="5" y="7"/>
                    <a:pt x="5" y="7"/>
                  </a:cubicBezTo>
                  <a:cubicBezTo>
                    <a:pt x="6" y="6"/>
                    <a:pt x="6" y="6"/>
                    <a:pt x="6" y="6"/>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1"/>
            <p:cNvSpPr/>
            <p:nvPr/>
          </p:nvSpPr>
          <p:spPr bwMode="auto">
            <a:xfrm rot="20333012">
              <a:off x="2371675" y="-13947"/>
              <a:ext cx="78968" cy="78968"/>
            </a:xfrm>
            <a:custGeom>
              <a:gdLst>
                <a:gd name="T0" fmla="*/ 6 w 8"/>
                <a:gd name="T1" fmla="*/ 0 h 7"/>
                <a:gd name="T2" fmla="*/ 6 w 8"/>
                <a:gd name="T3" fmla="*/ 0 h 7"/>
                <a:gd name="T4" fmla="*/ 5 w 8"/>
                <a:gd name="T5" fmla="*/ 0 h 7"/>
                <a:gd name="T6" fmla="*/ 1 w 8"/>
                <a:gd name="T7" fmla="*/ 5 h 7"/>
                <a:gd name="T8" fmla="*/ 1 w 8"/>
                <a:gd name="T9" fmla="*/ 6 h 7"/>
                <a:gd name="T10" fmla="*/ 2 w 8"/>
                <a:gd name="T11" fmla="*/ 7 h 7"/>
                <a:gd name="T12" fmla="*/ 2 w 8"/>
                <a:gd name="T13" fmla="*/ 6 h 7"/>
                <a:gd name="T14" fmla="*/ 5 w 8"/>
                <a:gd name="T15" fmla="*/ 3 h 7"/>
                <a:gd name="T16" fmla="*/ 6 w 8"/>
                <a:gd name="T17" fmla="*/ 2 h 7"/>
                <a:gd name="T18" fmla="*/ 7 w 8"/>
                <a:gd name="T19" fmla="*/ 1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6"/>
                  </a:cubicBezTo>
                  <a:cubicBezTo>
                    <a:pt x="2" y="7"/>
                    <a:pt x="2" y="7"/>
                    <a:pt x="2" y="7"/>
                  </a:cubicBezTo>
                  <a:cubicBezTo>
                    <a:pt x="2" y="6"/>
                    <a:pt x="2" y="6"/>
                    <a:pt x="2" y="6"/>
                  </a:cubicBezTo>
                  <a:cubicBezTo>
                    <a:pt x="5" y="3"/>
                    <a:pt x="5" y="3"/>
                    <a:pt x="5" y="3"/>
                  </a:cubicBezTo>
                  <a:cubicBezTo>
                    <a:pt x="6" y="2"/>
                    <a:pt x="6" y="2"/>
                    <a:pt x="6" y="2"/>
                  </a:cubicBezTo>
                  <a:cubicBezTo>
                    <a:pt x="7" y="1"/>
                    <a:pt x="7" y="1"/>
                    <a:pt x="7" y="1"/>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2"/>
            <p:cNvSpPr/>
            <p:nvPr/>
          </p:nvSpPr>
          <p:spPr bwMode="auto">
            <a:xfrm rot="20333012">
              <a:off x="2415226" y="-71851"/>
              <a:ext cx="71072" cy="71072"/>
            </a:xfrm>
            <a:custGeom>
              <a:gdLst>
                <a:gd name="T0" fmla="*/ 1 w 7"/>
                <a:gd name="T1" fmla="*/ 0 h 7"/>
                <a:gd name="T2" fmla="*/ 1 w 7"/>
                <a:gd name="T3" fmla="*/ 2 h 7"/>
                <a:gd name="T4" fmla="*/ 0 w 7"/>
                <a:gd name="T5" fmla="*/ 2 h 7"/>
                <a:gd name="T6" fmla="*/ 2 w 7"/>
                <a:gd name="T7" fmla="*/ 4 h 7"/>
                <a:gd name="T8" fmla="*/ 5 w 7"/>
                <a:gd name="T9" fmla="*/ 7 h 7"/>
                <a:gd name="T10" fmla="*/ 5 w 7"/>
                <a:gd name="T11" fmla="*/ 7 h 7"/>
                <a:gd name="T12" fmla="*/ 6 w 7"/>
                <a:gd name="T13" fmla="*/ 7 h 7"/>
                <a:gd name="T14" fmla="*/ 6 w 7"/>
                <a:gd name="T15" fmla="*/ 5 h 7"/>
                <a:gd name="T16" fmla="*/ 2 w 7"/>
                <a:gd name="T17" fmla="*/ 0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0"/>
                    <a:pt x="2" y="1"/>
                    <a:pt x="1" y="2"/>
                  </a:cubicBezTo>
                  <a:cubicBezTo>
                    <a:pt x="0" y="2"/>
                    <a:pt x="0" y="2"/>
                    <a:pt x="0" y="2"/>
                  </a:cubicBezTo>
                  <a:cubicBezTo>
                    <a:pt x="2" y="4"/>
                    <a:pt x="2" y="4"/>
                    <a:pt x="2" y="4"/>
                  </a:cubicBezTo>
                  <a:cubicBezTo>
                    <a:pt x="5" y="7"/>
                    <a:pt x="5" y="7"/>
                    <a:pt x="5" y="7"/>
                  </a:cubicBezTo>
                  <a:cubicBezTo>
                    <a:pt x="5" y="7"/>
                    <a:pt x="5" y="7"/>
                    <a:pt x="5" y="7"/>
                  </a:cubicBezTo>
                  <a:cubicBezTo>
                    <a:pt x="6" y="7"/>
                    <a:pt x="6" y="7"/>
                    <a:pt x="6" y="7"/>
                  </a:cubicBezTo>
                  <a:cubicBezTo>
                    <a:pt x="7" y="6"/>
                    <a:pt x="7"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3"/>
            <p:cNvSpPr/>
            <p:nvPr/>
          </p:nvSpPr>
          <p:spPr bwMode="auto">
            <a:xfrm rot="20333012">
              <a:off x="2356028" y="-50514"/>
              <a:ext cx="78968" cy="71072"/>
            </a:xfrm>
            <a:custGeom>
              <a:gdLst>
                <a:gd name="T0" fmla="*/ 6 w 8"/>
                <a:gd name="T1" fmla="*/ 0 h 7"/>
                <a:gd name="T2" fmla="*/ 6 w 8"/>
                <a:gd name="T3" fmla="*/ 0 h 7"/>
                <a:gd name="T4" fmla="*/ 5 w 8"/>
                <a:gd name="T5" fmla="*/ 0 h 7"/>
                <a:gd name="T6" fmla="*/ 1 w 8"/>
                <a:gd name="T7" fmla="*/ 5 h 7"/>
                <a:gd name="T8" fmla="*/ 1 w 8"/>
                <a:gd name="T9" fmla="*/ 7 h 7"/>
                <a:gd name="T10" fmla="*/ 2 w 8"/>
                <a:gd name="T11" fmla="*/ 7 h 7"/>
                <a:gd name="T12" fmla="*/ 2 w 8"/>
                <a:gd name="T13" fmla="*/ 7 h 7"/>
                <a:gd name="T14" fmla="*/ 5 w 8"/>
                <a:gd name="T15" fmla="*/ 4 h 7"/>
                <a:gd name="T16" fmla="*/ 6 w 8"/>
                <a:gd name="T17" fmla="*/ 2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0"/>
                    <a:pt x="5" y="0"/>
                    <a:pt x="5" y="0"/>
                  </a:cubicBezTo>
                  <a:cubicBezTo>
                    <a:pt x="1" y="5"/>
                    <a:pt x="1" y="5"/>
                    <a:pt x="1" y="5"/>
                  </a:cubicBezTo>
                  <a:cubicBezTo>
                    <a:pt x="0" y="5"/>
                    <a:pt x="0" y="6"/>
                    <a:pt x="1" y="7"/>
                  </a:cubicBezTo>
                  <a:cubicBezTo>
                    <a:pt x="2" y="7"/>
                    <a:pt x="2" y="7"/>
                    <a:pt x="2" y="7"/>
                  </a:cubicBezTo>
                  <a:cubicBezTo>
                    <a:pt x="2" y="7"/>
                    <a:pt x="2" y="7"/>
                    <a:pt x="2" y="7"/>
                  </a:cubicBezTo>
                  <a:cubicBezTo>
                    <a:pt x="5" y="4"/>
                    <a:pt x="5" y="4"/>
                    <a:pt x="5" y="4"/>
                  </a:cubicBezTo>
                  <a:cubicBezTo>
                    <a:pt x="6" y="2"/>
                    <a:pt x="6" y="2"/>
                    <a:pt x="6" y="2"/>
                  </a:cubicBezTo>
                  <a:cubicBezTo>
                    <a:pt x="7" y="2"/>
                    <a:pt x="7" y="2"/>
                    <a:pt x="7" y="2"/>
                  </a:cubicBezTo>
                  <a:cubicBezTo>
                    <a:pt x="8" y="1"/>
                    <a:pt x="8" y="0"/>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4"/>
            <p:cNvSpPr/>
            <p:nvPr/>
          </p:nvSpPr>
          <p:spPr bwMode="auto">
            <a:xfrm rot="20333012">
              <a:off x="2401000" y="-108685"/>
              <a:ext cx="71072" cy="71072"/>
            </a:xfrm>
            <a:custGeom>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1"/>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6"/>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5"/>
            <p:cNvSpPr/>
            <p:nvPr/>
          </p:nvSpPr>
          <p:spPr bwMode="auto">
            <a:xfrm rot="20333012">
              <a:off x="2341803" y="-87347"/>
              <a:ext cx="78968" cy="71072"/>
            </a:xfrm>
            <a:custGeom>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6"/>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1"/>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
            <p:cNvSpPr/>
            <p:nvPr/>
          </p:nvSpPr>
          <p:spPr bwMode="auto">
            <a:xfrm rot="20333012">
              <a:off x="2385353" y="-153149"/>
              <a:ext cx="71072" cy="78968"/>
            </a:xfrm>
            <a:custGeom>
              <a:gdLst>
                <a:gd name="T0" fmla="*/ 1 w 7"/>
                <a:gd name="T1" fmla="*/ 0 h 7"/>
                <a:gd name="T2" fmla="*/ 1 w 7"/>
                <a:gd name="T3" fmla="*/ 2 h 7"/>
                <a:gd name="T4" fmla="*/ 0 w 7"/>
                <a:gd name="T5" fmla="*/ 3 h 7"/>
                <a:gd name="T6" fmla="*/ 2 w 7"/>
                <a:gd name="T7" fmla="*/ 4 h 7"/>
                <a:gd name="T8" fmla="*/ 5 w 7"/>
                <a:gd name="T9" fmla="*/ 7 h 7"/>
                <a:gd name="T10" fmla="*/ 5 w 7"/>
                <a:gd name="T11" fmla="*/ 7 h 7"/>
                <a:gd name="T12" fmla="*/ 6 w 7"/>
                <a:gd name="T13" fmla="*/ 7 h 7"/>
                <a:gd name="T14" fmla="*/ 6 w 7"/>
                <a:gd name="T15" fmla="*/ 5 h 7"/>
                <a:gd name="T16" fmla="*/ 2 w 7"/>
                <a:gd name="T17" fmla="*/ 1 h 7"/>
                <a:gd name="T18" fmla="*/ 1 w 7"/>
                <a:gd name="T1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0"/>
                  </a:moveTo>
                  <a:cubicBezTo>
                    <a:pt x="2" y="1"/>
                    <a:pt x="2" y="2"/>
                    <a:pt x="1" y="2"/>
                  </a:cubicBezTo>
                  <a:cubicBezTo>
                    <a:pt x="0" y="3"/>
                    <a:pt x="0" y="3"/>
                    <a:pt x="0" y="3"/>
                  </a:cubicBezTo>
                  <a:cubicBezTo>
                    <a:pt x="2" y="4"/>
                    <a:pt x="2" y="4"/>
                    <a:pt x="2" y="4"/>
                  </a:cubicBezTo>
                  <a:cubicBezTo>
                    <a:pt x="5" y="7"/>
                    <a:pt x="5" y="7"/>
                    <a:pt x="5" y="7"/>
                  </a:cubicBezTo>
                  <a:cubicBezTo>
                    <a:pt x="5" y="7"/>
                    <a:pt x="5" y="7"/>
                    <a:pt x="5" y="7"/>
                  </a:cubicBezTo>
                  <a:cubicBezTo>
                    <a:pt x="6" y="7"/>
                    <a:pt x="6" y="7"/>
                    <a:pt x="6" y="7"/>
                  </a:cubicBezTo>
                  <a:cubicBezTo>
                    <a:pt x="7" y="7"/>
                    <a:pt x="7" y="6"/>
                    <a:pt x="6" y="5"/>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7"/>
            <p:cNvSpPr/>
            <p:nvPr/>
          </p:nvSpPr>
          <p:spPr bwMode="auto">
            <a:xfrm rot="20333012">
              <a:off x="2326156" y="-131811"/>
              <a:ext cx="78968" cy="78968"/>
            </a:xfrm>
            <a:custGeom>
              <a:gdLst>
                <a:gd name="T0" fmla="*/ 6 w 8"/>
                <a:gd name="T1" fmla="*/ 0 h 7"/>
                <a:gd name="T2" fmla="*/ 6 w 8"/>
                <a:gd name="T3" fmla="*/ 0 h 7"/>
                <a:gd name="T4" fmla="*/ 5 w 8"/>
                <a:gd name="T5" fmla="*/ 1 h 7"/>
                <a:gd name="T6" fmla="*/ 1 w 8"/>
                <a:gd name="T7" fmla="*/ 5 h 7"/>
                <a:gd name="T8" fmla="*/ 1 w 8"/>
                <a:gd name="T9" fmla="*/ 7 h 7"/>
                <a:gd name="T10" fmla="*/ 2 w 8"/>
                <a:gd name="T11" fmla="*/ 7 h 7"/>
                <a:gd name="T12" fmla="*/ 2 w 8"/>
                <a:gd name="T13" fmla="*/ 7 h 7"/>
                <a:gd name="T14" fmla="*/ 5 w 8"/>
                <a:gd name="T15" fmla="*/ 4 h 7"/>
                <a:gd name="T16" fmla="*/ 6 w 8"/>
                <a:gd name="T17" fmla="*/ 3 h 7"/>
                <a:gd name="T18" fmla="*/ 7 w 8"/>
                <a:gd name="T19" fmla="*/ 2 h 7"/>
                <a:gd name="T20" fmla="*/ 7 w 8"/>
                <a:gd name="T21" fmla="*/ 0 h 7"/>
                <a:gd name="T22" fmla="*/ 7 w 8"/>
                <a:gd name="T23" fmla="*/ 0 h 7"/>
                <a:gd name="T24" fmla="*/ 6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0"/>
                  </a:moveTo>
                  <a:cubicBezTo>
                    <a:pt x="6" y="0"/>
                    <a:pt x="6" y="0"/>
                    <a:pt x="6" y="0"/>
                  </a:cubicBezTo>
                  <a:cubicBezTo>
                    <a:pt x="5" y="1"/>
                    <a:pt x="5" y="1"/>
                    <a:pt x="5" y="1"/>
                  </a:cubicBezTo>
                  <a:cubicBezTo>
                    <a:pt x="1" y="5"/>
                    <a:pt x="1" y="5"/>
                    <a:pt x="1" y="5"/>
                  </a:cubicBezTo>
                  <a:cubicBezTo>
                    <a:pt x="0" y="6"/>
                    <a:pt x="0" y="7"/>
                    <a:pt x="1" y="7"/>
                  </a:cubicBezTo>
                  <a:cubicBezTo>
                    <a:pt x="2" y="7"/>
                    <a:pt x="2" y="7"/>
                    <a:pt x="2" y="7"/>
                  </a:cubicBezTo>
                  <a:cubicBezTo>
                    <a:pt x="2" y="7"/>
                    <a:pt x="2" y="7"/>
                    <a:pt x="2" y="7"/>
                  </a:cubicBezTo>
                  <a:cubicBezTo>
                    <a:pt x="5" y="4"/>
                    <a:pt x="5" y="4"/>
                    <a:pt x="5" y="4"/>
                  </a:cubicBezTo>
                  <a:cubicBezTo>
                    <a:pt x="6" y="3"/>
                    <a:pt x="6" y="3"/>
                    <a:pt x="6" y="3"/>
                  </a:cubicBezTo>
                  <a:cubicBezTo>
                    <a:pt x="7" y="2"/>
                    <a:pt x="7" y="2"/>
                    <a:pt x="7" y="2"/>
                  </a:cubicBezTo>
                  <a:cubicBezTo>
                    <a:pt x="8" y="2"/>
                    <a:pt x="8" y="1"/>
                    <a:pt x="7" y="0"/>
                  </a:cubicBezTo>
                  <a:cubicBezTo>
                    <a:pt x="7"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
            <p:cNvSpPr>
              <a:spLocks noEditPoints="1"/>
            </p:cNvSpPr>
            <p:nvPr/>
          </p:nvSpPr>
          <p:spPr bwMode="auto">
            <a:xfrm rot="20333012">
              <a:off x="2456247" y="-417707"/>
              <a:ext cx="236905" cy="23692"/>
            </a:xfrm>
            <a:custGeom>
              <a:gdLst>
                <a:gd name="T0" fmla="*/ 2 w 22"/>
                <a:gd name="T1" fmla="*/ 0 h 2"/>
                <a:gd name="T2" fmla="*/ 0 w 22"/>
                <a:gd name="T3" fmla="*/ 0 h 2"/>
                <a:gd name="T4" fmla="*/ 0 w 22"/>
                <a:gd name="T5" fmla="*/ 1 h 2"/>
                <a:gd name="T6" fmla="*/ 0 w 22"/>
                <a:gd name="T7" fmla="*/ 2 h 2"/>
                <a:gd name="T8" fmla="*/ 2 w 22"/>
                <a:gd name="T9" fmla="*/ 2 h 2"/>
                <a:gd name="T10" fmla="*/ 2 w 22"/>
                <a:gd name="T11" fmla="*/ 2 h 2"/>
                <a:gd name="T12" fmla="*/ 2 w 22"/>
                <a:gd name="T13" fmla="*/ 1 h 2"/>
                <a:gd name="T14" fmla="*/ 2 w 22"/>
                <a:gd name="T15" fmla="*/ 0 h 2"/>
                <a:gd name="T16" fmla="*/ 2 w 22"/>
                <a:gd name="T17" fmla="*/ 0 h 2"/>
                <a:gd name="T18" fmla="*/ 2 w 22"/>
                <a:gd name="T19" fmla="*/ 0 h 2"/>
                <a:gd name="T20" fmla="*/ 6 w 22"/>
                <a:gd name="T21" fmla="*/ 0 h 2"/>
                <a:gd name="T22" fmla="*/ 6 w 22"/>
                <a:gd name="T23" fmla="*/ 0 h 2"/>
                <a:gd name="T24" fmla="*/ 4 w 22"/>
                <a:gd name="T25" fmla="*/ 1 h 2"/>
                <a:gd name="T26" fmla="*/ 6 w 22"/>
                <a:gd name="T27" fmla="*/ 2 h 2"/>
                <a:gd name="T28" fmla="*/ 6 w 22"/>
                <a:gd name="T29" fmla="*/ 2 h 2"/>
                <a:gd name="T30" fmla="*/ 6 w 22"/>
                <a:gd name="T31" fmla="*/ 2 h 2"/>
                <a:gd name="T32" fmla="*/ 5 w 22"/>
                <a:gd name="T33" fmla="*/ 1 h 2"/>
                <a:gd name="T34" fmla="*/ 6 w 22"/>
                <a:gd name="T35" fmla="*/ 0 h 2"/>
                <a:gd name="T36" fmla="*/ 6 w 22"/>
                <a:gd name="T37" fmla="*/ 0 h 2"/>
                <a:gd name="T38" fmla="*/ 6 w 22"/>
                <a:gd name="T39" fmla="*/ 0 h 2"/>
                <a:gd name="T40" fmla="*/ 10 w 22"/>
                <a:gd name="T41" fmla="*/ 0 h 2"/>
                <a:gd name="T42" fmla="*/ 9 w 22"/>
                <a:gd name="T43" fmla="*/ 0 h 2"/>
                <a:gd name="T44" fmla="*/ 8 w 22"/>
                <a:gd name="T45" fmla="*/ 1 h 2"/>
                <a:gd name="T46" fmla="*/ 9 w 22"/>
                <a:gd name="T47" fmla="*/ 2 h 2"/>
                <a:gd name="T48" fmla="*/ 10 w 22"/>
                <a:gd name="T49" fmla="*/ 2 h 2"/>
                <a:gd name="T50" fmla="*/ 10 w 22"/>
                <a:gd name="T51" fmla="*/ 2 h 2"/>
                <a:gd name="T52" fmla="*/ 9 w 22"/>
                <a:gd name="T53" fmla="*/ 1 h 2"/>
                <a:gd name="T54" fmla="*/ 10 w 22"/>
                <a:gd name="T55" fmla="*/ 0 h 2"/>
                <a:gd name="T56" fmla="*/ 10 w 22"/>
                <a:gd name="T57" fmla="*/ 0 h 2"/>
                <a:gd name="T58" fmla="*/ 10 w 22"/>
                <a:gd name="T59" fmla="*/ 0 h 2"/>
                <a:gd name="T60" fmla="*/ 14 w 22"/>
                <a:gd name="T61" fmla="*/ 0 h 2"/>
                <a:gd name="T62" fmla="*/ 13 w 22"/>
                <a:gd name="T63" fmla="*/ 0 h 2"/>
                <a:gd name="T64" fmla="*/ 12 w 22"/>
                <a:gd name="T65" fmla="*/ 1 h 2"/>
                <a:gd name="T66" fmla="*/ 13 w 22"/>
                <a:gd name="T67" fmla="*/ 2 h 2"/>
                <a:gd name="T68" fmla="*/ 14 w 22"/>
                <a:gd name="T69" fmla="*/ 2 h 2"/>
                <a:gd name="T70" fmla="*/ 13 w 22"/>
                <a:gd name="T71" fmla="*/ 2 h 2"/>
                <a:gd name="T72" fmla="*/ 13 w 22"/>
                <a:gd name="T73" fmla="*/ 1 h 2"/>
                <a:gd name="T74" fmla="*/ 13 w 22"/>
                <a:gd name="T75" fmla="*/ 0 h 2"/>
                <a:gd name="T76" fmla="*/ 13 w 22"/>
                <a:gd name="T77" fmla="*/ 0 h 2"/>
                <a:gd name="T78" fmla="*/ 14 w 22"/>
                <a:gd name="T79" fmla="*/ 0 h 2"/>
                <a:gd name="T80" fmla="*/ 20 w 22"/>
                <a:gd name="T81" fmla="*/ 0 h 2"/>
                <a:gd name="T82" fmla="*/ 17 w 22"/>
                <a:gd name="T83" fmla="*/ 0 h 2"/>
                <a:gd name="T84" fmla="*/ 16 w 22"/>
                <a:gd name="T85" fmla="*/ 1 h 2"/>
                <a:gd name="T86" fmla="*/ 17 w 22"/>
                <a:gd name="T87" fmla="*/ 2 h 2"/>
                <a:gd name="T88" fmla="*/ 20 w 22"/>
                <a:gd name="T89" fmla="*/ 2 h 2"/>
                <a:gd name="T90" fmla="*/ 22 w 22"/>
                <a:gd name="T91" fmla="*/ 1 h 2"/>
                <a:gd name="T92" fmla="*/ 20 w 22"/>
                <a:gd name="T93"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
                  <a:moveTo>
                    <a:pt x="2" y="0"/>
                  </a:moveTo>
                  <a:cubicBezTo>
                    <a:pt x="0" y="0"/>
                    <a:pt x="0" y="0"/>
                    <a:pt x="0" y="0"/>
                  </a:cubicBezTo>
                  <a:cubicBezTo>
                    <a:pt x="0" y="0"/>
                    <a:pt x="0" y="1"/>
                    <a:pt x="0" y="1"/>
                  </a:cubicBezTo>
                  <a:cubicBezTo>
                    <a:pt x="0" y="1"/>
                    <a:pt x="0" y="2"/>
                    <a:pt x="0" y="2"/>
                  </a:cubicBezTo>
                  <a:cubicBezTo>
                    <a:pt x="2" y="2"/>
                    <a:pt x="2" y="2"/>
                    <a:pt x="2" y="2"/>
                  </a:cubicBezTo>
                  <a:cubicBezTo>
                    <a:pt x="2" y="2"/>
                    <a:pt x="2" y="2"/>
                    <a:pt x="2" y="2"/>
                  </a:cubicBezTo>
                  <a:cubicBezTo>
                    <a:pt x="2" y="2"/>
                    <a:pt x="2" y="1"/>
                    <a:pt x="2" y="1"/>
                  </a:cubicBezTo>
                  <a:cubicBezTo>
                    <a:pt x="2" y="1"/>
                    <a:pt x="2" y="0"/>
                    <a:pt x="2" y="0"/>
                  </a:cubicBezTo>
                  <a:cubicBezTo>
                    <a:pt x="2" y="0"/>
                    <a:pt x="2" y="0"/>
                    <a:pt x="2" y="0"/>
                  </a:cubicBezTo>
                  <a:cubicBezTo>
                    <a:pt x="2" y="0"/>
                    <a:pt x="2" y="0"/>
                    <a:pt x="2" y="0"/>
                  </a:cubicBezTo>
                  <a:moveTo>
                    <a:pt x="6" y="0"/>
                  </a:moveTo>
                  <a:cubicBezTo>
                    <a:pt x="6" y="0"/>
                    <a:pt x="6" y="0"/>
                    <a:pt x="6" y="0"/>
                  </a:cubicBezTo>
                  <a:cubicBezTo>
                    <a:pt x="4" y="1"/>
                    <a:pt x="4" y="1"/>
                    <a:pt x="4" y="1"/>
                  </a:cubicBezTo>
                  <a:cubicBezTo>
                    <a:pt x="6" y="2"/>
                    <a:pt x="6" y="2"/>
                    <a:pt x="6" y="2"/>
                  </a:cubicBezTo>
                  <a:cubicBezTo>
                    <a:pt x="6" y="2"/>
                    <a:pt x="6" y="2"/>
                    <a:pt x="6" y="2"/>
                  </a:cubicBezTo>
                  <a:cubicBezTo>
                    <a:pt x="6" y="2"/>
                    <a:pt x="6" y="2"/>
                    <a:pt x="6" y="2"/>
                  </a:cubicBezTo>
                  <a:cubicBezTo>
                    <a:pt x="6" y="2"/>
                    <a:pt x="5" y="1"/>
                    <a:pt x="5" y="1"/>
                  </a:cubicBezTo>
                  <a:cubicBezTo>
                    <a:pt x="5" y="1"/>
                    <a:pt x="6" y="0"/>
                    <a:pt x="6" y="0"/>
                  </a:cubicBezTo>
                  <a:cubicBezTo>
                    <a:pt x="6" y="0"/>
                    <a:pt x="6" y="0"/>
                    <a:pt x="6" y="0"/>
                  </a:cubicBezTo>
                  <a:cubicBezTo>
                    <a:pt x="6" y="0"/>
                    <a:pt x="6" y="0"/>
                    <a:pt x="6" y="0"/>
                  </a:cubicBezTo>
                  <a:moveTo>
                    <a:pt x="10" y="0"/>
                  </a:moveTo>
                  <a:cubicBezTo>
                    <a:pt x="9" y="0"/>
                    <a:pt x="9" y="0"/>
                    <a:pt x="9" y="0"/>
                  </a:cubicBezTo>
                  <a:cubicBezTo>
                    <a:pt x="8" y="1"/>
                    <a:pt x="8" y="1"/>
                    <a:pt x="8" y="1"/>
                  </a:cubicBezTo>
                  <a:cubicBezTo>
                    <a:pt x="9" y="2"/>
                    <a:pt x="9" y="2"/>
                    <a:pt x="9" y="2"/>
                  </a:cubicBezTo>
                  <a:cubicBezTo>
                    <a:pt x="10" y="2"/>
                    <a:pt x="10" y="2"/>
                    <a:pt x="10" y="2"/>
                  </a:cubicBezTo>
                  <a:cubicBezTo>
                    <a:pt x="10" y="2"/>
                    <a:pt x="10" y="2"/>
                    <a:pt x="10" y="2"/>
                  </a:cubicBezTo>
                  <a:cubicBezTo>
                    <a:pt x="9" y="2"/>
                    <a:pt x="9" y="1"/>
                    <a:pt x="9" y="1"/>
                  </a:cubicBezTo>
                  <a:cubicBezTo>
                    <a:pt x="9" y="1"/>
                    <a:pt x="9" y="0"/>
                    <a:pt x="10" y="0"/>
                  </a:cubicBezTo>
                  <a:cubicBezTo>
                    <a:pt x="10" y="0"/>
                    <a:pt x="10" y="0"/>
                    <a:pt x="10" y="0"/>
                  </a:cubicBezTo>
                  <a:cubicBezTo>
                    <a:pt x="10" y="0"/>
                    <a:pt x="10" y="0"/>
                    <a:pt x="10" y="0"/>
                  </a:cubicBezTo>
                  <a:moveTo>
                    <a:pt x="14" y="0"/>
                  </a:moveTo>
                  <a:cubicBezTo>
                    <a:pt x="13" y="0"/>
                    <a:pt x="13" y="0"/>
                    <a:pt x="13" y="0"/>
                  </a:cubicBezTo>
                  <a:cubicBezTo>
                    <a:pt x="12" y="1"/>
                    <a:pt x="12" y="1"/>
                    <a:pt x="12" y="1"/>
                  </a:cubicBezTo>
                  <a:cubicBezTo>
                    <a:pt x="13" y="2"/>
                    <a:pt x="13" y="2"/>
                    <a:pt x="13" y="2"/>
                  </a:cubicBezTo>
                  <a:cubicBezTo>
                    <a:pt x="14" y="2"/>
                    <a:pt x="14" y="2"/>
                    <a:pt x="14" y="2"/>
                  </a:cubicBezTo>
                  <a:cubicBezTo>
                    <a:pt x="13" y="2"/>
                    <a:pt x="13" y="2"/>
                    <a:pt x="13" y="2"/>
                  </a:cubicBezTo>
                  <a:cubicBezTo>
                    <a:pt x="13" y="2"/>
                    <a:pt x="13" y="1"/>
                    <a:pt x="13" y="1"/>
                  </a:cubicBezTo>
                  <a:cubicBezTo>
                    <a:pt x="13" y="1"/>
                    <a:pt x="13" y="0"/>
                    <a:pt x="13" y="0"/>
                  </a:cubicBezTo>
                  <a:cubicBezTo>
                    <a:pt x="13" y="0"/>
                    <a:pt x="13" y="0"/>
                    <a:pt x="13" y="0"/>
                  </a:cubicBezTo>
                  <a:cubicBezTo>
                    <a:pt x="14" y="0"/>
                    <a:pt x="14" y="0"/>
                    <a:pt x="14" y="0"/>
                  </a:cubicBezTo>
                  <a:moveTo>
                    <a:pt x="20" y="0"/>
                  </a:moveTo>
                  <a:cubicBezTo>
                    <a:pt x="17" y="0"/>
                    <a:pt x="17" y="0"/>
                    <a:pt x="17" y="0"/>
                  </a:cubicBezTo>
                  <a:cubicBezTo>
                    <a:pt x="16" y="1"/>
                    <a:pt x="16" y="1"/>
                    <a:pt x="16" y="1"/>
                  </a:cubicBezTo>
                  <a:cubicBezTo>
                    <a:pt x="17" y="2"/>
                    <a:pt x="17" y="2"/>
                    <a:pt x="17" y="2"/>
                  </a:cubicBezTo>
                  <a:cubicBezTo>
                    <a:pt x="20" y="2"/>
                    <a:pt x="20" y="2"/>
                    <a:pt x="20" y="2"/>
                  </a:cubicBezTo>
                  <a:cubicBezTo>
                    <a:pt x="21" y="2"/>
                    <a:pt x="22" y="2"/>
                    <a:pt x="22" y="1"/>
                  </a:cubicBezTo>
                  <a:cubicBezTo>
                    <a:pt x="22" y="0"/>
                    <a:pt x="21"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9"/>
            <p:cNvSpPr/>
            <p:nvPr/>
          </p:nvSpPr>
          <p:spPr bwMode="auto">
            <a:xfrm rot="20333012">
              <a:off x="2581611" y="-491937"/>
              <a:ext cx="71072" cy="63174"/>
            </a:xfrm>
            <a:custGeom>
              <a:gdLst>
                <a:gd name="T0" fmla="*/ 6 w 7"/>
                <a:gd name="T1" fmla="*/ 0 h 6"/>
                <a:gd name="T2" fmla="*/ 5 w 7"/>
                <a:gd name="T3" fmla="*/ 0 h 6"/>
                <a:gd name="T4" fmla="*/ 1 w 7"/>
                <a:gd name="T5" fmla="*/ 5 h 6"/>
                <a:gd name="T6" fmla="*/ 0 w 7"/>
                <a:gd name="T7" fmla="*/ 5 h 6"/>
                <a:gd name="T8" fmla="*/ 1 w 7"/>
                <a:gd name="T9" fmla="*/ 5 h 6"/>
                <a:gd name="T10" fmla="*/ 2 w 7"/>
                <a:gd name="T11" fmla="*/ 5 h 6"/>
                <a:gd name="T12" fmla="*/ 3 w 7"/>
                <a:gd name="T13" fmla="*/ 6 h 6"/>
                <a:gd name="T14" fmla="*/ 4 w 7"/>
                <a:gd name="T15" fmla="*/ 5 h 6"/>
                <a:gd name="T16" fmla="*/ 7 w 7"/>
                <a:gd name="T17" fmla="*/ 2 h 6"/>
                <a:gd name="T18" fmla="*/ 7 w 7"/>
                <a:gd name="T19" fmla="*/ 0 h 6"/>
                <a:gd name="T20" fmla="*/ 6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6" y="0"/>
                    <a:pt x="5" y="0"/>
                    <a:pt x="5" y="0"/>
                  </a:cubicBezTo>
                  <a:cubicBezTo>
                    <a:pt x="1" y="5"/>
                    <a:pt x="1" y="5"/>
                    <a:pt x="1" y="5"/>
                  </a:cubicBezTo>
                  <a:cubicBezTo>
                    <a:pt x="0" y="5"/>
                    <a:pt x="0" y="5"/>
                    <a:pt x="0" y="5"/>
                  </a:cubicBezTo>
                  <a:cubicBezTo>
                    <a:pt x="1" y="5"/>
                    <a:pt x="1" y="5"/>
                    <a:pt x="1" y="5"/>
                  </a:cubicBezTo>
                  <a:cubicBezTo>
                    <a:pt x="1" y="5"/>
                    <a:pt x="2" y="5"/>
                    <a:pt x="2" y="5"/>
                  </a:cubicBezTo>
                  <a:cubicBezTo>
                    <a:pt x="3" y="6"/>
                    <a:pt x="3" y="6"/>
                    <a:pt x="3" y="6"/>
                  </a:cubicBezTo>
                  <a:cubicBezTo>
                    <a:pt x="4" y="5"/>
                    <a:pt x="4" y="5"/>
                    <a:pt x="4" y="5"/>
                  </a:cubicBezTo>
                  <a:cubicBezTo>
                    <a:pt x="7" y="2"/>
                    <a:pt x="7" y="2"/>
                    <a:pt x="7" y="2"/>
                  </a:cubicBezTo>
                  <a:cubicBezTo>
                    <a:pt x="7" y="1"/>
                    <a:pt x="7" y="1"/>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0"/>
            <p:cNvSpPr/>
            <p:nvPr/>
          </p:nvSpPr>
          <p:spPr bwMode="auto">
            <a:xfrm rot="20333012">
              <a:off x="2602949" y="-440635"/>
              <a:ext cx="71072" cy="71072"/>
            </a:xfrm>
            <a:custGeom>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0" y="0"/>
                  </a:cubicBezTo>
                  <a:cubicBezTo>
                    <a:pt x="0" y="0"/>
                    <a:pt x="0" y="0"/>
                    <a:pt x="0" y="0"/>
                  </a:cubicBezTo>
                  <a:cubicBezTo>
                    <a:pt x="0" y="0"/>
                    <a:pt x="0" y="1"/>
                    <a:pt x="0" y="1"/>
                  </a:cubicBezTo>
                  <a:cubicBezTo>
                    <a:pt x="0" y="1"/>
                    <a:pt x="0" y="2"/>
                    <a:pt x="0" y="2"/>
                  </a:cubicBezTo>
                  <a:cubicBezTo>
                    <a:pt x="0" y="2"/>
                    <a:pt x="0" y="2"/>
                    <a:pt x="0"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
            <p:cNvSpPr/>
            <p:nvPr/>
          </p:nvSpPr>
          <p:spPr bwMode="auto">
            <a:xfrm rot="20333012">
              <a:off x="2552410" y="-479134"/>
              <a:ext cx="63174" cy="63174"/>
            </a:xfrm>
            <a:custGeom>
              <a:gdLst>
                <a:gd name="T0" fmla="*/ 5 w 6"/>
                <a:gd name="T1" fmla="*/ 0 h 6"/>
                <a:gd name="T2" fmla="*/ 4 w 6"/>
                <a:gd name="T3" fmla="*/ 0 h 6"/>
                <a:gd name="T4" fmla="*/ 0 w 6"/>
                <a:gd name="T5" fmla="*/ 5 h 6"/>
                <a:gd name="T6" fmla="*/ 0 w 6"/>
                <a:gd name="T7" fmla="*/ 5 h 6"/>
                <a:gd name="T8" fmla="*/ 0 w 6"/>
                <a:gd name="T9" fmla="*/ 5 h 6"/>
                <a:gd name="T10" fmla="*/ 1 w 6"/>
                <a:gd name="T11" fmla="*/ 5 h 6"/>
                <a:gd name="T12" fmla="*/ 2 w 6"/>
                <a:gd name="T13" fmla="*/ 6 h 6"/>
                <a:gd name="T14" fmla="*/ 3 w 6"/>
                <a:gd name="T15" fmla="*/ 5 h 6"/>
                <a:gd name="T16" fmla="*/ 6 w 6"/>
                <a:gd name="T17" fmla="*/ 2 h 6"/>
                <a:gd name="T18" fmla="*/ 6 w 6"/>
                <a:gd name="T19" fmla="*/ 0 h 6"/>
                <a:gd name="T20" fmla="*/ 5 w 6"/>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5" y="0"/>
                  </a:moveTo>
                  <a:cubicBezTo>
                    <a:pt x="5" y="0"/>
                    <a:pt x="5" y="0"/>
                    <a:pt x="4" y="0"/>
                  </a:cubicBezTo>
                  <a:cubicBezTo>
                    <a:pt x="0" y="5"/>
                    <a:pt x="0" y="5"/>
                    <a:pt x="0" y="5"/>
                  </a:cubicBezTo>
                  <a:cubicBezTo>
                    <a:pt x="0" y="5"/>
                    <a:pt x="0" y="5"/>
                    <a:pt x="0" y="5"/>
                  </a:cubicBezTo>
                  <a:cubicBezTo>
                    <a:pt x="0" y="5"/>
                    <a:pt x="0" y="5"/>
                    <a:pt x="0" y="5"/>
                  </a:cubicBezTo>
                  <a:cubicBezTo>
                    <a:pt x="1" y="5"/>
                    <a:pt x="1" y="5"/>
                    <a:pt x="1" y="5"/>
                  </a:cubicBezTo>
                  <a:cubicBezTo>
                    <a:pt x="2" y="6"/>
                    <a:pt x="2" y="6"/>
                    <a:pt x="2" y="6"/>
                  </a:cubicBezTo>
                  <a:cubicBezTo>
                    <a:pt x="3" y="5"/>
                    <a:pt x="3" y="5"/>
                    <a:pt x="3" y="5"/>
                  </a:cubicBezTo>
                  <a:cubicBezTo>
                    <a:pt x="6" y="2"/>
                    <a:pt x="6" y="2"/>
                    <a:pt x="6" y="2"/>
                  </a:cubicBezTo>
                  <a:cubicBezTo>
                    <a:pt x="6" y="1"/>
                    <a:pt x="6"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2"/>
            <p:cNvSpPr/>
            <p:nvPr/>
          </p:nvSpPr>
          <p:spPr bwMode="auto">
            <a:xfrm rot="20333012">
              <a:off x="2558484" y="-424988"/>
              <a:ext cx="78968" cy="71072"/>
            </a:xfrm>
            <a:custGeom>
              <a:gdLst>
                <a:gd name="T0" fmla="*/ 1 w 7"/>
                <a:gd name="T1" fmla="*/ 0 h 7"/>
                <a:gd name="T2" fmla="*/ 1 w 7"/>
                <a:gd name="T3" fmla="*/ 0 h 7"/>
                <a:gd name="T4" fmla="*/ 1 w 7"/>
                <a:gd name="T5" fmla="*/ 0 h 7"/>
                <a:gd name="T6" fmla="*/ 0 w 7"/>
                <a:gd name="T7" fmla="*/ 1 h 7"/>
                <a:gd name="T8" fmla="*/ 1 w 7"/>
                <a:gd name="T9" fmla="*/ 2 h 7"/>
                <a:gd name="T10" fmla="*/ 1 w 7"/>
                <a:gd name="T11" fmla="*/ 2 h 7"/>
                <a:gd name="T12" fmla="*/ 1 w 7"/>
                <a:gd name="T13" fmla="*/ 2 h 7"/>
                <a:gd name="T14" fmla="*/ 5 w 7"/>
                <a:gd name="T15" fmla="*/ 7 h 7"/>
                <a:gd name="T16" fmla="*/ 6 w 7"/>
                <a:gd name="T17" fmla="*/ 7 h 7"/>
                <a:gd name="T18" fmla="*/ 7 w 7"/>
                <a:gd name="T19" fmla="*/ 7 h 7"/>
                <a:gd name="T20" fmla="*/ 7 w 7"/>
                <a:gd name="T21" fmla="*/ 5 h 7"/>
                <a:gd name="T22" fmla="*/ 4 w 7"/>
                <a:gd name="T23" fmla="*/ 2 h 7"/>
                <a:gd name="T24" fmla="*/ 3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1" y="0"/>
                    <a:pt x="1" y="0"/>
                    <a:pt x="1" y="0"/>
                  </a:cubicBezTo>
                  <a:cubicBezTo>
                    <a:pt x="1" y="0"/>
                    <a:pt x="1" y="0"/>
                    <a:pt x="1" y="0"/>
                  </a:cubicBezTo>
                  <a:cubicBezTo>
                    <a:pt x="0" y="0"/>
                    <a:pt x="0" y="1"/>
                    <a:pt x="0" y="1"/>
                  </a:cubicBezTo>
                  <a:cubicBezTo>
                    <a:pt x="0" y="1"/>
                    <a:pt x="0" y="2"/>
                    <a:pt x="1" y="2"/>
                  </a:cubicBezTo>
                  <a:cubicBezTo>
                    <a:pt x="1" y="2"/>
                    <a:pt x="1" y="2"/>
                    <a:pt x="1" y="2"/>
                  </a:cubicBezTo>
                  <a:cubicBezTo>
                    <a:pt x="1" y="2"/>
                    <a:pt x="1" y="2"/>
                    <a:pt x="1" y="2"/>
                  </a:cubicBezTo>
                  <a:cubicBezTo>
                    <a:pt x="5" y="7"/>
                    <a:pt x="5" y="7"/>
                    <a:pt x="5" y="7"/>
                  </a:cubicBezTo>
                  <a:cubicBezTo>
                    <a:pt x="6" y="7"/>
                    <a:pt x="6" y="7"/>
                    <a:pt x="6" y="7"/>
                  </a:cubicBezTo>
                  <a:cubicBezTo>
                    <a:pt x="7" y="7"/>
                    <a:pt x="7" y="7"/>
                    <a:pt x="7" y="7"/>
                  </a:cubicBezTo>
                  <a:cubicBezTo>
                    <a:pt x="7" y="6"/>
                    <a:pt x="7" y="6"/>
                    <a:pt x="7" y="5"/>
                  </a:cubicBezTo>
                  <a:cubicBezTo>
                    <a:pt x="4" y="2"/>
                    <a:pt x="4" y="2"/>
                    <a:pt x="4" y="2"/>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3"/>
            <p:cNvSpPr/>
            <p:nvPr/>
          </p:nvSpPr>
          <p:spPr bwMode="auto">
            <a:xfrm rot="20333012">
              <a:off x="2507681" y="-464910"/>
              <a:ext cx="78968" cy="63174"/>
            </a:xfrm>
            <a:custGeom>
              <a:gdLst>
                <a:gd name="T0" fmla="*/ 5 w 7"/>
                <a:gd name="T1" fmla="*/ 0 h 6"/>
                <a:gd name="T2" fmla="*/ 5 w 7"/>
                <a:gd name="T3" fmla="*/ 0 h 6"/>
                <a:gd name="T4" fmla="*/ 0 w 7"/>
                <a:gd name="T5" fmla="*/ 5 h 6"/>
                <a:gd name="T6" fmla="*/ 0 w 7"/>
                <a:gd name="T7" fmla="*/ 5 h 6"/>
                <a:gd name="T8" fmla="*/ 1 w 7"/>
                <a:gd name="T9" fmla="*/ 5 h 6"/>
                <a:gd name="T10" fmla="*/ 1 w 7"/>
                <a:gd name="T11" fmla="*/ 5 h 6"/>
                <a:gd name="T12" fmla="*/ 2 w 7"/>
                <a:gd name="T13" fmla="*/ 6 h 6"/>
                <a:gd name="T14" fmla="*/ 3 w 7"/>
                <a:gd name="T15" fmla="*/ 5 h 6"/>
                <a:gd name="T16" fmla="*/ 6 w 7"/>
                <a:gd name="T17" fmla="*/ 2 h 6"/>
                <a:gd name="T18" fmla="*/ 6 w 7"/>
                <a:gd name="T19" fmla="*/ 0 h 6"/>
                <a:gd name="T20" fmla="*/ 5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5" y="0"/>
                  </a:moveTo>
                  <a:cubicBezTo>
                    <a:pt x="5" y="0"/>
                    <a:pt x="5" y="0"/>
                    <a:pt x="5" y="0"/>
                  </a:cubicBezTo>
                  <a:cubicBezTo>
                    <a:pt x="0" y="5"/>
                    <a:pt x="0" y="5"/>
                    <a:pt x="0" y="5"/>
                  </a:cubicBezTo>
                  <a:cubicBezTo>
                    <a:pt x="0" y="5"/>
                    <a:pt x="0" y="5"/>
                    <a:pt x="0" y="5"/>
                  </a:cubicBezTo>
                  <a:cubicBezTo>
                    <a:pt x="0" y="5"/>
                    <a:pt x="0" y="5"/>
                    <a:pt x="1" y="5"/>
                  </a:cubicBezTo>
                  <a:cubicBezTo>
                    <a:pt x="1" y="5"/>
                    <a:pt x="1" y="5"/>
                    <a:pt x="1" y="5"/>
                  </a:cubicBezTo>
                  <a:cubicBezTo>
                    <a:pt x="2" y="6"/>
                    <a:pt x="2" y="6"/>
                    <a:pt x="2" y="6"/>
                  </a:cubicBezTo>
                  <a:cubicBezTo>
                    <a:pt x="3" y="5"/>
                    <a:pt x="3" y="5"/>
                    <a:pt x="3" y="5"/>
                  </a:cubicBezTo>
                  <a:cubicBezTo>
                    <a:pt x="6" y="2"/>
                    <a:pt x="6" y="2"/>
                    <a:pt x="6" y="2"/>
                  </a:cubicBezTo>
                  <a:cubicBezTo>
                    <a:pt x="7" y="1"/>
                    <a:pt x="7" y="1"/>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4"/>
            <p:cNvSpPr/>
            <p:nvPr/>
          </p:nvSpPr>
          <p:spPr bwMode="auto">
            <a:xfrm rot="20333012">
              <a:off x="2521386" y="-412186"/>
              <a:ext cx="86866" cy="71072"/>
            </a:xfrm>
            <a:custGeom>
              <a:gdLst>
                <a:gd name="T0" fmla="*/ 2 w 8"/>
                <a:gd name="T1" fmla="*/ 0 h 7"/>
                <a:gd name="T2" fmla="*/ 1 w 8"/>
                <a:gd name="T3" fmla="*/ 0 h 7"/>
                <a:gd name="T4" fmla="*/ 1 w 8"/>
                <a:gd name="T5" fmla="*/ 0 h 7"/>
                <a:gd name="T6" fmla="*/ 0 w 8"/>
                <a:gd name="T7" fmla="*/ 1 h 7"/>
                <a:gd name="T8" fmla="*/ 1 w 8"/>
                <a:gd name="T9" fmla="*/ 2 h 7"/>
                <a:gd name="T10" fmla="*/ 1 w 8"/>
                <a:gd name="T11" fmla="*/ 2 h 7"/>
                <a:gd name="T12" fmla="*/ 1 w 8"/>
                <a:gd name="T13" fmla="*/ 2 h 7"/>
                <a:gd name="T14" fmla="*/ 6 w 8"/>
                <a:gd name="T15" fmla="*/ 7 h 7"/>
                <a:gd name="T16" fmla="*/ 6 w 8"/>
                <a:gd name="T17" fmla="*/ 7 h 7"/>
                <a:gd name="T18" fmla="*/ 7 w 8"/>
                <a:gd name="T19" fmla="*/ 7 h 7"/>
                <a:gd name="T20" fmla="*/ 7 w 8"/>
                <a:gd name="T21" fmla="*/ 5 h 7"/>
                <a:gd name="T22" fmla="*/ 4 w 8"/>
                <a:gd name="T23" fmla="*/ 2 h 7"/>
                <a:gd name="T24" fmla="*/ 3 w 8"/>
                <a:gd name="T25" fmla="*/ 1 h 7"/>
                <a:gd name="T26" fmla="*/ 2 w 8"/>
                <a:gd name="T27" fmla="*/ 0 h 7"/>
                <a:gd name="T28" fmla="*/ 2 w 8"/>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7">
                  <a:moveTo>
                    <a:pt x="2" y="0"/>
                  </a:moveTo>
                  <a:cubicBezTo>
                    <a:pt x="1" y="0"/>
                    <a:pt x="1" y="0"/>
                    <a:pt x="1" y="0"/>
                  </a:cubicBezTo>
                  <a:cubicBezTo>
                    <a:pt x="1" y="0"/>
                    <a:pt x="1" y="0"/>
                    <a:pt x="1" y="0"/>
                  </a:cubicBezTo>
                  <a:cubicBezTo>
                    <a:pt x="1" y="0"/>
                    <a:pt x="0" y="1"/>
                    <a:pt x="0" y="1"/>
                  </a:cubicBezTo>
                  <a:cubicBezTo>
                    <a:pt x="0" y="1"/>
                    <a:pt x="1" y="2"/>
                    <a:pt x="1" y="2"/>
                  </a:cubicBezTo>
                  <a:cubicBezTo>
                    <a:pt x="1" y="2"/>
                    <a:pt x="1" y="2"/>
                    <a:pt x="1" y="2"/>
                  </a:cubicBezTo>
                  <a:cubicBezTo>
                    <a:pt x="1" y="2"/>
                    <a:pt x="1" y="2"/>
                    <a:pt x="1" y="2"/>
                  </a:cubicBezTo>
                  <a:cubicBezTo>
                    <a:pt x="6" y="7"/>
                    <a:pt x="6" y="7"/>
                    <a:pt x="6" y="7"/>
                  </a:cubicBezTo>
                  <a:cubicBezTo>
                    <a:pt x="6" y="7"/>
                    <a:pt x="6" y="7"/>
                    <a:pt x="6" y="7"/>
                  </a:cubicBezTo>
                  <a:cubicBezTo>
                    <a:pt x="7" y="7"/>
                    <a:pt x="7" y="7"/>
                    <a:pt x="7" y="7"/>
                  </a:cubicBezTo>
                  <a:cubicBezTo>
                    <a:pt x="8" y="6"/>
                    <a:pt x="8" y="6"/>
                    <a:pt x="7" y="5"/>
                  </a:cubicBezTo>
                  <a:cubicBezTo>
                    <a:pt x="4" y="2"/>
                    <a:pt x="4" y="2"/>
                    <a:pt x="4" y="2"/>
                  </a:cubicBezTo>
                  <a:cubicBezTo>
                    <a:pt x="3" y="1"/>
                    <a:pt x="3" y="1"/>
                    <a:pt x="3" y="1"/>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5"/>
            <p:cNvSpPr/>
            <p:nvPr/>
          </p:nvSpPr>
          <p:spPr bwMode="auto">
            <a:xfrm rot="20333012">
              <a:off x="2471112" y="-449262"/>
              <a:ext cx="71072" cy="63174"/>
            </a:xfrm>
            <a:custGeom>
              <a:gdLst>
                <a:gd name="T0" fmla="*/ 6 w 7"/>
                <a:gd name="T1" fmla="*/ 0 h 6"/>
                <a:gd name="T2" fmla="*/ 5 w 7"/>
                <a:gd name="T3" fmla="*/ 0 h 6"/>
                <a:gd name="T4" fmla="*/ 0 w 7"/>
                <a:gd name="T5" fmla="*/ 5 h 6"/>
                <a:gd name="T6" fmla="*/ 0 w 7"/>
                <a:gd name="T7" fmla="*/ 5 h 6"/>
                <a:gd name="T8" fmla="*/ 1 w 7"/>
                <a:gd name="T9" fmla="*/ 5 h 6"/>
                <a:gd name="T10" fmla="*/ 2 w 7"/>
                <a:gd name="T11" fmla="*/ 5 h 6"/>
                <a:gd name="T12" fmla="*/ 2 w 7"/>
                <a:gd name="T13" fmla="*/ 6 h 6"/>
                <a:gd name="T14" fmla="*/ 4 w 7"/>
                <a:gd name="T15" fmla="*/ 5 h 6"/>
                <a:gd name="T16" fmla="*/ 6 w 7"/>
                <a:gd name="T17" fmla="*/ 2 h 6"/>
                <a:gd name="T18" fmla="*/ 6 w 7"/>
                <a:gd name="T19" fmla="*/ 0 h 6"/>
                <a:gd name="T20" fmla="*/ 6 w 7"/>
                <a:gd name="T21"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6" y="0"/>
                  </a:moveTo>
                  <a:cubicBezTo>
                    <a:pt x="5" y="0"/>
                    <a:pt x="5" y="0"/>
                    <a:pt x="5" y="0"/>
                  </a:cubicBezTo>
                  <a:cubicBezTo>
                    <a:pt x="0" y="5"/>
                    <a:pt x="0" y="5"/>
                    <a:pt x="0" y="5"/>
                  </a:cubicBezTo>
                  <a:cubicBezTo>
                    <a:pt x="0" y="5"/>
                    <a:pt x="0" y="5"/>
                    <a:pt x="0" y="5"/>
                  </a:cubicBezTo>
                  <a:cubicBezTo>
                    <a:pt x="0" y="5"/>
                    <a:pt x="0" y="5"/>
                    <a:pt x="1" y="5"/>
                  </a:cubicBezTo>
                  <a:cubicBezTo>
                    <a:pt x="1" y="5"/>
                    <a:pt x="1" y="5"/>
                    <a:pt x="2" y="5"/>
                  </a:cubicBezTo>
                  <a:cubicBezTo>
                    <a:pt x="2" y="6"/>
                    <a:pt x="2" y="6"/>
                    <a:pt x="2" y="6"/>
                  </a:cubicBezTo>
                  <a:cubicBezTo>
                    <a:pt x="4" y="5"/>
                    <a:pt x="4" y="5"/>
                    <a:pt x="4" y="5"/>
                  </a:cubicBezTo>
                  <a:cubicBezTo>
                    <a:pt x="6" y="2"/>
                    <a:pt x="6" y="2"/>
                    <a:pt x="6" y="2"/>
                  </a:cubicBezTo>
                  <a:cubicBezTo>
                    <a:pt x="7" y="1"/>
                    <a:pt x="7" y="1"/>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6"/>
            <p:cNvSpPr/>
            <p:nvPr/>
          </p:nvSpPr>
          <p:spPr bwMode="auto">
            <a:xfrm rot="20333012">
              <a:off x="2492450" y="-397961"/>
              <a:ext cx="71072" cy="71072"/>
            </a:xfrm>
            <a:custGeom>
              <a:gdLst>
                <a:gd name="T0" fmla="*/ 1 w 7"/>
                <a:gd name="T1" fmla="*/ 0 h 7"/>
                <a:gd name="T2" fmla="*/ 0 w 7"/>
                <a:gd name="T3" fmla="*/ 0 h 7"/>
                <a:gd name="T4" fmla="*/ 0 w 7"/>
                <a:gd name="T5" fmla="*/ 0 h 7"/>
                <a:gd name="T6" fmla="*/ 0 w 7"/>
                <a:gd name="T7" fmla="*/ 1 h 7"/>
                <a:gd name="T8" fmla="*/ 0 w 7"/>
                <a:gd name="T9" fmla="*/ 2 h 7"/>
                <a:gd name="T10" fmla="*/ 0 w 7"/>
                <a:gd name="T11" fmla="*/ 2 h 7"/>
                <a:gd name="T12" fmla="*/ 0 w 7"/>
                <a:gd name="T13" fmla="*/ 2 h 7"/>
                <a:gd name="T14" fmla="*/ 5 w 7"/>
                <a:gd name="T15" fmla="*/ 7 h 7"/>
                <a:gd name="T16" fmla="*/ 6 w 7"/>
                <a:gd name="T17" fmla="*/ 7 h 7"/>
                <a:gd name="T18" fmla="*/ 6 w 7"/>
                <a:gd name="T19" fmla="*/ 7 h 7"/>
                <a:gd name="T20" fmla="*/ 6 w 7"/>
                <a:gd name="T21" fmla="*/ 5 h 7"/>
                <a:gd name="T22" fmla="*/ 4 w 7"/>
                <a:gd name="T23" fmla="*/ 2 h 7"/>
                <a:gd name="T24" fmla="*/ 2 w 7"/>
                <a:gd name="T25" fmla="*/ 1 h 7"/>
                <a:gd name="T26" fmla="*/ 2 w 7"/>
                <a:gd name="T27" fmla="*/ 0 h 7"/>
                <a:gd name="T28" fmla="*/ 1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1" y="0"/>
                  </a:moveTo>
                  <a:cubicBezTo>
                    <a:pt x="0" y="0"/>
                    <a:pt x="0" y="0"/>
                    <a:pt x="0" y="0"/>
                  </a:cubicBezTo>
                  <a:cubicBezTo>
                    <a:pt x="0" y="0"/>
                    <a:pt x="0" y="0"/>
                    <a:pt x="0" y="0"/>
                  </a:cubicBezTo>
                  <a:cubicBezTo>
                    <a:pt x="0" y="0"/>
                    <a:pt x="0" y="1"/>
                    <a:pt x="0" y="1"/>
                  </a:cubicBezTo>
                  <a:cubicBezTo>
                    <a:pt x="0" y="1"/>
                    <a:pt x="0" y="2"/>
                    <a:pt x="0" y="2"/>
                  </a:cubicBezTo>
                  <a:cubicBezTo>
                    <a:pt x="0" y="2"/>
                    <a:pt x="0" y="2"/>
                    <a:pt x="0" y="2"/>
                  </a:cubicBezTo>
                  <a:cubicBezTo>
                    <a:pt x="0" y="2"/>
                    <a:pt x="0" y="2"/>
                    <a:pt x="0" y="2"/>
                  </a:cubicBezTo>
                  <a:cubicBezTo>
                    <a:pt x="5" y="7"/>
                    <a:pt x="5" y="7"/>
                    <a:pt x="5" y="7"/>
                  </a:cubicBezTo>
                  <a:cubicBezTo>
                    <a:pt x="6" y="7"/>
                    <a:pt x="6" y="7"/>
                    <a:pt x="6" y="7"/>
                  </a:cubicBezTo>
                  <a:cubicBezTo>
                    <a:pt x="6" y="7"/>
                    <a:pt x="6" y="7"/>
                    <a:pt x="6" y="7"/>
                  </a:cubicBezTo>
                  <a:cubicBezTo>
                    <a:pt x="7" y="6"/>
                    <a:pt x="7" y="6"/>
                    <a:pt x="6" y="5"/>
                  </a:cubicBezTo>
                  <a:cubicBezTo>
                    <a:pt x="4" y="2"/>
                    <a:pt x="4" y="2"/>
                    <a:pt x="4" y="2"/>
                  </a:cubicBezTo>
                  <a:cubicBezTo>
                    <a:pt x="2" y="1"/>
                    <a:pt x="2" y="1"/>
                    <a:pt x="2" y="1"/>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7"/>
            <p:cNvSpPr>
              <a:spLocks noEditPoints="1"/>
            </p:cNvSpPr>
            <p:nvPr/>
          </p:nvSpPr>
          <p:spPr bwMode="auto">
            <a:xfrm rot="20333012">
              <a:off x="2192713" y="-683411"/>
              <a:ext cx="31587" cy="236905"/>
            </a:xfrm>
            <a:custGeom>
              <a:gdLst>
                <a:gd name="T0" fmla="*/ 0 w 3"/>
                <a:gd name="T1" fmla="*/ 19 h 22"/>
                <a:gd name="T2" fmla="*/ 0 w 3"/>
                <a:gd name="T3" fmla="*/ 22 h 22"/>
                <a:gd name="T4" fmla="*/ 1 w 3"/>
                <a:gd name="T5" fmla="*/ 22 h 22"/>
                <a:gd name="T6" fmla="*/ 3 w 3"/>
                <a:gd name="T7" fmla="*/ 22 h 22"/>
                <a:gd name="T8" fmla="*/ 3 w 3"/>
                <a:gd name="T9" fmla="*/ 19 h 22"/>
                <a:gd name="T10" fmla="*/ 2 w 3"/>
                <a:gd name="T11" fmla="*/ 19 h 22"/>
                <a:gd name="T12" fmla="*/ 2 w 3"/>
                <a:gd name="T13" fmla="*/ 19 h 22"/>
                <a:gd name="T14" fmla="*/ 1 w 3"/>
                <a:gd name="T15" fmla="*/ 20 h 22"/>
                <a:gd name="T16" fmla="*/ 1 w 3"/>
                <a:gd name="T17" fmla="*/ 19 h 22"/>
                <a:gd name="T18" fmla="*/ 0 w 3"/>
                <a:gd name="T19" fmla="*/ 19 h 22"/>
                <a:gd name="T20" fmla="*/ 0 w 3"/>
                <a:gd name="T21" fmla="*/ 15 h 22"/>
                <a:gd name="T22" fmla="*/ 0 w 3"/>
                <a:gd name="T23" fmla="*/ 16 h 22"/>
                <a:gd name="T24" fmla="*/ 1 w 3"/>
                <a:gd name="T25" fmla="*/ 17 h 22"/>
                <a:gd name="T26" fmla="*/ 3 w 3"/>
                <a:gd name="T27" fmla="*/ 16 h 22"/>
                <a:gd name="T28" fmla="*/ 3 w 3"/>
                <a:gd name="T29" fmla="*/ 15 h 22"/>
                <a:gd name="T30" fmla="*/ 2 w 3"/>
                <a:gd name="T31" fmla="*/ 16 h 22"/>
                <a:gd name="T32" fmla="*/ 2 w 3"/>
                <a:gd name="T33" fmla="*/ 16 h 22"/>
                <a:gd name="T34" fmla="*/ 1 w 3"/>
                <a:gd name="T35" fmla="*/ 16 h 22"/>
                <a:gd name="T36" fmla="*/ 1 w 3"/>
                <a:gd name="T37" fmla="*/ 16 h 22"/>
                <a:gd name="T38" fmla="*/ 0 w 3"/>
                <a:gd name="T39" fmla="*/ 15 h 22"/>
                <a:gd name="T40" fmla="*/ 0 w 3"/>
                <a:gd name="T41" fmla="*/ 12 h 22"/>
                <a:gd name="T42" fmla="*/ 0 w 3"/>
                <a:gd name="T43" fmla="*/ 12 h 22"/>
                <a:gd name="T44" fmla="*/ 1 w 3"/>
                <a:gd name="T45" fmla="*/ 13 h 22"/>
                <a:gd name="T46" fmla="*/ 3 w 3"/>
                <a:gd name="T47" fmla="*/ 12 h 22"/>
                <a:gd name="T48" fmla="*/ 3 w 3"/>
                <a:gd name="T49" fmla="*/ 12 h 22"/>
                <a:gd name="T50" fmla="*/ 2 w 3"/>
                <a:gd name="T51" fmla="*/ 12 h 22"/>
                <a:gd name="T52" fmla="*/ 2 w 3"/>
                <a:gd name="T53" fmla="*/ 12 h 22"/>
                <a:gd name="T54" fmla="*/ 1 w 3"/>
                <a:gd name="T55" fmla="*/ 12 h 22"/>
                <a:gd name="T56" fmla="*/ 1 w 3"/>
                <a:gd name="T57" fmla="*/ 12 h 22"/>
                <a:gd name="T58" fmla="*/ 0 w 3"/>
                <a:gd name="T59" fmla="*/ 12 h 22"/>
                <a:gd name="T60" fmla="*/ 0 w 3"/>
                <a:gd name="T61" fmla="*/ 8 h 22"/>
                <a:gd name="T62" fmla="*/ 0 w 3"/>
                <a:gd name="T63" fmla="*/ 8 h 22"/>
                <a:gd name="T64" fmla="*/ 1 w 3"/>
                <a:gd name="T65" fmla="*/ 10 h 22"/>
                <a:gd name="T66" fmla="*/ 3 w 3"/>
                <a:gd name="T67" fmla="*/ 8 h 22"/>
                <a:gd name="T68" fmla="*/ 3 w 3"/>
                <a:gd name="T69" fmla="*/ 8 h 22"/>
                <a:gd name="T70" fmla="*/ 2 w 3"/>
                <a:gd name="T71" fmla="*/ 8 h 22"/>
                <a:gd name="T72" fmla="*/ 2 w 3"/>
                <a:gd name="T73" fmla="*/ 8 h 22"/>
                <a:gd name="T74" fmla="*/ 1 w 3"/>
                <a:gd name="T75" fmla="*/ 8 h 22"/>
                <a:gd name="T76" fmla="*/ 1 w 3"/>
                <a:gd name="T77" fmla="*/ 8 h 22"/>
                <a:gd name="T78" fmla="*/ 0 w 3"/>
                <a:gd name="T79" fmla="*/ 8 h 22"/>
                <a:gd name="T80" fmla="*/ 1 w 3"/>
                <a:gd name="T81" fmla="*/ 0 h 22"/>
                <a:gd name="T82" fmla="*/ 0 w 3"/>
                <a:gd name="T83" fmla="*/ 1 h 22"/>
                <a:gd name="T84" fmla="*/ 0 w 3"/>
                <a:gd name="T85" fmla="*/ 5 h 22"/>
                <a:gd name="T86" fmla="*/ 1 w 3"/>
                <a:gd name="T87" fmla="*/ 6 h 22"/>
                <a:gd name="T88" fmla="*/ 3 w 3"/>
                <a:gd name="T89" fmla="*/ 5 h 22"/>
                <a:gd name="T90" fmla="*/ 3 w 3"/>
                <a:gd name="T91" fmla="*/ 1 h 22"/>
                <a:gd name="T92" fmla="*/ 1 w 3"/>
                <a:gd name="T93" fmla="*/ 0 h 2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22">
                  <a:moveTo>
                    <a:pt x="0" y="19"/>
                  </a:moveTo>
                  <a:cubicBezTo>
                    <a:pt x="0" y="22"/>
                    <a:pt x="0" y="22"/>
                    <a:pt x="0" y="22"/>
                  </a:cubicBezTo>
                  <a:cubicBezTo>
                    <a:pt x="1" y="22"/>
                    <a:pt x="1" y="22"/>
                    <a:pt x="1" y="22"/>
                  </a:cubicBezTo>
                  <a:cubicBezTo>
                    <a:pt x="2" y="22"/>
                    <a:pt x="2" y="22"/>
                    <a:pt x="3" y="22"/>
                  </a:cubicBezTo>
                  <a:cubicBezTo>
                    <a:pt x="3" y="19"/>
                    <a:pt x="3" y="19"/>
                    <a:pt x="3" y="19"/>
                  </a:cubicBezTo>
                  <a:cubicBezTo>
                    <a:pt x="2" y="19"/>
                    <a:pt x="2" y="19"/>
                    <a:pt x="2" y="19"/>
                  </a:cubicBezTo>
                  <a:cubicBezTo>
                    <a:pt x="2" y="19"/>
                    <a:pt x="2" y="19"/>
                    <a:pt x="2" y="19"/>
                  </a:cubicBezTo>
                  <a:cubicBezTo>
                    <a:pt x="1" y="20"/>
                    <a:pt x="1" y="20"/>
                    <a:pt x="1" y="20"/>
                  </a:cubicBezTo>
                  <a:cubicBezTo>
                    <a:pt x="1" y="19"/>
                    <a:pt x="1" y="19"/>
                    <a:pt x="1" y="19"/>
                  </a:cubicBezTo>
                  <a:cubicBezTo>
                    <a:pt x="0" y="19"/>
                    <a:pt x="0" y="19"/>
                    <a:pt x="0" y="19"/>
                  </a:cubicBezTo>
                  <a:moveTo>
                    <a:pt x="0" y="15"/>
                  </a:moveTo>
                  <a:cubicBezTo>
                    <a:pt x="0" y="16"/>
                    <a:pt x="0" y="16"/>
                    <a:pt x="0" y="16"/>
                  </a:cubicBezTo>
                  <a:cubicBezTo>
                    <a:pt x="1" y="17"/>
                    <a:pt x="1" y="17"/>
                    <a:pt x="1" y="17"/>
                  </a:cubicBezTo>
                  <a:cubicBezTo>
                    <a:pt x="3" y="16"/>
                    <a:pt x="3" y="16"/>
                    <a:pt x="3" y="16"/>
                  </a:cubicBezTo>
                  <a:cubicBezTo>
                    <a:pt x="3" y="15"/>
                    <a:pt x="3" y="15"/>
                    <a:pt x="3" y="15"/>
                  </a:cubicBezTo>
                  <a:cubicBezTo>
                    <a:pt x="2" y="16"/>
                    <a:pt x="2" y="16"/>
                    <a:pt x="2" y="16"/>
                  </a:cubicBezTo>
                  <a:cubicBezTo>
                    <a:pt x="2" y="16"/>
                    <a:pt x="2" y="16"/>
                    <a:pt x="2" y="16"/>
                  </a:cubicBezTo>
                  <a:cubicBezTo>
                    <a:pt x="1" y="16"/>
                    <a:pt x="1" y="16"/>
                    <a:pt x="1" y="16"/>
                  </a:cubicBezTo>
                  <a:cubicBezTo>
                    <a:pt x="1" y="16"/>
                    <a:pt x="1" y="16"/>
                    <a:pt x="1" y="16"/>
                  </a:cubicBezTo>
                  <a:cubicBezTo>
                    <a:pt x="0" y="15"/>
                    <a:pt x="0" y="15"/>
                    <a:pt x="0" y="15"/>
                  </a:cubicBezTo>
                  <a:moveTo>
                    <a:pt x="0" y="12"/>
                  </a:moveTo>
                  <a:cubicBezTo>
                    <a:pt x="0" y="12"/>
                    <a:pt x="0" y="12"/>
                    <a:pt x="0" y="12"/>
                  </a:cubicBezTo>
                  <a:cubicBezTo>
                    <a:pt x="1" y="13"/>
                    <a:pt x="1" y="13"/>
                    <a:pt x="1" y="13"/>
                  </a:cubicBezTo>
                  <a:cubicBezTo>
                    <a:pt x="3" y="12"/>
                    <a:pt x="3" y="12"/>
                    <a:pt x="3" y="12"/>
                  </a:cubicBezTo>
                  <a:cubicBezTo>
                    <a:pt x="3" y="12"/>
                    <a:pt x="3" y="12"/>
                    <a:pt x="3" y="12"/>
                  </a:cubicBezTo>
                  <a:cubicBezTo>
                    <a:pt x="2" y="12"/>
                    <a:pt x="2" y="12"/>
                    <a:pt x="2" y="12"/>
                  </a:cubicBezTo>
                  <a:cubicBezTo>
                    <a:pt x="2" y="12"/>
                    <a:pt x="2" y="12"/>
                    <a:pt x="2" y="12"/>
                  </a:cubicBezTo>
                  <a:cubicBezTo>
                    <a:pt x="1" y="12"/>
                    <a:pt x="1" y="12"/>
                    <a:pt x="1" y="12"/>
                  </a:cubicBezTo>
                  <a:cubicBezTo>
                    <a:pt x="1" y="12"/>
                    <a:pt x="1" y="12"/>
                    <a:pt x="1" y="12"/>
                  </a:cubicBezTo>
                  <a:cubicBezTo>
                    <a:pt x="0" y="12"/>
                    <a:pt x="0" y="12"/>
                    <a:pt x="0" y="12"/>
                  </a:cubicBezTo>
                  <a:moveTo>
                    <a:pt x="0" y="8"/>
                  </a:moveTo>
                  <a:cubicBezTo>
                    <a:pt x="0" y="8"/>
                    <a:pt x="0" y="8"/>
                    <a:pt x="0" y="8"/>
                  </a:cubicBezTo>
                  <a:cubicBezTo>
                    <a:pt x="1" y="10"/>
                    <a:pt x="1" y="10"/>
                    <a:pt x="1" y="10"/>
                  </a:cubicBezTo>
                  <a:cubicBezTo>
                    <a:pt x="3" y="8"/>
                    <a:pt x="3" y="8"/>
                    <a:pt x="3" y="8"/>
                  </a:cubicBezTo>
                  <a:cubicBezTo>
                    <a:pt x="3" y="8"/>
                    <a:pt x="3" y="8"/>
                    <a:pt x="3" y="8"/>
                  </a:cubicBezTo>
                  <a:cubicBezTo>
                    <a:pt x="2" y="8"/>
                    <a:pt x="2" y="8"/>
                    <a:pt x="2" y="8"/>
                  </a:cubicBezTo>
                  <a:cubicBezTo>
                    <a:pt x="2" y="8"/>
                    <a:pt x="2" y="8"/>
                    <a:pt x="2" y="8"/>
                  </a:cubicBezTo>
                  <a:cubicBezTo>
                    <a:pt x="1" y="8"/>
                    <a:pt x="1" y="8"/>
                    <a:pt x="1" y="8"/>
                  </a:cubicBezTo>
                  <a:cubicBezTo>
                    <a:pt x="1" y="8"/>
                    <a:pt x="1" y="8"/>
                    <a:pt x="1" y="8"/>
                  </a:cubicBezTo>
                  <a:cubicBezTo>
                    <a:pt x="0" y="8"/>
                    <a:pt x="0" y="8"/>
                    <a:pt x="0" y="8"/>
                  </a:cubicBezTo>
                  <a:moveTo>
                    <a:pt x="1" y="0"/>
                  </a:moveTo>
                  <a:cubicBezTo>
                    <a:pt x="1" y="0"/>
                    <a:pt x="0" y="0"/>
                    <a:pt x="0" y="1"/>
                  </a:cubicBezTo>
                  <a:cubicBezTo>
                    <a:pt x="0" y="5"/>
                    <a:pt x="0" y="5"/>
                    <a:pt x="0" y="5"/>
                  </a:cubicBezTo>
                  <a:cubicBezTo>
                    <a:pt x="1" y="6"/>
                    <a:pt x="1" y="6"/>
                    <a:pt x="1" y="6"/>
                  </a:cubicBezTo>
                  <a:cubicBezTo>
                    <a:pt x="3" y="5"/>
                    <a:pt x="3" y="5"/>
                    <a:pt x="3" y="5"/>
                  </a:cubicBezTo>
                  <a:cubicBezTo>
                    <a:pt x="3"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8"/>
            <p:cNvSpPr/>
            <p:nvPr/>
          </p:nvSpPr>
          <p:spPr bwMode="auto">
            <a:xfrm rot="20333012">
              <a:off x="2123006" y="-653153"/>
              <a:ext cx="71072" cy="71072"/>
            </a:xfrm>
            <a:custGeom>
              <a:gdLst>
                <a:gd name="T0" fmla="*/ 2 w 7"/>
                <a:gd name="T1" fmla="*/ 0 h 7"/>
                <a:gd name="T2" fmla="*/ 1 w 7"/>
                <a:gd name="T3" fmla="*/ 1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6 h 7"/>
                <a:gd name="T22" fmla="*/ 6 w 7"/>
                <a:gd name="T23" fmla="*/ 5 h 7"/>
                <a:gd name="T24" fmla="*/ 5 w 7"/>
                <a:gd name="T25" fmla="*/ 4 h 7"/>
                <a:gd name="T26" fmla="*/ 2 w 7"/>
                <a:gd name="T27" fmla="*/ 1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1"/>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7"/>
                    <a:pt x="5" y="6"/>
                    <a:pt x="6" y="6"/>
                  </a:cubicBezTo>
                  <a:cubicBezTo>
                    <a:pt x="6" y="5"/>
                    <a:pt x="6" y="5"/>
                    <a:pt x="6" y="5"/>
                  </a:cubicBezTo>
                  <a:cubicBezTo>
                    <a:pt x="5" y="4"/>
                    <a:pt x="5" y="4"/>
                    <a:pt x="5" y="4"/>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9"/>
            <p:cNvSpPr/>
            <p:nvPr/>
          </p:nvSpPr>
          <p:spPr bwMode="auto">
            <a:xfrm rot="20333012">
              <a:off x="2166675" y="-673068"/>
              <a:ext cx="86866" cy="71072"/>
            </a:xfrm>
            <a:custGeom>
              <a:gdLst>
                <a:gd name="T0" fmla="*/ 6 w 8"/>
                <a:gd name="T1" fmla="*/ 0 h 7"/>
                <a:gd name="T2" fmla="*/ 6 w 8"/>
                <a:gd name="T3" fmla="*/ 1 h 7"/>
                <a:gd name="T4" fmla="*/ 3 w 8"/>
                <a:gd name="T5" fmla="*/ 4 h 7"/>
                <a:gd name="T6" fmla="*/ 1 w 8"/>
                <a:gd name="T7" fmla="*/ 5 h 7"/>
                <a:gd name="T8" fmla="*/ 1 w 8"/>
                <a:gd name="T9" fmla="*/ 6 h 7"/>
                <a:gd name="T10" fmla="*/ 1 w 8"/>
                <a:gd name="T11" fmla="*/ 7 h 7"/>
                <a:gd name="T12" fmla="*/ 1 w 8"/>
                <a:gd name="T13" fmla="*/ 7 h 7"/>
                <a:gd name="T14" fmla="*/ 2 w 8"/>
                <a:gd name="T15" fmla="*/ 7 h 7"/>
                <a:gd name="T16" fmla="*/ 3 w 8"/>
                <a:gd name="T17" fmla="*/ 7 h 7"/>
                <a:gd name="T18" fmla="*/ 7 w 8"/>
                <a:gd name="T19" fmla="*/ 2 h 7"/>
                <a:gd name="T20" fmla="*/ 7 w 8"/>
                <a:gd name="T21" fmla="*/ 1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1"/>
                  </a:cubicBezTo>
                  <a:cubicBezTo>
                    <a:pt x="3" y="4"/>
                    <a:pt x="3" y="4"/>
                    <a:pt x="3" y="4"/>
                  </a:cubicBezTo>
                  <a:cubicBezTo>
                    <a:pt x="1" y="5"/>
                    <a:pt x="1" y="5"/>
                    <a:pt x="1" y="5"/>
                  </a:cubicBezTo>
                  <a:cubicBezTo>
                    <a:pt x="1" y="6"/>
                    <a:pt x="1" y="6"/>
                    <a:pt x="1" y="6"/>
                  </a:cubicBezTo>
                  <a:cubicBezTo>
                    <a:pt x="0" y="6"/>
                    <a:pt x="0" y="7"/>
                    <a:pt x="1" y="7"/>
                  </a:cubicBezTo>
                  <a:cubicBezTo>
                    <a:pt x="1" y="7"/>
                    <a:pt x="1" y="7"/>
                    <a:pt x="1" y="7"/>
                  </a:cubicBezTo>
                  <a:cubicBezTo>
                    <a:pt x="2" y="7"/>
                    <a:pt x="2" y="7"/>
                    <a:pt x="2" y="7"/>
                  </a:cubicBezTo>
                  <a:cubicBezTo>
                    <a:pt x="3" y="7"/>
                    <a:pt x="3" y="7"/>
                    <a:pt x="3" y="7"/>
                  </a:cubicBezTo>
                  <a:cubicBezTo>
                    <a:pt x="7" y="2"/>
                    <a:pt x="7" y="2"/>
                    <a:pt x="7" y="2"/>
                  </a:cubicBezTo>
                  <a:cubicBezTo>
                    <a:pt x="8" y="2"/>
                    <a:pt x="8" y="1"/>
                    <a:pt x="7" y="1"/>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0"/>
            <p:cNvSpPr/>
            <p:nvPr/>
          </p:nvSpPr>
          <p:spPr bwMode="auto">
            <a:xfrm rot="20333012">
              <a:off x="2138653" y="-616585"/>
              <a:ext cx="71072" cy="78968"/>
            </a:xfrm>
            <a:custGeom>
              <a:gdLst>
                <a:gd name="T0" fmla="*/ 2 w 7"/>
                <a:gd name="T1" fmla="*/ 0 h 7"/>
                <a:gd name="T2" fmla="*/ 1 w 7"/>
                <a:gd name="T3" fmla="*/ 0 h 7"/>
                <a:gd name="T4" fmla="*/ 1 w 7"/>
                <a:gd name="T5" fmla="*/ 2 h 7"/>
                <a:gd name="T6" fmla="*/ 5 w 7"/>
                <a:gd name="T7" fmla="*/ 7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5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2"/>
                    <a:pt x="1" y="2"/>
                  </a:cubicBezTo>
                  <a:cubicBezTo>
                    <a:pt x="5" y="7"/>
                    <a:pt x="5" y="7"/>
                    <a:pt x="5" y="7"/>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5"/>
                    <a:pt x="6" y="5"/>
                    <a:pt x="6" y="5"/>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1"/>
            <p:cNvSpPr/>
            <p:nvPr/>
          </p:nvSpPr>
          <p:spPr bwMode="auto">
            <a:xfrm rot="20333012">
              <a:off x="2182322" y="-636499"/>
              <a:ext cx="86866" cy="78968"/>
            </a:xfrm>
            <a:custGeom>
              <a:gdLst>
                <a:gd name="T0" fmla="*/ 6 w 8"/>
                <a:gd name="T1" fmla="*/ 0 h 7"/>
                <a:gd name="T2" fmla="*/ 6 w 8"/>
                <a:gd name="T3" fmla="*/ 0 h 7"/>
                <a:gd name="T4" fmla="*/ 3 w 8"/>
                <a:gd name="T5" fmla="*/ 3 h 7"/>
                <a:gd name="T6" fmla="*/ 1 w 8"/>
                <a:gd name="T7" fmla="*/ 5 h 7"/>
                <a:gd name="T8" fmla="*/ 1 w 8"/>
                <a:gd name="T9" fmla="*/ 5 h 7"/>
                <a:gd name="T10" fmla="*/ 1 w 8"/>
                <a:gd name="T11" fmla="*/ 7 h 7"/>
                <a:gd name="T12" fmla="*/ 1 w 8"/>
                <a:gd name="T13" fmla="*/ 7 h 7"/>
                <a:gd name="T14" fmla="*/ 2 w 8"/>
                <a:gd name="T15" fmla="*/ 7 h 7"/>
                <a:gd name="T16" fmla="*/ 3 w 8"/>
                <a:gd name="T17" fmla="*/ 7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7"/>
                    <a:pt x="3" y="7"/>
                    <a:pt x="3" y="7"/>
                  </a:cubicBezTo>
                  <a:cubicBezTo>
                    <a:pt x="7" y="2"/>
                    <a:pt x="7" y="2"/>
                    <a:pt x="7" y="2"/>
                  </a:cubicBezTo>
                  <a:cubicBezTo>
                    <a:pt x="8" y="2"/>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2"/>
            <p:cNvSpPr/>
            <p:nvPr/>
          </p:nvSpPr>
          <p:spPr bwMode="auto">
            <a:xfrm rot="20333012">
              <a:off x="2152878" y="-579751"/>
              <a:ext cx="71072" cy="78968"/>
            </a:xfrm>
            <a:custGeom>
              <a:gdLst>
                <a:gd name="T0" fmla="*/ 2 w 7"/>
                <a:gd name="T1" fmla="*/ 0 h 7"/>
                <a:gd name="T2" fmla="*/ 1 w 7"/>
                <a:gd name="T3" fmla="*/ 0 h 7"/>
                <a:gd name="T4" fmla="*/ 1 w 7"/>
                <a:gd name="T5" fmla="*/ 2 h 7"/>
                <a:gd name="T6" fmla="*/ 5 w 7"/>
                <a:gd name="T7" fmla="*/ 6 h 7"/>
                <a:gd name="T8" fmla="*/ 6 w 7"/>
                <a:gd name="T9" fmla="*/ 7 h 7"/>
                <a:gd name="T10" fmla="*/ 6 w 7"/>
                <a:gd name="T11" fmla="*/ 7 h 7"/>
                <a:gd name="T12" fmla="*/ 7 w 7"/>
                <a:gd name="T13" fmla="*/ 7 h 7"/>
                <a:gd name="T14" fmla="*/ 7 w 7"/>
                <a:gd name="T15" fmla="*/ 7 h 7"/>
                <a:gd name="T16" fmla="*/ 6 w 7"/>
                <a:gd name="T17" fmla="*/ 7 h 7"/>
                <a:gd name="T18" fmla="*/ 6 w 7"/>
                <a:gd name="T19" fmla="*/ 7 h 7"/>
                <a:gd name="T20" fmla="*/ 6 w 7"/>
                <a:gd name="T21" fmla="*/ 5 h 7"/>
                <a:gd name="T22" fmla="*/ 6 w 7"/>
                <a:gd name="T23" fmla="*/ 4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1"/>
                    <a:pt x="0" y="1"/>
                    <a:pt x="1" y="2"/>
                  </a:cubicBezTo>
                  <a:cubicBezTo>
                    <a:pt x="5" y="6"/>
                    <a:pt x="5" y="6"/>
                    <a:pt x="5" y="6"/>
                  </a:cubicBezTo>
                  <a:cubicBezTo>
                    <a:pt x="6" y="7"/>
                    <a:pt x="6" y="7"/>
                    <a:pt x="6" y="7"/>
                  </a:cubicBezTo>
                  <a:cubicBezTo>
                    <a:pt x="6" y="7"/>
                    <a:pt x="6" y="7"/>
                    <a:pt x="6" y="7"/>
                  </a:cubicBezTo>
                  <a:cubicBezTo>
                    <a:pt x="7" y="7"/>
                    <a:pt x="7" y="7"/>
                    <a:pt x="7" y="7"/>
                  </a:cubicBezTo>
                  <a:cubicBezTo>
                    <a:pt x="7" y="7"/>
                    <a:pt x="7" y="7"/>
                    <a:pt x="7" y="7"/>
                  </a:cubicBezTo>
                  <a:cubicBezTo>
                    <a:pt x="6" y="7"/>
                    <a:pt x="6" y="7"/>
                    <a:pt x="6" y="7"/>
                  </a:cubicBezTo>
                  <a:cubicBezTo>
                    <a:pt x="6" y="7"/>
                    <a:pt x="6" y="7"/>
                    <a:pt x="6" y="7"/>
                  </a:cubicBezTo>
                  <a:cubicBezTo>
                    <a:pt x="5" y="6"/>
                    <a:pt x="5" y="6"/>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3"/>
            <p:cNvSpPr/>
            <p:nvPr/>
          </p:nvSpPr>
          <p:spPr bwMode="auto">
            <a:xfrm rot="20333012">
              <a:off x="2196547" y="-599666"/>
              <a:ext cx="86866" cy="78968"/>
            </a:xfrm>
            <a:custGeom>
              <a:gdLst>
                <a:gd name="T0" fmla="*/ 6 w 8"/>
                <a:gd name="T1" fmla="*/ 0 h 7"/>
                <a:gd name="T2" fmla="*/ 6 w 8"/>
                <a:gd name="T3" fmla="*/ 0 h 7"/>
                <a:gd name="T4" fmla="*/ 3 w 8"/>
                <a:gd name="T5" fmla="*/ 3 h 7"/>
                <a:gd name="T6" fmla="*/ 1 w 8"/>
                <a:gd name="T7" fmla="*/ 4 h 7"/>
                <a:gd name="T8" fmla="*/ 1 w 8"/>
                <a:gd name="T9" fmla="*/ 5 h 7"/>
                <a:gd name="T10" fmla="*/ 1 w 8"/>
                <a:gd name="T11" fmla="*/ 7 h 7"/>
                <a:gd name="T12" fmla="*/ 1 w 8"/>
                <a:gd name="T13" fmla="*/ 7 h 7"/>
                <a:gd name="T14" fmla="*/ 2 w 8"/>
                <a:gd name="T15" fmla="*/ 7 h 7"/>
                <a:gd name="T16" fmla="*/ 3 w 8"/>
                <a:gd name="T17" fmla="*/ 6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6"/>
                    <a:pt x="0" y="6"/>
                    <a:pt x="1" y="7"/>
                  </a:cubicBezTo>
                  <a:cubicBezTo>
                    <a:pt x="1" y="7"/>
                    <a:pt x="1" y="7"/>
                    <a:pt x="1" y="7"/>
                  </a:cubicBezTo>
                  <a:cubicBezTo>
                    <a:pt x="2" y="7"/>
                    <a:pt x="2" y="7"/>
                    <a:pt x="2" y="7"/>
                  </a:cubicBezTo>
                  <a:cubicBezTo>
                    <a:pt x="3" y="6"/>
                    <a:pt x="3" y="6"/>
                    <a:pt x="3" y="6"/>
                  </a:cubicBezTo>
                  <a:cubicBezTo>
                    <a:pt x="7" y="2"/>
                    <a:pt x="7" y="2"/>
                    <a:pt x="7" y="2"/>
                  </a:cubicBezTo>
                  <a:cubicBezTo>
                    <a:pt x="8" y="1"/>
                    <a:pt x="8" y="1"/>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4"/>
            <p:cNvSpPr/>
            <p:nvPr/>
          </p:nvSpPr>
          <p:spPr bwMode="auto">
            <a:xfrm rot="20333012">
              <a:off x="2168526" y="-535287"/>
              <a:ext cx="71072" cy="71072"/>
            </a:xfrm>
            <a:custGeom>
              <a:gdLst>
                <a:gd name="T0" fmla="*/ 2 w 7"/>
                <a:gd name="T1" fmla="*/ 0 h 7"/>
                <a:gd name="T2" fmla="*/ 1 w 7"/>
                <a:gd name="T3" fmla="*/ 0 h 7"/>
                <a:gd name="T4" fmla="*/ 1 w 7"/>
                <a:gd name="T5" fmla="*/ 2 h 7"/>
                <a:gd name="T6" fmla="*/ 5 w 7"/>
                <a:gd name="T7" fmla="*/ 6 h 7"/>
                <a:gd name="T8" fmla="*/ 6 w 7"/>
                <a:gd name="T9" fmla="*/ 6 h 7"/>
                <a:gd name="T10" fmla="*/ 6 w 7"/>
                <a:gd name="T11" fmla="*/ 7 h 7"/>
                <a:gd name="T12" fmla="*/ 7 w 7"/>
                <a:gd name="T13" fmla="*/ 6 h 7"/>
                <a:gd name="T14" fmla="*/ 7 w 7"/>
                <a:gd name="T15" fmla="*/ 6 h 7"/>
                <a:gd name="T16" fmla="*/ 6 w 7"/>
                <a:gd name="T17" fmla="*/ 7 h 7"/>
                <a:gd name="T18" fmla="*/ 6 w 7"/>
                <a:gd name="T19" fmla="*/ 6 h 7"/>
                <a:gd name="T20" fmla="*/ 6 w 7"/>
                <a:gd name="T21" fmla="*/ 5 h 7"/>
                <a:gd name="T22" fmla="*/ 6 w 7"/>
                <a:gd name="T23" fmla="*/ 4 h 7"/>
                <a:gd name="T24" fmla="*/ 5 w 7"/>
                <a:gd name="T25" fmla="*/ 3 h 7"/>
                <a:gd name="T26" fmla="*/ 2 w 7"/>
                <a:gd name="T27" fmla="*/ 0 h 7"/>
                <a:gd name="T28" fmla="*/ 2 w 7"/>
                <a:gd name="T29"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2" y="0"/>
                  </a:moveTo>
                  <a:cubicBezTo>
                    <a:pt x="1" y="0"/>
                    <a:pt x="1" y="0"/>
                    <a:pt x="1" y="0"/>
                  </a:cubicBezTo>
                  <a:cubicBezTo>
                    <a:pt x="0" y="0"/>
                    <a:pt x="0" y="1"/>
                    <a:pt x="1" y="2"/>
                  </a:cubicBezTo>
                  <a:cubicBezTo>
                    <a:pt x="5" y="6"/>
                    <a:pt x="5" y="6"/>
                    <a:pt x="5" y="6"/>
                  </a:cubicBezTo>
                  <a:cubicBezTo>
                    <a:pt x="6" y="6"/>
                    <a:pt x="6" y="6"/>
                    <a:pt x="6" y="6"/>
                  </a:cubicBezTo>
                  <a:cubicBezTo>
                    <a:pt x="6" y="7"/>
                    <a:pt x="6" y="7"/>
                    <a:pt x="6" y="7"/>
                  </a:cubicBezTo>
                  <a:cubicBezTo>
                    <a:pt x="7" y="6"/>
                    <a:pt x="7" y="6"/>
                    <a:pt x="7" y="6"/>
                  </a:cubicBezTo>
                  <a:cubicBezTo>
                    <a:pt x="7" y="6"/>
                    <a:pt x="7" y="6"/>
                    <a:pt x="7" y="6"/>
                  </a:cubicBezTo>
                  <a:cubicBezTo>
                    <a:pt x="6" y="7"/>
                    <a:pt x="6" y="7"/>
                    <a:pt x="6" y="7"/>
                  </a:cubicBezTo>
                  <a:cubicBezTo>
                    <a:pt x="6" y="6"/>
                    <a:pt x="6" y="6"/>
                    <a:pt x="6" y="6"/>
                  </a:cubicBezTo>
                  <a:cubicBezTo>
                    <a:pt x="5" y="6"/>
                    <a:pt x="5" y="5"/>
                    <a:pt x="6" y="5"/>
                  </a:cubicBezTo>
                  <a:cubicBezTo>
                    <a:pt x="6" y="4"/>
                    <a:pt x="6" y="4"/>
                    <a:pt x="6" y="4"/>
                  </a:cubicBezTo>
                  <a:cubicBezTo>
                    <a:pt x="5" y="3"/>
                    <a:pt x="5" y="3"/>
                    <a:pt x="5" y="3"/>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5"/>
            <p:cNvSpPr/>
            <p:nvPr/>
          </p:nvSpPr>
          <p:spPr bwMode="auto">
            <a:xfrm rot="20333012">
              <a:off x="2212194" y="-555202"/>
              <a:ext cx="86866" cy="71072"/>
            </a:xfrm>
            <a:custGeom>
              <a:gdLst>
                <a:gd name="T0" fmla="*/ 6 w 8"/>
                <a:gd name="T1" fmla="*/ 0 h 7"/>
                <a:gd name="T2" fmla="*/ 6 w 8"/>
                <a:gd name="T3" fmla="*/ 0 h 7"/>
                <a:gd name="T4" fmla="*/ 3 w 8"/>
                <a:gd name="T5" fmla="*/ 3 h 7"/>
                <a:gd name="T6" fmla="*/ 1 w 8"/>
                <a:gd name="T7" fmla="*/ 4 h 7"/>
                <a:gd name="T8" fmla="*/ 1 w 8"/>
                <a:gd name="T9" fmla="*/ 5 h 7"/>
                <a:gd name="T10" fmla="*/ 1 w 8"/>
                <a:gd name="T11" fmla="*/ 6 h 7"/>
                <a:gd name="T12" fmla="*/ 1 w 8"/>
                <a:gd name="T13" fmla="*/ 7 h 7"/>
                <a:gd name="T14" fmla="*/ 2 w 8"/>
                <a:gd name="T15" fmla="*/ 6 h 7"/>
                <a:gd name="T16" fmla="*/ 3 w 8"/>
                <a:gd name="T17" fmla="*/ 6 h 7"/>
                <a:gd name="T18" fmla="*/ 7 w 8"/>
                <a:gd name="T19" fmla="*/ 2 h 7"/>
                <a:gd name="T20" fmla="*/ 7 w 8"/>
                <a:gd name="T21" fmla="*/ 0 h 7"/>
                <a:gd name="T22" fmla="*/ 6 w 8"/>
                <a:gd name="T23"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7">
                  <a:moveTo>
                    <a:pt x="6" y="0"/>
                  </a:moveTo>
                  <a:cubicBezTo>
                    <a:pt x="6" y="0"/>
                    <a:pt x="6" y="0"/>
                    <a:pt x="6" y="0"/>
                  </a:cubicBezTo>
                  <a:cubicBezTo>
                    <a:pt x="3" y="3"/>
                    <a:pt x="3" y="3"/>
                    <a:pt x="3" y="3"/>
                  </a:cubicBezTo>
                  <a:cubicBezTo>
                    <a:pt x="1" y="4"/>
                    <a:pt x="1" y="4"/>
                    <a:pt x="1" y="4"/>
                  </a:cubicBezTo>
                  <a:cubicBezTo>
                    <a:pt x="1" y="5"/>
                    <a:pt x="1" y="5"/>
                    <a:pt x="1" y="5"/>
                  </a:cubicBezTo>
                  <a:cubicBezTo>
                    <a:pt x="0" y="5"/>
                    <a:pt x="0" y="6"/>
                    <a:pt x="1" y="6"/>
                  </a:cubicBezTo>
                  <a:cubicBezTo>
                    <a:pt x="1" y="7"/>
                    <a:pt x="1" y="7"/>
                    <a:pt x="1" y="7"/>
                  </a:cubicBezTo>
                  <a:cubicBezTo>
                    <a:pt x="2" y="6"/>
                    <a:pt x="2" y="6"/>
                    <a:pt x="2" y="6"/>
                  </a:cubicBezTo>
                  <a:cubicBezTo>
                    <a:pt x="3" y="6"/>
                    <a:pt x="3" y="6"/>
                    <a:pt x="3" y="6"/>
                  </a:cubicBezTo>
                  <a:cubicBezTo>
                    <a:pt x="7" y="2"/>
                    <a:pt x="7" y="2"/>
                    <a:pt x="7" y="2"/>
                  </a:cubicBezTo>
                  <a:cubicBezTo>
                    <a:pt x="8" y="1"/>
                    <a:pt x="8"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56"/>
            <p:cNvSpPr>
              <a:spLocks noEditPoints="1"/>
            </p:cNvSpPr>
            <p:nvPr/>
          </p:nvSpPr>
          <p:spPr bwMode="auto">
            <a:xfrm rot="20333012">
              <a:off x="1933220" y="-215715"/>
              <a:ext cx="236905" cy="23692"/>
            </a:xfrm>
            <a:custGeom>
              <a:gdLst>
                <a:gd name="T0" fmla="*/ 5 w 22"/>
                <a:gd name="T1" fmla="*/ 0 h 2"/>
                <a:gd name="T2" fmla="*/ 2 w 22"/>
                <a:gd name="T3" fmla="*/ 0 h 2"/>
                <a:gd name="T4" fmla="*/ 0 w 22"/>
                <a:gd name="T5" fmla="*/ 1 h 2"/>
                <a:gd name="T6" fmla="*/ 2 w 22"/>
                <a:gd name="T7" fmla="*/ 2 h 2"/>
                <a:gd name="T8" fmla="*/ 5 w 22"/>
                <a:gd name="T9" fmla="*/ 2 h 2"/>
                <a:gd name="T10" fmla="*/ 6 w 22"/>
                <a:gd name="T11" fmla="*/ 1 h 2"/>
                <a:gd name="T12" fmla="*/ 5 w 22"/>
                <a:gd name="T13" fmla="*/ 0 h 2"/>
                <a:gd name="T14" fmla="*/ 9 w 22"/>
                <a:gd name="T15" fmla="*/ 0 h 2"/>
                <a:gd name="T16" fmla="*/ 8 w 22"/>
                <a:gd name="T17" fmla="*/ 0 h 2"/>
                <a:gd name="T18" fmla="*/ 9 w 22"/>
                <a:gd name="T19" fmla="*/ 0 h 2"/>
                <a:gd name="T20" fmla="*/ 9 w 22"/>
                <a:gd name="T21" fmla="*/ 1 h 2"/>
                <a:gd name="T22" fmla="*/ 9 w 22"/>
                <a:gd name="T23" fmla="*/ 2 h 2"/>
                <a:gd name="T24" fmla="*/ 8 w 22"/>
                <a:gd name="T25" fmla="*/ 2 h 2"/>
                <a:gd name="T26" fmla="*/ 9 w 22"/>
                <a:gd name="T27" fmla="*/ 2 h 2"/>
                <a:gd name="T28" fmla="*/ 10 w 22"/>
                <a:gd name="T29" fmla="*/ 1 h 2"/>
                <a:gd name="T30" fmla="*/ 9 w 22"/>
                <a:gd name="T31" fmla="*/ 0 h 2"/>
                <a:gd name="T32" fmla="*/ 13 w 22"/>
                <a:gd name="T33" fmla="*/ 0 h 2"/>
                <a:gd name="T34" fmla="*/ 12 w 22"/>
                <a:gd name="T35" fmla="*/ 0 h 2"/>
                <a:gd name="T36" fmla="*/ 12 w 22"/>
                <a:gd name="T37" fmla="*/ 0 h 2"/>
                <a:gd name="T38" fmla="*/ 13 w 22"/>
                <a:gd name="T39" fmla="*/ 1 h 2"/>
                <a:gd name="T40" fmla="*/ 12 w 22"/>
                <a:gd name="T41" fmla="*/ 2 h 2"/>
                <a:gd name="T42" fmla="*/ 12 w 22"/>
                <a:gd name="T43" fmla="*/ 2 h 2"/>
                <a:gd name="T44" fmla="*/ 13 w 22"/>
                <a:gd name="T45" fmla="*/ 2 h 2"/>
                <a:gd name="T46" fmla="*/ 14 w 22"/>
                <a:gd name="T47" fmla="*/ 1 h 2"/>
                <a:gd name="T48" fmla="*/ 13 w 22"/>
                <a:gd name="T49" fmla="*/ 0 h 2"/>
                <a:gd name="T50" fmla="*/ 16 w 22"/>
                <a:gd name="T51" fmla="*/ 0 h 2"/>
                <a:gd name="T52" fmla="*/ 16 w 22"/>
                <a:gd name="T53" fmla="*/ 0 h 2"/>
                <a:gd name="T54" fmla="*/ 16 w 22"/>
                <a:gd name="T55" fmla="*/ 0 h 2"/>
                <a:gd name="T56" fmla="*/ 17 w 22"/>
                <a:gd name="T57" fmla="*/ 1 h 2"/>
                <a:gd name="T58" fmla="*/ 16 w 22"/>
                <a:gd name="T59" fmla="*/ 2 h 2"/>
                <a:gd name="T60" fmla="*/ 16 w 22"/>
                <a:gd name="T61" fmla="*/ 2 h 2"/>
                <a:gd name="T62" fmla="*/ 16 w 22"/>
                <a:gd name="T63" fmla="*/ 2 h 2"/>
                <a:gd name="T64" fmla="*/ 18 w 22"/>
                <a:gd name="T65" fmla="*/ 1 h 2"/>
                <a:gd name="T66" fmla="*/ 16 w 22"/>
                <a:gd name="T67" fmla="*/ 0 h 2"/>
                <a:gd name="T68" fmla="*/ 22 w 22"/>
                <a:gd name="T69" fmla="*/ 0 h 2"/>
                <a:gd name="T70" fmla="*/ 20 w 22"/>
                <a:gd name="T71" fmla="*/ 0 h 2"/>
                <a:gd name="T72" fmla="*/ 20 w 22"/>
                <a:gd name="T73" fmla="*/ 0 h 2"/>
                <a:gd name="T74" fmla="*/ 20 w 22"/>
                <a:gd name="T75" fmla="*/ 1 h 2"/>
                <a:gd name="T76" fmla="*/ 20 w 22"/>
                <a:gd name="T77" fmla="*/ 2 h 2"/>
                <a:gd name="T78" fmla="*/ 20 w 22"/>
                <a:gd name="T79" fmla="*/ 2 h 2"/>
                <a:gd name="T80" fmla="*/ 22 w 22"/>
                <a:gd name="T81" fmla="*/ 2 h 2"/>
                <a:gd name="T82" fmla="*/ 22 w 22"/>
                <a:gd name="T83" fmla="*/ 1 h 2"/>
                <a:gd name="T84" fmla="*/ 22 w 22"/>
                <a:gd name="T85" fmla="*/ 1 h 2"/>
                <a:gd name="T86" fmla="*/ 22 w 22"/>
                <a:gd name="T87" fmla="*/ 1 h 2"/>
                <a:gd name="T88" fmla="*/ 22 w 22"/>
                <a:gd name="T89" fmla="*/ 1 h 2"/>
                <a:gd name="T90" fmla="*/ 22 w 22"/>
                <a:gd name="T91"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2">
                  <a:moveTo>
                    <a:pt x="5" y="0"/>
                  </a:moveTo>
                  <a:cubicBezTo>
                    <a:pt x="2" y="0"/>
                    <a:pt x="2" y="0"/>
                    <a:pt x="2" y="0"/>
                  </a:cubicBezTo>
                  <a:cubicBezTo>
                    <a:pt x="1" y="0"/>
                    <a:pt x="0" y="0"/>
                    <a:pt x="0" y="1"/>
                  </a:cubicBezTo>
                  <a:cubicBezTo>
                    <a:pt x="0" y="2"/>
                    <a:pt x="1" y="2"/>
                    <a:pt x="2" y="2"/>
                  </a:cubicBezTo>
                  <a:cubicBezTo>
                    <a:pt x="5" y="2"/>
                    <a:pt x="5" y="2"/>
                    <a:pt x="5" y="2"/>
                  </a:cubicBezTo>
                  <a:cubicBezTo>
                    <a:pt x="6" y="1"/>
                    <a:pt x="6" y="1"/>
                    <a:pt x="6" y="1"/>
                  </a:cubicBezTo>
                  <a:cubicBezTo>
                    <a:pt x="5" y="0"/>
                    <a:pt x="5" y="0"/>
                    <a:pt x="5" y="0"/>
                  </a:cubicBezTo>
                  <a:moveTo>
                    <a:pt x="9" y="0"/>
                  </a:moveTo>
                  <a:cubicBezTo>
                    <a:pt x="8" y="0"/>
                    <a:pt x="8" y="0"/>
                    <a:pt x="8" y="0"/>
                  </a:cubicBezTo>
                  <a:cubicBezTo>
                    <a:pt x="9" y="0"/>
                    <a:pt x="9" y="0"/>
                    <a:pt x="9" y="0"/>
                  </a:cubicBezTo>
                  <a:cubicBezTo>
                    <a:pt x="9" y="0"/>
                    <a:pt x="9" y="1"/>
                    <a:pt x="9" y="1"/>
                  </a:cubicBezTo>
                  <a:cubicBezTo>
                    <a:pt x="9" y="1"/>
                    <a:pt x="9" y="2"/>
                    <a:pt x="9" y="2"/>
                  </a:cubicBezTo>
                  <a:cubicBezTo>
                    <a:pt x="8" y="2"/>
                    <a:pt x="8" y="2"/>
                    <a:pt x="8" y="2"/>
                  </a:cubicBezTo>
                  <a:cubicBezTo>
                    <a:pt x="9" y="2"/>
                    <a:pt x="9" y="2"/>
                    <a:pt x="9" y="2"/>
                  </a:cubicBezTo>
                  <a:cubicBezTo>
                    <a:pt x="10" y="1"/>
                    <a:pt x="10" y="1"/>
                    <a:pt x="10" y="1"/>
                  </a:cubicBezTo>
                  <a:cubicBezTo>
                    <a:pt x="9" y="0"/>
                    <a:pt x="9" y="0"/>
                    <a:pt x="9" y="0"/>
                  </a:cubicBezTo>
                  <a:moveTo>
                    <a:pt x="13" y="0"/>
                  </a:moveTo>
                  <a:cubicBezTo>
                    <a:pt x="12" y="0"/>
                    <a:pt x="12" y="0"/>
                    <a:pt x="12" y="0"/>
                  </a:cubicBezTo>
                  <a:cubicBezTo>
                    <a:pt x="12" y="0"/>
                    <a:pt x="12" y="0"/>
                    <a:pt x="12" y="0"/>
                  </a:cubicBezTo>
                  <a:cubicBezTo>
                    <a:pt x="13" y="0"/>
                    <a:pt x="13" y="1"/>
                    <a:pt x="13" y="1"/>
                  </a:cubicBezTo>
                  <a:cubicBezTo>
                    <a:pt x="13" y="1"/>
                    <a:pt x="13" y="2"/>
                    <a:pt x="12" y="2"/>
                  </a:cubicBezTo>
                  <a:cubicBezTo>
                    <a:pt x="12" y="2"/>
                    <a:pt x="12" y="2"/>
                    <a:pt x="12" y="2"/>
                  </a:cubicBezTo>
                  <a:cubicBezTo>
                    <a:pt x="13" y="2"/>
                    <a:pt x="13" y="2"/>
                    <a:pt x="13" y="2"/>
                  </a:cubicBezTo>
                  <a:cubicBezTo>
                    <a:pt x="14" y="1"/>
                    <a:pt x="14" y="1"/>
                    <a:pt x="14" y="1"/>
                  </a:cubicBezTo>
                  <a:cubicBezTo>
                    <a:pt x="13" y="0"/>
                    <a:pt x="13" y="0"/>
                    <a:pt x="13" y="0"/>
                  </a:cubicBezTo>
                  <a:moveTo>
                    <a:pt x="16" y="0"/>
                  </a:moveTo>
                  <a:cubicBezTo>
                    <a:pt x="16" y="0"/>
                    <a:pt x="16" y="0"/>
                    <a:pt x="16" y="0"/>
                  </a:cubicBezTo>
                  <a:cubicBezTo>
                    <a:pt x="16" y="0"/>
                    <a:pt x="16" y="0"/>
                    <a:pt x="16" y="0"/>
                  </a:cubicBezTo>
                  <a:cubicBezTo>
                    <a:pt x="16" y="0"/>
                    <a:pt x="17" y="1"/>
                    <a:pt x="17" y="1"/>
                  </a:cubicBezTo>
                  <a:cubicBezTo>
                    <a:pt x="17" y="1"/>
                    <a:pt x="16" y="2"/>
                    <a:pt x="16" y="2"/>
                  </a:cubicBezTo>
                  <a:cubicBezTo>
                    <a:pt x="16" y="2"/>
                    <a:pt x="16" y="2"/>
                    <a:pt x="16" y="2"/>
                  </a:cubicBezTo>
                  <a:cubicBezTo>
                    <a:pt x="16" y="2"/>
                    <a:pt x="16" y="2"/>
                    <a:pt x="16" y="2"/>
                  </a:cubicBezTo>
                  <a:cubicBezTo>
                    <a:pt x="18" y="1"/>
                    <a:pt x="18" y="1"/>
                    <a:pt x="18" y="1"/>
                  </a:cubicBezTo>
                  <a:cubicBezTo>
                    <a:pt x="16" y="0"/>
                    <a:pt x="16" y="0"/>
                    <a:pt x="16" y="0"/>
                  </a:cubicBezTo>
                  <a:moveTo>
                    <a:pt x="22" y="0"/>
                  </a:moveTo>
                  <a:cubicBezTo>
                    <a:pt x="20" y="0"/>
                    <a:pt x="20" y="0"/>
                    <a:pt x="20" y="0"/>
                  </a:cubicBezTo>
                  <a:cubicBezTo>
                    <a:pt x="20" y="0"/>
                    <a:pt x="20" y="0"/>
                    <a:pt x="20" y="0"/>
                  </a:cubicBezTo>
                  <a:cubicBezTo>
                    <a:pt x="20" y="0"/>
                    <a:pt x="20" y="1"/>
                    <a:pt x="20" y="1"/>
                  </a:cubicBezTo>
                  <a:cubicBezTo>
                    <a:pt x="20" y="1"/>
                    <a:pt x="20" y="2"/>
                    <a:pt x="20" y="2"/>
                  </a:cubicBezTo>
                  <a:cubicBezTo>
                    <a:pt x="20" y="2"/>
                    <a:pt x="20" y="2"/>
                    <a:pt x="20" y="2"/>
                  </a:cubicBezTo>
                  <a:cubicBezTo>
                    <a:pt x="22" y="2"/>
                    <a:pt x="22" y="2"/>
                    <a:pt x="22" y="2"/>
                  </a:cubicBezTo>
                  <a:cubicBezTo>
                    <a:pt x="22" y="2"/>
                    <a:pt x="22" y="1"/>
                    <a:pt x="22" y="1"/>
                  </a:cubicBezTo>
                  <a:cubicBezTo>
                    <a:pt x="22" y="1"/>
                    <a:pt x="22" y="1"/>
                    <a:pt x="22" y="1"/>
                  </a:cubicBezTo>
                  <a:cubicBezTo>
                    <a:pt x="22" y="1"/>
                    <a:pt x="22" y="1"/>
                    <a:pt x="22" y="1"/>
                  </a:cubicBezTo>
                  <a:cubicBezTo>
                    <a:pt x="22" y="1"/>
                    <a:pt x="22" y="1"/>
                    <a:pt x="22" y="1"/>
                  </a:cubicBezTo>
                  <a:cubicBezTo>
                    <a:pt x="22" y="1"/>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57"/>
            <p:cNvSpPr/>
            <p:nvPr/>
          </p:nvSpPr>
          <p:spPr bwMode="auto">
            <a:xfrm rot="20333012">
              <a:off x="1970845" y="-188338"/>
              <a:ext cx="71072" cy="63174"/>
            </a:xfrm>
            <a:custGeom>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7 w 7"/>
                <a:gd name="T15" fmla="*/ 1 h 6"/>
                <a:gd name="T16" fmla="*/ 7 w 7"/>
                <a:gd name="T17" fmla="*/ 0 h 6"/>
                <a:gd name="T18" fmla="*/ 7 w 7"/>
                <a:gd name="T19" fmla="*/ 1 h 6"/>
                <a:gd name="T20" fmla="*/ 6 w 7"/>
                <a:gd name="T21" fmla="*/ 1 h 6"/>
                <a:gd name="T22" fmla="*/ 5 w 7"/>
                <a:gd name="T23" fmla="*/ 1 h 6"/>
                <a:gd name="T24" fmla="*/ 4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58"/>
            <p:cNvSpPr/>
            <p:nvPr/>
          </p:nvSpPr>
          <p:spPr bwMode="auto">
            <a:xfrm rot="20333012">
              <a:off x="1950930" y="-247800"/>
              <a:ext cx="71072" cy="78968"/>
            </a:xfrm>
            <a:custGeom>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7 w 7"/>
                <a:gd name="T15" fmla="*/ 7 h 7"/>
                <a:gd name="T16" fmla="*/ 7 w 7"/>
                <a:gd name="T17" fmla="*/ 6 h 7"/>
                <a:gd name="T18" fmla="*/ 7 w 7"/>
                <a:gd name="T19" fmla="*/ 5 h 7"/>
                <a:gd name="T20" fmla="*/ 6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6" y="5"/>
                    <a:pt x="6" y="5"/>
                    <a:pt x="6" y="5"/>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59"/>
            <p:cNvSpPr/>
            <p:nvPr/>
          </p:nvSpPr>
          <p:spPr bwMode="auto">
            <a:xfrm rot="20333012">
              <a:off x="2007411" y="-203985"/>
              <a:ext cx="78968" cy="63174"/>
            </a:xfrm>
            <a:custGeom>
              <a:gdLst>
                <a:gd name="T0" fmla="*/ 4 w 7"/>
                <a:gd name="T1" fmla="*/ 0 h 6"/>
                <a:gd name="T2" fmla="*/ 3 w 7"/>
                <a:gd name="T3" fmla="*/ 1 h 6"/>
                <a:gd name="T4" fmla="*/ 0 w 7"/>
                <a:gd name="T5" fmla="*/ 4 h 6"/>
                <a:gd name="T6" fmla="*/ 0 w 7"/>
                <a:gd name="T7" fmla="*/ 6 h 6"/>
                <a:gd name="T8" fmla="*/ 1 w 7"/>
                <a:gd name="T9" fmla="*/ 6 h 6"/>
                <a:gd name="T10" fmla="*/ 2 w 7"/>
                <a:gd name="T11" fmla="*/ 6 h 6"/>
                <a:gd name="T12" fmla="*/ 6 w 7"/>
                <a:gd name="T13" fmla="*/ 1 h 6"/>
                <a:gd name="T14" fmla="*/ 6 w 7"/>
                <a:gd name="T15" fmla="*/ 1 h 6"/>
                <a:gd name="T16" fmla="*/ 7 w 7"/>
                <a:gd name="T17" fmla="*/ 0 h 6"/>
                <a:gd name="T18" fmla="*/ 6 w 7"/>
                <a:gd name="T19" fmla="*/ 1 h 6"/>
                <a:gd name="T20" fmla="*/ 6 w 7"/>
                <a:gd name="T21" fmla="*/ 1 h 6"/>
                <a:gd name="T22" fmla="*/ 5 w 7"/>
                <a:gd name="T23" fmla="*/ 1 h 6"/>
                <a:gd name="T24" fmla="*/ 4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4" y="0"/>
                  </a:moveTo>
                  <a:cubicBezTo>
                    <a:pt x="3" y="1"/>
                    <a:pt x="3" y="1"/>
                    <a:pt x="3" y="1"/>
                  </a:cubicBezTo>
                  <a:cubicBezTo>
                    <a:pt x="0" y="4"/>
                    <a:pt x="0" y="4"/>
                    <a:pt x="0" y="4"/>
                  </a:cubicBezTo>
                  <a:cubicBezTo>
                    <a:pt x="0" y="4"/>
                    <a:pt x="0" y="5"/>
                    <a:pt x="0" y="6"/>
                  </a:cubicBezTo>
                  <a:cubicBezTo>
                    <a:pt x="1" y="6"/>
                    <a:pt x="1" y="6"/>
                    <a:pt x="1" y="6"/>
                  </a:cubicBezTo>
                  <a:cubicBezTo>
                    <a:pt x="2" y="6"/>
                    <a:pt x="2" y="6"/>
                    <a:pt x="2" y="6"/>
                  </a:cubicBezTo>
                  <a:cubicBezTo>
                    <a:pt x="6" y="1"/>
                    <a:pt x="6" y="1"/>
                    <a:pt x="6" y="1"/>
                  </a:cubicBezTo>
                  <a:cubicBezTo>
                    <a:pt x="6" y="1"/>
                    <a:pt x="6" y="1"/>
                    <a:pt x="6" y="1"/>
                  </a:cubicBezTo>
                  <a:cubicBezTo>
                    <a:pt x="7" y="1"/>
                    <a:pt x="7" y="0"/>
                    <a:pt x="7" y="0"/>
                  </a:cubicBezTo>
                  <a:cubicBezTo>
                    <a:pt x="7" y="0"/>
                    <a:pt x="7" y="1"/>
                    <a:pt x="6" y="1"/>
                  </a:cubicBezTo>
                  <a:cubicBezTo>
                    <a:pt x="6" y="1"/>
                    <a:pt x="6" y="1"/>
                    <a:pt x="6" y="1"/>
                  </a:cubicBezTo>
                  <a:cubicBezTo>
                    <a:pt x="5" y="1"/>
                    <a:pt x="5" y="1"/>
                    <a:pt x="5"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0"/>
            <p:cNvSpPr/>
            <p:nvPr/>
          </p:nvSpPr>
          <p:spPr bwMode="auto">
            <a:xfrm rot="20333012">
              <a:off x="1987496" y="-263447"/>
              <a:ext cx="78968" cy="78968"/>
            </a:xfrm>
            <a:custGeom>
              <a:gdLst>
                <a:gd name="T0" fmla="*/ 1 w 7"/>
                <a:gd name="T1" fmla="*/ 0 h 7"/>
                <a:gd name="T2" fmla="*/ 0 w 7"/>
                <a:gd name="T3" fmla="*/ 0 h 7"/>
                <a:gd name="T4" fmla="*/ 0 w 7"/>
                <a:gd name="T5" fmla="*/ 2 h 7"/>
                <a:gd name="T6" fmla="*/ 3 w 7"/>
                <a:gd name="T7" fmla="*/ 5 h 7"/>
                <a:gd name="T8" fmla="*/ 4 w 7"/>
                <a:gd name="T9" fmla="*/ 6 h 7"/>
                <a:gd name="T10" fmla="*/ 5 w 7"/>
                <a:gd name="T11" fmla="*/ 7 h 7"/>
                <a:gd name="T12" fmla="*/ 6 w 7"/>
                <a:gd name="T13" fmla="*/ 7 h 7"/>
                <a:gd name="T14" fmla="*/ 6 w 7"/>
                <a:gd name="T15" fmla="*/ 7 h 7"/>
                <a:gd name="T16" fmla="*/ 7 w 7"/>
                <a:gd name="T17" fmla="*/ 6 h 7"/>
                <a:gd name="T18" fmla="*/ 6 w 7"/>
                <a:gd name="T19" fmla="*/ 5 h 7"/>
                <a:gd name="T20" fmla="*/ 6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0" y="0"/>
                    <a:pt x="0" y="0"/>
                    <a:pt x="0" y="0"/>
                  </a:cubicBezTo>
                  <a:cubicBezTo>
                    <a:pt x="0" y="1"/>
                    <a:pt x="0" y="1"/>
                    <a:pt x="0" y="2"/>
                  </a:cubicBezTo>
                  <a:cubicBezTo>
                    <a:pt x="3" y="5"/>
                    <a:pt x="3" y="5"/>
                    <a:pt x="3" y="5"/>
                  </a:cubicBezTo>
                  <a:cubicBezTo>
                    <a:pt x="4" y="6"/>
                    <a:pt x="4" y="6"/>
                    <a:pt x="4" y="6"/>
                  </a:cubicBezTo>
                  <a:cubicBezTo>
                    <a:pt x="5" y="7"/>
                    <a:pt x="5" y="7"/>
                    <a:pt x="5" y="7"/>
                  </a:cubicBezTo>
                  <a:cubicBezTo>
                    <a:pt x="6" y="7"/>
                    <a:pt x="6" y="7"/>
                    <a:pt x="6" y="7"/>
                  </a:cubicBezTo>
                  <a:cubicBezTo>
                    <a:pt x="6" y="7"/>
                    <a:pt x="6" y="7"/>
                    <a:pt x="6" y="7"/>
                  </a:cubicBezTo>
                  <a:cubicBezTo>
                    <a:pt x="7" y="7"/>
                    <a:pt x="7" y="6"/>
                    <a:pt x="7" y="6"/>
                  </a:cubicBezTo>
                  <a:cubicBezTo>
                    <a:pt x="7" y="6"/>
                    <a:pt x="7" y="5"/>
                    <a:pt x="6" y="5"/>
                  </a:cubicBezTo>
                  <a:cubicBezTo>
                    <a:pt x="6" y="5"/>
                    <a:pt x="6" y="5"/>
                    <a:pt x="6" y="5"/>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1"/>
            <p:cNvSpPr/>
            <p:nvPr/>
          </p:nvSpPr>
          <p:spPr bwMode="auto">
            <a:xfrm rot="20333012">
              <a:off x="2036612" y="-216787"/>
              <a:ext cx="86866" cy="63174"/>
            </a:xfrm>
            <a:custGeom>
              <a:gdLst>
                <a:gd name="T0" fmla="*/ 5 w 8"/>
                <a:gd name="T1" fmla="*/ 0 h 6"/>
                <a:gd name="T2" fmla="*/ 4 w 8"/>
                <a:gd name="T3" fmla="*/ 1 h 6"/>
                <a:gd name="T4" fmla="*/ 1 w 8"/>
                <a:gd name="T5" fmla="*/ 4 h 6"/>
                <a:gd name="T6" fmla="*/ 1 w 8"/>
                <a:gd name="T7" fmla="*/ 6 h 6"/>
                <a:gd name="T8" fmla="*/ 2 w 8"/>
                <a:gd name="T9" fmla="*/ 6 h 6"/>
                <a:gd name="T10" fmla="*/ 2 w 8"/>
                <a:gd name="T11" fmla="*/ 6 h 6"/>
                <a:gd name="T12" fmla="*/ 7 w 8"/>
                <a:gd name="T13" fmla="*/ 1 h 6"/>
                <a:gd name="T14" fmla="*/ 7 w 8"/>
                <a:gd name="T15" fmla="*/ 1 h 6"/>
                <a:gd name="T16" fmla="*/ 8 w 8"/>
                <a:gd name="T17" fmla="*/ 0 h 6"/>
                <a:gd name="T18" fmla="*/ 7 w 8"/>
                <a:gd name="T19" fmla="*/ 1 h 6"/>
                <a:gd name="T20" fmla="*/ 6 w 8"/>
                <a:gd name="T21" fmla="*/ 1 h 6"/>
                <a:gd name="T22" fmla="*/ 6 w 8"/>
                <a:gd name="T23" fmla="*/ 1 h 6"/>
                <a:gd name="T24" fmla="*/ 5 w 8"/>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5" y="0"/>
                  </a:moveTo>
                  <a:cubicBezTo>
                    <a:pt x="4" y="1"/>
                    <a:pt x="4" y="1"/>
                    <a:pt x="4" y="1"/>
                  </a:cubicBezTo>
                  <a:cubicBezTo>
                    <a:pt x="1" y="4"/>
                    <a:pt x="1" y="4"/>
                    <a:pt x="1" y="4"/>
                  </a:cubicBezTo>
                  <a:cubicBezTo>
                    <a:pt x="0" y="4"/>
                    <a:pt x="0" y="5"/>
                    <a:pt x="1" y="6"/>
                  </a:cubicBezTo>
                  <a:cubicBezTo>
                    <a:pt x="2" y="6"/>
                    <a:pt x="2" y="6"/>
                    <a:pt x="2" y="6"/>
                  </a:cubicBezTo>
                  <a:cubicBezTo>
                    <a:pt x="2" y="6"/>
                    <a:pt x="2" y="6"/>
                    <a:pt x="2" y="6"/>
                  </a:cubicBezTo>
                  <a:cubicBezTo>
                    <a:pt x="7" y="1"/>
                    <a:pt x="7" y="1"/>
                    <a:pt x="7" y="1"/>
                  </a:cubicBezTo>
                  <a:cubicBezTo>
                    <a:pt x="7" y="1"/>
                    <a:pt x="7" y="1"/>
                    <a:pt x="7" y="1"/>
                  </a:cubicBezTo>
                  <a:cubicBezTo>
                    <a:pt x="7" y="1"/>
                    <a:pt x="8" y="0"/>
                    <a:pt x="8" y="0"/>
                  </a:cubicBezTo>
                  <a:cubicBezTo>
                    <a:pt x="8" y="0"/>
                    <a:pt x="7" y="1"/>
                    <a:pt x="7" y="1"/>
                  </a:cubicBezTo>
                  <a:cubicBezTo>
                    <a:pt x="6" y="1"/>
                    <a:pt x="6" y="1"/>
                    <a:pt x="6" y="1"/>
                  </a:cubicBezTo>
                  <a:cubicBezTo>
                    <a:pt x="6" y="1"/>
                    <a:pt x="6" y="1"/>
                    <a:pt x="6"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2"/>
            <p:cNvSpPr/>
            <p:nvPr/>
          </p:nvSpPr>
          <p:spPr bwMode="auto">
            <a:xfrm rot="20333012">
              <a:off x="2016697" y="-276249"/>
              <a:ext cx="86866" cy="78968"/>
            </a:xfrm>
            <a:custGeom>
              <a:gdLst>
                <a:gd name="T0" fmla="*/ 2 w 8"/>
                <a:gd name="T1" fmla="*/ 0 h 7"/>
                <a:gd name="T2" fmla="*/ 1 w 8"/>
                <a:gd name="T3" fmla="*/ 0 h 7"/>
                <a:gd name="T4" fmla="*/ 1 w 8"/>
                <a:gd name="T5" fmla="*/ 2 h 7"/>
                <a:gd name="T6" fmla="*/ 4 w 8"/>
                <a:gd name="T7" fmla="*/ 5 h 7"/>
                <a:gd name="T8" fmla="*/ 5 w 8"/>
                <a:gd name="T9" fmla="*/ 6 h 7"/>
                <a:gd name="T10" fmla="*/ 6 w 8"/>
                <a:gd name="T11" fmla="*/ 7 h 7"/>
                <a:gd name="T12" fmla="*/ 6 w 8"/>
                <a:gd name="T13" fmla="*/ 7 h 7"/>
                <a:gd name="T14" fmla="*/ 7 w 8"/>
                <a:gd name="T15" fmla="*/ 7 h 7"/>
                <a:gd name="T16" fmla="*/ 8 w 8"/>
                <a:gd name="T17" fmla="*/ 6 h 7"/>
                <a:gd name="T18" fmla="*/ 7 w 8"/>
                <a:gd name="T19" fmla="*/ 5 h 7"/>
                <a:gd name="T20" fmla="*/ 7 w 8"/>
                <a:gd name="T21" fmla="*/ 5 h 7"/>
                <a:gd name="T22" fmla="*/ 2 w 8"/>
                <a:gd name="T23" fmla="*/ 0 h 7"/>
                <a:gd name="T24" fmla="*/ 2 w 8"/>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2" y="0"/>
                  </a:moveTo>
                  <a:cubicBezTo>
                    <a:pt x="1" y="0"/>
                    <a:pt x="1" y="0"/>
                    <a:pt x="1" y="0"/>
                  </a:cubicBezTo>
                  <a:cubicBezTo>
                    <a:pt x="0" y="1"/>
                    <a:pt x="0" y="1"/>
                    <a:pt x="1" y="2"/>
                  </a:cubicBezTo>
                  <a:cubicBezTo>
                    <a:pt x="4" y="5"/>
                    <a:pt x="4" y="5"/>
                    <a:pt x="4" y="5"/>
                  </a:cubicBezTo>
                  <a:cubicBezTo>
                    <a:pt x="5" y="6"/>
                    <a:pt x="5" y="6"/>
                    <a:pt x="5" y="6"/>
                  </a:cubicBezTo>
                  <a:cubicBezTo>
                    <a:pt x="6" y="7"/>
                    <a:pt x="6" y="7"/>
                    <a:pt x="6" y="7"/>
                  </a:cubicBezTo>
                  <a:cubicBezTo>
                    <a:pt x="6" y="7"/>
                    <a:pt x="6" y="7"/>
                    <a:pt x="6" y="7"/>
                  </a:cubicBezTo>
                  <a:cubicBezTo>
                    <a:pt x="7" y="7"/>
                    <a:pt x="7" y="7"/>
                    <a:pt x="7" y="7"/>
                  </a:cubicBezTo>
                  <a:cubicBezTo>
                    <a:pt x="7" y="7"/>
                    <a:pt x="8" y="6"/>
                    <a:pt x="8" y="6"/>
                  </a:cubicBezTo>
                  <a:cubicBezTo>
                    <a:pt x="8" y="6"/>
                    <a:pt x="7" y="5"/>
                    <a:pt x="7" y="5"/>
                  </a:cubicBezTo>
                  <a:cubicBezTo>
                    <a:pt x="7" y="5"/>
                    <a:pt x="7" y="5"/>
                    <a:pt x="7" y="5"/>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63"/>
            <p:cNvSpPr/>
            <p:nvPr/>
          </p:nvSpPr>
          <p:spPr bwMode="auto">
            <a:xfrm rot="20333012">
              <a:off x="2081343" y="-231013"/>
              <a:ext cx="71072" cy="63174"/>
            </a:xfrm>
            <a:custGeom>
              <a:gdLst>
                <a:gd name="T0" fmla="*/ 5 w 7"/>
                <a:gd name="T1" fmla="*/ 0 h 6"/>
                <a:gd name="T2" fmla="*/ 3 w 7"/>
                <a:gd name="T3" fmla="*/ 1 h 6"/>
                <a:gd name="T4" fmla="*/ 1 w 7"/>
                <a:gd name="T5" fmla="*/ 4 h 6"/>
                <a:gd name="T6" fmla="*/ 1 w 7"/>
                <a:gd name="T7" fmla="*/ 6 h 6"/>
                <a:gd name="T8" fmla="*/ 1 w 7"/>
                <a:gd name="T9" fmla="*/ 6 h 6"/>
                <a:gd name="T10" fmla="*/ 2 w 7"/>
                <a:gd name="T11" fmla="*/ 6 h 6"/>
                <a:gd name="T12" fmla="*/ 7 w 7"/>
                <a:gd name="T13" fmla="*/ 1 h 6"/>
                <a:gd name="T14" fmla="*/ 7 w 7"/>
                <a:gd name="T15" fmla="*/ 1 h 6"/>
                <a:gd name="T16" fmla="*/ 7 w 7"/>
                <a:gd name="T17" fmla="*/ 0 h 6"/>
                <a:gd name="T18" fmla="*/ 7 w 7"/>
                <a:gd name="T19" fmla="*/ 1 h 6"/>
                <a:gd name="T20" fmla="*/ 6 w 7"/>
                <a:gd name="T21" fmla="*/ 1 h 6"/>
                <a:gd name="T22" fmla="*/ 5 w 7"/>
                <a:gd name="T23" fmla="*/ 1 h 6"/>
                <a:gd name="T24" fmla="*/ 5 w 7"/>
                <a:gd name="T25" fmla="*/ 0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5" y="0"/>
                  </a:moveTo>
                  <a:cubicBezTo>
                    <a:pt x="3" y="1"/>
                    <a:pt x="3" y="1"/>
                    <a:pt x="3" y="1"/>
                  </a:cubicBezTo>
                  <a:cubicBezTo>
                    <a:pt x="1" y="4"/>
                    <a:pt x="1" y="4"/>
                    <a:pt x="1" y="4"/>
                  </a:cubicBezTo>
                  <a:cubicBezTo>
                    <a:pt x="0" y="4"/>
                    <a:pt x="0" y="5"/>
                    <a:pt x="1" y="6"/>
                  </a:cubicBezTo>
                  <a:cubicBezTo>
                    <a:pt x="1" y="6"/>
                    <a:pt x="1" y="6"/>
                    <a:pt x="1" y="6"/>
                  </a:cubicBezTo>
                  <a:cubicBezTo>
                    <a:pt x="2" y="6"/>
                    <a:pt x="2" y="6"/>
                    <a:pt x="2" y="6"/>
                  </a:cubicBezTo>
                  <a:cubicBezTo>
                    <a:pt x="7" y="1"/>
                    <a:pt x="7" y="1"/>
                    <a:pt x="7" y="1"/>
                  </a:cubicBezTo>
                  <a:cubicBezTo>
                    <a:pt x="7" y="1"/>
                    <a:pt x="7" y="1"/>
                    <a:pt x="7" y="1"/>
                  </a:cubicBezTo>
                  <a:cubicBezTo>
                    <a:pt x="7" y="1"/>
                    <a:pt x="7" y="0"/>
                    <a:pt x="7" y="0"/>
                  </a:cubicBezTo>
                  <a:cubicBezTo>
                    <a:pt x="7" y="0"/>
                    <a:pt x="7" y="1"/>
                    <a:pt x="7" y="1"/>
                  </a:cubicBezTo>
                  <a:cubicBezTo>
                    <a:pt x="6" y="1"/>
                    <a:pt x="6" y="1"/>
                    <a:pt x="6"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64"/>
            <p:cNvSpPr/>
            <p:nvPr/>
          </p:nvSpPr>
          <p:spPr bwMode="auto">
            <a:xfrm rot="20333012">
              <a:off x="2061429" y="-290475"/>
              <a:ext cx="71072" cy="78968"/>
            </a:xfrm>
            <a:custGeom>
              <a:gdLst>
                <a:gd name="T0" fmla="*/ 1 w 7"/>
                <a:gd name="T1" fmla="*/ 0 h 7"/>
                <a:gd name="T2" fmla="*/ 1 w 7"/>
                <a:gd name="T3" fmla="*/ 0 h 7"/>
                <a:gd name="T4" fmla="*/ 1 w 7"/>
                <a:gd name="T5" fmla="*/ 2 h 7"/>
                <a:gd name="T6" fmla="*/ 3 w 7"/>
                <a:gd name="T7" fmla="*/ 5 h 7"/>
                <a:gd name="T8" fmla="*/ 5 w 7"/>
                <a:gd name="T9" fmla="*/ 6 h 7"/>
                <a:gd name="T10" fmla="*/ 5 w 7"/>
                <a:gd name="T11" fmla="*/ 7 h 7"/>
                <a:gd name="T12" fmla="*/ 6 w 7"/>
                <a:gd name="T13" fmla="*/ 7 h 7"/>
                <a:gd name="T14" fmla="*/ 7 w 7"/>
                <a:gd name="T15" fmla="*/ 7 h 7"/>
                <a:gd name="T16" fmla="*/ 7 w 7"/>
                <a:gd name="T17" fmla="*/ 6 h 7"/>
                <a:gd name="T18" fmla="*/ 7 w 7"/>
                <a:gd name="T19" fmla="*/ 5 h 7"/>
                <a:gd name="T20" fmla="*/ 7 w 7"/>
                <a:gd name="T21" fmla="*/ 5 h 7"/>
                <a:gd name="T22" fmla="*/ 2 w 7"/>
                <a:gd name="T23" fmla="*/ 0 h 7"/>
                <a:gd name="T24" fmla="*/ 1 w 7"/>
                <a:gd name="T25" fmla="*/ 0 h 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0"/>
                  </a:moveTo>
                  <a:cubicBezTo>
                    <a:pt x="1" y="0"/>
                    <a:pt x="1" y="0"/>
                    <a:pt x="1" y="0"/>
                  </a:cubicBezTo>
                  <a:cubicBezTo>
                    <a:pt x="0" y="1"/>
                    <a:pt x="0" y="1"/>
                    <a:pt x="1" y="2"/>
                  </a:cubicBezTo>
                  <a:cubicBezTo>
                    <a:pt x="3" y="5"/>
                    <a:pt x="3" y="5"/>
                    <a:pt x="3" y="5"/>
                  </a:cubicBezTo>
                  <a:cubicBezTo>
                    <a:pt x="5" y="6"/>
                    <a:pt x="5" y="6"/>
                    <a:pt x="5" y="6"/>
                  </a:cubicBezTo>
                  <a:cubicBezTo>
                    <a:pt x="5" y="7"/>
                    <a:pt x="5" y="7"/>
                    <a:pt x="5" y="7"/>
                  </a:cubicBezTo>
                  <a:cubicBezTo>
                    <a:pt x="6" y="7"/>
                    <a:pt x="6" y="7"/>
                    <a:pt x="6" y="7"/>
                  </a:cubicBezTo>
                  <a:cubicBezTo>
                    <a:pt x="7" y="7"/>
                    <a:pt x="7" y="7"/>
                    <a:pt x="7" y="7"/>
                  </a:cubicBezTo>
                  <a:cubicBezTo>
                    <a:pt x="7" y="7"/>
                    <a:pt x="7" y="6"/>
                    <a:pt x="7" y="6"/>
                  </a:cubicBezTo>
                  <a:cubicBezTo>
                    <a:pt x="7" y="6"/>
                    <a:pt x="7" y="5"/>
                    <a:pt x="7" y="5"/>
                  </a:cubicBezTo>
                  <a:cubicBezTo>
                    <a:pt x="7" y="5"/>
                    <a:pt x="7" y="5"/>
                    <a:pt x="7" y="5"/>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65"/>
            <p:cNvSpPr>
              <a:spLocks noEditPoints="1"/>
            </p:cNvSpPr>
            <p:nvPr/>
          </p:nvSpPr>
          <p:spPr bwMode="auto">
            <a:xfrm rot="20333012">
              <a:off x="2299399" y="-442700"/>
              <a:ext cx="31587" cy="307978"/>
            </a:xfrm>
            <a:custGeom>
              <a:gdLst>
                <a:gd name="T0" fmla="*/ 1 w 3"/>
                <a:gd name="T1" fmla="*/ 28 h 29"/>
                <a:gd name="T2" fmla="*/ 1 w 3"/>
                <a:gd name="T3" fmla="*/ 29 h 29"/>
                <a:gd name="T4" fmla="*/ 2 w 3"/>
                <a:gd name="T5" fmla="*/ 28 h 29"/>
                <a:gd name="T6" fmla="*/ 1 w 3"/>
                <a:gd name="T7" fmla="*/ 28 h 29"/>
                <a:gd name="T8" fmla="*/ 1 w 3"/>
                <a:gd name="T9" fmla="*/ 28 h 29"/>
                <a:gd name="T10" fmla="*/ 1 w 3"/>
                <a:gd name="T11" fmla="*/ 15 h 29"/>
                <a:gd name="T12" fmla="*/ 0 w 3"/>
                <a:gd name="T13" fmla="*/ 16 h 29"/>
                <a:gd name="T14" fmla="*/ 0 w 3"/>
                <a:gd name="T15" fmla="*/ 16 h 29"/>
                <a:gd name="T16" fmla="*/ 0 w 3"/>
                <a:gd name="T17" fmla="*/ 23 h 29"/>
                <a:gd name="T18" fmla="*/ 0 w 3"/>
                <a:gd name="T19" fmla="*/ 26 h 29"/>
                <a:gd name="T20" fmla="*/ 1 w 3"/>
                <a:gd name="T21" fmla="*/ 26 h 29"/>
                <a:gd name="T22" fmla="*/ 3 w 3"/>
                <a:gd name="T23" fmla="*/ 26 h 29"/>
                <a:gd name="T24" fmla="*/ 3 w 3"/>
                <a:gd name="T25" fmla="*/ 23 h 29"/>
                <a:gd name="T26" fmla="*/ 3 w 3"/>
                <a:gd name="T27" fmla="*/ 16 h 29"/>
                <a:gd name="T28" fmla="*/ 3 w 3"/>
                <a:gd name="T29" fmla="*/ 16 h 29"/>
                <a:gd name="T30" fmla="*/ 1 w 3"/>
                <a:gd name="T31" fmla="*/ 15 h 29"/>
                <a:gd name="T32" fmla="*/ 1 w 3"/>
                <a:gd name="T33" fmla="*/ 0 h 29"/>
                <a:gd name="T34" fmla="*/ 0 w 3"/>
                <a:gd name="T35" fmla="*/ 0 h 29"/>
                <a:gd name="T36" fmla="*/ 0 w 3"/>
                <a:gd name="T37" fmla="*/ 3 h 29"/>
                <a:gd name="T38" fmla="*/ 0 w 3"/>
                <a:gd name="T39" fmla="*/ 10 h 29"/>
                <a:gd name="T40" fmla="*/ 1 w 3"/>
                <a:gd name="T41" fmla="*/ 11 h 29"/>
                <a:gd name="T42" fmla="*/ 3 w 3"/>
                <a:gd name="T43" fmla="*/ 10 h 29"/>
                <a:gd name="T44" fmla="*/ 3 w 3"/>
                <a:gd name="T45" fmla="*/ 3 h 29"/>
                <a:gd name="T46" fmla="*/ 3 w 3"/>
                <a:gd name="T47" fmla="*/ 0 h 29"/>
                <a:gd name="T48" fmla="*/ 1 w 3"/>
                <a:gd name="T49"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28">
                  <a:moveTo>
                    <a:pt x="1" y="28"/>
                  </a:moveTo>
                  <a:cubicBezTo>
                    <a:pt x="1" y="29"/>
                    <a:pt x="1" y="29"/>
                    <a:pt x="1" y="29"/>
                  </a:cubicBezTo>
                  <a:cubicBezTo>
                    <a:pt x="2" y="29"/>
                    <a:pt x="2" y="29"/>
                    <a:pt x="2" y="28"/>
                  </a:cubicBezTo>
                  <a:cubicBezTo>
                    <a:pt x="2" y="28"/>
                    <a:pt x="2" y="28"/>
                    <a:pt x="1" y="28"/>
                  </a:cubicBezTo>
                  <a:cubicBezTo>
                    <a:pt x="1" y="28"/>
                    <a:pt x="1" y="28"/>
                    <a:pt x="1" y="28"/>
                  </a:cubicBezTo>
                  <a:moveTo>
                    <a:pt x="1" y="15"/>
                  </a:moveTo>
                  <a:cubicBezTo>
                    <a:pt x="0" y="16"/>
                    <a:pt x="0" y="16"/>
                    <a:pt x="0" y="16"/>
                  </a:cubicBezTo>
                  <a:cubicBezTo>
                    <a:pt x="0" y="16"/>
                    <a:pt x="0" y="16"/>
                    <a:pt x="0" y="16"/>
                  </a:cubicBezTo>
                  <a:cubicBezTo>
                    <a:pt x="0" y="23"/>
                    <a:pt x="0" y="23"/>
                    <a:pt x="0" y="23"/>
                  </a:cubicBezTo>
                  <a:cubicBezTo>
                    <a:pt x="0" y="26"/>
                    <a:pt x="0" y="26"/>
                    <a:pt x="0" y="26"/>
                  </a:cubicBezTo>
                  <a:cubicBezTo>
                    <a:pt x="1" y="26"/>
                    <a:pt x="1" y="26"/>
                    <a:pt x="1" y="26"/>
                  </a:cubicBezTo>
                  <a:cubicBezTo>
                    <a:pt x="2" y="26"/>
                    <a:pt x="2" y="26"/>
                    <a:pt x="3" y="26"/>
                  </a:cubicBezTo>
                  <a:cubicBezTo>
                    <a:pt x="3" y="23"/>
                    <a:pt x="3" y="23"/>
                    <a:pt x="3" y="23"/>
                  </a:cubicBezTo>
                  <a:cubicBezTo>
                    <a:pt x="3" y="16"/>
                    <a:pt x="3" y="16"/>
                    <a:pt x="3" y="16"/>
                  </a:cubicBezTo>
                  <a:cubicBezTo>
                    <a:pt x="3" y="16"/>
                    <a:pt x="3" y="16"/>
                    <a:pt x="3" y="16"/>
                  </a:cubicBezTo>
                  <a:cubicBezTo>
                    <a:pt x="1" y="15"/>
                    <a:pt x="1" y="15"/>
                    <a:pt x="1" y="15"/>
                  </a:cubicBezTo>
                  <a:moveTo>
                    <a:pt x="1" y="0"/>
                  </a:moveTo>
                  <a:cubicBezTo>
                    <a:pt x="1" y="0"/>
                    <a:pt x="1" y="0"/>
                    <a:pt x="0" y="0"/>
                  </a:cubicBezTo>
                  <a:cubicBezTo>
                    <a:pt x="0" y="3"/>
                    <a:pt x="0" y="3"/>
                    <a:pt x="0" y="3"/>
                  </a:cubicBezTo>
                  <a:cubicBezTo>
                    <a:pt x="0" y="10"/>
                    <a:pt x="0" y="10"/>
                    <a:pt x="0" y="10"/>
                  </a:cubicBezTo>
                  <a:cubicBezTo>
                    <a:pt x="1" y="11"/>
                    <a:pt x="1" y="11"/>
                    <a:pt x="1" y="11"/>
                  </a:cubicBezTo>
                  <a:cubicBezTo>
                    <a:pt x="3" y="10"/>
                    <a:pt x="3" y="10"/>
                    <a:pt x="3" y="10"/>
                  </a:cubicBezTo>
                  <a:cubicBezTo>
                    <a:pt x="3" y="3"/>
                    <a:pt x="3" y="3"/>
                    <a:pt x="3" y="3"/>
                  </a:cubicBezTo>
                  <a:cubicBezTo>
                    <a:pt x="3"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66"/>
            <p:cNvSpPr>
              <a:spLocks noEditPoints="1"/>
            </p:cNvSpPr>
            <p:nvPr/>
          </p:nvSpPr>
          <p:spPr bwMode="auto">
            <a:xfrm rot="20333012">
              <a:off x="2167094" y="-316711"/>
              <a:ext cx="292184" cy="23692"/>
            </a:xfrm>
            <a:custGeom>
              <a:gdLst>
                <a:gd name="T0" fmla="*/ 11 w 27"/>
                <a:gd name="T1" fmla="*/ 0 h 2"/>
                <a:gd name="T2" fmla="*/ 11 w 27"/>
                <a:gd name="T3" fmla="*/ 0 h 2"/>
                <a:gd name="T4" fmla="*/ 4 w 27"/>
                <a:gd name="T5" fmla="*/ 0 h 2"/>
                <a:gd name="T6" fmla="*/ 0 w 27"/>
                <a:gd name="T7" fmla="*/ 0 h 2"/>
                <a:gd name="T8" fmla="*/ 0 w 27"/>
                <a:gd name="T9" fmla="*/ 1 h 2"/>
                <a:gd name="T10" fmla="*/ 0 w 27"/>
                <a:gd name="T11" fmla="*/ 2 h 2"/>
                <a:gd name="T12" fmla="*/ 4 w 27"/>
                <a:gd name="T13" fmla="*/ 2 h 2"/>
                <a:gd name="T14" fmla="*/ 11 w 27"/>
                <a:gd name="T15" fmla="*/ 2 h 2"/>
                <a:gd name="T16" fmla="*/ 12 w 27"/>
                <a:gd name="T17" fmla="*/ 1 h 2"/>
                <a:gd name="T18" fmla="*/ 11 w 27"/>
                <a:gd name="T19" fmla="*/ 0 h 2"/>
                <a:gd name="T20" fmla="*/ 27 w 27"/>
                <a:gd name="T21" fmla="*/ 0 h 2"/>
                <a:gd name="T22" fmla="*/ 23 w 27"/>
                <a:gd name="T23" fmla="*/ 0 h 2"/>
                <a:gd name="T24" fmla="*/ 17 w 27"/>
                <a:gd name="T25" fmla="*/ 0 h 2"/>
                <a:gd name="T26" fmla="*/ 16 w 27"/>
                <a:gd name="T27" fmla="*/ 0 h 2"/>
                <a:gd name="T28" fmla="*/ 15 w 27"/>
                <a:gd name="T29" fmla="*/ 1 h 2"/>
                <a:gd name="T30" fmla="*/ 16 w 27"/>
                <a:gd name="T31" fmla="*/ 2 h 2"/>
                <a:gd name="T32" fmla="*/ 23 w 27"/>
                <a:gd name="T33" fmla="*/ 2 h 2"/>
                <a:gd name="T34" fmla="*/ 27 w 27"/>
                <a:gd name="T35" fmla="*/ 2 h 2"/>
                <a:gd name="T36" fmla="*/ 27 w 27"/>
                <a:gd name="T37" fmla="*/ 1 h 2"/>
                <a:gd name="T38" fmla="*/ 27 w 27"/>
                <a:gd name="T3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2">
                  <a:moveTo>
                    <a:pt x="11" y="0"/>
                  </a:moveTo>
                  <a:cubicBezTo>
                    <a:pt x="11" y="0"/>
                    <a:pt x="11" y="0"/>
                    <a:pt x="11" y="0"/>
                  </a:cubicBezTo>
                  <a:cubicBezTo>
                    <a:pt x="4" y="0"/>
                    <a:pt x="4" y="0"/>
                    <a:pt x="4" y="0"/>
                  </a:cubicBezTo>
                  <a:cubicBezTo>
                    <a:pt x="0" y="0"/>
                    <a:pt x="0" y="0"/>
                    <a:pt x="0" y="0"/>
                  </a:cubicBezTo>
                  <a:cubicBezTo>
                    <a:pt x="0" y="0"/>
                    <a:pt x="0" y="1"/>
                    <a:pt x="0" y="1"/>
                  </a:cubicBezTo>
                  <a:cubicBezTo>
                    <a:pt x="0" y="1"/>
                    <a:pt x="0" y="2"/>
                    <a:pt x="0" y="2"/>
                  </a:cubicBezTo>
                  <a:cubicBezTo>
                    <a:pt x="4" y="2"/>
                    <a:pt x="4" y="2"/>
                    <a:pt x="4" y="2"/>
                  </a:cubicBezTo>
                  <a:cubicBezTo>
                    <a:pt x="11" y="2"/>
                    <a:pt x="11" y="2"/>
                    <a:pt x="11" y="2"/>
                  </a:cubicBezTo>
                  <a:cubicBezTo>
                    <a:pt x="12" y="1"/>
                    <a:pt x="12" y="1"/>
                    <a:pt x="12" y="1"/>
                  </a:cubicBezTo>
                  <a:cubicBezTo>
                    <a:pt x="11" y="0"/>
                    <a:pt x="11" y="0"/>
                    <a:pt x="11" y="0"/>
                  </a:cubicBezTo>
                  <a:moveTo>
                    <a:pt x="27" y="0"/>
                  </a:moveTo>
                  <a:cubicBezTo>
                    <a:pt x="23" y="0"/>
                    <a:pt x="23" y="0"/>
                    <a:pt x="23" y="0"/>
                  </a:cubicBezTo>
                  <a:cubicBezTo>
                    <a:pt x="17" y="0"/>
                    <a:pt x="17" y="0"/>
                    <a:pt x="17" y="0"/>
                  </a:cubicBezTo>
                  <a:cubicBezTo>
                    <a:pt x="16" y="0"/>
                    <a:pt x="16" y="0"/>
                    <a:pt x="16" y="0"/>
                  </a:cubicBezTo>
                  <a:cubicBezTo>
                    <a:pt x="15" y="1"/>
                    <a:pt x="15" y="1"/>
                    <a:pt x="15" y="1"/>
                  </a:cubicBezTo>
                  <a:cubicBezTo>
                    <a:pt x="16" y="2"/>
                    <a:pt x="16" y="2"/>
                    <a:pt x="16" y="2"/>
                  </a:cubicBezTo>
                  <a:cubicBezTo>
                    <a:pt x="23" y="2"/>
                    <a:pt x="23" y="2"/>
                    <a:pt x="23" y="2"/>
                  </a:cubicBezTo>
                  <a:cubicBezTo>
                    <a:pt x="27" y="2"/>
                    <a:pt x="27" y="2"/>
                    <a:pt x="27" y="2"/>
                  </a:cubicBezTo>
                  <a:cubicBezTo>
                    <a:pt x="27" y="2"/>
                    <a:pt x="27" y="1"/>
                    <a:pt x="27" y="1"/>
                  </a:cubicBezTo>
                  <a:cubicBezTo>
                    <a:pt x="27" y="1"/>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67"/>
            <p:cNvSpPr>
              <a:spLocks noEditPoints="1"/>
            </p:cNvSpPr>
            <p:nvPr/>
          </p:nvSpPr>
          <p:spPr bwMode="auto">
            <a:xfrm rot="20333012">
              <a:off x="2244641" y="-371725"/>
              <a:ext cx="134246" cy="126351"/>
            </a:xfrm>
            <a:custGeom>
              <a:gdLst>
                <a:gd name="T0" fmla="*/ 8 w 13"/>
                <a:gd name="T1" fmla="*/ 6 h 12"/>
                <a:gd name="T2" fmla="*/ 6 w 13"/>
                <a:gd name="T3" fmla="*/ 8 h 12"/>
                <a:gd name="T4" fmla="*/ 8 w 13"/>
                <a:gd name="T5" fmla="*/ 9 h 12"/>
                <a:gd name="T6" fmla="*/ 10 w 13"/>
                <a:gd name="T7" fmla="*/ 11 h 12"/>
                <a:gd name="T8" fmla="*/ 11 w 13"/>
                <a:gd name="T9" fmla="*/ 12 h 12"/>
                <a:gd name="T10" fmla="*/ 12 w 13"/>
                <a:gd name="T11" fmla="*/ 12 h 12"/>
                <a:gd name="T12" fmla="*/ 12 w 13"/>
                <a:gd name="T13" fmla="*/ 12 h 12"/>
                <a:gd name="T14" fmla="*/ 12 w 13"/>
                <a:gd name="T15" fmla="*/ 10 h 12"/>
                <a:gd name="T16" fmla="*/ 12 w 13"/>
                <a:gd name="T17" fmla="*/ 10 h 12"/>
                <a:gd name="T18" fmla="*/ 9 w 13"/>
                <a:gd name="T19" fmla="*/ 7 h 12"/>
                <a:gd name="T20" fmla="*/ 8 w 13"/>
                <a:gd name="T21" fmla="*/ 6 h 12"/>
                <a:gd name="T22" fmla="*/ 1 w 13"/>
                <a:gd name="T23" fmla="*/ 0 h 12"/>
                <a:gd name="T24" fmla="*/ 1 w 13"/>
                <a:gd name="T25" fmla="*/ 0 h 12"/>
                <a:gd name="T26" fmla="*/ 1 w 13"/>
                <a:gd name="T27" fmla="*/ 2 h 12"/>
                <a:gd name="T28" fmla="*/ 1 w 13"/>
                <a:gd name="T29" fmla="*/ 2 h 12"/>
                <a:gd name="T30" fmla="*/ 4 w 13"/>
                <a:gd name="T31" fmla="*/ 5 h 12"/>
                <a:gd name="T32" fmla="*/ 5 w 13"/>
                <a:gd name="T33" fmla="*/ 6 h 12"/>
                <a:gd name="T34" fmla="*/ 6 w 13"/>
                <a:gd name="T35" fmla="*/ 4 h 12"/>
                <a:gd name="T36" fmla="*/ 5 w 13"/>
                <a:gd name="T37" fmla="*/ 3 h 12"/>
                <a:gd name="T38" fmla="*/ 3 w 13"/>
                <a:gd name="T39" fmla="*/ 1 h 12"/>
                <a:gd name="T40" fmla="*/ 2 w 13"/>
                <a:gd name="T41" fmla="*/ 0 h 12"/>
                <a:gd name="T42" fmla="*/ 1 w 13"/>
                <a:gd name="T43"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8" y="6"/>
                  </a:moveTo>
                  <a:cubicBezTo>
                    <a:pt x="6" y="8"/>
                    <a:pt x="6" y="8"/>
                    <a:pt x="6" y="8"/>
                  </a:cubicBezTo>
                  <a:cubicBezTo>
                    <a:pt x="8" y="9"/>
                    <a:pt x="8" y="9"/>
                    <a:pt x="8" y="9"/>
                  </a:cubicBezTo>
                  <a:cubicBezTo>
                    <a:pt x="10" y="11"/>
                    <a:pt x="10" y="11"/>
                    <a:pt x="10" y="11"/>
                  </a:cubicBezTo>
                  <a:cubicBezTo>
                    <a:pt x="11" y="12"/>
                    <a:pt x="11" y="12"/>
                    <a:pt x="11" y="12"/>
                  </a:cubicBezTo>
                  <a:cubicBezTo>
                    <a:pt x="12" y="12"/>
                    <a:pt x="12" y="12"/>
                    <a:pt x="12" y="12"/>
                  </a:cubicBezTo>
                  <a:cubicBezTo>
                    <a:pt x="12" y="12"/>
                    <a:pt x="12" y="12"/>
                    <a:pt x="12" y="12"/>
                  </a:cubicBezTo>
                  <a:cubicBezTo>
                    <a:pt x="13" y="11"/>
                    <a:pt x="13" y="11"/>
                    <a:pt x="12" y="10"/>
                  </a:cubicBezTo>
                  <a:cubicBezTo>
                    <a:pt x="12" y="10"/>
                    <a:pt x="12" y="10"/>
                    <a:pt x="12" y="10"/>
                  </a:cubicBezTo>
                  <a:cubicBezTo>
                    <a:pt x="9" y="7"/>
                    <a:pt x="9" y="7"/>
                    <a:pt x="9" y="7"/>
                  </a:cubicBezTo>
                  <a:cubicBezTo>
                    <a:pt x="8" y="6"/>
                    <a:pt x="8" y="6"/>
                    <a:pt x="8" y="6"/>
                  </a:cubicBezTo>
                  <a:moveTo>
                    <a:pt x="1" y="0"/>
                  </a:moveTo>
                  <a:cubicBezTo>
                    <a:pt x="1" y="0"/>
                    <a:pt x="1" y="0"/>
                    <a:pt x="1" y="0"/>
                  </a:cubicBezTo>
                  <a:cubicBezTo>
                    <a:pt x="0" y="1"/>
                    <a:pt x="0" y="1"/>
                    <a:pt x="1" y="2"/>
                  </a:cubicBezTo>
                  <a:cubicBezTo>
                    <a:pt x="1" y="2"/>
                    <a:pt x="1" y="2"/>
                    <a:pt x="1" y="2"/>
                  </a:cubicBezTo>
                  <a:cubicBezTo>
                    <a:pt x="4" y="5"/>
                    <a:pt x="4" y="5"/>
                    <a:pt x="4" y="5"/>
                  </a:cubicBezTo>
                  <a:cubicBezTo>
                    <a:pt x="5" y="6"/>
                    <a:pt x="5" y="6"/>
                    <a:pt x="5" y="6"/>
                  </a:cubicBezTo>
                  <a:cubicBezTo>
                    <a:pt x="6" y="4"/>
                    <a:pt x="6" y="4"/>
                    <a:pt x="6" y="4"/>
                  </a:cubicBezTo>
                  <a:cubicBezTo>
                    <a:pt x="5" y="3"/>
                    <a:pt x="5" y="3"/>
                    <a:pt x="5" y="3"/>
                  </a:cubicBezTo>
                  <a:cubicBezTo>
                    <a:pt x="3" y="1"/>
                    <a:pt x="3" y="1"/>
                    <a:pt x="3" y="1"/>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68"/>
            <p:cNvSpPr/>
            <p:nvPr/>
          </p:nvSpPr>
          <p:spPr bwMode="auto">
            <a:xfrm rot="20333012">
              <a:off x="2244641" y="-371725"/>
              <a:ext cx="134246" cy="126351"/>
            </a:xfrm>
            <a:custGeom>
              <a:gdLst>
                <a:gd name="T0" fmla="*/ 12 w 13"/>
                <a:gd name="T1" fmla="*/ 0 h 12"/>
                <a:gd name="T2" fmla="*/ 11 w 13"/>
                <a:gd name="T3" fmla="*/ 0 h 12"/>
                <a:gd name="T4" fmla="*/ 10 w 13"/>
                <a:gd name="T5" fmla="*/ 1 h 12"/>
                <a:gd name="T6" fmla="*/ 8 w 13"/>
                <a:gd name="T7" fmla="*/ 3 h 12"/>
                <a:gd name="T8" fmla="*/ 6 w 13"/>
                <a:gd name="T9" fmla="*/ 4 h 12"/>
                <a:gd name="T10" fmla="*/ 5 w 13"/>
                <a:gd name="T11" fmla="*/ 6 h 12"/>
                <a:gd name="T12" fmla="*/ 4 w 13"/>
                <a:gd name="T13" fmla="*/ 7 h 12"/>
                <a:gd name="T14" fmla="*/ 1 w 13"/>
                <a:gd name="T15" fmla="*/ 10 h 12"/>
                <a:gd name="T16" fmla="*/ 1 w 13"/>
                <a:gd name="T17" fmla="*/ 10 h 12"/>
                <a:gd name="T18" fmla="*/ 1 w 13"/>
                <a:gd name="T19" fmla="*/ 12 h 12"/>
                <a:gd name="T20" fmla="*/ 1 w 13"/>
                <a:gd name="T21" fmla="*/ 12 h 12"/>
                <a:gd name="T22" fmla="*/ 2 w 13"/>
                <a:gd name="T23" fmla="*/ 12 h 12"/>
                <a:gd name="T24" fmla="*/ 3 w 13"/>
                <a:gd name="T25" fmla="*/ 11 h 12"/>
                <a:gd name="T26" fmla="*/ 5 w 13"/>
                <a:gd name="T27" fmla="*/ 9 h 12"/>
                <a:gd name="T28" fmla="*/ 6 w 13"/>
                <a:gd name="T29" fmla="*/ 8 h 12"/>
                <a:gd name="T30" fmla="*/ 8 w 13"/>
                <a:gd name="T31" fmla="*/ 6 h 12"/>
                <a:gd name="T32" fmla="*/ 9 w 13"/>
                <a:gd name="T33" fmla="*/ 5 h 12"/>
                <a:gd name="T34" fmla="*/ 12 w 13"/>
                <a:gd name="T35" fmla="*/ 2 h 12"/>
                <a:gd name="T36" fmla="*/ 12 w 13"/>
                <a:gd name="T37" fmla="*/ 2 h 12"/>
                <a:gd name="T38" fmla="*/ 12 w 13"/>
                <a:gd name="T39" fmla="*/ 0 h 12"/>
                <a:gd name="T40" fmla="*/ 12 w 13"/>
                <a:gd name="T41" fmla="*/ 0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12" y="0"/>
                  </a:moveTo>
                  <a:cubicBezTo>
                    <a:pt x="11" y="0"/>
                    <a:pt x="11" y="0"/>
                    <a:pt x="11" y="0"/>
                  </a:cubicBezTo>
                  <a:cubicBezTo>
                    <a:pt x="10" y="1"/>
                    <a:pt x="10" y="1"/>
                    <a:pt x="10" y="1"/>
                  </a:cubicBezTo>
                  <a:cubicBezTo>
                    <a:pt x="8" y="3"/>
                    <a:pt x="8" y="3"/>
                    <a:pt x="8" y="3"/>
                  </a:cubicBezTo>
                  <a:cubicBezTo>
                    <a:pt x="6" y="4"/>
                    <a:pt x="6" y="4"/>
                    <a:pt x="6" y="4"/>
                  </a:cubicBezTo>
                  <a:cubicBezTo>
                    <a:pt x="5" y="6"/>
                    <a:pt x="5" y="6"/>
                    <a:pt x="5" y="6"/>
                  </a:cubicBezTo>
                  <a:cubicBezTo>
                    <a:pt x="4" y="7"/>
                    <a:pt x="4" y="7"/>
                    <a:pt x="4" y="7"/>
                  </a:cubicBezTo>
                  <a:cubicBezTo>
                    <a:pt x="1" y="10"/>
                    <a:pt x="1" y="10"/>
                    <a:pt x="1" y="10"/>
                  </a:cubicBezTo>
                  <a:cubicBezTo>
                    <a:pt x="1" y="10"/>
                    <a:pt x="1" y="10"/>
                    <a:pt x="1" y="10"/>
                  </a:cubicBezTo>
                  <a:cubicBezTo>
                    <a:pt x="0" y="11"/>
                    <a:pt x="0" y="11"/>
                    <a:pt x="1" y="12"/>
                  </a:cubicBezTo>
                  <a:cubicBezTo>
                    <a:pt x="1" y="12"/>
                    <a:pt x="1" y="12"/>
                    <a:pt x="1" y="12"/>
                  </a:cubicBezTo>
                  <a:cubicBezTo>
                    <a:pt x="2" y="12"/>
                    <a:pt x="2" y="12"/>
                    <a:pt x="2" y="12"/>
                  </a:cubicBezTo>
                  <a:cubicBezTo>
                    <a:pt x="3" y="11"/>
                    <a:pt x="3" y="11"/>
                    <a:pt x="3" y="11"/>
                  </a:cubicBezTo>
                  <a:cubicBezTo>
                    <a:pt x="5" y="9"/>
                    <a:pt x="5" y="9"/>
                    <a:pt x="5" y="9"/>
                  </a:cubicBezTo>
                  <a:cubicBezTo>
                    <a:pt x="6" y="8"/>
                    <a:pt x="6" y="8"/>
                    <a:pt x="6" y="8"/>
                  </a:cubicBezTo>
                  <a:cubicBezTo>
                    <a:pt x="8" y="6"/>
                    <a:pt x="8" y="6"/>
                    <a:pt x="8" y="6"/>
                  </a:cubicBezTo>
                  <a:cubicBezTo>
                    <a:pt x="9" y="5"/>
                    <a:pt x="9" y="5"/>
                    <a:pt x="9" y="5"/>
                  </a:cubicBezTo>
                  <a:cubicBezTo>
                    <a:pt x="12" y="2"/>
                    <a:pt x="12" y="2"/>
                    <a:pt x="12" y="2"/>
                  </a:cubicBezTo>
                  <a:cubicBezTo>
                    <a:pt x="12" y="2"/>
                    <a:pt x="12" y="2"/>
                    <a:pt x="12" y="2"/>
                  </a:cubicBezTo>
                  <a:cubicBezTo>
                    <a:pt x="13" y="1"/>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69"/>
            <p:cNvSpPr>
              <a:spLocks noEditPoints="1"/>
            </p:cNvSpPr>
            <p:nvPr/>
          </p:nvSpPr>
          <p:spPr bwMode="auto">
            <a:xfrm rot="20333012">
              <a:off x="2151299" y="-466753"/>
              <a:ext cx="323771" cy="323771"/>
            </a:xfrm>
            <a:custGeom>
              <a:gdLst>
                <a:gd name="T0" fmla="*/ 14 w 31"/>
                <a:gd name="T1" fmla="*/ 2 h 30"/>
                <a:gd name="T2" fmla="*/ 15 w 31"/>
                <a:gd name="T3" fmla="*/ 2 h 30"/>
                <a:gd name="T4" fmla="*/ 17 w 31"/>
                <a:gd name="T5" fmla="*/ 2 h 30"/>
                <a:gd name="T6" fmla="*/ 17 w 31"/>
                <a:gd name="T7" fmla="*/ 2 h 30"/>
                <a:gd name="T8" fmla="*/ 24 w 31"/>
                <a:gd name="T9" fmla="*/ 5 h 30"/>
                <a:gd name="T10" fmla="*/ 26 w 31"/>
                <a:gd name="T11" fmla="*/ 7 h 30"/>
                <a:gd name="T12" fmla="*/ 28 w 31"/>
                <a:gd name="T13" fmla="*/ 13 h 30"/>
                <a:gd name="T14" fmla="*/ 29 w 31"/>
                <a:gd name="T15" fmla="*/ 14 h 30"/>
                <a:gd name="T16" fmla="*/ 29 w 31"/>
                <a:gd name="T17" fmla="*/ 15 h 30"/>
                <a:gd name="T18" fmla="*/ 29 w 31"/>
                <a:gd name="T19" fmla="*/ 16 h 30"/>
                <a:gd name="T20" fmla="*/ 28 w 31"/>
                <a:gd name="T21" fmla="*/ 17 h 30"/>
                <a:gd name="T22" fmla="*/ 25 w 31"/>
                <a:gd name="T23" fmla="*/ 23 h 30"/>
                <a:gd name="T24" fmla="*/ 24 w 31"/>
                <a:gd name="T25" fmla="*/ 25 h 30"/>
                <a:gd name="T26" fmla="*/ 17 w 31"/>
                <a:gd name="T27" fmla="*/ 28 h 30"/>
                <a:gd name="T28" fmla="*/ 17 w 31"/>
                <a:gd name="T29" fmla="*/ 28 h 30"/>
                <a:gd name="T30" fmla="*/ 15 w 31"/>
                <a:gd name="T31" fmla="*/ 28 h 30"/>
                <a:gd name="T32" fmla="*/ 14 w 31"/>
                <a:gd name="T33" fmla="*/ 28 h 30"/>
                <a:gd name="T34" fmla="*/ 13 w 31"/>
                <a:gd name="T35" fmla="*/ 28 h 30"/>
                <a:gd name="T36" fmla="*/ 7 w 31"/>
                <a:gd name="T37" fmla="*/ 25 h 30"/>
                <a:gd name="T38" fmla="*/ 6 w 31"/>
                <a:gd name="T39" fmla="*/ 24 h 30"/>
                <a:gd name="T40" fmla="*/ 3 w 31"/>
                <a:gd name="T41" fmla="*/ 17 h 30"/>
                <a:gd name="T42" fmla="*/ 2 w 31"/>
                <a:gd name="T43" fmla="*/ 16 h 30"/>
                <a:gd name="T44" fmla="*/ 2 w 31"/>
                <a:gd name="T45" fmla="*/ 15 h 30"/>
                <a:gd name="T46" fmla="*/ 2 w 31"/>
                <a:gd name="T47" fmla="*/ 14 h 30"/>
                <a:gd name="T48" fmla="*/ 3 w 31"/>
                <a:gd name="T49" fmla="*/ 13 h 30"/>
                <a:gd name="T50" fmla="*/ 5 w 31"/>
                <a:gd name="T51" fmla="*/ 7 h 30"/>
                <a:gd name="T52" fmla="*/ 7 w 31"/>
                <a:gd name="T53" fmla="*/ 5 h 30"/>
                <a:gd name="T54" fmla="*/ 13 w 31"/>
                <a:gd name="T55" fmla="*/ 2 h 30"/>
                <a:gd name="T56" fmla="*/ 14 w 31"/>
                <a:gd name="T57" fmla="*/ 2 h 30"/>
                <a:gd name="T58" fmla="*/ 15 w 31"/>
                <a:gd name="T59" fmla="*/ 0 h 30"/>
                <a:gd name="T60" fmla="*/ 14 w 31"/>
                <a:gd name="T61" fmla="*/ 0 h 30"/>
                <a:gd name="T62" fmla="*/ 5 w 31"/>
                <a:gd name="T63" fmla="*/ 3 h 30"/>
                <a:gd name="T64" fmla="*/ 5 w 31"/>
                <a:gd name="T65" fmla="*/ 4 h 30"/>
                <a:gd name="T66" fmla="*/ 5 w 31"/>
                <a:gd name="T67" fmla="*/ 4 h 30"/>
                <a:gd name="T68" fmla="*/ 4 w 31"/>
                <a:gd name="T69" fmla="*/ 4 h 30"/>
                <a:gd name="T70" fmla="*/ 4 w 31"/>
                <a:gd name="T71" fmla="*/ 5 h 30"/>
                <a:gd name="T72" fmla="*/ 0 w 31"/>
                <a:gd name="T73" fmla="*/ 14 h 30"/>
                <a:gd name="T74" fmla="*/ 0 w 31"/>
                <a:gd name="T75" fmla="*/ 15 h 30"/>
                <a:gd name="T76" fmla="*/ 0 w 31"/>
                <a:gd name="T77" fmla="*/ 15 h 30"/>
                <a:gd name="T78" fmla="*/ 0 w 31"/>
                <a:gd name="T79" fmla="*/ 15 h 30"/>
                <a:gd name="T80" fmla="*/ 0 w 31"/>
                <a:gd name="T81" fmla="*/ 16 h 30"/>
                <a:gd name="T82" fmla="*/ 4 w 31"/>
                <a:gd name="T83" fmla="*/ 25 h 30"/>
                <a:gd name="T84" fmla="*/ 6 w 31"/>
                <a:gd name="T85" fmla="*/ 27 h 30"/>
                <a:gd name="T86" fmla="*/ 14 w 31"/>
                <a:gd name="T87" fmla="*/ 30 h 30"/>
                <a:gd name="T88" fmla="*/ 15 w 31"/>
                <a:gd name="T89" fmla="*/ 30 h 30"/>
                <a:gd name="T90" fmla="*/ 15 w 31"/>
                <a:gd name="T91" fmla="*/ 30 h 30"/>
                <a:gd name="T92" fmla="*/ 16 w 31"/>
                <a:gd name="T93" fmla="*/ 30 h 30"/>
                <a:gd name="T94" fmla="*/ 17 w 31"/>
                <a:gd name="T95" fmla="*/ 30 h 30"/>
                <a:gd name="T96" fmla="*/ 25 w 31"/>
                <a:gd name="T97" fmla="*/ 27 h 30"/>
                <a:gd name="T98" fmla="*/ 27 w 31"/>
                <a:gd name="T99" fmla="*/ 25 h 30"/>
                <a:gd name="T100" fmla="*/ 31 w 31"/>
                <a:gd name="T101" fmla="*/ 16 h 30"/>
                <a:gd name="T102" fmla="*/ 31 w 31"/>
                <a:gd name="T103" fmla="*/ 15 h 30"/>
                <a:gd name="T104" fmla="*/ 31 w 31"/>
                <a:gd name="T105" fmla="*/ 14 h 30"/>
                <a:gd name="T106" fmla="*/ 27 w 31"/>
                <a:gd name="T107" fmla="*/ 5 h 30"/>
                <a:gd name="T108" fmla="*/ 26 w 31"/>
                <a:gd name="T109" fmla="*/ 4 h 30"/>
                <a:gd name="T110" fmla="*/ 17 w 31"/>
                <a:gd name="T111" fmla="*/ 0 h 30"/>
                <a:gd name="T112" fmla="*/ 15 w 31"/>
                <a:gd name="T113" fmla="*/ 0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30">
                  <a:moveTo>
                    <a:pt x="14" y="2"/>
                  </a:moveTo>
                  <a:cubicBezTo>
                    <a:pt x="15" y="2"/>
                    <a:pt x="15" y="2"/>
                    <a:pt x="15" y="2"/>
                  </a:cubicBezTo>
                  <a:cubicBezTo>
                    <a:pt x="16" y="2"/>
                    <a:pt x="16" y="2"/>
                    <a:pt x="17" y="2"/>
                  </a:cubicBezTo>
                  <a:cubicBezTo>
                    <a:pt x="17" y="2"/>
                    <a:pt x="17" y="2"/>
                    <a:pt x="17" y="2"/>
                  </a:cubicBezTo>
                  <a:cubicBezTo>
                    <a:pt x="20" y="2"/>
                    <a:pt x="22" y="4"/>
                    <a:pt x="24" y="5"/>
                  </a:cubicBezTo>
                  <a:cubicBezTo>
                    <a:pt x="25" y="6"/>
                    <a:pt x="25" y="6"/>
                    <a:pt x="26" y="7"/>
                  </a:cubicBezTo>
                  <a:cubicBezTo>
                    <a:pt x="27" y="9"/>
                    <a:pt x="28" y="11"/>
                    <a:pt x="28" y="13"/>
                  </a:cubicBezTo>
                  <a:cubicBezTo>
                    <a:pt x="28" y="13"/>
                    <a:pt x="29" y="14"/>
                    <a:pt x="29" y="14"/>
                  </a:cubicBezTo>
                  <a:cubicBezTo>
                    <a:pt x="29" y="14"/>
                    <a:pt x="29" y="15"/>
                    <a:pt x="29" y="15"/>
                  </a:cubicBezTo>
                  <a:cubicBezTo>
                    <a:pt x="29" y="15"/>
                    <a:pt x="29" y="16"/>
                    <a:pt x="29" y="16"/>
                  </a:cubicBezTo>
                  <a:cubicBezTo>
                    <a:pt x="29" y="16"/>
                    <a:pt x="28" y="17"/>
                    <a:pt x="28" y="17"/>
                  </a:cubicBezTo>
                  <a:cubicBezTo>
                    <a:pt x="28" y="19"/>
                    <a:pt x="27" y="22"/>
                    <a:pt x="25" y="23"/>
                  </a:cubicBezTo>
                  <a:cubicBezTo>
                    <a:pt x="25" y="24"/>
                    <a:pt x="24" y="25"/>
                    <a:pt x="24" y="25"/>
                  </a:cubicBezTo>
                  <a:cubicBezTo>
                    <a:pt x="22" y="27"/>
                    <a:pt x="20" y="28"/>
                    <a:pt x="17" y="28"/>
                  </a:cubicBezTo>
                  <a:cubicBezTo>
                    <a:pt x="17" y="28"/>
                    <a:pt x="17" y="28"/>
                    <a:pt x="17" y="28"/>
                  </a:cubicBezTo>
                  <a:cubicBezTo>
                    <a:pt x="16" y="28"/>
                    <a:pt x="16" y="28"/>
                    <a:pt x="15" y="28"/>
                  </a:cubicBezTo>
                  <a:cubicBezTo>
                    <a:pt x="15" y="28"/>
                    <a:pt x="15" y="28"/>
                    <a:pt x="14" y="28"/>
                  </a:cubicBezTo>
                  <a:cubicBezTo>
                    <a:pt x="14" y="28"/>
                    <a:pt x="14" y="28"/>
                    <a:pt x="13" y="28"/>
                  </a:cubicBezTo>
                  <a:cubicBezTo>
                    <a:pt x="11" y="28"/>
                    <a:pt x="9" y="27"/>
                    <a:pt x="7" y="25"/>
                  </a:cubicBezTo>
                  <a:cubicBezTo>
                    <a:pt x="7" y="25"/>
                    <a:pt x="6" y="24"/>
                    <a:pt x="6" y="24"/>
                  </a:cubicBezTo>
                  <a:cubicBezTo>
                    <a:pt x="4" y="22"/>
                    <a:pt x="3" y="20"/>
                    <a:pt x="3" y="17"/>
                  </a:cubicBezTo>
                  <a:cubicBezTo>
                    <a:pt x="3" y="17"/>
                    <a:pt x="2" y="16"/>
                    <a:pt x="2" y="16"/>
                  </a:cubicBezTo>
                  <a:cubicBezTo>
                    <a:pt x="2" y="16"/>
                    <a:pt x="2" y="15"/>
                    <a:pt x="2" y="15"/>
                  </a:cubicBezTo>
                  <a:cubicBezTo>
                    <a:pt x="2" y="15"/>
                    <a:pt x="2" y="14"/>
                    <a:pt x="2" y="14"/>
                  </a:cubicBezTo>
                  <a:cubicBezTo>
                    <a:pt x="2" y="14"/>
                    <a:pt x="3" y="13"/>
                    <a:pt x="3" y="13"/>
                  </a:cubicBezTo>
                  <a:cubicBezTo>
                    <a:pt x="3" y="11"/>
                    <a:pt x="4" y="8"/>
                    <a:pt x="5" y="7"/>
                  </a:cubicBezTo>
                  <a:cubicBezTo>
                    <a:pt x="6" y="6"/>
                    <a:pt x="6" y="6"/>
                    <a:pt x="7" y="5"/>
                  </a:cubicBezTo>
                  <a:cubicBezTo>
                    <a:pt x="9" y="4"/>
                    <a:pt x="11" y="2"/>
                    <a:pt x="13" y="2"/>
                  </a:cubicBezTo>
                  <a:cubicBezTo>
                    <a:pt x="14" y="2"/>
                    <a:pt x="14" y="2"/>
                    <a:pt x="14" y="2"/>
                  </a:cubicBezTo>
                  <a:moveTo>
                    <a:pt x="15" y="0"/>
                  </a:moveTo>
                  <a:cubicBezTo>
                    <a:pt x="15" y="0"/>
                    <a:pt x="15" y="0"/>
                    <a:pt x="14" y="0"/>
                  </a:cubicBezTo>
                  <a:cubicBezTo>
                    <a:pt x="11" y="0"/>
                    <a:pt x="8" y="1"/>
                    <a:pt x="5" y="3"/>
                  </a:cubicBezTo>
                  <a:cubicBezTo>
                    <a:pt x="5" y="4"/>
                    <a:pt x="5" y="4"/>
                    <a:pt x="5" y="4"/>
                  </a:cubicBezTo>
                  <a:cubicBezTo>
                    <a:pt x="5" y="4"/>
                    <a:pt x="5" y="4"/>
                    <a:pt x="5" y="4"/>
                  </a:cubicBezTo>
                  <a:cubicBezTo>
                    <a:pt x="5" y="4"/>
                    <a:pt x="4" y="4"/>
                    <a:pt x="4" y="4"/>
                  </a:cubicBezTo>
                  <a:cubicBezTo>
                    <a:pt x="4" y="5"/>
                    <a:pt x="4" y="5"/>
                    <a:pt x="4" y="5"/>
                  </a:cubicBezTo>
                  <a:cubicBezTo>
                    <a:pt x="2" y="7"/>
                    <a:pt x="0" y="11"/>
                    <a:pt x="0" y="14"/>
                  </a:cubicBezTo>
                  <a:cubicBezTo>
                    <a:pt x="0" y="14"/>
                    <a:pt x="0" y="15"/>
                    <a:pt x="0" y="15"/>
                  </a:cubicBezTo>
                  <a:cubicBezTo>
                    <a:pt x="0" y="15"/>
                    <a:pt x="0" y="15"/>
                    <a:pt x="0" y="15"/>
                  </a:cubicBezTo>
                  <a:cubicBezTo>
                    <a:pt x="0" y="15"/>
                    <a:pt x="0" y="15"/>
                    <a:pt x="0" y="15"/>
                  </a:cubicBezTo>
                  <a:cubicBezTo>
                    <a:pt x="0" y="15"/>
                    <a:pt x="0" y="16"/>
                    <a:pt x="0" y="16"/>
                  </a:cubicBezTo>
                  <a:cubicBezTo>
                    <a:pt x="0" y="20"/>
                    <a:pt x="2" y="23"/>
                    <a:pt x="4" y="25"/>
                  </a:cubicBezTo>
                  <a:cubicBezTo>
                    <a:pt x="5" y="26"/>
                    <a:pt x="5" y="26"/>
                    <a:pt x="6" y="27"/>
                  </a:cubicBezTo>
                  <a:cubicBezTo>
                    <a:pt x="8" y="29"/>
                    <a:pt x="11" y="30"/>
                    <a:pt x="14" y="30"/>
                  </a:cubicBezTo>
                  <a:cubicBezTo>
                    <a:pt x="14" y="30"/>
                    <a:pt x="15" y="30"/>
                    <a:pt x="15" y="30"/>
                  </a:cubicBezTo>
                  <a:cubicBezTo>
                    <a:pt x="15" y="30"/>
                    <a:pt x="15" y="30"/>
                    <a:pt x="15" y="30"/>
                  </a:cubicBezTo>
                  <a:cubicBezTo>
                    <a:pt x="16" y="30"/>
                    <a:pt x="16" y="30"/>
                    <a:pt x="16" y="30"/>
                  </a:cubicBezTo>
                  <a:cubicBezTo>
                    <a:pt x="16" y="30"/>
                    <a:pt x="17" y="30"/>
                    <a:pt x="17" y="30"/>
                  </a:cubicBezTo>
                  <a:cubicBezTo>
                    <a:pt x="20" y="30"/>
                    <a:pt x="23" y="29"/>
                    <a:pt x="25" y="27"/>
                  </a:cubicBezTo>
                  <a:cubicBezTo>
                    <a:pt x="26" y="26"/>
                    <a:pt x="27" y="26"/>
                    <a:pt x="27" y="25"/>
                  </a:cubicBezTo>
                  <a:cubicBezTo>
                    <a:pt x="29" y="23"/>
                    <a:pt x="31" y="20"/>
                    <a:pt x="31" y="16"/>
                  </a:cubicBezTo>
                  <a:cubicBezTo>
                    <a:pt x="31" y="16"/>
                    <a:pt x="31" y="15"/>
                    <a:pt x="31" y="15"/>
                  </a:cubicBezTo>
                  <a:cubicBezTo>
                    <a:pt x="31" y="15"/>
                    <a:pt x="31" y="14"/>
                    <a:pt x="31" y="14"/>
                  </a:cubicBezTo>
                  <a:cubicBezTo>
                    <a:pt x="31" y="11"/>
                    <a:pt x="29" y="8"/>
                    <a:pt x="27" y="5"/>
                  </a:cubicBezTo>
                  <a:cubicBezTo>
                    <a:pt x="27" y="5"/>
                    <a:pt x="26" y="4"/>
                    <a:pt x="26" y="4"/>
                  </a:cubicBezTo>
                  <a:cubicBezTo>
                    <a:pt x="23" y="1"/>
                    <a:pt x="20"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99" name="Freeform 19"/>
          <p:cNvSpPr>
            <a:spLocks noEditPoints="1"/>
          </p:cNvSpPr>
          <p:nvPr/>
        </p:nvSpPr>
        <p:spPr bwMode="auto">
          <a:xfrm>
            <a:off x="11435754" y="2551906"/>
            <a:ext cx="559377" cy="557645"/>
          </a:xfrm>
          <a:custGeom>
            <a:gdLst>
              <a:gd name="T0" fmla="*/ 52 w 108"/>
              <a:gd name="T1" fmla="*/ 23 h 107"/>
              <a:gd name="T2" fmla="*/ 20 w 108"/>
              <a:gd name="T3" fmla="*/ 4 h 107"/>
              <a:gd name="T4" fmla="*/ 13 w 108"/>
              <a:gd name="T5" fmla="*/ 4 h 107"/>
              <a:gd name="T6" fmla="*/ 12 w 108"/>
              <a:gd name="T7" fmla="*/ 11 h 107"/>
              <a:gd name="T8" fmla="*/ 29 w 108"/>
              <a:gd name="T9" fmla="*/ 45 h 107"/>
              <a:gd name="T10" fmla="*/ 2 w 108"/>
              <a:gd name="T11" fmla="*/ 69 h 107"/>
              <a:gd name="T12" fmla="*/ 0 w 108"/>
              <a:gd name="T13" fmla="*/ 74 h 107"/>
              <a:gd name="T14" fmla="*/ 7 w 108"/>
              <a:gd name="T15" fmla="*/ 79 h 107"/>
              <a:gd name="T16" fmla="*/ 42 w 108"/>
              <a:gd name="T17" fmla="*/ 72 h 107"/>
              <a:gd name="T18" fmla="*/ 44 w 108"/>
              <a:gd name="T19" fmla="*/ 73 h 107"/>
              <a:gd name="T20" fmla="*/ 59 w 108"/>
              <a:gd name="T21" fmla="*/ 103 h 107"/>
              <a:gd name="T22" fmla="*/ 70 w 108"/>
              <a:gd name="T23" fmla="*/ 102 h 107"/>
              <a:gd name="T24" fmla="*/ 75 w 108"/>
              <a:gd name="T25" fmla="*/ 67 h 107"/>
              <a:gd name="T26" fmla="*/ 108 w 108"/>
              <a:gd name="T27" fmla="*/ 57 h 107"/>
              <a:gd name="T28" fmla="*/ 79 w 108"/>
              <a:gd name="T29" fmla="*/ 38 h 107"/>
              <a:gd name="T30" fmla="*/ 82 w 108"/>
              <a:gd name="T31" fmla="*/ 8 h 107"/>
              <a:gd name="T32" fmla="*/ 72 w 108"/>
              <a:gd name="T33" fmla="*/ 3 h 107"/>
              <a:gd name="T34" fmla="*/ 76 w 108"/>
              <a:gd name="T35" fmla="*/ 7 h 107"/>
              <a:gd name="T36" fmla="*/ 76 w 108"/>
              <a:gd name="T37" fmla="*/ 7 h 107"/>
              <a:gd name="T38" fmla="*/ 73 w 108"/>
              <a:gd name="T39" fmla="*/ 36 h 107"/>
              <a:gd name="T40" fmla="*/ 102 w 108"/>
              <a:gd name="T41" fmla="*/ 56 h 107"/>
              <a:gd name="T42" fmla="*/ 102 w 108"/>
              <a:gd name="T43" fmla="*/ 56 h 107"/>
              <a:gd name="T44" fmla="*/ 68 w 108"/>
              <a:gd name="T45" fmla="*/ 68 h 107"/>
              <a:gd name="T46" fmla="*/ 64 w 108"/>
              <a:gd name="T47" fmla="*/ 101 h 107"/>
              <a:gd name="T48" fmla="*/ 49 w 108"/>
              <a:gd name="T49" fmla="*/ 71 h 107"/>
              <a:gd name="T50" fmla="*/ 42 w 108"/>
              <a:gd name="T51" fmla="*/ 67 h 107"/>
              <a:gd name="T52" fmla="*/ 6 w 108"/>
              <a:gd name="T53" fmla="*/ 73 h 107"/>
              <a:gd name="T54" fmla="*/ 6 w 108"/>
              <a:gd name="T55" fmla="*/ 73 h 107"/>
              <a:gd name="T56" fmla="*/ 33 w 108"/>
              <a:gd name="T57" fmla="*/ 50 h 107"/>
              <a:gd name="T58" fmla="*/ 34 w 108"/>
              <a:gd name="T59" fmla="*/ 42 h 107"/>
              <a:gd name="T60" fmla="*/ 17 w 108"/>
              <a:gd name="T61" fmla="*/ 9 h 107"/>
              <a:gd name="T62" fmla="*/ 47 w 108"/>
              <a:gd name="T63" fmla="*/ 28 h 107"/>
              <a:gd name="T64" fmla="*/ 56 w 108"/>
              <a:gd name="T65" fmla="*/ 27 h 107"/>
              <a:gd name="T66" fmla="*/ 44 w 108"/>
              <a:gd name="T67" fmla="*/ 72 h 107"/>
              <a:gd name="T68" fmla="*/ 12 w 108"/>
              <a:gd name="T69" fmla="*/ 11 h 107"/>
              <a:gd name="T70" fmla="*/ 12 w 108"/>
              <a:gd name="T71" fmla="*/ 11 h 107"/>
              <a:gd name="T72" fmla="*/ 12 w 108"/>
              <a:gd name="T73" fmla="*/ 11 h 107"/>
              <a:gd name="T74" fmla="*/ 42 w 108"/>
              <a:gd name="T75" fmla="*/ 6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72" y="3"/>
                </a:moveTo>
                <a:cubicBezTo>
                  <a:pt x="52" y="23"/>
                  <a:pt x="52" y="23"/>
                  <a:pt x="52" y="23"/>
                </a:cubicBezTo>
                <a:cubicBezTo>
                  <a:pt x="51" y="23"/>
                  <a:pt x="50" y="24"/>
                  <a:pt x="50" y="23"/>
                </a:cubicBezTo>
                <a:cubicBezTo>
                  <a:pt x="49" y="23"/>
                  <a:pt x="20" y="4"/>
                  <a:pt x="20" y="4"/>
                </a:cubicBezTo>
                <a:cubicBezTo>
                  <a:pt x="20" y="4"/>
                  <a:pt x="20" y="4"/>
                  <a:pt x="20" y="4"/>
                </a:cubicBezTo>
                <a:cubicBezTo>
                  <a:pt x="16" y="2"/>
                  <a:pt x="13" y="4"/>
                  <a:pt x="13" y="4"/>
                </a:cubicBezTo>
                <a:cubicBezTo>
                  <a:pt x="12" y="5"/>
                  <a:pt x="11" y="6"/>
                  <a:pt x="11" y="8"/>
                </a:cubicBezTo>
                <a:cubicBezTo>
                  <a:pt x="11" y="9"/>
                  <a:pt x="11" y="10"/>
                  <a:pt x="12" y="11"/>
                </a:cubicBezTo>
                <a:cubicBezTo>
                  <a:pt x="13" y="12"/>
                  <a:pt x="15" y="17"/>
                  <a:pt x="29" y="44"/>
                </a:cubicBezTo>
                <a:cubicBezTo>
                  <a:pt x="29" y="45"/>
                  <a:pt x="29" y="45"/>
                  <a:pt x="29" y="45"/>
                </a:cubicBezTo>
                <a:cubicBezTo>
                  <a:pt x="29" y="45"/>
                  <a:pt x="29" y="46"/>
                  <a:pt x="29" y="46"/>
                </a:cubicBezTo>
                <a:cubicBezTo>
                  <a:pt x="28" y="47"/>
                  <a:pt x="2" y="69"/>
                  <a:pt x="2" y="69"/>
                </a:cubicBezTo>
                <a:cubicBezTo>
                  <a:pt x="2" y="69"/>
                  <a:pt x="2" y="69"/>
                  <a:pt x="2" y="69"/>
                </a:cubicBezTo>
                <a:cubicBezTo>
                  <a:pt x="0" y="71"/>
                  <a:pt x="0" y="73"/>
                  <a:pt x="0" y="74"/>
                </a:cubicBezTo>
                <a:cubicBezTo>
                  <a:pt x="0" y="75"/>
                  <a:pt x="0" y="76"/>
                  <a:pt x="0" y="76"/>
                </a:cubicBezTo>
                <a:cubicBezTo>
                  <a:pt x="1" y="77"/>
                  <a:pt x="2" y="79"/>
                  <a:pt x="7" y="79"/>
                </a:cubicBezTo>
                <a:cubicBezTo>
                  <a:pt x="20" y="76"/>
                  <a:pt x="20" y="76"/>
                  <a:pt x="20" y="76"/>
                </a:cubicBezTo>
                <a:cubicBezTo>
                  <a:pt x="42" y="72"/>
                  <a:pt x="42" y="72"/>
                  <a:pt x="42" y="72"/>
                </a:cubicBezTo>
                <a:cubicBezTo>
                  <a:pt x="43" y="72"/>
                  <a:pt x="44" y="73"/>
                  <a:pt x="44" y="73"/>
                </a:cubicBezTo>
                <a:cubicBezTo>
                  <a:pt x="44" y="73"/>
                  <a:pt x="44" y="73"/>
                  <a:pt x="44" y="73"/>
                </a:cubicBezTo>
                <a:cubicBezTo>
                  <a:pt x="44" y="74"/>
                  <a:pt x="45" y="75"/>
                  <a:pt x="47" y="78"/>
                </a:cubicBezTo>
                <a:cubicBezTo>
                  <a:pt x="59" y="103"/>
                  <a:pt x="59" y="103"/>
                  <a:pt x="59" y="103"/>
                </a:cubicBezTo>
                <a:cubicBezTo>
                  <a:pt x="61" y="107"/>
                  <a:pt x="64" y="107"/>
                  <a:pt x="65" y="107"/>
                </a:cubicBezTo>
                <a:cubicBezTo>
                  <a:pt x="66" y="107"/>
                  <a:pt x="69" y="106"/>
                  <a:pt x="70" y="102"/>
                </a:cubicBezTo>
                <a:cubicBezTo>
                  <a:pt x="73" y="68"/>
                  <a:pt x="73" y="68"/>
                  <a:pt x="73" y="68"/>
                </a:cubicBezTo>
                <a:cubicBezTo>
                  <a:pt x="73" y="68"/>
                  <a:pt x="74" y="67"/>
                  <a:pt x="75" y="67"/>
                </a:cubicBezTo>
                <a:cubicBezTo>
                  <a:pt x="103" y="62"/>
                  <a:pt x="103" y="62"/>
                  <a:pt x="103" y="62"/>
                </a:cubicBezTo>
                <a:cubicBezTo>
                  <a:pt x="107" y="61"/>
                  <a:pt x="108" y="58"/>
                  <a:pt x="108" y="57"/>
                </a:cubicBezTo>
                <a:cubicBezTo>
                  <a:pt x="108" y="56"/>
                  <a:pt x="108" y="53"/>
                  <a:pt x="104" y="51"/>
                </a:cubicBezTo>
                <a:cubicBezTo>
                  <a:pt x="79" y="38"/>
                  <a:pt x="79" y="38"/>
                  <a:pt x="79" y="38"/>
                </a:cubicBezTo>
                <a:cubicBezTo>
                  <a:pt x="79" y="38"/>
                  <a:pt x="78" y="37"/>
                  <a:pt x="78" y="36"/>
                </a:cubicBezTo>
                <a:cubicBezTo>
                  <a:pt x="82" y="8"/>
                  <a:pt x="82" y="8"/>
                  <a:pt x="82" y="8"/>
                </a:cubicBezTo>
                <a:cubicBezTo>
                  <a:pt x="82" y="3"/>
                  <a:pt x="80" y="2"/>
                  <a:pt x="79" y="1"/>
                </a:cubicBezTo>
                <a:cubicBezTo>
                  <a:pt x="78" y="1"/>
                  <a:pt x="75" y="0"/>
                  <a:pt x="72" y="3"/>
                </a:cubicBezTo>
                <a:close/>
                <a:moveTo>
                  <a:pt x="56" y="27"/>
                </a:moveTo>
                <a:cubicBezTo>
                  <a:pt x="76" y="7"/>
                  <a:pt x="76" y="7"/>
                  <a:pt x="76" y="7"/>
                </a:cubicBezTo>
                <a:cubicBezTo>
                  <a:pt x="76" y="7"/>
                  <a:pt x="76" y="7"/>
                  <a:pt x="76" y="7"/>
                </a:cubicBezTo>
                <a:cubicBezTo>
                  <a:pt x="76" y="7"/>
                  <a:pt x="76" y="7"/>
                  <a:pt x="76" y="7"/>
                </a:cubicBezTo>
                <a:cubicBezTo>
                  <a:pt x="73" y="35"/>
                  <a:pt x="73" y="35"/>
                  <a:pt x="73" y="35"/>
                </a:cubicBezTo>
                <a:cubicBezTo>
                  <a:pt x="73" y="36"/>
                  <a:pt x="73" y="36"/>
                  <a:pt x="73" y="36"/>
                </a:cubicBezTo>
                <a:cubicBezTo>
                  <a:pt x="73" y="39"/>
                  <a:pt x="74" y="42"/>
                  <a:pt x="76" y="43"/>
                </a:cubicBezTo>
                <a:cubicBezTo>
                  <a:pt x="102" y="56"/>
                  <a:pt x="102" y="56"/>
                  <a:pt x="102" y="56"/>
                </a:cubicBezTo>
                <a:cubicBezTo>
                  <a:pt x="102" y="56"/>
                  <a:pt x="102" y="56"/>
                  <a:pt x="102" y="56"/>
                </a:cubicBezTo>
                <a:cubicBezTo>
                  <a:pt x="102" y="56"/>
                  <a:pt x="102" y="56"/>
                  <a:pt x="102" y="56"/>
                </a:cubicBezTo>
                <a:cubicBezTo>
                  <a:pt x="74" y="61"/>
                  <a:pt x="74" y="61"/>
                  <a:pt x="74" y="61"/>
                </a:cubicBezTo>
                <a:cubicBezTo>
                  <a:pt x="71" y="62"/>
                  <a:pt x="68" y="65"/>
                  <a:pt x="68" y="68"/>
                </a:cubicBezTo>
                <a:cubicBezTo>
                  <a:pt x="68" y="68"/>
                  <a:pt x="64" y="100"/>
                  <a:pt x="64" y="101"/>
                </a:cubicBezTo>
                <a:cubicBezTo>
                  <a:pt x="64" y="101"/>
                  <a:pt x="64" y="101"/>
                  <a:pt x="64" y="101"/>
                </a:cubicBezTo>
                <a:cubicBezTo>
                  <a:pt x="64" y="101"/>
                  <a:pt x="64" y="101"/>
                  <a:pt x="64" y="101"/>
                </a:cubicBezTo>
                <a:cubicBezTo>
                  <a:pt x="49" y="71"/>
                  <a:pt x="49" y="71"/>
                  <a:pt x="49" y="71"/>
                </a:cubicBezTo>
                <a:cubicBezTo>
                  <a:pt x="48" y="68"/>
                  <a:pt x="45" y="67"/>
                  <a:pt x="42" y="67"/>
                </a:cubicBezTo>
                <a:cubicBezTo>
                  <a:pt x="42" y="67"/>
                  <a:pt x="42" y="67"/>
                  <a:pt x="42" y="67"/>
                </a:cubicBezTo>
                <a:cubicBezTo>
                  <a:pt x="41" y="67"/>
                  <a:pt x="38" y="68"/>
                  <a:pt x="34" y="68"/>
                </a:cubicBezTo>
                <a:cubicBezTo>
                  <a:pt x="6" y="73"/>
                  <a:pt x="6" y="73"/>
                  <a:pt x="6" y="73"/>
                </a:cubicBezTo>
                <a:cubicBezTo>
                  <a:pt x="6" y="73"/>
                  <a:pt x="6" y="73"/>
                  <a:pt x="6" y="73"/>
                </a:cubicBezTo>
                <a:cubicBezTo>
                  <a:pt x="6" y="73"/>
                  <a:pt x="6" y="73"/>
                  <a:pt x="6" y="73"/>
                </a:cubicBezTo>
                <a:cubicBezTo>
                  <a:pt x="33" y="50"/>
                  <a:pt x="33" y="50"/>
                  <a:pt x="33" y="50"/>
                </a:cubicBezTo>
                <a:cubicBezTo>
                  <a:pt x="33" y="50"/>
                  <a:pt x="33" y="50"/>
                  <a:pt x="33" y="50"/>
                </a:cubicBezTo>
                <a:cubicBezTo>
                  <a:pt x="34" y="49"/>
                  <a:pt x="35" y="47"/>
                  <a:pt x="35" y="45"/>
                </a:cubicBezTo>
                <a:cubicBezTo>
                  <a:pt x="35" y="44"/>
                  <a:pt x="35" y="43"/>
                  <a:pt x="34" y="42"/>
                </a:cubicBezTo>
                <a:cubicBezTo>
                  <a:pt x="17" y="9"/>
                  <a:pt x="17" y="9"/>
                  <a:pt x="17" y="9"/>
                </a:cubicBezTo>
                <a:cubicBezTo>
                  <a:pt x="17" y="9"/>
                  <a:pt x="17" y="9"/>
                  <a:pt x="17" y="9"/>
                </a:cubicBezTo>
                <a:cubicBezTo>
                  <a:pt x="17" y="9"/>
                  <a:pt x="17" y="9"/>
                  <a:pt x="17" y="9"/>
                </a:cubicBezTo>
                <a:cubicBezTo>
                  <a:pt x="47" y="28"/>
                  <a:pt x="47" y="28"/>
                  <a:pt x="47" y="28"/>
                </a:cubicBezTo>
                <a:cubicBezTo>
                  <a:pt x="47" y="28"/>
                  <a:pt x="47" y="28"/>
                  <a:pt x="47" y="28"/>
                </a:cubicBezTo>
                <a:cubicBezTo>
                  <a:pt x="50" y="30"/>
                  <a:pt x="54" y="29"/>
                  <a:pt x="56" y="27"/>
                </a:cubicBezTo>
                <a:close/>
                <a:moveTo>
                  <a:pt x="44" y="72"/>
                </a:moveTo>
                <a:cubicBezTo>
                  <a:pt x="44" y="72"/>
                  <a:pt x="44" y="72"/>
                  <a:pt x="44" y="72"/>
                </a:cubicBezTo>
                <a:cubicBezTo>
                  <a:pt x="44" y="72"/>
                  <a:pt x="44" y="72"/>
                  <a:pt x="44" y="72"/>
                </a:cubicBezTo>
                <a:close/>
                <a:moveTo>
                  <a:pt x="12" y="11"/>
                </a:moveTo>
                <a:cubicBezTo>
                  <a:pt x="12" y="11"/>
                  <a:pt x="12" y="11"/>
                  <a:pt x="12" y="11"/>
                </a:cubicBezTo>
                <a:close/>
                <a:moveTo>
                  <a:pt x="12" y="11"/>
                </a:moveTo>
                <a:cubicBezTo>
                  <a:pt x="12" y="11"/>
                  <a:pt x="12" y="11"/>
                  <a:pt x="12" y="11"/>
                </a:cubicBezTo>
                <a:cubicBezTo>
                  <a:pt x="12" y="11"/>
                  <a:pt x="12" y="11"/>
                  <a:pt x="12" y="11"/>
                </a:cubicBezTo>
                <a:close/>
                <a:moveTo>
                  <a:pt x="42" y="67"/>
                </a:moveTo>
                <a:cubicBezTo>
                  <a:pt x="42" y="67"/>
                  <a:pt x="42" y="67"/>
                  <a:pt x="42"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9"/>
          <p:cNvSpPr>
            <a:spLocks noEditPoints="1"/>
          </p:cNvSpPr>
          <p:nvPr/>
        </p:nvSpPr>
        <p:spPr bwMode="auto">
          <a:xfrm>
            <a:off x="3271169" y="5397543"/>
            <a:ext cx="288576" cy="287682"/>
          </a:xfrm>
          <a:custGeom>
            <a:gdLst>
              <a:gd name="T0" fmla="*/ 52 w 108"/>
              <a:gd name="T1" fmla="*/ 23 h 107"/>
              <a:gd name="T2" fmla="*/ 20 w 108"/>
              <a:gd name="T3" fmla="*/ 4 h 107"/>
              <a:gd name="T4" fmla="*/ 13 w 108"/>
              <a:gd name="T5" fmla="*/ 4 h 107"/>
              <a:gd name="T6" fmla="*/ 12 w 108"/>
              <a:gd name="T7" fmla="*/ 11 h 107"/>
              <a:gd name="T8" fmla="*/ 29 w 108"/>
              <a:gd name="T9" fmla="*/ 45 h 107"/>
              <a:gd name="T10" fmla="*/ 2 w 108"/>
              <a:gd name="T11" fmla="*/ 69 h 107"/>
              <a:gd name="T12" fmla="*/ 0 w 108"/>
              <a:gd name="T13" fmla="*/ 74 h 107"/>
              <a:gd name="T14" fmla="*/ 7 w 108"/>
              <a:gd name="T15" fmla="*/ 79 h 107"/>
              <a:gd name="T16" fmla="*/ 42 w 108"/>
              <a:gd name="T17" fmla="*/ 72 h 107"/>
              <a:gd name="T18" fmla="*/ 44 w 108"/>
              <a:gd name="T19" fmla="*/ 73 h 107"/>
              <a:gd name="T20" fmla="*/ 59 w 108"/>
              <a:gd name="T21" fmla="*/ 103 h 107"/>
              <a:gd name="T22" fmla="*/ 70 w 108"/>
              <a:gd name="T23" fmla="*/ 102 h 107"/>
              <a:gd name="T24" fmla="*/ 75 w 108"/>
              <a:gd name="T25" fmla="*/ 67 h 107"/>
              <a:gd name="T26" fmla="*/ 108 w 108"/>
              <a:gd name="T27" fmla="*/ 57 h 107"/>
              <a:gd name="T28" fmla="*/ 79 w 108"/>
              <a:gd name="T29" fmla="*/ 38 h 107"/>
              <a:gd name="T30" fmla="*/ 82 w 108"/>
              <a:gd name="T31" fmla="*/ 8 h 107"/>
              <a:gd name="T32" fmla="*/ 72 w 108"/>
              <a:gd name="T33" fmla="*/ 3 h 107"/>
              <a:gd name="T34" fmla="*/ 76 w 108"/>
              <a:gd name="T35" fmla="*/ 7 h 107"/>
              <a:gd name="T36" fmla="*/ 76 w 108"/>
              <a:gd name="T37" fmla="*/ 7 h 107"/>
              <a:gd name="T38" fmla="*/ 73 w 108"/>
              <a:gd name="T39" fmla="*/ 36 h 107"/>
              <a:gd name="T40" fmla="*/ 102 w 108"/>
              <a:gd name="T41" fmla="*/ 56 h 107"/>
              <a:gd name="T42" fmla="*/ 102 w 108"/>
              <a:gd name="T43" fmla="*/ 56 h 107"/>
              <a:gd name="T44" fmla="*/ 68 w 108"/>
              <a:gd name="T45" fmla="*/ 68 h 107"/>
              <a:gd name="T46" fmla="*/ 64 w 108"/>
              <a:gd name="T47" fmla="*/ 101 h 107"/>
              <a:gd name="T48" fmla="*/ 49 w 108"/>
              <a:gd name="T49" fmla="*/ 71 h 107"/>
              <a:gd name="T50" fmla="*/ 42 w 108"/>
              <a:gd name="T51" fmla="*/ 67 h 107"/>
              <a:gd name="T52" fmla="*/ 6 w 108"/>
              <a:gd name="T53" fmla="*/ 73 h 107"/>
              <a:gd name="T54" fmla="*/ 6 w 108"/>
              <a:gd name="T55" fmla="*/ 73 h 107"/>
              <a:gd name="T56" fmla="*/ 33 w 108"/>
              <a:gd name="T57" fmla="*/ 50 h 107"/>
              <a:gd name="T58" fmla="*/ 34 w 108"/>
              <a:gd name="T59" fmla="*/ 42 h 107"/>
              <a:gd name="T60" fmla="*/ 17 w 108"/>
              <a:gd name="T61" fmla="*/ 9 h 107"/>
              <a:gd name="T62" fmla="*/ 47 w 108"/>
              <a:gd name="T63" fmla="*/ 28 h 107"/>
              <a:gd name="T64" fmla="*/ 56 w 108"/>
              <a:gd name="T65" fmla="*/ 27 h 107"/>
              <a:gd name="T66" fmla="*/ 44 w 108"/>
              <a:gd name="T67" fmla="*/ 72 h 107"/>
              <a:gd name="T68" fmla="*/ 12 w 108"/>
              <a:gd name="T69" fmla="*/ 11 h 107"/>
              <a:gd name="T70" fmla="*/ 12 w 108"/>
              <a:gd name="T71" fmla="*/ 11 h 107"/>
              <a:gd name="T72" fmla="*/ 12 w 108"/>
              <a:gd name="T73" fmla="*/ 11 h 107"/>
              <a:gd name="T74" fmla="*/ 42 w 108"/>
              <a:gd name="T75" fmla="*/ 6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72" y="3"/>
                </a:moveTo>
                <a:cubicBezTo>
                  <a:pt x="52" y="23"/>
                  <a:pt x="52" y="23"/>
                  <a:pt x="52" y="23"/>
                </a:cubicBezTo>
                <a:cubicBezTo>
                  <a:pt x="51" y="23"/>
                  <a:pt x="50" y="24"/>
                  <a:pt x="50" y="23"/>
                </a:cubicBezTo>
                <a:cubicBezTo>
                  <a:pt x="49" y="23"/>
                  <a:pt x="20" y="4"/>
                  <a:pt x="20" y="4"/>
                </a:cubicBezTo>
                <a:cubicBezTo>
                  <a:pt x="20" y="4"/>
                  <a:pt x="20" y="4"/>
                  <a:pt x="20" y="4"/>
                </a:cubicBezTo>
                <a:cubicBezTo>
                  <a:pt x="16" y="2"/>
                  <a:pt x="13" y="4"/>
                  <a:pt x="13" y="4"/>
                </a:cubicBezTo>
                <a:cubicBezTo>
                  <a:pt x="12" y="5"/>
                  <a:pt x="11" y="6"/>
                  <a:pt x="11" y="8"/>
                </a:cubicBezTo>
                <a:cubicBezTo>
                  <a:pt x="11" y="9"/>
                  <a:pt x="11" y="10"/>
                  <a:pt x="12" y="11"/>
                </a:cubicBezTo>
                <a:cubicBezTo>
                  <a:pt x="13" y="12"/>
                  <a:pt x="15" y="17"/>
                  <a:pt x="29" y="44"/>
                </a:cubicBezTo>
                <a:cubicBezTo>
                  <a:pt x="29" y="45"/>
                  <a:pt x="29" y="45"/>
                  <a:pt x="29" y="45"/>
                </a:cubicBezTo>
                <a:cubicBezTo>
                  <a:pt x="29" y="45"/>
                  <a:pt x="29" y="46"/>
                  <a:pt x="29" y="46"/>
                </a:cubicBezTo>
                <a:cubicBezTo>
                  <a:pt x="28" y="47"/>
                  <a:pt x="2" y="69"/>
                  <a:pt x="2" y="69"/>
                </a:cubicBezTo>
                <a:cubicBezTo>
                  <a:pt x="2" y="69"/>
                  <a:pt x="2" y="69"/>
                  <a:pt x="2" y="69"/>
                </a:cubicBezTo>
                <a:cubicBezTo>
                  <a:pt x="0" y="71"/>
                  <a:pt x="0" y="73"/>
                  <a:pt x="0" y="74"/>
                </a:cubicBezTo>
                <a:cubicBezTo>
                  <a:pt x="0" y="75"/>
                  <a:pt x="0" y="76"/>
                  <a:pt x="0" y="76"/>
                </a:cubicBezTo>
                <a:cubicBezTo>
                  <a:pt x="1" y="77"/>
                  <a:pt x="2" y="79"/>
                  <a:pt x="7" y="79"/>
                </a:cubicBezTo>
                <a:cubicBezTo>
                  <a:pt x="20" y="76"/>
                  <a:pt x="20" y="76"/>
                  <a:pt x="20" y="76"/>
                </a:cubicBezTo>
                <a:cubicBezTo>
                  <a:pt x="42" y="72"/>
                  <a:pt x="42" y="72"/>
                  <a:pt x="42" y="72"/>
                </a:cubicBezTo>
                <a:cubicBezTo>
                  <a:pt x="43" y="72"/>
                  <a:pt x="44" y="73"/>
                  <a:pt x="44" y="73"/>
                </a:cubicBezTo>
                <a:cubicBezTo>
                  <a:pt x="44" y="73"/>
                  <a:pt x="44" y="73"/>
                  <a:pt x="44" y="73"/>
                </a:cubicBezTo>
                <a:cubicBezTo>
                  <a:pt x="44" y="74"/>
                  <a:pt x="45" y="75"/>
                  <a:pt x="47" y="78"/>
                </a:cubicBezTo>
                <a:cubicBezTo>
                  <a:pt x="59" y="103"/>
                  <a:pt x="59" y="103"/>
                  <a:pt x="59" y="103"/>
                </a:cubicBezTo>
                <a:cubicBezTo>
                  <a:pt x="61" y="107"/>
                  <a:pt x="64" y="107"/>
                  <a:pt x="65" y="107"/>
                </a:cubicBezTo>
                <a:cubicBezTo>
                  <a:pt x="66" y="107"/>
                  <a:pt x="69" y="106"/>
                  <a:pt x="70" y="102"/>
                </a:cubicBezTo>
                <a:cubicBezTo>
                  <a:pt x="73" y="68"/>
                  <a:pt x="73" y="68"/>
                  <a:pt x="73" y="68"/>
                </a:cubicBezTo>
                <a:cubicBezTo>
                  <a:pt x="73" y="68"/>
                  <a:pt x="74" y="67"/>
                  <a:pt x="75" y="67"/>
                </a:cubicBezTo>
                <a:cubicBezTo>
                  <a:pt x="103" y="62"/>
                  <a:pt x="103" y="62"/>
                  <a:pt x="103" y="62"/>
                </a:cubicBezTo>
                <a:cubicBezTo>
                  <a:pt x="107" y="61"/>
                  <a:pt x="108" y="58"/>
                  <a:pt x="108" y="57"/>
                </a:cubicBezTo>
                <a:cubicBezTo>
                  <a:pt x="108" y="56"/>
                  <a:pt x="108" y="53"/>
                  <a:pt x="104" y="51"/>
                </a:cubicBezTo>
                <a:cubicBezTo>
                  <a:pt x="79" y="38"/>
                  <a:pt x="79" y="38"/>
                  <a:pt x="79" y="38"/>
                </a:cubicBezTo>
                <a:cubicBezTo>
                  <a:pt x="79" y="38"/>
                  <a:pt x="78" y="37"/>
                  <a:pt x="78" y="36"/>
                </a:cubicBezTo>
                <a:cubicBezTo>
                  <a:pt x="82" y="8"/>
                  <a:pt x="82" y="8"/>
                  <a:pt x="82" y="8"/>
                </a:cubicBezTo>
                <a:cubicBezTo>
                  <a:pt x="82" y="3"/>
                  <a:pt x="80" y="2"/>
                  <a:pt x="79" y="1"/>
                </a:cubicBezTo>
                <a:cubicBezTo>
                  <a:pt x="78" y="1"/>
                  <a:pt x="75" y="0"/>
                  <a:pt x="72" y="3"/>
                </a:cubicBezTo>
                <a:close/>
                <a:moveTo>
                  <a:pt x="56" y="27"/>
                </a:moveTo>
                <a:cubicBezTo>
                  <a:pt x="76" y="7"/>
                  <a:pt x="76" y="7"/>
                  <a:pt x="76" y="7"/>
                </a:cubicBezTo>
                <a:cubicBezTo>
                  <a:pt x="76" y="7"/>
                  <a:pt x="76" y="7"/>
                  <a:pt x="76" y="7"/>
                </a:cubicBezTo>
                <a:cubicBezTo>
                  <a:pt x="76" y="7"/>
                  <a:pt x="76" y="7"/>
                  <a:pt x="76" y="7"/>
                </a:cubicBezTo>
                <a:cubicBezTo>
                  <a:pt x="73" y="35"/>
                  <a:pt x="73" y="35"/>
                  <a:pt x="73" y="35"/>
                </a:cubicBezTo>
                <a:cubicBezTo>
                  <a:pt x="73" y="36"/>
                  <a:pt x="73" y="36"/>
                  <a:pt x="73" y="36"/>
                </a:cubicBezTo>
                <a:cubicBezTo>
                  <a:pt x="73" y="39"/>
                  <a:pt x="74" y="42"/>
                  <a:pt x="76" y="43"/>
                </a:cubicBezTo>
                <a:cubicBezTo>
                  <a:pt x="102" y="56"/>
                  <a:pt x="102" y="56"/>
                  <a:pt x="102" y="56"/>
                </a:cubicBezTo>
                <a:cubicBezTo>
                  <a:pt x="102" y="56"/>
                  <a:pt x="102" y="56"/>
                  <a:pt x="102" y="56"/>
                </a:cubicBezTo>
                <a:cubicBezTo>
                  <a:pt x="102" y="56"/>
                  <a:pt x="102" y="56"/>
                  <a:pt x="102" y="56"/>
                </a:cubicBezTo>
                <a:cubicBezTo>
                  <a:pt x="74" y="61"/>
                  <a:pt x="74" y="61"/>
                  <a:pt x="74" y="61"/>
                </a:cubicBezTo>
                <a:cubicBezTo>
                  <a:pt x="71" y="62"/>
                  <a:pt x="68" y="65"/>
                  <a:pt x="68" y="68"/>
                </a:cubicBezTo>
                <a:cubicBezTo>
                  <a:pt x="68" y="68"/>
                  <a:pt x="64" y="100"/>
                  <a:pt x="64" y="101"/>
                </a:cubicBezTo>
                <a:cubicBezTo>
                  <a:pt x="64" y="101"/>
                  <a:pt x="64" y="101"/>
                  <a:pt x="64" y="101"/>
                </a:cubicBezTo>
                <a:cubicBezTo>
                  <a:pt x="64" y="101"/>
                  <a:pt x="64" y="101"/>
                  <a:pt x="64" y="101"/>
                </a:cubicBezTo>
                <a:cubicBezTo>
                  <a:pt x="49" y="71"/>
                  <a:pt x="49" y="71"/>
                  <a:pt x="49" y="71"/>
                </a:cubicBezTo>
                <a:cubicBezTo>
                  <a:pt x="48" y="68"/>
                  <a:pt x="45" y="67"/>
                  <a:pt x="42" y="67"/>
                </a:cubicBezTo>
                <a:cubicBezTo>
                  <a:pt x="42" y="67"/>
                  <a:pt x="42" y="67"/>
                  <a:pt x="42" y="67"/>
                </a:cubicBezTo>
                <a:cubicBezTo>
                  <a:pt x="41" y="67"/>
                  <a:pt x="38" y="68"/>
                  <a:pt x="34" y="68"/>
                </a:cubicBezTo>
                <a:cubicBezTo>
                  <a:pt x="6" y="73"/>
                  <a:pt x="6" y="73"/>
                  <a:pt x="6" y="73"/>
                </a:cubicBezTo>
                <a:cubicBezTo>
                  <a:pt x="6" y="73"/>
                  <a:pt x="6" y="73"/>
                  <a:pt x="6" y="73"/>
                </a:cubicBezTo>
                <a:cubicBezTo>
                  <a:pt x="6" y="73"/>
                  <a:pt x="6" y="73"/>
                  <a:pt x="6" y="73"/>
                </a:cubicBezTo>
                <a:cubicBezTo>
                  <a:pt x="33" y="50"/>
                  <a:pt x="33" y="50"/>
                  <a:pt x="33" y="50"/>
                </a:cubicBezTo>
                <a:cubicBezTo>
                  <a:pt x="33" y="50"/>
                  <a:pt x="33" y="50"/>
                  <a:pt x="33" y="50"/>
                </a:cubicBezTo>
                <a:cubicBezTo>
                  <a:pt x="34" y="49"/>
                  <a:pt x="35" y="47"/>
                  <a:pt x="35" y="45"/>
                </a:cubicBezTo>
                <a:cubicBezTo>
                  <a:pt x="35" y="44"/>
                  <a:pt x="35" y="43"/>
                  <a:pt x="34" y="42"/>
                </a:cubicBezTo>
                <a:cubicBezTo>
                  <a:pt x="17" y="9"/>
                  <a:pt x="17" y="9"/>
                  <a:pt x="17" y="9"/>
                </a:cubicBezTo>
                <a:cubicBezTo>
                  <a:pt x="17" y="9"/>
                  <a:pt x="17" y="9"/>
                  <a:pt x="17" y="9"/>
                </a:cubicBezTo>
                <a:cubicBezTo>
                  <a:pt x="17" y="9"/>
                  <a:pt x="17" y="9"/>
                  <a:pt x="17" y="9"/>
                </a:cubicBezTo>
                <a:cubicBezTo>
                  <a:pt x="47" y="28"/>
                  <a:pt x="47" y="28"/>
                  <a:pt x="47" y="28"/>
                </a:cubicBezTo>
                <a:cubicBezTo>
                  <a:pt x="47" y="28"/>
                  <a:pt x="47" y="28"/>
                  <a:pt x="47" y="28"/>
                </a:cubicBezTo>
                <a:cubicBezTo>
                  <a:pt x="50" y="30"/>
                  <a:pt x="54" y="29"/>
                  <a:pt x="56" y="27"/>
                </a:cubicBezTo>
                <a:close/>
                <a:moveTo>
                  <a:pt x="44" y="72"/>
                </a:moveTo>
                <a:cubicBezTo>
                  <a:pt x="44" y="72"/>
                  <a:pt x="44" y="72"/>
                  <a:pt x="44" y="72"/>
                </a:cubicBezTo>
                <a:cubicBezTo>
                  <a:pt x="44" y="72"/>
                  <a:pt x="44" y="72"/>
                  <a:pt x="44" y="72"/>
                </a:cubicBezTo>
                <a:close/>
                <a:moveTo>
                  <a:pt x="12" y="11"/>
                </a:moveTo>
                <a:cubicBezTo>
                  <a:pt x="12" y="11"/>
                  <a:pt x="12" y="11"/>
                  <a:pt x="12" y="11"/>
                </a:cubicBezTo>
                <a:close/>
                <a:moveTo>
                  <a:pt x="12" y="11"/>
                </a:moveTo>
                <a:cubicBezTo>
                  <a:pt x="12" y="11"/>
                  <a:pt x="12" y="11"/>
                  <a:pt x="12" y="11"/>
                </a:cubicBezTo>
                <a:cubicBezTo>
                  <a:pt x="12" y="11"/>
                  <a:pt x="12" y="11"/>
                  <a:pt x="12" y="11"/>
                </a:cubicBezTo>
                <a:close/>
                <a:moveTo>
                  <a:pt x="42" y="67"/>
                </a:moveTo>
                <a:cubicBezTo>
                  <a:pt x="42" y="67"/>
                  <a:pt x="42" y="67"/>
                  <a:pt x="42"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03" name="组合 302"/>
          <p:cNvGrpSpPr/>
          <p:nvPr/>
        </p:nvGrpSpPr>
        <p:grpSpPr>
          <a:xfrm>
            <a:off x="1392753" y="5404028"/>
            <a:ext cx="1096241" cy="997528"/>
            <a:chOff x="7458591" y="2492086"/>
            <a:chExt cx="1096241" cy="997528"/>
          </a:xfrm>
        </p:grpSpPr>
        <p:sp>
          <p:nvSpPr>
            <p:cNvPr id="304" name="Freeform 27"/>
            <p:cNvSpPr>
              <a:spLocks noEditPoints="1"/>
            </p:cNvSpPr>
            <p:nvPr/>
          </p:nvSpPr>
          <p:spPr bwMode="auto">
            <a:xfrm>
              <a:off x="7458591" y="2850573"/>
              <a:ext cx="1096241" cy="639041"/>
            </a:xfrm>
            <a:custGeom>
              <a:gdLst>
                <a:gd name="T0" fmla="*/ 208 w 212"/>
                <a:gd name="T1" fmla="*/ 71 h 123"/>
                <a:gd name="T2" fmla="*/ 189 w 212"/>
                <a:gd name="T3" fmla="*/ 72 h 123"/>
                <a:gd name="T4" fmla="*/ 46 w 212"/>
                <a:gd name="T5" fmla="*/ 69 h 123"/>
                <a:gd name="T6" fmla="*/ 8 w 212"/>
                <a:gd name="T7" fmla="*/ 31 h 123"/>
                <a:gd name="T8" fmla="*/ 29 w 212"/>
                <a:gd name="T9" fmla="*/ 8 h 123"/>
                <a:gd name="T10" fmla="*/ 53 w 212"/>
                <a:gd name="T11" fmla="*/ 24 h 123"/>
                <a:gd name="T12" fmla="*/ 34 w 212"/>
                <a:gd name="T13" fmla="*/ 44 h 123"/>
                <a:gd name="T14" fmla="*/ 28 w 212"/>
                <a:gd name="T15" fmla="*/ 34 h 123"/>
                <a:gd name="T16" fmla="*/ 24 w 212"/>
                <a:gd name="T17" fmla="*/ 30 h 123"/>
                <a:gd name="T18" fmla="*/ 20 w 212"/>
                <a:gd name="T19" fmla="*/ 35 h 123"/>
                <a:gd name="T20" fmla="*/ 34 w 212"/>
                <a:gd name="T21" fmla="*/ 52 h 123"/>
                <a:gd name="T22" fmla="*/ 61 w 212"/>
                <a:gd name="T23" fmla="*/ 25 h 123"/>
                <a:gd name="T24" fmla="*/ 29 w 212"/>
                <a:gd name="T25" fmla="*/ 0 h 123"/>
                <a:gd name="T26" fmla="*/ 0 w 212"/>
                <a:gd name="T27" fmla="*/ 31 h 123"/>
                <a:gd name="T28" fmla="*/ 45 w 212"/>
                <a:gd name="T29" fmla="*/ 76 h 123"/>
                <a:gd name="T30" fmla="*/ 55 w 212"/>
                <a:gd name="T31" fmla="*/ 94 h 123"/>
                <a:gd name="T32" fmla="*/ 34 w 212"/>
                <a:gd name="T33" fmla="*/ 107 h 123"/>
                <a:gd name="T34" fmla="*/ 29 w 212"/>
                <a:gd name="T35" fmla="*/ 111 h 123"/>
                <a:gd name="T36" fmla="*/ 33 w 212"/>
                <a:gd name="T37" fmla="*/ 115 h 123"/>
                <a:gd name="T38" fmla="*/ 118 w 212"/>
                <a:gd name="T39" fmla="*/ 119 h 123"/>
                <a:gd name="T40" fmla="*/ 191 w 212"/>
                <a:gd name="T41" fmla="*/ 122 h 123"/>
                <a:gd name="T42" fmla="*/ 196 w 212"/>
                <a:gd name="T43" fmla="*/ 119 h 123"/>
                <a:gd name="T44" fmla="*/ 192 w 212"/>
                <a:gd name="T45" fmla="*/ 114 h 123"/>
                <a:gd name="T46" fmla="*/ 160 w 212"/>
                <a:gd name="T47" fmla="*/ 93 h 123"/>
                <a:gd name="T48" fmla="*/ 190 w 212"/>
                <a:gd name="T49" fmla="*/ 80 h 123"/>
                <a:gd name="T50" fmla="*/ 212 w 212"/>
                <a:gd name="T51" fmla="*/ 76 h 123"/>
                <a:gd name="T52" fmla="*/ 118 w 212"/>
                <a:gd name="T53" fmla="*/ 111 h 123"/>
                <a:gd name="T54" fmla="*/ 65 w 212"/>
                <a:gd name="T55" fmla="*/ 110 h 123"/>
                <a:gd name="T56" fmla="*/ 63 w 212"/>
                <a:gd name="T57" fmla="*/ 95 h 123"/>
                <a:gd name="T58" fmla="*/ 66 w 212"/>
                <a:gd name="T59" fmla="*/ 80 h 123"/>
                <a:gd name="T60" fmla="*/ 151 w 212"/>
                <a:gd name="T61" fmla="*/ 82 h 123"/>
                <a:gd name="T62" fmla="*/ 147 w 212"/>
                <a:gd name="T63" fmla="*/ 112 h 123"/>
                <a:gd name="T64" fmla="*/ 30 w 212"/>
                <a:gd name="T65" fmla="*/ 111 h 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123">
                  <a:moveTo>
                    <a:pt x="212" y="75"/>
                  </a:moveTo>
                  <a:cubicBezTo>
                    <a:pt x="212" y="73"/>
                    <a:pt x="211" y="71"/>
                    <a:pt x="208" y="71"/>
                  </a:cubicBezTo>
                  <a:cubicBezTo>
                    <a:pt x="208" y="71"/>
                    <a:pt x="208" y="71"/>
                    <a:pt x="208" y="71"/>
                  </a:cubicBezTo>
                  <a:cubicBezTo>
                    <a:pt x="189" y="72"/>
                    <a:pt x="189" y="72"/>
                    <a:pt x="189" y="72"/>
                  </a:cubicBezTo>
                  <a:cubicBezTo>
                    <a:pt x="162" y="74"/>
                    <a:pt x="130" y="76"/>
                    <a:pt x="100" y="75"/>
                  </a:cubicBezTo>
                  <a:cubicBezTo>
                    <a:pt x="81" y="74"/>
                    <a:pt x="63" y="72"/>
                    <a:pt x="46" y="69"/>
                  </a:cubicBezTo>
                  <a:cubicBezTo>
                    <a:pt x="22" y="63"/>
                    <a:pt x="9" y="52"/>
                    <a:pt x="8" y="35"/>
                  </a:cubicBezTo>
                  <a:cubicBezTo>
                    <a:pt x="8" y="34"/>
                    <a:pt x="8" y="32"/>
                    <a:pt x="8" y="31"/>
                  </a:cubicBezTo>
                  <a:cubicBezTo>
                    <a:pt x="8" y="23"/>
                    <a:pt x="11" y="17"/>
                    <a:pt x="16" y="13"/>
                  </a:cubicBezTo>
                  <a:cubicBezTo>
                    <a:pt x="19" y="9"/>
                    <a:pt x="24" y="8"/>
                    <a:pt x="29" y="8"/>
                  </a:cubicBezTo>
                  <a:cubicBezTo>
                    <a:pt x="31" y="8"/>
                    <a:pt x="33" y="9"/>
                    <a:pt x="35" y="9"/>
                  </a:cubicBezTo>
                  <a:cubicBezTo>
                    <a:pt x="44" y="11"/>
                    <a:pt x="53" y="16"/>
                    <a:pt x="53" y="24"/>
                  </a:cubicBezTo>
                  <a:cubicBezTo>
                    <a:pt x="53" y="25"/>
                    <a:pt x="53" y="25"/>
                    <a:pt x="53" y="26"/>
                  </a:cubicBezTo>
                  <a:cubicBezTo>
                    <a:pt x="51" y="35"/>
                    <a:pt x="40" y="44"/>
                    <a:pt x="34" y="44"/>
                  </a:cubicBezTo>
                  <a:cubicBezTo>
                    <a:pt x="34" y="44"/>
                    <a:pt x="34" y="44"/>
                    <a:pt x="34" y="44"/>
                  </a:cubicBezTo>
                  <a:cubicBezTo>
                    <a:pt x="30" y="44"/>
                    <a:pt x="28" y="41"/>
                    <a:pt x="28" y="34"/>
                  </a:cubicBezTo>
                  <a:cubicBezTo>
                    <a:pt x="28" y="32"/>
                    <a:pt x="26" y="31"/>
                    <a:pt x="24" y="30"/>
                  </a:cubicBezTo>
                  <a:cubicBezTo>
                    <a:pt x="24" y="30"/>
                    <a:pt x="24" y="30"/>
                    <a:pt x="24" y="30"/>
                  </a:cubicBezTo>
                  <a:cubicBezTo>
                    <a:pt x="22" y="31"/>
                    <a:pt x="20" y="32"/>
                    <a:pt x="20" y="34"/>
                  </a:cubicBezTo>
                  <a:cubicBezTo>
                    <a:pt x="20" y="35"/>
                    <a:pt x="20" y="35"/>
                    <a:pt x="20" y="35"/>
                  </a:cubicBezTo>
                  <a:cubicBezTo>
                    <a:pt x="20" y="49"/>
                    <a:pt x="30" y="52"/>
                    <a:pt x="33" y="52"/>
                  </a:cubicBezTo>
                  <a:cubicBezTo>
                    <a:pt x="34" y="52"/>
                    <a:pt x="34" y="52"/>
                    <a:pt x="34" y="52"/>
                  </a:cubicBezTo>
                  <a:cubicBezTo>
                    <a:pt x="45" y="52"/>
                    <a:pt x="59" y="40"/>
                    <a:pt x="61" y="27"/>
                  </a:cubicBezTo>
                  <a:cubicBezTo>
                    <a:pt x="61" y="27"/>
                    <a:pt x="61" y="26"/>
                    <a:pt x="61" y="25"/>
                  </a:cubicBezTo>
                  <a:cubicBezTo>
                    <a:pt x="61" y="18"/>
                    <a:pt x="58" y="6"/>
                    <a:pt x="37" y="1"/>
                  </a:cubicBezTo>
                  <a:cubicBezTo>
                    <a:pt x="34" y="1"/>
                    <a:pt x="32" y="0"/>
                    <a:pt x="29" y="0"/>
                  </a:cubicBezTo>
                  <a:cubicBezTo>
                    <a:pt x="22" y="0"/>
                    <a:pt x="16" y="2"/>
                    <a:pt x="10" y="6"/>
                  </a:cubicBezTo>
                  <a:cubicBezTo>
                    <a:pt x="4" y="12"/>
                    <a:pt x="0" y="21"/>
                    <a:pt x="0" y="31"/>
                  </a:cubicBezTo>
                  <a:cubicBezTo>
                    <a:pt x="0" y="33"/>
                    <a:pt x="0" y="34"/>
                    <a:pt x="0" y="36"/>
                  </a:cubicBezTo>
                  <a:cubicBezTo>
                    <a:pt x="2" y="57"/>
                    <a:pt x="17" y="70"/>
                    <a:pt x="45" y="76"/>
                  </a:cubicBezTo>
                  <a:cubicBezTo>
                    <a:pt x="49" y="77"/>
                    <a:pt x="53" y="78"/>
                    <a:pt x="58" y="79"/>
                  </a:cubicBezTo>
                  <a:cubicBezTo>
                    <a:pt x="56" y="84"/>
                    <a:pt x="55" y="89"/>
                    <a:pt x="55" y="94"/>
                  </a:cubicBezTo>
                  <a:cubicBezTo>
                    <a:pt x="55" y="99"/>
                    <a:pt x="55" y="104"/>
                    <a:pt x="57" y="109"/>
                  </a:cubicBezTo>
                  <a:cubicBezTo>
                    <a:pt x="49" y="109"/>
                    <a:pt x="41" y="108"/>
                    <a:pt x="34" y="107"/>
                  </a:cubicBezTo>
                  <a:cubicBezTo>
                    <a:pt x="33" y="107"/>
                    <a:pt x="33" y="107"/>
                    <a:pt x="33" y="107"/>
                  </a:cubicBezTo>
                  <a:cubicBezTo>
                    <a:pt x="31" y="107"/>
                    <a:pt x="29" y="109"/>
                    <a:pt x="29" y="111"/>
                  </a:cubicBezTo>
                  <a:cubicBezTo>
                    <a:pt x="29" y="111"/>
                    <a:pt x="29" y="111"/>
                    <a:pt x="29" y="111"/>
                  </a:cubicBezTo>
                  <a:cubicBezTo>
                    <a:pt x="29" y="113"/>
                    <a:pt x="31" y="115"/>
                    <a:pt x="33" y="115"/>
                  </a:cubicBezTo>
                  <a:cubicBezTo>
                    <a:pt x="51" y="117"/>
                    <a:pt x="69" y="118"/>
                    <a:pt x="87" y="119"/>
                  </a:cubicBezTo>
                  <a:cubicBezTo>
                    <a:pt x="97" y="119"/>
                    <a:pt x="108" y="119"/>
                    <a:pt x="118" y="119"/>
                  </a:cubicBezTo>
                  <a:cubicBezTo>
                    <a:pt x="128" y="120"/>
                    <a:pt x="139" y="120"/>
                    <a:pt x="149" y="120"/>
                  </a:cubicBezTo>
                  <a:cubicBezTo>
                    <a:pt x="163" y="121"/>
                    <a:pt x="178" y="121"/>
                    <a:pt x="191" y="122"/>
                  </a:cubicBezTo>
                  <a:cubicBezTo>
                    <a:pt x="192" y="122"/>
                    <a:pt x="192" y="122"/>
                    <a:pt x="192" y="122"/>
                  </a:cubicBezTo>
                  <a:cubicBezTo>
                    <a:pt x="194" y="123"/>
                    <a:pt x="195" y="121"/>
                    <a:pt x="196" y="119"/>
                  </a:cubicBezTo>
                  <a:cubicBezTo>
                    <a:pt x="196" y="119"/>
                    <a:pt x="196" y="119"/>
                    <a:pt x="196" y="119"/>
                  </a:cubicBezTo>
                  <a:cubicBezTo>
                    <a:pt x="196" y="116"/>
                    <a:pt x="194" y="115"/>
                    <a:pt x="192" y="114"/>
                  </a:cubicBezTo>
                  <a:cubicBezTo>
                    <a:pt x="180" y="114"/>
                    <a:pt x="168" y="113"/>
                    <a:pt x="156" y="112"/>
                  </a:cubicBezTo>
                  <a:cubicBezTo>
                    <a:pt x="158" y="107"/>
                    <a:pt x="159" y="100"/>
                    <a:pt x="160" y="93"/>
                  </a:cubicBezTo>
                  <a:cubicBezTo>
                    <a:pt x="160" y="90"/>
                    <a:pt x="159" y="86"/>
                    <a:pt x="159" y="82"/>
                  </a:cubicBezTo>
                  <a:cubicBezTo>
                    <a:pt x="169" y="82"/>
                    <a:pt x="180" y="81"/>
                    <a:pt x="190" y="80"/>
                  </a:cubicBezTo>
                  <a:cubicBezTo>
                    <a:pt x="209" y="79"/>
                    <a:pt x="209" y="79"/>
                    <a:pt x="209" y="79"/>
                  </a:cubicBezTo>
                  <a:cubicBezTo>
                    <a:pt x="211" y="79"/>
                    <a:pt x="212" y="78"/>
                    <a:pt x="212" y="76"/>
                  </a:cubicBezTo>
                  <a:lnTo>
                    <a:pt x="212" y="75"/>
                  </a:lnTo>
                  <a:close/>
                  <a:moveTo>
                    <a:pt x="118" y="111"/>
                  </a:moveTo>
                  <a:cubicBezTo>
                    <a:pt x="108" y="111"/>
                    <a:pt x="98" y="111"/>
                    <a:pt x="87" y="111"/>
                  </a:cubicBezTo>
                  <a:cubicBezTo>
                    <a:pt x="80" y="110"/>
                    <a:pt x="73" y="110"/>
                    <a:pt x="65" y="110"/>
                  </a:cubicBezTo>
                  <a:cubicBezTo>
                    <a:pt x="65" y="109"/>
                    <a:pt x="65" y="109"/>
                    <a:pt x="65" y="109"/>
                  </a:cubicBezTo>
                  <a:cubicBezTo>
                    <a:pt x="63" y="105"/>
                    <a:pt x="63" y="100"/>
                    <a:pt x="63" y="95"/>
                  </a:cubicBezTo>
                  <a:cubicBezTo>
                    <a:pt x="63" y="89"/>
                    <a:pt x="64" y="84"/>
                    <a:pt x="66" y="80"/>
                  </a:cubicBezTo>
                  <a:cubicBezTo>
                    <a:pt x="66" y="80"/>
                    <a:pt x="66" y="80"/>
                    <a:pt x="66" y="80"/>
                  </a:cubicBezTo>
                  <a:cubicBezTo>
                    <a:pt x="77" y="82"/>
                    <a:pt x="89" y="82"/>
                    <a:pt x="100" y="83"/>
                  </a:cubicBezTo>
                  <a:cubicBezTo>
                    <a:pt x="117" y="83"/>
                    <a:pt x="134" y="83"/>
                    <a:pt x="151" y="82"/>
                  </a:cubicBezTo>
                  <a:cubicBezTo>
                    <a:pt x="151" y="86"/>
                    <a:pt x="152" y="90"/>
                    <a:pt x="152" y="93"/>
                  </a:cubicBezTo>
                  <a:cubicBezTo>
                    <a:pt x="151" y="100"/>
                    <a:pt x="150" y="107"/>
                    <a:pt x="147" y="112"/>
                  </a:cubicBezTo>
                  <a:cubicBezTo>
                    <a:pt x="137" y="112"/>
                    <a:pt x="128" y="112"/>
                    <a:pt x="118" y="111"/>
                  </a:cubicBezTo>
                  <a:close/>
                  <a:moveTo>
                    <a:pt x="30" y="111"/>
                  </a:moveTo>
                  <a:cubicBezTo>
                    <a:pt x="30" y="111"/>
                    <a:pt x="30" y="111"/>
                    <a:pt x="30" y="111"/>
                  </a:cubicBezTo>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8"/>
            <p:cNvSpPr/>
            <p:nvPr/>
          </p:nvSpPr>
          <p:spPr bwMode="auto">
            <a:xfrm>
              <a:off x="7830932" y="2642755"/>
              <a:ext cx="481446" cy="607868"/>
            </a:xfrm>
            <a:custGeom>
              <a:gdLst>
                <a:gd name="T0" fmla="*/ 90 w 93"/>
                <a:gd name="T1" fmla="*/ 75 h 117"/>
                <a:gd name="T2" fmla="*/ 91 w 93"/>
                <a:gd name="T3" fmla="*/ 23 h 117"/>
                <a:gd name="T4" fmla="*/ 64 w 93"/>
                <a:gd name="T5" fmla="*/ 11 h 117"/>
                <a:gd name="T6" fmla="*/ 26 w 93"/>
                <a:gd name="T7" fmla="*/ 9 h 117"/>
                <a:gd name="T8" fmla="*/ 4 w 93"/>
                <a:gd name="T9" fmla="*/ 30 h 117"/>
                <a:gd name="T10" fmla="*/ 3 w 93"/>
                <a:gd name="T11" fmla="*/ 88 h 117"/>
                <a:gd name="T12" fmla="*/ 29 w 93"/>
                <a:gd name="T13" fmla="*/ 115 h 117"/>
                <a:gd name="T14" fmla="*/ 68 w 93"/>
                <a:gd name="T15" fmla="*/ 116 h 117"/>
                <a:gd name="T16" fmla="*/ 90 w 93"/>
                <a:gd name="T17" fmla="*/ 7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17">
                  <a:moveTo>
                    <a:pt x="90" y="75"/>
                  </a:moveTo>
                  <a:cubicBezTo>
                    <a:pt x="90" y="58"/>
                    <a:pt x="93" y="39"/>
                    <a:pt x="91" y="23"/>
                  </a:cubicBezTo>
                  <a:cubicBezTo>
                    <a:pt x="88" y="0"/>
                    <a:pt x="72" y="10"/>
                    <a:pt x="64" y="11"/>
                  </a:cubicBezTo>
                  <a:cubicBezTo>
                    <a:pt x="51" y="11"/>
                    <a:pt x="38" y="9"/>
                    <a:pt x="26" y="9"/>
                  </a:cubicBezTo>
                  <a:cubicBezTo>
                    <a:pt x="16" y="9"/>
                    <a:pt x="7" y="0"/>
                    <a:pt x="4" y="30"/>
                  </a:cubicBezTo>
                  <a:cubicBezTo>
                    <a:pt x="1" y="48"/>
                    <a:pt x="0" y="70"/>
                    <a:pt x="3" y="88"/>
                  </a:cubicBezTo>
                  <a:cubicBezTo>
                    <a:pt x="6" y="115"/>
                    <a:pt x="18" y="115"/>
                    <a:pt x="29" y="115"/>
                  </a:cubicBezTo>
                  <a:cubicBezTo>
                    <a:pt x="42" y="115"/>
                    <a:pt x="55" y="116"/>
                    <a:pt x="68" y="116"/>
                  </a:cubicBezTo>
                  <a:cubicBezTo>
                    <a:pt x="83" y="117"/>
                    <a:pt x="89" y="112"/>
                    <a:pt x="90" y="7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9"/>
            <p:cNvSpPr/>
            <p:nvPr/>
          </p:nvSpPr>
          <p:spPr bwMode="auto">
            <a:xfrm>
              <a:off x="8031823" y="2492086"/>
              <a:ext cx="213014" cy="213014"/>
            </a:xfrm>
            <a:custGeom>
              <a:gdLst>
                <a:gd name="T0" fmla="*/ 17 w 41"/>
                <a:gd name="T1" fmla="*/ 3 h 41"/>
                <a:gd name="T2" fmla="*/ 0 w 41"/>
                <a:gd name="T3" fmla="*/ 35 h 41"/>
                <a:gd name="T4" fmla="*/ 2 w 41"/>
                <a:gd name="T5" fmla="*/ 37 h 41"/>
                <a:gd name="T6" fmla="*/ 4 w 41"/>
                <a:gd name="T7" fmla="*/ 35 h 41"/>
                <a:gd name="T8" fmla="*/ 18 w 41"/>
                <a:gd name="T9" fmla="*/ 6 h 41"/>
                <a:gd name="T10" fmla="*/ 34 w 41"/>
                <a:gd name="T11" fmla="*/ 8 h 41"/>
                <a:gd name="T12" fmla="*/ 35 w 41"/>
                <a:gd name="T13" fmla="*/ 20 h 41"/>
                <a:gd name="T14" fmla="*/ 14 w 41"/>
                <a:gd name="T15" fmla="*/ 33 h 41"/>
                <a:gd name="T16" fmla="*/ 4 w 41"/>
                <a:gd name="T17" fmla="*/ 37 h 41"/>
                <a:gd name="T18" fmla="*/ 3 w 41"/>
                <a:gd name="T19" fmla="*/ 40 h 41"/>
                <a:gd name="T20" fmla="*/ 5 w 41"/>
                <a:gd name="T21" fmla="*/ 41 h 41"/>
                <a:gd name="T22" fmla="*/ 15 w 41"/>
                <a:gd name="T23" fmla="*/ 37 h 41"/>
                <a:gd name="T24" fmla="*/ 39 w 41"/>
                <a:gd name="T25" fmla="*/ 22 h 41"/>
                <a:gd name="T26" fmla="*/ 36 w 41"/>
                <a:gd name="T27" fmla="*/ 5 h 41"/>
                <a:gd name="T28" fmla="*/ 17 w 41"/>
                <a:gd name="T29" fmla="*/ 3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1">
                  <a:moveTo>
                    <a:pt x="17" y="3"/>
                  </a:moveTo>
                  <a:cubicBezTo>
                    <a:pt x="5" y="7"/>
                    <a:pt x="0" y="25"/>
                    <a:pt x="0" y="35"/>
                  </a:cubicBezTo>
                  <a:cubicBezTo>
                    <a:pt x="1" y="36"/>
                    <a:pt x="1" y="37"/>
                    <a:pt x="2" y="37"/>
                  </a:cubicBezTo>
                  <a:cubicBezTo>
                    <a:pt x="3" y="37"/>
                    <a:pt x="4" y="36"/>
                    <a:pt x="4" y="35"/>
                  </a:cubicBezTo>
                  <a:cubicBezTo>
                    <a:pt x="4" y="25"/>
                    <a:pt x="9" y="9"/>
                    <a:pt x="18" y="6"/>
                  </a:cubicBezTo>
                  <a:cubicBezTo>
                    <a:pt x="24" y="4"/>
                    <a:pt x="30" y="4"/>
                    <a:pt x="34" y="8"/>
                  </a:cubicBezTo>
                  <a:cubicBezTo>
                    <a:pt x="37" y="11"/>
                    <a:pt x="37" y="15"/>
                    <a:pt x="35" y="20"/>
                  </a:cubicBezTo>
                  <a:cubicBezTo>
                    <a:pt x="33" y="27"/>
                    <a:pt x="23" y="30"/>
                    <a:pt x="14" y="33"/>
                  </a:cubicBezTo>
                  <a:cubicBezTo>
                    <a:pt x="10" y="35"/>
                    <a:pt x="6" y="36"/>
                    <a:pt x="4" y="37"/>
                  </a:cubicBezTo>
                  <a:cubicBezTo>
                    <a:pt x="3" y="38"/>
                    <a:pt x="2" y="39"/>
                    <a:pt x="3" y="40"/>
                  </a:cubicBezTo>
                  <a:cubicBezTo>
                    <a:pt x="3" y="41"/>
                    <a:pt x="4" y="41"/>
                    <a:pt x="5" y="41"/>
                  </a:cubicBezTo>
                  <a:cubicBezTo>
                    <a:pt x="8" y="39"/>
                    <a:pt x="11" y="38"/>
                    <a:pt x="15" y="37"/>
                  </a:cubicBezTo>
                  <a:cubicBezTo>
                    <a:pt x="25" y="34"/>
                    <a:pt x="36" y="30"/>
                    <a:pt x="39" y="22"/>
                  </a:cubicBezTo>
                  <a:cubicBezTo>
                    <a:pt x="41" y="15"/>
                    <a:pt x="40" y="9"/>
                    <a:pt x="36" y="5"/>
                  </a:cubicBezTo>
                  <a:cubicBezTo>
                    <a:pt x="32" y="1"/>
                    <a:pt x="24" y="0"/>
                    <a:pt x="1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0"/>
            <p:cNvSpPr>
              <a:spLocks noEditPoints="1"/>
            </p:cNvSpPr>
            <p:nvPr/>
          </p:nvSpPr>
          <p:spPr bwMode="auto">
            <a:xfrm>
              <a:off x="7888082" y="2497282"/>
              <a:ext cx="180109" cy="207818"/>
            </a:xfrm>
            <a:custGeom>
              <a:gdLst>
                <a:gd name="T0" fmla="*/ 8 w 35"/>
                <a:gd name="T1" fmla="*/ 2 h 40"/>
                <a:gd name="T2" fmla="*/ 1 w 35"/>
                <a:gd name="T3" fmla="*/ 15 h 40"/>
                <a:gd name="T4" fmla="*/ 1 w 35"/>
                <a:gd name="T5" fmla="*/ 15 h 40"/>
                <a:gd name="T6" fmla="*/ 30 w 35"/>
                <a:gd name="T7" fmla="*/ 38 h 40"/>
                <a:gd name="T8" fmla="*/ 31 w 35"/>
                <a:gd name="T9" fmla="*/ 39 h 40"/>
                <a:gd name="T10" fmla="*/ 33 w 35"/>
                <a:gd name="T11" fmla="*/ 40 h 40"/>
                <a:gd name="T12" fmla="*/ 34 w 35"/>
                <a:gd name="T13" fmla="*/ 38 h 40"/>
                <a:gd name="T14" fmla="*/ 35 w 35"/>
                <a:gd name="T15" fmla="*/ 37 h 40"/>
                <a:gd name="T16" fmla="*/ 35 w 35"/>
                <a:gd name="T17" fmla="*/ 37 h 40"/>
                <a:gd name="T18" fmla="*/ 34 w 35"/>
                <a:gd name="T19" fmla="*/ 35 h 40"/>
                <a:gd name="T20" fmla="*/ 33 w 35"/>
                <a:gd name="T21" fmla="*/ 35 h 40"/>
                <a:gd name="T22" fmla="*/ 32 w 35"/>
                <a:gd name="T23" fmla="*/ 27 h 40"/>
                <a:gd name="T24" fmla="*/ 26 w 35"/>
                <a:gd name="T25" fmla="*/ 8 h 40"/>
                <a:gd name="T26" fmla="*/ 8 w 35"/>
                <a:gd name="T27" fmla="*/ 2 h 40"/>
                <a:gd name="T28" fmla="*/ 4 w 35"/>
                <a:gd name="T29" fmla="*/ 15 h 40"/>
                <a:gd name="T30" fmla="*/ 4 w 35"/>
                <a:gd name="T31" fmla="*/ 15 h 40"/>
                <a:gd name="T32" fmla="*/ 9 w 35"/>
                <a:gd name="T33" fmla="*/ 6 h 40"/>
                <a:gd name="T34" fmla="*/ 24 w 35"/>
                <a:gd name="T35" fmla="*/ 10 h 40"/>
                <a:gd name="T36" fmla="*/ 28 w 35"/>
                <a:gd name="T37" fmla="*/ 27 h 40"/>
                <a:gd name="T38" fmla="*/ 29 w 35"/>
                <a:gd name="T39" fmla="*/ 33 h 40"/>
                <a:gd name="T40" fmla="*/ 4 w 35"/>
                <a:gd name="T41" fmla="*/ 15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0">
                  <a:moveTo>
                    <a:pt x="8" y="2"/>
                  </a:moveTo>
                  <a:cubicBezTo>
                    <a:pt x="5" y="3"/>
                    <a:pt x="1" y="6"/>
                    <a:pt x="1" y="15"/>
                  </a:cubicBezTo>
                  <a:cubicBezTo>
                    <a:pt x="1" y="15"/>
                    <a:pt x="1" y="15"/>
                    <a:pt x="1" y="15"/>
                  </a:cubicBezTo>
                  <a:cubicBezTo>
                    <a:pt x="0" y="27"/>
                    <a:pt x="15" y="33"/>
                    <a:pt x="30" y="38"/>
                  </a:cubicBezTo>
                  <a:cubicBezTo>
                    <a:pt x="31" y="39"/>
                    <a:pt x="31" y="39"/>
                    <a:pt x="31" y="39"/>
                  </a:cubicBezTo>
                  <a:cubicBezTo>
                    <a:pt x="31" y="40"/>
                    <a:pt x="32" y="40"/>
                    <a:pt x="33" y="40"/>
                  </a:cubicBezTo>
                  <a:cubicBezTo>
                    <a:pt x="34" y="39"/>
                    <a:pt x="34" y="39"/>
                    <a:pt x="34" y="38"/>
                  </a:cubicBezTo>
                  <a:cubicBezTo>
                    <a:pt x="35" y="38"/>
                    <a:pt x="35" y="38"/>
                    <a:pt x="35" y="37"/>
                  </a:cubicBezTo>
                  <a:cubicBezTo>
                    <a:pt x="35" y="37"/>
                    <a:pt x="35" y="37"/>
                    <a:pt x="35" y="37"/>
                  </a:cubicBezTo>
                  <a:cubicBezTo>
                    <a:pt x="35" y="36"/>
                    <a:pt x="35" y="35"/>
                    <a:pt x="34" y="35"/>
                  </a:cubicBezTo>
                  <a:cubicBezTo>
                    <a:pt x="33" y="35"/>
                    <a:pt x="33" y="35"/>
                    <a:pt x="33" y="35"/>
                  </a:cubicBezTo>
                  <a:cubicBezTo>
                    <a:pt x="33" y="32"/>
                    <a:pt x="32" y="30"/>
                    <a:pt x="32" y="27"/>
                  </a:cubicBezTo>
                  <a:cubicBezTo>
                    <a:pt x="31" y="19"/>
                    <a:pt x="30" y="11"/>
                    <a:pt x="26" y="8"/>
                  </a:cubicBezTo>
                  <a:cubicBezTo>
                    <a:pt x="21" y="2"/>
                    <a:pt x="13" y="0"/>
                    <a:pt x="8" y="2"/>
                  </a:cubicBezTo>
                  <a:close/>
                  <a:moveTo>
                    <a:pt x="4" y="15"/>
                  </a:moveTo>
                  <a:cubicBezTo>
                    <a:pt x="4" y="15"/>
                    <a:pt x="4" y="15"/>
                    <a:pt x="4" y="15"/>
                  </a:cubicBezTo>
                  <a:cubicBezTo>
                    <a:pt x="4" y="11"/>
                    <a:pt x="6" y="7"/>
                    <a:pt x="9" y="6"/>
                  </a:cubicBezTo>
                  <a:cubicBezTo>
                    <a:pt x="13" y="4"/>
                    <a:pt x="19" y="6"/>
                    <a:pt x="24" y="10"/>
                  </a:cubicBezTo>
                  <a:cubicBezTo>
                    <a:pt x="26" y="13"/>
                    <a:pt x="27" y="21"/>
                    <a:pt x="28" y="27"/>
                  </a:cubicBezTo>
                  <a:cubicBezTo>
                    <a:pt x="29" y="29"/>
                    <a:pt x="29" y="31"/>
                    <a:pt x="29" y="33"/>
                  </a:cubicBezTo>
                  <a:cubicBezTo>
                    <a:pt x="16" y="29"/>
                    <a:pt x="4" y="24"/>
                    <a:pt x="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1"/>
            <p:cNvSpPr/>
            <p:nvPr/>
          </p:nvSpPr>
          <p:spPr bwMode="auto">
            <a:xfrm>
              <a:off x="7836127" y="2923309"/>
              <a:ext cx="460664" cy="72736"/>
            </a:xfrm>
            <a:custGeom>
              <a:gdLst>
                <a:gd name="T0" fmla="*/ 1 w 89"/>
                <a:gd name="T1" fmla="*/ 0 h 14"/>
                <a:gd name="T2" fmla="*/ 0 w 89"/>
                <a:gd name="T3" fmla="*/ 4 h 14"/>
                <a:gd name="T4" fmla="*/ 89 w 89"/>
                <a:gd name="T5" fmla="*/ 12 h 14"/>
                <a:gd name="T6" fmla="*/ 89 w 89"/>
                <a:gd name="T7" fmla="*/ 8 h 14"/>
                <a:gd name="T8" fmla="*/ 1 w 89"/>
                <a:gd name="T9" fmla="*/ 0 h 14"/>
              </a:gdLst>
              <a:cxnLst>
                <a:cxn ang="0">
                  <a:pos x="T0" y="T1"/>
                </a:cxn>
                <a:cxn ang="0">
                  <a:pos x="T2" y="T3"/>
                </a:cxn>
                <a:cxn ang="0">
                  <a:pos x="T4" y="T5"/>
                </a:cxn>
                <a:cxn ang="0">
                  <a:pos x="T6" y="T7"/>
                </a:cxn>
                <a:cxn ang="0">
                  <a:pos x="T8" y="T9"/>
                </a:cxn>
              </a:cxnLst>
              <a:rect l="0" t="0" r="r" b="b"/>
              <a:pathLst>
                <a:path w="89" h="14">
                  <a:moveTo>
                    <a:pt x="1" y="0"/>
                  </a:moveTo>
                  <a:cubicBezTo>
                    <a:pt x="1" y="1"/>
                    <a:pt x="0" y="2"/>
                    <a:pt x="0" y="4"/>
                  </a:cubicBezTo>
                  <a:cubicBezTo>
                    <a:pt x="26" y="12"/>
                    <a:pt x="57" y="14"/>
                    <a:pt x="89" y="12"/>
                  </a:cubicBezTo>
                  <a:cubicBezTo>
                    <a:pt x="89" y="11"/>
                    <a:pt x="89" y="9"/>
                    <a:pt x="89" y="8"/>
                  </a:cubicBezTo>
                  <a:cubicBezTo>
                    <a:pt x="57" y="11"/>
                    <a:pt x="26" y="8"/>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2"/>
            <p:cNvSpPr/>
            <p:nvPr/>
          </p:nvSpPr>
          <p:spPr bwMode="auto">
            <a:xfrm>
              <a:off x="7836127" y="3006436"/>
              <a:ext cx="460664" cy="62345"/>
            </a:xfrm>
            <a:custGeom>
              <a:gdLst>
                <a:gd name="T0" fmla="*/ 24 w 89"/>
                <a:gd name="T1" fmla="*/ 5 h 12"/>
                <a:gd name="T2" fmla="*/ 9 w 89"/>
                <a:gd name="T3" fmla="*/ 2 h 12"/>
                <a:gd name="T4" fmla="*/ 0 w 89"/>
                <a:gd name="T5" fmla="*/ 0 h 12"/>
                <a:gd name="T6" fmla="*/ 0 w 89"/>
                <a:gd name="T7" fmla="*/ 4 h 12"/>
                <a:gd name="T8" fmla="*/ 8 w 89"/>
                <a:gd name="T9" fmla="*/ 6 h 12"/>
                <a:gd name="T10" fmla="*/ 23 w 89"/>
                <a:gd name="T11" fmla="*/ 9 h 12"/>
                <a:gd name="T12" fmla="*/ 88 w 89"/>
                <a:gd name="T13" fmla="*/ 11 h 12"/>
                <a:gd name="T14" fmla="*/ 89 w 89"/>
                <a:gd name="T15" fmla="*/ 7 h 12"/>
                <a:gd name="T16" fmla="*/ 24 w 89"/>
                <a:gd name="T17" fmla="*/ 5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2">
                  <a:moveTo>
                    <a:pt x="24" y="5"/>
                  </a:moveTo>
                  <a:cubicBezTo>
                    <a:pt x="19" y="4"/>
                    <a:pt x="14" y="3"/>
                    <a:pt x="9" y="2"/>
                  </a:cubicBezTo>
                  <a:cubicBezTo>
                    <a:pt x="6" y="1"/>
                    <a:pt x="3" y="1"/>
                    <a:pt x="0" y="0"/>
                  </a:cubicBezTo>
                  <a:cubicBezTo>
                    <a:pt x="0" y="1"/>
                    <a:pt x="0" y="2"/>
                    <a:pt x="0" y="4"/>
                  </a:cubicBezTo>
                  <a:cubicBezTo>
                    <a:pt x="3" y="4"/>
                    <a:pt x="6" y="5"/>
                    <a:pt x="8" y="6"/>
                  </a:cubicBezTo>
                  <a:cubicBezTo>
                    <a:pt x="13" y="7"/>
                    <a:pt x="18" y="8"/>
                    <a:pt x="23" y="9"/>
                  </a:cubicBezTo>
                  <a:cubicBezTo>
                    <a:pt x="45" y="12"/>
                    <a:pt x="67" y="12"/>
                    <a:pt x="88" y="11"/>
                  </a:cubicBezTo>
                  <a:cubicBezTo>
                    <a:pt x="89" y="9"/>
                    <a:pt x="89" y="8"/>
                    <a:pt x="89" y="7"/>
                  </a:cubicBezTo>
                  <a:cubicBezTo>
                    <a:pt x="67" y="8"/>
                    <a:pt x="45" y="9"/>
                    <a:pt x="2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3"/>
            <p:cNvSpPr/>
            <p:nvPr/>
          </p:nvSpPr>
          <p:spPr bwMode="auto">
            <a:xfrm>
              <a:off x="8037018" y="2694709"/>
              <a:ext cx="25977" cy="545523"/>
            </a:xfrm>
            <a:custGeom>
              <a:gdLst>
                <a:gd name="T0" fmla="*/ 4 w 5"/>
                <a:gd name="T1" fmla="*/ 59 h 105"/>
                <a:gd name="T2" fmla="*/ 5 w 5"/>
                <a:gd name="T3" fmla="*/ 0 h 105"/>
                <a:gd name="T4" fmla="*/ 1 w 5"/>
                <a:gd name="T5" fmla="*/ 0 h 105"/>
                <a:gd name="T6" fmla="*/ 1 w 5"/>
                <a:gd name="T7" fmla="*/ 59 h 105"/>
                <a:gd name="T8" fmla="*/ 1 w 5"/>
                <a:gd name="T9" fmla="*/ 105 h 105"/>
                <a:gd name="T10" fmla="*/ 5 w 5"/>
                <a:gd name="T11" fmla="*/ 105 h 105"/>
                <a:gd name="T12" fmla="*/ 4 w 5"/>
                <a:gd name="T13" fmla="*/ 59 h 105"/>
              </a:gdLst>
              <a:cxnLst>
                <a:cxn ang="0">
                  <a:pos x="T0" y="T1"/>
                </a:cxn>
                <a:cxn ang="0">
                  <a:pos x="T2" y="T3"/>
                </a:cxn>
                <a:cxn ang="0">
                  <a:pos x="T4" y="T5"/>
                </a:cxn>
                <a:cxn ang="0">
                  <a:pos x="T6" y="T7"/>
                </a:cxn>
                <a:cxn ang="0">
                  <a:pos x="T8" y="T9"/>
                </a:cxn>
                <a:cxn ang="0">
                  <a:pos x="T10" y="T11"/>
                </a:cxn>
                <a:cxn ang="0">
                  <a:pos x="T12" y="T13"/>
                </a:cxn>
              </a:cxnLst>
              <a:rect l="0" t="0" r="r" b="b"/>
              <a:pathLst>
                <a:path w="5" h="105">
                  <a:moveTo>
                    <a:pt x="4" y="59"/>
                  </a:moveTo>
                  <a:cubicBezTo>
                    <a:pt x="4" y="40"/>
                    <a:pt x="4" y="20"/>
                    <a:pt x="5" y="0"/>
                  </a:cubicBezTo>
                  <a:cubicBezTo>
                    <a:pt x="4" y="0"/>
                    <a:pt x="3" y="0"/>
                    <a:pt x="1" y="0"/>
                  </a:cubicBezTo>
                  <a:cubicBezTo>
                    <a:pt x="0" y="19"/>
                    <a:pt x="0" y="40"/>
                    <a:pt x="1" y="59"/>
                  </a:cubicBezTo>
                  <a:cubicBezTo>
                    <a:pt x="1" y="74"/>
                    <a:pt x="1" y="90"/>
                    <a:pt x="1" y="105"/>
                  </a:cubicBezTo>
                  <a:cubicBezTo>
                    <a:pt x="2" y="105"/>
                    <a:pt x="3" y="105"/>
                    <a:pt x="5" y="105"/>
                  </a:cubicBezTo>
                  <a:cubicBezTo>
                    <a:pt x="5" y="90"/>
                    <a:pt x="5" y="74"/>
                    <a:pt x="4"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Oval 34"/>
            <p:cNvSpPr>
              <a:spLocks noChangeArrowheads="1"/>
            </p:cNvSpPr>
            <p:nvPr/>
          </p:nvSpPr>
          <p:spPr bwMode="auto">
            <a:xfrm>
              <a:off x="8021432" y="2663536"/>
              <a:ext cx="57150" cy="5195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5"/>
            <p:cNvSpPr/>
            <p:nvPr/>
          </p:nvSpPr>
          <p:spPr bwMode="auto">
            <a:xfrm>
              <a:off x="7908864" y="2684318"/>
              <a:ext cx="143741" cy="140277"/>
            </a:xfrm>
            <a:custGeom>
              <a:gdLst>
                <a:gd name="T0" fmla="*/ 25 w 28"/>
                <a:gd name="T1" fmla="*/ 0 h 27"/>
                <a:gd name="T2" fmla="*/ 24 w 28"/>
                <a:gd name="T3" fmla="*/ 2 h 27"/>
                <a:gd name="T4" fmla="*/ 18 w 28"/>
                <a:gd name="T5" fmla="*/ 21 h 27"/>
                <a:gd name="T6" fmla="*/ 11 w 28"/>
                <a:gd name="T7" fmla="*/ 23 h 27"/>
                <a:gd name="T8" fmla="*/ 5 w 28"/>
                <a:gd name="T9" fmla="*/ 20 h 27"/>
                <a:gd name="T10" fmla="*/ 6 w 28"/>
                <a:gd name="T11" fmla="*/ 14 h 27"/>
                <a:gd name="T12" fmla="*/ 12 w 28"/>
                <a:gd name="T13" fmla="*/ 10 h 27"/>
                <a:gd name="T14" fmla="*/ 13 w 28"/>
                <a:gd name="T15" fmla="*/ 12 h 27"/>
                <a:gd name="T16" fmla="*/ 10 w 28"/>
                <a:gd name="T17" fmla="*/ 14 h 27"/>
                <a:gd name="T18" fmla="*/ 9 w 28"/>
                <a:gd name="T19" fmla="*/ 16 h 27"/>
                <a:gd name="T20" fmla="*/ 11 w 28"/>
                <a:gd name="T21" fmla="*/ 17 h 27"/>
                <a:gd name="T22" fmla="*/ 17 w 28"/>
                <a:gd name="T23" fmla="*/ 12 h 27"/>
                <a:gd name="T24" fmla="*/ 13 w 28"/>
                <a:gd name="T25" fmla="*/ 7 h 27"/>
                <a:gd name="T26" fmla="*/ 3 w 28"/>
                <a:gd name="T27" fmla="*/ 12 h 27"/>
                <a:gd name="T28" fmla="*/ 1 w 28"/>
                <a:gd name="T29" fmla="*/ 22 h 27"/>
                <a:gd name="T30" fmla="*/ 11 w 28"/>
                <a:gd name="T31" fmla="*/ 27 h 27"/>
                <a:gd name="T32" fmla="*/ 20 w 28"/>
                <a:gd name="T33" fmla="*/ 23 h 27"/>
                <a:gd name="T34" fmla="*/ 27 w 28"/>
                <a:gd name="T35" fmla="*/ 2 h 27"/>
                <a:gd name="T36" fmla="*/ 25 w 28"/>
                <a:gd name="T37" fmla="*/ 0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7">
                  <a:moveTo>
                    <a:pt x="25" y="0"/>
                  </a:moveTo>
                  <a:cubicBezTo>
                    <a:pt x="24" y="0"/>
                    <a:pt x="24" y="1"/>
                    <a:pt x="24" y="2"/>
                  </a:cubicBezTo>
                  <a:cubicBezTo>
                    <a:pt x="24" y="8"/>
                    <a:pt x="22" y="16"/>
                    <a:pt x="18" y="21"/>
                  </a:cubicBezTo>
                  <a:cubicBezTo>
                    <a:pt x="16" y="23"/>
                    <a:pt x="14" y="23"/>
                    <a:pt x="11" y="23"/>
                  </a:cubicBezTo>
                  <a:cubicBezTo>
                    <a:pt x="8" y="23"/>
                    <a:pt x="6" y="22"/>
                    <a:pt x="5" y="20"/>
                  </a:cubicBezTo>
                  <a:cubicBezTo>
                    <a:pt x="4" y="18"/>
                    <a:pt x="4" y="16"/>
                    <a:pt x="6" y="14"/>
                  </a:cubicBezTo>
                  <a:cubicBezTo>
                    <a:pt x="8" y="10"/>
                    <a:pt x="11" y="10"/>
                    <a:pt x="12" y="10"/>
                  </a:cubicBezTo>
                  <a:cubicBezTo>
                    <a:pt x="12" y="11"/>
                    <a:pt x="13" y="11"/>
                    <a:pt x="13" y="12"/>
                  </a:cubicBezTo>
                  <a:cubicBezTo>
                    <a:pt x="13" y="12"/>
                    <a:pt x="12" y="13"/>
                    <a:pt x="10" y="14"/>
                  </a:cubicBezTo>
                  <a:cubicBezTo>
                    <a:pt x="9" y="14"/>
                    <a:pt x="9" y="15"/>
                    <a:pt x="9" y="16"/>
                  </a:cubicBezTo>
                  <a:cubicBezTo>
                    <a:pt x="9" y="17"/>
                    <a:pt x="10" y="18"/>
                    <a:pt x="11" y="17"/>
                  </a:cubicBezTo>
                  <a:cubicBezTo>
                    <a:pt x="16" y="16"/>
                    <a:pt x="17" y="13"/>
                    <a:pt x="17" y="12"/>
                  </a:cubicBezTo>
                  <a:cubicBezTo>
                    <a:pt x="17" y="10"/>
                    <a:pt x="15" y="8"/>
                    <a:pt x="13" y="7"/>
                  </a:cubicBezTo>
                  <a:cubicBezTo>
                    <a:pt x="10" y="6"/>
                    <a:pt x="6" y="7"/>
                    <a:pt x="3" y="12"/>
                  </a:cubicBezTo>
                  <a:cubicBezTo>
                    <a:pt x="0" y="15"/>
                    <a:pt x="0" y="19"/>
                    <a:pt x="1" y="22"/>
                  </a:cubicBezTo>
                  <a:cubicBezTo>
                    <a:pt x="3" y="25"/>
                    <a:pt x="6" y="27"/>
                    <a:pt x="11" y="27"/>
                  </a:cubicBezTo>
                  <a:cubicBezTo>
                    <a:pt x="14" y="27"/>
                    <a:pt x="18" y="26"/>
                    <a:pt x="20" y="23"/>
                  </a:cubicBezTo>
                  <a:cubicBezTo>
                    <a:pt x="25" y="18"/>
                    <a:pt x="28" y="9"/>
                    <a:pt x="27" y="2"/>
                  </a:cubicBezTo>
                  <a:cubicBezTo>
                    <a:pt x="27" y="1"/>
                    <a:pt x="26" y="0"/>
                    <a:pt x="2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
            <p:cNvSpPr/>
            <p:nvPr/>
          </p:nvSpPr>
          <p:spPr bwMode="auto">
            <a:xfrm>
              <a:off x="8052605" y="2689514"/>
              <a:ext cx="140277" cy="249382"/>
            </a:xfrm>
            <a:custGeom>
              <a:gdLst>
                <a:gd name="T0" fmla="*/ 1 w 27"/>
                <a:gd name="T1" fmla="*/ 0 h 48"/>
                <a:gd name="T2" fmla="*/ 0 w 27"/>
                <a:gd name="T3" fmla="*/ 2 h 48"/>
                <a:gd name="T4" fmla="*/ 12 w 27"/>
                <a:gd name="T5" fmla="*/ 39 h 48"/>
                <a:gd name="T6" fmla="*/ 22 w 27"/>
                <a:gd name="T7" fmla="*/ 47 h 48"/>
                <a:gd name="T8" fmla="*/ 26 w 27"/>
                <a:gd name="T9" fmla="*/ 41 h 48"/>
                <a:gd name="T10" fmla="*/ 17 w 27"/>
                <a:gd name="T11" fmla="*/ 26 h 48"/>
                <a:gd name="T12" fmla="*/ 15 w 27"/>
                <a:gd name="T13" fmla="*/ 27 h 48"/>
                <a:gd name="T14" fmla="*/ 16 w 27"/>
                <a:gd name="T15" fmla="*/ 29 h 48"/>
                <a:gd name="T16" fmla="*/ 23 w 27"/>
                <a:gd name="T17" fmla="*/ 41 h 48"/>
                <a:gd name="T18" fmla="*/ 21 w 27"/>
                <a:gd name="T19" fmla="*/ 44 h 48"/>
                <a:gd name="T20" fmla="*/ 15 w 27"/>
                <a:gd name="T21" fmla="*/ 37 h 48"/>
                <a:gd name="T22" fmla="*/ 3 w 27"/>
                <a:gd name="T23" fmla="*/ 2 h 48"/>
                <a:gd name="T24" fmla="*/ 1 w 27"/>
                <a:gd name="T25" fmla="*/ 0 h 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8">
                  <a:moveTo>
                    <a:pt x="1" y="0"/>
                  </a:moveTo>
                  <a:cubicBezTo>
                    <a:pt x="0" y="0"/>
                    <a:pt x="0" y="1"/>
                    <a:pt x="0" y="2"/>
                  </a:cubicBezTo>
                  <a:cubicBezTo>
                    <a:pt x="0" y="14"/>
                    <a:pt x="5" y="29"/>
                    <a:pt x="12" y="39"/>
                  </a:cubicBezTo>
                  <a:cubicBezTo>
                    <a:pt x="16" y="45"/>
                    <a:pt x="19" y="48"/>
                    <a:pt x="22" y="47"/>
                  </a:cubicBezTo>
                  <a:cubicBezTo>
                    <a:pt x="25" y="47"/>
                    <a:pt x="26" y="44"/>
                    <a:pt x="26" y="41"/>
                  </a:cubicBezTo>
                  <a:cubicBezTo>
                    <a:pt x="27" y="35"/>
                    <a:pt x="24" y="28"/>
                    <a:pt x="17" y="26"/>
                  </a:cubicBezTo>
                  <a:cubicBezTo>
                    <a:pt x="16" y="26"/>
                    <a:pt x="15" y="26"/>
                    <a:pt x="15" y="27"/>
                  </a:cubicBezTo>
                  <a:cubicBezTo>
                    <a:pt x="14" y="28"/>
                    <a:pt x="15" y="29"/>
                    <a:pt x="16" y="29"/>
                  </a:cubicBezTo>
                  <a:cubicBezTo>
                    <a:pt x="20" y="31"/>
                    <a:pt x="23" y="36"/>
                    <a:pt x="23" y="41"/>
                  </a:cubicBezTo>
                  <a:cubicBezTo>
                    <a:pt x="22" y="42"/>
                    <a:pt x="22" y="43"/>
                    <a:pt x="21" y="44"/>
                  </a:cubicBezTo>
                  <a:cubicBezTo>
                    <a:pt x="21" y="44"/>
                    <a:pt x="18" y="43"/>
                    <a:pt x="15" y="37"/>
                  </a:cubicBezTo>
                  <a:cubicBezTo>
                    <a:pt x="9" y="27"/>
                    <a:pt x="4" y="13"/>
                    <a:pt x="3" y="2"/>
                  </a:cubicBezTo>
                  <a:cubicBezTo>
                    <a:pt x="3"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14" name="组合 313"/>
          <p:cNvGrpSpPr/>
          <p:nvPr/>
        </p:nvGrpSpPr>
        <p:grpSpPr>
          <a:xfrm rot="490528" flipH="1">
            <a:off x="10017720" y="5728612"/>
            <a:ext cx="771133" cy="701695"/>
            <a:chOff x="7458591" y="2492086"/>
            <a:chExt cx="1096241" cy="997528"/>
          </a:xfrm>
        </p:grpSpPr>
        <p:sp>
          <p:nvSpPr>
            <p:cNvPr id="315" name="Freeform 27"/>
            <p:cNvSpPr>
              <a:spLocks noEditPoints="1"/>
            </p:cNvSpPr>
            <p:nvPr/>
          </p:nvSpPr>
          <p:spPr bwMode="auto">
            <a:xfrm>
              <a:off x="7458591" y="2850573"/>
              <a:ext cx="1096241" cy="639041"/>
            </a:xfrm>
            <a:custGeom>
              <a:gdLst>
                <a:gd name="T0" fmla="*/ 208 w 212"/>
                <a:gd name="T1" fmla="*/ 71 h 123"/>
                <a:gd name="T2" fmla="*/ 189 w 212"/>
                <a:gd name="T3" fmla="*/ 72 h 123"/>
                <a:gd name="T4" fmla="*/ 46 w 212"/>
                <a:gd name="T5" fmla="*/ 69 h 123"/>
                <a:gd name="T6" fmla="*/ 8 w 212"/>
                <a:gd name="T7" fmla="*/ 31 h 123"/>
                <a:gd name="T8" fmla="*/ 29 w 212"/>
                <a:gd name="T9" fmla="*/ 8 h 123"/>
                <a:gd name="T10" fmla="*/ 53 w 212"/>
                <a:gd name="T11" fmla="*/ 24 h 123"/>
                <a:gd name="T12" fmla="*/ 34 w 212"/>
                <a:gd name="T13" fmla="*/ 44 h 123"/>
                <a:gd name="T14" fmla="*/ 28 w 212"/>
                <a:gd name="T15" fmla="*/ 34 h 123"/>
                <a:gd name="T16" fmla="*/ 24 w 212"/>
                <a:gd name="T17" fmla="*/ 30 h 123"/>
                <a:gd name="T18" fmla="*/ 20 w 212"/>
                <a:gd name="T19" fmla="*/ 35 h 123"/>
                <a:gd name="T20" fmla="*/ 34 w 212"/>
                <a:gd name="T21" fmla="*/ 52 h 123"/>
                <a:gd name="T22" fmla="*/ 61 w 212"/>
                <a:gd name="T23" fmla="*/ 25 h 123"/>
                <a:gd name="T24" fmla="*/ 29 w 212"/>
                <a:gd name="T25" fmla="*/ 0 h 123"/>
                <a:gd name="T26" fmla="*/ 0 w 212"/>
                <a:gd name="T27" fmla="*/ 31 h 123"/>
                <a:gd name="T28" fmla="*/ 45 w 212"/>
                <a:gd name="T29" fmla="*/ 76 h 123"/>
                <a:gd name="T30" fmla="*/ 55 w 212"/>
                <a:gd name="T31" fmla="*/ 94 h 123"/>
                <a:gd name="T32" fmla="*/ 34 w 212"/>
                <a:gd name="T33" fmla="*/ 107 h 123"/>
                <a:gd name="T34" fmla="*/ 29 w 212"/>
                <a:gd name="T35" fmla="*/ 111 h 123"/>
                <a:gd name="T36" fmla="*/ 33 w 212"/>
                <a:gd name="T37" fmla="*/ 115 h 123"/>
                <a:gd name="T38" fmla="*/ 118 w 212"/>
                <a:gd name="T39" fmla="*/ 119 h 123"/>
                <a:gd name="T40" fmla="*/ 191 w 212"/>
                <a:gd name="T41" fmla="*/ 122 h 123"/>
                <a:gd name="T42" fmla="*/ 196 w 212"/>
                <a:gd name="T43" fmla="*/ 119 h 123"/>
                <a:gd name="T44" fmla="*/ 192 w 212"/>
                <a:gd name="T45" fmla="*/ 114 h 123"/>
                <a:gd name="T46" fmla="*/ 160 w 212"/>
                <a:gd name="T47" fmla="*/ 93 h 123"/>
                <a:gd name="T48" fmla="*/ 190 w 212"/>
                <a:gd name="T49" fmla="*/ 80 h 123"/>
                <a:gd name="T50" fmla="*/ 212 w 212"/>
                <a:gd name="T51" fmla="*/ 76 h 123"/>
                <a:gd name="T52" fmla="*/ 118 w 212"/>
                <a:gd name="T53" fmla="*/ 111 h 123"/>
                <a:gd name="T54" fmla="*/ 65 w 212"/>
                <a:gd name="T55" fmla="*/ 110 h 123"/>
                <a:gd name="T56" fmla="*/ 63 w 212"/>
                <a:gd name="T57" fmla="*/ 95 h 123"/>
                <a:gd name="T58" fmla="*/ 66 w 212"/>
                <a:gd name="T59" fmla="*/ 80 h 123"/>
                <a:gd name="T60" fmla="*/ 151 w 212"/>
                <a:gd name="T61" fmla="*/ 82 h 123"/>
                <a:gd name="T62" fmla="*/ 147 w 212"/>
                <a:gd name="T63" fmla="*/ 112 h 123"/>
                <a:gd name="T64" fmla="*/ 30 w 212"/>
                <a:gd name="T65" fmla="*/ 111 h 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123">
                  <a:moveTo>
                    <a:pt x="212" y="75"/>
                  </a:moveTo>
                  <a:cubicBezTo>
                    <a:pt x="212" y="73"/>
                    <a:pt x="211" y="71"/>
                    <a:pt x="208" y="71"/>
                  </a:cubicBezTo>
                  <a:cubicBezTo>
                    <a:pt x="208" y="71"/>
                    <a:pt x="208" y="71"/>
                    <a:pt x="208" y="71"/>
                  </a:cubicBezTo>
                  <a:cubicBezTo>
                    <a:pt x="189" y="72"/>
                    <a:pt x="189" y="72"/>
                    <a:pt x="189" y="72"/>
                  </a:cubicBezTo>
                  <a:cubicBezTo>
                    <a:pt x="162" y="74"/>
                    <a:pt x="130" y="76"/>
                    <a:pt x="100" y="75"/>
                  </a:cubicBezTo>
                  <a:cubicBezTo>
                    <a:pt x="81" y="74"/>
                    <a:pt x="63" y="72"/>
                    <a:pt x="46" y="69"/>
                  </a:cubicBezTo>
                  <a:cubicBezTo>
                    <a:pt x="22" y="63"/>
                    <a:pt x="9" y="52"/>
                    <a:pt x="8" y="35"/>
                  </a:cubicBezTo>
                  <a:cubicBezTo>
                    <a:pt x="8" y="34"/>
                    <a:pt x="8" y="32"/>
                    <a:pt x="8" y="31"/>
                  </a:cubicBezTo>
                  <a:cubicBezTo>
                    <a:pt x="8" y="23"/>
                    <a:pt x="11" y="17"/>
                    <a:pt x="16" y="13"/>
                  </a:cubicBezTo>
                  <a:cubicBezTo>
                    <a:pt x="19" y="9"/>
                    <a:pt x="24" y="8"/>
                    <a:pt x="29" y="8"/>
                  </a:cubicBezTo>
                  <a:cubicBezTo>
                    <a:pt x="31" y="8"/>
                    <a:pt x="33" y="9"/>
                    <a:pt x="35" y="9"/>
                  </a:cubicBezTo>
                  <a:cubicBezTo>
                    <a:pt x="44" y="11"/>
                    <a:pt x="53" y="16"/>
                    <a:pt x="53" y="24"/>
                  </a:cubicBezTo>
                  <a:cubicBezTo>
                    <a:pt x="53" y="25"/>
                    <a:pt x="53" y="25"/>
                    <a:pt x="53" y="26"/>
                  </a:cubicBezTo>
                  <a:cubicBezTo>
                    <a:pt x="51" y="35"/>
                    <a:pt x="40" y="44"/>
                    <a:pt x="34" y="44"/>
                  </a:cubicBezTo>
                  <a:cubicBezTo>
                    <a:pt x="34" y="44"/>
                    <a:pt x="34" y="44"/>
                    <a:pt x="34" y="44"/>
                  </a:cubicBezTo>
                  <a:cubicBezTo>
                    <a:pt x="30" y="44"/>
                    <a:pt x="28" y="41"/>
                    <a:pt x="28" y="34"/>
                  </a:cubicBezTo>
                  <a:cubicBezTo>
                    <a:pt x="28" y="32"/>
                    <a:pt x="26" y="31"/>
                    <a:pt x="24" y="30"/>
                  </a:cubicBezTo>
                  <a:cubicBezTo>
                    <a:pt x="24" y="30"/>
                    <a:pt x="24" y="30"/>
                    <a:pt x="24" y="30"/>
                  </a:cubicBezTo>
                  <a:cubicBezTo>
                    <a:pt x="22" y="31"/>
                    <a:pt x="20" y="32"/>
                    <a:pt x="20" y="34"/>
                  </a:cubicBezTo>
                  <a:cubicBezTo>
                    <a:pt x="20" y="35"/>
                    <a:pt x="20" y="35"/>
                    <a:pt x="20" y="35"/>
                  </a:cubicBezTo>
                  <a:cubicBezTo>
                    <a:pt x="20" y="49"/>
                    <a:pt x="30" y="52"/>
                    <a:pt x="33" y="52"/>
                  </a:cubicBezTo>
                  <a:cubicBezTo>
                    <a:pt x="34" y="52"/>
                    <a:pt x="34" y="52"/>
                    <a:pt x="34" y="52"/>
                  </a:cubicBezTo>
                  <a:cubicBezTo>
                    <a:pt x="45" y="52"/>
                    <a:pt x="59" y="40"/>
                    <a:pt x="61" y="27"/>
                  </a:cubicBezTo>
                  <a:cubicBezTo>
                    <a:pt x="61" y="27"/>
                    <a:pt x="61" y="26"/>
                    <a:pt x="61" y="25"/>
                  </a:cubicBezTo>
                  <a:cubicBezTo>
                    <a:pt x="61" y="18"/>
                    <a:pt x="58" y="6"/>
                    <a:pt x="37" y="1"/>
                  </a:cubicBezTo>
                  <a:cubicBezTo>
                    <a:pt x="34" y="1"/>
                    <a:pt x="32" y="0"/>
                    <a:pt x="29" y="0"/>
                  </a:cubicBezTo>
                  <a:cubicBezTo>
                    <a:pt x="22" y="0"/>
                    <a:pt x="16" y="2"/>
                    <a:pt x="10" y="6"/>
                  </a:cubicBezTo>
                  <a:cubicBezTo>
                    <a:pt x="4" y="12"/>
                    <a:pt x="0" y="21"/>
                    <a:pt x="0" y="31"/>
                  </a:cubicBezTo>
                  <a:cubicBezTo>
                    <a:pt x="0" y="33"/>
                    <a:pt x="0" y="34"/>
                    <a:pt x="0" y="36"/>
                  </a:cubicBezTo>
                  <a:cubicBezTo>
                    <a:pt x="2" y="57"/>
                    <a:pt x="17" y="70"/>
                    <a:pt x="45" y="76"/>
                  </a:cubicBezTo>
                  <a:cubicBezTo>
                    <a:pt x="49" y="77"/>
                    <a:pt x="53" y="78"/>
                    <a:pt x="58" y="79"/>
                  </a:cubicBezTo>
                  <a:cubicBezTo>
                    <a:pt x="56" y="84"/>
                    <a:pt x="55" y="89"/>
                    <a:pt x="55" y="94"/>
                  </a:cubicBezTo>
                  <a:cubicBezTo>
                    <a:pt x="55" y="99"/>
                    <a:pt x="55" y="104"/>
                    <a:pt x="57" y="109"/>
                  </a:cubicBezTo>
                  <a:cubicBezTo>
                    <a:pt x="49" y="109"/>
                    <a:pt x="41" y="108"/>
                    <a:pt x="34" y="107"/>
                  </a:cubicBezTo>
                  <a:cubicBezTo>
                    <a:pt x="33" y="107"/>
                    <a:pt x="33" y="107"/>
                    <a:pt x="33" y="107"/>
                  </a:cubicBezTo>
                  <a:cubicBezTo>
                    <a:pt x="31" y="107"/>
                    <a:pt x="29" y="109"/>
                    <a:pt x="29" y="111"/>
                  </a:cubicBezTo>
                  <a:cubicBezTo>
                    <a:pt x="29" y="111"/>
                    <a:pt x="29" y="111"/>
                    <a:pt x="29" y="111"/>
                  </a:cubicBezTo>
                  <a:cubicBezTo>
                    <a:pt x="29" y="113"/>
                    <a:pt x="31" y="115"/>
                    <a:pt x="33" y="115"/>
                  </a:cubicBezTo>
                  <a:cubicBezTo>
                    <a:pt x="51" y="117"/>
                    <a:pt x="69" y="118"/>
                    <a:pt x="87" y="119"/>
                  </a:cubicBezTo>
                  <a:cubicBezTo>
                    <a:pt x="97" y="119"/>
                    <a:pt x="108" y="119"/>
                    <a:pt x="118" y="119"/>
                  </a:cubicBezTo>
                  <a:cubicBezTo>
                    <a:pt x="128" y="120"/>
                    <a:pt x="139" y="120"/>
                    <a:pt x="149" y="120"/>
                  </a:cubicBezTo>
                  <a:cubicBezTo>
                    <a:pt x="163" y="121"/>
                    <a:pt x="178" y="121"/>
                    <a:pt x="191" y="122"/>
                  </a:cubicBezTo>
                  <a:cubicBezTo>
                    <a:pt x="192" y="122"/>
                    <a:pt x="192" y="122"/>
                    <a:pt x="192" y="122"/>
                  </a:cubicBezTo>
                  <a:cubicBezTo>
                    <a:pt x="194" y="123"/>
                    <a:pt x="195" y="121"/>
                    <a:pt x="196" y="119"/>
                  </a:cubicBezTo>
                  <a:cubicBezTo>
                    <a:pt x="196" y="119"/>
                    <a:pt x="196" y="119"/>
                    <a:pt x="196" y="119"/>
                  </a:cubicBezTo>
                  <a:cubicBezTo>
                    <a:pt x="196" y="116"/>
                    <a:pt x="194" y="115"/>
                    <a:pt x="192" y="114"/>
                  </a:cubicBezTo>
                  <a:cubicBezTo>
                    <a:pt x="180" y="114"/>
                    <a:pt x="168" y="113"/>
                    <a:pt x="156" y="112"/>
                  </a:cubicBezTo>
                  <a:cubicBezTo>
                    <a:pt x="158" y="107"/>
                    <a:pt x="159" y="100"/>
                    <a:pt x="160" y="93"/>
                  </a:cubicBezTo>
                  <a:cubicBezTo>
                    <a:pt x="160" y="90"/>
                    <a:pt x="159" y="86"/>
                    <a:pt x="159" y="82"/>
                  </a:cubicBezTo>
                  <a:cubicBezTo>
                    <a:pt x="169" y="82"/>
                    <a:pt x="180" y="81"/>
                    <a:pt x="190" y="80"/>
                  </a:cubicBezTo>
                  <a:cubicBezTo>
                    <a:pt x="209" y="79"/>
                    <a:pt x="209" y="79"/>
                    <a:pt x="209" y="79"/>
                  </a:cubicBezTo>
                  <a:cubicBezTo>
                    <a:pt x="211" y="79"/>
                    <a:pt x="212" y="78"/>
                    <a:pt x="212" y="76"/>
                  </a:cubicBezTo>
                  <a:lnTo>
                    <a:pt x="212" y="75"/>
                  </a:lnTo>
                  <a:close/>
                  <a:moveTo>
                    <a:pt x="118" y="111"/>
                  </a:moveTo>
                  <a:cubicBezTo>
                    <a:pt x="108" y="111"/>
                    <a:pt x="98" y="111"/>
                    <a:pt x="87" y="111"/>
                  </a:cubicBezTo>
                  <a:cubicBezTo>
                    <a:pt x="80" y="110"/>
                    <a:pt x="73" y="110"/>
                    <a:pt x="65" y="110"/>
                  </a:cubicBezTo>
                  <a:cubicBezTo>
                    <a:pt x="65" y="109"/>
                    <a:pt x="65" y="109"/>
                    <a:pt x="65" y="109"/>
                  </a:cubicBezTo>
                  <a:cubicBezTo>
                    <a:pt x="63" y="105"/>
                    <a:pt x="63" y="100"/>
                    <a:pt x="63" y="95"/>
                  </a:cubicBezTo>
                  <a:cubicBezTo>
                    <a:pt x="63" y="89"/>
                    <a:pt x="64" y="84"/>
                    <a:pt x="66" y="80"/>
                  </a:cubicBezTo>
                  <a:cubicBezTo>
                    <a:pt x="66" y="80"/>
                    <a:pt x="66" y="80"/>
                    <a:pt x="66" y="80"/>
                  </a:cubicBezTo>
                  <a:cubicBezTo>
                    <a:pt x="77" y="82"/>
                    <a:pt x="89" y="82"/>
                    <a:pt x="100" y="83"/>
                  </a:cubicBezTo>
                  <a:cubicBezTo>
                    <a:pt x="117" y="83"/>
                    <a:pt x="134" y="83"/>
                    <a:pt x="151" y="82"/>
                  </a:cubicBezTo>
                  <a:cubicBezTo>
                    <a:pt x="151" y="86"/>
                    <a:pt x="152" y="90"/>
                    <a:pt x="152" y="93"/>
                  </a:cubicBezTo>
                  <a:cubicBezTo>
                    <a:pt x="151" y="100"/>
                    <a:pt x="150" y="107"/>
                    <a:pt x="147" y="112"/>
                  </a:cubicBezTo>
                  <a:cubicBezTo>
                    <a:pt x="137" y="112"/>
                    <a:pt x="128" y="112"/>
                    <a:pt x="118" y="111"/>
                  </a:cubicBezTo>
                  <a:close/>
                  <a:moveTo>
                    <a:pt x="30" y="111"/>
                  </a:moveTo>
                  <a:cubicBezTo>
                    <a:pt x="30" y="111"/>
                    <a:pt x="30" y="111"/>
                    <a:pt x="30" y="111"/>
                  </a:cubicBezTo>
                </a:path>
              </a:pathLst>
            </a:custGeom>
            <a:solidFill>
              <a:srgbClr val="6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8"/>
            <p:cNvSpPr/>
            <p:nvPr/>
          </p:nvSpPr>
          <p:spPr bwMode="auto">
            <a:xfrm>
              <a:off x="7830932" y="2642755"/>
              <a:ext cx="481446" cy="607868"/>
            </a:xfrm>
            <a:custGeom>
              <a:gdLst>
                <a:gd name="T0" fmla="*/ 90 w 93"/>
                <a:gd name="T1" fmla="*/ 75 h 117"/>
                <a:gd name="T2" fmla="*/ 91 w 93"/>
                <a:gd name="T3" fmla="*/ 23 h 117"/>
                <a:gd name="T4" fmla="*/ 64 w 93"/>
                <a:gd name="T5" fmla="*/ 11 h 117"/>
                <a:gd name="T6" fmla="*/ 26 w 93"/>
                <a:gd name="T7" fmla="*/ 9 h 117"/>
                <a:gd name="T8" fmla="*/ 4 w 93"/>
                <a:gd name="T9" fmla="*/ 30 h 117"/>
                <a:gd name="T10" fmla="*/ 3 w 93"/>
                <a:gd name="T11" fmla="*/ 88 h 117"/>
                <a:gd name="T12" fmla="*/ 29 w 93"/>
                <a:gd name="T13" fmla="*/ 115 h 117"/>
                <a:gd name="T14" fmla="*/ 68 w 93"/>
                <a:gd name="T15" fmla="*/ 116 h 117"/>
                <a:gd name="T16" fmla="*/ 90 w 93"/>
                <a:gd name="T17" fmla="*/ 75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17">
                  <a:moveTo>
                    <a:pt x="90" y="75"/>
                  </a:moveTo>
                  <a:cubicBezTo>
                    <a:pt x="90" y="58"/>
                    <a:pt x="93" y="39"/>
                    <a:pt x="91" y="23"/>
                  </a:cubicBezTo>
                  <a:cubicBezTo>
                    <a:pt x="88" y="0"/>
                    <a:pt x="72" y="10"/>
                    <a:pt x="64" y="11"/>
                  </a:cubicBezTo>
                  <a:cubicBezTo>
                    <a:pt x="51" y="11"/>
                    <a:pt x="38" y="9"/>
                    <a:pt x="26" y="9"/>
                  </a:cubicBezTo>
                  <a:cubicBezTo>
                    <a:pt x="16" y="9"/>
                    <a:pt x="7" y="0"/>
                    <a:pt x="4" y="30"/>
                  </a:cubicBezTo>
                  <a:cubicBezTo>
                    <a:pt x="1" y="48"/>
                    <a:pt x="0" y="70"/>
                    <a:pt x="3" y="88"/>
                  </a:cubicBezTo>
                  <a:cubicBezTo>
                    <a:pt x="6" y="115"/>
                    <a:pt x="18" y="115"/>
                    <a:pt x="29" y="115"/>
                  </a:cubicBezTo>
                  <a:cubicBezTo>
                    <a:pt x="42" y="115"/>
                    <a:pt x="55" y="116"/>
                    <a:pt x="68" y="116"/>
                  </a:cubicBezTo>
                  <a:cubicBezTo>
                    <a:pt x="83" y="117"/>
                    <a:pt x="89" y="112"/>
                    <a:pt x="90" y="7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9"/>
            <p:cNvSpPr/>
            <p:nvPr/>
          </p:nvSpPr>
          <p:spPr bwMode="auto">
            <a:xfrm>
              <a:off x="8031823" y="2492086"/>
              <a:ext cx="213014" cy="213014"/>
            </a:xfrm>
            <a:custGeom>
              <a:gdLst>
                <a:gd name="T0" fmla="*/ 17 w 41"/>
                <a:gd name="T1" fmla="*/ 3 h 41"/>
                <a:gd name="T2" fmla="*/ 0 w 41"/>
                <a:gd name="T3" fmla="*/ 35 h 41"/>
                <a:gd name="T4" fmla="*/ 2 w 41"/>
                <a:gd name="T5" fmla="*/ 37 h 41"/>
                <a:gd name="T6" fmla="*/ 4 w 41"/>
                <a:gd name="T7" fmla="*/ 35 h 41"/>
                <a:gd name="T8" fmla="*/ 18 w 41"/>
                <a:gd name="T9" fmla="*/ 6 h 41"/>
                <a:gd name="T10" fmla="*/ 34 w 41"/>
                <a:gd name="T11" fmla="*/ 8 h 41"/>
                <a:gd name="T12" fmla="*/ 35 w 41"/>
                <a:gd name="T13" fmla="*/ 20 h 41"/>
                <a:gd name="T14" fmla="*/ 14 w 41"/>
                <a:gd name="T15" fmla="*/ 33 h 41"/>
                <a:gd name="T16" fmla="*/ 4 w 41"/>
                <a:gd name="T17" fmla="*/ 37 h 41"/>
                <a:gd name="T18" fmla="*/ 3 w 41"/>
                <a:gd name="T19" fmla="*/ 40 h 41"/>
                <a:gd name="T20" fmla="*/ 5 w 41"/>
                <a:gd name="T21" fmla="*/ 41 h 41"/>
                <a:gd name="T22" fmla="*/ 15 w 41"/>
                <a:gd name="T23" fmla="*/ 37 h 41"/>
                <a:gd name="T24" fmla="*/ 39 w 41"/>
                <a:gd name="T25" fmla="*/ 22 h 41"/>
                <a:gd name="T26" fmla="*/ 36 w 41"/>
                <a:gd name="T27" fmla="*/ 5 h 41"/>
                <a:gd name="T28" fmla="*/ 17 w 41"/>
                <a:gd name="T29" fmla="*/ 3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1">
                  <a:moveTo>
                    <a:pt x="17" y="3"/>
                  </a:moveTo>
                  <a:cubicBezTo>
                    <a:pt x="5" y="7"/>
                    <a:pt x="0" y="25"/>
                    <a:pt x="0" y="35"/>
                  </a:cubicBezTo>
                  <a:cubicBezTo>
                    <a:pt x="1" y="36"/>
                    <a:pt x="1" y="37"/>
                    <a:pt x="2" y="37"/>
                  </a:cubicBezTo>
                  <a:cubicBezTo>
                    <a:pt x="3" y="37"/>
                    <a:pt x="4" y="36"/>
                    <a:pt x="4" y="35"/>
                  </a:cubicBezTo>
                  <a:cubicBezTo>
                    <a:pt x="4" y="25"/>
                    <a:pt x="9" y="9"/>
                    <a:pt x="18" y="6"/>
                  </a:cubicBezTo>
                  <a:cubicBezTo>
                    <a:pt x="24" y="4"/>
                    <a:pt x="30" y="4"/>
                    <a:pt x="34" y="8"/>
                  </a:cubicBezTo>
                  <a:cubicBezTo>
                    <a:pt x="37" y="11"/>
                    <a:pt x="37" y="15"/>
                    <a:pt x="35" y="20"/>
                  </a:cubicBezTo>
                  <a:cubicBezTo>
                    <a:pt x="33" y="27"/>
                    <a:pt x="23" y="30"/>
                    <a:pt x="14" y="33"/>
                  </a:cubicBezTo>
                  <a:cubicBezTo>
                    <a:pt x="10" y="35"/>
                    <a:pt x="6" y="36"/>
                    <a:pt x="4" y="37"/>
                  </a:cubicBezTo>
                  <a:cubicBezTo>
                    <a:pt x="3" y="38"/>
                    <a:pt x="2" y="39"/>
                    <a:pt x="3" y="40"/>
                  </a:cubicBezTo>
                  <a:cubicBezTo>
                    <a:pt x="3" y="41"/>
                    <a:pt x="4" y="41"/>
                    <a:pt x="5" y="41"/>
                  </a:cubicBezTo>
                  <a:cubicBezTo>
                    <a:pt x="8" y="39"/>
                    <a:pt x="11" y="38"/>
                    <a:pt x="15" y="37"/>
                  </a:cubicBezTo>
                  <a:cubicBezTo>
                    <a:pt x="25" y="34"/>
                    <a:pt x="36" y="30"/>
                    <a:pt x="39" y="22"/>
                  </a:cubicBezTo>
                  <a:cubicBezTo>
                    <a:pt x="41" y="15"/>
                    <a:pt x="40" y="9"/>
                    <a:pt x="36" y="5"/>
                  </a:cubicBezTo>
                  <a:cubicBezTo>
                    <a:pt x="32" y="1"/>
                    <a:pt x="24" y="0"/>
                    <a:pt x="1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0"/>
            <p:cNvSpPr>
              <a:spLocks noEditPoints="1"/>
            </p:cNvSpPr>
            <p:nvPr/>
          </p:nvSpPr>
          <p:spPr bwMode="auto">
            <a:xfrm>
              <a:off x="7888082" y="2497282"/>
              <a:ext cx="180109" cy="207818"/>
            </a:xfrm>
            <a:custGeom>
              <a:gdLst>
                <a:gd name="T0" fmla="*/ 8 w 35"/>
                <a:gd name="T1" fmla="*/ 2 h 40"/>
                <a:gd name="T2" fmla="*/ 1 w 35"/>
                <a:gd name="T3" fmla="*/ 15 h 40"/>
                <a:gd name="T4" fmla="*/ 1 w 35"/>
                <a:gd name="T5" fmla="*/ 15 h 40"/>
                <a:gd name="T6" fmla="*/ 30 w 35"/>
                <a:gd name="T7" fmla="*/ 38 h 40"/>
                <a:gd name="T8" fmla="*/ 31 w 35"/>
                <a:gd name="T9" fmla="*/ 39 h 40"/>
                <a:gd name="T10" fmla="*/ 33 w 35"/>
                <a:gd name="T11" fmla="*/ 40 h 40"/>
                <a:gd name="T12" fmla="*/ 34 w 35"/>
                <a:gd name="T13" fmla="*/ 38 h 40"/>
                <a:gd name="T14" fmla="*/ 35 w 35"/>
                <a:gd name="T15" fmla="*/ 37 h 40"/>
                <a:gd name="T16" fmla="*/ 35 w 35"/>
                <a:gd name="T17" fmla="*/ 37 h 40"/>
                <a:gd name="T18" fmla="*/ 34 w 35"/>
                <a:gd name="T19" fmla="*/ 35 h 40"/>
                <a:gd name="T20" fmla="*/ 33 w 35"/>
                <a:gd name="T21" fmla="*/ 35 h 40"/>
                <a:gd name="T22" fmla="*/ 32 w 35"/>
                <a:gd name="T23" fmla="*/ 27 h 40"/>
                <a:gd name="T24" fmla="*/ 26 w 35"/>
                <a:gd name="T25" fmla="*/ 8 h 40"/>
                <a:gd name="T26" fmla="*/ 8 w 35"/>
                <a:gd name="T27" fmla="*/ 2 h 40"/>
                <a:gd name="T28" fmla="*/ 4 w 35"/>
                <a:gd name="T29" fmla="*/ 15 h 40"/>
                <a:gd name="T30" fmla="*/ 4 w 35"/>
                <a:gd name="T31" fmla="*/ 15 h 40"/>
                <a:gd name="T32" fmla="*/ 9 w 35"/>
                <a:gd name="T33" fmla="*/ 6 h 40"/>
                <a:gd name="T34" fmla="*/ 24 w 35"/>
                <a:gd name="T35" fmla="*/ 10 h 40"/>
                <a:gd name="T36" fmla="*/ 28 w 35"/>
                <a:gd name="T37" fmla="*/ 27 h 40"/>
                <a:gd name="T38" fmla="*/ 29 w 35"/>
                <a:gd name="T39" fmla="*/ 33 h 40"/>
                <a:gd name="T40" fmla="*/ 4 w 35"/>
                <a:gd name="T41" fmla="*/ 15 h 4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0">
                  <a:moveTo>
                    <a:pt x="8" y="2"/>
                  </a:moveTo>
                  <a:cubicBezTo>
                    <a:pt x="5" y="3"/>
                    <a:pt x="1" y="6"/>
                    <a:pt x="1" y="15"/>
                  </a:cubicBezTo>
                  <a:cubicBezTo>
                    <a:pt x="1" y="15"/>
                    <a:pt x="1" y="15"/>
                    <a:pt x="1" y="15"/>
                  </a:cubicBezTo>
                  <a:cubicBezTo>
                    <a:pt x="0" y="27"/>
                    <a:pt x="15" y="33"/>
                    <a:pt x="30" y="38"/>
                  </a:cubicBezTo>
                  <a:cubicBezTo>
                    <a:pt x="31" y="39"/>
                    <a:pt x="31" y="39"/>
                    <a:pt x="31" y="39"/>
                  </a:cubicBezTo>
                  <a:cubicBezTo>
                    <a:pt x="31" y="40"/>
                    <a:pt x="32" y="40"/>
                    <a:pt x="33" y="40"/>
                  </a:cubicBezTo>
                  <a:cubicBezTo>
                    <a:pt x="34" y="39"/>
                    <a:pt x="34" y="39"/>
                    <a:pt x="34" y="38"/>
                  </a:cubicBezTo>
                  <a:cubicBezTo>
                    <a:pt x="35" y="38"/>
                    <a:pt x="35" y="38"/>
                    <a:pt x="35" y="37"/>
                  </a:cubicBezTo>
                  <a:cubicBezTo>
                    <a:pt x="35" y="37"/>
                    <a:pt x="35" y="37"/>
                    <a:pt x="35" y="37"/>
                  </a:cubicBezTo>
                  <a:cubicBezTo>
                    <a:pt x="35" y="36"/>
                    <a:pt x="35" y="35"/>
                    <a:pt x="34" y="35"/>
                  </a:cubicBezTo>
                  <a:cubicBezTo>
                    <a:pt x="33" y="35"/>
                    <a:pt x="33" y="35"/>
                    <a:pt x="33" y="35"/>
                  </a:cubicBezTo>
                  <a:cubicBezTo>
                    <a:pt x="33" y="32"/>
                    <a:pt x="32" y="30"/>
                    <a:pt x="32" y="27"/>
                  </a:cubicBezTo>
                  <a:cubicBezTo>
                    <a:pt x="31" y="19"/>
                    <a:pt x="30" y="11"/>
                    <a:pt x="26" y="8"/>
                  </a:cubicBezTo>
                  <a:cubicBezTo>
                    <a:pt x="21" y="2"/>
                    <a:pt x="13" y="0"/>
                    <a:pt x="8" y="2"/>
                  </a:cubicBezTo>
                  <a:close/>
                  <a:moveTo>
                    <a:pt x="4" y="15"/>
                  </a:moveTo>
                  <a:cubicBezTo>
                    <a:pt x="4" y="15"/>
                    <a:pt x="4" y="15"/>
                    <a:pt x="4" y="15"/>
                  </a:cubicBezTo>
                  <a:cubicBezTo>
                    <a:pt x="4" y="11"/>
                    <a:pt x="6" y="7"/>
                    <a:pt x="9" y="6"/>
                  </a:cubicBezTo>
                  <a:cubicBezTo>
                    <a:pt x="13" y="4"/>
                    <a:pt x="19" y="6"/>
                    <a:pt x="24" y="10"/>
                  </a:cubicBezTo>
                  <a:cubicBezTo>
                    <a:pt x="26" y="13"/>
                    <a:pt x="27" y="21"/>
                    <a:pt x="28" y="27"/>
                  </a:cubicBezTo>
                  <a:cubicBezTo>
                    <a:pt x="29" y="29"/>
                    <a:pt x="29" y="31"/>
                    <a:pt x="29" y="33"/>
                  </a:cubicBezTo>
                  <a:cubicBezTo>
                    <a:pt x="16" y="29"/>
                    <a:pt x="4" y="24"/>
                    <a:pt x="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1"/>
            <p:cNvSpPr/>
            <p:nvPr/>
          </p:nvSpPr>
          <p:spPr bwMode="auto">
            <a:xfrm>
              <a:off x="7836127" y="2923309"/>
              <a:ext cx="460664" cy="72736"/>
            </a:xfrm>
            <a:custGeom>
              <a:gdLst>
                <a:gd name="T0" fmla="*/ 1 w 89"/>
                <a:gd name="T1" fmla="*/ 0 h 14"/>
                <a:gd name="T2" fmla="*/ 0 w 89"/>
                <a:gd name="T3" fmla="*/ 4 h 14"/>
                <a:gd name="T4" fmla="*/ 89 w 89"/>
                <a:gd name="T5" fmla="*/ 12 h 14"/>
                <a:gd name="T6" fmla="*/ 89 w 89"/>
                <a:gd name="T7" fmla="*/ 8 h 14"/>
                <a:gd name="T8" fmla="*/ 1 w 89"/>
                <a:gd name="T9" fmla="*/ 0 h 14"/>
              </a:gdLst>
              <a:cxnLst>
                <a:cxn ang="0">
                  <a:pos x="T0" y="T1"/>
                </a:cxn>
                <a:cxn ang="0">
                  <a:pos x="T2" y="T3"/>
                </a:cxn>
                <a:cxn ang="0">
                  <a:pos x="T4" y="T5"/>
                </a:cxn>
                <a:cxn ang="0">
                  <a:pos x="T6" y="T7"/>
                </a:cxn>
                <a:cxn ang="0">
                  <a:pos x="T8" y="T9"/>
                </a:cxn>
              </a:cxnLst>
              <a:rect l="0" t="0" r="r" b="b"/>
              <a:pathLst>
                <a:path w="89" h="14">
                  <a:moveTo>
                    <a:pt x="1" y="0"/>
                  </a:moveTo>
                  <a:cubicBezTo>
                    <a:pt x="1" y="1"/>
                    <a:pt x="0" y="2"/>
                    <a:pt x="0" y="4"/>
                  </a:cubicBezTo>
                  <a:cubicBezTo>
                    <a:pt x="26" y="12"/>
                    <a:pt x="57" y="14"/>
                    <a:pt x="89" y="12"/>
                  </a:cubicBezTo>
                  <a:cubicBezTo>
                    <a:pt x="89" y="11"/>
                    <a:pt x="89" y="9"/>
                    <a:pt x="89" y="8"/>
                  </a:cubicBezTo>
                  <a:cubicBezTo>
                    <a:pt x="57" y="11"/>
                    <a:pt x="26" y="8"/>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2"/>
            <p:cNvSpPr/>
            <p:nvPr/>
          </p:nvSpPr>
          <p:spPr bwMode="auto">
            <a:xfrm>
              <a:off x="7836127" y="3006436"/>
              <a:ext cx="460664" cy="62345"/>
            </a:xfrm>
            <a:custGeom>
              <a:gdLst>
                <a:gd name="T0" fmla="*/ 24 w 89"/>
                <a:gd name="T1" fmla="*/ 5 h 12"/>
                <a:gd name="T2" fmla="*/ 9 w 89"/>
                <a:gd name="T3" fmla="*/ 2 h 12"/>
                <a:gd name="T4" fmla="*/ 0 w 89"/>
                <a:gd name="T5" fmla="*/ 0 h 12"/>
                <a:gd name="T6" fmla="*/ 0 w 89"/>
                <a:gd name="T7" fmla="*/ 4 h 12"/>
                <a:gd name="T8" fmla="*/ 8 w 89"/>
                <a:gd name="T9" fmla="*/ 6 h 12"/>
                <a:gd name="T10" fmla="*/ 23 w 89"/>
                <a:gd name="T11" fmla="*/ 9 h 12"/>
                <a:gd name="T12" fmla="*/ 88 w 89"/>
                <a:gd name="T13" fmla="*/ 11 h 12"/>
                <a:gd name="T14" fmla="*/ 89 w 89"/>
                <a:gd name="T15" fmla="*/ 7 h 12"/>
                <a:gd name="T16" fmla="*/ 24 w 89"/>
                <a:gd name="T17" fmla="*/ 5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2">
                  <a:moveTo>
                    <a:pt x="24" y="5"/>
                  </a:moveTo>
                  <a:cubicBezTo>
                    <a:pt x="19" y="4"/>
                    <a:pt x="14" y="3"/>
                    <a:pt x="9" y="2"/>
                  </a:cubicBezTo>
                  <a:cubicBezTo>
                    <a:pt x="6" y="1"/>
                    <a:pt x="3" y="1"/>
                    <a:pt x="0" y="0"/>
                  </a:cubicBezTo>
                  <a:cubicBezTo>
                    <a:pt x="0" y="1"/>
                    <a:pt x="0" y="2"/>
                    <a:pt x="0" y="4"/>
                  </a:cubicBezTo>
                  <a:cubicBezTo>
                    <a:pt x="3" y="4"/>
                    <a:pt x="6" y="5"/>
                    <a:pt x="8" y="6"/>
                  </a:cubicBezTo>
                  <a:cubicBezTo>
                    <a:pt x="13" y="7"/>
                    <a:pt x="18" y="8"/>
                    <a:pt x="23" y="9"/>
                  </a:cubicBezTo>
                  <a:cubicBezTo>
                    <a:pt x="45" y="12"/>
                    <a:pt x="67" y="12"/>
                    <a:pt x="88" y="11"/>
                  </a:cubicBezTo>
                  <a:cubicBezTo>
                    <a:pt x="89" y="9"/>
                    <a:pt x="89" y="8"/>
                    <a:pt x="89" y="7"/>
                  </a:cubicBezTo>
                  <a:cubicBezTo>
                    <a:pt x="67" y="8"/>
                    <a:pt x="45" y="9"/>
                    <a:pt x="2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3"/>
            <p:cNvSpPr/>
            <p:nvPr/>
          </p:nvSpPr>
          <p:spPr bwMode="auto">
            <a:xfrm>
              <a:off x="8037018" y="2694709"/>
              <a:ext cx="25977" cy="545523"/>
            </a:xfrm>
            <a:custGeom>
              <a:gdLst>
                <a:gd name="T0" fmla="*/ 4 w 5"/>
                <a:gd name="T1" fmla="*/ 59 h 105"/>
                <a:gd name="T2" fmla="*/ 5 w 5"/>
                <a:gd name="T3" fmla="*/ 0 h 105"/>
                <a:gd name="T4" fmla="*/ 1 w 5"/>
                <a:gd name="T5" fmla="*/ 0 h 105"/>
                <a:gd name="T6" fmla="*/ 1 w 5"/>
                <a:gd name="T7" fmla="*/ 59 h 105"/>
                <a:gd name="T8" fmla="*/ 1 w 5"/>
                <a:gd name="T9" fmla="*/ 105 h 105"/>
                <a:gd name="T10" fmla="*/ 5 w 5"/>
                <a:gd name="T11" fmla="*/ 105 h 105"/>
                <a:gd name="T12" fmla="*/ 4 w 5"/>
                <a:gd name="T13" fmla="*/ 59 h 105"/>
              </a:gdLst>
              <a:cxnLst>
                <a:cxn ang="0">
                  <a:pos x="T0" y="T1"/>
                </a:cxn>
                <a:cxn ang="0">
                  <a:pos x="T2" y="T3"/>
                </a:cxn>
                <a:cxn ang="0">
                  <a:pos x="T4" y="T5"/>
                </a:cxn>
                <a:cxn ang="0">
                  <a:pos x="T6" y="T7"/>
                </a:cxn>
                <a:cxn ang="0">
                  <a:pos x="T8" y="T9"/>
                </a:cxn>
                <a:cxn ang="0">
                  <a:pos x="T10" y="T11"/>
                </a:cxn>
                <a:cxn ang="0">
                  <a:pos x="T12" y="T13"/>
                </a:cxn>
              </a:cxnLst>
              <a:rect l="0" t="0" r="r" b="b"/>
              <a:pathLst>
                <a:path w="5" h="105">
                  <a:moveTo>
                    <a:pt x="4" y="59"/>
                  </a:moveTo>
                  <a:cubicBezTo>
                    <a:pt x="4" y="40"/>
                    <a:pt x="4" y="20"/>
                    <a:pt x="5" y="0"/>
                  </a:cubicBezTo>
                  <a:cubicBezTo>
                    <a:pt x="4" y="0"/>
                    <a:pt x="3" y="0"/>
                    <a:pt x="1" y="0"/>
                  </a:cubicBezTo>
                  <a:cubicBezTo>
                    <a:pt x="0" y="19"/>
                    <a:pt x="0" y="40"/>
                    <a:pt x="1" y="59"/>
                  </a:cubicBezTo>
                  <a:cubicBezTo>
                    <a:pt x="1" y="74"/>
                    <a:pt x="1" y="90"/>
                    <a:pt x="1" y="105"/>
                  </a:cubicBezTo>
                  <a:cubicBezTo>
                    <a:pt x="2" y="105"/>
                    <a:pt x="3" y="105"/>
                    <a:pt x="5" y="105"/>
                  </a:cubicBezTo>
                  <a:cubicBezTo>
                    <a:pt x="5" y="90"/>
                    <a:pt x="5" y="74"/>
                    <a:pt x="4"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Oval 34"/>
            <p:cNvSpPr>
              <a:spLocks noChangeArrowheads="1"/>
            </p:cNvSpPr>
            <p:nvPr/>
          </p:nvSpPr>
          <p:spPr bwMode="auto">
            <a:xfrm>
              <a:off x="8021432" y="2663536"/>
              <a:ext cx="57150" cy="5195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5"/>
            <p:cNvSpPr/>
            <p:nvPr/>
          </p:nvSpPr>
          <p:spPr bwMode="auto">
            <a:xfrm>
              <a:off x="7908864" y="2684318"/>
              <a:ext cx="143741" cy="140277"/>
            </a:xfrm>
            <a:custGeom>
              <a:gdLst>
                <a:gd name="T0" fmla="*/ 25 w 28"/>
                <a:gd name="T1" fmla="*/ 0 h 27"/>
                <a:gd name="T2" fmla="*/ 24 w 28"/>
                <a:gd name="T3" fmla="*/ 2 h 27"/>
                <a:gd name="T4" fmla="*/ 18 w 28"/>
                <a:gd name="T5" fmla="*/ 21 h 27"/>
                <a:gd name="T6" fmla="*/ 11 w 28"/>
                <a:gd name="T7" fmla="*/ 23 h 27"/>
                <a:gd name="T8" fmla="*/ 5 w 28"/>
                <a:gd name="T9" fmla="*/ 20 h 27"/>
                <a:gd name="T10" fmla="*/ 6 w 28"/>
                <a:gd name="T11" fmla="*/ 14 h 27"/>
                <a:gd name="T12" fmla="*/ 12 w 28"/>
                <a:gd name="T13" fmla="*/ 10 h 27"/>
                <a:gd name="T14" fmla="*/ 13 w 28"/>
                <a:gd name="T15" fmla="*/ 12 h 27"/>
                <a:gd name="T16" fmla="*/ 10 w 28"/>
                <a:gd name="T17" fmla="*/ 14 h 27"/>
                <a:gd name="T18" fmla="*/ 9 w 28"/>
                <a:gd name="T19" fmla="*/ 16 h 27"/>
                <a:gd name="T20" fmla="*/ 11 w 28"/>
                <a:gd name="T21" fmla="*/ 17 h 27"/>
                <a:gd name="T22" fmla="*/ 17 w 28"/>
                <a:gd name="T23" fmla="*/ 12 h 27"/>
                <a:gd name="T24" fmla="*/ 13 w 28"/>
                <a:gd name="T25" fmla="*/ 7 h 27"/>
                <a:gd name="T26" fmla="*/ 3 w 28"/>
                <a:gd name="T27" fmla="*/ 12 h 27"/>
                <a:gd name="T28" fmla="*/ 1 w 28"/>
                <a:gd name="T29" fmla="*/ 22 h 27"/>
                <a:gd name="T30" fmla="*/ 11 w 28"/>
                <a:gd name="T31" fmla="*/ 27 h 27"/>
                <a:gd name="T32" fmla="*/ 20 w 28"/>
                <a:gd name="T33" fmla="*/ 23 h 27"/>
                <a:gd name="T34" fmla="*/ 27 w 28"/>
                <a:gd name="T35" fmla="*/ 2 h 27"/>
                <a:gd name="T36" fmla="*/ 25 w 28"/>
                <a:gd name="T37" fmla="*/ 0 h 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7">
                  <a:moveTo>
                    <a:pt x="25" y="0"/>
                  </a:moveTo>
                  <a:cubicBezTo>
                    <a:pt x="24" y="0"/>
                    <a:pt x="24" y="1"/>
                    <a:pt x="24" y="2"/>
                  </a:cubicBezTo>
                  <a:cubicBezTo>
                    <a:pt x="24" y="8"/>
                    <a:pt x="22" y="16"/>
                    <a:pt x="18" y="21"/>
                  </a:cubicBezTo>
                  <a:cubicBezTo>
                    <a:pt x="16" y="23"/>
                    <a:pt x="14" y="23"/>
                    <a:pt x="11" y="23"/>
                  </a:cubicBezTo>
                  <a:cubicBezTo>
                    <a:pt x="8" y="23"/>
                    <a:pt x="6" y="22"/>
                    <a:pt x="5" y="20"/>
                  </a:cubicBezTo>
                  <a:cubicBezTo>
                    <a:pt x="4" y="18"/>
                    <a:pt x="4" y="16"/>
                    <a:pt x="6" y="14"/>
                  </a:cubicBezTo>
                  <a:cubicBezTo>
                    <a:pt x="8" y="10"/>
                    <a:pt x="11" y="10"/>
                    <a:pt x="12" y="10"/>
                  </a:cubicBezTo>
                  <a:cubicBezTo>
                    <a:pt x="12" y="11"/>
                    <a:pt x="13" y="11"/>
                    <a:pt x="13" y="12"/>
                  </a:cubicBezTo>
                  <a:cubicBezTo>
                    <a:pt x="13" y="12"/>
                    <a:pt x="12" y="13"/>
                    <a:pt x="10" y="14"/>
                  </a:cubicBezTo>
                  <a:cubicBezTo>
                    <a:pt x="9" y="14"/>
                    <a:pt x="9" y="15"/>
                    <a:pt x="9" y="16"/>
                  </a:cubicBezTo>
                  <a:cubicBezTo>
                    <a:pt x="9" y="17"/>
                    <a:pt x="10" y="18"/>
                    <a:pt x="11" y="17"/>
                  </a:cubicBezTo>
                  <a:cubicBezTo>
                    <a:pt x="16" y="16"/>
                    <a:pt x="17" y="13"/>
                    <a:pt x="17" y="12"/>
                  </a:cubicBezTo>
                  <a:cubicBezTo>
                    <a:pt x="17" y="10"/>
                    <a:pt x="15" y="8"/>
                    <a:pt x="13" y="7"/>
                  </a:cubicBezTo>
                  <a:cubicBezTo>
                    <a:pt x="10" y="6"/>
                    <a:pt x="6" y="7"/>
                    <a:pt x="3" y="12"/>
                  </a:cubicBezTo>
                  <a:cubicBezTo>
                    <a:pt x="0" y="15"/>
                    <a:pt x="0" y="19"/>
                    <a:pt x="1" y="22"/>
                  </a:cubicBezTo>
                  <a:cubicBezTo>
                    <a:pt x="3" y="25"/>
                    <a:pt x="6" y="27"/>
                    <a:pt x="11" y="27"/>
                  </a:cubicBezTo>
                  <a:cubicBezTo>
                    <a:pt x="14" y="27"/>
                    <a:pt x="18" y="26"/>
                    <a:pt x="20" y="23"/>
                  </a:cubicBezTo>
                  <a:cubicBezTo>
                    <a:pt x="25" y="18"/>
                    <a:pt x="28" y="9"/>
                    <a:pt x="27" y="2"/>
                  </a:cubicBezTo>
                  <a:cubicBezTo>
                    <a:pt x="27" y="1"/>
                    <a:pt x="26" y="0"/>
                    <a:pt x="2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6"/>
            <p:cNvSpPr/>
            <p:nvPr/>
          </p:nvSpPr>
          <p:spPr bwMode="auto">
            <a:xfrm>
              <a:off x="8052605" y="2689514"/>
              <a:ext cx="140277" cy="249382"/>
            </a:xfrm>
            <a:custGeom>
              <a:gdLst>
                <a:gd name="T0" fmla="*/ 1 w 27"/>
                <a:gd name="T1" fmla="*/ 0 h 48"/>
                <a:gd name="T2" fmla="*/ 0 w 27"/>
                <a:gd name="T3" fmla="*/ 2 h 48"/>
                <a:gd name="T4" fmla="*/ 12 w 27"/>
                <a:gd name="T5" fmla="*/ 39 h 48"/>
                <a:gd name="T6" fmla="*/ 22 w 27"/>
                <a:gd name="T7" fmla="*/ 47 h 48"/>
                <a:gd name="T8" fmla="*/ 26 w 27"/>
                <a:gd name="T9" fmla="*/ 41 h 48"/>
                <a:gd name="T10" fmla="*/ 17 w 27"/>
                <a:gd name="T11" fmla="*/ 26 h 48"/>
                <a:gd name="T12" fmla="*/ 15 w 27"/>
                <a:gd name="T13" fmla="*/ 27 h 48"/>
                <a:gd name="T14" fmla="*/ 16 w 27"/>
                <a:gd name="T15" fmla="*/ 29 h 48"/>
                <a:gd name="T16" fmla="*/ 23 w 27"/>
                <a:gd name="T17" fmla="*/ 41 h 48"/>
                <a:gd name="T18" fmla="*/ 21 w 27"/>
                <a:gd name="T19" fmla="*/ 44 h 48"/>
                <a:gd name="T20" fmla="*/ 15 w 27"/>
                <a:gd name="T21" fmla="*/ 37 h 48"/>
                <a:gd name="T22" fmla="*/ 3 w 27"/>
                <a:gd name="T23" fmla="*/ 2 h 48"/>
                <a:gd name="T24" fmla="*/ 1 w 27"/>
                <a:gd name="T25" fmla="*/ 0 h 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8">
                  <a:moveTo>
                    <a:pt x="1" y="0"/>
                  </a:moveTo>
                  <a:cubicBezTo>
                    <a:pt x="0" y="0"/>
                    <a:pt x="0" y="1"/>
                    <a:pt x="0" y="2"/>
                  </a:cubicBezTo>
                  <a:cubicBezTo>
                    <a:pt x="0" y="14"/>
                    <a:pt x="5" y="29"/>
                    <a:pt x="12" y="39"/>
                  </a:cubicBezTo>
                  <a:cubicBezTo>
                    <a:pt x="16" y="45"/>
                    <a:pt x="19" y="48"/>
                    <a:pt x="22" y="47"/>
                  </a:cubicBezTo>
                  <a:cubicBezTo>
                    <a:pt x="25" y="47"/>
                    <a:pt x="26" y="44"/>
                    <a:pt x="26" y="41"/>
                  </a:cubicBezTo>
                  <a:cubicBezTo>
                    <a:pt x="27" y="35"/>
                    <a:pt x="24" y="28"/>
                    <a:pt x="17" y="26"/>
                  </a:cubicBezTo>
                  <a:cubicBezTo>
                    <a:pt x="16" y="26"/>
                    <a:pt x="15" y="26"/>
                    <a:pt x="15" y="27"/>
                  </a:cubicBezTo>
                  <a:cubicBezTo>
                    <a:pt x="14" y="28"/>
                    <a:pt x="15" y="29"/>
                    <a:pt x="16" y="29"/>
                  </a:cubicBezTo>
                  <a:cubicBezTo>
                    <a:pt x="20" y="31"/>
                    <a:pt x="23" y="36"/>
                    <a:pt x="23" y="41"/>
                  </a:cubicBezTo>
                  <a:cubicBezTo>
                    <a:pt x="22" y="42"/>
                    <a:pt x="22" y="43"/>
                    <a:pt x="21" y="44"/>
                  </a:cubicBezTo>
                  <a:cubicBezTo>
                    <a:pt x="21" y="44"/>
                    <a:pt x="18" y="43"/>
                    <a:pt x="15" y="37"/>
                  </a:cubicBezTo>
                  <a:cubicBezTo>
                    <a:pt x="9" y="27"/>
                    <a:pt x="4" y="13"/>
                    <a:pt x="3" y="2"/>
                  </a:cubicBezTo>
                  <a:cubicBezTo>
                    <a:pt x="3"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val="970313416"/>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anim calcmode="lin" valueType="num">
                                      <p:cBhvr>
                                        <p:cTn id="15" dur="1000" fill="hold"/>
                                        <p:tgtEl>
                                          <p:spTgt spid="10"/>
                                        </p:tgtEl>
                                        <p:attrNameLst>
                                          <p:attrName>ppt_x</p:attrName>
                                        </p:attrNameLst>
                                      </p:cBhvr>
                                      <p:tavLst>
                                        <p:tav tm="0">
                                          <p:val>
                                            <p:strVal val="#ppt_x"/>
                                          </p:val>
                                        </p:tav>
                                        <p:tav tm="100000">
                                          <p:val>
                                            <p:strVal val="#ppt_x"/>
                                          </p:val>
                                        </p:tav>
                                      </p:tavLst>
                                    </p:anim>
                                    <p:anim calcmode="lin" valueType="num">
                                      <p:cBhvr>
                                        <p:cTn id="1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7" fill="hold" nodeType="clickPar">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inVertical)">
                                      <p:cBhvr>
                                        <p:cTn id="21" dur="500"/>
                                        <p:tgtEl>
                                          <p:spTgt spid="3"/>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childTnLst>
                    </p:cTn>
                  </p:par>
                  <p:par>
                    <p:cTn id="25" fill="hold" nodeType="clickPar">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barn(inVertical)">
                                      <p:cBhvr>
                                        <p:cTn id="29" dur="500"/>
                                        <p:tgtEl>
                                          <p:spTgt spid="4"/>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500"/>
                                        <p:tgtEl>
                                          <p:spTgt spid="6"/>
                                        </p:tgtEl>
                                      </p:cBhvr>
                                    </p:animEffect>
                                  </p:childTnLst>
                                </p:cTn>
                              </p:par>
                            </p:childTnLst>
                          </p:cTn>
                        </p:par>
                      </p:childTnLst>
                    </p:cTn>
                  </p:par>
                  <p:par>
                    <p:cTn id="33" fill="hold" nodeType="clickPar">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ipe(left)">
                                      <p:cBhvr>
                                        <p:cTn id="37" dur="500"/>
                                        <p:tgtEl>
                                          <p:spTgt spid="11"/>
                                        </p:tgtEl>
                                      </p:cBhvr>
                                    </p:animEffect>
                                  </p:childTnLst>
                                </p:cTn>
                              </p:par>
                            </p:childTnLst>
                          </p:cTn>
                        </p:par>
                      </p:childTnLst>
                    </p:cTn>
                  </p:par>
                  <p:par>
                    <p:cTn id="38" fill="hold" nodeType="clickPar">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fade">
                                      <p:cBhvr>
                                        <p:cTn id="42" dur="500"/>
                                        <p:tgtEl>
                                          <p:spTgt spid="71"/>
                                        </p:tgtEl>
                                      </p:cBhvr>
                                    </p:animEffect>
                                  </p:childTnLst>
                                </p:cTn>
                              </p:par>
                              <p:par>
                                <p:cTn id="43" presetID="10" presetClass="entr" presetSubtype="0" fill="hold" nodeType="with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fade">
                                      <p:cBhvr>
                                        <p:cTn id="45" dur="500"/>
                                        <p:tgtEl>
                                          <p:spTgt spid="12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00"/>
                                        </p:tgtEl>
                                        <p:attrNameLst>
                                          <p:attrName>style.visibility</p:attrName>
                                        </p:attrNameLst>
                                      </p:cBhvr>
                                      <p:to>
                                        <p:strVal val="visible"/>
                                      </p:to>
                                    </p:set>
                                    <p:animEffect transition="in" filter="fade">
                                      <p:cBhvr>
                                        <p:cTn id="48" dur="500"/>
                                        <p:tgtEl>
                                          <p:spTgt spid="300"/>
                                        </p:tgtEl>
                                      </p:cBhvr>
                                    </p:animEffect>
                                  </p:childTnLst>
                                </p:cTn>
                              </p:par>
                              <p:par>
                                <p:cTn id="49" presetID="10" presetClass="entr" presetSubtype="0" fill="hold" nodeType="withEffect">
                                  <p:stCondLst>
                                    <p:cond delay="0"/>
                                  </p:stCondLst>
                                  <p:childTnLst>
                                    <p:set>
                                      <p:cBhvr>
                                        <p:cTn id="50" dur="1" fill="hold">
                                          <p:stCondLst>
                                            <p:cond delay="0"/>
                                          </p:stCondLst>
                                        </p:cTn>
                                        <p:tgtEl>
                                          <p:spTgt spid="185"/>
                                        </p:tgtEl>
                                        <p:attrNameLst>
                                          <p:attrName>style.visibility</p:attrName>
                                        </p:attrNameLst>
                                      </p:cBhvr>
                                      <p:to>
                                        <p:strVal val="visible"/>
                                      </p:to>
                                    </p:set>
                                    <p:animEffect transition="in" filter="fade">
                                      <p:cBhvr>
                                        <p:cTn id="51" dur="500"/>
                                        <p:tgtEl>
                                          <p:spTgt spid="185"/>
                                        </p:tgtEl>
                                      </p:cBhvr>
                                    </p:animEffect>
                                  </p:childTnLst>
                                </p:cTn>
                              </p:par>
                              <p:par>
                                <p:cTn id="52" presetID="10" presetClass="entr" presetSubtype="0" fill="hold" nodeType="withEffect">
                                  <p:stCondLst>
                                    <p:cond delay="0"/>
                                  </p:stCondLst>
                                  <p:childTnLst>
                                    <p:set>
                                      <p:cBhvr>
                                        <p:cTn id="53" dur="1" fill="hold">
                                          <p:stCondLst>
                                            <p:cond delay="0"/>
                                          </p:stCondLst>
                                        </p:cTn>
                                        <p:tgtEl>
                                          <p:spTgt spid="242"/>
                                        </p:tgtEl>
                                        <p:attrNameLst>
                                          <p:attrName>style.visibility</p:attrName>
                                        </p:attrNameLst>
                                      </p:cBhvr>
                                      <p:to>
                                        <p:strVal val="visible"/>
                                      </p:to>
                                    </p:set>
                                    <p:animEffect transition="in" filter="fade">
                                      <p:cBhvr>
                                        <p:cTn id="54" dur="500"/>
                                        <p:tgtEl>
                                          <p:spTgt spid="24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99"/>
                                        </p:tgtEl>
                                        <p:attrNameLst>
                                          <p:attrName>style.visibility</p:attrName>
                                        </p:attrNameLst>
                                      </p:cBhvr>
                                      <p:to>
                                        <p:strVal val="visible"/>
                                      </p:to>
                                    </p:set>
                                    <p:animEffect transition="in" filter="fade">
                                      <p:cBhvr>
                                        <p:cTn id="57" dur="500"/>
                                        <p:tgtEl>
                                          <p:spTgt spid="299"/>
                                        </p:tgtEl>
                                      </p:cBhvr>
                                    </p:animEffect>
                                  </p:childTnLst>
                                </p:cTn>
                              </p:par>
                              <p:par>
                                <p:cTn id="58" presetID="10"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fade">
                                      <p:cBhvr>
                                        <p:cTn id="60" dur="500"/>
                                        <p:tgtEl>
                                          <p:spTgt spid="14"/>
                                        </p:tgtEl>
                                      </p:cBhvr>
                                    </p:animEffect>
                                  </p:childTnLst>
                                </p:cTn>
                              </p:par>
                            </p:childTnLst>
                          </p:cTn>
                        </p:par>
                      </p:childTnLst>
                    </p:cTn>
                  </p:par>
                  <p:par>
                    <p:cTn id="61" fill="hold" nodeType="clickPar">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303"/>
                                        </p:tgtEl>
                                        <p:attrNameLst>
                                          <p:attrName>style.visibility</p:attrName>
                                        </p:attrNameLst>
                                      </p:cBhvr>
                                      <p:to>
                                        <p:strVal val="visible"/>
                                      </p:to>
                                    </p:set>
                                    <p:anim calcmode="lin" valueType="num">
                                      <p:cBhvr additive="base">
                                        <p:cTn id="65" dur="500" fill="hold"/>
                                        <p:tgtEl>
                                          <p:spTgt spid="303"/>
                                        </p:tgtEl>
                                        <p:attrNameLst>
                                          <p:attrName>ppt_x</p:attrName>
                                        </p:attrNameLst>
                                      </p:cBhvr>
                                      <p:tavLst>
                                        <p:tav tm="0">
                                          <p:val>
                                            <p:strVal val="0-#ppt_w/2"/>
                                          </p:val>
                                        </p:tav>
                                        <p:tav tm="100000">
                                          <p:val>
                                            <p:strVal val="#ppt_x"/>
                                          </p:val>
                                        </p:tav>
                                      </p:tavLst>
                                    </p:anim>
                                    <p:anim calcmode="lin" valueType="num">
                                      <p:cBhvr additive="base">
                                        <p:cTn id="66" dur="500" fill="hold"/>
                                        <p:tgtEl>
                                          <p:spTgt spid="303"/>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p:stCondLst>
                              <p:cond delay="0"/>
                            </p:stCondLst>
                            <p:childTnLst>
                              <p:par>
                                <p:cTn id="69" presetID="2" presetClass="entr" presetSubtype="6" fill="hold" nodeType="clickEffect">
                                  <p:stCondLst>
                                    <p:cond delay="0"/>
                                  </p:stCondLst>
                                  <p:childTnLst>
                                    <p:set>
                                      <p:cBhvr>
                                        <p:cTn id="70" dur="1" fill="hold">
                                          <p:stCondLst>
                                            <p:cond delay="0"/>
                                          </p:stCondLst>
                                        </p:cTn>
                                        <p:tgtEl>
                                          <p:spTgt spid="314"/>
                                        </p:tgtEl>
                                        <p:attrNameLst>
                                          <p:attrName>style.visibility</p:attrName>
                                        </p:attrNameLst>
                                      </p:cBhvr>
                                      <p:to>
                                        <p:strVal val="visible"/>
                                      </p:to>
                                    </p:set>
                                    <p:anim calcmode="lin" valueType="num">
                                      <p:cBhvr additive="base">
                                        <p:cTn id="71" dur="500" fill="hold"/>
                                        <p:tgtEl>
                                          <p:spTgt spid="314"/>
                                        </p:tgtEl>
                                        <p:attrNameLst>
                                          <p:attrName>ppt_x</p:attrName>
                                        </p:attrNameLst>
                                      </p:cBhvr>
                                      <p:tavLst>
                                        <p:tav tm="0">
                                          <p:val>
                                            <p:strVal val="1+#ppt_w/2"/>
                                          </p:val>
                                        </p:tav>
                                        <p:tav tm="100000">
                                          <p:val>
                                            <p:strVal val="#ppt_x"/>
                                          </p:val>
                                        </p:tav>
                                      </p:tavLst>
                                    </p:anim>
                                    <p:anim calcmode="lin" valueType="num">
                                      <p:cBhvr additive="base">
                                        <p:cTn id="72" dur="500" fill="hold"/>
                                        <p:tgtEl>
                                          <p:spTgt spid="3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animBg="1"/>
      <p:bldP spid="3" grpId="0"/>
      <p:bldP spid="4" grpId="0"/>
      <p:bldP spid="299" grpId="0" animBg="1"/>
      <p:bldP spid="300" grpId="0" animBg="1"/>
    </p:bldLst>
  </p:timing>
</p:sld>
</file>

<file path=ppt/slides/slide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563" name="组合 562"/>
          <p:cNvGrpSpPr/>
          <p:nvPr/>
        </p:nvGrpSpPr>
        <p:grpSpPr>
          <a:xfrm>
            <a:off x="1412169" y="847709"/>
            <a:ext cx="4176713" cy="3676651"/>
            <a:chOff x="1328738" y="1268412"/>
            <a:chExt cx="4176713" cy="3676651"/>
          </a:xfrm>
        </p:grpSpPr>
        <p:sp>
          <p:nvSpPr>
            <p:cNvPr id="203" name="Freeform 344"/>
            <p:cNvSpPr/>
            <p:nvPr/>
          </p:nvSpPr>
          <p:spPr bwMode="auto">
            <a:xfrm>
              <a:off x="1582738" y="2622549"/>
              <a:ext cx="1614488" cy="1395413"/>
            </a:xfrm>
            <a:custGeom>
              <a:gdLst>
                <a:gd name="T0" fmla="*/ 77 w 430"/>
                <a:gd name="T1" fmla="*/ 0 h 372"/>
                <a:gd name="T2" fmla="*/ 27 w 430"/>
                <a:gd name="T3" fmla="*/ 247 h 372"/>
                <a:gd name="T4" fmla="*/ 212 w 430"/>
                <a:gd name="T5" fmla="*/ 55 h 372"/>
                <a:gd name="T6" fmla="*/ 201 w 430"/>
                <a:gd name="T7" fmla="*/ 46 h 372"/>
                <a:gd name="T8" fmla="*/ 77 w 430"/>
                <a:gd name="T9" fmla="*/ 0 h 372"/>
              </a:gdLst>
              <a:cxnLst>
                <a:cxn ang="0">
                  <a:pos x="T0" y="T1"/>
                </a:cxn>
                <a:cxn ang="0">
                  <a:pos x="T2" y="T3"/>
                </a:cxn>
                <a:cxn ang="0">
                  <a:pos x="T4" y="T5"/>
                </a:cxn>
                <a:cxn ang="0">
                  <a:pos x="T6" y="T7"/>
                </a:cxn>
                <a:cxn ang="0">
                  <a:pos x="T8" y="T9"/>
                </a:cxn>
              </a:cxnLst>
              <a:rect l="0" t="0" r="r" b="b"/>
              <a:pathLst>
                <a:path w="430" h="372">
                  <a:moveTo>
                    <a:pt x="77" y="0"/>
                  </a:moveTo>
                  <a:cubicBezTo>
                    <a:pt x="53" y="17"/>
                    <a:pt x="0" y="192"/>
                    <a:pt x="27" y="247"/>
                  </a:cubicBezTo>
                  <a:cubicBezTo>
                    <a:pt x="89" y="372"/>
                    <a:pt x="430" y="308"/>
                    <a:pt x="212" y="55"/>
                  </a:cubicBezTo>
                  <a:cubicBezTo>
                    <a:pt x="210" y="54"/>
                    <a:pt x="203" y="46"/>
                    <a:pt x="201" y="46"/>
                  </a:cubicBezTo>
                  <a:lnTo>
                    <a:pt x="77"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45"/>
            <p:cNvSpPr/>
            <p:nvPr/>
          </p:nvSpPr>
          <p:spPr bwMode="auto">
            <a:xfrm>
              <a:off x="1766888" y="2682874"/>
              <a:ext cx="954088" cy="1079500"/>
            </a:xfrm>
            <a:custGeom>
              <a:gdLst>
                <a:gd name="T0" fmla="*/ 7 w 254"/>
                <a:gd name="T1" fmla="*/ 0 h 288"/>
                <a:gd name="T2" fmla="*/ 0 w 254"/>
                <a:gd name="T3" fmla="*/ 83 h 288"/>
                <a:gd name="T4" fmla="*/ 117 w 254"/>
                <a:gd name="T5" fmla="*/ 136 h 288"/>
                <a:gd name="T6" fmla="*/ 191 w 254"/>
                <a:gd name="T7" fmla="*/ 288 h 288"/>
                <a:gd name="T8" fmla="*/ 254 w 254"/>
                <a:gd name="T9" fmla="*/ 202 h 288"/>
                <a:gd name="T10" fmla="*/ 219 w 254"/>
                <a:gd name="T11" fmla="*/ 39 h 288"/>
                <a:gd name="T12" fmla="*/ 7 w 254"/>
                <a:gd name="T13" fmla="*/ 0 h 288"/>
              </a:gdLst>
              <a:cxnLst>
                <a:cxn ang="0">
                  <a:pos x="T0" y="T1"/>
                </a:cxn>
                <a:cxn ang="0">
                  <a:pos x="T2" y="T3"/>
                </a:cxn>
                <a:cxn ang="0">
                  <a:pos x="T4" y="T5"/>
                </a:cxn>
                <a:cxn ang="0">
                  <a:pos x="T6" y="T7"/>
                </a:cxn>
                <a:cxn ang="0">
                  <a:pos x="T8" y="T9"/>
                </a:cxn>
                <a:cxn ang="0">
                  <a:pos x="T10" y="T11"/>
                </a:cxn>
                <a:cxn ang="0">
                  <a:pos x="T12" y="T13"/>
                </a:cxn>
              </a:cxnLst>
              <a:rect l="0" t="0" r="r" b="b"/>
              <a:pathLst>
                <a:path w="254" h="288">
                  <a:moveTo>
                    <a:pt x="7" y="0"/>
                  </a:moveTo>
                  <a:cubicBezTo>
                    <a:pt x="0" y="83"/>
                    <a:pt x="0" y="83"/>
                    <a:pt x="0" y="83"/>
                  </a:cubicBezTo>
                  <a:cubicBezTo>
                    <a:pt x="27" y="30"/>
                    <a:pt x="58" y="167"/>
                    <a:pt x="117" y="136"/>
                  </a:cubicBezTo>
                  <a:cubicBezTo>
                    <a:pt x="223" y="82"/>
                    <a:pt x="218" y="269"/>
                    <a:pt x="191" y="288"/>
                  </a:cubicBezTo>
                  <a:cubicBezTo>
                    <a:pt x="254" y="202"/>
                    <a:pt x="254" y="202"/>
                    <a:pt x="254" y="202"/>
                  </a:cubicBezTo>
                  <a:cubicBezTo>
                    <a:pt x="219" y="39"/>
                    <a:pt x="219" y="39"/>
                    <a:pt x="219" y="39"/>
                  </a:cubicBezTo>
                  <a:lnTo>
                    <a:pt x="7" y="0"/>
                  </a:ln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46"/>
            <p:cNvSpPr/>
            <p:nvPr/>
          </p:nvSpPr>
          <p:spPr bwMode="auto">
            <a:xfrm>
              <a:off x="3636963" y="3038474"/>
              <a:ext cx="1163638" cy="503238"/>
            </a:xfrm>
            <a:custGeom>
              <a:gdLst>
                <a:gd name="T0" fmla="*/ 100 w 310"/>
                <a:gd name="T1" fmla="*/ 4 h 134"/>
                <a:gd name="T2" fmla="*/ 18 w 310"/>
                <a:gd name="T3" fmla="*/ 47 h 134"/>
                <a:gd name="T4" fmla="*/ 310 w 310"/>
                <a:gd name="T5" fmla="*/ 0 h 134"/>
                <a:gd name="T6" fmla="*/ 100 w 310"/>
                <a:gd name="T7" fmla="*/ 4 h 134"/>
              </a:gdLst>
              <a:cxnLst>
                <a:cxn ang="0">
                  <a:pos x="T0" y="T1"/>
                </a:cxn>
                <a:cxn ang="0">
                  <a:pos x="T2" y="T3"/>
                </a:cxn>
                <a:cxn ang="0">
                  <a:pos x="T4" y="T5"/>
                </a:cxn>
                <a:cxn ang="0">
                  <a:pos x="T6" y="T7"/>
                </a:cxn>
              </a:cxnLst>
              <a:rect l="0" t="0" r="r" b="b"/>
              <a:pathLst>
                <a:path w="310" h="134">
                  <a:moveTo>
                    <a:pt x="100" y="4"/>
                  </a:moveTo>
                  <a:cubicBezTo>
                    <a:pt x="18" y="47"/>
                    <a:pt x="18" y="47"/>
                    <a:pt x="18" y="47"/>
                  </a:cubicBezTo>
                  <a:cubicBezTo>
                    <a:pt x="0" y="94"/>
                    <a:pt x="310" y="134"/>
                    <a:pt x="310" y="0"/>
                  </a:cubicBezTo>
                  <a:lnTo>
                    <a:pt x="100" y="4"/>
                  </a:ln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7"/>
            <p:cNvSpPr/>
            <p:nvPr/>
          </p:nvSpPr>
          <p:spPr bwMode="auto">
            <a:xfrm>
              <a:off x="3617913" y="3027362"/>
              <a:ext cx="1163638" cy="447675"/>
            </a:xfrm>
            <a:custGeom>
              <a:gdLst>
                <a:gd name="T0" fmla="*/ 100 w 310"/>
                <a:gd name="T1" fmla="*/ 9 h 119"/>
                <a:gd name="T2" fmla="*/ 18 w 310"/>
                <a:gd name="T3" fmla="*/ 49 h 119"/>
                <a:gd name="T4" fmla="*/ 310 w 310"/>
                <a:gd name="T5" fmla="*/ 0 h 119"/>
                <a:gd name="T6" fmla="*/ 100 w 310"/>
                <a:gd name="T7" fmla="*/ 9 h 119"/>
              </a:gdLst>
              <a:cxnLst>
                <a:cxn ang="0">
                  <a:pos x="T0" y="T1"/>
                </a:cxn>
                <a:cxn ang="0">
                  <a:pos x="T2" y="T3"/>
                </a:cxn>
                <a:cxn ang="0">
                  <a:pos x="T4" y="T5"/>
                </a:cxn>
                <a:cxn ang="0">
                  <a:pos x="T6" y="T7"/>
                </a:cxn>
              </a:cxnLst>
              <a:rect l="0" t="0" r="r" b="b"/>
              <a:pathLst>
                <a:path w="310" h="119">
                  <a:moveTo>
                    <a:pt x="100" y="9"/>
                  </a:moveTo>
                  <a:cubicBezTo>
                    <a:pt x="18" y="49"/>
                    <a:pt x="18" y="49"/>
                    <a:pt x="18" y="49"/>
                  </a:cubicBezTo>
                  <a:cubicBezTo>
                    <a:pt x="0" y="92"/>
                    <a:pt x="310" y="119"/>
                    <a:pt x="310" y="0"/>
                  </a:cubicBezTo>
                  <a:lnTo>
                    <a:pt x="100" y="9"/>
                  </a:lnTo>
                  <a:close/>
                </a:path>
              </a:pathLst>
            </a:custGeom>
            <a:solidFill>
              <a:srgbClr val="8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48"/>
            <p:cNvSpPr/>
            <p:nvPr/>
          </p:nvSpPr>
          <p:spPr bwMode="auto">
            <a:xfrm>
              <a:off x="3527426" y="2525712"/>
              <a:ext cx="1460500" cy="719138"/>
            </a:xfrm>
            <a:custGeom>
              <a:gdLst>
                <a:gd name="T0" fmla="*/ 316 w 389"/>
                <a:gd name="T1" fmla="*/ 6 h 192"/>
                <a:gd name="T2" fmla="*/ 58 w 389"/>
                <a:gd name="T3" fmla="*/ 0 h 192"/>
                <a:gd name="T4" fmla="*/ 24 w 389"/>
                <a:gd name="T5" fmla="*/ 168 h 192"/>
                <a:gd name="T6" fmla="*/ 166 w 389"/>
                <a:gd name="T7" fmla="*/ 175 h 192"/>
                <a:gd name="T8" fmla="*/ 179 w 389"/>
                <a:gd name="T9" fmla="*/ 169 h 192"/>
                <a:gd name="T10" fmla="*/ 199 w 389"/>
                <a:gd name="T11" fmla="*/ 180 h 192"/>
                <a:gd name="T12" fmla="*/ 362 w 389"/>
                <a:gd name="T13" fmla="*/ 161 h 192"/>
                <a:gd name="T14" fmla="*/ 316 w 389"/>
                <a:gd name="T15" fmla="*/ 6 h 19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192">
                  <a:moveTo>
                    <a:pt x="316" y="6"/>
                  </a:moveTo>
                  <a:cubicBezTo>
                    <a:pt x="226" y="4"/>
                    <a:pt x="147" y="2"/>
                    <a:pt x="58" y="0"/>
                  </a:cubicBezTo>
                  <a:cubicBezTo>
                    <a:pt x="0" y="63"/>
                    <a:pt x="4" y="140"/>
                    <a:pt x="24" y="168"/>
                  </a:cubicBezTo>
                  <a:cubicBezTo>
                    <a:pt x="38" y="189"/>
                    <a:pt x="162" y="192"/>
                    <a:pt x="166" y="175"/>
                  </a:cubicBezTo>
                  <a:cubicBezTo>
                    <a:pt x="168" y="166"/>
                    <a:pt x="176" y="164"/>
                    <a:pt x="179" y="169"/>
                  </a:cubicBezTo>
                  <a:cubicBezTo>
                    <a:pt x="179" y="170"/>
                    <a:pt x="185" y="179"/>
                    <a:pt x="199" y="180"/>
                  </a:cubicBezTo>
                  <a:cubicBezTo>
                    <a:pt x="255" y="186"/>
                    <a:pt x="346" y="172"/>
                    <a:pt x="362" y="161"/>
                  </a:cubicBezTo>
                  <a:cubicBezTo>
                    <a:pt x="389" y="143"/>
                    <a:pt x="354" y="32"/>
                    <a:pt x="316" y="6"/>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49"/>
            <p:cNvSpPr/>
            <p:nvPr/>
          </p:nvSpPr>
          <p:spPr bwMode="auto">
            <a:xfrm>
              <a:off x="3568701" y="2555874"/>
              <a:ext cx="1358900" cy="666750"/>
            </a:xfrm>
            <a:custGeom>
              <a:gdLst>
                <a:gd name="T0" fmla="*/ 294 w 362"/>
                <a:gd name="T1" fmla="*/ 5 h 178"/>
                <a:gd name="T2" fmla="*/ 54 w 362"/>
                <a:gd name="T3" fmla="*/ 0 h 178"/>
                <a:gd name="T4" fmla="*/ 22 w 362"/>
                <a:gd name="T5" fmla="*/ 157 h 178"/>
                <a:gd name="T6" fmla="*/ 154 w 362"/>
                <a:gd name="T7" fmla="*/ 163 h 178"/>
                <a:gd name="T8" fmla="*/ 166 w 362"/>
                <a:gd name="T9" fmla="*/ 157 h 178"/>
                <a:gd name="T10" fmla="*/ 185 w 362"/>
                <a:gd name="T11" fmla="*/ 168 h 178"/>
                <a:gd name="T12" fmla="*/ 337 w 362"/>
                <a:gd name="T13" fmla="*/ 150 h 178"/>
                <a:gd name="T14" fmla="*/ 294 w 362"/>
                <a:gd name="T15" fmla="*/ 5 h 17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78">
                  <a:moveTo>
                    <a:pt x="294" y="5"/>
                  </a:moveTo>
                  <a:cubicBezTo>
                    <a:pt x="210" y="3"/>
                    <a:pt x="137" y="2"/>
                    <a:pt x="54" y="0"/>
                  </a:cubicBezTo>
                  <a:cubicBezTo>
                    <a:pt x="0" y="59"/>
                    <a:pt x="4" y="130"/>
                    <a:pt x="22" y="157"/>
                  </a:cubicBezTo>
                  <a:cubicBezTo>
                    <a:pt x="35" y="176"/>
                    <a:pt x="150" y="178"/>
                    <a:pt x="154" y="163"/>
                  </a:cubicBezTo>
                  <a:cubicBezTo>
                    <a:pt x="156" y="155"/>
                    <a:pt x="164" y="153"/>
                    <a:pt x="166" y="157"/>
                  </a:cubicBezTo>
                  <a:cubicBezTo>
                    <a:pt x="167" y="158"/>
                    <a:pt x="172" y="166"/>
                    <a:pt x="185" y="168"/>
                  </a:cubicBezTo>
                  <a:cubicBezTo>
                    <a:pt x="237" y="173"/>
                    <a:pt x="322" y="160"/>
                    <a:pt x="337" y="150"/>
                  </a:cubicBezTo>
                  <a:cubicBezTo>
                    <a:pt x="362" y="133"/>
                    <a:pt x="329" y="30"/>
                    <a:pt x="294" y="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0"/>
            <p:cNvSpPr/>
            <p:nvPr/>
          </p:nvSpPr>
          <p:spPr bwMode="auto">
            <a:xfrm>
              <a:off x="3557588" y="2897187"/>
              <a:ext cx="1392238" cy="355600"/>
            </a:xfrm>
            <a:custGeom>
              <a:gdLst>
                <a:gd name="T0" fmla="*/ 2 w 371"/>
                <a:gd name="T1" fmla="*/ 9 h 95"/>
                <a:gd name="T2" fmla="*/ 360 w 371"/>
                <a:gd name="T3" fmla="*/ 0 h 95"/>
                <a:gd name="T4" fmla="*/ 366 w 371"/>
                <a:gd name="T5" fmla="*/ 57 h 95"/>
                <a:gd name="T6" fmla="*/ 7 w 371"/>
                <a:gd name="T7" fmla="*/ 66 h 95"/>
                <a:gd name="T8" fmla="*/ 2 w 371"/>
                <a:gd name="T9" fmla="*/ 9 h 95"/>
              </a:gdLst>
              <a:cxnLst>
                <a:cxn ang="0">
                  <a:pos x="T0" y="T1"/>
                </a:cxn>
                <a:cxn ang="0">
                  <a:pos x="T2" y="T3"/>
                </a:cxn>
                <a:cxn ang="0">
                  <a:pos x="T4" y="T5"/>
                </a:cxn>
                <a:cxn ang="0">
                  <a:pos x="T6" y="T7"/>
                </a:cxn>
                <a:cxn ang="0">
                  <a:pos x="T8" y="T9"/>
                </a:cxn>
              </a:cxnLst>
              <a:rect l="0" t="0" r="r" b="b"/>
              <a:pathLst>
                <a:path w="371" h="95">
                  <a:moveTo>
                    <a:pt x="2" y="9"/>
                  </a:moveTo>
                  <a:cubicBezTo>
                    <a:pt x="125" y="42"/>
                    <a:pt x="258" y="20"/>
                    <a:pt x="360" y="0"/>
                  </a:cubicBezTo>
                  <a:cubicBezTo>
                    <a:pt x="363" y="4"/>
                    <a:pt x="371" y="44"/>
                    <a:pt x="366" y="57"/>
                  </a:cubicBezTo>
                  <a:cubicBezTo>
                    <a:pt x="251" y="78"/>
                    <a:pt x="108" y="95"/>
                    <a:pt x="7" y="66"/>
                  </a:cubicBezTo>
                  <a:cubicBezTo>
                    <a:pt x="5" y="62"/>
                    <a:pt x="0" y="15"/>
                    <a:pt x="2" y="9"/>
                  </a:cubicBezTo>
                  <a:close/>
                </a:path>
              </a:pathLst>
            </a:custGeom>
            <a:solidFill>
              <a:srgbClr val="6F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1"/>
            <p:cNvSpPr/>
            <p:nvPr/>
          </p:nvSpPr>
          <p:spPr bwMode="auto">
            <a:xfrm>
              <a:off x="3557588" y="2870199"/>
              <a:ext cx="1392238" cy="357188"/>
            </a:xfrm>
            <a:custGeom>
              <a:gdLst>
                <a:gd name="T0" fmla="*/ 2 w 371"/>
                <a:gd name="T1" fmla="*/ 9 h 95"/>
                <a:gd name="T2" fmla="*/ 360 w 371"/>
                <a:gd name="T3" fmla="*/ 0 h 95"/>
                <a:gd name="T4" fmla="*/ 366 w 371"/>
                <a:gd name="T5" fmla="*/ 57 h 95"/>
                <a:gd name="T6" fmla="*/ 7 w 371"/>
                <a:gd name="T7" fmla="*/ 66 h 95"/>
                <a:gd name="T8" fmla="*/ 2 w 371"/>
                <a:gd name="T9" fmla="*/ 9 h 95"/>
              </a:gdLst>
              <a:cxnLst>
                <a:cxn ang="0">
                  <a:pos x="T0" y="T1"/>
                </a:cxn>
                <a:cxn ang="0">
                  <a:pos x="T2" y="T3"/>
                </a:cxn>
                <a:cxn ang="0">
                  <a:pos x="T4" y="T5"/>
                </a:cxn>
                <a:cxn ang="0">
                  <a:pos x="T6" y="T7"/>
                </a:cxn>
                <a:cxn ang="0">
                  <a:pos x="T8" y="T9"/>
                </a:cxn>
              </a:cxnLst>
              <a:rect l="0" t="0" r="r" b="b"/>
              <a:pathLst>
                <a:path w="371" h="95">
                  <a:moveTo>
                    <a:pt x="2" y="9"/>
                  </a:moveTo>
                  <a:cubicBezTo>
                    <a:pt x="122" y="17"/>
                    <a:pt x="258" y="20"/>
                    <a:pt x="360" y="0"/>
                  </a:cubicBezTo>
                  <a:cubicBezTo>
                    <a:pt x="363" y="4"/>
                    <a:pt x="371" y="44"/>
                    <a:pt x="366" y="57"/>
                  </a:cubicBezTo>
                  <a:cubicBezTo>
                    <a:pt x="251" y="78"/>
                    <a:pt x="108" y="95"/>
                    <a:pt x="7" y="66"/>
                  </a:cubicBezTo>
                  <a:cubicBezTo>
                    <a:pt x="5" y="62"/>
                    <a:pt x="0" y="15"/>
                    <a:pt x="2" y="9"/>
                  </a:cubicBezTo>
                  <a:close/>
                </a:path>
              </a:pathLst>
            </a:custGeom>
            <a:solidFill>
              <a:srgbClr val="4B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2"/>
            <p:cNvSpPr/>
            <p:nvPr/>
          </p:nvSpPr>
          <p:spPr bwMode="auto">
            <a:xfrm>
              <a:off x="3549651" y="3167062"/>
              <a:ext cx="638175" cy="165100"/>
            </a:xfrm>
            <a:custGeom>
              <a:gdLst>
                <a:gd name="T0" fmla="*/ 160 w 170"/>
                <a:gd name="T1" fmla="*/ 1 h 44"/>
                <a:gd name="T2" fmla="*/ 18 w 170"/>
                <a:gd name="T3" fmla="*/ 2 h 44"/>
                <a:gd name="T4" fmla="*/ 21 w 170"/>
                <a:gd name="T5" fmla="*/ 30 h 44"/>
                <a:gd name="T6" fmla="*/ 151 w 170"/>
                <a:gd name="T7" fmla="*/ 18 h 44"/>
                <a:gd name="T8" fmla="*/ 160 w 170"/>
                <a:gd name="T9" fmla="*/ 1 h 44"/>
              </a:gd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3"/>
            <p:cNvSpPr/>
            <p:nvPr/>
          </p:nvSpPr>
          <p:spPr bwMode="auto">
            <a:xfrm>
              <a:off x="3549651" y="3148012"/>
              <a:ext cx="638175" cy="165100"/>
            </a:xfrm>
            <a:custGeom>
              <a:gdLst>
                <a:gd name="T0" fmla="*/ 160 w 170"/>
                <a:gd name="T1" fmla="*/ 1 h 44"/>
                <a:gd name="T2" fmla="*/ 18 w 170"/>
                <a:gd name="T3" fmla="*/ 2 h 44"/>
                <a:gd name="T4" fmla="*/ 21 w 170"/>
                <a:gd name="T5" fmla="*/ 30 h 44"/>
                <a:gd name="T6" fmla="*/ 151 w 170"/>
                <a:gd name="T7" fmla="*/ 18 h 44"/>
                <a:gd name="T8" fmla="*/ 160 w 170"/>
                <a:gd name="T9" fmla="*/ 1 h 44"/>
              </a:gd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
            <p:cNvSpPr/>
            <p:nvPr/>
          </p:nvSpPr>
          <p:spPr bwMode="auto">
            <a:xfrm>
              <a:off x="4151313" y="3136899"/>
              <a:ext cx="784225" cy="179388"/>
            </a:xfrm>
            <a:custGeom>
              <a:gdLst>
                <a:gd name="T0" fmla="*/ 12 w 209"/>
                <a:gd name="T1" fmla="*/ 9 h 48"/>
                <a:gd name="T2" fmla="*/ 185 w 209"/>
                <a:gd name="T3" fmla="*/ 2 h 48"/>
                <a:gd name="T4" fmla="*/ 184 w 209"/>
                <a:gd name="T5" fmla="*/ 30 h 48"/>
                <a:gd name="T6" fmla="*/ 17 w 209"/>
                <a:gd name="T7" fmla="*/ 20 h 48"/>
                <a:gd name="T8" fmla="*/ 12 w 209"/>
                <a:gd name="T9" fmla="*/ 9 h 48"/>
              </a:gd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5"/>
            <p:cNvSpPr/>
            <p:nvPr/>
          </p:nvSpPr>
          <p:spPr bwMode="auto">
            <a:xfrm>
              <a:off x="4151313" y="3117849"/>
              <a:ext cx="784225" cy="179388"/>
            </a:xfrm>
            <a:custGeom>
              <a:gdLst>
                <a:gd name="T0" fmla="*/ 12 w 209"/>
                <a:gd name="T1" fmla="*/ 9 h 48"/>
                <a:gd name="T2" fmla="*/ 185 w 209"/>
                <a:gd name="T3" fmla="*/ 2 h 48"/>
                <a:gd name="T4" fmla="*/ 184 w 209"/>
                <a:gd name="T5" fmla="*/ 30 h 48"/>
                <a:gd name="T6" fmla="*/ 17 w 209"/>
                <a:gd name="T7" fmla="*/ 20 h 48"/>
                <a:gd name="T8" fmla="*/ 12 w 209"/>
                <a:gd name="T9" fmla="*/ 9 h 48"/>
              </a:gd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6"/>
            <p:cNvSpPr>
              <a:spLocks noEditPoints="1"/>
            </p:cNvSpPr>
            <p:nvPr/>
          </p:nvSpPr>
          <p:spPr bwMode="auto">
            <a:xfrm>
              <a:off x="3962401" y="2900362"/>
              <a:ext cx="376238" cy="315913"/>
            </a:xfrm>
            <a:custGeom>
              <a:gdLst>
                <a:gd name="T0" fmla="*/ 17 w 100"/>
                <a:gd name="T1" fmla="*/ 0 h 84"/>
                <a:gd name="T2" fmla="*/ 83 w 100"/>
                <a:gd name="T3" fmla="*/ 0 h 84"/>
                <a:gd name="T4" fmla="*/ 100 w 100"/>
                <a:gd name="T5" fmla="*/ 17 h 84"/>
                <a:gd name="T6" fmla="*/ 100 w 100"/>
                <a:gd name="T7" fmla="*/ 67 h 84"/>
                <a:gd name="T8" fmla="*/ 83 w 100"/>
                <a:gd name="T9" fmla="*/ 84 h 84"/>
                <a:gd name="T10" fmla="*/ 17 w 100"/>
                <a:gd name="T11" fmla="*/ 84 h 84"/>
                <a:gd name="T12" fmla="*/ 0 w 100"/>
                <a:gd name="T13" fmla="*/ 67 h 84"/>
                <a:gd name="T14" fmla="*/ 0 w 100"/>
                <a:gd name="T15" fmla="*/ 17 h 84"/>
                <a:gd name="T16" fmla="*/ 17 w 100"/>
                <a:gd name="T17" fmla="*/ 0 h 84"/>
                <a:gd name="T18" fmla="*/ 29 w 100"/>
                <a:gd name="T19" fmla="*/ 16 h 84"/>
                <a:gd name="T20" fmla="*/ 19 w 100"/>
                <a:gd name="T21" fmla="*/ 27 h 84"/>
                <a:gd name="T22" fmla="*/ 19 w 100"/>
                <a:gd name="T23" fmla="*/ 58 h 84"/>
                <a:gd name="T24" fmla="*/ 29 w 100"/>
                <a:gd name="T25" fmla="*/ 68 h 84"/>
                <a:gd name="T26" fmla="*/ 70 w 100"/>
                <a:gd name="T27" fmla="*/ 68 h 84"/>
                <a:gd name="T28" fmla="*/ 81 w 100"/>
                <a:gd name="T29" fmla="*/ 58 h 84"/>
                <a:gd name="T30" fmla="*/ 81 w 100"/>
                <a:gd name="T31" fmla="*/ 27 h 84"/>
                <a:gd name="T32" fmla="*/ 70 w 100"/>
                <a:gd name="T33" fmla="*/ 16 h 84"/>
                <a:gd name="T34" fmla="*/ 29 w 100"/>
                <a:gd name="T35" fmla="*/ 16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4">
                  <a:moveTo>
                    <a:pt x="17" y="0"/>
                  </a:moveTo>
                  <a:cubicBezTo>
                    <a:pt x="83" y="0"/>
                    <a:pt x="83" y="0"/>
                    <a:pt x="83" y="0"/>
                  </a:cubicBezTo>
                  <a:cubicBezTo>
                    <a:pt x="92" y="0"/>
                    <a:pt x="100" y="8"/>
                    <a:pt x="100" y="17"/>
                  </a:cubicBezTo>
                  <a:cubicBezTo>
                    <a:pt x="100" y="67"/>
                    <a:pt x="100" y="67"/>
                    <a:pt x="100" y="67"/>
                  </a:cubicBezTo>
                  <a:cubicBezTo>
                    <a:pt x="100" y="77"/>
                    <a:pt x="92" y="84"/>
                    <a:pt x="83" y="84"/>
                  </a:cubicBezTo>
                  <a:cubicBezTo>
                    <a:pt x="17" y="84"/>
                    <a:pt x="17" y="84"/>
                    <a:pt x="17" y="84"/>
                  </a:cubicBezTo>
                  <a:cubicBezTo>
                    <a:pt x="7" y="84"/>
                    <a:pt x="0" y="77"/>
                    <a:pt x="0" y="67"/>
                  </a:cubicBezTo>
                  <a:cubicBezTo>
                    <a:pt x="0" y="17"/>
                    <a:pt x="0" y="17"/>
                    <a:pt x="0" y="17"/>
                  </a:cubicBezTo>
                  <a:cubicBezTo>
                    <a:pt x="0" y="8"/>
                    <a:pt x="7" y="0"/>
                    <a:pt x="17" y="0"/>
                  </a:cubicBezTo>
                  <a:close/>
                  <a:moveTo>
                    <a:pt x="29" y="16"/>
                  </a:moveTo>
                  <a:cubicBezTo>
                    <a:pt x="24" y="16"/>
                    <a:pt x="19" y="21"/>
                    <a:pt x="19" y="27"/>
                  </a:cubicBezTo>
                  <a:cubicBezTo>
                    <a:pt x="19" y="58"/>
                    <a:pt x="19" y="58"/>
                    <a:pt x="19" y="58"/>
                  </a:cubicBezTo>
                  <a:cubicBezTo>
                    <a:pt x="19" y="64"/>
                    <a:pt x="24" y="68"/>
                    <a:pt x="29" y="68"/>
                  </a:cubicBezTo>
                  <a:cubicBezTo>
                    <a:pt x="70" y="68"/>
                    <a:pt x="70" y="68"/>
                    <a:pt x="70" y="68"/>
                  </a:cubicBezTo>
                  <a:cubicBezTo>
                    <a:pt x="76" y="68"/>
                    <a:pt x="81" y="64"/>
                    <a:pt x="81" y="58"/>
                  </a:cubicBezTo>
                  <a:cubicBezTo>
                    <a:pt x="81" y="27"/>
                    <a:pt x="81" y="27"/>
                    <a:pt x="81" y="27"/>
                  </a:cubicBezTo>
                  <a:cubicBezTo>
                    <a:pt x="81" y="21"/>
                    <a:pt x="76" y="16"/>
                    <a:pt x="70" y="16"/>
                  </a:cubicBezTo>
                  <a:lnTo>
                    <a:pt x="29" y="16"/>
                  </a:lnTo>
                  <a:close/>
                </a:path>
              </a:pathLst>
            </a:custGeom>
            <a:solidFill>
              <a:srgbClr val="F3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
            <p:cNvSpPr>
              <a:spLocks noEditPoints="1"/>
            </p:cNvSpPr>
            <p:nvPr/>
          </p:nvSpPr>
          <p:spPr bwMode="auto">
            <a:xfrm>
              <a:off x="3962401" y="2897187"/>
              <a:ext cx="365125" cy="303213"/>
            </a:xfrm>
            <a:custGeom>
              <a:gdLst>
                <a:gd name="T0" fmla="*/ 16 w 97"/>
                <a:gd name="T1" fmla="*/ 0 h 81"/>
                <a:gd name="T2" fmla="*/ 80 w 97"/>
                <a:gd name="T3" fmla="*/ 0 h 81"/>
                <a:gd name="T4" fmla="*/ 97 w 97"/>
                <a:gd name="T5" fmla="*/ 16 h 81"/>
                <a:gd name="T6" fmla="*/ 97 w 97"/>
                <a:gd name="T7" fmla="*/ 64 h 81"/>
                <a:gd name="T8" fmla="*/ 80 w 97"/>
                <a:gd name="T9" fmla="*/ 81 h 81"/>
                <a:gd name="T10" fmla="*/ 16 w 97"/>
                <a:gd name="T11" fmla="*/ 81 h 81"/>
                <a:gd name="T12" fmla="*/ 0 w 97"/>
                <a:gd name="T13" fmla="*/ 64 h 81"/>
                <a:gd name="T14" fmla="*/ 0 w 97"/>
                <a:gd name="T15" fmla="*/ 16 h 81"/>
                <a:gd name="T16" fmla="*/ 16 w 97"/>
                <a:gd name="T17" fmla="*/ 0 h 81"/>
                <a:gd name="T18" fmla="*/ 28 w 97"/>
                <a:gd name="T19" fmla="*/ 15 h 81"/>
                <a:gd name="T20" fmla="*/ 18 w 97"/>
                <a:gd name="T21" fmla="*/ 25 h 81"/>
                <a:gd name="T22" fmla="*/ 18 w 97"/>
                <a:gd name="T23" fmla="*/ 55 h 81"/>
                <a:gd name="T24" fmla="*/ 28 w 97"/>
                <a:gd name="T25" fmla="*/ 65 h 81"/>
                <a:gd name="T26" fmla="*/ 68 w 97"/>
                <a:gd name="T27" fmla="*/ 65 h 81"/>
                <a:gd name="T28" fmla="*/ 78 w 97"/>
                <a:gd name="T29" fmla="*/ 55 h 81"/>
                <a:gd name="T30" fmla="*/ 78 w 97"/>
                <a:gd name="T31" fmla="*/ 25 h 81"/>
                <a:gd name="T32" fmla="*/ 68 w 97"/>
                <a:gd name="T33" fmla="*/ 15 h 81"/>
                <a:gd name="T34" fmla="*/ 28 w 97"/>
                <a:gd name="T35" fmla="*/ 15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81">
                  <a:moveTo>
                    <a:pt x="16" y="0"/>
                  </a:moveTo>
                  <a:cubicBezTo>
                    <a:pt x="80" y="0"/>
                    <a:pt x="80" y="0"/>
                    <a:pt x="80" y="0"/>
                  </a:cubicBezTo>
                  <a:cubicBezTo>
                    <a:pt x="89" y="0"/>
                    <a:pt x="97" y="7"/>
                    <a:pt x="97" y="16"/>
                  </a:cubicBezTo>
                  <a:cubicBezTo>
                    <a:pt x="97" y="64"/>
                    <a:pt x="97" y="64"/>
                    <a:pt x="97" y="64"/>
                  </a:cubicBezTo>
                  <a:cubicBezTo>
                    <a:pt x="97" y="73"/>
                    <a:pt x="89" y="81"/>
                    <a:pt x="80" y="81"/>
                  </a:cubicBezTo>
                  <a:cubicBezTo>
                    <a:pt x="16" y="81"/>
                    <a:pt x="16" y="81"/>
                    <a:pt x="16" y="81"/>
                  </a:cubicBezTo>
                  <a:cubicBezTo>
                    <a:pt x="7" y="81"/>
                    <a:pt x="0" y="73"/>
                    <a:pt x="0" y="64"/>
                  </a:cubicBezTo>
                  <a:cubicBezTo>
                    <a:pt x="0" y="16"/>
                    <a:pt x="0" y="16"/>
                    <a:pt x="0" y="16"/>
                  </a:cubicBezTo>
                  <a:cubicBezTo>
                    <a:pt x="0" y="7"/>
                    <a:pt x="7" y="0"/>
                    <a:pt x="16" y="0"/>
                  </a:cubicBezTo>
                  <a:close/>
                  <a:moveTo>
                    <a:pt x="28" y="15"/>
                  </a:moveTo>
                  <a:cubicBezTo>
                    <a:pt x="23" y="15"/>
                    <a:pt x="18" y="20"/>
                    <a:pt x="18" y="25"/>
                  </a:cubicBezTo>
                  <a:cubicBezTo>
                    <a:pt x="18" y="55"/>
                    <a:pt x="18" y="55"/>
                    <a:pt x="18" y="55"/>
                  </a:cubicBezTo>
                  <a:cubicBezTo>
                    <a:pt x="18" y="61"/>
                    <a:pt x="23" y="65"/>
                    <a:pt x="28" y="65"/>
                  </a:cubicBezTo>
                  <a:cubicBezTo>
                    <a:pt x="68" y="65"/>
                    <a:pt x="68" y="65"/>
                    <a:pt x="68" y="65"/>
                  </a:cubicBezTo>
                  <a:cubicBezTo>
                    <a:pt x="73" y="65"/>
                    <a:pt x="78" y="61"/>
                    <a:pt x="78" y="55"/>
                  </a:cubicBezTo>
                  <a:cubicBezTo>
                    <a:pt x="78" y="25"/>
                    <a:pt x="78" y="25"/>
                    <a:pt x="78" y="25"/>
                  </a:cubicBezTo>
                  <a:cubicBezTo>
                    <a:pt x="78" y="20"/>
                    <a:pt x="73" y="15"/>
                    <a:pt x="68" y="15"/>
                  </a:cubicBezTo>
                  <a:lnTo>
                    <a:pt x="28" y="15"/>
                  </a:ln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Oval 358"/>
            <p:cNvSpPr>
              <a:spLocks noChangeArrowheads="1"/>
            </p:cNvSpPr>
            <p:nvPr/>
          </p:nvSpPr>
          <p:spPr bwMode="auto">
            <a:xfrm>
              <a:off x="3629026" y="3021012"/>
              <a:ext cx="41275" cy="36513"/>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359"/>
            <p:cNvSpPr>
              <a:spLocks noChangeArrowheads="1"/>
            </p:cNvSpPr>
            <p:nvPr/>
          </p:nvSpPr>
          <p:spPr bwMode="auto">
            <a:xfrm>
              <a:off x="3744913" y="3027362"/>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360"/>
            <p:cNvSpPr>
              <a:spLocks noChangeArrowheads="1"/>
            </p:cNvSpPr>
            <p:nvPr/>
          </p:nvSpPr>
          <p:spPr bwMode="auto">
            <a:xfrm>
              <a:off x="3849688" y="3038474"/>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Oval 361"/>
            <p:cNvSpPr>
              <a:spLocks noChangeArrowheads="1"/>
            </p:cNvSpPr>
            <p:nvPr/>
          </p:nvSpPr>
          <p:spPr bwMode="auto">
            <a:xfrm>
              <a:off x="4391026" y="3027362"/>
              <a:ext cx="41275"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Oval 362"/>
            <p:cNvSpPr>
              <a:spLocks noChangeArrowheads="1"/>
            </p:cNvSpPr>
            <p:nvPr/>
          </p:nvSpPr>
          <p:spPr bwMode="auto">
            <a:xfrm>
              <a:off x="4506913" y="3024187"/>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3"/>
            <p:cNvSpPr/>
            <p:nvPr/>
          </p:nvSpPr>
          <p:spPr bwMode="auto">
            <a:xfrm>
              <a:off x="4022726" y="3038474"/>
              <a:ext cx="90488" cy="34925"/>
            </a:xfrm>
            <a:custGeom>
              <a:gdLst>
                <a:gd name="T0" fmla="*/ 5 w 24"/>
                <a:gd name="T1" fmla="*/ 0 h 9"/>
                <a:gd name="T2" fmla="*/ 19 w 24"/>
                <a:gd name="T3" fmla="*/ 0 h 9"/>
                <a:gd name="T4" fmla="*/ 24 w 24"/>
                <a:gd name="T5" fmla="*/ 5 h 9"/>
                <a:gd name="T6" fmla="*/ 19 w 24"/>
                <a:gd name="T7" fmla="*/ 9 h 9"/>
                <a:gd name="T8" fmla="*/ 5 w 24"/>
                <a:gd name="T9" fmla="*/ 9 h 9"/>
                <a:gd name="T10" fmla="*/ 0 w 24"/>
                <a:gd name="T11" fmla="*/ 5 h 9"/>
                <a:gd name="T12" fmla="*/ 5 w 24"/>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24" h="9">
                  <a:moveTo>
                    <a:pt x="5" y="0"/>
                  </a:moveTo>
                  <a:cubicBezTo>
                    <a:pt x="19" y="0"/>
                    <a:pt x="19" y="0"/>
                    <a:pt x="19" y="0"/>
                  </a:cubicBezTo>
                  <a:cubicBezTo>
                    <a:pt x="22" y="0"/>
                    <a:pt x="24" y="2"/>
                    <a:pt x="24" y="5"/>
                  </a:cubicBezTo>
                  <a:cubicBezTo>
                    <a:pt x="24" y="7"/>
                    <a:pt x="22" y="9"/>
                    <a:pt x="19" y="9"/>
                  </a:cubicBezTo>
                  <a:cubicBezTo>
                    <a:pt x="5" y="9"/>
                    <a:pt x="5" y="9"/>
                    <a:pt x="5" y="9"/>
                  </a:cubicBezTo>
                  <a:cubicBezTo>
                    <a:pt x="2" y="9"/>
                    <a:pt x="0" y="7"/>
                    <a:pt x="0" y="5"/>
                  </a:cubicBezTo>
                  <a:cubicBezTo>
                    <a:pt x="0" y="2"/>
                    <a:pt x="2" y="0"/>
                    <a:pt x="5" y="0"/>
                  </a:cubicBez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Oval 364"/>
            <p:cNvSpPr>
              <a:spLocks noChangeArrowheads="1"/>
            </p:cNvSpPr>
            <p:nvPr/>
          </p:nvSpPr>
          <p:spPr bwMode="auto">
            <a:xfrm>
              <a:off x="4622801" y="30130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Oval 365"/>
            <p:cNvSpPr>
              <a:spLocks noChangeArrowheads="1"/>
            </p:cNvSpPr>
            <p:nvPr/>
          </p:nvSpPr>
          <p:spPr bwMode="auto">
            <a:xfrm>
              <a:off x="4746626" y="2994024"/>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Oval 366"/>
            <p:cNvSpPr>
              <a:spLocks noChangeArrowheads="1"/>
            </p:cNvSpPr>
            <p:nvPr/>
          </p:nvSpPr>
          <p:spPr bwMode="auto">
            <a:xfrm>
              <a:off x="4856163" y="29749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67"/>
            <p:cNvSpPr/>
            <p:nvPr/>
          </p:nvSpPr>
          <p:spPr bwMode="auto">
            <a:xfrm>
              <a:off x="3838576" y="1343024"/>
              <a:ext cx="1333500" cy="1177925"/>
            </a:xfrm>
            <a:custGeom>
              <a:gdLst>
                <a:gd name="T0" fmla="*/ 200 w 355"/>
                <a:gd name="T1" fmla="*/ 205 h 314"/>
                <a:gd name="T2" fmla="*/ 29 w 355"/>
                <a:gd name="T3" fmla="*/ 127 h 314"/>
                <a:gd name="T4" fmla="*/ 141 w 355"/>
                <a:gd name="T5" fmla="*/ 26 h 314"/>
                <a:gd name="T6" fmla="*/ 284 w 355"/>
                <a:gd name="T7" fmla="*/ 211 h 314"/>
                <a:gd name="T8" fmla="*/ 331 w 355"/>
                <a:gd name="T9" fmla="*/ 272 h 314"/>
                <a:gd name="T10" fmla="*/ 341 w 355"/>
                <a:gd name="T11" fmla="*/ 262 h 314"/>
                <a:gd name="T12" fmla="*/ 353 w 355"/>
                <a:gd name="T13" fmla="*/ 269 h 314"/>
                <a:gd name="T14" fmla="*/ 337 w 355"/>
                <a:gd name="T15" fmla="*/ 288 h 314"/>
                <a:gd name="T16" fmla="*/ 249 w 355"/>
                <a:gd name="T17" fmla="*/ 251 h 314"/>
                <a:gd name="T18" fmla="*/ 200 w 355"/>
                <a:gd name="T19" fmla="*/ 205 h 3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14">
                  <a:moveTo>
                    <a:pt x="200" y="205"/>
                  </a:moveTo>
                  <a:cubicBezTo>
                    <a:pt x="29" y="127"/>
                    <a:pt x="29" y="127"/>
                    <a:pt x="29" y="127"/>
                  </a:cubicBezTo>
                  <a:cubicBezTo>
                    <a:pt x="0" y="72"/>
                    <a:pt x="46" y="0"/>
                    <a:pt x="141" y="26"/>
                  </a:cubicBezTo>
                  <a:cubicBezTo>
                    <a:pt x="257" y="58"/>
                    <a:pt x="273" y="87"/>
                    <a:pt x="284" y="211"/>
                  </a:cubicBezTo>
                  <a:cubicBezTo>
                    <a:pt x="286" y="230"/>
                    <a:pt x="295" y="304"/>
                    <a:pt x="331" y="272"/>
                  </a:cubicBezTo>
                  <a:cubicBezTo>
                    <a:pt x="333" y="270"/>
                    <a:pt x="339" y="265"/>
                    <a:pt x="341" y="262"/>
                  </a:cubicBezTo>
                  <a:cubicBezTo>
                    <a:pt x="343" y="259"/>
                    <a:pt x="350" y="259"/>
                    <a:pt x="353" y="269"/>
                  </a:cubicBezTo>
                  <a:cubicBezTo>
                    <a:pt x="355" y="274"/>
                    <a:pt x="343" y="281"/>
                    <a:pt x="337" y="288"/>
                  </a:cubicBezTo>
                  <a:cubicBezTo>
                    <a:pt x="324" y="301"/>
                    <a:pt x="277" y="314"/>
                    <a:pt x="249" y="251"/>
                  </a:cubicBezTo>
                  <a:cubicBezTo>
                    <a:pt x="235" y="221"/>
                    <a:pt x="233" y="214"/>
                    <a:pt x="200" y="205"/>
                  </a:cubicBezTo>
                  <a:close/>
                </a:path>
              </a:pathLst>
            </a:custGeom>
            <a:solidFill>
              <a:srgbClr val="E1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68"/>
            <p:cNvSpPr/>
            <p:nvPr/>
          </p:nvSpPr>
          <p:spPr bwMode="auto">
            <a:xfrm>
              <a:off x="3884613" y="1268412"/>
              <a:ext cx="1282700" cy="1211263"/>
            </a:xfrm>
            <a:custGeom>
              <a:gdLst>
                <a:gd name="T0" fmla="*/ 188 w 342"/>
                <a:gd name="T1" fmla="*/ 215 h 323"/>
                <a:gd name="T2" fmla="*/ 16 w 342"/>
                <a:gd name="T3" fmla="*/ 137 h 323"/>
                <a:gd name="T4" fmla="*/ 35 w 342"/>
                <a:gd name="T5" fmla="*/ 47 h 323"/>
                <a:gd name="T6" fmla="*/ 259 w 342"/>
                <a:gd name="T7" fmla="*/ 137 h 323"/>
                <a:gd name="T8" fmla="*/ 271 w 342"/>
                <a:gd name="T9" fmla="*/ 221 h 323"/>
                <a:gd name="T10" fmla="*/ 318 w 342"/>
                <a:gd name="T11" fmla="*/ 281 h 323"/>
                <a:gd name="T12" fmla="*/ 329 w 342"/>
                <a:gd name="T13" fmla="*/ 271 h 323"/>
                <a:gd name="T14" fmla="*/ 341 w 342"/>
                <a:gd name="T15" fmla="*/ 279 h 323"/>
                <a:gd name="T16" fmla="*/ 324 w 342"/>
                <a:gd name="T17" fmla="*/ 297 h 323"/>
                <a:gd name="T18" fmla="*/ 236 w 342"/>
                <a:gd name="T19" fmla="*/ 261 h 323"/>
                <a:gd name="T20" fmla="*/ 188 w 342"/>
                <a:gd name="T21" fmla="*/ 215 h 3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323">
                  <a:moveTo>
                    <a:pt x="188" y="215"/>
                  </a:moveTo>
                  <a:cubicBezTo>
                    <a:pt x="16" y="137"/>
                    <a:pt x="16" y="137"/>
                    <a:pt x="16" y="137"/>
                  </a:cubicBezTo>
                  <a:cubicBezTo>
                    <a:pt x="0" y="105"/>
                    <a:pt x="7" y="68"/>
                    <a:pt x="35" y="47"/>
                  </a:cubicBezTo>
                  <a:cubicBezTo>
                    <a:pt x="96" y="0"/>
                    <a:pt x="230" y="26"/>
                    <a:pt x="259" y="137"/>
                  </a:cubicBezTo>
                  <a:cubicBezTo>
                    <a:pt x="265" y="159"/>
                    <a:pt x="268" y="186"/>
                    <a:pt x="271" y="221"/>
                  </a:cubicBezTo>
                  <a:cubicBezTo>
                    <a:pt x="273" y="240"/>
                    <a:pt x="282" y="314"/>
                    <a:pt x="318" y="281"/>
                  </a:cubicBezTo>
                  <a:cubicBezTo>
                    <a:pt x="321" y="279"/>
                    <a:pt x="326" y="275"/>
                    <a:pt x="329" y="271"/>
                  </a:cubicBezTo>
                  <a:cubicBezTo>
                    <a:pt x="330" y="269"/>
                    <a:pt x="337" y="268"/>
                    <a:pt x="341" y="279"/>
                  </a:cubicBezTo>
                  <a:cubicBezTo>
                    <a:pt x="342" y="283"/>
                    <a:pt x="331" y="290"/>
                    <a:pt x="324" y="297"/>
                  </a:cubicBezTo>
                  <a:cubicBezTo>
                    <a:pt x="311" y="311"/>
                    <a:pt x="264" y="323"/>
                    <a:pt x="236" y="261"/>
                  </a:cubicBezTo>
                  <a:cubicBezTo>
                    <a:pt x="222" y="230"/>
                    <a:pt x="220" y="224"/>
                    <a:pt x="188" y="21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69"/>
            <p:cNvSpPr/>
            <p:nvPr/>
          </p:nvSpPr>
          <p:spPr bwMode="auto">
            <a:xfrm>
              <a:off x="3973513" y="1362074"/>
              <a:ext cx="1212850" cy="1155700"/>
            </a:xfrm>
            <a:custGeom>
              <a:gdLst>
                <a:gd name="T0" fmla="*/ 160 w 323"/>
                <a:gd name="T1" fmla="*/ 179 h 308"/>
                <a:gd name="T2" fmla="*/ 196 w 323"/>
                <a:gd name="T3" fmla="*/ 154 h 308"/>
                <a:gd name="T4" fmla="*/ 21 w 323"/>
                <a:gd name="T5" fmla="*/ 58 h 308"/>
                <a:gd name="T6" fmla="*/ 106 w 323"/>
                <a:gd name="T7" fmla="*/ 15 h 308"/>
                <a:gd name="T8" fmla="*/ 237 w 323"/>
                <a:gd name="T9" fmla="*/ 189 h 308"/>
                <a:gd name="T10" fmla="*/ 292 w 323"/>
                <a:gd name="T11" fmla="*/ 280 h 308"/>
                <a:gd name="T12" fmla="*/ 297 w 323"/>
                <a:gd name="T13" fmla="*/ 295 h 308"/>
                <a:gd name="T14" fmla="*/ 206 w 323"/>
                <a:gd name="T15" fmla="*/ 225 h 308"/>
                <a:gd name="T16" fmla="*/ 160 w 323"/>
                <a:gd name="T17" fmla="*/ 179 h 30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08">
                  <a:moveTo>
                    <a:pt x="160" y="179"/>
                  </a:moveTo>
                  <a:cubicBezTo>
                    <a:pt x="172" y="172"/>
                    <a:pt x="192" y="169"/>
                    <a:pt x="196" y="154"/>
                  </a:cubicBezTo>
                  <a:cubicBezTo>
                    <a:pt x="205" y="66"/>
                    <a:pt x="25" y="64"/>
                    <a:pt x="21" y="58"/>
                  </a:cubicBezTo>
                  <a:cubicBezTo>
                    <a:pt x="0" y="28"/>
                    <a:pt x="51" y="0"/>
                    <a:pt x="106" y="15"/>
                  </a:cubicBezTo>
                  <a:cubicBezTo>
                    <a:pt x="201" y="41"/>
                    <a:pt x="227" y="79"/>
                    <a:pt x="237" y="189"/>
                  </a:cubicBezTo>
                  <a:cubicBezTo>
                    <a:pt x="238" y="206"/>
                    <a:pt x="260" y="308"/>
                    <a:pt x="292" y="280"/>
                  </a:cubicBezTo>
                  <a:cubicBezTo>
                    <a:pt x="298" y="273"/>
                    <a:pt x="323" y="259"/>
                    <a:pt x="297" y="295"/>
                  </a:cubicBezTo>
                  <a:cubicBezTo>
                    <a:pt x="290" y="305"/>
                    <a:pt x="230" y="280"/>
                    <a:pt x="206" y="225"/>
                  </a:cubicBezTo>
                  <a:cubicBezTo>
                    <a:pt x="193" y="198"/>
                    <a:pt x="189" y="187"/>
                    <a:pt x="160" y="179"/>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70"/>
            <p:cNvSpPr/>
            <p:nvPr/>
          </p:nvSpPr>
          <p:spPr bwMode="auto">
            <a:xfrm>
              <a:off x="5054601" y="2085974"/>
              <a:ext cx="285750" cy="311150"/>
            </a:xfrm>
            <a:custGeom>
              <a:gdLst>
                <a:gd name="T0" fmla="*/ 48 w 76"/>
                <a:gd name="T1" fmla="*/ 5 h 83"/>
                <a:gd name="T2" fmla="*/ 70 w 76"/>
                <a:gd name="T3" fmla="*/ 50 h 83"/>
                <a:gd name="T4" fmla="*/ 28 w 76"/>
                <a:gd name="T5" fmla="*/ 78 h 83"/>
                <a:gd name="T6" fmla="*/ 5 w 76"/>
                <a:gd name="T7" fmla="*/ 32 h 83"/>
                <a:gd name="T8" fmla="*/ 48 w 76"/>
                <a:gd name="T9" fmla="*/ 5 h 83"/>
              </a:gdLst>
              <a:cxnLst>
                <a:cxn ang="0">
                  <a:pos x="T0" y="T1"/>
                </a:cxn>
                <a:cxn ang="0">
                  <a:pos x="T2" y="T3"/>
                </a:cxn>
                <a:cxn ang="0">
                  <a:pos x="T4" y="T5"/>
                </a:cxn>
                <a:cxn ang="0">
                  <a:pos x="T6" y="T7"/>
                </a:cxn>
                <a:cxn ang="0">
                  <a:pos x="T8" y="T9"/>
                </a:cxn>
              </a:cxnLst>
              <a:rect l="0" t="0" r="r" b="b"/>
              <a:pathLst>
                <a:path w="76" h="83">
                  <a:moveTo>
                    <a:pt x="48" y="5"/>
                  </a:moveTo>
                  <a:cubicBezTo>
                    <a:pt x="66" y="10"/>
                    <a:pt x="76" y="30"/>
                    <a:pt x="70" y="50"/>
                  </a:cubicBezTo>
                  <a:cubicBezTo>
                    <a:pt x="65" y="70"/>
                    <a:pt x="46" y="83"/>
                    <a:pt x="28" y="78"/>
                  </a:cubicBezTo>
                  <a:cubicBezTo>
                    <a:pt x="10" y="73"/>
                    <a:pt x="0" y="52"/>
                    <a:pt x="5" y="32"/>
                  </a:cubicBezTo>
                  <a:cubicBezTo>
                    <a:pt x="11" y="12"/>
                    <a:pt x="30" y="0"/>
                    <a:pt x="48" y="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71"/>
            <p:cNvSpPr/>
            <p:nvPr/>
          </p:nvSpPr>
          <p:spPr bwMode="auto">
            <a:xfrm>
              <a:off x="5059363" y="2085974"/>
              <a:ext cx="269875" cy="293688"/>
            </a:xfrm>
            <a:custGeom>
              <a:gdLst>
                <a:gd name="T0" fmla="*/ 45 w 72"/>
                <a:gd name="T1" fmla="*/ 5 h 78"/>
                <a:gd name="T2" fmla="*/ 66 w 72"/>
                <a:gd name="T3" fmla="*/ 48 h 78"/>
                <a:gd name="T4" fmla="*/ 26 w 72"/>
                <a:gd name="T5" fmla="*/ 73 h 78"/>
                <a:gd name="T6" fmla="*/ 5 w 72"/>
                <a:gd name="T7" fmla="*/ 31 h 78"/>
                <a:gd name="T8" fmla="*/ 45 w 72"/>
                <a:gd name="T9" fmla="*/ 5 h 78"/>
              </a:gdLst>
              <a:cxnLst>
                <a:cxn ang="0">
                  <a:pos x="T0" y="T1"/>
                </a:cxn>
                <a:cxn ang="0">
                  <a:pos x="T2" y="T3"/>
                </a:cxn>
                <a:cxn ang="0">
                  <a:pos x="T4" y="T5"/>
                </a:cxn>
                <a:cxn ang="0">
                  <a:pos x="T6" y="T7"/>
                </a:cxn>
                <a:cxn ang="0">
                  <a:pos x="T8" y="T9"/>
                </a:cxn>
              </a:cxnLst>
              <a:rect l="0" t="0" r="r" b="b"/>
              <a:pathLst>
                <a:path w="72" h="78">
                  <a:moveTo>
                    <a:pt x="45" y="5"/>
                  </a:moveTo>
                  <a:cubicBezTo>
                    <a:pt x="62" y="9"/>
                    <a:pt x="72" y="29"/>
                    <a:pt x="66" y="48"/>
                  </a:cubicBezTo>
                  <a:cubicBezTo>
                    <a:pt x="61" y="67"/>
                    <a:pt x="43" y="78"/>
                    <a:pt x="26" y="73"/>
                  </a:cubicBezTo>
                  <a:cubicBezTo>
                    <a:pt x="9" y="69"/>
                    <a:pt x="0" y="50"/>
                    <a:pt x="5" y="31"/>
                  </a:cubicBezTo>
                  <a:cubicBezTo>
                    <a:pt x="10" y="12"/>
                    <a:pt x="28" y="0"/>
                    <a:pt x="45" y="5"/>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72"/>
            <p:cNvSpPr/>
            <p:nvPr/>
          </p:nvSpPr>
          <p:spPr bwMode="auto">
            <a:xfrm>
              <a:off x="5100638" y="2108199"/>
              <a:ext cx="182563" cy="203200"/>
            </a:xfrm>
            <a:custGeom>
              <a:gdLst>
                <a:gd name="T0" fmla="*/ 31 w 49"/>
                <a:gd name="T1" fmla="*/ 4 h 54"/>
                <a:gd name="T2" fmla="*/ 46 w 49"/>
                <a:gd name="T3" fmla="*/ 33 h 54"/>
                <a:gd name="T4" fmla="*/ 18 w 49"/>
                <a:gd name="T5" fmla="*/ 51 h 54"/>
                <a:gd name="T6" fmla="*/ 3 w 49"/>
                <a:gd name="T7" fmla="*/ 21 h 54"/>
                <a:gd name="T8" fmla="*/ 31 w 49"/>
                <a:gd name="T9" fmla="*/ 4 h 54"/>
              </a:gdLst>
              <a:cxnLst>
                <a:cxn ang="0">
                  <a:pos x="T0" y="T1"/>
                </a:cxn>
                <a:cxn ang="0">
                  <a:pos x="T2" y="T3"/>
                </a:cxn>
                <a:cxn ang="0">
                  <a:pos x="T4" y="T5"/>
                </a:cxn>
                <a:cxn ang="0">
                  <a:pos x="T6" y="T7"/>
                </a:cxn>
                <a:cxn ang="0">
                  <a:pos x="T8" y="T9"/>
                </a:cxn>
              </a:cxnLst>
              <a:rect l="0" t="0" r="r" b="b"/>
              <a:pathLst>
                <a:path w="49" h="54">
                  <a:moveTo>
                    <a:pt x="31" y="4"/>
                  </a:moveTo>
                  <a:cubicBezTo>
                    <a:pt x="43" y="7"/>
                    <a:pt x="49" y="20"/>
                    <a:pt x="46" y="33"/>
                  </a:cubicBezTo>
                  <a:cubicBezTo>
                    <a:pt x="42" y="46"/>
                    <a:pt x="30" y="54"/>
                    <a:pt x="18" y="51"/>
                  </a:cubicBezTo>
                  <a:cubicBezTo>
                    <a:pt x="6" y="48"/>
                    <a:pt x="0" y="34"/>
                    <a:pt x="3" y="21"/>
                  </a:cubicBezTo>
                  <a:cubicBezTo>
                    <a:pt x="7" y="8"/>
                    <a:pt x="19" y="0"/>
                    <a:pt x="31" y="4"/>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73"/>
            <p:cNvSpPr/>
            <p:nvPr/>
          </p:nvSpPr>
          <p:spPr bwMode="auto">
            <a:xfrm>
              <a:off x="3460751" y="1725612"/>
              <a:ext cx="1439863" cy="1336675"/>
            </a:xfrm>
            <a:custGeom>
              <a:gdLst>
                <a:gd name="T0" fmla="*/ 255 w 384"/>
                <a:gd name="T1" fmla="*/ 318 h 356"/>
                <a:gd name="T2" fmla="*/ 174 w 384"/>
                <a:gd name="T3" fmla="*/ 350 h 356"/>
                <a:gd name="T4" fmla="*/ 106 w 384"/>
                <a:gd name="T5" fmla="*/ 310 h 356"/>
                <a:gd name="T6" fmla="*/ 108 w 384"/>
                <a:gd name="T7" fmla="*/ 300 h 356"/>
                <a:gd name="T8" fmla="*/ 23 w 384"/>
                <a:gd name="T9" fmla="*/ 254 h 356"/>
                <a:gd name="T10" fmla="*/ 36 w 384"/>
                <a:gd name="T11" fmla="*/ 221 h 356"/>
                <a:gd name="T12" fmla="*/ 7 w 384"/>
                <a:gd name="T13" fmla="*/ 141 h 356"/>
                <a:gd name="T14" fmla="*/ 210 w 384"/>
                <a:gd name="T15" fmla="*/ 16 h 356"/>
                <a:gd name="T16" fmla="*/ 381 w 384"/>
                <a:gd name="T17" fmla="*/ 192 h 356"/>
                <a:gd name="T18" fmla="*/ 350 w 384"/>
                <a:gd name="T19" fmla="*/ 245 h 356"/>
                <a:gd name="T20" fmla="*/ 326 w 384"/>
                <a:gd name="T21" fmla="*/ 312 h 356"/>
                <a:gd name="T22" fmla="*/ 255 w 384"/>
                <a:gd name="T23" fmla="*/ 318 h 3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4" h="356">
                  <a:moveTo>
                    <a:pt x="255" y="318"/>
                  </a:moveTo>
                  <a:cubicBezTo>
                    <a:pt x="239" y="349"/>
                    <a:pt x="220" y="356"/>
                    <a:pt x="174" y="350"/>
                  </a:cubicBezTo>
                  <a:cubicBezTo>
                    <a:pt x="118" y="342"/>
                    <a:pt x="104" y="324"/>
                    <a:pt x="106" y="310"/>
                  </a:cubicBezTo>
                  <a:cubicBezTo>
                    <a:pt x="106" y="309"/>
                    <a:pt x="107" y="305"/>
                    <a:pt x="108" y="300"/>
                  </a:cubicBezTo>
                  <a:cubicBezTo>
                    <a:pt x="55" y="289"/>
                    <a:pt x="21" y="273"/>
                    <a:pt x="23" y="254"/>
                  </a:cubicBezTo>
                  <a:cubicBezTo>
                    <a:pt x="24" y="249"/>
                    <a:pt x="29" y="232"/>
                    <a:pt x="36" y="221"/>
                  </a:cubicBezTo>
                  <a:cubicBezTo>
                    <a:pt x="13" y="206"/>
                    <a:pt x="0" y="190"/>
                    <a:pt x="7" y="141"/>
                  </a:cubicBezTo>
                  <a:cubicBezTo>
                    <a:pt x="13" y="93"/>
                    <a:pt x="78" y="0"/>
                    <a:pt x="210" y="16"/>
                  </a:cubicBezTo>
                  <a:cubicBezTo>
                    <a:pt x="341" y="32"/>
                    <a:pt x="384" y="162"/>
                    <a:pt x="381" y="192"/>
                  </a:cubicBezTo>
                  <a:cubicBezTo>
                    <a:pt x="378" y="221"/>
                    <a:pt x="362" y="237"/>
                    <a:pt x="350" y="245"/>
                  </a:cubicBezTo>
                  <a:cubicBezTo>
                    <a:pt x="368" y="270"/>
                    <a:pt x="363" y="303"/>
                    <a:pt x="326" y="312"/>
                  </a:cubicBezTo>
                  <a:cubicBezTo>
                    <a:pt x="308" y="316"/>
                    <a:pt x="284" y="318"/>
                    <a:pt x="255" y="318"/>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74"/>
            <p:cNvSpPr/>
            <p:nvPr/>
          </p:nvSpPr>
          <p:spPr bwMode="auto">
            <a:xfrm>
              <a:off x="3460751" y="1725612"/>
              <a:ext cx="1422400" cy="1317625"/>
            </a:xfrm>
            <a:custGeom>
              <a:gdLst>
                <a:gd name="T0" fmla="*/ 252 w 379"/>
                <a:gd name="T1" fmla="*/ 313 h 351"/>
                <a:gd name="T2" fmla="*/ 172 w 379"/>
                <a:gd name="T3" fmla="*/ 345 h 351"/>
                <a:gd name="T4" fmla="*/ 105 w 379"/>
                <a:gd name="T5" fmla="*/ 306 h 351"/>
                <a:gd name="T6" fmla="*/ 106 w 379"/>
                <a:gd name="T7" fmla="*/ 296 h 351"/>
                <a:gd name="T8" fmla="*/ 23 w 379"/>
                <a:gd name="T9" fmla="*/ 251 h 351"/>
                <a:gd name="T10" fmla="*/ 36 w 379"/>
                <a:gd name="T11" fmla="*/ 218 h 351"/>
                <a:gd name="T12" fmla="*/ 7 w 379"/>
                <a:gd name="T13" fmla="*/ 139 h 351"/>
                <a:gd name="T14" fmla="*/ 207 w 379"/>
                <a:gd name="T15" fmla="*/ 16 h 351"/>
                <a:gd name="T16" fmla="*/ 376 w 379"/>
                <a:gd name="T17" fmla="*/ 189 h 351"/>
                <a:gd name="T18" fmla="*/ 346 w 379"/>
                <a:gd name="T19" fmla="*/ 242 h 351"/>
                <a:gd name="T20" fmla="*/ 322 w 379"/>
                <a:gd name="T21" fmla="*/ 308 h 351"/>
                <a:gd name="T22" fmla="*/ 252 w 379"/>
                <a:gd name="T23" fmla="*/ 313 h 3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9" h="351">
                  <a:moveTo>
                    <a:pt x="252" y="313"/>
                  </a:moveTo>
                  <a:cubicBezTo>
                    <a:pt x="236" y="344"/>
                    <a:pt x="217" y="351"/>
                    <a:pt x="172" y="345"/>
                  </a:cubicBezTo>
                  <a:cubicBezTo>
                    <a:pt x="117" y="338"/>
                    <a:pt x="103" y="319"/>
                    <a:pt x="105" y="306"/>
                  </a:cubicBezTo>
                  <a:cubicBezTo>
                    <a:pt x="105" y="305"/>
                    <a:pt x="105" y="301"/>
                    <a:pt x="106" y="296"/>
                  </a:cubicBezTo>
                  <a:cubicBezTo>
                    <a:pt x="54" y="285"/>
                    <a:pt x="21" y="270"/>
                    <a:pt x="23" y="251"/>
                  </a:cubicBezTo>
                  <a:cubicBezTo>
                    <a:pt x="24" y="245"/>
                    <a:pt x="29" y="229"/>
                    <a:pt x="36" y="218"/>
                  </a:cubicBezTo>
                  <a:cubicBezTo>
                    <a:pt x="13" y="203"/>
                    <a:pt x="0" y="188"/>
                    <a:pt x="7" y="139"/>
                  </a:cubicBezTo>
                  <a:cubicBezTo>
                    <a:pt x="13" y="91"/>
                    <a:pt x="77" y="0"/>
                    <a:pt x="207" y="16"/>
                  </a:cubicBezTo>
                  <a:cubicBezTo>
                    <a:pt x="337" y="32"/>
                    <a:pt x="379" y="160"/>
                    <a:pt x="376" y="189"/>
                  </a:cubicBezTo>
                  <a:cubicBezTo>
                    <a:pt x="374" y="218"/>
                    <a:pt x="358" y="234"/>
                    <a:pt x="346" y="242"/>
                  </a:cubicBezTo>
                  <a:cubicBezTo>
                    <a:pt x="363" y="266"/>
                    <a:pt x="358" y="299"/>
                    <a:pt x="322" y="308"/>
                  </a:cubicBezTo>
                  <a:cubicBezTo>
                    <a:pt x="304" y="312"/>
                    <a:pt x="280" y="314"/>
                    <a:pt x="252" y="31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75"/>
            <p:cNvSpPr/>
            <p:nvPr/>
          </p:nvSpPr>
          <p:spPr bwMode="auto">
            <a:xfrm>
              <a:off x="3494088" y="1733549"/>
              <a:ext cx="1335088" cy="1257300"/>
            </a:xfrm>
            <a:custGeom>
              <a:gdLst>
                <a:gd name="T0" fmla="*/ 237 w 356"/>
                <a:gd name="T1" fmla="*/ 299 h 335"/>
                <a:gd name="T2" fmla="*/ 161 w 356"/>
                <a:gd name="T3" fmla="*/ 330 h 335"/>
                <a:gd name="T4" fmla="*/ 98 w 356"/>
                <a:gd name="T5" fmla="*/ 292 h 335"/>
                <a:gd name="T6" fmla="*/ 100 w 356"/>
                <a:gd name="T7" fmla="*/ 283 h 335"/>
                <a:gd name="T8" fmla="*/ 21 w 356"/>
                <a:gd name="T9" fmla="*/ 240 h 335"/>
                <a:gd name="T10" fmla="*/ 34 w 356"/>
                <a:gd name="T11" fmla="*/ 209 h 335"/>
                <a:gd name="T12" fmla="*/ 6 w 356"/>
                <a:gd name="T13" fmla="*/ 133 h 335"/>
                <a:gd name="T14" fmla="*/ 195 w 356"/>
                <a:gd name="T15" fmla="*/ 15 h 335"/>
                <a:gd name="T16" fmla="*/ 353 w 356"/>
                <a:gd name="T17" fmla="*/ 180 h 335"/>
                <a:gd name="T18" fmla="*/ 324 w 356"/>
                <a:gd name="T19" fmla="*/ 230 h 335"/>
                <a:gd name="T20" fmla="*/ 302 w 356"/>
                <a:gd name="T21" fmla="*/ 294 h 335"/>
                <a:gd name="T22" fmla="*/ 237 w 356"/>
                <a:gd name="T23" fmla="*/ 299 h 3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335">
                  <a:moveTo>
                    <a:pt x="237" y="299"/>
                  </a:moveTo>
                  <a:cubicBezTo>
                    <a:pt x="221" y="329"/>
                    <a:pt x="204" y="335"/>
                    <a:pt x="161" y="330"/>
                  </a:cubicBezTo>
                  <a:cubicBezTo>
                    <a:pt x="109" y="323"/>
                    <a:pt x="96" y="305"/>
                    <a:pt x="98" y="292"/>
                  </a:cubicBezTo>
                  <a:cubicBezTo>
                    <a:pt x="98" y="291"/>
                    <a:pt x="99" y="287"/>
                    <a:pt x="100" y="283"/>
                  </a:cubicBezTo>
                  <a:cubicBezTo>
                    <a:pt x="51" y="272"/>
                    <a:pt x="19" y="258"/>
                    <a:pt x="21" y="240"/>
                  </a:cubicBezTo>
                  <a:cubicBezTo>
                    <a:pt x="22" y="234"/>
                    <a:pt x="27" y="219"/>
                    <a:pt x="34" y="209"/>
                  </a:cubicBezTo>
                  <a:cubicBezTo>
                    <a:pt x="12" y="194"/>
                    <a:pt x="0" y="179"/>
                    <a:pt x="6" y="133"/>
                  </a:cubicBezTo>
                  <a:cubicBezTo>
                    <a:pt x="13" y="87"/>
                    <a:pt x="72" y="0"/>
                    <a:pt x="195" y="15"/>
                  </a:cubicBezTo>
                  <a:cubicBezTo>
                    <a:pt x="317" y="30"/>
                    <a:pt x="356" y="152"/>
                    <a:pt x="353" y="180"/>
                  </a:cubicBezTo>
                  <a:cubicBezTo>
                    <a:pt x="351" y="208"/>
                    <a:pt x="336" y="223"/>
                    <a:pt x="324" y="230"/>
                  </a:cubicBezTo>
                  <a:cubicBezTo>
                    <a:pt x="341" y="254"/>
                    <a:pt x="336" y="285"/>
                    <a:pt x="302" y="294"/>
                  </a:cubicBezTo>
                  <a:cubicBezTo>
                    <a:pt x="285" y="298"/>
                    <a:pt x="263" y="299"/>
                    <a:pt x="237" y="29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76"/>
            <p:cNvSpPr/>
            <p:nvPr/>
          </p:nvSpPr>
          <p:spPr bwMode="auto">
            <a:xfrm>
              <a:off x="3609976" y="2027237"/>
              <a:ext cx="228600" cy="220663"/>
            </a:xfrm>
            <a:custGeom>
              <a:gdLst>
                <a:gd name="T0" fmla="*/ 33 w 61"/>
                <a:gd name="T1" fmla="*/ 1 h 59"/>
                <a:gd name="T2" fmla="*/ 59 w 61"/>
                <a:gd name="T3" fmla="*/ 33 h 59"/>
                <a:gd name="T4" fmla="*/ 27 w 61"/>
                <a:gd name="T5" fmla="*/ 57 h 59"/>
                <a:gd name="T6" fmla="*/ 1 w 61"/>
                <a:gd name="T7" fmla="*/ 26 h 59"/>
                <a:gd name="T8" fmla="*/ 33 w 61"/>
                <a:gd name="T9" fmla="*/ 1 h 59"/>
              </a:gdLst>
              <a:cxnLst>
                <a:cxn ang="0">
                  <a:pos x="T0" y="T1"/>
                </a:cxn>
                <a:cxn ang="0">
                  <a:pos x="T2" y="T3"/>
                </a:cxn>
                <a:cxn ang="0">
                  <a:pos x="T4" y="T5"/>
                </a:cxn>
                <a:cxn ang="0">
                  <a:pos x="T6" y="T7"/>
                </a:cxn>
                <a:cxn ang="0">
                  <a:pos x="T8" y="T9"/>
                </a:cxn>
              </a:cxnLst>
              <a:rect l="0" t="0" r="r" b="b"/>
              <a:pathLst>
                <a:path w="61" h="59">
                  <a:moveTo>
                    <a:pt x="33" y="1"/>
                  </a:moveTo>
                  <a:cubicBezTo>
                    <a:pt x="49" y="3"/>
                    <a:pt x="61" y="17"/>
                    <a:pt x="59" y="33"/>
                  </a:cubicBezTo>
                  <a:cubicBezTo>
                    <a:pt x="57" y="48"/>
                    <a:pt x="43" y="59"/>
                    <a:pt x="27" y="57"/>
                  </a:cubicBezTo>
                  <a:cubicBezTo>
                    <a:pt x="11" y="55"/>
                    <a:pt x="0" y="41"/>
                    <a:pt x="1" y="26"/>
                  </a:cubicBezTo>
                  <a:cubicBezTo>
                    <a:pt x="3" y="11"/>
                    <a:pt x="18" y="0"/>
                    <a:pt x="33" y="1"/>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77"/>
            <p:cNvSpPr/>
            <p:nvPr/>
          </p:nvSpPr>
          <p:spPr bwMode="auto">
            <a:xfrm>
              <a:off x="3654426" y="2071687"/>
              <a:ext cx="136525" cy="131763"/>
            </a:xfrm>
            <a:custGeom>
              <a:gdLst>
                <a:gd name="T0" fmla="*/ 20 w 36"/>
                <a:gd name="T1" fmla="*/ 1 h 35"/>
                <a:gd name="T2" fmla="*/ 35 w 36"/>
                <a:gd name="T3" fmla="*/ 19 h 35"/>
                <a:gd name="T4" fmla="*/ 16 w 36"/>
                <a:gd name="T5" fmla="*/ 33 h 35"/>
                <a:gd name="T6" fmla="*/ 2 w 36"/>
                <a:gd name="T7" fmla="*/ 15 h 35"/>
                <a:gd name="T8" fmla="*/ 20 w 36"/>
                <a:gd name="T9" fmla="*/ 1 h 35"/>
              </a:gdLst>
              <a:cxnLst>
                <a:cxn ang="0">
                  <a:pos x="T0" y="T1"/>
                </a:cxn>
                <a:cxn ang="0">
                  <a:pos x="T2" y="T3"/>
                </a:cxn>
                <a:cxn ang="0">
                  <a:pos x="T4" y="T5"/>
                </a:cxn>
                <a:cxn ang="0">
                  <a:pos x="T6" y="T7"/>
                </a:cxn>
                <a:cxn ang="0">
                  <a:pos x="T8" y="T9"/>
                </a:cxn>
              </a:cxnLst>
              <a:rect l="0" t="0" r="r" b="b"/>
              <a:pathLst>
                <a:path w="36" h="35">
                  <a:moveTo>
                    <a:pt x="20" y="1"/>
                  </a:moveTo>
                  <a:cubicBezTo>
                    <a:pt x="29" y="2"/>
                    <a:pt x="36" y="10"/>
                    <a:pt x="35" y="19"/>
                  </a:cubicBezTo>
                  <a:cubicBezTo>
                    <a:pt x="34" y="28"/>
                    <a:pt x="25" y="35"/>
                    <a:pt x="16" y="33"/>
                  </a:cubicBezTo>
                  <a:cubicBezTo>
                    <a:pt x="7" y="32"/>
                    <a:pt x="0" y="24"/>
                    <a:pt x="2" y="15"/>
                  </a:cubicBezTo>
                  <a:cubicBezTo>
                    <a:pt x="3" y="6"/>
                    <a:pt x="11" y="0"/>
                    <a:pt x="20" y="1"/>
                  </a:cubicBezTo>
                  <a:close/>
                </a:path>
              </a:pathLst>
            </a:custGeom>
            <a:solidFill>
              <a:srgbClr val="D4A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78"/>
            <p:cNvSpPr/>
            <p:nvPr/>
          </p:nvSpPr>
          <p:spPr bwMode="auto">
            <a:xfrm>
              <a:off x="3684588" y="1958974"/>
              <a:ext cx="134938" cy="250825"/>
            </a:xfrm>
            <a:custGeom>
              <a:gdLst>
                <a:gd name="T0" fmla="*/ 9 w 36"/>
                <a:gd name="T1" fmla="*/ 59 h 67"/>
                <a:gd name="T2" fmla="*/ 17 w 36"/>
                <a:gd name="T3" fmla="*/ 5 h 67"/>
                <a:gd name="T4" fmla="*/ 36 w 36"/>
                <a:gd name="T5" fmla="*/ 15 h 67"/>
                <a:gd name="T6" fmla="*/ 22 w 36"/>
                <a:gd name="T7" fmla="*/ 63 h 67"/>
                <a:gd name="T8" fmla="*/ 9 w 36"/>
                <a:gd name="T9" fmla="*/ 59 h 67"/>
              </a:gdLst>
              <a:cxnLst>
                <a:cxn ang="0">
                  <a:pos x="T0" y="T1"/>
                </a:cxn>
                <a:cxn ang="0">
                  <a:pos x="T2" y="T3"/>
                </a:cxn>
                <a:cxn ang="0">
                  <a:pos x="T4" y="T5"/>
                </a:cxn>
                <a:cxn ang="0">
                  <a:pos x="T6" y="T7"/>
                </a:cxn>
                <a:cxn ang="0">
                  <a:pos x="T8" y="T9"/>
                </a:cxn>
              </a:cxnLst>
              <a:rect l="0" t="0" r="r" b="b"/>
              <a:pathLst>
                <a:path w="36" h="67">
                  <a:moveTo>
                    <a:pt x="9" y="59"/>
                  </a:moveTo>
                  <a:cubicBezTo>
                    <a:pt x="0" y="48"/>
                    <a:pt x="3" y="23"/>
                    <a:pt x="17" y="5"/>
                  </a:cubicBezTo>
                  <a:cubicBezTo>
                    <a:pt x="21" y="0"/>
                    <a:pt x="36" y="8"/>
                    <a:pt x="36" y="15"/>
                  </a:cubicBezTo>
                  <a:cubicBezTo>
                    <a:pt x="36" y="22"/>
                    <a:pt x="30" y="54"/>
                    <a:pt x="22" y="63"/>
                  </a:cubicBezTo>
                  <a:cubicBezTo>
                    <a:pt x="18" y="67"/>
                    <a:pt x="14" y="65"/>
                    <a:pt x="9" y="5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79"/>
            <p:cNvSpPr/>
            <p:nvPr/>
          </p:nvSpPr>
          <p:spPr bwMode="auto">
            <a:xfrm>
              <a:off x="4581526" y="2162174"/>
              <a:ext cx="222250" cy="231775"/>
            </a:xfrm>
            <a:custGeom>
              <a:gdLst>
                <a:gd name="T0" fmla="*/ 33 w 59"/>
                <a:gd name="T1" fmla="*/ 2 h 62"/>
                <a:gd name="T2" fmla="*/ 57 w 59"/>
                <a:gd name="T3" fmla="*/ 34 h 62"/>
                <a:gd name="T4" fmla="*/ 26 w 59"/>
                <a:gd name="T5" fmla="*/ 60 h 62"/>
                <a:gd name="T6" fmla="*/ 2 w 59"/>
                <a:gd name="T7" fmla="*/ 27 h 62"/>
                <a:gd name="T8" fmla="*/ 33 w 59"/>
                <a:gd name="T9" fmla="*/ 2 h 62"/>
              </a:gdLst>
              <a:cxnLst>
                <a:cxn ang="0">
                  <a:pos x="T0" y="T1"/>
                </a:cxn>
                <a:cxn ang="0">
                  <a:pos x="T2" y="T3"/>
                </a:cxn>
                <a:cxn ang="0">
                  <a:pos x="T4" y="T5"/>
                </a:cxn>
                <a:cxn ang="0">
                  <a:pos x="T6" y="T7"/>
                </a:cxn>
                <a:cxn ang="0">
                  <a:pos x="T8" y="T9"/>
                </a:cxn>
              </a:cxnLst>
              <a:rect l="0" t="0" r="r" b="b"/>
              <a:pathLst>
                <a:path w="59" h="62">
                  <a:moveTo>
                    <a:pt x="33" y="2"/>
                  </a:moveTo>
                  <a:cubicBezTo>
                    <a:pt x="48" y="3"/>
                    <a:pt x="59" y="18"/>
                    <a:pt x="57" y="34"/>
                  </a:cubicBezTo>
                  <a:cubicBezTo>
                    <a:pt x="55" y="50"/>
                    <a:pt x="41" y="62"/>
                    <a:pt x="26" y="60"/>
                  </a:cubicBezTo>
                  <a:cubicBezTo>
                    <a:pt x="11" y="58"/>
                    <a:pt x="0" y="43"/>
                    <a:pt x="2" y="27"/>
                  </a:cubicBezTo>
                  <a:cubicBezTo>
                    <a:pt x="4" y="11"/>
                    <a:pt x="18" y="0"/>
                    <a:pt x="33" y="2"/>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80"/>
            <p:cNvSpPr/>
            <p:nvPr/>
          </p:nvSpPr>
          <p:spPr bwMode="auto">
            <a:xfrm>
              <a:off x="4616451" y="2214562"/>
              <a:ext cx="112713" cy="119063"/>
            </a:xfrm>
            <a:custGeom>
              <a:gdLst>
                <a:gd name="T0" fmla="*/ 17 w 30"/>
                <a:gd name="T1" fmla="*/ 1 h 32"/>
                <a:gd name="T2" fmla="*/ 29 w 30"/>
                <a:gd name="T3" fmla="*/ 18 h 32"/>
                <a:gd name="T4" fmla="*/ 13 w 30"/>
                <a:gd name="T5" fmla="*/ 31 h 32"/>
                <a:gd name="T6" fmla="*/ 1 w 30"/>
                <a:gd name="T7" fmla="*/ 14 h 32"/>
                <a:gd name="T8" fmla="*/ 17 w 30"/>
                <a:gd name="T9" fmla="*/ 1 h 32"/>
              </a:gdLst>
              <a:cxnLst>
                <a:cxn ang="0">
                  <a:pos x="T0" y="T1"/>
                </a:cxn>
                <a:cxn ang="0">
                  <a:pos x="T2" y="T3"/>
                </a:cxn>
                <a:cxn ang="0">
                  <a:pos x="T4" y="T5"/>
                </a:cxn>
                <a:cxn ang="0">
                  <a:pos x="T6" y="T7"/>
                </a:cxn>
                <a:cxn ang="0">
                  <a:pos x="T8" y="T9"/>
                </a:cxn>
              </a:cxnLst>
              <a:rect l="0" t="0" r="r" b="b"/>
              <a:pathLst>
                <a:path w="30" h="32">
                  <a:moveTo>
                    <a:pt x="17" y="1"/>
                  </a:moveTo>
                  <a:cubicBezTo>
                    <a:pt x="25" y="2"/>
                    <a:pt x="30" y="9"/>
                    <a:pt x="29" y="18"/>
                  </a:cubicBezTo>
                  <a:cubicBezTo>
                    <a:pt x="28" y="26"/>
                    <a:pt x="21" y="32"/>
                    <a:pt x="13" y="31"/>
                  </a:cubicBezTo>
                  <a:cubicBezTo>
                    <a:pt x="5" y="30"/>
                    <a:pt x="0" y="23"/>
                    <a:pt x="1" y="14"/>
                  </a:cubicBezTo>
                  <a:cubicBezTo>
                    <a:pt x="2" y="6"/>
                    <a:pt x="9" y="0"/>
                    <a:pt x="17" y="1"/>
                  </a:cubicBezTo>
                  <a:close/>
                </a:path>
              </a:pathLst>
            </a:custGeom>
            <a:solidFill>
              <a:srgbClr val="E5B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81"/>
            <p:cNvSpPr/>
            <p:nvPr/>
          </p:nvSpPr>
          <p:spPr bwMode="auto">
            <a:xfrm>
              <a:off x="3722688" y="1790699"/>
              <a:ext cx="976313" cy="854075"/>
            </a:xfrm>
            <a:custGeom>
              <a:gdLst>
                <a:gd name="T0" fmla="*/ 143 w 260"/>
                <a:gd name="T1" fmla="*/ 8 h 228"/>
                <a:gd name="T2" fmla="*/ 253 w 260"/>
                <a:gd name="T3" fmla="*/ 129 h 228"/>
                <a:gd name="T4" fmla="*/ 117 w 260"/>
                <a:gd name="T5" fmla="*/ 220 h 228"/>
                <a:gd name="T6" fmla="*/ 7 w 260"/>
                <a:gd name="T7" fmla="*/ 99 h 228"/>
                <a:gd name="T8" fmla="*/ 143 w 260"/>
                <a:gd name="T9" fmla="*/ 8 h 228"/>
              </a:gdLst>
              <a:cxnLst>
                <a:cxn ang="0">
                  <a:pos x="T0" y="T1"/>
                </a:cxn>
                <a:cxn ang="0">
                  <a:pos x="T2" y="T3"/>
                </a:cxn>
                <a:cxn ang="0">
                  <a:pos x="T4" y="T5"/>
                </a:cxn>
                <a:cxn ang="0">
                  <a:pos x="T6" y="T7"/>
                </a:cxn>
                <a:cxn ang="0">
                  <a:pos x="T8" y="T9"/>
                </a:cxn>
              </a:cxnLst>
              <a:rect l="0" t="0" r="r" b="b"/>
              <a:pathLst>
                <a:path w="260" h="228">
                  <a:moveTo>
                    <a:pt x="143" y="8"/>
                  </a:moveTo>
                  <a:cubicBezTo>
                    <a:pt x="211" y="16"/>
                    <a:pt x="260" y="70"/>
                    <a:pt x="253" y="129"/>
                  </a:cubicBezTo>
                  <a:cubicBezTo>
                    <a:pt x="246" y="187"/>
                    <a:pt x="185" y="228"/>
                    <a:pt x="117" y="220"/>
                  </a:cubicBezTo>
                  <a:cubicBezTo>
                    <a:pt x="49" y="212"/>
                    <a:pt x="0" y="158"/>
                    <a:pt x="7" y="99"/>
                  </a:cubicBezTo>
                  <a:cubicBezTo>
                    <a:pt x="14" y="40"/>
                    <a:pt x="75" y="0"/>
                    <a:pt x="143" y="8"/>
                  </a:cubicBezTo>
                  <a:close/>
                </a:path>
              </a:pathLst>
            </a:custGeom>
            <a:solidFill>
              <a:srgbClr val="FEF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82"/>
            <p:cNvSpPr/>
            <p:nvPr/>
          </p:nvSpPr>
          <p:spPr bwMode="auto">
            <a:xfrm>
              <a:off x="3689351" y="1785937"/>
              <a:ext cx="979488" cy="858838"/>
            </a:xfrm>
            <a:custGeom>
              <a:gdLst>
                <a:gd name="T0" fmla="*/ 143 w 261"/>
                <a:gd name="T1" fmla="*/ 8 h 229"/>
                <a:gd name="T2" fmla="*/ 254 w 261"/>
                <a:gd name="T3" fmla="*/ 129 h 229"/>
                <a:gd name="T4" fmla="*/ 118 w 261"/>
                <a:gd name="T5" fmla="*/ 221 h 229"/>
                <a:gd name="T6" fmla="*/ 7 w 261"/>
                <a:gd name="T7" fmla="*/ 100 h 229"/>
                <a:gd name="T8" fmla="*/ 143 w 261"/>
                <a:gd name="T9" fmla="*/ 8 h 229"/>
              </a:gdLst>
              <a:cxnLst>
                <a:cxn ang="0">
                  <a:pos x="T0" y="T1"/>
                </a:cxn>
                <a:cxn ang="0">
                  <a:pos x="T2" y="T3"/>
                </a:cxn>
                <a:cxn ang="0">
                  <a:pos x="T4" y="T5"/>
                </a:cxn>
                <a:cxn ang="0">
                  <a:pos x="T6" y="T7"/>
                </a:cxn>
                <a:cxn ang="0">
                  <a:pos x="T8" y="T9"/>
                </a:cxn>
              </a:cxnLst>
              <a:rect l="0" t="0" r="r" b="b"/>
              <a:pathLst>
                <a:path w="261" h="229">
                  <a:moveTo>
                    <a:pt x="143" y="8"/>
                  </a:moveTo>
                  <a:cubicBezTo>
                    <a:pt x="211" y="17"/>
                    <a:pt x="261" y="71"/>
                    <a:pt x="254" y="129"/>
                  </a:cubicBezTo>
                  <a:cubicBezTo>
                    <a:pt x="247" y="188"/>
                    <a:pt x="186" y="229"/>
                    <a:pt x="118" y="221"/>
                  </a:cubicBezTo>
                  <a:cubicBezTo>
                    <a:pt x="50" y="212"/>
                    <a:pt x="0" y="158"/>
                    <a:pt x="7" y="100"/>
                  </a:cubicBezTo>
                  <a:cubicBezTo>
                    <a:pt x="15" y="41"/>
                    <a:pt x="75" y="0"/>
                    <a:pt x="143" y="8"/>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83"/>
            <p:cNvSpPr/>
            <p:nvPr/>
          </p:nvSpPr>
          <p:spPr bwMode="auto">
            <a:xfrm>
              <a:off x="3678238" y="1879599"/>
              <a:ext cx="941388" cy="728663"/>
            </a:xfrm>
            <a:custGeom>
              <a:gdLst>
                <a:gd name="T0" fmla="*/ 136 w 251"/>
                <a:gd name="T1" fmla="*/ 8 h 194"/>
                <a:gd name="T2" fmla="*/ 245 w 251"/>
                <a:gd name="T3" fmla="*/ 111 h 194"/>
                <a:gd name="T4" fmla="*/ 115 w 251"/>
                <a:gd name="T5" fmla="*/ 186 h 194"/>
                <a:gd name="T6" fmla="*/ 6 w 251"/>
                <a:gd name="T7" fmla="*/ 82 h 194"/>
                <a:gd name="T8" fmla="*/ 136 w 251"/>
                <a:gd name="T9" fmla="*/ 8 h 194"/>
              </a:gdLst>
              <a:cxnLst>
                <a:cxn ang="0">
                  <a:pos x="T0" y="T1"/>
                </a:cxn>
                <a:cxn ang="0">
                  <a:pos x="T2" y="T3"/>
                </a:cxn>
                <a:cxn ang="0">
                  <a:pos x="T4" y="T5"/>
                </a:cxn>
                <a:cxn ang="0">
                  <a:pos x="T6" y="T7"/>
                </a:cxn>
                <a:cxn ang="0">
                  <a:pos x="T8" y="T9"/>
                </a:cxn>
              </a:cxnLst>
              <a:rect l="0" t="0" r="r" b="b"/>
              <a:pathLst>
                <a:path w="251" h="194">
                  <a:moveTo>
                    <a:pt x="136" y="8"/>
                  </a:moveTo>
                  <a:cubicBezTo>
                    <a:pt x="202" y="16"/>
                    <a:pt x="251" y="62"/>
                    <a:pt x="245" y="111"/>
                  </a:cubicBezTo>
                  <a:cubicBezTo>
                    <a:pt x="239" y="160"/>
                    <a:pt x="181" y="194"/>
                    <a:pt x="115" y="186"/>
                  </a:cubicBezTo>
                  <a:cubicBezTo>
                    <a:pt x="49" y="178"/>
                    <a:pt x="0" y="131"/>
                    <a:pt x="6" y="82"/>
                  </a:cubicBezTo>
                  <a:cubicBezTo>
                    <a:pt x="12" y="33"/>
                    <a:pt x="70" y="0"/>
                    <a:pt x="136" y="8"/>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43" name="Picture 384"/>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381501" y="2238374"/>
              <a:ext cx="223838"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385"/>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3697288" y="2149474"/>
              <a:ext cx="2254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386"/>
            <p:cNvSpPr/>
            <p:nvPr/>
          </p:nvSpPr>
          <p:spPr bwMode="auto">
            <a:xfrm>
              <a:off x="3970338" y="1779587"/>
              <a:ext cx="615950" cy="347663"/>
            </a:xfrm>
            <a:custGeom>
              <a:gdLst>
                <a:gd name="T0" fmla="*/ 142 w 164"/>
                <a:gd name="T1" fmla="*/ 34 h 93"/>
                <a:gd name="T2" fmla="*/ 100 w 164"/>
                <a:gd name="T3" fmla="*/ 11 h 93"/>
                <a:gd name="T4" fmla="*/ 53 w 164"/>
                <a:gd name="T5" fmla="*/ 2 h 93"/>
                <a:gd name="T6" fmla="*/ 7 w 164"/>
                <a:gd name="T7" fmla="*/ 43 h 93"/>
                <a:gd name="T8" fmla="*/ 90 w 164"/>
                <a:gd name="T9" fmla="*/ 37 h 93"/>
                <a:gd name="T10" fmla="*/ 56 w 164"/>
                <a:gd name="T11" fmla="*/ 28 h 93"/>
                <a:gd name="T12" fmla="*/ 58 w 164"/>
                <a:gd name="T13" fmla="*/ 45 h 93"/>
                <a:gd name="T14" fmla="*/ 37 w 164"/>
                <a:gd name="T15" fmla="*/ 27 h 93"/>
                <a:gd name="T16" fmla="*/ 155 w 164"/>
                <a:gd name="T17" fmla="*/ 54 h 93"/>
                <a:gd name="T18" fmla="*/ 142 w 164"/>
                <a:gd name="T19" fmla="*/ 34 h 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3">
                  <a:moveTo>
                    <a:pt x="142" y="34"/>
                  </a:moveTo>
                  <a:cubicBezTo>
                    <a:pt x="100" y="11"/>
                    <a:pt x="100" y="11"/>
                    <a:pt x="100" y="11"/>
                  </a:cubicBezTo>
                  <a:cubicBezTo>
                    <a:pt x="53" y="2"/>
                    <a:pt x="53" y="2"/>
                    <a:pt x="53" y="2"/>
                  </a:cubicBezTo>
                  <a:cubicBezTo>
                    <a:pt x="37" y="0"/>
                    <a:pt x="0" y="12"/>
                    <a:pt x="7" y="43"/>
                  </a:cubicBezTo>
                  <a:cubicBezTo>
                    <a:pt x="14" y="70"/>
                    <a:pt x="120" y="93"/>
                    <a:pt x="90" y="37"/>
                  </a:cubicBezTo>
                  <a:cubicBezTo>
                    <a:pt x="81" y="21"/>
                    <a:pt x="66" y="22"/>
                    <a:pt x="56" y="28"/>
                  </a:cubicBezTo>
                  <a:cubicBezTo>
                    <a:pt x="46" y="33"/>
                    <a:pt x="42" y="44"/>
                    <a:pt x="58" y="45"/>
                  </a:cubicBezTo>
                  <a:cubicBezTo>
                    <a:pt x="60" y="45"/>
                    <a:pt x="21" y="48"/>
                    <a:pt x="37" y="27"/>
                  </a:cubicBezTo>
                  <a:cubicBezTo>
                    <a:pt x="53" y="7"/>
                    <a:pt x="124" y="27"/>
                    <a:pt x="155" y="54"/>
                  </a:cubicBezTo>
                  <a:cubicBezTo>
                    <a:pt x="164" y="62"/>
                    <a:pt x="158" y="33"/>
                    <a:pt x="142" y="34"/>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87"/>
            <p:cNvSpPr/>
            <p:nvPr/>
          </p:nvSpPr>
          <p:spPr bwMode="auto">
            <a:xfrm>
              <a:off x="4071938" y="2473324"/>
              <a:ext cx="146050" cy="36513"/>
            </a:xfrm>
            <a:custGeom>
              <a:gdLst>
                <a:gd name="T0" fmla="*/ 1 w 39"/>
                <a:gd name="T1" fmla="*/ 4 h 10"/>
                <a:gd name="T2" fmla="*/ 1 w 39"/>
                <a:gd name="T3" fmla="*/ 1 h 10"/>
                <a:gd name="T4" fmla="*/ 4 w 39"/>
                <a:gd name="T5" fmla="*/ 1 h 10"/>
                <a:gd name="T6" fmla="*/ 9 w 39"/>
                <a:gd name="T7" fmla="*/ 4 h 10"/>
                <a:gd name="T8" fmla="*/ 24 w 39"/>
                <a:gd name="T9" fmla="*/ 6 h 10"/>
                <a:gd name="T10" fmla="*/ 35 w 39"/>
                <a:gd name="T11" fmla="*/ 3 h 10"/>
                <a:gd name="T12" fmla="*/ 35 w 39"/>
                <a:gd name="T13" fmla="*/ 2 h 10"/>
                <a:gd name="T14" fmla="*/ 38 w 39"/>
                <a:gd name="T15" fmla="*/ 1 h 10"/>
                <a:gd name="T16" fmla="*/ 39 w 39"/>
                <a:gd name="T17" fmla="*/ 4 h 10"/>
                <a:gd name="T18" fmla="*/ 37 w 39"/>
                <a:gd name="T19" fmla="*/ 6 h 10"/>
                <a:gd name="T20" fmla="*/ 24 w 39"/>
                <a:gd name="T21" fmla="*/ 10 h 10"/>
                <a:gd name="T22" fmla="*/ 7 w 39"/>
                <a:gd name="T23" fmla="*/ 8 h 10"/>
                <a:gd name="T24" fmla="*/ 1 w 39"/>
                <a:gd name="T25" fmla="*/ 4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0">
                  <a:moveTo>
                    <a:pt x="1" y="4"/>
                  </a:moveTo>
                  <a:cubicBezTo>
                    <a:pt x="0" y="3"/>
                    <a:pt x="0" y="1"/>
                    <a:pt x="1" y="1"/>
                  </a:cubicBezTo>
                  <a:cubicBezTo>
                    <a:pt x="2" y="0"/>
                    <a:pt x="3" y="0"/>
                    <a:pt x="4" y="1"/>
                  </a:cubicBezTo>
                  <a:cubicBezTo>
                    <a:pt x="5" y="2"/>
                    <a:pt x="6" y="3"/>
                    <a:pt x="9" y="4"/>
                  </a:cubicBezTo>
                  <a:cubicBezTo>
                    <a:pt x="13" y="5"/>
                    <a:pt x="19" y="6"/>
                    <a:pt x="24" y="6"/>
                  </a:cubicBezTo>
                  <a:cubicBezTo>
                    <a:pt x="29" y="6"/>
                    <a:pt x="33" y="5"/>
                    <a:pt x="35" y="3"/>
                  </a:cubicBezTo>
                  <a:cubicBezTo>
                    <a:pt x="35" y="2"/>
                    <a:pt x="35" y="2"/>
                    <a:pt x="35" y="2"/>
                  </a:cubicBezTo>
                  <a:cubicBezTo>
                    <a:pt x="35" y="1"/>
                    <a:pt x="37" y="1"/>
                    <a:pt x="38" y="1"/>
                  </a:cubicBezTo>
                  <a:cubicBezTo>
                    <a:pt x="39" y="2"/>
                    <a:pt x="39" y="3"/>
                    <a:pt x="39" y="4"/>
                  </a:cubicBezTo>
                  <a:cubicBezTo>
                    <a:pt x="39" y="5"/>
                    <a:pt x="38" y="5"/>
                    <a:pt x="37" y="6"/>
                  </a:cubicBezTo>
                  <a:cubicBezTo>
                    <a:pt x="35" y="8"/>
                    <a:pt x="30" y="9"/>
                    <a:pt x="24" y="10"/>
                  </a:cubicBezTo>
                  <a:cubicBezTo>
                    <a:pt x="18" y="10"/>
                    <a:pt x="12" y="9"/>
                    <a:pt x="7" y="8"/>
                  </a:cubicBezTo>
                  <a:cubicBezTo>
                    <a:pt x="5" y="7"/>
                    <a:pt x="2" y="5"/>
                    <a:pt x="1" y="4"/>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88"/>
            <p:cNvSpPr/>
            <p:nvPr/>
          </p:nvSpPr>
          <p:spPr bwMode="auto">
            <a:xfrm>
              <a:off x="4341813" y="2143124"/>
              <a:ext cx="168275" cy="184150"/>
            </a:xfrm>
            <a:custGeom>
              <a:gdLst>
                <a:gd name="T0" fmla="*/ 25 w 45"/>
                <a:gd name="T1" fmla="*/ 1 h 49"/>
                <a:gd name="T2" fmla="*/ 43 w 45"/>
                <a:gd name="T3" fmla="*/ 27 h 49"/>
                <a:gd name="T4" fmla="*/ 20 w 45"/>
                <a:gd name="T5" fmla="*/ 47 h 49"/>
                <a:gd name="T6" fmla="*/ 2 w 45"/>
                <a:gd name="T7" fmla="*/ 22 h 49"/>
                <a:gd name="T8" fmla="*/ 25 w 45"/>
                <a:gd name="T9" fmla="*/ 1 h 49"/>
              </a:gdLst>
              <a:cxnLst>
                <a:cxn ang="0">
                  <a:pos x="T0" y="T1"/>
                </a:cxn>
                <a:cxn ang="0">
                  <a:pos x="T2" y="T3"/>
                </a:cxn>
                <a:cxn ang="0">
                  <a:pos x="T4" y="T5"/>
                </a:cxn>
                <a:cxn ang="0">
                  <a:pos x="T6" y="T7"/>
                </a:cxn>
                <a:cxn ang="0">
                  <a:pos x="T8" y="T9"/>
                </a:cxn>
              </a:cxnLst>
              <a:rect l="0" t="0" r="r" b="b"/>
              <a:pathLst>
                <a:path w="45" h="49">
                  <a:moveTo>
                    <a:pt x="25" y="1"/>
                  </a:moveTo>
                  <a:cubicBezTo>
                    <a:pt x="37" y="2"/>
                    <a:pt x="45" y="14"/>
                    <a:pt x="43" y="27"/>
                  </a:cubicBezTo>
                  <a:cubicBezTo>
                    <a:pt x="42" y="40"/>
                    <a:pt x="31" y="49"/>
                    <a:pt x="20" y="47"/>
                  </a:cubicBezTo>
                  <a:cubicBezTo>
                    <a:pt x="8" y="46"/>
                    <a:pt x="0" y="35"/>
                    <a:pt x="2" y="22"/>
                  </a:cubicBezTo>
                  <a:cubicBezTo>
                    <a:pt x="3" y="9"/>
                    <a:pt x="14" y="0"/>
                    <a:pt x="2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89"/>
            <p:cNvSpPr/>
            <p:nvPr/>
          </p:nvSpPr>
          <p:spPr bwMode="auto">
            <a:xfrm>
              <a:off x="4371976" y="2187574"/>
              <a:ext cx="123825" cy="120650"/>
            </a:xfrm>
            <a:custGeom>
              <a:gdLst>
                <a:gd name="T0" fmla="*/ 18 w 33"/>
                <a:gd name="T1" fmla="*/ 1 h 32"/>
                <a:gd name="T2" fmla="*/ 32 w 33"/>
                <a:gd name="T3" fmla="*/ 18 h 32"/>
                <a:gd name="T4" fmla="*/ 15 w 33"/>
                <a:gd name="T5" fmla="*/ 31 h 32"/>
                <a:gd name="T6" fmla="*/ 1 w 33"/>
                <a:gd name="T7" fmla="*/ 14 h 32"/>
                <a:gd name="T8" fmla="*/ 18 w 33"/>
                <a:gd name="T9" fmla="*/ 1 h 32"/>
              </a:gdLst>
              <a:cxnLst>
                <a:cxn ang="0">
                  <a:pos x="T0" y="T1"/>
                </a:cxn>
                <a:cxn ang="0">
                  <a:pos x="T2" y="T3"/>
                </a:cxn>
                <a:cxn ang="0">
                  <a:pos x="T4" y="T5"/>
                </a:cxn>
                <a:cxn ang="0">
                  <a:pos x="T6" y="T7"/>
                </a:cxn>
                <a:cxn ang="0">
                  <a:pos x="T8" y="T9"/>
                </a:cxn>
              </a:cxnLst>
              <a:rect l="0" t="0" r="r" b="b"/>
              <a:pathLst>
                <a:path w="33" h="32">
                  <a:moveTo>
                    <a:pt x="18" y="1"/>
                  </a:moveTo>
                  <a:cubicBezTo>
                    <a:pt x="27" y="2"/>
                    <a:pt x="33" y="10"/>
                    <a:pt x="32" y="18"/>
                  </a:cubicBezTo>
                  <a:cubicBezTo>
                    <a:pt x="31" y="26"/>
                    <a:pt x="23" y="32"/>
                    <a:pt x="15" y="31"/>
                  </a:cubicBezTo>
                  <a:cubicBezTo>
                    <a:pt x="6" y="30"/>
                    <a:pt x="0" y="23"/>
                    <a:pt x="1" y="14"/>
                  </a:cubicBezTo>
                  <a:cubicBezTo>
                    <a:pt x="2" y="6"/>
                    <a:pt x="10"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90"/>
            <p:cNvSpPr/>
            <p:nvPr/>
          </p:nvSpPr>
          <p:spPr bwMode="auto">
            <a:xfrm>
              <a:off x="4386263" y="2203449"/>
              <a:ext cx="41275" cy="41275"/>
            </a:xfrm>
            <a:custGeom>
              <a:gdLst>
                <a:gd name="T0" fmla="*/ 6 w 11"/>
                <a:gd name="T1" fmla="*/ 1 h 11"/>
                <a:gd name="T2" fmla="*/ 11 w 11"/>
                <a:gd name="T3" fmla="*/ 6 h 11"/>
                <a:gd name="T4" fmla="*/ 5 w 11"/>
                <a:gd name="T5" fmla="*/ 11 h 11"/>
                <a:gd name="T6" fmla="*/ 1 w 11"/>
                <a:gd name="T7" fmla="*/ 5 h 11"/>
                <a:gd name="T8" fmla="*/ 6 w 11"/>
                <a:gd name="T9" fmla="*/ 1 h 11"/>
              </a:gdLst>
              <a:cxnLst>
                <a:cxn ang="0">
                  <a:pos x="T0" y="T1"/>
                </a:cxn>
                <a:cxn ang="0">
                  <a:pos x="T2" y="T3"/>
                </a:cxn>
                <a:cxn ang="0">
                  <a:pos x="T4" y="T5"/>
                </a:cxn>
                <a:cxn ang="0">
                  <a:pos x="T6" y="T7"/>
                </a:cxn>
                <a:cxn ang="0">
                  <a:pos x="T8" y="T9"/>
                </a:cxn>
              </a:cxnLst>
              <a:rect l="0" t="0" r="r" b="b"/>
              <a:pathLst>
                <a:path w="11" h="11">
                  <a:moveTo>
                    <a:pt x="6" y="1"/>
                  </a:moveTo>
                  <a:cubicBezTo>
                    <a:pt x="9" y="1"/>
                    <a:pt x="11" y="4"/>
                    <a:pt x="11" y="6"/>
                  </a:cubicBezTo>
                  <a:cubicBezTo>
                    <a:pt x="11" y="9"/>
                    <a:pt x="8" y="11"/>
                    <a:pt x="5" y="11"/>
                  </a:cubicBezTo>
                  <a:cubicBezTo>
                    <a:pt x="2" y="10"/>
                    <a:pt x="0" y="8"/>
                    <a:pt x="1" y="5"/>
                  </a:cubicBezTo>
                  <a:cubicBezTo>
                    <a:pt x="1" y="2"/>
                    <a:pt x="3" y="0"/>
                    <a:pt x="6"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91"/>
            <p:cNvSpPr/>
            <p:nvPr/>
          </p:nvSpPr>
          <p:spPr bwMode="auto">
            <a:xfrm>
              <a:off x="4394201" y="2247899"/>
              <a:ext cx="26988" cy="22225"/>
            </a:xfrm>
            <a:custGeom>
              <a:gdLst>
                <a:gd name="T0" fmla="*/ 4 w 7"/>
                <a:gd name="T1" fmla="*/ 0 h 6"/>
                <a:gd name="T2" fmla="*/ 6 w 7"/>
                <a:gd name="T3" fmla="*/ 3 h 6"/>
                <a:gd name="T4" fmla="*/ 3 w 7"/>
                <a:gd name="T5" fmla="*/ 6 h 6"/>
                <a:gd name="T6" fmla="*/ 0 w 7"/>
                <a:gd name="T7" fmla="*/ 3 h 6"/>
                <a:gd name="T8" fmla="*/ 4 w 7"/>
                <a:gd name="T9" fmla="*/ 0 h 6"/>
              </a:gdLst>
              <a:cxnLst>
                <a:cxn ang="0">
                  <a:pos x="T0" y="T1"/>
                </a:cxn>
                <a:cxn ang="0">
                  <a:pos x="T2" y="T3"/>
                </a:cxn>
                <a:cxn ang="0">
                  <a:pos x="T4" y="T5"/>
                </a:cxn>
                <a:cxn ang="0">
                  <a:pos x="T6" y="T7"/>
                </a:cxn>
                <a:cxn ang="0">
                  <a:pos x="T8" y="T9"/>
                </a:cxn>
              </a:cxnLst>
              <a:rect l="0" t="0" r="r" b="b"/>
              <a:pathLst>
                <a:path w="7" h="6">
                  <a:moveTo>
                    <a:pt x="4" y="0"/>
                  </a:moveTo>
                  <a:cubicBezTo>
                    <a:pt x="5" y="0"/>
                    <a:pt x="7" y="2"/>
                    <a:pt x="6" y="3"/>
                  </a:cubicBezTo>
                  <a:cubicBezTo>
                    <a:pt x="6" y="5"/>
                    <a:pt x="5" y="6"/>
                    <a:pt x="3" y="6"/>
                  </a:cubicBezTo>
                  <a:cubicBezTo>
                    <a:pt x="1" y="6"/>
                    <a:pt x="0" y="4"/>
                    <a:pt x="0" y="3"/>
                  </a:cubicBezTo>
                  <a:cubicBezTo>
                    <a:pt x="1" y="1"/>
                    <a:pt x="2" y="0"/>
                    <a:pt x="4"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92"/>
            <p:cNvSpPr/>
            <p:nvPr/>
          </p:nvSpPr>
          <p:spPr bwMode="auto">
            <a:xfrm>
              <a:off x="3843338" y="2476499"/>
              <a:ext cx="690563" cy="173038"/>
            </a:xfrm>
            <a:custGeom>
              <a:gdLst>
                <a:gd name="T0" fmla="*/ 0 w 184"/>
                <a:gd name="T1" fmla="*/ 19 h 46"/>
                <a:gd name="T2" fmla="*/ 8 w 184"/>
                <a:gd name="T3" fmla="*/ 0 h 46"/>
                <a:gd name="T4" fmla="*/ 72 w 184"/>
                <a:gd name="T5" fmla="*/ 19 h 46"/>
                <a:gd name="T6" fmla="*/ 74 w 184"/>
                <a:gd name="T7" fmla="*/ 13 h 46"/>
                <a:gd name="T8" fmla="*/ 89 w 184"/>
                <a:gd name="T9" fmla="*/ 15 h 46"/>
                <a:gd name="T10" fmla="*/ 90 w 184"/>
                <a:gd name="T11" fmla="*/ 21 h 46"/>
                <a:gd name="T12" fmla="*/ 159 w 184"/>
                <a:gd name="T13" fmla="*/ 17 h 46"/>
                <a:gd name="T14" fmla="*/ 184 w 184"/>
                <a:gd name="T15" fmla="*/ 25 h 46"/>
                <a:gd name="T16" fmla="*/ 126 w 184"/>
                <a:gd name="T17" fmla="*/ 46 h 46"/>
                <a:gd name="T18" fmla="*/ 47 w 184"/>
                <a:gd name="T19" fmla="*/ 39 h 46"/>
                <a:gd name="T20" fmla="*/ 0 w 184"/>
                <a:gd name="T21" fmla="*/ 19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46">
                  <a:moveTo>
                    <a:pt x="0" y="19"/>
                  </a:moveTo>
                  <a:cubicBezTo>
                    <a:pt x="8" y="0"/>
                    <a:pt x="8" y="0"/>
                    <a:pt x="8" y="0"/>
                  </a:cubicBezTo>
                  <a:cubicBezTo>
                    <a:pt x="15" y="12"/>
                    <a:pt x="62" y="34"/>
                    <a:pt x="72" y="19"/>
                  </a:cubicBezTo>
                  <a:cubicBezTo>
                    <a:pt x="73" y="17"/>
                    <a:pt x="73" y="14"/>
                    <a:pt x="74" y="13"/>
                  </a:cubicBezTo>
                  <a:cubicBezTo>
                    <a:pt x="78" y="12"/>
                    <a:pt x="85" y="12"/>
                    <a:pt x="89" y="15"/>
                  </a:cubicBezTo>
                  <a:cubicBezTo>
                    <a:pt x="90" y="16"/>
                    <a:pt x="89" y="19"/>
                    <a:pt x="90" y="21"/>
                  </a:cubicBezTo>
                  <a:cubicBezTo>
                    <a:pt x="98" y="34"/>
                    <a:pt x="141" y="29"/>
                    <a:pt x="159" y="17"/>
                  </a:cubicBezTo>
                  <a:cubicBezTo>
                    <a:pt x="160" y="16"/>
                    <a:pt x="182" y="25"/>
                    <a:pt x="184" y="25"/>
                  </a:cubicBezTo>
                  <a:cubicBezTo>
                    <a:pt x="126" y="46"/>
                    <a:pt x="126" y="46"/>
                    <a:pt x="126" y="46"/>
                  </a:cubicBezTo>
                  <a:cubicBezTo>
                    <a:pt x="47" y="39"/>
                    <a:pt x="47" y="39"/>
                    <a:pt x="47" y="39"/>
                  </a:cubicBezTo>
                  <a:lnTo>
                    <a:pt x="0" y="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93"/>
            <p:cNvSpPr/>
            <p:nvPr/>
          </p:nvSpPr>
          <p:spPr bwMode="auto">
            <a:xfrm>
              <a:off x="4371976" y="1989137"/>
              <a:ext cx="198438" cy="168275"/>
            </a:xfrm>
            <a:custGeom>
              <a:gdLst>
                <a:gd name="T0" fmla="*/ 9 w 53"/>
                <a:gd name="T1" fmla="*/ 5 h 45"/>
                <a:gd name="T2" fmla="*/ 50 w 53"/>
                <a:gd name="T3" fmla="*/ 27 h 45"/>
                <a:gd name="T4" fmla="*/ 44 w 53"/>
                <a:gd name="T5" fmla="*/ 43 h 45"/>
                <a:gd name="T6" fmla="*/ 2 w 53"/>
                <a:gd name="T7" fmla="*/ 16 h 45"/>
                <a:gd name="T8" fmla="*/ 9 w 53"/>
                <a:gd name="T9" fmla="*/ 5 h 45"/>
              </a:gdLst>
              <a:cxnLst>
                <a:cxn ang="0">
                  <a:pos x="T0" y="T1"/>
                </a:cxn>
                <a:cxn ang="0">
                  <a:pos x="T2" y="T3"/>
                </a:cxn>
                <a:cxn ang="0">
                  <a:pos x="T4" y="T5"/>
                </a:cxn>
                <a:cxn ang="0">
                  <a:pos x="T6" y="T7"/>
                </a:cxn>
                <a:cxn ang="0">
                  <a:pos x="T8" y="T9"/>
                </a:cxn>
              </a:cxnLst>
              <a:rect l="0" t="0" r="r" b="b"/>
              <a:pathLst>
                <a:path w="52" h="45">
                  <a:moveTo>
                    <a:pt x="9" y="5"/>
                  </a:moveTo>
                  <a:cubicBezTo>
                    <a:pt x="23" y="0"/>
                    <a:pt x="43" y="18"/>
                    <a:pt x="50" y="27"/>
                  </a:cubicBezTo>
                  <a:cubicBezTo>
                    <a:pt x="53" y="33"/>
                    <a:pt x="51" y="45"/>
                    <a:pt x="44" y="43"/>
                  </a:cubicBezTo>
                  <a:cubicBezTo>
                    <a:pt x="38" y="41"/>
                    <a:pt x="9" y="26"/>
                    <a:pt x="2" y="16"/>
                  </a:cubicBezTo>
                  <a:cubicBezTo>
                    <a:pt x="0" y="12"/>
                    <a:pt x="2" y="8"/>
                    <a:pt x="9" y="5"/>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94"/>
            <p:cNvSpPr/>
            <p:nvPr/>
          </p:nvSpPr>
          <p:spPr bwMode="auto">
            <a:xfrm>
              <a:off x="3832226" y="1989137"/>
              <a:ext cx="212725" cy="127000"/>
            </a:xfrm>
            <a:custGeom>
              <a:gdLst>
                <a:gd name="T0" fmla="*/ 1 w 57"/>
                <a:gd name="T1" fmla="*/ 22 h 34"/>
                <a:gd name="T2" fmla="*/ 42 w 57"/>
                <a:gd name="T3" fmla="*/ 0 h 34"/>
                <a:gd name="T4" fmla="*/ 52 w 57"/>
                <a:gd name="T5" fmla="*/ 12 h 34"/>
                <a:gd name="T6" fmla="*/ 6 w 57"/>
                <a:gd name="T7" fmla="*/ 34 h 34"/>
                <a:gd name="T8" fmla="*/ 1 w 57"/>
                <a:gd name="T9" fmla="*/ 22 h 34"/>
              </a:gdLst>
              <a:cxnLst>
                <a:cxn ang="0">
                  <a:pos x="T0" y="T1"/>
                </a:cxn>
                <a:cxn ang="0">
                  <a:pos x="T2" y="T3"/>
                </a:cxn>
                <a:cxn ang="0">
                  <a:pos x="T4" y="T5"/>
                </a:cxn>
                <a:cxn ang="0">
                  <a:pos x="T6" y="T7"/>
                </a:cxn>
                <a:cxn ang="0">
                  <a:pos x="T8" y="T9"/>
                </a:cxn>
              </a:cxnLst>
              <a:rect l="0" t="0" r="r" b="b"/>
              <a:pathLst>
                <a:path w="57" h="34">
                  <a:moveTo>
                    <a:pt x="1" y="22"/>
                  </a:moveTo>
                  <a:cubicBezTo>
                    <a:pt x="4" y="8"/>
                    <a:pt x="30" y="0"/>
                    <a:pt x="42" y="0"/>
                  </a:cubicBezTo>
                  <a:cubicBezTo>
                    <a:pt x="48" y="0"/>
                    <a:pt x="57" y="8"/>
                    <a:pt x="52" y="12"/>
                  </a:cubicBezTo>
                  <a:cubicBezTo>
                    <a:pt x="47" y="17"/>
                    <a:pt x="19" y="34"/>
                    <a:pt x="6" y="34"/>
                  </a:cubicBezTo>
                  <a:cubicBezTo>
                    <a:pt x="2" y="34"/>
                    <a:pt x="0" y="30"/>
                    <a:pt x="1" y="22"/>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95"/>
            <p:cNvSpPr/>
            <p:nvPr/>
          </p:nvSpPr>
          <p:spPr bwMode="auto">
            <a:xfrm>
              <a:off x="3760788" y="2195512"/>
              <a:ext cx="473075" cy="396875"/>
            </a:xfrm>
            <a:custGeom>
              <a:gdLst>
                <a:gd name="T0" fmla="*/ 95 w 126"/>
                <a:gd name="T1" fmla="*/ 32 h 106"/>
                <a:gd name="T2" fmla="*/ 4 w 126"/>
                <a:gd name="T3" fmla="*/ 31 h 106"/>
                <a:gd name="T4" fmla="*/ 9 w 126"/>
                <a:gd name="T5" fmla="*/ 64 h 106"/>
                <a:gd name="T6" fmla="*/ 95 w 126"/>
                <a:gd name="T7" fmla="*/ 32 h 106"/>
              </a:gdLst>
              <a:cxnLst>
                <a:cxn ang="0">
                  <a:pos x="T0" y="T1"/>
                </a:cxn>
                <a:cxn ang="0">
                  <a:pos x="T2" y="T3"/>
                </a:cxn>
                <a:cxn ang="0">
                  <a:pos x="T4" y="T5"/>
                </a:cxn>
                <a:cxn ang="0">
                  <a:pos x="T6" y="T7"/>
                </a:cxn>
              </a:cxnLst>
              <a:rect l="0" t="0" r="r" b="b"/>
              <a:pathLst>
                <a:path w="125" h="105">
                  <a:moveTo>
                    <a:pt x="95" y="32"/>
                  </a:moveTo>
                  <a:cubicBezTo>
                    <a:pt x="79" y="0"/>
                    <a:pt x="39" y="62"/>
                    <a:pt x="4" y="31"/>
                  </a:cubicBezTo>
                  <a:cubicBezTo>
                    <a:pt x="1" y="28"/>
                    <a:pt x="0" y="50"/>
                    <a:pt x="9" y="64"/>
                  </a:cubicBezTo>
                  <a:cubicBezTo>
                    <a:pt x="35" y="106"/>
                    <a:pt x="126" y="97"/>
                    <a:pt x="95" y="3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96"/>
            <p:cNvSpPr/>
            <p:nvPr/>
          </p:nvSpPr>
          <p:spPr bwMode="auto">
            <a:xfrm>
              <a:off x="3763963" y="1606549"/>
              <a:ext cx="896938" cy="325438"/>
            </a:xfrm>
            <a:custGeom>
              <a:gdLst>
                <a:gd name="T0" fmla="*/ 216 w 239"/>
                <a:gd name="T1" fmla="*/ 87 h 87"/>
                <a:gd name="T2" fmla="*/ 28 w 239"/>
                <a:gd name="T3" fmla="*/ 61 h 87"/>
                <a:gd name="T4" fmla="*/ 87 w 239"/>
                <a:gd name="T5" fmla="*/ 2 h 87"/>
                <a:gd name="T6" fmla="*/ 207 w 239"/>
                <a:gd name="T7" fmla="*/ 29 h 87"/>
                <a:gd name="T8" fmla="*/ 216 w 239"/>
                <a:gd name="T9" fmla="*/ 87 h 87"/>
              </a:gdLst>
              <a:cxnLst>
                <a:cxn ang="0">
                  <a:pos x="T0" y="T1"/>
                </a:cxn>
                <a:cxn ang="0">
                  <a:pos x="T2" y="T3"/>
                </a:cxn>
                <a:cxn ang="0">
                  <a:pos x="T4" y="T5"/>
                </a:cxn>
                <a:cxn ang="0">
                  <a:pos x="T6" y="T7"/>
                </a:cxn>
                <a:cxn ang="0">
                  <a:pos x="T8" y="T9"/>
                </a:cxn>
              </a:cxnLst>
              <a:rect l="0" t="0" r="r" b="b"/>
              <a:pathLst>
                <a:path w="239" h="87">
                  <a:moveTo>
                    <a:pt x="216" y="87"/>
                  </a:moveTo>
                  <a:cubicBezTo>
                    <a:pt x="190" y="51"/>
                    <a:pt x="76" y="33"/>
                    <a:pt x="28" y="61"/>
                  </a:cubicBezTo>
                  <a:cubicBezTo>
                    <a:pt x="12" y="56"/>
                    <a:pt x="0" y="0"/>
                    <a:pt x="87" y="2"/>
                  </a:cubicBezTo>
                  <a:cubicBezTo>
                    <a:pt x="126" y="3"/>
                    <a:pt x="171" y="9"/>
                    <a:pt x="207" y="29"/>
                  </a:cubicBezTo>
                  <a:cubicBezTo>
                    <a:pt x="230" y="42"/>
                    <a:pt x="239" y="65"/>
                    <a:pt x="216" y="87"/>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97"/>
            <p:cNvSpPr/>
            <p:nvPr/>
          </p:nvSpPr>
          <p:spPr bwMode="auto">
            <a:xfrm>
              <a:off x="3824288" y="1631949"/>
              <a:ext cx="822325" cy="285750"/>
            </a:xfrm>
            <a:custGeom>
              <a:gdLst>
                <a:gd name="T0" fmla="*/ 197 w 219"/>
                <a:gd name="T1" fmla="*/ 76 h 76"/>
                <a:gd name="T2" fmla="*/ 22 w 219"/>
                <a:gd name="T3" fmla="*/ 50 h 76"/>
                <a:gd name="T4" fmla="*/ 69 w 219"/>
                <a:gd name="T5" fmla="*/ 4 h 76"/>
                <a:gd name="T6" fmla="*/ 187 w 219"/>
                <a:gd name="T7" fmla="*/ 29 h 76"/>
                <a:gd name="T8" fmla="*/ 197 w 219"/>
                <a:gd name="T9" fmla="*/ 76 h 76"/>
              </a:gdLst>
              <a:cxnLst>
                <a:cxn ang="0">
                  <a:pos x="T0" y="T1"/>
                </a:cxn>
                <a:cxn ang="0">
                  <a:pos x="T2" y="T3"/>
                </a:cxn>
                <a:cxn ang="0">
                  <a:pos x="T4" y="T5"/>
                </a:cxn>
                <a:cxn ang="0">
                  <a:pos x="T6" y="T7"/>
                </a:cxn>
                <a:cxn ang="0">
                  <a:pos x="T8" y="T9"/>
                </a:cxn>
              </a:cxnLst>
              <a:rect l="0" t="0" r="r" b="b"/>
              <a:pathLst>
                <a:path w="219" h="76">
                  <a:moveTo>
                    <a:pt x="197" y="76"/>
                  </a:moveTo>
                  <a:cubicBezTo>
                    <a:pt x="170" y="46"/>
                    <a:pt x="67" y="27"/>
                    <a:pt x="22" y="50"/>
                  </a:cubicBezTo>
                  <a:cubicBezTo>
                    <a:pt x="5" y="45"/>
                    <a:pt x="0" y="0"/>
                    <a:pt x="69" y="4"/>
                  </a:cubicBezTo>
                  <a:cubicBezTo>
                    <a:pt x="108" y="6"/>
                    <a:pt x="151" y="12"/>
                    <a:pt x="187" y="29"/>
                  </a:cubicBezTo>
                  <a:cubicBezTo>
                    <a:pt x="209" y="40"/>
                    <a:pt x="219" y="58"/>
                    <a:pt x="197" y="7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98"/>
            <p:cNvSpPr/>
            <p:nvPr/>
          </p:nvSpPr>
          <p:spPr bwMode="auto">
            <a:xfrm>
              <a:off x="3970338" y="1779587"/>
              <a:ext cx="619125" cy="300038"/>
            </a:xfrm>
            <a:custGeom>
              <a:gdLst>
                <a:gd name="T0" fmla="*/ 143 w 165"/>
                <a:gd name="T1" fmla="*/ 31 h 80"/>
                <a:gd name="T2" fmla="*/ 101 w 165"/>
                <a:gd name="T3" fmla="*/ 11 h 80"/>
                <a:gd name="T4" fmla="*/ 53 w 165"/>
                <a:gd name="T5" fmla="*/ 2 h 80"/>
                <a:gd name="T6" fmla="*/ 8 w 165"/>
                <a:gd name="T7" fmla="*/ 36 h 80"/>
                <a:gd name="T8" fmla="*/ 90 w 165"/>
                <a:gd name="T9" fmla="*/ 32 h 80"/>
                <a:gd name="T10" fmla="*/ 56 w 165"/>
                <a:gd name="T11" fmla="*/ 24 h 80"/>
                <a:gd name="T12" fmla="*/ 59 w 165"/>
                <a:gd name="T13" fmla="*/ 38 h 80"/>
                <a:gd name="T14" fmla="*/ 38 w 165"/>
                <a:gd name="T15" fmla="*/ 23 h 80"/>
                <a:gd name="T16" fmla="*/ 155 w 165"/>
                <a:gd name="T17" fmla="*/ 48 h 80"/>
                <a:gd name="T18" fmla="*/ 143 w 165"/>
                <a:gd name="T19" fmla="*/ 31 h 8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80">
                  <a:moveTo>
                    <a:pt x="143" y="31"/>
                  </a:moveTo>
                  <a:cubicBezTo>
                    <a:pt x="101" y="11"/>
                    <a:pt x="101" y="11"/>
                    <a:pt x="101" y="11"/>
                  </a:cubicBezTo>
                  <a:cubicBezTo>
                    <a:pt x="53" y="2"/>
                    <a:pt x="53" y="2"/>
                    <a:pt x="53" y="2"/>
                  </a:cubicBezTo>
                  <a:cubicBezTo>
                    <a:pt x="37" y="0"/>
                    <a:pt x="0" y="10"/>
                    <a:pt x="8" y="36"/>
                  </a:cubicBezTo>
                  <a:cubicBezTo>
                    <a:pt x="15" y="59"/>
                    <a:pt x="121" y="80"/>
                    <a:pt x="90" y="32"/>
                  </a:cubicBezTo>
                  <a:cubicBezTo>
                    <a:pt x="82" y="18"/>
                    <a:pt x="66" y="19"/>
                    <a:pt x="56" y="24"/>
                  </a:cubicBezTo>
                  <a:cubicBezTo>
                    <a:pt x="46" y="28"/>
                    <a:pt x="43" y="37"/>
                    <a:pt x="59" y="38"/>
                  </a:cubicBezTo>
                  <a:cubicBezTo>
                    <a:pt x="60" y="38"/>
                    <a:pt x="22" y="40"/>
                    <a:pt x="38" y="23"/>
                  </a:cubicBezTo>
                  <a:cubicBezTo>
                    <a:pt x="53" y="6"/>
                    <a:pt x="124" y="24"/>
                    <a:pt x="155" y="48"/>
                  </a:cubicBezTo>
                  <a:cubicBezTo>
                    <a:pt x="165" y="55"/>
                    <a:pt x="158" y="30"/>
                    <a:pt x="143" y="3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99"/>
            <p:cNvSpPr/>
            <p:nvPr/>
          </p:nvSpPr>
          <p:spPr bwMode="auto">
            <a:xfrm>
              <a:off x="4383088" y="1973262"/>
              <a:ext cx="198438" cy="169863"/>
            </a:xfrm>
            <a:custGeom>
              <a:gdLst>
                <a:gd name="T0" fmla="*/ 9 w 53"/>
                <a:gd name="T1" fmla="*/ 6 h 45"/>
                <a:gd name="T2" fmla="*/ 49 w 53"/>
                <a:gd name="T3" fmla="*/ 28 h 45"/>
                <a:gd name="T4" fmla="*/ 44 w 53"/>
                <a:gd name="T5" fmla="*/ 44 h 45"/>
                <a:gd name="T6" fmla="*/ 2 w 53"/>
                <a:gd name="T7" fmla="*/ 16 h 45"/>
                <a:gd name="T8" fmla="*/ 9 w 53"/>
                <a:gd name="T9" fmla="*/ 6 h 45"/>
              </a:gdLst>
              <a:cxnLst>
                <a:cxn ang="0">
                  <a:pos x="T0" y="T1"/>
                </a:cxn>
                <a:cxn ang="0">
                  <a:pos x="T2" y="T3"/>
                </a:cxn>
                <a:cxn ang="0">
                  <a:pos x="T4" y="T5"/>
                </a:cxn>
                <a:cxn ang="0">
                  <a:pos x="T6" y="T7"/>
                </a:cxn>
                <a:cxn ang="0">
                  <a:pos x="T8" y="T9"/>
                </a:cxn>
              </a:cxnLst>
              <a:rect l="0" t="0" r="r" b="b"/>
              <a:pathLst>
                <a:path w="52" h="45">
                  <a:moveTo>
                    <a:pt x="9" y="6"/>
                  </a:moveTo>
                  <a:cubicBezTo>
                    <a:pt x="23" y="0"/>
                    <a:pt x="43" y="18"/>
                    <a:pt x="49" y="28"/>
                  </a:cubicBezTo>
                  <a:cubicBezTo>
                    <a:pt x="53" y="34"/>
                    <a:pt x="51" y="45"/>
                    <a:pt x="44" y="44"/>
                  </a:cubicBezTo>
                  <a:cubicBezTo>
                    <a:pt x="38" y="42"/>
                    <a:pt x="9" y="27"/>
                    <a:pt x="2" y="16"/>
                  </a:cubicBezTo>
                  <a:cubicBezTo>
                    <a:pt x="0" y="12"/>
                    <a:pt x="2" y="8"/>
                    <a:pt x="9" y="6"/>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00"/>
            <p:cNvSpPr/>
            <p:nvPr/>
          </p:nvSpPr>
          <p:spPr bwMode="auto">
            <a:xfrm>
              <a:off x="3827463" y="1970087"/>
              <a:ext cx="217488" cy="127000"/>
            </a:xfrm>
            <a:custGeom>
              <a:gdLst>
                <a:gd name="T0" fmla="*/ 2 w 58"/>
                <a:gd name="T1" fmla="*/ 22 h 34"/>
                <a:gd name="T2" fmla="*/ 42 w 58"/>
                <a:gd name="T3" fmla="*/ 0 h 34"/>
                <a:gd name="T4" fmla="*/ 53 w 58"/>
                <a:gd name="T5" fmla="*/ 13 h 34"/>
                <a:gd name="T6" fmla="*/ 7 w 58"/>
                <a:gd name="T7" fmla="*/ 34 h 34"/>
                <a:gd name="T8" fmla="*/ 2 w 58"/>
                <a:gd name="T9" fmla="*/ 22 h 34"/>
              </a:gdLst>
              <a:cxnLst>
                <a:cxn ang="0">
                  <a:pos x="T0" y="T1"/>
                </a:cxn>
                <a:cxn ang="0">
                  <a:pos x="T2" y="T3"/>
                </a:cxn>
                <a:cxn ang="0">
                  <a:pos x="T4" y="T5"/>
                </a:cxn>
                <a:cxn ang="0">
                  <a:pos x="T6" y="T7"/>
                </a:cxn>
                <a:cxn ang="0">
                  <a:pos x="T8" y="T9"/>
                </a:cxn>
              </a:cxnLst>
              <a:rect l="0" t="0" r="r" b="b"/>
              <a:pathLst>
                <a:path w="57" h="34">
                  <a:moveTo>
                    <a:pt x="2" y="22"/>
                  </a:moveTo>
                  <a:cubicBezTo>
                    <a:pt x="4" y="8"/>
                    <a:pt x="30" y="0"/>
                    <a:pt x="42" y="0"/>
                  </a:cubicBezTo>
                  <a:cubicBezTo>
                    <a:pt x="49" y="0"/>
                    <a:pt x="58" y="8"/>
                    <a:pt x="53" y="13"/>
                  </a:cubicBezTo>
                  <a:cubicBezTo>
                    <a:pt x="48" y="17"/>
                    <a:pt x="20" y="34"/>
                    <a:pt x="7" y="34"/>
                  </a:cubicBezTo>
                  <a:cubicBezTo>
                    <a:pt x="2" y="34"/>
                    <a:pt x="0" y="30"/>
                    <a:pt x="2" y="22"/>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01"/>
            <p:cNvSpPr/>
            <p:nvPr/>
          </p:nvSpPr>
          <p:spPr bwMode="auto">
            <a:xfrm>
              <a:off x="4405313" y="2360612"/>
              <a:ext cx="117475" cy="60325"/>
            </a:xfrm>
            <a:custGeom>
              <a:gdLst>
                <a:gd name="T0" fmla="*/ 4 w 31"/>
                <a:gd name="T1" fmla="*/ 15 h 16"/>
                <a:gd name="T2" fmla="*/ 0 w 31"/>
                <a:gd name="T3" fmla="*/ 14 h 16"/>
                <a:gd name="T4" fmla="*/ 14 w 31"/>
                <a:gd name="T5" fmla="*/ 5 h 16"/>
                <a:gd name="T6" fmla="*/ 8 w 31"/>
                <a:gd name="T7" fmla="*/ 3 h 16"/>
                <a:gd name="T8" fmla="*/ 10 w 31"/>
                <a:gd name="T9" fmla="*/ 1 h 16"/>
                <a:gd name="T10" fmla="*/ 31 w 31"/>
                <a:gd name="T11" fmla="*/ 7 h 16"/>
                <a:gd name="T12" fmla="*/ 28 w 31"/>
                <a:gd name="T13" fmla="*/ 9 h 16"/>
                <a:gd name="T14" fmla="*/ 21 w 31"/>
                <a:gd name="T15" fmla="*/ 7 h 16"/>
                <a:gd name="T16" fmla="*/ 16 w 31"/>
                <a:gd name="T17" fmla="*/ 11 h 16"/>
                <a:gd name="T18" fmla="*/ 4 w 31"/>
                <a:gd name="T19" fmla="*/ 15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6">
                  <a:moveTo>
                    <a:pt x="4" y="15"/>
                  </a:moveTo>
                  <a:cubicBezTo>
                    <a:pt x="0" y="14"/>
                    <a:pt x="0" y="14"/>
                    <a:pt x="0" y="14"/>
                  </a:cubicBezTo>
                  <a:cubicBezTo>
                    <a:pt x="5" y="15"/>
                    <a:pt x="22" y="7"/>
                    <a:pt x="14" y="5"/>
                  </a:cubicBezTo>
                  <a:cubicBezTo>
                    <a:pt x="12" y="4"/>
                    <a:pt x="9" y="4"/>
                    <a:pt x="8" y="3"/>
                  </a:cubicBezTo>
                  <a:cubicBezTo>
                    <a:pt x="8" y="3"/>
                    <a:pt x="9" y="0"/>
                    <a:pt x="10" y="1"/>
                  </a:cubicBezTo>
                  <a:cubicBezTo>
                    <a:pt x="13" y="1"/>
                    <a:pt x="30" y="6"/>
                    <a:pt x="31" y="7"/>
                  </a:cubicBezTo>
                  <a:cubicBezTo>
                    <a:pt x="31" y="8"/>
                    <a:pt x="28" y="9"/>
                    <a:pt x="28" y="9"/>
                  </a:cubicBezTo>
                  <a:cubicBezTo>
                    <a:pt x="25" y="9"/>
                    <a:pt x="23" y="8"/>
                    <a:pt x="21" y="7"/>
                  </a:cubicBezTo>
                  <a:cubicBezTo>
                    <a:pt x="21" y="7"/>
                    <a:pt x="20" y="9"/>
                    <a:pt x="16" y="11"/>
                  </a:cubicBezTo>
                  <a:cubicBezTo>
                    <a:pt x="14" y="12"/>
                    <a:pt x="6" y="16"/>
                    <a:pt x="4" y="15"/>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02"/>
            <p:cNvSpPr/>
            <p:nvPr/>
          </p:nvSpPr>
          <p:spPr bwMode="auto">
            <a:xfrm>
              <a:off x="4022726" y="2209799"/>
              <a:ext cx="547688" cy="434975"/>
            </a:xfrm>
            <a:custGeom>
              <a:gdLst>
                <a:gd name="T0" fmla="*/ 51 w 146"/>
                <a:gd name="T1" fmla="*/ 26 h 116"/>
                <a:gd name="T2" fmla="*/ 141 w 146"/>
                <a:gd name="T3" fmla="*/ 53 h 116"/>
                <a:gd name="T4" fmla="*/ 127 w 146"/>
                <a:gd name="T5" fmla="*/ 83 h 116"/>
                <a:gd name="T6" fmla="*/ 51 w 146"/>
                <a:gd name="T7" fmla="*/ 26 h 116"/>
              </a:gdLst>
              <a:cxnLst>
                <a:cxn ang="0">
                  <a:pos x="T0" y="T1"/>
                </a:cxn>
                <a:cxn ang="0">
                  <a:pos x="T2" y="T3"/>
                </a:cxn>
                <a:cxn ang="0">
                  <a:pos x="T4" y="T5"/>
                </a:cxn>
                <a:cxn ang="0">
                  <a:pos x="T6" y="T7"/>
                </a:cxn>
              </a:cxnLst>
              <a:rect l="0" t="0" r="r" b="b"/>
              <a:pathLst>
                <a:path w="146" h="115">
                  <a:moveTo>
                    <a:pt x="51" y="26"/>
                  </a:moveTo>
                  <a:cubicBezTo>
                    <a:pt x="76" y="0"/>
                    <a:pt x="98" y="72"/>
                    <a:pt x="141" y="53"/>
                  </a:cubicBezTo>
                  <a:cubicBezTo>
                    <a:pt x="146" y="51"/>
                    <a:pt x="140" y="72"/>
                    <a:pt x="127" y="83"/>
                  </a:cubicBezTo>
                  <a:cubicBezTo>
                    <a:pt x="88" y="116"/>
                    <a:pt x="0" y="80"/>
                    <a:pt x="51" y="2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03"/>
            <p:cNvSpPr/>
            <p:nvPr/>
          </p:nvSpPr>
          <p:spPr bwMode="auto">
            <a:xfrm>
              <a:off x="3876676" y="2085974"/>
              <a:ext cx="176213" cy="184150"/>
            </a:xfrm>
            <a:custGeom>
              <a:gdLst>
                <a:gd name="T0" fmla="*/ 26 w 47"/>
                <a:gd name="T1" fmla="*/ 2 h 49"/>
                <a:gd name="T2" fmla="*/ 45 w 47"/>
                <a:gd name="T3" fmla="*/ 27 h 49"/>
                <a:gd name="T4" fmla="*/ 21 w 47"/>
                <a:gd name="T5" fmla="*/ 48 h 49"/>
                <a:gd name="T6" fmla="*/ 2 w 47"/>
                <a:gd name="T7" fmla="*/ 22 h 49"/>
                <a:gd name="T8" fmla="*/ 26 w 47"/>
                <a:gd name="T9" fmla="*/ 2 h 49"/>
              </a:gdLst>
              <a:cxnLst>
                <a:cxn ang="0">
                  <a:pos x="T0" y="T1"/>
                </a:cxn>
                <a:cxn ang="0">
                  <a:pos x="T2" y="T3"/>
                </a:cxn>
                <a:cxn ang="0">
                  <a:pos x="T4" y="T5"/>
                </a:cxn>
                <a:cxn ang="0">
                  <a:pos x="T6" y="T7"/>
                </a:cxn>
                <a:cxn ang="0">
                  <a:pos x="T8" y="T9"/>
                </a:cxn>
              </a:cxnLst>
              <a:rect l="0" t="0" r="r" b="b"/>
              <a:pathLst>
                <a:path w="47" h="49">
                  <a:moveTo>
                    <a:pt x="26" y="2"/>
                  </a:moveTo>
                  <a:cubicBezTo>
                    <a:pt x="38" y="3"/>
                    <a:pt x="47" y="14"/>
                    <a:pt x="45" y="27"/>
                  </a:cubicBezTo>
                  <a:cubicBezTo>
                    <a:pt x="44" y="40"/>
                    <a:pt x="33" y="49"/>
                    <a:pt x="21" y="48"/>
                  </a:cubicBezTo>
                  <a:cubicBezTo>
                    <a:pt x="9" y="46"/>
                    <a:pt x="0" y="35"/>
                    <a:pt x="2" y="22"/>
                  </a:cubicBezTo>
                  <a:cubicBezTo>
                    <a:pt x="4" y="9"/>
                    <a:pt x="14" y="0"/>
                    <a:pt x="26" y="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04"/>
            <p:cNvSpPr/>
            <p:nvPr/>
          </p:nvSpPr>
          <p:spPr bwMode="auto">
            <a:xfrm>
              <a:off x="3906838" y="2143124"/>
              <a:ext cx="119063" cy="115888"/>
            </a:xfrm>
            <a:custGeom>
              <a:gdLst>
                <a:gd name="T0" fmla="*/ 18 w 32"/>
                <a:gd name="T1" fmla="*/ 1 h 31"/>
                <a:gd name="T2" fmla="*/ 31 w 32"/>
                <a:gd name="T3" fmla="*/ 17 h 31"/>
                <a:gd name="T4" fmla="*/ 14 w 32"/>
                <a:gd name="T5" fmla="*/ 30 h 31"/>
                <a:gd name="T6" fmla="*/ 1 w 32"/>
                <a:gd name="T7" fmla="*/ 14 h 31"/>
                <a:gd name="T8" fmla="*/ 18 w 32"/>
                <a:gd name="T9" fmla="*/ 1 h 31"/>
              </a:gdLst>
              <a:cxnLst>
                <a:cxn ang="0">
                  <a:pos x="T0" y="T1"/>
                </a:cxn>
                <a:cxn ang="0">
                  <a:pos x="T2" y="T3"/>
                </a:cxn>
                <a:cxn ang="0">
                  <a:pos x="T4" y="T5"/>
                </a:cxn>
                <a:cxn ang="0">
                  <a:pos x="T6" y="T7"/>
                </a:cxn>
                <a:cxn ang="0">
                  <a:pos x="T8" y="T9"/>
                </a:cxn>
              </a:cxnLst>
              <a:rect l="0" t="0" r="r" b="b"/>
              <a:pathLst>
                <a:path w="32" h="31">
                  <a:moveTo>
                    <a:pt x="18" y="1"/>
                  </a:moveTo>
                  <a:cubicBezTo>
                    <a:pt x="26" y="2"/>
                    <a:pt x="32" y="9"/>
                    <a:pt x="31" y="17"/>
                  </a:cubicBezTo>
                  <a:cubicBezTo>
                    <a:pt x="30" y="26"/>
                    <a:pt x="23" y="31"/>
                    <a:pt x="14" y="30"/>
                  </a:cubicBezTo>
                  <a:cubicBezTo>
                    <a:pt x="6" y="29"/>
                    <a:pt x="0" y="22"/>
                    <a:pt x="1" y="14"/>
                  </a:cubicBezTo>
                  <a:cubicBezTo>
                    <a:pt x="2" y="6"/>
                    <a:pt x="9"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05"/>
            <p:cNvSpPr/>
            <p:nvPr/>
          </p:nvSpPr>
          <p:spPr bwMode="auto">
            <a:xfrm>
              <a:off x="3929063" y="2154237"/>
              <a:ext cx="41275" cy="36513"/>
            </a:xfrm>
            <a:custGeom>
              <a:gdLst>
                <a:gd name="T0" fmla="*/ 6 w 11"/>
                <a:gd name="T1" fmla="*/ 0 h 10"/>
                <a:gd name="T2" fmla="*/ 10 w 11"/>
                <a:gd name="T3" fmla="*/ 6 h 10"/>
                <a:gd name="T4" fmla="*/ 5 w 11"/>
                <a:gd name="T5" fmla="*/ 10 h 10"/>
                <a:gd name="T6" fmla="*/ 0 w 11"/>
                <a:gd name="T7" fmla="*/ 4 h 10"/>
                <a:gd name="T8" fmla="*/ 6 w 11"/>
                <a:gd name="T9" fmla="*/ 0 h 10"/>
              </a:gdLst>
              <a:cxnLst>
                <a:cxn ang="0">
                  <a:pos x="T0" y="T1"/>
                </a:cxn>
                <a:cxn ang="0">
                  <a:pos x="T2" y="T3"/>
                </a:cxn>
                <a:cxn ang="0">
                  <a:pos x="T4" y="T5"/>
                </a:cxn>
                <a:cxn ang="0">
                  <a:pos x="T6" y="T7"/>
                </a:cxn>
                <a:cxn ang="0">
                  <a:pos x="T8" y="T9"/>
                </a:cxn>
              </a:cxnLst>
              <a:rect l="0" t="0" r="r" b="b"/>
              <a:pathLst>
                <a:path w="11" h="10">
                  <a:moveTo>
                    <a:pt x="6" y="0"/>
                  </a:moveTo>
                  <a:cubicBezTo>
                    <a:pt x="9" y="0"/>
                    <a:pt x="11" y="3"/>
                    <a:pt x="10" y="6"/>
                  </a:cubicBezTo>
                  <a:cubicBezTo>
                    <a:pt x="10" y="8"/>
                    <a:pt x="8" y="10"/>
                    <a:pt x="5" y="10"/>
                  </a:cubicBezTo>
                  <a:cubicBezTo>
                    <a:pt x="2" y="10"/>
                    <a:pt x="0" y="7"/>
                    <a:pt x="0" y="4"/>
                  </a:cubicBezTo>
                  <a:cubicBezTo>
                    <a:pt x="0" y="2"/>
                    <a:pt x="3" y="0"/>
                    <a:pt x="6"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07"/>
            <p:cNvSpPr/>
            <p:nvPr/>
          </p:nvSpPr>
          <p:spPr bwMode="auto">
            <a:xfrm>
              <a:off x="3937001" y="2195513"/>
              <a:ext cx="22225" cy="25400"/>
            </a:xfrm>
            <a:custGeom>
              <a:gdLst>
                <a:gd name="T0" fmla="*/ 3 w 6"/>
                <a:gd name="T1" fmla="*/ 1 h 7"/>
                <a:gd name="T2" fmla="*/ 6 w 6"/>
                <a:gd name="T3" fmla="*/ 4 h 7"/>
                <a:gd name="T4" fmla="*/ 3 w 6"/>
                <a:gd name="T5" fmla="*/ 6 h 7"/>
                <a:gd name="T6" fmla="*/ 0 w 6"/>
                <a:gd name="T7" fmla="*/ 3 h 7"/>
                <a:gd name="T8" fmla="*/ 3 w 6"/>
                <a:gd name="T9" fmla="*/ 1 h 7"/>
              </a:gdLst>
              <a:cxnLst>
                <a:cxn ang="0">
                  <a:pos x="T0" y="T1"/>
                </a:cxn>
                <a:cxn ang="0">
                  <a:pos x="T2" y="T3"/>
                </a:cxn>
                <a:cxn ang="0">
                  <a:pos x="T4" y="T5"/>
                </a:cxn>
                <a:cxn ang="0">
                  <a:pos x="T6" y="T7"/>
                </a:cxn>
                <a:cxn ang="0">
                  <a:pos x="T8" y="T9"/>
                </a:cxn>
              </a:cxnLst>
              <a:rect l="0" t="0" r="r" b="b"/>
              <a:pathLst>
                <a:path w="6" h="7">
                  <a:moveTo>
                    <a:pt x="3" y="1"/>
                  </a:moveTo>
                  <a:cubicBezTo>
                    <a:pt x="5" y="1"/>
                    <a:pt x="6" y="2"/>
                    <a:pt x="6" y="4"/>
                  </a:cubicBezTo>
                  <a:cubicBezTo>
                    <a:pt x="6" y="5"/>
                    <a:pt x="4" y="7"/>
                    <a:pt x="3" y="6"/>
                  </a:cubicBezTo>
                  <a:cubicBezTo>
                    <a:pt x="1" y="6"/>
                    <a:pt x="0" y="5"/>
                    <a:pt x="0" y="3"/>
                  </a:cubicBezTo>
                  <a:cubicBezTo>
                    <a:pt x="0" y="1"/>
                    <a:pt x="2" y="0"/>
                    <a:pt x="3"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08"/>
            <p:cNvSpPr/>
            <p:nvPr/>
          </p:nvSpPr>
          <p:spPr bwMode="auto">
            <a:xfrm>
              <a:off x="4041776" y="2281238"/>
              <a:ext cx="198438" cy="112713"/>
            </a:xfrm>
            <a:custGeom>
              <a:gdLst>
                <a:gd name="T0" fmla="*/ 52 w 53"/>
                <a:gd name="T1" fmla="*/ 7 h 30"/>
                <a:gd name="T2" fmla="*/ 16 w 53"/>
                <a:gd name="T3" fmla="*/ 0 h 30"/>
                <a:gd name="T4" fmla="*/ 16 w 53"/>
                <a:gd name="T5" fmla="*/ 25 h 30"/>
                <a:gd name="T6" fmla="*/ 49 w 53"/>
                <a:gd name="T7" fmla="*/ 23 h 30"/>
                <a:gd name="T8" fmla="*/ 52 w 53"/>
                <a:gd name="T9" fmla="*/ 7 h 30"/>
              </a:gdLst>
              <a:cxnLst>
                <a:cxn ang="0">
                  <a:pos x="T0" y="T1"/>
                </a:cxn>
                <a:cxn ang="0">
                  <a:pos x="T2" y="T3"/>
                </a:cxn>
                <a:cxn ang="0">
                  <a:pos x="T4" y="T5"/>
                </a:cxn>
                <a:cxn ang="0">
                  <a:pos x="T6" y="T7"/>
                </a:cxn>
                <a:cxn ang="0">
                  <a:pos x="T8" y="T9"/>
                </a:cxn>
              </a:cxnLst>
              <a:rect l="0" t="0" r="r" b="b"/>
              <a:pathLst>
                <a:path w="52" h="30">
                  <a:moveTo>
                    <a:pt x="52" y="7"/>
                  </a:moveTo>
                  <a:cubicBezTo>
                    <a:pt x="16" y="0"/>
                    <a:pt x="16" y="0"/>
                    <a:pt x="16" y="0"/>
                  </a:cubicBezTo>
                  <a:cubicBezTo>
                    <a:pt x="10" y="1"/>
                    <a:pt x="0" y="20"/>
                    <a:pt x="16" y="25"/>
                  </a:cubicBezTo>
                  <a:cubicBezTo>
                    <a:pt x="25" y="29"/>
                    <a:pt x="41" y="30"/>
                    <a:pt x="49" y="23"/>
                  </a:cubicBezTo>
                  <a:cubicBezTo>
                    <a:pt x="53" y="20"/>
                    <a:pt x="51" y="15"/>
                    <a:pt x="52"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09"/>
            <p:cNvSpPr/>
            <p:nvPr/>
          </p:nvSpPr>
          <p:spPr bwMode="auto">
            <a:xfrm>
              <a:off x="4064001" y="2176463"/>
              <a:ext cx="180975" cy="217488"/>
            </a:xfrm>
            <a:custGeom>
              <a:gdLst>
                <a:gd name="T0" fmla="*/ 21 w 48"/>
                <a:gd name="T1" fmla="*/ 2 h 58"/>
                <a:gd name="T2" fmla="*/ 22 w 48"/>
                <a:gd name="T3" fmla="*/ 0 h 58"/>
                <a:gd name="T4" fmla="*/ 24 w 48"/>
                <a:gd name="T5" fmla="*/ 2 h 58"/>
                <a:gd name="T6" fmla="*/ 25 w 48"/>
                <a:gd name="T7" fmla="*/ 4 h 58"/>
                <a:gd name="T8" fmla="*/ 26 w 48"/>
                <a:gd name="T9" fmla="*/ 12 h 58"/>
                <a:gd name="T10" fmla="*/ 12 w 48"/>
                <a:gd name="T11" fmla="*/ 27 h 58"/>
                <a:gd name="T12" fmla="*/ 7 w 48"/>
                <a:gd name="T13" fmla="*/ 30 h 58"/>
                <a:gd name="T14" fmla="*/ 4 w 48"/>
                <a:gd name="T15" fmla="*/ 37 h 58"/>
                <a:gd name="T16" fmla="*/ 4 w 48"/>
                <a:gd name="T17" fmla="*/ 44 h 58"/>
                <a:gd name="T18" fmla="*/ 11 w 48"/>
                <a:gd name="T19" fmla="*/ 51 h 58"/>
                <a:gd name="T20" fmla="*/ 27 w 48"/>
                <a:gd name="T21" fmla="*/ 55 h 58"/>
                <a:gd name="T22" fmla="*/ 40 w 48"/>
                <a:gd name="T23" fmla="*/ 50 h 58"/>
                <a:gd name="T24" fmla="*/ 40 w 48"/>
                <a:gd name="T25" fmla="*/ 49 h 58"/>
                <a:gd name="T26" fmla="*/ 44 w 48"/>
                <a:gd name="T27" fmla="*/ 43 h 58"/>
                <a:gd name="T28" fmla="*/ 41 w 48"/>
                <a:gd name="T29" fmla="*/ 33 h 58"/>
                <a:gd name="T30" fmla="*/ 40 w 48"/>
                <a:gd name="T31" fmla="*/ 33 h 58"/>
                <a:gd name="T32" fmla="*/ 40 w 48"/>
                <a:gd name="T33" fmla="*/ 30 h 58"/>
                <a:gd name="T34" fmla="*/ 43 w 48"/>
                <a:gd name="T35" fmla="*/ 30 h 58"/>
                <a:gd name="T36" fmla="*/ 44 w 48"/>
                <a:gd name="T37" fmla="*/ 31 h 58"/>
                <a:gd name="T38" fmla="*/ 47 w 48"/>
                <a:gd name="T39" fmla="*/ 44 h 58"/>
                <a:gd name="T40" fmla="*/ 43 w 48"/>
                <a:gd name="T41" fmla="*/ 52 h 58"/>
                <a:gd name="T42" fmla="*/ 42 w 48"/>
                <a:gd name="T43" fmla="*/ 52 h 58"/>
                <a:gd name="T44" fmla="*/ 27 w 48"/>
                <a:gd name="T45" fmla="*/ 58 h 58"/>
                <a:gd name="T46" fmla="*/ 9 w 48"/>
                <a:gd name="T47" fmla="*/ 54 h 58"/>
                <a:gd name="T48" fmla="*/ 1 w 48"/>
                <a:gd name="T49" fmla="*/ 45 h 58"/>
                <a:gd name="T50" fmla="*/ 0 w 48"/>
                <a:gd name="T51" fmla="*/ 36 h 58"/>
                <a:gd name="T52" fmla="*/ 4 w 48"/>
                <a:gd name="T53" fmla="*/ 28 h 58"/>
                <a:gd name="T54" fmla="*/ 12 w 48"/>
                <a:gd name="T55" fmla="*/ 24 h 58"/>
                <a:gd name="T56" fmla="*/ 23 w 48"/>
                <a:gd name="T57" fmla="*/ 12 h 58"/>
                <a:gd name="T58" fmla="*/ 21 w 48"/>
                <a:gd name="T59" fmla="*/ 4 h 58"/>
                <a:gd name="T60" fmla="*/ 21 w 48"/>
                <a:gd name="T61" fmla="*/ 2 h 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7">
                  <a:moveTo>
                    <a:pt x="21" y="2"/>
                  </a:moveTo>
                  <a:cubicBezTo>
                    <a:pt x="21" y="1"/>
                    <a:pt x="21" y="1"/>
                    <a:pt x="22" y="0"/>
                  </a:cubicBezTo>
                  <a:cubicBezTo>
                    <a:pt x="23" y="0"/>
                    <a:pt x="24" y="1"/>
                    <a:pt x="24" y="2"/>
                  </a:cubicBezTo>
                  <a:cubicBezTo>
                    <a:pt x="24" y="2"/>
                    <a:pt x="25" y="3"/>
                    <a:pt x="25" y="4"/>
                  </a:cubicBezTo>
                  <a:cubicBezTo>
                    <a:pt x="25" y="6"/>
                    <a:pt x="26" y="9"/>
                    <a:pt x="26" y="12"/>
                  </a:cubicBezTo>
                  <a:cubicBezTo>
                    <a:pt x="26" y="20"/>
                    <a:pt x="24" y="27"/>
                    <a:pt x="12" y="27"/>
                  </a:cubicBezTo>
                  <a:cubicBezTo>
                    <a:pt x="10" y="28"/>
                    <a:pt x="8" y="29"/>
                    <a:pt x="7" y="30"/>
                  </a:cubicBezTo>
                  <a:cubicBezTo>
                    <a:pt x="5" y="32"/>
                    <a:pt x="4" y="34"/>
                    <a:pt x="4" y="37"/>
                  </a:cubicBezTo>
                  <a:cubicBezTo>
                    <a:pt x="3" y="39"/>
                    <a:pt x="3" y="42"/>
                    <a:pt x="4" y="44"/>
                  </a:cubicBezTo>
                  <a:cubicBezTo>
                    <a:pt x="5" y="47"/>
                    <a:pt x="7" y="50"/>
                    <a:pt x="11" y="51"/>
                  </a:cubicBezTo>
                  <a:cubicBezTo>
                    <a:pt x="15" y="54"/>
                    <a:pt x="21" y="55"/>
                    <a:pt x="27" y="55"/>
                  </a:cubicBezTo>
                  <a:cubicBezTo>
                    <a:pt x="31" y="54"/>
                    <a:pt x="36" y="53"/>
                    <a:pt x="40" y="50"/>
                  </a:cubicBezTo>
                  <a:cubicBezTo>
                    <a:pt x="40" y="49"/>
                    <a:pt x="40" y="49"/>
                    <a:pt x="40" y="49"/>
                  </a:cubicBezTo>
                  <a:cubicBezTo>
                    <a:pt x="42" y="48"/>
                    <a:pt x="43" y="46"/>
                    <a:pt x="44" y="43"/>
                  </a:cubicBezTo>
                  <a:cubicBezTo>
                    <a:pt x="45" y="40"/>
                    <a:pt x="44" y="37"/>
                    <a:pt x="41" y="33"/>
                  </a:cubicBezTo>
                  <a:cubicBezTo>
                    <a:pt x="40" y="33"/>
                    <a:pt x="40" y="33"/>
                    <a:pt x="40" y="33"/>
                  </a:cubicBezTo>
                  <a:cubicBezTo>
                    <a:pt x="40" y="32"/>
                    <a:pt x="40" y="31"/>
                    <a:pt x="40" y="30"/>
                  </a:cubicBezTo>
                  <a:cubicBezTo>
                    <a:pt x="41" y="30"/>
                    <a:pt x="42" y="30"/>
                    <a:pt x="43" y="30"/>
                  </a:cubicBezTo>
                  <a:cubicBezTo>
                    <a:pt x="44" y="31"/>
                    <a:pt x="44" y="31"/>
                    <a:pt x="44" y="31"/>
                  </a:cubicBezTo>
                  <a:cubicBezTo>
                    <a:pt x="48" y="36"/>
                    <a:pt x="48" y="40"/>
                    <a:pt x="47" y="44"/>
                  </a:cubicBezTo>
                  <a:cubicBezTo>
                    <a:pt x="46" y="47"/>
                    <a:pt x="44" y="50"/>
                    <a:pt x="43" y="52"/>
                  </a:cubicBezTo>
                  <a:cubicBezTo>
                    <a:pt x="42" y="52"/>
                    <a:pt x="42" y="52"/>
                    <a:pt x="42" y="52"/>
                  </a:cubicBezTo>
                  <a:cubicBezTo>
                    <a:pt x="38" y="56"/>
                    <a:pt x="32" y="58"/>
                    <a:pt x="27" y="58"/>
                  </a:cubicBezTo>
                  <a:cubicBezTo>
                    <a:pt x="20" y="58"/>
                    <a:pt x="14" y="57"/>
                    <a:pt x="9" y="54"/>
                  </a:cubicBezTo>
                  <a:cubicBezTo>
                    <a:pt x="5" y="52"/>
                    <a:pt x="2" y="49"/>
                    <a:pt x="1" y="45"/>
                  </a:cubicBezTo>
                  <a:cubicBezTo>
                    <a:pt x="0" y="42"/>
                    <a:pt x="0" y="39"/>
                    <a:pt x="0" y="36"/>
                  </a:cubicBezTo>
                  <a:cubicBezTo>
                    <a:pt x="1" y="33"/>
                    <a:pt x="2" y="30"/>
                    <a:pt x="4" y="28"/>
                  </a:cubicBezTo>
                  <a:cubicBezTo>
                    <a:pt x="6" y="26"/>
                    <a:pt x="9" y="24"/>
                    <a:pt x="12" y="24"/>
                  </a:cubicBezTo>
                  <a:cubicBezTo>
                    <a:pt x="21" y="24"/>
                    <a:pt x="23" y="18"/>
                    <a:pt x="23" y="12"/>
                  </a:cubicBezTo>
                  <a:cubicBezTo>
                    <a:pt x="22" y="10"/>
                    <a:pt x="22" y="7"/>
                    <a:pt x="21" y="4"/>
                  </a:cubicBezTo>
                  <a:cubicBezTo>
                    <a:pt x="21" y="4"/>
                    <a:pt x="21" y="3"/>
                    <a:pt x="21" y="2"/>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68" name="Picture 410"/>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4064001" y="2257425"/>
              <a:ext cx="1809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411"/>
            <p:cNvSpPr/>
            <p:nvPr/>
          </p:nvSpPr>
          <p:spPr bwMode="auto">
            <a:xfrm>
              <a:off x="4344988" y="2270125"/>
              <a:ext cx="230188" cy="68263"/>
            </a:xfrm>
            <a:custGeom>
              <a:gdLst>
                <a:gd name="T0" fmla="*/ 0 w 61"/>
                <a:gd name="T1" fmla="*/ 7 h 18"/>
                <a:gd name="T2" fmla="*/ 36 w 61"/>
                <a:gd name="T3" fmla="*/ 12 h 18"/>
                <a:gd name="T4" fmla="*/ 8 w 61"/>
                <a:gd name="T5" fmla="*/ 15 h 18"/>
                <a:gd name="T6" fmla="*/ 0 w 61"/>
                <a:gd name="T7" fmla="*/ 7 h 18"/>
              </a:gdLst>
              <a:cxnLst>
                <a:cxn ang="0">
                  <a:pos x="T0" y="T1"/>
                </a:cxn>
                <a:cxn ang="0">
                  <a:pos x="T2" y="T3"/>
                </a:cxn>
                <a:cxn ang="0">
                  <a:pos x="T4" y="T5"/>
                </a:cxn>
                <a:cxn ang="0">
                  <a:pos x="T6" y="T7"/>
                </a:cxn>
              </a:cxnLst>
              <a:rect l="0" t="0" r="r" b="b"/>
              <a:pathLst>
                <a:path w="61" h="18">
                  <a:moveTo>
                    <a:pt x="0" y="7"/>
                  </a:moveTo>
                  <a:cubicBezTo>
                    <a:pt x="15" y="0"/>
                    <a:pt x="61" y="12"/>
                    <a:pt x="36" y="12"/>
                  </a:cubicBezTo>
                  <a:cubicBezTo>
                    <a:pt x="25" y="11"/>
                    <a:pt x="29" y="18"/>
                    <a:pt x="8" y="15"/>
                  </a:cubicBezTo>
                  <a:cubicBezTo>
                    <a:pt x="5" y="15"/>
                    <a:pt x="1" y="11"/>
                    <a:pt x="0"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2"/>
            <p:cNvSpPr/>
            <p:nvPr/>
          </p:nvSpPr>
          <p:spPr bwMode="auto">
            <a:xfrm>
              <a:off x="3902076" y="2220913"/>
              <a:ext cx="225425" cy="60325"/>
            </a:xfrm>
            <a:custGeom>
              <a:gdLst>
                <a:gd name="T0" fmla="*/ 0 w 60"/>
                <a:gd name="T1" fmla="*/ 9 h 16"/>
                <a:gd name="T2" fmla="*/ 35 w 60"/>
                <a:gd name="T3" fmla="*/ 9 h 16"/>
                <a:gd name="T4" fmla="*/ 9 w 60"/>
                <a:gd name="T5" fmla="*/ 16 h 16"/>
                <a:gd name="T6" fmla="*/ 0 w 60"/>
                <a:gd name="T7" fmla="*/ 9 h 16"/>
              </a:gdLst>
              <a:cxnLst>
                <a:cxn ang="0">
                  <a:pos x="T0" y="T1"/>
                </a:cxn>
                <a:cxn ang="0">
                  <a:pos x="T2" y="T3"/>
                </a:cxn>
                <a:cxn ang="0">
                  <a:pos x="T4" y="T5"/>
                </a:cxn>
                <a:cxn ang="0">
                  <a:pos x="T6" y="T7"/>
                </a:cxn>
              </a:cxnLst>
              <a:rect l="0" t="0" r="r" b="b"/>
              <a:pathLst>
                <a:path w="60" h="16">
                  <a:moveTo>
                    <a:pt x="0" y="9"/>
                  </a:moveTo>
                  <a:cubicBezTo>
                    <a:pt x="13" y="0"/>
                    <a:pt x="60" y="6"/>
                    <a:pt x="35" y="9"/>
                  </a:cubicBezTo>
                  <a:cubicBezTo>
                    <a:pt x="25" y="10"/>
                    <a:pt x="30" y="16"/>
                    <a:pt x="9" y="16"/>
                  </a:cubicBezTo>
                  <a:cubicBezTo>
                    <a:pt x="5" y="16"/>
                    <a:pt x="1" y="13"/>
                    <a:pt x="0" y="9"/>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Rectangle 413"/>
            <p:cNvSpPr>
              <a:spLocks noChangeArrowheads="1"/>
            </p:cNvSpPr>
            <p:nvPr/>
          </p:nvSpPr>
          <p:spPr bwMode="auto">
            <a:xfrm>
              <a:off x="1497013" y="2955925"/>
              <a:ext cx="3509963" cy="19891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14"/>
            <p:cNvSpPr/>
            <p:nvPr/>
          </p:nvSpPr>
          <p:spPr bwMode="auto">
            <a:xfrm>
              <a:off x="1714501" y="2768600"/>
              <a:ext cx="747713" cy="1089025"/>
            </a:xfrm>
            <a:custGeom>
              <a:gdLst>
                <a:gd name="T0" fmla="*/ 29 w 199"/>
                <a:gd name="T1" fmla="*/ 0 h 290"/>
                <a:gd name="T2" fmla="*/ 58 w 199"/>
                <a:gd name="T3" fmla="*/ 184 h 290"/>
                <a:gd name="T4" fmla="*/ 51 w 199"/>
                <a:gd name="T5" fmla="*/ 288 h 290"/>
                <a:gd name="T6" fmla="*/ 56 w 199"/>
                <a:gd name="T7" fmla="*/ 281 h 290"/>
                <a:gd name="T8" fmla="*/ 58 w 199"/>
                <a:gd name="T9" fmla="*/ 288 h 290"/>
                <a:gd name="T10" fmla="*/ 64 w 199"/>
                <a:gd name="T11" fmla="*/ 272 h 290"/>
                <a:gd name="T12" fmla="*/ 64 w 199"/>
                <a:gd name="T13" fmla="*/ 288 h 290"/>
                <a:gd name="T14" fmla="*/ 70 w 199"/>
                <a:gd name="T15" fmla="*/ 273 h 290"/>
                <a:gd name="T16" fmla="*/ 71 w 199"/>
                <a:gd name="T17" fmla="*/ 288 h 290"/>
                <a:gd name="T18" fmla="*/ 76 w 199"/>
                <a:gd name="T19" fmla="*/ 288 h 290"/>
                <a:gd name="T20" fmla="*/ 84 w 199"/>
                <a:gd name="T21" fmla="*/ 273 h 290"/>
                <a:gd name="T22" fmla="*/ 88 w 199"/>
                <a:gd name="T23" fmla="*/ 279 h 290"/>
                <a:gd name="T24" fmla="*/ 90 w 199"/>
                <a:gd name="T25" fmla="*/ 286 h 290"/>
                <a:gd name="T26" fmla="*/ 98 w 199"/>
                <a:gd name="T27" fmla="*/ 273 h 290"/>
                <a:gd name="T28" fmla="*/ 100 w 199"/>
                <a:gd name="T29" fmla="*/ 286 h 290"/>
                <a:gd name="T30" fmla="*/ 104 w 199"/>
                <a:gd name="T31" fmla="*/ 286 h 290"/>
                <a:gd name="T32" fmla="*/ 107 w 199"/>
                <a:gd name="T33" fmla="*/ 262 h 290"/>
                <a:gd name="T34" fmla="*/ 105 w 199"/>
                <a:gd name="T35" fmla="*/ 118 h 290"/>
                <a:gd name="T36" fmla="*/ 130 w 199"/>
                <a:gd name="T37" fmla="*/ 147 h 290"/>
                <a:gd name="T38" fmla="*/ 133 w 199"/>
                <a:gd name="T39" fmla="*/ 190 h 290"/>
                <a:gd name="T40" fmla="*/ 137 w 199"/>
                <a:gd name="T41" fmla="*/ 208 h 290"/>
                <a:gd name="T42" fmla="*/ 139 w 199"/>
                <a:gd name="T43" fmla="*/ 199 h 290"/>
                <a:gd name="T44" fmla="*/ 141 w 199"/>
                <a:gd name="T45" fmla="*/ 209 h 290"/>
                <a:gd name="T46" fmla="*/ 144 w 199"/>
                <a:gd name="T47" fmla="*/ 203 h 290"/>
                <a:gd name="T48" fmla="*/ 146 w 199"/>
                <a:gd name="T49" fmla="*/ 204 h 290"/>
                <a:gd name="T50" fmla="*/ 149 w 199"/>
                <a:gd name="T51" fmla="*/ 208 h 290"/>
                <a:gd name="T52" fmla="*/ 153 w 199"/>
                <a:gd name="T53" fmla="*/ 197 h 290"/>
                <a:gd name="T54" fmla="*/ 158 w 199"/>
                <a:gd name="T55" fmla="*/ 205 h 290"/>
                <a:gd name="T56" fmla="*/ 161 w 199"/>
                <a:gd name="T57" fmla="*/ 211 h 290"/>
                <a:gd name="T58" fmla="*/ 165 w 199"/>
                <a:gd name="T59" fmla="*/ 199 h 290"/>
                <a:gd name="T60" fmla="*/ 170 w 199"/>
                <a:gd name="T61" fmla="*/ 211 h 290"/>
                <a:gd name="T62" fmla="*/ 173 w 199"/>
                <a:gd name="T63" fmla="*/ 211 h 290"/>
                <a:gd name="T64" fmla="*/ 177 w 199"/>
                <a:gd name="T65" fmla="*/ 200 h 290"/>
                <a:gd name="T66" fmla="*/ 182 w 199"/>
                <a:gd name="T67" fmla="*/ 210 h 290"/>
                <a:gd name="T68" fmla="*/ 179 w 199"/>
                <a:gd name="T69" fmla="*/ 190 h 290"/>
                <a:gd name="T70" fmla="*/ 165 w 199"/>
                <a:gd name="T71" fmla="*/ 115 h 290"/>
                <a:gd name="T72" fmla="*/ 174 w 199"/>
                <a:gd name="T73" fmla="*/ 106 h 2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9" h="290">
                  <a:moveTo>
                    <a:pt x="180" y="43"/>
                  </a:moveTo>
                  <a:cubicBezTo>
                    <a:pt x="29" y="0"/>
                    <a:pt x="29" y="0"/>
                    <a:pt x="29" y="0"/>
                  </a:cubicBezTo>
                  <a:cubicBezTo>
                    <a:pt x="0" y="23"/>
                    <a:pt x="20" y="64"/>
                    <a:pt x="56" y="92"/>
                  </a:cubicBezTo>
                  <a:cubicBezTo>
                    <a:pt x="57" y="108"/>
                    <a:pt x="59" y="145"/>
                    <a:pt x="58" y="184"/>
                  </a:cubicBezTo>
                  <a:cubicBezTo>
                    <a:pt x="56" y="222"/>
                    <a:pt x="52" y="261"/>
                    <a:pt x="53" y="267"/>
                  </a:cubicBezTo>
                  <a:cubicBezTo>
                    <a:pt x="51" y="288"/>
                    <a:pt x="51" y="288"/>
                    <a:pt x="51" y="288"/>
                  </a:cubicBezTo>
                  <a:cubicBezTo>
                    <a:pt x="52" y="289"/>
                    <a:pt x="55" y="288"/>
                    <a:pt x="56" y="288"/>
                  </a:cubicBezTo>
                  <a:cubicBezTo>
                    <a:pt x="57" y="286"/>
                    <a:pt x="56" y="283"/>
                    <a:pt x="56" y="281"/>
                  </a:cubicBezTo>
                  <a:cubicBezTo>
                    <a:pt x="57" y="277"/>
                    <a:pt x="59" y="267"/>
                    <a:pt x="59" y="276"/>
                  </a:cubicBezTo>
                  <a:cubicBezTo>
                    <a:pt x="59" y="277"/>
                    <a:pt x="58" y="285"/>
                    <a:pt x="58" y="288"/>
                  </a:cubicBezTo>
                  <a:cubicBezTo>
                    <a:pt x="58" y="288"/>
                    <a:pt x="59" y="288"/>
                    <a:pt x="60" y="288"/>
                  </a:cubicBezTo>
                  <a:cubicBezTo>
                    <a:pt x="60" y="288"/>
                    <a:pt x="64" y="270"/>
                    <a:pt x="64" y="272"/>
                  </a:cubicBezTo>
                  <a:cubicBezTo>
                    <a:pt x="64" y="274"/>
                    <a:pt x="64" y="277"/>
                    <a:pt x="64" y="281"/>
                  </a:cubicBezTo>
                  <a:cubicBezTo>
                    <a:pt x="64" y="282"/>
                    <a:pt x="62" y="288"/>
                    <a:pt x="64" y="288"/>
                  </a:cubicBezTo>
                  <a:cubicBezTo>
                    <a:pt x="67" y="288"/>
                    <a:pt x="66" y="288"/>
                    <a:pt x="67" y="282"/>
                  </a:cubicBezTo>
                  <a:cubicBezTo>
                    <a:pt x="67" y="282"/>
                    <a:pt x="70" y="268"/>
                    <a:pt x="70" y="273"/>
                  </a:cubicBezTo>
                  <a:cubicBezTo>
                    <a:pt x="69" y="277"/>
                    <a:pt x="70" y="281"/>
                    <a:pt x="69" y="286"/>
                  </a:cubicBezTo>
                  <a:cubicBezTo>
                    <a:pt x="69" y="288"/>
                    <a:pt x="69" y="289"/>
                    <a:pt x="71" y="288"/>
                  </a:cubicBezTo>
                  <a:cubicBezTo>
                    <a:pt x="71" y="288"/>
                    <a:pt x="76" y="269"/>
                    <a:pt x="76" y="273"/>
                  </a:cubicBezTo>
                  <a:cubicBezTo>
                    <a:pt x="76" y="273"/>
                    <a:pt x="75" y="288"/>
                    <a:pt x="76" y="288"/>
                  </a:cubicBezTo>
                  <a:cubicBezTo>
                    <a:pt x="80" y="288"/>
                    <a:pt x="78" y="288"/>
                    <a:pt x="80" y="281"/>
                  </a:cubicBezTo>
                  <a:cubicBezTo>
                    <a:pt x="80" y="281"/>
                    <a:pt x="83" y="269"/>
                    <a:pt x="84" y="273"/>
                  </a:cubicBezTo>
                  <a:cubicBezTo>
                    <a:pt x="85" y="277"/>
                    <a:pt x="84" y="283"/>
                    <a:pt x="84" y="287"/>
                  </a:cubicBezTo>
                  <a:cubicBezTo>
                    <a:pt x="89" y="287"/>
                    <a:pt x="85" y="290"/>
                    <a:pt x="88" y="279"/>
                  </a:cubicBezTo>
                  <a:cubicBezTo>
                    <a:pt x="88" y="277"/>
                    <a:pt x="89" y="269"/>
                    <a:pt x="90" y="273"/>
                  </a:cubicBezTo>
                  <a:cubicBezTo>
                    <a:pt x="90" y="276"/>
                    <a:pt x="91" y="284"/>
                    <a:pt x="90" y="286"/>
                  </a:cubicBezTo>
                  <a:cubicBezTo>
                    <a:pt x="90" y="288"/>
                    <a:pt x="94" y="287"/>
                    <a:pt x="94" y="286"/>
                  </a:cubicBezTo>
                  <a:cubicBezTo>
                    <a:pt x="95" y="282"/>
                    <a:pt x="98" y="273"/>
                    <a:pt x="98" y="273"/>
                  </a:cubicBezTo>
                  <a:cubicBezTo>
                    <a:pt x="98" y="273"/>
                    <a:pt x="97" y="286"/>
                    <a:pt x="98" y="286"/>
                  </a:cubicBezTo>
                  <a:cubicBezTo>
                    <a:pt x="99" y="286"/>
                    <a:pt x="100" y="286"/>
                    <a:pt x="100" y="286"/>
                  </a:cubicBezTo>
                  <a:cubicBezTo>
                    <a:pt x="101" y="285"/>
                    <a:pt x="103" y="272"/>
                    <a:pt x="103" y="273"/>
                  </a:cubicBezTo>
                  <a:cubicBezTo>
                    <a:pt x="103" y="274"/>
                    <a:pt x="103" y="286"/>
                    <a:pt x="104" y="286"/>
                  </a:cubicBezTo>
                  <a:cubicBezTo>
                    <a:pt x="105" y="286"/>
                    <a:pt x="109" y="285"/>
                    <a:pt x="109" y="284"/>
                  </a:cubicBezTo>
                  <a:cubicBezTo>
                    <a:pt x="109" y="281"/>
                    <a:pt x="108" y="265"/>
                    <a:pt x="107" y="262"/>
                  </a:cubicBezTo>
                  <a:cubicBezTo>
                    <a:pt x="111" y="236"/>
                    <a:pt x="111" y="147"/>
                    <a:pt x="105" y="120"/>
                  </a:cubicBezTo>
                  <a:cubicBezTo>
                    <a:pt x="105" y="120"/>
                    <a:pt x="105" y="119"/>
                    <a:pt x="105" y="118"/>
                  </a:cubicBezTo>
                  <a:cubicBezTo>
                    <a:pt x="112" y="120"/>
                    <a:pt x="119" y="121"/>
                    <a:pt x="126" y="122"/>
                  </a:cubicBezTo>
                  <a:cubicBezTo>
                    <a:pt x="128" y="129"/>
                    <a:pt x="129" y="138"/>
                    <a:pt x="130" y="147"/>
                  </a:cubicBezTo>
                  <a:cubicBezTo>
                    <a:pt x="132" y="168"/>
                    <a:pt x="132" y="190"/>
                    <a:pt x="133" y="190"/>
                  </a:cubicBezTo>
                  <a:cubicBezTo>
                    <a:pt x="133" y="190"/>
                    <a:pt x="133" y="190"/>
                    <a:pt x="133" y="190"/>
                  </a:cubicBezTo>
                  <a:cubicBezTo>
                    <a:pt x="134" y="208"/>
                    <a:pt x="134" y="208"/>
                    <a:pt x="134" y="208"/>
                  </a:cubicBezTo>
                  <a:cubicBezTo>
                    <a:pt x="134" y="209"/>
                    <a:pt x="137" y="209"/>
                    <a:pt x="137" y="208"/>
                  </a:cubicBezTo>
                  <a:cubicBezTo>
                    <a:pt x="138" y="207"/>
                    <a:pt x="137" y="204"/>
                    <a:pt x="137" y="202"/>
                  </a:cubicBezTo>
                  <a:cubicBezTo>
                    <a:pt x="138" y="199"/>
                    <a:pt x="138" y="191"/>
                    <a:pt x="139" y="199"/>
                  </a:cubicBezTo>
                  <a:cubicBezTo>
                    <a:pt x="139" y="199"/>
                    <a:pt x="139" y="206"/>
                    <a:pt x="139" y="208"/>
                  </a:cubicBezTo>
                  <a:cubicBezTo>
                    <a:pt x="139" y="209"/>
                    <a:pt x="140" y="209"/>
                    <a:pt x="141" y="209"/>
                  </a:cubicBezTo>
                  <a:cubicBezTo>
                    <a:pt x="141" y="208"/>
                    <a:pt x="143" y="194"/>
                    <a:pt x="143" y="195"/>
                  </a:cubicBezTo>
                  <a:cubicBezTo>
                    <a:pt x="143" y="197"/>
                    <a:pt x="144" y="200"/>
                    <a:pt x="144" y="203"/>
                  </a:cubicBezTo>
                  <a:cubicBezTo>
                    <a:pt x="144" y="204"/>
                    <a:pt x="143" y="209"/>
                    <a:pt x="145" y="209"/>
                  </a:cubicBezTo>
                  <a:cubicBezTo>
                    <a:pt x="147" y="210"/>
                    <a:pt x="146" y="209"/>
                    <a:pt x="146" y="204"/>
                  </a:cubicBezTo>
                  <a:cubicBezTo>
                    <a:pt x="146" y="204"/>
                    <a:pt x="148" y="192"/>
                    <a:pt x="148" y="197"/>
                  </a:cubicBezTo>
                  <a:cubicBezTo>
                    <a:pt x="148" y="200"/>
                    <a:pt x="149" y="204"/>
                    <a:pt x="149" y="208"/>
                  </a:cubicBezTo>
                  <a:cubicBezTo>
                    <a:pt x="149" y="210"/>
                    <a:pt x="149" y="210"/>
                    <a:pt x="151" y="210"/>
                  </a:cubicBezTo>
                  <a:cubicBezTo>
                    <a:pt x="151" y="210"/>
                    <a:pt x="153" y="194"/>
                    <a:pt x="153" y="197"/>
                  </a:cubicBezTo>
                  <a:cubicBezTo>
                    <a:pt x="153" y="198"/>
                    <a:pt x="154" y="210"/>
                    <a:pt x="155" y="210"/>
                  </a:cubicBezTo>
                  <a:cubicBezTo>
                    <a:pt x="158" y="210"/>
                    <a:pt x="157" y="211"/>
                    <a:pt x="158" y="205"/>
                  </a:cubicBezTo>
                  <a:cubicBezTo>
                    <a:pt x="158" y="205"/>
                    <a:pt x="159" y="194"/>
                    <a:pt x="160" y="198"/>
                  </a:cubicBezTo>
                  <a:cubicBezTo>
                    <a:pt x="161" y="202"/>
                    <a:pt x="161" y="206"/>
                    <a:pt x="161" y="211"/>
                  </a:cubicBezTo>
                  <a:cubicBezTo>
                    <a:pt x="166" y="211"/>
                    <a:pt x="162" y="213"/>
                    <a:pt x="164" y="204"/>
                  </a:cubicBezTo>
                  <a:cubicBezTo>
                    <a:pt x="164" y="202"/>
                    <a:pt x="165" y="195"/>
                    <a:pt x="165" y="199"/>
                  </a:cubicBezTo>
                  <a:cubicBezTo>
                    <a:pt x="165" y="201"/>
                    <a:pt x="167" y="208"/>
                    <a:pt x="167" y="210"/>
                  </a:cubicBezTo>
                  <a:cubicBezTo>
                    <a:pt x="166" y="212"/>
                    <a:pt x="170" y="211"/>
                    <a:pt x="170" y="211"/>
                  </a:cubicBezTo>
                  <a:cubicBezTo>
                    <a:pt x="170" y="207"/>
                    <a:pt x="172" y="199"/>
                    <a:pt x="172" y="199"/>
                  </a:cubicBezTo>
                  <a:cubicBezTo>
                    <a:pt x="172" y="200"/>
                    <a:pt x="173" y="211"/>
                    <a:pt x="173" y="211"/>
                  </a:cubicBezTo>
                  <a:cubicBezTo>
                    <a:pt x="174" y="211"/>
                    <a:pt x="175" y="211"/>
                    <a:pt x="175" y="211"/>
                  </a:cubicBezTo>
                  <a:cubicBezTo>
                    <a:pt x="176" y="210"/>
                    <a:pt x="177" y="199"/>
                    <a:pt x="177" y="200"/>
                  </a:cubicBezTo>
                  <a:cubicBezTo>
                    <a:pt x="177" y="201"/>
                    <a:pt x="178" y="211"/>
                    <a:pt x="178" y="211"/>
                  </a:cubicBezTo>
                  <a:cubicBezTo>
                    <a:pt x="179" y="211"/>
                    <a:pt x="183" y="210"/>
                    <a:pt x="182" y="210"/>
                  </a:cubicBezTo>
                  <a:cubicBezTo>
                    <a:pt x="182" y="207"/>
                    <a:pt x="180" y="192"/>
                    <a:pt x="179" y="191"/>
                  </a:cubicBezTo>
                  <a:cubicBezTo>
                    <a:pt x="179" y="190"/>
                    <a:pt x="179" y="190"/>
                    <a:pt x="179" y="190"/>
                  </a:cubicBezTo>
                  <a:cubicBezTo>
                    <a:pt x="178" y="190"/>
                    <a:pt x="178" y="190"/>
                    <a:pt x="178" y="190"/>
                  </a:cubicBezTo>
                  <a:cubicBezTo>
                    <a:pt x="182" y="183"/>
                    <a:pt x="173" y="130"/>
                    <a:pt x="165" y="115"/>
                  </a:cubicBezTo>
                  <a:cubicBezTo>
                    <a:pt x="165" y="115"/>
                    <a:pt x="165" y="114"/>
                    <a:pt x="165" y="113"/>
                  </a:cubicBezTo>
                  <a:cubicBezTo>
                    <a:pt x="168" y="111"/>
                    <a:pt x="171" y="109"/>
                    <a:pt x="174" y="106"/>
                  </a:cubicBezTo>
                  <a:cubicBezTo>
                    <a:pt x="199" y="81"/>
                    <a:pt x="180" y="58"/>
                    <a:pt x="180" y="43"/>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15"/>
            <p:cNvSpPr/>
            <p:nvPr/>
          </p:nvSpPr>
          <p:spPr bwMode="auto">
            <a:xfrm>
              <a:off x="3167063" y="2795588"/>
              <a:ext cx="615950" cy="528638"/>
            </a:xfrm>
            <a:custGeom>
              <a:gdLst>
                <a:gd name="T0" fmla="*/ 115 w 164"/>
                <a:gd name="T1" fmla="*/ 65 h 141"/>
                <a:gd name="T2" fmla="*/ 51 w 164"/>
                <a:gd name="T3" fmla="*/ 127 h 141"/>
                <a:gd name="T4" fmla="*/ 27 w 164"/>
                <a:gd name="T5" fmla="*/ 33 h 141"/>
                <a:gd name="T6" fmla="*/ 153 w 164"/>
                <a:gd name="T7" fmla="*/ 35 h 141"/>
                <a:gd name="T8" fmla="*/ 139 w 164"/>
                <a:gd name="T9" fmla="*/ 69 h 141"/>
                <a:gd name="T10" fmla="*/ 115 w 164"/>
                <a:gd name="T11" fmla="*/ 65 h 141"/>
              </a:gdLst>
              <a:cxnLst>
                <a:cxn ang="0">
                  <a:pos x="T0" y="T1"/>
                </a:cxn>
                <a:cxn ang="0">
                  <a:pos x="T2" y="T3"/>
                </a:cxn>
                <a:cxn ang="0">
                  <a:pos x="T4" y="T5"/>
                </a:cxn>
                <a:cxn ang="0">
                  <a:pos x="T6" y="T7"/>
                </a:cxn>
                <a:cxn ang="0">
                  <a:pos x="T8" y="T9"/>
                </a:cxn>
                <a:cxn ang="0">
                  <a:pos x="T10" y="T11"/>
                </a:cxn>
              </a:cxnLst>
              <a:rect l="0" t="0" r="r" b="b"/>
              <a:pathLst>
                <a:path w="164" h="141">
                  <a:moveTo>
                    <a:pt x="115" y="65"/>
                  </a:moveTo>
                  <a:cubicBezTo>
                    <a:pt x="120" y="73"/>
                    <a:pt x="121" y="141"/>
                    <a:pt x="51" y="127"/>
                  </a:cubicBezTo>
                  <a:cubicBezTo>
                    <a:pt x="9" y="119"/>
                    <a:pt x="0" y="64"/>
                    <a:pt x="27" y="33"/>
                  </a:cubicBezTo>
                  <a:cubicBezTo>
                    <a:pt x="54" y="0"/>
                    <a:pt x="126" y="2"/>
                    <a:pt x="153" y="35"/>
                  </a:cubicBezTo>
                  <a:cubicBezTo>
                    <a:pt x="164" y="48"/>
                    <a:pt x="162" y="70"/>
                    <a:pt x="139" y="69"/>
                  </a:cubicBezTo>
                  <a:cubicBezTo>
                    <a:pt x="132" y="69"/>
                    <a:pt x="120" y="65"/>
                    <a:pt x="115" y="6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16"/>
            <p:cNvSpPr/>
            <p:nvPr/>
          </p:nvSpPr>
          <p:spPr bwMode="auto">
            <a:xfrm>
              <a:off x="1370013" y="2986088"/>
              <a:ext cx="608013" cy="563563"/>
            </a:xfrm>
            <a:custGeom>
              <a:gdLst>
                <a:gd name="T0" fmla="*/ 109 w 162"/>
                <a:gd name="T1" fmla="*/ 52 h 150"/>
                <a:gd name="T2" fmla="*/ 50 w 162"/>
                <a:gd name="T3" fmla="*/ 16 h 150"/>
                <a:gd name="T4" fmla="*/ 17 w 162"/>
                <a:gd name="T5" fmla="*/ 83 h 150"/>
                <a:gd name="T6" fmla="*/ 75 w 162"/>
                <a:gd name="T7" fmla="*/ 107 h 150"/>
                <a:gd name="T8" fmla="*/ 73 w 162"/>
                <a:gd name="T9" fmla="*/ 115 h 150"/>
                <a:gd name="T10" fmla="*/ 119 w 162"/>
                <a:gd name="T11" fmla="*/ 142 h 150"/>
                <a:gd name="T12" fmla="*/ 133 w 162"/>
                <a:gd name="T13" fmla="*/ 120 h 150"/>
                <a:gd name="T14" fmla="*/ 139 w 162"/>
                <a:gd name="T15" fmla="*/ 110 h 150"/>
                <a:gd name="T16" fmla="*/ 153 w 162"/>
                <a:gd name="T17" fmla="*/ 70 h 150"/>
                <a:gd name="T18" fmla="*/ 109 w 162"/>
                <a:gd name="T19" fmla="*/ 52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0">
                  <a:moveTo>
                    <a:pt x="109" y="52"/>
                  </a:moveTo>
                  <a:cubicBezTo>
                    <a:pt x="114" y="43"/>
                    <a:pt x="110" y="43"/>
                    <a:pt x="50" y="16"/>
                  </a:cubicBezTo>
                  <a:cubicBezTo>
                    <a:pt x="13" y="0"/>
                    <a:pt x="0" y="71"/>
                    <a:pt x="17" y="83"/>
                  </a:cubicBezTo>
                  <a:cubicBezTo>
                    <a:pt x="45" y="101"/>
                    <a:pt x="63" y="110"/>
                    <a:pt x="75" y="107"/>
                  </a:cubicBezTo>
                  <a:cubicBezTo>
                    <a:pt x="73" y="111"/>
                    <a:pt x="72" y="114"/>
                    <a:pt x="73" y="115"/>
                  </a:cubicBezTo>
                  <a:cubicBezTo>
                    <a:pt x="78" y="123"/>
                    <a:pt x="111" y="150"/>
                    <a:pt x="119" y="142"/>
                  </a:cubicBezTo>
                  <a:cubicBezTo>
                    <a:pt x="124" y="137"/>
                    <a:pt x="132" y="126"/>
                    <a:pt x="133" y="120"/>
                  </a:cubicBezTo>
                  <a:cubicBezTo>
                    <a:pt x="128" y="116"/>
                    <a:pt x="117" y="99"/>
                    <a:pt x="139" y="110"/>
                  </a:cubicBezTo>
                  <a:cubicBezTo>
                    <a:pt x="143" y="102"/>
                    <a:pt x="162" y="75"/>
                    <a:pt x="153" y="70"/>
                  </a:cubicBezTo>
                  <a:cubicBezTo>
                    <a:pt x="142" y="62"/>
                    <a:pt x="130" y="52"/>
                    <a:pt x="109" y="52"/>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17"/>
            <p:cNvSpPr/>
            <p:nvPr/>
          </p:nvSpPr>
          <p:spPr bwMode="auto">
            <a:xfrm>
              <a:off x="2671763" y="2732088"/>
              <a:ext cx="498475" cy="603250"/>
            </a:xfrm>
            <a:custGeom>
              <a:gdLst>
                <a:gd name="T0" fmla="*/ 97 w 133"/>
                <a:gd name="T1" fmla="*/ 105 h 161"/>
                <a:gd name="T2" fmla="*/ 123 w 133"/>
                <a:gd name="T3" fmla="*/ 41 h 161"/>
                <a:gd name="T4" fmla="*/ 52 w 133"/>
                <a:gd name="T5" fmla="*/ 20 h 161"/>
                <a:gd name="T6" fmla="*/ 37 w 133"/>
                <a:gd name="T7" fmla="*/ 80 h 161"/>
                <a:gd name="T8" fmla="*/ 29 w 133"/>
                <a:gd name="T9" fmla="*/ 80 h 161"/>
                <a:gd name="T10" fmla="*/ 10 w 133"/>
                <a:gd name="T11" fmla="*/ 130 h 161"/>
                <a:gd name="T12" fmla="*/ 33 w 133"/>
                <a:gd name="T13" fmla="*/ 140 h 161"/>
                <a:gd name="T14" fmla="*/ 44 w 133"/>
                <a:gd name="T15" fmla="*/ 144 h 161"/>
                <a:gd name="T16" fmla="*/ 86 w 133"/>
                <a:gd name="T17" fmla="*/ 152 h 161"/>
                <a:gd name="T18" fmla="*/ 97 w 133"/>
                <a:gd name="T19" fmla="*/ 105 h 1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61">
                  <a:moveTo>
                    <a:pt x="97" y="105"/>
                  </a:moveTo>
                  <a:cubicBezTo>
                    <a:pt x="106" y="109"/>
                    <a:pt x="106" y="105"/>
                    <a:pt x="123" y="41"/>
                  </a:cubicBezTo>
                  <a:cubicBezTo>
                    <a:pt x="133" y="3"/>
                    <a:pt x="61" y="0"/>
                    <a:pt x="52" y="20"/>
                  </a:cubicBezTo>
                  <a:cubicBezTo>
                    <a:pt x="38" y="49"/>
                    <a:pt x="32" y="69"/>
                    <a:pt x="37" y="80"/>
                  </a:cubicBezTo>
                  <a:cubicBezTo>
                    <a:pt x="33" y="79"/>
                    <a:pt x="30" y="79"/>
                    <a:pt x="29" y="80"/>
                  </a:cubicBezTo>
                  <a:cubicBezTo>
                    <a:pt x="21" y="86"/>
                    <a:pt x="0" y="123"/>
                    <a:pt x="10" y="130"/>
                  </a:cubicBezTo>
                  <a:cubicBezTo>
                    <a:pt x="15" y="133"/>
                    <a:pt x="27" y="140"/>
                    <a:pt x="33" y="140"/>
                  </a:cubicBezTo>
                  <a:cubicBezTo>
                    <a:pt x="36" y="134"/>
                    <a:pt x="51" y="120"/>
                    <a:pt x="44" y="144"/>
                  </a:cubicBezTo>
                  <a:cubicBezTo>
                    <a:pt x="52" y="147"/>
                    <a:pt x="82" y="161"/>
                    <a:pt x="86" y="152"/>
                  </a:cubicBezTo>
                  <a:cubicBezTo>
                    <a:pt x="92" y="139"/>
                    <a:pt x="100" y="127"/>
                    <a:pt x="97" y="10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18"/>
            <p:cNvSpPr/>
            <p:nvPr/>
          </p:nvSpPr>
          <p:spPr bwMode="auto">
            <a:xfrm>
              <a:off x="4886326" y="3079750"/>
              <a:ext cx="619125" cy="630238"/>
            </a:xfrm>
            <a:custGeom>
              <a:gdLst>
                <a:gd name="T0" fmla="*/ 14 w 165"/>
                <a:gd name="T1" fmla="*/ 111 h 168"/>
                <a:gd name="T2" fmla="*/ 29 w 165"/>
                <a:gd name="T3" fmla="*/ 56 h 168"/>
                <a:gd name="T4" fmla="*/ 82 w 165"/>
                <a:gd name="T5" fmla="*/ 19 h 168"/>
                <a:gd name="T6" fmla="*/ 66 w 165"/>
                <a:gd name="T7" fmla="*/ 166 h 168"/>
                <a:gd name="T8" fmla="*/ 14 w 165"/>
                <a:gd name="T9" fmla="*/ 111 h 168"/>
              </a:gdLst>
              <a:cxnLst>
                <a:cxn ang="0">
                  <a:pos x="T0" y="T1"/>
                </a:cxn>
                <a:cxn ang="0">
                  <a:pos x="T2" y="T3"/>
                </a:cxn>
                <a:cxn ang="0">
                  <a:pos x="T4" y="T5"/>
                </a:cxn>
                <a:cxn ang="0">
                  <a:pos x="T6" y="T7"/>
                </a:cxn>
                <a:cxn ang="0">
                  <a:pos x="T8" y="T9"/>
                </a:cxn>
              </a:cxnLst>
              <a:rect l="0" t="0" r="r" b="b"/>
              <a:pathLst>
                <a:path w="165" h="168">
                  <a:moveTo>
                    <a:pt x="14" y="111"/>
                  </a:moveTo>
                  <a:cubicBezTo>
                    <a:pt x="29" y="56"/>
                    <a:pt x="29" y="56"/>
                    <a:pt x="29" y="56"/>
                  </a:cubicBezTo>
                  <a:cubicBezTo>
                    <a:pt x="21" y="33"/>
                    <a:pt x="35" y="0"/>
                    <a:pt x="82" y="19"/>
                  </a:cubicBezTo>
                  <a:cubicBezTo>
                    <a:pt x="165" y="53"/>
                    <a:pt x="131" y="161"/>
                    <a:pt x="66" y="166"/>
                  </a:cubicBezTo>
                  <a:cubicBezTo>
                    <a:pt x="36" y="168"/>
                    <a:pt x="0" y="147"/>
                    <a:pt x="14" y="11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19"/>
            <p:cNvSpPr/>
            <p:nvPr/>
          </p:nvSpPr>
          <p:spPr bwMode="auto">
            <a:xfrm>
              <a:off x="4889501" y="3079750"/>
              <a:ext cx="560388" cy="630238"/>
            </a:xfrm>
            <a:custGeom>
              <a:gdLst>
                <a:gd name="T0" fmla="*/ 13 w 149"/>
                <a:gd name="T1" fmla="*/ 111 h 168"/>
                <a:gd name="T2" fmla="*/ 26 w 149"/>
                <a:gd name="T3" fmla="*/ 56 h 168"/>
                <a:gd name="T4" fmla="*/ 75 w 149"/>
                <a:gd name="T5" fmla="*/ 19 h 168"/>
                <a:gd name="T6" fmla="*/ 60 w 149"/>
                <a:gd name="T7" fmla="*/ 166 h 168"/>
                <a:gd name="T8" fmla="*/ 13 w 149"/>
                <a:gd name="T9" fmla="*/ 111 h 168"/>
              </a:gdLst>
              <a:cxnLst>
                <a:cxn ang="0">
                  <a:pos x="T0" y="T1"/>
                </a:cxn>
                <a:cxn ang="0">
                  <a:pos x="T2" y="T3"/>
                </a:cxn>
                <a:cxn ang="0">
                  <a:pos x="T4" y="T5"/>
                </a:cxn>
                <a:cxn ang="0">
                  <a:pos x="T6" y="T7"/>
                </a:cxn>
                <a:cxn ang="0">
                  <a:pos x="T8" y="T9"/>
                </a:cxn>
              </a:cxnLst>
              <a:rect l="0" t="0" r="r" b="b"/>
              <a:pathLst>
                <a:path w="149" h="168">
                  <a:moveTo>
                    <a:pt x="13" y="111"/>
                  </a:moveTo>
                  <a:cubicBezTo>
                    <a:pt x="26" y="56"/>
                    <a:pt x="26" y="56"/>
                    <a:pt x="26" y="56"/>
                  </a:cubicBezTo>
                  <a:cubicBezTo>
                    <a:pt x="19" y="33"/>
                    <a:pt x="32" y="0"/>
                    <a:pt x="75" y="19"/>
                  </a:cubicBezTo>
                  <a:cubicBezTo>
                    <a:pt x="149" y="53"/>
                    <a:pt x="119" y="161"/>
                    <a:pt x="60" y="166"/>
                  </a:cubicBezTo>
                  <a:cubicBezTo>
                    <a:pt x="32" y="168"/>
                    <a:pt x="0" y="147"/>
                    <a:pt x="13" y="11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20"/>
            <p:cNvSpPr/>
            <p:nvPr/>
          </p:nvSpPr>
          <p:spPr bwMode="auto">
            <a:xfrm>
              <a:off x="4691063" y="3065463"/>
              <a:ext cx="588963" cy="682625"/>
            </a:xfrm>
            <a:custGeom>
              <a:gdLst>
                <a:gd name="T0" fmla="*/ 84 w 157"/>
                <a:gd name="T1" fmla="*/ 53 h 182"/>
                <a:gd name="T2" fmla="*/ 5 w 157"/>
                <a:gd name="T3" fmla="*/ 115 h 182"/>
                <a:gd name="T4" fmla="*/ 107 w 157"/>
                <a:gd name="T5" fmla="*/ 157 h 182"/>
                <a:gd name="T6" fmla="*/ 124 w 157"/>
                <a:gd name="T7" fmla="*/ 14 h 182"/>
                <a:gd name="T8" fmla="*/ 83 w 157"/>
                <a:gd name="T9" fmla="*/ 25 h 182"/>
                <a:gd name="T10" fmla="*/ 84 w 157"/>
                <a:gd name="T11" fmla="*/ 53 h 182"/>
              </a:gdLst>
              <a:cxnLst>
                <a:cxn ang="0">
                  <a:pos x="T0" y="T1"/>
                </a:cxn>
                <a:cxn ang="0">
                  <a:pos x="T2" y="T3"/>
                </a:cxn>
                <a:cxn ang="0">
                  <a:pos x="T4" y="T5"/>
                </a:cxn>
                <a:cxn ang="0">
                  <a:pos x="T6" y="T7"/>
                </a:cxn>
                <a:cxn ang="0">
                  <a:pos x="T8" y="T9"/>
                </a:cxn>
                <a:cxn ang="0">
                  <a:pos x="T10" y="T11"/>
                </a:cxn>
              </a:cxnLst>
              <a:rect l="0" t="0" r="r" b="b"/>
              <a:pathLst>
                <a:path w="157" h="182">
                  <a:moveTo>
                    <a:pt x="84" y="53"/>
                  </a:moveTo>
                  <a:cubicBezTo>
                    <a:pt x="76" y="46"/>
                    <a:pt x="0" y="35"/>
                    <a:pt x="5" y="115"/>
                  </a:cubicBezTo>
                  <a:cubicBezTo>
                    <a:pt x="7" y="163"/>
                    <a:pt x="68" y="182"/>
                    <a:pt x="107" y="157"/>
                  </a:cubicBezTo>
                  <a:cubicBezTo>
                    <a:pt x="147" y="131"/>
                    <a:pt x="157" y="50"/>
                    <a:pt x="124" y="14"/>
                  </a:cubicBezTo>
                  <a:cubicBezTo>
                    <a:pt x="111" y="0"/>
                    <a:pt x="86" y="0"/>
                    <a:pt x="83" y="25"/>
                  </a:cubicBezTo>
                  <a:cubicBezTo>
                    <a:pt x="82" y="34"/>
                    <a:pt x="85" y="47"/>
                    <a:pt x="84" y="53"/>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21"/>
            <p:cNvSpPr/>
            <p:nvPr/>
          </p:nvSpPr>
          <p:spPr bwMode="auto">
            <a:xfrm>
              <a:off x="4699001" y="3065463"/>
              <a:ext cx="525463" cy="608013"/>
            </a:xfrm>
            <a:custGeom>
              <a:gdLst>
                <a:gd name="T0" fmla="*/ 75 w 140"/>
                <a:gd name="T1" fmla="*/ 47 h 162"/>
                <a:gd name="T2" fmla="*/ 4 w 140"/>
                <a:gd name="T3" fmla="*/ 102 h 162"/>
                <a:gd name="T4" fmla="*/ 96 w 140"/>
                <a:gd name="T5" fmla="*/ 140 h 162"/>
                <a:gd name="T6" fmla="*/ 111 w 140"/>
                <a:gd name="T7" fmla="*/ 12 h 162"/>
                <a:gd name="T8" fmla="*/ 74 w 140"/>
                <a:gd name="T9" fmla="*/ 22 h 162"/>
                <a:gd name="T10" fmla="*/ 75 w 140"/>
                <a:gd name="T11" fmla="*/ 47 h 162"/>
              </a:gdLst>
              <a:cxnLst>
                <a:cxn ang="0">
                  <a:pos x="T0" y="T1"/>
                </a:cxn>
                <a:cxn ang="0">
                  <a:pos x="T2" y="T3"/>
                </a:cxn>
                <a:cxn ang="0">
                  <a:pos x="T4" y="T5"/>
                </a:cxn>
                <a:cxn ang="0">
                  <a:pos x="T6" y="T7"/>
                </a:cxn>
                <a:cxn ang="0">
                  <a:pos x="T8" y="T9"/>
                </a:cxn>
                <a:cxn ang="0">
                  <a:pos x="T10" y="T11"/>
                </a:cxn>
              </a:cxnLst>
              <a:rect l="0" t="0" r="r" b="b"/>
              <a:pathLst>
                <a:path w="140" h="162">
                  <a:moveTo>
                    <a:pt x="75" y="47"/>
                  </a:moveTo>
                  <a:cubicBezTo>
                    <a:pt x="67" y="41"/>
                    <a:pt x="0" y="31"/>
                    <a:pt x="4" y="102"/>
                  </a:cubicBezTo>
                  <a:cubicBezTo>
                    <a:pt x="6" y="146"/>
                    <a:pt x="60" y="162"/>
                    <a:pt x="96" y="140"/>
                  </a:cubicBezTo>
                  <a:cubicBezTo>
                    <a:pt x="132" y="117"/>
                    <a:pt x="140" y="44"/>
                    <a:pt x="111" y="12"/>
                  </a:cubicBezTo>
                  <a:cubicBezTo>
                    <a:pt x="99" y="0"/>
                    <a:pt x="77" y="0"/>
                    <a:pt x="74" y="22"/>
                  </a:cubicBezTo>
                  <a:cubicBezTo>
                    <a:pt x="74" y="30"/>
                    <a:pt x="76" y="41"/>
                    <a:pt x="75" y="4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22"/>
            <p:cNvSpPr/>
            <p:nvPr/>
          </p:nvSpPr>
          <p:spPr bwMode="auto">
            <a:xfrm>
              <a:off x="3103563" y="2462213"/>
              <a:ext cx="604838" cy="573088"/>
            </a:xfrm>
            <a:custGeom>
              <a:gdLst>
                <a:gd name="T0" fmla="*/ 50 w 161"/>
                <a:gd name="T1" fmla="*/ 143 h 153"/>
                <a:gd name="T2" fmla="*/ 109 w 161"/>
                <a:gd name="T3" fmla="*/ 106 h 153"/>
                <a:gd name="T4" fmla="*/ 149 w 161"/>
                <a:gd name="T5" fmla="*/ 86 h 153"/>
                <a:gd name="T6" fmla="*/ 3 w 161"/>
                <a:gd name="T7" fmla="*/ 85 h 153"/>
                <a:gd name="T8" fmla="*/ 50 w 161"/>
                <a:gd name="T9" fmla="*/ 143 h 153"/>
              </a:gdLst>
              <a:cxnLst>
                <a:cxn ang="0">
                  <a:pos x="T0" y="T1"/>
                </a:cxn>
                <a:cxn ang="0">
                  <a:pos x="T2" y="T3"/>
                </a:cxn>
                <a:cxn ang="0">
                  <a:pos x="T4" y="T5"/>
                </a:cxn>
                <a:cxn ang="0">
                  <a:pos x="T6" y="T7"/>
                </a:cxn>
                <a:cxn ang="0">
                  <a:pos x="T8" y="T9"/>
                </a:cxn>
              </a:cxnLst>
              <a:rect l="0" t="0" r="r" b="b"/>
              <a:pathLst>
                <a:path w="161" h="153">
                  <a:moveTo>
                    <a:pt x="50" y="143"/>
                  </a:moveTo>
                  <a:cubicBezTo>
                    <a:pt x="109" y="106"/>
                    <a:pt x="109" y="106"/>
                    <a:pt x="109" y="106"/>
                  </a:cubicBezTo>
                  <a:cubicBezTo>
                    <a:pt x="130" y="117"/>
                    <a:pt x="161" y="135"/>
                    <a:pt x="149" y="86"/>
                  </a:cubicBezTo>
                  <a:cubicBezTo>
                    <a:pt x="127" y="0"/>
                    <a:pt x="9" y="35"/>
                    <a:pt x="3" y="85"/>
                  </a:cubicBezTo>
                  <a:cubicBezTo>
                    <a:pt x="0" y="115"/>
                    <a:pt x="13" y="153"/>
                    <a:pt x="50" y="14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23"/>
            <p:cNvSpPr/>
            <p:nvPr/>
          </p:nvSpPr>
          <p:spPr bwMode="auto">
            <a:xfrm>
              <a:off x="3106738" y="2498725"/>
              <a:ext cx="604838" cy="569913"/>
            </a:xfrm>
            <a:custGeom>
              <a:gdLst>
                <a:gd name="T0" fmla="*/ 50 w 161"/>
                <a:gd name="T1" fmla="*/ 143 h 152"/>
                <a:gd name="T2" fmla="*/ 110 w 161"/>
                <a:gd name="T3" fmla="*/ 106 h 152"/>
                <a:gd name="T4" fmla="*/ 149 w 161"/>
                <a:gd name="T5" fmla="*/ 85 h 152"/>
                <a:gd name="T6" fmla="*/ 3 w 161"/>
                <a:gd name="T7" fmla="*/ 85 h 152"/>
                <a:gd name="T8" fmla="*/ 50 w 161"/>
                <a:gd name="T9" fmla="*/ 143 h 152"/>
              </a:gdLst>
              <a:cxnLst>
                <a:cxn ang="0">
                  <a:pos x="T0" y="T1"/>
                </a:cxn>
                <a:cxn ang="0">
                  <a:pos x="T2" y="T3"/>
                </a:cxn>
                <a:cxn ang="0">
                  <a:pos x="T4" y="T5"/>
                </a:cxn>
                <a:cxn ang="0">
                  <a:pos x="T6" y="T7"/>
                </a:cxn>
                <a:cxn ang="0">
                  <a:pos x="T8" y="T9"/>
                </a:cxn>
              </a:cxnLst>
              <a:rect l="0" t="0" r="r" b="b"/>
              <a:pathLst>
                <a:path w="161" h="152">
                  <a:moveTo>
                    <a:pt x="50" y="143"/>
                  </a:moveTo>
                  <a:cubicBezTo>
                    <a:pt x="110" y="106"/>
                    <a:pt x="110" y="106"/>
                    <a:pt x="110" y="106"/>
                  </a:cubicBezTo>
                  <a:cubicBezTo>
                    <a:pt x="131" y="117"/>
                    <a:pt x="161" y="134"/>
                    <a:pt x="149" y="85"/>
                  </a:cubicBezTo>
                  <a:cubicBezTo>
                    <a:pt x="127" y="0"/>
                    <a:pt x="9" y="34"/>
                    <a:pt x="3" y="85"/>
                  </a:cubicBezTo>
                  <a:cubicBezTo>
                    <a:pt x="0" y="115"/>
                    <a:pt x="13" y="152"/>
                    <a:pt x="50" y="14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24"/>
            <p:cNvSpPr/>
            <p:nvPr/>
          </p:nvSpPr>
          <p:spPr bwMode="auto">
            <a:xfrm>
              <a:off x="3062288" y="2674938"/>
              <a:ext cx="687388" cy="585788"/>
            </a:xfrm>
            <a:custGeom>
              <a:gdLst>
                <a:gd name="T0" fmla="*/ 128 w 183"/>
                <a:gd name="T1" fmla="*/ 72 h 156"/>
                <a:gd name="T2" fmla="*/ 57 w 183"/>
                <a:gd name="T3" fmla="*/ 141 h 156"/>
                <a:gd name="T4" fmla="*/ 30 w 183"/>
                <a:gd name="T5" fmla="*/ 36 h 156"/>
                <a:gd name="T6" fmla="*/ 171 w 183"/>
                <a:gd name="T7" fmla="*/ 38 h 156"/>
                <a:gd name="T8" fmla="*/ 155 w 183"/>
                <a:gd name="T9" fmla="*/ 76 h 156"/>
                <a:gd name="T10" fmla="*/ 128 w 183"/>
                <a:gd name="T11" fmla="*/ 72 h 156"/>
              </a:gdLst>
              <a:cxnLst>
                <a:cxn ang="0">
                  <a:pos x="T0" y="T1"/>
                </a:cxn>
                <a:cxn ang="0">
                  <a:pos x="T2" y="T3"/>
                </a:cxn>
                <a:cxn ang="0">
                  <a:pos x="T4" y="T5"/>
                </a:cxn>
                <a:cxn ang="0">
                  <a:pos x="T6" y="T7"/>
                </a:cxn>
                <a:cxn ang="0">
                  <a:pos x="T8" y="T9"/>
                </a:cxn>
                <a:cxn ang="0">
                  <a:pos x="T10" y="T11"/>
                </a:cxn>
              </a:cxnLst>
              <a:rect l="0" t="0" r="r" b="b"/>
              <a:pathLst>
                <a:path w="183" h="156">
                  <a:moveTo>
                    <a:pt x="128" y="72"/>
                  </a:moveTo>
                  <a:cubicBezTo>
                    <a:pt x="133" y="81"/>
                    <a:pt x="134" y="156"/>
                    <a:pt x="57" y="141"/>
                  </a:cubicBezTo>
                  <a:cubicBezTo>
                    <a:pt x="10" y="132"/>
                    <a:pt x="0" y="71"/>
                    <a:pt x="30" y="36"/>
                  </a:cubicBezTo>
                  <a:cubicBezTo>
                    <a:pt x="60" y="0"/>
                    <a:pt x="140" y="2"/>
                    <a:pt x="171" y="38"/>
                  </a:cubicBezTo>
                  <a:cubicBezTo>
                    <a:pt x="183" y="52"/>
                    <a:pt x="180" y="77"/>
                    <a:pt x="155" y="76"/>
                  </a:cubicBezTo>
                  <a:cubicBezTo>
                    <a:pt x="146" y="76"/>
                    <a:pt x="134" y="72"/>
                    <a:pt x="128" y="72"/>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25"/>
            <p:cNvSpPr/>
            <p:nvPr/>
          </p:nvSpPr>
          <p:spPr bwMode="auto">
            <a:xfrm>
              <a:off x="3128963" y="2732088"/>
              <a:ext cx="615950" cy="525463"/>
            </a:xfrm>
            <a:custGeom>
              <a:gdLst>
                <a:gd name="T0" fmla="*/ 115 w 164"/>
                <a:gd name="T1" fmla="*/ 64 h 140"/>
                <a:gd name="T2" fmla="*/ 51 w 164"/>
                <a:gd name="T3" fmla="*/ 127 h 140"/>
                <a:gd name="T4" fmla="*/ 27 w 164"/>
                <a:gd name="T5" fmla="*/ 32 h 140"/>
                <a:gd name="T6" fmla="*/ 153 w 164"/>
                <a:gd name="T7" fmla="*/ 34 h 140"/>
                <a:gd name="T8" fmla="*/ 139 w 164"/>
                <a:gd name="T9" fmla="*/ 69 h 140"/>
                <a:gd name="T10" fmla="*/ 115 w 164"/>
                <a:gd name="T11" fmla="*/ 64 h 140"/>
              </a:gdLst>
              <a:cxnLst>
                <a:cxn ang="0">
                  <a:pos x="T0" y="T1"/>
                </a:cxn>
                <a:cxn ang="0">
                  <a:pos x="T2" y="T3"/>
                </a:cxn>
                <a:cxn ang="0">
                  <a:pos x="T4" y="T5"/>
                </a:cxn>
                <a:cxn ang="0">
                  <a:pos x="T6" y="T7"/>
                </a:cxn>
                <a:cxn ang="0">
                  <a:pos x="T8" y="T9"/>
                </a:cxn>
                <a:cxn ang="0">
                  <a:pos x="T10" y="T11"/>
                </a:cxn>
              </a:cxnLst>
              <a:rect l="0" t="0" r="r" b="b"/>
              <a:pathLst>
                <a:path w="164" h="140">
                  <a:moveTo>
                    <a:pt x="115" y="64"/>
                  </a:moveTo>
                  <a:cubicBezTo>
                    <a:pt x="120" y="73"/>
                    <a:pt x="120" y="140"/>
                    <a:pt x="51" y="127"/>
                  </a:cubicBezTo>
                  <a:cubicBezTo>
                    <a:pt x="9" y="119"/>
                    <a:pt x="0" y="64"/>
                    <a:pt x="27" y="32"/>
                  </a:cubicBezTo>
                  <a:cubicBezTo>
                    <a:pt x="54" y="0"/>
                    <a:pt x="126" y="2"/>
                    <a:pt x="153" y="34"/>
                  </a:cubicBezTo>
                  <a:cubicBezTo>
                    <a:pt x="164" y="47"/>
                    <a:pt x="161" y="69"/>
                    <a:pt x="139" y="69"/>
                  </a:cubicBezTo>
                  <a:cubicBezTo>
                    <a:pt x="131" y="68"/>
                    <a:pt x="120" y="64"/>
                    <a:pt x="115" y="64"/>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26"/>
            <p:cNvSpPr/>
            <p:nvPr/>
          </p:nvSpPr>
          <p:spPr bwMode="auto">
            <a:xfrm>
              <a:off x="2225676" y="2994025"/>
              <a:ext cx="236538" cy="360363"/>
            </a:xfrm>
            <a:custGeom>
              <a:gdLst>
                <a:gd name="T0" fmla="*/ 43 w 63"/>
                <a:gd name="T1" fmla="*/ 11 h 96"/>
                <a:gd name="T2" fmla="*/ 0 w 63"/>
                <a:gd name="T3" fmla="*/ 0 h 96"/>
                <a:gd name="T4" fmla="*/ 10 w 63"/>
                <a:gd name="T5" fmla="*/ 51 h 96"/>
                <a:gd name="T6" fmla="*/ 13 w 63"/>
                <a:gd name="T7" fmla="*/ 94 h 96"/>
                <a:gd name="T8" fmla="*/ 57 w 63"/>
                <a:gd name="T9" fmla="*/ 95 h 96"/>
                <a:gd name="T10" fmla="*/ 45 w 63"/>
                <a:gd name="T11" fmla="*/ 18 h 96"/>
                <a:gd name="T12" fmla="*/ 43 w 63"/>
                <a:gd name="T13" fmla="*/ 11 h 96"/>
              </a:gdLst>
              <a:cxnLst>
                <a:cxn ang="0">
                  <a:pos x="T0" y="T1"/>
                </a:cxn>
                <a:cxn ang="0">
                  <a:pos x="T2" y="T3"/>
                </a:cxn>
                <a:cxn ang="0">
                  <a:pos x="T4" y="T5"/>
                </a:cxn>
                <a:cxn ang="0">
                  <a:pos x="T6" y="T7"/>
                </a:cxn>
                <a:cxn ang="0">
                  <a:pos x="T8" y="T9"/>
                </a:cxn>
                <a:cxn ang="0">
                  <a:pos x="T10" y="T11"/>
                </a:cxn>
                <a:cxn ang="0">
                  <a:pos x="T12" y="T13"/>
                </a:cxn>
              </a:cxnLst>
              <a:rect l="0" t="0" r="r" b="b"/>
              <a:pathLst>
                <a:path w="62" h="96">
                  <a:moveTo>
                    <a:pt x="43" y="11"/>
                  </a:moveTo>
                  <a:cubicBezTo>
                    <a:pt x="0" y="0"/>
                    <a:pt x="0" y="0"/>
                    <a:pt x="0" y="0"/>
                  </a:cubicBezTo>
                  <a:cubicBezTo>
                    <a:pt x="1" y="5"/>
                    <a:pt x="8" y="27"/>
                    <a:pt x="10" y="51"/>
                  </a:cubicBezTo>
                  <a:cubicBezTo>
                    <a:pt x="12" y="72"/>
                    <a:pt x="12" y="94"/>
                    <a:pt x="13" y="94"/>
                  </a:cubicBezTo>
                  <a:cubicBezTo>
                    <a:pt x="14" y="94"/>
                    <a:pt x="45" y="94"/>
                    <a:pt x="57" y="95"/>
                  </a:cubicBezTo>
                  <a:cubicBezTo>
                    <a:pt x="63" y="96"/>
                    <a:pt x="54" y="35"/>
                    <a:pt x="45" y="18"/>
                  </a:cubicBezTo>
                  <a:lnTo>
                    <a:pt x="43" y="11"/>
                  </a:lnTo>
                  <a:close/>
                </a:path>
              </a:pathLst>
            </a:custGeom>
            <a:solidFill>
              <a:srgbClr val="007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27"/>
            <p:cNvSpPr/>
            <p:nvPr/>
          </p:nvSpPr>
          <p:spPr bwMode="auto">
            <a:xfrm>
              <a:off x="1662113" y="2633663"/>
              <a:ext cx="858838" cy="615950"/>
            </a:xfrm>
            <a:custGeom>
              <a:gdLst>
                <a:gd name="T0" fmla="*/ 210 w 229"/>
                <a:gd name="T1" fmla="*/ 43 h 164"/>
                <a:gd name="T2" fmla="*/ 59 w 229"/>
                <a:gd name="T3" fmla="*/ 0 h 164"/>
                <a:gd name="T4" fmla="*/ 203 w 229"/>
                <a:gd name="T5" fmla="*/ 106 h 164"/>
                <a:gd name="T6" fmla="*/ 210 w 229"/>
                <a:gd name="T7" fmla="*/ 43 h 164"/>
              </a:gdLst>
              <a:cxnLst>
                <a:cxn ang="0">
                  <a:pos x="T0" y="T1"/>
                </a:cxn>
                <a:cxn ang="0">
                  <a:pos x="T2" y="T3"/>
                </a:cxn>
                <a:cxn ang="0">
                  <a:pos x="T4" y="T5"/>
                </a:cxn>
                <a:cxn ang="0">
                  <a:pos x="T6" y="T7"/>
                </a:cxn>
              </a:cxnLst>
              <a:rect l="0" t="0" r="r" b="b"/>
              <a:pathLst>
                <a:path w="229" h="164">
                  <a:moveTo>
                    <a:pt x="210" y="43"/>
                  </a:moveTo>
                  <a:cubicBezTo>
                    <a:pt x="59" y="0"/>
                    <a:pt x="59" y="0"/>
                    <a:pt x="59" y="0"/>
                  </a:cubicBezTo>
                  <a:cubicBezTo>
                    <a:pt x="0" y="46"/>
                    <a:pt x="144" y="164"/>
                    <a:pt x="203" y="106"/>
                  </a:cubicBezTo>
                  <a:cubicBezTo>
                    <a:pt x="229" y="81"/>
                    <a:pt x="210" y="58"/>
                    <a:pt x="210" y="43"/>
                  </a:cubicBez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28"/>
            <p:cNvSpPr/>
            <p:nvPr/>
          </p:nvSpPr>
          <p:spPr bwMode="auto">
            <a:xfrm>
              <a:off x="1736726" y="2633663"/>
              <a:ext cx="690563" cy="473075"/>
            </a:xfrm>
            <a:custGeom>
              <a:gdLst>
                <a:gd name="T0" fmla="*/ 172 w 184"/>
                <a:gd name="T1" fmla="*/ 33 h 126"/>
                <a:gd name="T2" fmla="*/ 52 w 184"/>
                <a:gd name="T3" fmla="*/ 0 h 126"/>
                <a:gd name="T4" fmla="*/ 161 w 184"/>
                <a:gd name="T5" fmla="*/ 81 h 126"/>
                <a:gd name="T6" fmla="*/ 172 w 184"/>
                <a:gd name="T7" fmla="*/ 33 h 126"/>
              </a:gdLst>
              <a:cxnLst>
                <a:cxn ang="0">
                  <a:pos x="T0" y="T1"/>
                </a:cxn>
                <a:cxn ang="0">
                  <a:pos x="T2" y="T3"/>
                </a:cxn>
                <a:cxn ang="0">
                  <a:pos x="T4" y="T5"/>
                </a:cxn>
                <a:cxn ang="0">
                  <a:pos x="T6" y="T7"/>
                </a:cxn>
              </a:cxnLst>
              <a:rect l="0" t="0" r="r" b="b"/>
              <a:pathLst>
                <a:path w="184" h="125">
                  <a:moveTo>
                    <a:pt x="172" y="33"/>
                  </a:moveTo>
                  <a:cubicBezTo>
                    <a:pt x="52" y="0"/>
                    <a:pt x="52" y="0"/>
                    <a:pt x="52" y="0"/>
                  </a:cubicBezTo>
                  <a:cubicBezTo>
                    <a:pt x="0" y="35"/>
                    <a:pt x="107" y="126"/>
                    <a:pt x="161" y="81"/>
                  </a:cubicBezTo>
                  <a:cubicBezTo>
                    <a:pt x="184" y="62"/>
                    <a:pt x="170" y="44"/>
                    <a:pt x="172" y="33"/>
                  </a:cubicBezTo>
                  <a:close/>
                </a:path>
              </a:pathLst>
            </a:custGeom>
            <a:solidFill>
              <a:srgbClr val="007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29"/>
            <p:cNvSpPr/>
            <p:nvPr/>
          </p:nvSpPr>
          <p:spPr bwMode="auto">
            <a:xfrm>
              <a:off x="1328738" y="1879600"/>
              <a:ext cx="566738" cy="447675"/>
            </a:xfrm>
            <a:custGeom>
              <a:gdLst>
                <a:gd name="T0" fmla="*/ 136 w 151"/>
                <a:gd name="T1" fmla="*/ 59 h 119"/>
                <a:gd name="T2" fmla="*/ 5 w 151"/>
                <a:gd name="T3" fmla="*/ 38 h 119"/>
                <a:gd name="T4" fmla="*/ 1 w 151"/>
                <a:gd name="T5" fmla="*/ 48 h 119"/>
                <a:gd name="T6" fmla="*/ 136 w 151"/>
                <a:gd name="T7" fmla="*/ 59 h 119"/>
              </a:gdLst>
              <a:cxnLst>
                <a:cxn ang="0">
                  <a:pos x="T0" y="T1"/>
                </a:cxn>
                <a:cxn ang="0">
                  <a:pos x="T2" y="T3"/>
                </a:cxn>
                <a:cxn ang="0">
                  <a:pos x="T4" y="T5"/>
                </a:cxn>
                <a:cxn ang="0">
                  <a:pos x="T6" y="T7"/>
                </a:cxn>
              </a:cxnLst>
              <a:rect l="0" t="0" r="r" b="b"/>
              <a:pathLst>
                <a:path w="151" h="119">
                  <a:moveTo>
                    <a:pt x="136" y="59"/>
                  </a:moveTo>
                  <a:cubicBezTo>
                    <a:pt x="101" y="0"/>
                    <a:pt x="55" y="15"/>
                    <a:pt x="5" y="38"/>
                  </a:cubicBezTo>
                  <a:cubicBezTo>
                    <a:pt x="0" y="40"/>
                    <a:pt x="0" y="44"/>
                    <a:pt x="1" y="48"/>
                  </a:cubicBezTo>
                  <a:cubicBezTo>
                    <a:pt x="32" y="119"/>
                    <a:pt x="151" y="83"/>
                    <a:pt x="136" y="59"/>
                  </a:cubicBezTo>
                  <a:close/>
                </a:path>
              </a:pathLst>
            </a:custGeom>
            <a:solidFill>
              <a:srgbClr val="FBD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30"/>
            <p:cNvSpPr/>
            <p:nvPr/>
          </p:nvSpPr>
          <p:spPr bwMode="auto">
            <a:xfrm>
              <a:off x="1331913" y="1843088"/>
              <a:ext cx="563563" cy="465138"/>
            </a:xfrm>
            <a:custGeom>
              <a:gdLst>
                <a:gd name="T0" fmla="*/ 135 w 150"/>
                <a:gd name="T1" fmla="*/ 58 h 124"/>
                <a:gd name="T2" fmla="*/ 5 w 150"/>
                <a:gd name="T3" fmla="*/ 43 h 124"/>
                <a:gd name="T4" fmla="*/ 1 w 150"/>
                <a:gd name="T5" fmla="*/ 54 h 124"/>
                <a:gd name="T6" fmla="*/ 135 w 150"/>
                <a:gd name="T7" fmla="*/ 58 h 124"/>
              </a:gdLst>
              <a:cxnLst>
                <a:cxn ang="0">
                  <a:pos x="T0" y="T1"/>
                </a:cxn>
                <a:cxn ang="0">
                  <a:pos x="T2" y="T3"/>
                </a:cxn>
                <a:cxn ang="0">
                  <a:pos x="T4" y="T5"/>
                </a:cxn>
                <a:cxn ang="0">
                  <a:pos x="T6" y="T7"/>
                </a:cxn>
              </a:cxnLst>
              <a:rect l="0" t="0" r="r" b="b"/>
              <a:pathLst>
                <a:path w="150" h="124">
                  <a:moveTo>
                    <a:pt x="135" y="58"/>
                  </a:moveTo>
                  <a:cubicBezTo>
                    <a:pt x="100" y="0"/>
                    <a:pt x="54" y="17"/>
                    <a:pt x="5" y="43"/>
                  </a:cubicBezTo>
                  <a:cubicBezTo>
                    <a:pt x="0" y="46"/>
                    <a:pt x="0" y="50"/>
                    <a:pt x="1" y="54"/>
                  </a:cubicBezTo>
                  <a:cubicBezTo>
                    <a:pt x="31" y="124"/>
                    <a:pt x="150" y="81"/>
                    <a:pt x="135" y="5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31"/>
            <p:cNvSpPr/>
            <p:nvPr/>
          </p:nvSpPr>
          <p:spPr bwMode="auto">
            <a:xfrm>
              <a:off x="1331913" y="1400175"/>
              <a:ext cx="641350" cy="569913"/>
            </a:xfrm>
            <a:custGeom>
              <a:gdLst>
                <a:gd name="T0" fmla="*/ 166 w 171"/>
                <a:gd name="T1" fmla="*/ 120 h 152"/>
                <a:gd name="T2" fmla="*/ 90 w 171"/>
                <a:gd name="T3" fmla="*/ 66 h 152"/>
                <a:gd name="T4" fmla="*/ 105 w 171"/>
                <a:gd name="T5" fmla="*/ 48 h 152"/>
                <a:gd name="T6" fmla="*/ 81 w 171"/>
                <a:gd name="T7" fmla="*/ 34 h 152"/>
                <a:gd name="T8" fmla="*/ 20 w 171"/>
                <a:gd name="T9" fmla="*/ 29 h 152"/>
                <a:gd name="T10" fmla="*/ 37 w 171"/>
                <a:gd name="T11" fmla="*/ 84 h 152"/>
                <a:gd name="T12" fmla="*/ 35 w 171"/>
                <a:gd name="T13" fmla="*/ 111 h 152"/>
                <a:gd name="T14" fmla="*/ 77 w 171"/>
                <a:gd name="T15" fmla="*/ 97 h 152"/>
                <a:gd name="T16" fmla="*/ 72 w 171"/>
                <a:gd name="T17" fmla="*/ 129 h 152"/>
                <a:gd name="T18" fmla="*/ 99 w 171"/>
                <a:gd name="T19" fmla="*/ 112 h 152"/>
                <a:gd name="T20" fmla="*/ 111 w 171"/>
                <a:gd name="T21" fmla="*/ 118 h 152"/>
                <a:gd name="T22" fmla="*/ 142 w 171"/>
                <a:gd name="T23" fmla="*/ 144 h 152"/>
                <a:gd name="T24" fmla="*/ 166 w 171"/>
                <a:gd name="T25" fmla="*/ 120 h 15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52">
                  <a:moveTo>
                    <a:pt x="166" y="120"/>
                  </a:moveTo>
                  <a:cubicBezTo>
                    <a:pt x="146" y="103"/>
                    <a:pt x="115" y="109"/>
                    <a:pt x="90" y="66"/>
                  </a:cubicBezTo>
                  <a:cubicBezTo>
                    <a:pt x="87" y="61"/>
                    <a:pt x="90" y="57"/>
                    <a:pt x="105" y="48"/>
                  </a:cubicBezTo>
                  <a:cubicBezTo>
                    <a:pt x="117" y="40"/>
                    <a:pt x="94" y="0"/>
                    <a:pt x="81" y="34"/>
                  </a:cubicBezTo>
                  <a:cubicBezTo>
                    <a:pt x="63" y="79"/>
                    <a:pt x="38" y="1"/>
                    <a:pt x="20" y="29"/>
                  </a:cubicBezTo>
                  <a:cubicBezTo>
                    <a:pt x="0" y="60"/>
                    <a:pt x="84" y="57"/>
                    <a:pt x="37" y="84"/>
                  </a:cubicBezTo>
                  <a:cubicBezTo>
                    <a:pt x="26" y="91"/>
                    <a:pt x="17" y="103"/>
                    <a:pt x="35" y="111"/>
                  </a:cubicBezTo>
                  <a:cubicBezTo>
                    <a:pt x="52" y="119"/>
                    <a:pt x="71" y="68"/>
                    <a:pt x="77" y="97"/>
                  </a:cubicBezTo>
                  <a:cubicBezTo>
                    <a:pt x="79" y="107"/>
                    <a:pt x="46" y="117"/>
                    <a:pt x="72" y="129"/>
                  </a:cubicBezTo>
                  <a:cubicBezTo>
                    <a:pt x="84" y="135"/>
                    <a:pt x="88" y="111"/>
                    <a:pt x="99" y="112"/>
                  </a:cubicBezTo>
                  <a:cubicBezTo>
                    <a:pt x="102" y="112"/>
                    <a:pt x="109" y="115"/>
                    <a:pt x="111" y="118"/>
                  </a:cubicBezTo>
                  <a:cubicBezTo>
                    <a:pt x="117" y="125"/>
                    <a:pt x="130" y="138"/>
                    <a:pt x="142" y="144"/>
                  </a:cubicBezTo>
                  <a:cubicBezTo>
                    <a:pt x="159" y="152"/>
                    <a:pt x="171" y="129"/>
                    <a:pt x="166" y="120"/>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32"/>
            <p:cNvSpPr/>
            <p:nvPr/>
          </p:nvSpPr>
          <p:spPr bwMode="auto">
            <a:xfrm>
              <a:off x="1474788" y="1944688"/>
              <a:ext cx="314325" cy="258763"/>
            </a:xfrm>
            <a:custGeom>
              <a:gdLst>
                <a:gd name="T0" fmla="*/ 76 w 84"/>
                <a:gd name="T1" fmla="*/ 32 h 69"/>
                <a:gd name="T2" fmla="*/ 3 w 84"/>
                <a:gd name="T3" fmla="*/ 24 h 69"/>
                <a:gd name="T4" fmla="*/ 1 w 84"/>
                <a:gd name="T5" fmla="*/ 30 h 69"/>
                <a:gd name="T6" fmla="*/ 76 w 84"/>
                <a:gd name="T7" fmla="*/ 32 h 69"/>
              </a:gdLst>
              <a:cxnLst>
                <a:cxn ang="0">
                  <a:pos x="T0" y="T1"/>
                </a:cxn>
                <a:cxn ang="0">
                  <a:pos x="T2" y="T3"/>
                </a:cxn>
                <a:cxn ang="0">
                  <a:pos x="T4" y="T5"/>
                </a:cxn>
                <a:cxn ang="0">
                  <a:pos x="T6" y="T7"/>
                </a:cxn>
              </a:cxnLst>
              <a:rect l="0" t="0" r="r" b="b"/>
              <a:pathLst>
                <a:path w="84" h="69">
                  <a:moveTo>
                    <a:pt x="76" y="32"/>
                  </a:moveTo>
                  <a:cubicBezTo>
                    <a:pt x="57" y="0"/>
                    <a:pt x="31" y="10"/>
                    <a:pt x="3" y="24"/>
                  </a:cubicBezTo>
                  <a:cubicBezTo>
                    <a:pt x="1" y="26"/>
                    <a:pt x="0" y="28"/>
                    <a:pt x="1" y="30"/>
                  </a:cubicBezTo>
                  <a:cubicBezTo>
                    <a:pt x="18" y="69"/>
                    <a:pt x="84" y="46"/>
                    <a:pt x="76" y="32"/>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33"/>
            <p:cNvSpPr/>
            <p:nvPr/>
          </p:nvSpPr>
          <p:spPr bwMode="auto">
            <a:xfrm>
              <a:off x="1546226" y="1766888"/>
              <a:ext cx="1370013" cy="1189038"/>
            </a:xfrm>
            <a:custGeom>
              <a:gdLst>
                <a:gd name="T0" fmla="*/ 57 w 365"/>
                <a:gd name="T1" fmla="*/ 130 h 317"/>
                <a:gd name="T2" fmla="*/ 62 w 365"/>
                <a:gd name="T3" fmla="*/ 218 h 317"/>
                <a:gd name="T4" fmla="*/ 63 w 365"/>
                <a:gd name="T5" fmla="*/ 219 h 317"/>
                <a:gd name="T6" fmla="*/ 146 w 365"/>
                <a:gd name="T7" fmla="*/ 306 h 317"/>
                <a:gd name="T8" fmla="*/ 204 w 365"/>
                <a:gd name="T9" fmla="*/ 288 h 317"/>
                <a:gd name="T10" fmla="*/ 245 w 365"/>
                <a:gd name="T11" fmla="*/ 289 h 317"/>
                <a:gd name="T12" fmla="*/ 322 w 365"/>
                <a:gd name="T13" fmla="*/ 149 h 317"/>
                <a:gd name="T14" fmla="*/ 234 w 365"/>
                <a:gd name="T15" fmla="*/ 72 h 317"/>
                <a:gd name="T16" fmla="*/ 135 w 365"/>
                <a:gd name="T17" fmla="*/ 11 h 317"/>
                <a:gd name="T18" fmla="*/ 67 w 365"/>
                <a:gd name="T19" fmla="*/ 51 h 317"/>
                <a:gd name="T20" fmla="*/ 57 w 365"/>
                <a:gd name="T21" fmla="*/ 130 h 3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17">
                  <a:moveTo>
                    <a:pt x="57" y="130"/>
                  </a:moveTo>
                  <a:cubicBezTo>
                    <a:pt x="15" y="146"/>
                    <a:pt x="0" y="198"/>
                    <a:pt x="62" y="218"/>
                  </a:cubicBezTo>
                  <a:cubicBezTo>
                    <a:pt x="62" y="219"/>
                    <a:pt x="63" y="219"/>
                    <a:pt x="63" y="219"/>
                  </a:cubicBezTo>
                  <a:cubicBezTo>
                    <a:pt x="92" y="235"/>
                    <a:pt x="122" y="295"/>
                    <a:pt x="146" y="306"/>
                  </a:cubicBezTo>
                  <a:cubicBezTo>
                    <a:pt x="168" y="317"/>
                    <a:pt x="196" y="312"/>
                    <a:pt x="204" y="288"/>
                  </a:cubicBezTo>
                  <a:cubicBezTo>
                    <a:pt x="218" y="290"/>
                    <a:pt x="232" y="291"/>
                    <a:pt x="245" y="289"/>
                  </a:cubicBezTo>
                  <a:cubicBezTo>
                    <a:pt x="365" y="273"/>
                    <a:pt x="352" y="162"/>
                    <a:pt x="322" y="149"/>
                  </a:cubicBezTo>
                  <a:cubicBezTo>
                    <a:pt x="239" y="110"/>
                    <a:pt x="244" y="142"/>
                    <a:pt x="234" y="72"/>
                  </a:cubicBezTo>
                  <a:cubicBezTo>
                    <a:pt x="229" y="38"/>
                    <a:pt x="197" y="0"/>
                    <a:pt x="135" y="11"/>
                  </a:cubicBezTo>
                  <a:cubicBezTo>
                    <a:pt x="97" y="18"/>
                    <a:pt x="77" y="33"/>
                    <a:pt x="67" y="51"/>
                  </a:cubicBezTo>
                  <a:cubicBezTo>
                    <a:pt x="55" y="72"/>
                    <a:pt x="53" y="101"/>
                    <a:pt x="57" y="130"/>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34"/>
            <p:cNvSpPr/>
            <p:nvPr/>
          </p:nvSpPr>
          <p:spPr bwMode="auto">
            <a:xfrm>
              <a:off x="2165351" y="1358900"/>
              <a:ext cx="390525" cy="547688"/>
            </a:xfrm>
            <a:custGeom>
              <a:gdLst>
                <a:gd name="T0" fmla="*/ 11 w 104"/>
                <a:gd name="T1" fmla="*/ 114 h 146"/>
                <a:gd name="T2" fmla="*/ 33 w 104"/>
                <a:gd name="T3" fmla="*/ 82 h 146"/>
                <a:gd name="T4" fmla="*/ 24 w 104"/>
                <a:gd name="T5" fmla="*/ 65 h 146"/>
                <a:gd name="T6" fmla="*/ 40 w 104"/>
                <a:gd name="T7" fmla="*/ 44 h 146"/>
                <a:gd name="T8" fmla="*/ 56 w 104"/>
                <a:gd name="T9" fmla="*/ 37 h 146"/>
                <a:gd name="T10" fmla="*/ 81 w 104"/>
                <a:gd name="T11" fmla="*/ 9 h 146"/>
                <a:gd name="T12" fmla="*/ 75 w 104"/>
                <a:gd name="T13" fmla="*/ 36 h 146"/>
                <a:gd name="T14" fmla="*/ 76 w 104"/>
                <a:gd name="T15" fmla="*/ 40 h 146"/>
                <a:gd name="T16" fmla="*/ 89 w 104"/>
                <a:gd name="T17" fmla="*/ 40 h 146"/>
                <a:gd name="T18" fmla="*/ 95 w 104"/>
                <a:gd name="T19" fmla="*/ 62 h 146"/>
                <a:gd name="T20" fmla="*/ 74 w 104"/>
                <a:gd name="T21" fmla="*/ 59 h 146"/>
                <a:gd name="T22" fmla="*/ 63 w 104"/>
                <a:gd name="T23" fmla="*/ 71 h 146"/>
                <a:gd name="T24" fmla="*/ 82 w 104"/>
                <a:gd name="T25" fmla="*/ 97 h 146"/>
                <a:gd name="T26" fmla="*/ 68 w 104"/>
                <a:gd name="T27" fmla="*/ 105 h 146"/>
                <a:gd name="T28" fmla="*/ 53 w 104"/>
                <a:gd name="T29" fmla="*/ 101 h 146"/>
                <a:gd name="T30" fmla="*/ 18 w 104"/>
                <a:gd name="T31" fmla="*/ 139 h 146"/>
                <a:gd name="T32" fmla="*/ 11 w 104"/>
                <a:gd name="T33" fmla="*/ 142 h 146"/>
                <a:gd name="T34" fmla="*/ 11 w 104"/>
                <a:gd name="T35" fmla="*/ 114 h 1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46">
                  <a:moveTo>
                    <a:pt x="11" y="114"/>
                  </a:moveTo>
                  <a:cubicBezTo>
                    <a:pt x="23" y="106"/>
                    <a:pt x="30" y="99"/>
                    <a:pt x="33" y="82"/>
                  </a:cubicBezTo>
                  <a:cubicBezTo>
                    <a:pt x="36" y="68"/>
                    <a:pt x="34" y="80"/>
                    <a:pt x="24" y="65"/>
                  </a:cubicBezTo>
                  <a:cubicBezTo>
                    <a:pt x="7" y="42"/>
                    <a:pt x="32" y="33"/>
                    <a:pt x="40" y="44"/>
                  </a:cubicBezTo>
                  <a:cubicBezTo>
                    <a:pt x="44" y="52"/>
                    <a:pt x="51" y="55"/>
                    <a:pt x="56" y="37"/>
                  </a:cubicBezTo>
                  <a:cubicBezTo>
                    <a:pt x="60" y="21"/>
                    <a:pt x="63" y="0"/>
                    <a:pt x="81" y="9"/>
                  </a:cubicBezTo>
                  <a:cubicBezTo>
                    <a:pt x="87" y="12"/>
                    <a:pt x="86" y="28"/>
                    <a:pt x="75" y="36"/>
                  </a:cubicBezTo>
                  <a:cubicBezTo>
                    <a:pt x="73" y="38"/>
                    <a:pt x="74" y="40"/>
                    <a:pt x="76" y="40"/>
                  </a:cubicBezTo>
                  <a:cubicBezTo>
                    <a:pt x="79" y="40"/>
                    <a:pt x="85" y="39"/>
                    <a:pt x="89" y="40"/>
                  </a:cubicBezTo>
                  <a:cubicBezTo>
                    <a:pt x="98" y="42"/>
                    <a:pt x="104" y="51"/>
                    <a:pt x="95" y="62"/>
                  </a:cubicBezTo>
                  <a:cubicBezTo>
                    <a:pt x="90" y="69"/>
                    <a:pt x="80" y="59"/>
                    <a:pt x="74" y="59"/>
                  </a:cubicBezTo>
                  <a:cubicBezTo>
                    <a:pt x="71" y="58"/>
                    <a:pt x="66" y="65"/>
                    <a:pt x="63" y="71"/>
                  </a:cubicBezTo>
                  <a:cubicBezTo>
                    <a:pt x="54" y="87"/>
                    <a:pt x="86" y="69"/>
                    <a:pt x="82" y="97"/>
                  </a:cubicBezTo>
                  <a:cubicBezTo>
                    <a:pt x="81" y="104"/>
                    <a:pt x="75" y="106"/>
                    <a:pt x="68" y="105"/>
                  </a:cubicBezTo>
                  <a:cubicBezTo>
                    <a:pt x="61" y="104"/>
                    <a:pt x="55" y="99"/>
                    <a:pt x="53" y="101"/>
                  </a:cubicBezTo>
                  <a:cubicBezTo>
                    <a:pt x="41" y="111"/>
                    <a:pt x="46" y="121"/>
                    <a:pt x="18" y="139"/>
                  </a:cubicBezTo>
                  <a:cubicBezTo>
                    <a:pt x="17" y="140"/>
                    <a:pt x="13" y="142"/>
                    <a:pt x="11" y="142"/>
                  </a:cubicBezTo>
                  <a:cubicBezTo>
                    <a:pt x="0" y="146"/>
                    <a:pt x="0" y="121"/>
                    <a:pt x="11" y="114"/>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35"/>
            <p:cNvSpPr/>
            <p:nvPr/>
          </p:nvSpPr>
          <p:spPr bwMode="auto">
            <a:xfrm>
              <a:off x="2368551" y="2041525"/>
              <a:ext cx="288925" cy="333375"/>
            </a:xfrm>
            <a:custGeom>
              <a:gdLst>
                <a:gd name="T0" fmla="*/ 0 w 77"/>
                <a:gd name="T1" fmla="*/ 26 h 89"/>
                <a:gd name="T2" fmla="*/ 66 w 77"/>
                <a:gd name="T3" fmla="*/ 72 h 89"/>
                <a:gd name="T4" fmla="*/ 57 w 77"/>
                <a:gd name="T5" fmla="*/ 89 h 89"/>
                <a:gd name="T6" fmla="*/ 0 w 77"/>
                <a:gd name="T7" fmla="*/ 26 h 89"/>
              </a:gdLst>
              <a:cxnLst>
                <a:cxn ang="0">
                  <a:pos x="T0" y="T1"/>
                </a:cxn>
                <a:cxn ang="0">
                  <a:pos x="T2" y="T3"/>
                </a:cxn>
                <a:cxn ang="0">
                  <a:pos x="T4" y="T5"/>
                </a:cxn>
                <a:cxn ang="0">
                  <a:pos x="T6" y="T7"/>
                </a:cxn>
              </a:cxnLst>
              <a:rect l="0" t="0" r="r" b="b"/>
              <a:pathLst>
                <a:path w="77" h="89">
                  <a:moveTo>
                    <a:pt x="0" y="26"/>
                  </a:moveTo>
                  <a:cubicBezTo>
                    <a:pt x="39" y="0"/>
                    <a:pt x="77" y="40"/>
                    <a:pt x="66" y="72"/>
                  </a:cubicBezTo>
                  <a:cubicBezTo>
                    <a:pt x="63" y="79"/>
                    <a:pt x="61" y="83"/>
                    <a:pt x="57" y="89"/>
                  </a:cubicBezTo>
                  <a:lnTo>
                    <a:pt x="0" y="26"/>
                  </a:ln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36"/>
            <p:cNvSpPr/>
            <p:nvPr/>
          </p:nvSpPr>
          <p:spPr bwMode="auto">
            <a:xfrm>
              <a:off x="2355851" y="2176463"/>
              <a:ext cx="255588" cy="434975"/>
            </a:xfrm>
            <a:custGeom>
              <a:gdLst>
                <a:gd name="T0" fmla="*/ 0 w 68"/>
                <a:gd name="T1" fmla="*/ 116 h 116"/>
                <a:gd name="T2" fmla="*/ 44 w 68"/>
                <a:gd name="T3" fmla="*/ 14 h 116"/>
                <a:gd name="T4" fmla="*/ 58 w 68"/>
                <a:gd name="T5" fmla="*/ 7 h 116"/>
                <a:gd name="T6" fmla="*/ 44 w 68"/>
                <a:gd name="T7" fmla="*/ 6 h 116"/>
                <a:gd name="T8" fmla="*/ 37 w 68"/>
                <a:gd name="T9" fmla="*/ 11 h 116"/>
                <a:gd name="T10" fmla="*/ 14 w 68"/>
                <a:gd name="T11" fmla="*/ 69 h 116"/>
                <a:gd name="T12" fmla="*/ 0 w 68"/>
                <a:gd name="T13" fmla="*/ 116 h 116"/>
              </a:gdLst>
              <a:cxnLst>
                <a:cxn ang="0">
                  <a:pos x="T0" y="T1"/>
                </a:cxn>
                <a:cxn ang="0">
                  <a:pos x="T2" y="T3"/>
                </a:cxn>
                <a:cxn ang="0">
                  <a:pos x="T4" y="T5"/>
                </a:cxn>
                <a:cxn ang="0">
                  <a:pos x="T6" y="T7"/>
                </a:cxn>
                <a:cxn ang="0">
                  <a:pos x="T8" y="T9"/>
                </a:cxn>
                <a:cxn ang="0">
                  <a:pos x="T10" y="T11"/>
                </a:cxn>
                <a:cxn ang="0">
                  <a:pos x="T12" y="T13"/>
                </a:cxn>
              </a:cxnLst>
              <a:rect l="0" t="0" r="r" b="b"/>
              <a:pathLst>
                <a:path w="68" h="115">
                  <a:moveTo>
                    <a:pt x="0" y="116"/>
                  </a:moveTo>
                  <a:cubicBezTo>
                    <a:pt x="13" y="84"/>
                    <a:pt x="36" y="55"/>
                    <a:pt x="44" y="14"/>
                  </a:cubicBezTo>
                  <a:cubicBezTo>
                    <a:pt x="44" y="13"/>
                    <a:pt x="68" y="9"/>
                    <a:pt x="58" y="7"/>
                  </a:cubicBezTo>
                  <a:cubicBezTo>
                    <a:pt x="56" y="6"/>
                    <a:pt x="50" y="7"/>
                    <a:pt x="44" y="6"/>
                  </a:cubicBezTo>
                  <a:cubicBezTo>
                    <a:pt x="29" y="4"/>
                    <a:pt x="13" y="0"/>
                    <a:pt x="37" y="11"/>
                  </a:cubicBezTo>
                  <a:cubicBezTo>
                    <a:pt x="46" y="15"/>
                    <a:pt x="24" y="51"/>
                    <a:pt x="14" y="69"/>
                  </a:cubicBezTo>
                  <a:cubicBezTo>
                    <a:pt x="7" y="82"/>
                    <a:pt x="4" y="101"/>
                    <a:pt x="0" y="116"/>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37"/>
            <p:cNvSpPr/>
            <p:nvPr/>
          </p:nvSpPr>
          <p:spPr bwMode="auto">
            <a:xfrm>
              <a:off x="1763713" y="2462213"/>
              <a:ext cx="611188" cy="501650"/>
            </a:xfrm>
            <a:custGeom>
              <a:gdLst>
                <a:gd name="T0" fmla="*/ 157 w 163"/>
                <a:gd name="T1" fmla="*/ 78 h 134"/>
                <a:gd name="T2" fmla="*/ 29 w 163"/>
                <a:gd name="T3" fmla="*/ 0 h 134"/>
                <a:gd name="T4" fmla="*/ 15 w 163"/>
                <a:gd name="T5" fmla="*/ 34 h 134"/>
                <a:gd name="T6" fmla="*/ 98 w 163"/>
                <a:gd name="T7" fmla="*/ 121 h 134"/>
                <a:gd name="T8" fmla="*/ 157 w 163"/>
                <a:gd name="T9" fmla="*/ 78 h 134"/>
              </a:gdLst>
              <a:cxnLst>
                <a:cxn ang="0">
                  <a:pos x="T0" y="T1"/>
                </a:cxn>
                <a:cxn ang="0">
                  <a:pos x="T2" y="T3"/>
                </a:cxn>
                <a:cxn ang="0">
                  <a:pos x="T4" y="T5"/>
                </a:cxn>
                <a:cxn ang="0">
                  <a:pos x="T6" y="T7"/>
                </a:cxn>
                <a:cxn ang="0">
                  <a:pos x="T8" y="T9"/>
                </a:cxn>
              </a:cxnLst>
              <a:rect l="0" t="0" r="r" b="b"/>
              <a:pathLst>
                <a:path w="163" h="134">
                  <a:moveTo>
                    <a:pt x="157" y="78"/>
                  </a:moveTo>
                  <a:cubicBezTo>
                    <a:pt x="29" y="0"/>
                    <a:pt x="29" y="0"/>
                    <a:pt x="29" y="0"/>
                  </a:cubicBezTo>
                  <a:cubicBezTo>
                    <a:pt x="29" y="12"/>
                    <a:pt x="0" y="26"/>
                    <a:pt x="15" y="34"/>
                  </a:cubicBezTo>
                  <a:cubicBezTo>
                    <a:pt x="43" y="50"/>
                    <a:pt x="74" y="110"/>
                    <a:pt x="98" y="121"/>
                  </a:cubicBezTo>
                  <a:cubicBezTo>
                    <a:pt x="126" y="134"/>
                    <a:pt x="163" y="123"/>
                    <a:pt x="157" y="7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38"/>
            <p:cNvSpPr/>
            <p:nvPr/>
          </p:nvSpPr>
          <p:spPr bwMode="auto">
            <a:xfrm>
              <a:off x="1801813" y="2457450"/>
              <a:ext cx="554038" cy="481013"/>
            </a:xfrm>
            <a:custGeom>
              <a:gdLst>
                <a:gd name="T0" fmla="*/ 147 w 148"/>
                <a:gd name="T1" fmla="*/ 79 h 128"/>
                <a:gd name="T2" fmla="*/ 147 w 148"/>
                <a:gd name="T3" fmla="*/ 79 h 128"/>
                <a:gd name="T4" fmla="*/ 19 w 148"/>
                <a:gd name="T5" fmla="*/ 0 h 128"/>
                <a:gd name="T6" fmla="*/ 19 w 148"/>
                <a:gd name="T7" fmla="*/ 1 h 128"/>
                <a:gd name="T8" fmla="*/ 19 w 148"/>
                <a:gd name="T9" fmla="*/ 1 h 128"/>
                <a:gd name="T10" fmla="*/ 10 w 148"/>
                <a:gd name="T11" fmla="*/ 16 h 128"/>
                <a:gd name="T12" fmla="*/ 3 w 148"/>
                <a:gd name="T13" fmla="*/ 23 h 128"/>
                <a:gd name="T14" fmla="*/ 0 w 148"/>
                <a:gd name="T15" fmla="*/ 30 h 128"/>
                <a:gd name="T16" fmla="*/ 5 w 148"/>
                <a:gd name="T17" fmla="*/ 36 h 128"/>
                <a:gd name="T18" fmla="*/ 47 w 148"/>
                <a:gd name="T19" fmla="*/ 80 h 128"/>
                <a:gd name="T20" fmla="*/ 88 w 148"/>
                <a:gd name="T21" fmla="*/ 123 h 128"/>
                <a:gd name="T22" fmla="*/ 110 w 148"/>
                <a:gd name="T23" fmla="*/ 128 h 128"/>
                <a:gd name="T24" fmla="*/ 137 w 148"/>
                <a:gd name="T25" fmla="*/ 118 h 128"/>
                <a:gd name="T26" fmla="*/ 148 w 148"/>
                <a:gd name="T27" fmla="*/ 89 h 128"/>
                <a:gd name="T28" fmla="*/ 147 w 148"/>
                <a:gd name="T29" fmla="*/ 79 h 128"/>
                <a:gd name="T30" fmla="*/ 147 w 148"/>
                <a:gd name="T31" fmla="*/ 79 h 128"/>
                <a:gd name="T32" fmla="*/ 147 w 148"/>
                <a:gd name="T33" fmla="*/ 79 h 128"/>
                <a:gd name="T34" fmla="*/ 147 w 148"/>
                <a:gd name="T35" fmla="*/ 79 h 128"/>
                <a:gd name="T36" fmla="*/ 146 w 148"/>
                <a:gd name="T37" fmla="*/ 80 h 128"/>
                <a:gd name="T38" fmla="*/ 147 w 148"/>
                <a:gd name="T39" fmla="*/ 89 h 128"/>
                <a:gd name="T40" fmla="*/ 136 w 148"/>
                <a:gd name="T41" fmla="*/ 118 h 128"/>
                <a:gd name="T42" fmla="*/ 110 w 148"/>
                <a:gd name="T43" fmla="*/ 127 h 128"/>
                <a:gd name="T44" fmla="*/ 88 w 148"/>
                <a:gd name="T45" fmla="*/ 122 h 128"/>
                <a:gd name="T46" fmla="*/ 48 w 148"/>
                <a:gd name="T47" fmla="*/ 80 h 128"/>
                <a:gd name="T48" fmla="*/ 5 w 148"/>
                <a:gd name="T49" fmla="*/ 35 h 128"/>
                <a:gd name="T50" fmla="*/ 1 w 148"/>
                <a:gd name="T51" fmla="*/ 30 h 128"/>
                <a:gd name="T52" fmla="*/ 4 w 148"/>
                <a:gd name="T53" fmla="*/ 24 h 128"/>
                <a:gd name="T54" fmla="*/ 14 w 148"/>
                <a:gd name="T55" fmla="*/ 13 h 128"/>
                <a:gd name="T56" fmla="*/ 20 w 148"/>
                <a:gd name="T57" fmla="*/ 1 h 128"/>
                <a:gd name="T58" fmla="*/ 20 w 148"/>
                <a:gd name="T59" fmla="*/ 1 h 128"/>
                <a:gd name="T60" fmla="*/ 19 w 148"/>
                <a:gd name="T61" fmla="*/ 1 h 128"/>
                <a:gd name="T62" fmla="*/ 19 w 148"/>
                <a:gd name="T63" fmla="*/ 1 h 128"/>
                <a:gd name="T64" fmla="*/ 146 w 148"/>
                <a:gd name="T65" fmla="*/ 80 h 128"/>
                <a:gd name="T66" fmla="*/ 147 w 148"/>
                <a:gd name="T67" fmla="*/ 79 h 128"/>
                <a:gd name="T68" fmla="*/ 146 w 148"/>
                <a:gd name="T69" fmla="*/ 80 h 128"/>
                <a:gd name="T70" fmla="*/ 147 w 148"/>
                <a:gd name="T71" fmla="*/ 79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28">
                  <a:moveTo>
                    <a:pt x="147" y="79"/>
                  </a:moveTo>
                  <a:cubicBezTo>
                    <a:pt x="147" y="79"/>
                    <a:pt x="147" y="79"/>
                    <a:pt x="147" y="79"/>
                  </a:cubicBezTo>
                  <a:cubicBezTo>
                    <a:pt x="19" y="0"/>
                    <a:pt x="19" y="0"/>
                    <a:pt x="19" y="0"/>
                  </a:cubicBezTo>
                  <a:cubicBezTo>
                    <a:pt x="19" y="1"/>
                    <a:pt x="19" y="1"/>
                    <a:pt x="19" y="1"/>
                  </a:cubicBezTo>
                  <a:cubicBezTo>
                    <a:pt x="19" y="1"/>
                    <a:pt x="19" y="1"/>
                    <a:pt x="19" y="1"/>
                  </a:cubicBezTo>
                  <a:cubicBezTo>
                    <a:pt x="19" y="6"/>
                    <a:pt x="14" y="11"/>
                    <a:pt x="10" y="16"/>
                  </a:cubicBezTo>
                  <a:cubicBezTo>
                    <a:pt x="7" y="18"/>
                    <a:pt x="5" y="21"/>
                    <a:pt x="3" y="23"/>
                  </a:cubicBezTo>
                  <a:cubicBezTo>
                    <a:pt x="1" y="25"/>
                    <a:pt x="0" y="27"/>
                    <a:pt x="0" y="30"/>
                  </a:cubicBezTo>
                  <a:cubicBezTo>
                    <a:pt x="0" y="32"/>
                    <a:pt x="1" y="34"/>
                    <a:pt x="5" y="36"/>
                  </a:cubicBezTo>
                  <a:cubicBezTo>
                    <a:pt x="19" y="43"/>
                    <a:pt x="33" y="62"/>
                    <a:pt x="47" y="80"/>
                  </a:cubicBezTo>
                  <a:cubicBezTo>
                    <a:pt x="62" y="99"/>
                    <a:pt x="75" y="117"/>
                    <a:pt x="88" y="123"/>
                  </a:cubicBezTo>
                  <a:cubicBezTo>
                    <a:pt x="95" y="126"/>
                    <a:pt x="103" y="128"/>
                    <a:pt x="110" y="128"/>
                  </a:cubicBezTo>
                  <a:cubicBezTo>
                    <a:pt x="120" y="128"/>
                    <a:pt x="130" y="125"/>
                    <a:pt x="137" y="118"/>
                  </a:cubicBezTo>
                  <a:cubicBezTo>
                    <a:pt x="144" y="112"/>
                    <a:pt x="148" y="102"/>
                    <a:pt x="148" y="89"/>
                  </a:cubicBezTo>
                  <a:cubicBezTo>
                    <a:pt x="148" y="86"/>
                    <a:pt x="148" y="83"/>
                    <a:pt x="147" y="79"/>
                  </a:cubicBezTo>
                  <a:cubicBezTo>
                    <a:pt x="147" y="79"/>
                    <a:pt x="147" y="79"/>
                    <a:pt x="147" y="79"/>
                  </a:cubicBezTo>
                  <a:cubicBezTo>
                    <a:pt x="147" y="79"/>
                    <a:pt x="147" y="79"/>
                    <a:pt x="147" y="79"/>
                  </a:cubicBezTo>
                  <a:cubicBezTo>
                    <a:pt x="147" y="79"/>
                    <a:pt x="147" y="79"/>
                    <a:pt x="147" y="79"/>
                  </a:cubicBezTo>
                  <a:cubicBezTo>
                    <a:pt x="146" y="80"/>
                    <a:pt x="146" y="80"/>
                    <a:pt x="146" y="80"/>
                  </a:cubicBezTo>
                  <a:cubicBezTo>
                    <a:pt x="147" y="83"/>
                    <a:pt x="147" y="86"/>
                    <a:pt x="147" y="89"/>
                  </a:cubicBezTo>
                  <a:cubicBezTo>
                    <a:pt x="147" y="102"/>
                    <a:pt x="143" y="111"/>
                    <a:pt x="136" y="118"/>
                  </a:cubicBezTo>
                  <a:cubicBezTo>
                    <a:pt x="129" y="124"/>
                    <a:pt x="120" y="127"/>
                    <a:pt x="110" y="127"/>
                  </a:cubicBezTo>
                  <a:cubicBezTo>
                    <a:pt x="103" y="127"/>
                    <a:pt x="95" y="125"/>
                    <a:pt x="88" y="122"/>
                  </a:cubicBezTo>
                  <a:cubicBezTo>
                    <a:pt x="76" y="116"/>
                    <a:pt x="63" y="98"/>
                    <a:pt x="48" y="80"/>
                  </a:cubicBezTo>
                  <a:cubicBezTo>
                    <a:pt x="34" y="61"/>
                    <a:pt x="19" y="42"/>
                    <a:pt x="5" y="35"/>
                  </a:cubicBezTo>
                  <a:cubicBezTo>
                    <a:pt x="2" y="33"/>
                    <a:pt x="1" y="31"/>
                    <a:pt x="1" y="30"/>
                  </a:cubicBezTo>
                  <a:cubicBezTo>
                    <a:pt x="1" y="28"/>
                    <a:pt x="2" y="26"/>
                    <a:pt x="4" y="24"/>
                  </a:cubicBezTo>
                  <a:cubicBezTo>
                    <a:pt x="7" y="20"/>
                    <a:pt x="11" y="16"/>
                    <a:pt x="14" y="13"/>
                  </a:cubicBezTo>
                  <a:cubicBezTo>
                    <a:pt x="17" y="9"/>
                    <a:pt x="20" y="5"/>
                    <a:pt x="20" y="1"/>
                  </a:cubicBezTo>
                  <a:cubicBezTo>
                    <a:pt x="20" y="1"/>
                    <a:pt x="20" y="1"/>
                    <a:pt x="20" y="1"/>
                  </a:cubicBezTo>
                  <a:cubicBezTo>
                    <a:pt x="19" y="1"/>
                    <a:pt x="19" y="1"/>
                    <a:pt x="19" y="1"/>
                  </a:cubicBezTo>
                  <a:cubicBezTo>
                    <a:pt x="19" y="1"/>
                    <a:pt x="19" y="1"/>
                    <a:pt x="19" y="1"/>
                  </a:cubicBezTo>
                  <a:cubicBezTo>
                    <a:pt x="146" y="80"/>
                    <a:pt x="146" y="80"/>
                    <a:pt x="146" y="80"/>
                  </a:cubicBezTo>
                  <a:cubicBezTo>
                    <a:pt x="147" y="79"/>
                    <a:pt x="147" y="79"/>
                    <a:pt x="147" y="79"/>
                  </a:cubicBezTo>
                  <a:cubicBezTo>
                    <a:pt x="146" y="80"/>
                    <a:pt x="146" y="80"/>
                    <a:pt x="146" y="80"/>
                  </a:cubicBezTo>
                  <a:lnTo>
                    <a:pt x="147" y="79"/>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39"/>
            <p:cNvSpPr/>
            <p:nvPr/>
          </p:nvSpPr>
          <p:spPr bwMode="auto">
            <a:xfrm>
              <a:off x="1939926" y="2540000"/>
              <a:ext cx="374650" cy="346075"/>
            </a:xfrm>
            <a:custGeom>
              <a:gdLst>
                <a:gd name="T0" fmla="*/ 96 w 100"/>
                <a:gd name="T1" fmla="*/ 59 h 92"/>
                <a:gd name="T2" fmla="*/ 0 w 100"/>
                <a:gd name="T3" fmla="*/ 0 h 92"/>
                <a:gd name="T4" fmla="*/ 54 w 100"/>
                <a:gd name="T5" fmla="*/ 82 h 92"/>
                <a:gd name="T6" fmla="*/ 96 w 100"/>
                <a:gd name="T7" fmla="*/ 59 h 92"/>
              </a:gdLst>
              <a:cxnLst>
                <a:cxn ang="0">
                  <a:pos x="T0" y="T1"/>
                </a:cxn>
                <a:cxn ang="0">
                  <a:pos x="T2" y="T3"/>
                </a:cxn>
                <a:cxn ang="0">
                  <a:pos x="T4" y="T5"/>
                </a:cxn>
                <a:cxn ang="0">
                  <a:pos x="T6" y="T7"/>
                </a:cxn>
              </a:cxnLst>
              <a:rect l="0" t="0" r="r" b="b"/>
              <a:pathLst>
                <a:path w="100" h="92">
                  <a:moveTo>
                    <a:pt x="96" y="59"/>
                  </a:moveTo>
                  <a:cubicBezTo>
                    <a:pt x="0" y="0"/>
                    <a:pt x="0" y="0"/>
                    <a:pt x="0" y="0"/>
                  </a:cubicBezTo>
                  <a:cubicBezTo>
                    <a:pt x="3" y="23"/>
                    <a:pt x="28" y="69"/>
                    <a:pt x="54" y="82"/>
                  </a:cubicBezTo>
                  <a:cubicBezTo>
                    <a:pt x="73" y="91"/>
                    <a:pt x="100" y="92"/>
                    <a:pt x="96" y="59"/>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40"/>
            <p:cNvSpPr/>
            <p:nvPr/>
          </p:nvSpPr>
          <p:spPr bwMode="auto">
            <a:xfrm>
              <a:off x="2262188" y="1639888"/>
              <a:ext cx="484188" cy="481013"/>
            </a:xfrm>
            <a:custGeom>
              <a:gdLst>
                <a:gd name="T0" fmla="*/ 23 w 129"/>
                <a:gd name="T1" fmla="*/ 106 h 128"/>
                <a:gd name="T2" fmla="*/ 127 w 129"/>
                <a:gd name="T3" fmla="*/ 43 h 128"/>
                <a:gd name="T4" fmla="*/ 125 w 129"/>
                <a:gd name="T5" fmla="*/ 33 h 128"/>
                <a:gd name="T6" fmla="*/ 23 w 129"/>
                <a:gd name="T7" fmla="*/ 106 h 128"/>
              </a:gdLst>
              <a:cxnLst>
                <a:cxn ang="0">
                  <a:pos x="T0" y="T1"/>
                </a:cxn>
                <a:cxn ang="0">
                  <a:pos x="T2" y="T3"/>
                </a:cxn>
                <a:cxn ang="0">
                  <a:pos x="T4" y="T5"/>
                </a:cxn>
                <a:cxn ang="0">
                  <a:pos x="T6" y="T7"/>
                </a:cxn>
              </a:cxnLst>
              <a:rect l="0" t="0" r="r" b="b"/>
              <a:pathLst>
                <a:path w="129" h="128">
                  <a:moveTo>
                    <a:pt x="23" y="106"/>
                  </a:moveTo>
                  <a:cubicBezTo>
                    <a:pt x="78" y="128"/>
                    <a:pt x="104" y="89"/>
                    <a:pt x="127" y="43"/>
                  </a:cubicBezTo>
                  <a:cubicBezTo>
                    <a:pt x="129" y="38"/>
                    <a:pt x="128" y="35"/>
                    <a:pt x="125" y="33"/>
                  </a:cubicBezTo>
                  <a:cubicBezTo>
                    <a:pt x="67" y="0"/>
                    <a:pt x="0" y="97"/>
                    <a:pt x="23" y="106"/>
                  </a:cubicBezTo>
                  <a:close/>
                </a:path>
              </a:pathLst>
            </a:custGeom>
            <a:solidFill>
              <a:srgbClr val="E0B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41"/>
            <p:cNvSpPr/>
            <p:nvPr/>
          </p:nvSpPr>
          <p:spPr bwMode="auto">
            <a:xfrm>
              <a:off x="2259013" y="1625600"/>
              <a:ext cx="487363" cy="479425"/>
            </a:xfrm>
            <a:custGeom>
              <a:gdLst>
                <a:gd name="T0" fmla="*/ 23 w 130"/>
                <a:gd name="T1" fmla="*/ 103 h 128"/>
                <a:gd name="T2" fmla="*/ 128 w 130"/>
                <a:gd name="T3" fmla="*/ 47 h 128"/>
                <a:gd name="T4" fmla="*/ 126 w 130"/>
                <a:gd name="T5" fmla="*/ 37 h 128"/>
                <a:gd name="T6" fmla="*/ 23 w 130"/>
                <a:gd name="T7" fmla="*/ 103 h 128"/>
              </a:gdLst>
              <a:cxnLst>
                <a:cxn ang="0">
                  <a:pos x="T0" y="T1"/>
                </a:cxn>
                <a:cxn ang="0">
                  <a:pos x="T2" y="T3"/>
                </a:cxn>
                <a:cxn ang="0">
                  <a:pos x="T4" y="T5"/>
                </a:cxn>
                <a:cxn ang="0">
                  <a:pos x="T6" y="T7"/>
                </a:cxn>
              </a:cxnLst>
              <a:rect l="0" t="0" r="r" b="b"/>
              <a:pathLst>
                <a:path w="130" h="128">
                  <a:moveTo>
                    <a:pt x="23" y="103"/>
                  </a:moveTo>
                  <a:cubicBezTo>
                    <a:pt x="79" y="128"/>
                    <a:pt x="105" y="91"/>
                    <a:pt x="128" y="47"/>
                  </a:cubicBezTo>
                  <a:cubicBezTo>
                    <a:pt x="130" y="42"/>
                    <a:pt x="129" y="39"/>
                    <a:pt x="126" y="37"/>
                  </a:cubicBezTo>
                  <a:cubicBezTo>
                    <a:pt x="67" y="0"/>
                    <a:pt x="0" y="93"/>
                    <a:pt x="23" y="103"/>
                  </a:cubicBez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42"/>
            <p:cNvSpPr/>
            <p:nvPr/>
          </p:nvSpPr>
          <p:spPr bwMode="auto">
            <a:xfrm>
              <a:off x="2352676" y="1749425"/>
              <a:ext cx="274638" cy="269875"/>
            </a:xfrm>
            <a:custGeom>
              <a:gdLst>
                <a:gd name="T0" fmla="*/ 13 w 73"/>
                <a:gd name="T1" fmla="*/ 58 h 72"/>
                <a:gd name="T2" fmla="*/ 72 w 73"/>
                <a:gd name="T3" fmla="*/ 26 h 72"/>
                <a:gd name="T4" fmla="*/ 70 w 73"/>
                <a:gd name="T5" fmla="*/ 21 h 72"/>
                <a:gd name="T6" fmla="*/ 13 w 73"/>
                <a:gd name="T7" fmla="*/ 58 h 72"/>
              </a:gdLst>
              <a:cxnLst>
                <a:cxn ang="0">
                  <a:pos x="T0" y="T1"/>
                </a:cxn>
                <a:cxn ang="0">
                  <a:pos x="T2" y="T3"/>
                </a:cxn>
                <a:cxn ang="0">
                  <a:pos x="T4" y="T5"/>
                </a:cxn>
                <a:cxn ang="0">
                  <a:pos x="T6" y="T7"/>
                </a:cxn>
              </a:cxnLst>
              <a:rect l="0" t="0" r="r" b="b"/>
              <a:pathLst>
                <a:path w="73" h="72">
                  <a:moveTo>
                    <a:pt x="13" y="58"/>
                  </a:moveTo>
                  <a:cubicBezTo>
                    <a:pt x="44" y="72"/>
                    <a:pt x="59" y="51"/>
                    <a:pt x="72" y="26"/>
                  </a:cubicBezTo>
                  <a:cubicBezTo>
                    <a:pt x="73" y="24"/>
                    <a:pt x="72" y="22"/>
                    <a:pt x="70" y="21"/>
                  </a:cubicBezTo>
                  <a:cubicBezTo>
                    <a:pt x="38" y="0"/>
                    <a:pt x="0" y="52"/>
                    <a:pt x="13" y="58"/>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43"/>
            <p:cNvSpPr/>
            <p:nvPr/>
          </p:nvSpPr>
          <p:spPr bwMode="auto">
            <a:xfrm>
              <a:off x="1778001" y="1752600"/>
              <a:ext cx="1182688" cy="1136650"/>
            </a:xfrm>
            <a:custGeom>
              <a:gdLst>
                <a:gd name="T0" fmla="*/ 26 w 315"/>
                <a:gd name="T1" fmla="*/ 51 h 303"/>
                <a:gd name="T2" fmla="*/ 94 w 315"/>
                <a:gd name="T3" fmla="*/ 11 h 303"/>
                <a:gd name="T4" fmla="*/ 192 w 315"/>
                <a:gd name="T5" fmla="*/ 72 h 303"/>
                <a:gd name="T6" fmla="*/ 277 w 315"/>
                <a:gd name="T7" fmla="*/ 148 h 303"/>
                <a:gd name="T8" fmla="*/ 195 w 315"/>
                <a:gd name="T9" fmla="*/ 296 h 303"/>
                <a:gd name="T10" fmla="*/ 48 w 315"/>
                <a:gd name="T11" fmla="*/ 215 h 303"/>
                <a:gd name="T12" fmla="*/ 26 w 315"/>
                <a:gd name="T13" fmla="*/ 51 h 303"/>
              </a:gdLst>
              <a:cxnLst>
                <a:cxn ang="0">
                  <a:pos x="T0" y="T1"/>
                </a:cxn>
                <a:cxn ang="0">
                  <a:pos x="T2" y="T3"/>
                </a:cxn>
                <a:cxn ang="0">
                  <a:pos x="T4" y="T5"/>
                </a:cxn>
                <a:cxn ang="0">
                  <a:pos x="T6" y="T7"/>
                </a:cxn>
                <a:cxn ang="0">
                  <a:pos x="T8" y="T9"/>
                </a:cxn>
                <a:cxn ang="0">
                  <a:pos x="T10" y="T11"/>
                </a:cxn>
                <a:cxn ang="0">
                  <a:pos x="T12" y="T13"/>
                </a:cxn>
              </a:cxnLst>
              <a:rect l="0" t="0" r="r" b="b"/>
              <a:pathLst>
                <a:path w="315" h="303">
                  <a:moveTo>
                    <a:pt x="26" y="51"/>
                  </a:moveTo>
                  <a:cubicBezTo>
                    <a:pt x="36" y="33"/>
                    <a:pt x="55" y="18"/>
                    <a:pt x="94" y="11"/>
                  </a:cubicBezTo>
                  <a:cubicBezTo>
                    <a:pt x="155" y="0"/>
                    <a:pt x="188" y="38"/>
                    <a:pt x="192" y="72"/>
                  </a:cubicBezTo>
                  <a:cubicBezTo>
                    <a:pt x="202" y="143"/>
                    <a:pt x="194" y="109"/>
                    <a:pt x="277" y="148"/>
                  </a:cubicBezTo>
                  <a:cubicBezTo>
                    <a:pt x="305" y="162"/>
                    <a:pt x="315" y="280"/>
                    <a:pt x="195" y="296"/>
                  </a:cubicBezTo>
                  <a:cubicBezTo>
                    <a:pt x="142" y="303"/>
                    <a:pt x="86" y="263"/>
                    <a:pt x="48" y="215"/>
                  </a:cubicBezTo>
                  <a:cubicBezTo>
                    <a:pt x="17" y="176"/>
                    <a:pt x="0" y="96"/>
                    <a:pt x="26" y="51"/>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44"/>
            <p:cNvSpPr/>
            <p:nvPr/>
          </p:nvSpPr>
          <p:spPr bwMode="auto">
            <a:xfrm>
              <a:off x="2443163" y="2405063"/>
              <a:ext cx="492125" cy="498475"/>
            </a:xfrm>
            <a:custGeom>
              <a:gdLst>
                <a:gd name="T0" fmla="*/ 104 w 131"/>
                <a:gd name="T1" fmla="*/ 0 h 133"/>
                <a:gd name="T2" fmla="*/ 0 w 131"/>
                <a:gd name="T3" fmla="*/ 112 h 133"/>
                <a:gd name="T4" fmla="*/ 12 w 131"/>
                <a:gd name="T5" fmla="*/ 133 h 133"/>
                <a:gd name="T6" fmla="*/ 101 w 131"/>
                <a:gd name="T7" fmla="*/ 113 h 133"/>
                <a:gd name="T8" fmla="*/ 131 w 131"/>
                <a:gd name="T9" fmla="*/ 20 h 133"/>
                <a:gd name="T10" fmla="*/ 128 w 131"/>
                <a:gd name="T11" fmla="*/ 6 h 133"/>
                <a:gd name="T12" fmla="*/ 104 w 131"/>
                <a:gd name="T13" fmla="*/ 0 h 133"/>
              </a:gdLst>
              <a:cxnLst>
                <a:cxn ang="0">
                  <a:pos x="T0" y="T1"/>
                </a:cxn>
                <a:cxn ang="0">
                  <a:pos x="T2" y="T3"/>
                </a:cxn>
                <a:cxn ang="0">
                  <a:pos x="T4" y="T5"/>
                </a:cxn>
                <a:cxn ang="0">
                  <a:pos x="T6" y="T7"/>
                </a:cxn>
                <a:cxn ang="0">
                  <a:pos x="T8" y="T9"/>
                </a:cxn>
                <a:cxn ang="0">
                  <a:pos x="T10" y="T11"/>
                </a:cxn>
                <a:cxn ang="0">
                  <a:pos x="T12" y="T13"/>
                </a:cxn>
              </a:cxnLst>
              <a:rect l="0" t="0" r="r" b="b"/>
              <a:pathLst>
                <a:path w="131" h="133">
                  <a:moveTo>
                    <a:pt x="104" y="0"/>
                  </a:moveTo>
                  <a:cubicBezTo>
                    <a:pt x="0" y="112"/>
                    <a:pt x="0" y="112"/>
                    <a:pt x="0" y="112"/>
                  </a:cubicBezTo>
                  <a:cubicBezTo>
                    <a:pt x="4" y="116"/>
                    <a:pt x="7" y="129"/>
                    <a:pt x="12" y="133"/>
                  </a:cubicBezTo>
                  <a:cubicBezTo>
                    <a:pt x="101" y="113"/>
                    <a:pt x="101" y="113"/>
                    <a:pt x="101" y="113"/>
                  </a:cubicBezTo>
                  <a:cubicBezTo>
                    <a:pt x="131" y="20"/>
                    <a:pt x="131" y="20"/>
                    <a:pt x="131" y="20"/>
                  </a:cubicBezTo>
                  <a:cubicBezTo>
                    <a:pt x="128" y="6"/>
                    <a:pt x="128" y="6"/>
                    <a:pt x="128" y="6"/>
                  </a:cubicBezTo>
                  <a:lnTo>
                    <a:pt x="104" y="0"/>
                  </a:lnTo>
                  <a:close/>
                </a:path>
              </a:pathLst>
            </a:custGeom>
            <a:solidFill>
              <a:srgbClr val="EE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45"/>
            <p:cNvSpPr/>
            <p:nvPr/>
          </p:nvSpPr>
          <p:spPr bwMode="auto">
            <a:xfrm>
              <a:off x="1741488" y="1763713"/>
              <a:ext cx="1211263" cy="1114425"/>
            </a:xfrm>
            <a:custGeom>
              <a:gdLst>
                <a:gd name="T0" fmla="*/ 25 w 323"/>
                <a:gd name="T1" fmla="*/ 51 h 297"/>
                <a:gd name="T2" fmla="*/ 93 w 323"/>
                <a:gd name="T3" fmla="*/ 12 h 297"/>
                <a:gd name="T4" fmla="*/ 192 w 323"/>
                <a:gd name="T5" fmla="*/ 73 h 297"/>
                <a:gd name="T6" fmla="*/ 280 w 323"/>
                <a:gd name="T7" fmla="*/ 149 h 297"/>
                <a:gd name="T8" fmla="*/ 203 w 323"/>
                <a:gd name="T9" fmla="*/ 290 h 297"/>
                <a:gd name="T10" fmla="*/ 47 w 323"/>
                <a:gd name="T11" fmla="*/ 215 h 297"/>
                <a:gd name="T12" fmla="*/ 25 w 323"/>
                <a:gd name="T13" fmla="*/ 51 h 297"/>
              </a:gdLst>
              <a:cxnLst>
                <a:cxn ang="0">
                  <a:pos x="T0" y="T1"/>
                </a:cxn>
                <a:cxn ang="0">
                  <a:pos x="T2" y="T3"/>
                </a:cxn>
                <a:cxn ang="0">
                  <a:pos x="T4" y="T5"/>
                </a:cxn>
                <a:cxn ang="0">
                  <a:pos x="T6" y="T7"/>
                </a:cxn>
                <a:cxn ang="0">
                  <a:pos x="T8" y="T9"/>
                </a:cxn>
                <a:cxn ang="0">
                  <a:pos x="T10" y="T11"/>
                </a:cxn>
                <a:cxn ang="0">
                  <a:pos x="T12" y="T13"/>
                </a:cxn>
              </a:cxnLst>
              <a:rect l="0" t="0" r="r" b="b"/>
              <a:pathLst>
                <a:path w="323" h="297">
                  <a:moveTo>
                    <a:pt x="25" y="51"/>
                  </a:moveTo>
                  <a:cubicBezTo>
                    <a:pt x="35" y="34"/>
                    <a:pt x="55" y="19"/>
                    <a:pt x="93" y="12"/>
                  </a:cubicBezTo>
                  <a:cubicBezTo>
                    <a:pt x="155" y="0"/>
                    <a:pt x="187" y="39"/>
                    <a:pt x="192" y="73"/>
                  </a:cubicBezTo>
                  <a:cubicBezTo>
                    <a:pt x="201" y="143"/>
                    <a:pt x="196" y="111"/>
                    <a:pt x="280" y="149"/>
                  </a:cubicBezTo>
                  <a:cubicBezTo>
                    <a:pt x="309" y="163"/>
                    <a:pt x="323" y="274"/>
                    <a:pt x="203" y="290"/>
                  </a:cubicBezTo>
                  <a:cubicBezTo>
                    <a:pt x="150" y="297"/>
                    <a:pt x="85" y="264"/>
                    <a:pt x="47" y="215"/>
                  </a:cubicBezTo>
                  <a:cubicBezTo>
                    <a:pt x="16" y="176"/>
                    <a:pt x="0" y="96"/>
                    <a:pt x="25" y="51"/>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46"/>
            <p:cNvSpPr/>
            <p:nvPr/>
          </p:nvSpPr>
          <p:spPr bwMode="auto">
            <a:xfrm>
              <a:off x="1860551" y="1824038"/>
              <a:ext cx="1036638" cy="949325"/>
            </a:xfrm>
            <a:custGeom>
              <a:gdLst>
                <a:gd name="T0" fmla="*/ 21 w 276"/>
                <a:gd name="T1" fmla="*/ 43 h 253"/>
                <a:gd name="T2" fmla="*/ 79 w 276"/>
                <a:gd name="T3" fmla="*/ 9 h 253"/>
                <a:gd name="T4" fmla="*/ 164 w 276"/>
                <a:gd name="T5" fmla="*/ 61 h 253"/>
                <a:gd name="T6" fmla="*/ 239 w 276"/>
                <a:gd name="T7" fmla="*/ 127 h 253"/>
                <a:gd name="T8" fmla="*/ 173 w 276"/>
                <a:gd name="T9" fmla="*/ 247 h 253"/>
                <a:gd name="T10" fmla="*/ 40 w 276"/>
                <a:gd name="T11" fmla="*/ 183 h 253"/>
                <a:gd name="T12" fmla="*/ 21 w 276"/>
                <a:gd name="T13" fmla="*/ 43 h 253"/>
              </a:gdLst>
              <a:cxnLst>
                <a:cxn ang="0">
                  <a:pos x="T0" y="T1"/>
                </a:cxn>
                <a:cxn ang="0">
                  <a:pos x="T2" y="T3"/>
                </a:cxn>
                <a:cxn ang="0">
                  <a:pos x="T4" y="T5"/>
                </a:cxn>
                <a:cxn ang="0">
                  <a:pos x="T6" y="T7"/>
                </a:cxn>
                <a:cxn ang="0">
                  <a:pos x="T8" y="T9"/>
                </a:cxn>
                <a:cxn ang="0">
                  <a:pos x="T10" y="T11"/>
                </a:cxn>
                <a:cxn ang="0">
                  <a:pos x="T12" y="T13"/>
                </a:cxn>
              </a:cxnLst>
              <a:rect l="0" t="0" r="r" b="b"/>
              <a:pathLst>
                <a:path w="276" h="253">
                  <a:moveTo>
                    <a:pt x="21" y="43"/>
                  </a:moveTo>
                  <a:cubicBezTo>
                    <a:pt x="30" y="28"/>
                    <a:pt x="47" y="15"/>
                    <a:pt x="79" y="9"/>
                  </a:cubicBezTo>
                  <a:cubicBezTo>
                    <a:pt x="132" y="0"/>
                    <a:pt x="160" y="33"/>
                    <a:pt x="164" y="61"/>
                  </a:cubicBezTo>
                  <a:cubicBezTo>
                    <a:pt x="172" y="122"/>
                    <a:pt x="168" y="94"/>
                    <a:pt x="239" y="127"/>
                  </a:cubicBezTo>
                  <a:cubicBezTo>
                    <a:pt x="264" y="139"/>
                    <a:pt x="276" y="233"/>
                    <a:pt x="173" y="247"/>
                  </a:cubicBezTo>
                  <a:cubicBezTo>
                    <a:pt x="128" y="253"/>
                    <a:pt x="73" y="225"/>
                    <a:pt x="40" y="183"/>
                  </a:cubicBezTo>
                  <a:cubicBezTo>
                    <a:pt x="14" y="150"/>
                    <a:pt x="0" y="82"/>
                    <a:pt x="21" y="43"/>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47"/>
            <p:cNvSpPr/>
            <p:nvPr/>
          </p:nvSpPr>
          <p:spPr bwMode="auto">
            <a:xfrm>
              <a:off x="2338388" y="2344738"/>
              <a:ext cx="614363" cy="536575"/>
            </a:xfrm>
            <a:custGeom>
              <a:gdLst>
                <a:gd name="T0" fmla="*/ 139 w 164"/>
                <a:gd name="T1" fmla="*/ 17 h 143"/>
                <a:gd name="T2" fmla="*/ 32 w 164"/>
                <a:gd name="T3" fmla="*/ 138 h 143"/>
                <a:gd name="T4" fmla="*/ 139 w 164"/>
                <a:gd name="T5" fmla="*/ 17 h 143"/>
              </a:gdLst>
              <a:cxnLst>
                <a:cxn ang="0">
                  <a:pos x="T0" y="T1"/>
                </a:cxn>
                <a:cxn ang="0">
                  <a:pos x="T2" y="T3"/>
                </a:cxn>
                <a:cxn ang="0">
                  <a:pos x="T4" y="T5"/>
                </a:cxn>
              </a:cxnLst>
              <a:rect l="0" t="0" r="r" b="b"/>
              <a:pathLst>
                <a:path w="164" h="143">
                  <a:moveTo>
                    <a:pt x="139" y="17"/>
                  </a:moveTo>
                  <a:cubicBezTo>
                    <a:pt x="164" y="99"/>
                    <a:pt x="78" y="143"/>
                    <a:pt x="32" y="138"/>
                  </a:cubicBezTo>
                  <a:cubicBezTo>
                    <a:pt x="0" y="70"/>
                    <a:pt x="74" y="0"/>
                    <a:pt x="139" y="1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48"/>
            <p:cNvSpPr/>
            <p:nvPr/>
          </p:nvSpPr>
          <p:spPr bwMode="auto">
            <a:xfrm>
              <a:off x="2214563" y="1914525"/>
              <a:ext cx="300038" cy="317500"/>
            </a:xfrm>
            <a:custGeom>
              <a:gdLst>
                <a:gd name="T0" fmla="*/ 35 w 80"/>
                <a:gd name="T1" fmla="*/ 3 h 85"/>
                <a:gd name="T2" fmla="*/ 3 w 80"/>
                <a:gd name="T3" fmla="*/ 48 h 85"/>
                <a:gd name="T4" fmla="*/ 46 w 80"/>
                <a:gd name="T5" fmla="*/ 82 h 85"/>
                <a:gd name="T6" fmla="*/ 77 w 80"/>
                <a:gd name="T7" fmla="*/ 37 h 85"/>
                <a:gd name="T8" fmla="*/ 35 w 80"/>
                <a:gd name="T9" fmla="*/ 3 h 85"/>
              </a:gdLst>
              <a:cxnLst>
                <a:cxn ang="0">
                  <a:pos x="T0" y="T1"/>
                </a:cxn>
                <a:cxn ang="0">
                  <a:pos x="T2" y="T3"/>
                </a:cxn>
                <a:cxn ang="0">
                  <a:pos x="T4" y="T5"/>
                </a:cxn>
                <a:cxn ang="0">
                  <a:pos x="T6" y="T7"/>
                </a:cxn>
                <a:cxn ang="0">
                  <a:pos x="T8" y="T9"/>
                </a:cxn>
              </a:cxnLst>
              <a:rect l="0" t="0" r="r" b="b"/>
              <a:pathLst>
                <a:path w="80" h="85">
                  <a:moveTo>
                    <a:pt x="35" y="3"/>
                  </a:moveTo>
                  <a:cubicBezTo>
                    <a:pt x="14" y="6"/>
                    <a:pt x="0" y="26"/>
                    <a:pt x="3" y="48"/>
                  </a:cubicBezTo>
                  <a:cubicBezTo>
                    <a:pt x="6" y="69"/>
                    <a:pt x="25" y="85"/>
                    <a:pt x="46" y="82"/>
                  </a:cubicBezTo>
                  <a:cubicBezTo>
                    <a:pt x="66" y="79"/>
                    <a:pt x="80" y="59"/>
                    <a:pt x="77" y="37"/>
                  </a:cubicBezTo>
                  <a:cubicBezTo>
                    <a:pt x="74" y="16"/>
                    <a:pt x="55" y="0"/>
                    <a:pt x="35"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49"/>
            <p:cNvSpPr/>
            <p:nvPr/>
          </p:nvSpPr>
          <p:spPr bwMode="auto">
            <a:xfrm>
              <a:off x="2244726" y="2000250"/>
              <a:ext cx="212725" cy="206375"/>
            </a:xfrm>
            <a:custGeom>
              <a:gdLst>
                <a:gd name="T0" fmla="*/ 25 w 57"/>
                <a:gd name="T1" fmla="*/ 2 h 55"/>
                <a:gd name="T2" fmla="*/ 2 w 57"/>
                <a:gd name="T3" fmla="*/ 31 h 55"/>
                <a:gd name="T4" fmla="*/ 32 w 57"/>
                <a:gd name="T5" fmla="*/ 53 h 55"/>
                <a:gd name="T6" fmla="*/ 55 w 57"/>
                <a:gd name="T7" fmla="*/ 24 h 55"/>
                <a:gd name="T8" fmla="*/ 25 w 57"/>
                <a:gd name="T9" fmla="*/ 2 h 55"/>
              </a:gdLst>
              <a:cxnLst>
                <a:cxn ang="0">
                  <a:pos x="T0" y="T1"/>
                </a:cxn>
                <a:cxn ang="0">
                  <a:pos x="T2" y="T3"/>
                </a:cxn>
                <a:cxn ang="0">
                  <a:pos x="T4" y="T5"/>
                </a:cxn>
                <a:cxn ang="0">
                  <a:pos x="T6" y="T7"/>
                </a:cxn>
                <a:cxn ang="0">
                  <a:pos x="T8" y="T9"/>
                </a:cxn>
              </a:cxnLst>
              <a:rect l="0" t="0" r="r" b="b"/>
              <a:pathLst>
                <a:path w="57" h="55">
                  <a:moveTo>
                    <a:pt x="25" y="2"/>
                  </a:moveTo>
                  <a:cubicBezTo>
                    <a:pt x="10" y="4"/>
                    <a:pt x="0" y="17"/>
                    <a:pt x="2" y="31"/>
                  </a:cubicBezTo>
                  <a:cubicBezTo>
                    <a:pt x="4" y="45"/>
                    <a:pt x="17" y="55"/>
                    <a:pt x="32" y="53"/>
                  </a:cubicBezTo>
                  <a:cubicBezTo>
                    <a:pt x="46" y="51"/>
                    <a:pt x="57" y="38"/>
                    <a:pt x="55" y="24"/>
                  </a:cubicBezTo>
                  <a:cubicBezTo>
                    <a:pt x="53" y="10"/>
                    <a:pt x="39" y="0"/>
                    <a:pt x="25"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50"/>
            <p:cNvSpPr/>
            <p:nvPr/>
          </p:nvSpPr>
          <p:spPr bwMode="auto">
            <a:xfrm>
              <a:off x="2344738" y="2019300"/>
              <a:ext cx="71438" cy="71438"/>
            </a:xfrm>
            <a:custGeom>
              <a:gdLst>
                <a:gd name="T0" fmla="*/ 8 w 19"/>
                <a:gd name="T1" fmla="*/ 1 h 19"/>
                <a:gd name="T2" fmla="*/ 0 w 19"/>
                <a:gd name="T3" fmla="*/ 11 h 19"/>
                <a:gd name="T4" fmla="*/ 10 w 19"/>
                <a:gd name="T5" fmla="*/ 18 h 19"/>
                <a:gd name="T6" fmla="*/ 18 w 19"/>
                <a:gd name="T7" fmla="*/ 8 h 19"/>
                <a:gd name="T8" fmla="*/ 8 w 19"/>
                <a:gd name="T9" fmla="*/ 1 h 19"/>
              </a:gdLst>
              <a:cxnLst>
                <a:cxn ang="0">
                  <a:pos x="T0" y="T1"/>
                </a:cxn>
                <a:cxn ang="0">
                  <a:pos x="T2" y="T3"/>
                </a:cxn>
                <a:cxn ang="0">
                  <a:pos x="T4" y="T5"/>
                </a:cxn>
                <a:cxn ang="0">
                  <a:pos x="T6" y="T7"/>
                </a:cxn>
                <a:cxn ang="0">
                  <a:pos x="T8" y="T9"/>
                </a:cxn>
              </a:cxnLst>
              <a:rect l="0" t="0" r="r" b="b"/>
              <a:pathLst>
                <a:path w="19" h="19">
                  <a:moveTo>
                    <a:pt x="8" y="1"/>
                  </a:moveTo>
                  <a:cubicBezTo>
                    <a:pt x="3" y="1"/>
                    <a:pt x="0" y="6"/>
                    <a:pt x="0" y="11"/>
                  </a:cubicBezTo>
                  <a:cubicBezTo>
                    <a:pt x="1" y="15"/>
                    <a:pt x="6" y="19"/>
                    <a:pt x="10" y="18"/>
                  </a:cubicBezTo>
                  <a:cubicBezTo>
                    <a:pt x="15" y="17"/>
                    <a:pt x="19" y="13"/>
                    <a:pt x="18" y="8"/>
                  </a:cubicBezTo>
                  <a:cubicBezTo>
                    <a:pt x="17" y="3"/>
                    <a:pt x="13" y="0"/>
                    <a:pt x="8"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51"/>
            <p:cNvSpPr/>
            <p:nvPr/>
          </p:nvSpPr>
          <p:spPr bwMode="auto">
            <a:xfrm>
              <a:off x="2363788" y="2093913"/>
              <a:ext cx="41275" cy="41275"/>
            </a:xfrm>
            <a:custGeom>
              <a:gdLst>
                <a:gd name="T0" fmla="*/ 4 w 11"/>
                <a:gd name="T1" fmla="*/ 1 h 11"/>
                <a:gd name="T2" fmla="*/ 0 w 11"/>
                <a:gd name="T3" fmla="*/ 6 h 11"/>
                <a:gd name="T4" fmla="*/ 6 w 11"/>
                <a:gd name="T5" fmla="*/ 11 h 11"/>
                <a:gd name="T6" fmla="*/ 10 w 11"/>
                <a:gd name="T7" fmla="*/ 5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2" y="1"/>
                    <a:pt x="0" y="4"/>
                    <a:pt x="0" y="6"/>
                  </a:cubicBezTo>
                  <a:cubicBezTo>
                    <a:pt x="0" y="9"/>
                    <a:pt x="3" y="11"/>
                    <a:pt x="6" y="11"/>
                  </a:cubicBezTo>
                  <a:cubicBezTo>
                    <a:pt x="9" y="10"/>
                    <a:pt x="11" y="8"/>
                    <a:pt x="10" y="5"/>
                  </a:cubicBezTo>
                  <a:cubicBezTo>
                    <a:pt x="10" y="2"/>
                    <a:pt x="7" y="0"/>
                    <a:pt x="4"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52"/>
            <p:cNvSpPr/>
            <p:nvPr/>
          </p:nvSpPr>
          <p:spPr bwMode="auto">
            <a:xfrm>
              <a:off x="2085976" y="2146300"/>
              <a:ext cx="390525" cy="101600"/>
            </a:xfrm>
            <a:custGeom>
              <a:gdLst>
                <a:gd name="T0" fmla="*/ 104 w 104"/>
                <a:gd name="T1" fmla="*/ 15 h 27"/>
                <a:gd name="T2" fmla="*/ 42 w 104"/>
                <a:gd name="T3" fmla="*/ 15 h 27"/>
                <a:gd name="T4" fmla="*/ 89 w 104"/>
                <a:gd name="T5" fmla="*/ 27 h 27"/>
                <a:gd name="T6" fmla="*/ 104 w 104"/>
                <a:gd name="T7" fmla="*/ 15 h 27"/>
              </a:gdLst>
              <a:cxnLst>
                <a:cxn ang="0">
                  <a:pos x="T0" y="T1"/>
                </a:cxn>
                <a:cxn ang="0">
                  <a:pos x="T2" y="T3"/>
                </a:cxn>
                <a:cxn ang="0">
                  <a:pos x="T4" y="T5"/>
                </a:cxn>
                <a:cxn ang="0">
                  <a:pos x="T6" y="T7"/>
                </a:cxn>
              </a:cxnLst>
              <a:rect l="0" t="0" r="r" b="b"/>
              <a:pathLst>
                <a:path w="104" h="27">
                  <a:moveTo>
                    <a:pt x="104" y="15"/>
                  </a:moveTo>
                  <a:cubicBezTo>
                    <a:pt x="80" y="0"/>
                    <a:pt x="0" y="11"/>
                    <a:pt x="42" y="15"/>
                  </a:cubicBezTo>
                  <a:cubicBezTo>
                    <a:pt x="61" y="17"/>
                    <a:pt x="52" y="27"/>
                    <a:pt x="89" y="27"/>
                  </a:cubicBezTo>
                  <a:cubicBezTo>
                    <a:pt x="95" y="27"/>
                    <a:pt x="102" y="22"/>
                    <a:pt x="104" y="15"/>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53"/>
            <p:cNvSpPr/>
            <p:nvPr/>
          </p:nvSpPr>
          <p:spPr bwMode="auto">
            <a:xfrm>
              <a:off x="2082801" y="1849438"/>
              <a:ext cx="220663" cy="357188"/>
            </a:xfrm>
            <a:custGeom>
              <a:gdLst>
                <a:gd name="T0" fmla="*/ 59 w 59"/>
                <a:gd name="T1" fmla="*/ 87 h 95"/>
                <a:gd name="T2" fmla="*/ 31 w 59"/>
                <a:gd name="T3" fmla="*/ 27 h 95"/>
                <a:gd name="T4" fmla="*/ 6 w 59"/>
                <a:gd name="T5" fmla="*/ 36 h 95"/>
                <a:gd name="T6" fmla="*/ 13 w 59"/>
                <a:gd name="T7" fmla="*/ 89 h 95"/>
                <a:gd name="T8" fmla="*/ 59 w 59"/>
                <a:gd name="T9" fmla="*/ 87 h 95"/>
              </a:gdLst>
              <a:cxnLst>
                <a:cxn ang="0">
                  <a:pos x="T0" y="T1"/>
                </a:cxn>
                <a:cxn ang="0">
                  <a:pos x="T2" y="T3"/>
                </a:cxn>
                <a:cxn ang="0">
                  <a:pos x="T4" y="T5"/>
                </a:cxn>
                <a:cxn ang="0">
                  <a:pos x="T6" y="T7"/>
                </a:cxn>
                <a:cxn ang="0">
                  <a:pos x="T8" y="T9"/>
                </a:cxn>
              </a:cxnLst>
              <a:rect l="0" t="0" r="r" b="b"/>
              <a:pathLst>
                <a:path w="59" h="95">
                  <a:moveTo>
                    <a:pt x="59" y="87"/>
                  </a:moveTo>
                  <a:cubicBezTo>
                    <a:pt x="59" y="73"/>
                    <a:pt x="43" y="45"/>
                    <a:pt x="31" y="27"/>
                  </a:cubicBezTo>
                  <a:cubicBezTo>
                    <a:pt x="12" y="0"/>
                    <a:pt x="6" y="36"/>
                    <a:pt x="6" y="36"/>
                  </a:cubicBezTo>
                  <a:cubicBezTo>
                    <a:pt x="8" y="46"/>
                    <a:pt x="0" y="69"/>
                    <a:pt x="13" y="89"/>
                  </a:cubicBezTo>
                  <a:cubicBezTo>
                    <a:pt x="16" y="95"/>
                    <a:pt x="52" y="89"/>
                    <a:pt x="59" y="87"/>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54"/>
            <p:cNvSpPr/>
            <p:nvPr/>
          </p:nvSpPr>
          <p:spPr bwMode="auto">
            <a:xfrm>
              <a:off x="1835151" y="1958975"/>
              <a:ext cx="330200" cy="363538"/>
            </a:xfrm>
            <a:custGeom>
              <a:gdLst>
                <a:gd name="T0" fmla="*/ 38 w 88"/>
                <a:gd name="T1" fmla="*/ 3 h 97"/>
                <a:gd name="T2" fmla="*/ 3 w 88"/>
                <a:gd name="T3" fmla="*/ 54 h 97"/>
                <a:gd name="T4" fmla="*/ 50 w 88"/>
                <a:gd name="T5" fmla="*/ 94 h 97"/>
                <a:gd name="T6" fmla="*/ 85 w 88"/>
                <a:gd name="T7" fmla="*/ 43 h 97"/>
                <a:gd name="T8" fmla="*/ 38 w 88"/>
                <a:gd name="T9" fmla="*/ 3 h 97"/>
              </a:gdLst>
              <a:cxnLst>
                <a:cxn ang="0">
                  <a:pos x="T0" y="T1"/>
                </a:cxn>
                <a:cxn ang="0">
                  <a:pos x="T2" y="T3"/>
                </a:cxn>
                <a:cxn ang="0">
                  <a:pos x="T4" y="T5"/>
                </a:cxn>
                <a:cxn ang="0">
                  <a:pos x="T6" y="T7"/>
                </a:cxn>
                <a:cxn ang="0">
                  <a:pos x="T8" y="T9"/>
                </a:cxn>
              </a:cxnLst>
              <a:rect l="0" t="0" r="r" b="b"/>
              <a:pathLst>
                <a:path w="88" h="97">
                  <a:moveTo>
                    <a:pt x="38" y="3"/>
                  </a:moveTo>
                  <a:cubicBezTo>
                    <a:pt x="15" y="6"/>
                    <a:pt x="0" y="29"/>
                    <a:pt x="3" y="54"/>
                  </a:cubicBezTo>
                  <a:cubicBezTo>
                    <a:pt x="7" y="79"/>
                    <a:pt x="28" y="97"/>
                    <a:pt x="50" y="94"/>
                  </a:cubicBezTo>
                  <a:cubicBezTo>
                    <a:pt x="73" y="91"/>
                    <a:pt x="88" y="68"/>
                    <a:pt x="85" y="43"/>
                  </a:cubicBezTo>
                  <a:cubicBezTo>
                    <a:pt x="82" y="18"/>
                    <a:pt x="61" y="0"/>
                    <a:pt x="38"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55"/>
            <p:cNvSpPr/>
            <p:nvPr/>
          </p:nvSpPr>
          <p:spPr bwMode="auto">
            <a:xfrm>
              <a:off x="1871663" y="2027238"/>
              <a:ext cx="244475" cy="234950"/>
            </a:xfrm>
            <a:custGeom>
              <a:gdLst>
                <a:gd name="T0" fmla="*/ 28 w 65"/>
                <a:gd name="T1" fmla="*/ 2 h 63"/>
                <a:gd name="T2" fmla="*/ 2 w 65"/>
                <a:gd name="T3" fmla="*/ 36 h 63"/>
                <a:gd name="T4" fmla="*/ 36 w 65"/>
                <a:gd name="T5" fmla="*/ 61 h 63"/>
                <a:gd name="T6" fmla="*/ 62 w 65"/>
                <a:gd name="T7" fmla="*/ 28 h 63"/>
                <a:gd name="T8" fmla="*/ 28 w 65"/>
                <a:gd name="T9" fmla="*/ 2 h 63"/>
              </a:gdLst>
              <a:cxnLst>
                <a:cxn ang="0">
                  <a:pos x="T0" y="T1"/>
                </a:cxn>
                <a:cxn ang="0">
                  <a:pos x="T2" y="T3"/>
                </a:cxn>
                <a:cxn ang="0">
                  <a:pos x="T4" y="T5"/>
                </a:cxn>
                <a:cxn ang="0">
                  <a:pos x="T6" y="T7"/>
                </a:cxn>
                <a:cxn ang="0">
                  <a:pos x="T8" y="T9"/>
                </a:cxn>
              </a:cxnLst>
              <a:rect l="0" t="0" r="r" b="b"/>
              <a:pathLst>
                <a:path w="65" h="62">
                  <a:moveTo>
                    <a:pt x="28" y="2"/>
                  </a:moveTo>
                  <a:cubicBezTo>
                    <a:pt x="12" y="5"/>
                    <a:pt x="0" y="20"/>
                    <a:pt x="2" y="36"/>
                  </a:cubicBezTo>
                  <a:cubicBezTo>
                    <a:pt x="5" y="52"/>
                    <a:pt x="20" y="63"/>
                    <a:pt x="36" y="61"/>
                  </a:cubicBezTo>
                  <a:cubicBezTo>
                    <a:pt x="53" y="59"/>
                    <a:pt x="65" y="44"/>
                    <a:pt x="62" y="28"/>
                  </a:cubicBezTo>
                  <a:cubicBezTo>
                    <a:pt x="60" y="11"/>
                    <a:pt x="45" y="0"/>
                    <a:pt x="28"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56"/>
            <p:cNvSpPr/>
            <p:nvPr/>
          </p:nvSpPr>
          <p:spPr bwMode="auto">
            <a:xfrm>
              <a:off x="2003426" y="2055813"/>
              <a:ext cx="82550" cy="79375"/>
            </a:xfrm>
            <a:custGeom>
              <a:gdLst>
                <a:gd name="T0" fmla="*/ 10 w 22"/>
                <a:gd name="T1" fmla="*/ 1 h 21"/>
                <a:gd name="T2" fmla="*/ 1 w 22"/>
                <a:gd name="T3" fmla="*/ 12 h 21"/>
                <a:gd name="T4" fmla="*/ 12 w 22"/>
                <a:gd name="T5" fmla="*/ 21 h 21"/>
                <a:gd name="T6" fmla="*/ 21 w 22"/>
                <a:gd name="T7" fmla="*/ 9 h 21"/>
                <a:gd name="T8" fmla="*/ 10 w 22"/>
                <a:gd name="T9" fmla="*/ 1 h 21"/>
              </a:gdLst>
              <a:cxnLst>
                <a:cxn ang="0">
                  <a:pos x="T0" y="T1"/>
                </a:cxn>
                <a:cxn ang="0">
                  <a:pos x="T2" y="T3"/>
                </a:cxn>
                <a:cxn ang="0">
                  <a:pos x="T4" y="T5"/>
                </a:cxn>
                <a:cxn ang="0">
                  <a:pos x="T6" y="T7"/>
                </a:cxn>
                <a:cxn ang="0">
                  <a:pos x="T8" y="T9"/>
                </a:cxn>
              </a:cxnLst>
              <a:rect l="0" t="0" r="r" b="b"/>
              <a:pathLst>
                <a:path w="22" h="21">
                  <a:moveTo>
                    <a:pt x="10" y="1"/>
                  </a:moveTo>
                  <a:cubicBezTo>
                    <a:pt x="4" y="2"/>
                    <a:pt x="0" y="7"/>
                    <a:pt x="1" y="12"/>
                  </a:cubicBezTo>
                  <a:cubicBezTo>
                    <a:pt x="2" y="18"/>
                    <a:pt x="7" y="21"/>
                    <a:pt x="12" y="21"/>
                  </a:cubicBezTo>
                  <a:cubicBezTo>
                    <a:pt x="18" y="20"/>
                    <a:pt x="22" y="15"/>
                    <a:pt x="21" y="9"/>
                  </a:cubicBezTo>
                  <a:cubicBezTo>
                    <a:pt x="20" y="4"/>
                    <a:pt x="15" y="0"/>
                    <a:pt x="1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57"/>
            <p:cNvSpPr/>
            <p:nvPr/>
          </p:nvSpPr>
          <p:spPr bwMode="auto">
            <a:xfrm>
              <a:off x="2025651" y="2143125"/>
              <a:ext cx="46038" cy="44450"/>
            </a:xfrm>
            <a:custGeom>
              <a:gdLst>
                <a:gd name="T0" fmla="*/ 5 w 12"/>
                <a:gd name="T1" fmla="*/ 1 h 12"/>
                <a:gd name="T2" fmla="*/ 0 w 12"/>
                <a:gd name="T3" fmla="*/ 7 h 12"/>
                <a:gd name="T4" fmla="*/ 7 w 12"/>
                <a:gd name="T5" fmla="*/ 12 h 12"/>
                <a:gd name="T6" fmla="*/ 12 w 12"/>
                <a:gd name="T7" fmla="*/ 5 h 12"/>
                <a:gd name="T8" fmla="*/ 5 w 12"/>
                <a:gd name="T9" fmla="*/ 1 h 12"/>
              </a:gdLst>
              <a:cxnLst>
                <a:cxn ang="0">
                  <a:pos x="T0" y="T1"/>
                </a:cxn>
                <a:cxn ang="0">
                  <a:pos x="T2" y="T3"/>
                </a:cxn>
                <a:cxn ang="0">
                  <a:pos x="T4" y="T5"/>
                </a:cxn>
                <a:cxn ang="0">
                  <a:pos x="T6" y="T7"/>
                </a:cxn>
                <a:cxn ang="0">
                  <a:pos x="T8" y="T9"/>
                </a:cxn>
              </a:cxnLst>
              <a:rect l="0" t="0" r="r" b="b"/>
              <a:pathLst>
                <a:path w="12" h="12">
                  <a:moveTo>
                    <a:pt x="5" y="1"/>
                  </a:moveTo>
                  <a:cubicBezTo>
                    <a:pt x="2" y="1"/>
                    <a:pt x="0" y="4"/>
                    <a:pt x="0" y="7"/>
                  </a:cubicBezTo>
                  <a:cubicBezTo>
                    <a:pt x="0" y="10"/>
                    <a:pt x="3" y="12"/>
                    <a:pt x="7" y="12"/>
                  </a:cubicBezTo>
                  <a:cubicBezTo>
                    <a:pt x="10" y="12"/>
                    <a:pt x="12" y="9"/>
                    <a:pt x="12" y="5"/>
                  </a:cubicBezTo>
                  <a:cubicBezTo>
                    <a:pt x="11" y="2"/>
                    <a:pt x="8" y="0"/>
                    <a:pt x="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58"/>
            <p:cNvSpPr/>
            <p:nvPr/>
          </p:nvSpPr>
          <p:spPr bwMode="auto">
            <a:xfrm>
              <a:off x="1835151" y="2239963"/>
              <a:ext cx="322263" cy="296863"/>
            </a:xfrm>
            <a:custGeom>
              <a:gdLst>
                <a:gd name="T0" fmla="*/ 86 w 86"/>
                <a:gd name="T1" fmla="*/ 7 h 79"/>
                <a:gd name="T2" fmla="*/ 16 w 86"/>
                <a:gd name="T3" fmla="*/ 9 h 79"/>
                <a:gd name="T4" fmla="*/ 37 w 86"/>
                <a:gd name="T5" fmla="*/ 59 h 79"/>
                <a:gd name="T6" fmla="*/ 49 w 86"/>
                <a:gd name="T7" fmla="*/ 24 h 79"/>
                <a:gd name="T8" fmla="*/ 71 w 86"/>
                <a:gd name="T9" fmla="*/ 23 h 79"/>
                <a:gd name="T10" fmla="*/ 86 w 86"/>
                <a:gd name="T11" fmla="*/ 7 h 79"/>
              </a:gdLst>
              <a:cxnLst>
                <a:cxn ang="0">
                  <a:pos x="T0" y="T1"/>
                </a:cxn>
                <a:cxn ang="0">
                  <a:pos x="T2" y="T3"/>
                </a:cxn>
                <a:cxn ang="0">
                  <a:pos x="T4" y="T5"/>
                </a:cxn>
                <a:cxn ang="0">
                  <a:pos x="T6" y="T7"/>
                </a:cxn>
                <a:cxn ang="0">
                  <a:pos x="T8" y="T9"/>
                </a:cxn>
                <a:cxn ang="0">
                  <a:pos x="T10" y="T11"/>
                </a:cxn>
              </a:cxnLst>
              <a:rect l="0" t="0" r="r" b="b"/>
              <a:pathLst>
                <a:path w="86" h="79">
                  <a:moveTo>
                    <a:pt x="86" y="7"/>
                  </a:moveTo>
                  <a:cubicBezTo>
                    <a:pt x="70" y="0"/>
                    <a:pt x="35" y="4"/>
                    <a:pt x="16" y="9"/>
                  </a:cubicBezTo>
                  <a:cubicBezTo>
                    <a:pt x="0" y="12"/>
                    <a:pt x="44" y="79"/>
                    <a:pt x="37" y="59"/>
                  </a:cubicBezTo>
                  <a:cubicBezTo>
                    <a:pt x="28" y="27"/>
                    <a:pt x="32" y="23"/>
                    <a:pt x="49" y="24"/>
                  </a:cubicBezTo>
                  <a:cubicBezTo>
                    <a:pt x="54" y="24"/>
                    <a:pt x="61" y="24"/>
                    <a:pt x="71" y="23"/>
                  </a:cubicBezTo>
                  <a:cubicBezTo>
                    <a:pt x="77" y="22"/>
                    <a:pt x="85" y="15"/>
                    <a:pt x="86" y="7"/>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59"/>
            <p:cNvSpPr/>
            <p:nvPr/>
          </p:nvSpPr>
          <p:spPr bwMode="auto">
            <a:xfrm>
              <a:off x="1565276" y="2251075"/>
              <a:ext cx="423863" cy="360363"/>
            </a:xfrm>
            <a:custGeom>
              <a:gdLst>
                <a:gd name="T0" fmla="*/ 63 w 113"/>
                <a:gd name="T1" fmla="*/ 0 h 96"/>
                <a:gd name="T2" fmla="*/ 90 w 113"/>
                <a:gd name="T3" fmla="*/ 95 h 96"/>
                <a:gd name="T4" fmla="*/ 113 w 113"/>
                <a:gd name="T5" fmla="*/ 92 h 96"/>
                <a:gd name="T6" fmla="*/ 63 w 113"/>
                <a:gd name="T7" fmla="*/ 0 h 96"/>
              </a:gdLst>
              <a:cxnLst>
                <a:cxn ang="0">
                  <a:pos x="T0" y="T1"/>
                </a:cxn>
                <a:cxn ang="0">
                  <a:pos x="T2" y="T3"/>
                </a:cxn>
                <a:cxn ang="0">
                  <a:pos x="T4" y="T5"/>
                </a:cxn>
                <a:cxn ang="0">
                  <a:pos x="T6" y="T7"/>
                </a:cxn>
              </a:cxnLst>
              <a:rect l="0" t="0" r="r" b="b"/>
              <a:pathLst>
                <a:path w="113" h="96">
                  <a:moveTo>
                    <a:pt x="63" y="0"/>
                  </a:moveTo>
                  <a:cubicBezTo>
                    <a:pt x="15" y="17"/>
                    <a:pt x="0" y="81"/>
                    <a:pt x="90" y="95"/>
                  </a:cubicBezTo>
                  <a:cubicBezTo>
                    <a:pt x="99" y="96"/>
                    <a:pt x="104" y="93"/>
                    <a:pt x="113" y="92"/>
                  </a:cubicBezTo>
                  <a:lnTo>
                    <a:pt x="63"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60"/>
            <p:cNvSpPr/>
            <p:nvPr/>
          </p:nvSpPr>
          <p:spPr bwMode="auto">
            <a:xfrm>
              <a:off x="1711326" y="2374900"/>
              <a:ext cx="352425" cy="404813"/>
            </a:xfrm>
            <a:custGeom>
              <a:gdLst>
                <a:gd name="T0" fmla="*/ 94 w 94"/>
                <a:gd name="T1" fmla="*/ 108 h 108"/>
                <a:gd name="T2" fmla="*/ 24 w 94"/>
                <a:gd name="T3" fmla="*/ 21 h 108"/>
                <a:gd name="T4" fmla="*/ 8 w 94"/>
                <a:gd name="T5" fmla="*/ 19 h 108"/>
                <a:gd name="T6" fmla="*/ 22 w 94"/>
                <a:gd name="T7" fmla="*/ 14 h 108"/>
                <a:gd name="T8" fmla="*/ 30 w 94"/>
                <a:gd name="T9" fmla="*/ 16 h 108"/>
                <a:gd name="T10" fmla="*/ 68 w 94"/>
                <a:gd name="T11" fmla="*/ 67 h 108"/>
                <a:gd name="T12" fmla="*/ 94 w 94"/>
                <a:gd name="T13" fmla="*/ 108 h 108"/>
              </a:gdLst>
              <a:cxnLst>
                <a:cxn ang="0">
                  <a:pos x="T0" y="T1"/>
                </a:cxn>
                <a:cxn ang="0">
                  <a:pos x="T2" y="T3"/>
                </a:cxn>
                <a:cxn ang="0">
                  <a:pos x="T4" y="T5"/>
                </a:cxn>
                <a:cxn ang="0">
                  <a:pos x="T6" y="T7"/>
                </a:cxn>
                <a:cxn ang="0">
                  <a:pos x="T8" y="T9"/>
                </a:cxn>
                <a:cxn ang="0">
                  <a:pos x="T10" y="T11"/>
                </a:cxn>
                <a:cxn ang="0">
                  <a:pos x="T12" y="T13"/>
                </a:cxn>
              </a:cxnLst>
              <a:rect l="0" t="0" r="r" b="b"/>
              <a:pathLst>
                <a:path w="94" h="108">
                  <a:moveTo>
                    <a:pt x="94" y="108"/>
                  </a:moveTo>
                  <a:cubicBezTo>
                    <a:pt x="72" y="81"/>
                    <a:pt x="43" y="59"/>
                    <a:pt x="24" y="21"/>
                  </a:cubicBezTo>
                  <a:cubicBezTo>
                    <a:pt x="24" y="21"/>
                    <a:pt x="0" y="23"/>
                    <a:pt x="8" y="19"/>
                  </a:cubicBezTo>
                  <a:cubicBezTo>
                    <a:pt x="10" y="17"/>
                    <a:pt x="16" y="16"/>
                    <a:pt x="22" y="14"/>
                  </a:cubicBezTo>
                  <a:cubicBezTo>
                    <a:pt x="35" y="8"/>
                    <a:pt x="51" y="0"/>
                    <a:pt x="30" y="16"/>
                  </a:cubicBezTo>
                  <a:cubicBezTo>
                    <a:pt x="23" y="22"/>
                    <a:pt x="53" y="51"/>
                    <a:pt x="68" y="67"/>
                  </a:cubicBezTo>
                  <a:cubicBezTo>
                    <a:pt x="78" y="77"/>
                    <a:pt x="86" y="95"/>
                    <a:pt x="94" y="108"/>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61"/>
            <p:cNvSpPr/>
            <p:nvPr/>
          </p:nvSpPr>
          <p:spPr bwMode="auto">
            <a:xfrm>
              <a:off x="2289176" y="1824038"/>
              <a:ext cx="165100" cy="93663"/>
            </a:xfrm>
            <a:custGeom>
              <a:gdLst>
                <a:gd name="T0" fmla="*/ 5 w 44"/>
                <a:gd name="T1" fmla="*/ 7 h 25"/>
                <a:gd name="T2" fmla="*/ 38 w 44"/>
                <a:gd name="T3" fmla="*/ 13 h 25"/>
                <a:gd name="T4" fmla="*/ 39 w 44"/>
                <a:gd name="T5" fmla="*/ 25 h 25"/>
                <a:gd name="T6" fmla="*/ 2 w 44"/>
                <a:gd name="T7" fmla="*/ 16 h 25"/>
                <a:gd name="T8" fmla="*/ 5 w 44"/>
                <a:gd name="T9" fmla="*/ 7 h 25"/>
              </a:gdLst>
              <a:cxnLst>
                <a:cxn ang="0">
                  <a:pos x="T0" y="T1"/>
                </a:cxn>
                <a:cxn ang="0">
                  <a:pos x="T2" y="T3"/>
                </a:cxn>
                <a:cxn ang="0">
                  <a:pos x="T4" y="T5"/>
                </a:cxn>
                <a:cxn ang="0">
                  <a:pos x="T6" y="T7"/>
                </a:cxn>
                <a:cxn ang="0">
                  <a:pos x="T8" y="T9"/>
                </a:cxn>
              </a:cxnLst>
              <a:rect l="0" t="0" r="r" b="b"/>
              <a:pathLst>
                <a:path w="44" h="25">
                  <a:moveTo>
                    <a:pt x="5" y="7"/>
                  </a:moveTo>
                  <a:cubicBezTo>
                    <a:pt x="13" y="0"/>
                    <a:pt x="31" y="7"/>
                    <a:pt x="38" y="13"/>
                  </a:cubicBezTo>
                  <a:cubicBezTo>
                    <a:pt x="42" y="15"/>
                    <a:pt x="44" y="24"/>
                    <a:pt x="39" y="25"/>
                  </a:cubicBezTo>
                  <a:cubicBezTo>
                    <a:pt x="34" y="25"/>
                    <a:pt x="10" y="22"/>
                    <a:pt x="2" y="16"/>
                  </a:cubicBezTo>
                  <a:cubicBezTo>
                    <a:pt x="0" y="14"/>
                    <a:pt x="1" y="11"/>
                    <a:pt x="5" y="7"/>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62"/>
            <p:cNvSpPr/>
            <p:nvPr/>
          </p:nvSpPr>
          <p:spPr bwMode="auto">
            <a:xfrm>
              <a:off x="1838326" y="1876425"/>
              <a:ext cx="180975" cy="104775"/>
            </a:xfrm>
            <a:custGeom>
              <a:gdLst>
                <a:gd name="T0" fmla="*/ 1 w 48"/>
                <a:gd name="T1" fmla="*/ 18 h 28"/>
                <a:gd name="T2" fmla="*/ 35 w 48"/>
                <a:gd name="T3" fmla="*/ 0 h 28"/>
                <a:gd name="T4" fmla="*/ 43 w 48"/>
                <a:gd name="T5" fmla="*/ 11 h 28"/>
                <a:gd name="T6" fmla="*/ 5 w 48"/>
                <a:gd name="T7" fmla="*/ 27 h 28"/>
                <a:gd name="T8" fmla="*/ 1 w 48"/>
                <a:gd name="T9" fmla="*/ 18 h 28"/>
              </a:gdLst>
              <a:cxnLst>
                <a:cxn ang="0">
                  <a:pos x="T0" y="T1"/>
                </a:cxn>
                <a:cxn ang="0">
                  <a:pos x="T2" y="T3"/>
                </a:cxn>
                <a:cxn ang="0">
                  <a:pos x="T4" y="T5"/>
                </a:cxn>
                <a:cxn ang="0">
                  <a:pos x="T6" y="T7"/>
                </a:cxn>
                <a:cxn ang="0">
                  <a:pos x="T8" y="T9"/>
                </a:cxn>
              </a:cxnLst>
              <a:rect l="0" t="0" r="r" b="b"/>
              <a:pathLst>
                <a:path w="48" h="28">
                  <a:moveTo>
                    <a:pt x="1" y="18"/>
                  </a:moveTo>
                  <a:cubicBezTo>
                    <a:pt x="4" y="6"/>
                    <a:pt x="25" y="0"/>
                    <a:pt x="35" y="0"/>
                  </a:cubicBezTo>
                  <a:cubicBezTo>
                    <a:pt x="41" y="0"/>
                    <a:pt x="48" y="7"/>
                    <a:pt x="43" y="11"/>
                  </a:cubicBezTo>
                  <a:cubicBezTo>
                    <a:pt x="39" y="14"/>
                    <a:pt x="16" y="28"/>
                    <a:pt x="5" y="27"/>
                  </a:cubicBezTo>
                  <a:cubicBezTo>
                    <a:pt x="2" y="27"/>
                    <a:pt x="0" y="24"/>
                    <a:pt x="1" y="18"/>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63"/>
            <p:cNvSpPr/>
            <p:nvPr/>
          </p:nvSpPr>
          <p:spPr bwMode="auto">
            <a:xfrm>
              <a:off x="1733551" y="2228850"/>
              <a:ext cx="165100" cy="98425"/>
            </a:xfrm>
            <a:custGeom>
              <a:gdLst>
                <a:gd name="T0" fmla="*/ 8 w 44"/>
                <a:gd name="T1" fmla="*/ 8 h 26"/>
                <a:gd name="T2" fmla="*/ 7 w 44"/>
                <a:gd name="T3" fmla="*/ 2 h 26"/>
                <a:gd name="T4" fmla="*/ 32 w 44"/>
                <a:gd name="T5" fmla="*/ 19 h 26"/>
                <a:gd name="T6" fmla="*/ 0 w 44"/>
                <a:gd name="T7" fmla="*/ 14 h 26"/>
                <a:gd name="T8" fmla="*/ 8 w 44"/>
                <a:gd name="T9" fmla="*/ 8 h 26"/>
              </a:gdLst>
              <a:cxnLst>
                <a:cxn ang="0">
                  <a:pos x="T0" y="T1"/>
                </a:cxn>
                <a:cxn ang="0">
                  <a:pos x="T2" y="T3"/>
                </a:cxn>
                <a:cxn ang="0">
                  <a:pos x="T4" y="T5"/>
                </a:cxn>
                <a:cxn ang="0">
                  <a:pos x="T6" y="T7"/>
                </a:cxn>
                <a:cxn ang="0">
                  <a:pos x="T8" y="T9"/>
                </a:cxn>
              </a:cxnLst>
              <a:rect l="0" t="0" r="r" b="b"/>
              <a:pathLst>
                <a:path w="44" h="26">
                  <a:moveTo>
                    <a:pt x="8" y="8"/>
                  </a:moveTo>
                  <a:cubicBezTo>
                    <a:pt x="7" y="2"/>
                    <a:pt x="7" y="2"/>
                    <a:pt x="7" y="2"/>
                  </a:cubicBezTo>
                  <a:cubicBezTo>
                    <a:pt x="28" y="0"/>
                    <a:pt x="44" y="26"/>
                    <a:pt x="32" y="19"/>
                  </a:cubicBezTo>
                  <a:cubicBezTo>
                    <a:pt x="21" y="12"/>
                    <a:pt x="13" y="12"/>
                    <a:pt x="0" y="14"/>
                  </a:cubicBezTo>
                  <a:lnTo>
                    <a:pt x="8" y="8"/>
                  </a:ln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64"/>
            <p:cNvSpPr/>
            <p:nvPr/>
          </p:nvSpPr>
          <p:spPr bwMode="auto">
            <a:xfrm>
              <a:off x="1970088" y="2949575"/>
              <a:ext cx="225425" cy="701675"/>
            </a:xfrm>
            <a:custGeom>
              <a:gdLst>
                <a:gd name="T0" fmla="*/ 52 w 60"/>
                <a:gd name="T1" fmla="*/ 22 h 187"/>
                <a:gd name="T2" fmla="*/ 3 w 60"/>
                <a:gd name="T3" fmla="*/ 0 h 187"/>
                <a:gd name="T4" fmla="*/ 6 w 60"/>
                <a:gd name="T5" fmla="*/ 99 h 187"/>
                <a:gd name="T6" fmla="*/ 1 w 60"/>
                <a:gd name="T7" fmla="*/ 184 h 187"/>
                <a:gd name="T8" fmla="*/ 52 w 60"/>
                <a:gd name="T9" fmla="*/ 186 h 187"/>
                <a:gd name="T10" fmla="*/ 53 w 60"/>
                <a:gd name="T11" fmla="*/ 36 h 187"/>
                <a:gd name="T12" fmla="*/ 52 w 60"/>
                <a:gd name="T13" fmla="*/ 22 h 187"/>
              </a:gdLst>
              <a:cxnLst>
                <a:cxn ang="0">
                  <a:pos x="T0" y="T1"/>
                </a:cxn>
                <a:cxn ang="0">
                  <a:pos x="T2" y="T3"/>
                </a:cxn>
                <a:cxn ang="0">
                  <a:pos x="T4" y="T5"/>
                </a:cxn>
                <a:cxn ang="0">
                  <a:pos x="T6" y="T7"/>
                </a:cxn>
                <a:cxn ang="0">
                  <a:pos x="T8" y="T9"/>
                </a:cxn>
                <a:cxn ang="0">
                  <a:pos x="T10" y="T11"/>
                </a:cxn>
                <a:cxn ang="0">
                  <a:pos x="T12" y="T13"/>
                </a:cxn>
              </a:cxnLst>
              <a:rect l="0" t="0" r="r" b="b"/>
              <a:pathLst>
                <a:path w="60" h="187">
                  <a:moveTo>
                    <a:pt x="52" y="22"/>
                  </a:moveTo>
                  <a:cubicBezTo>
                    <a:pt x="3" y="0"/>
                    <a:pt x="3" y="0"/>
                    <a:pt x="3" y="0"/>
                  </a:cubicBezTo>
                  <a:cubicBezTo>
                    <a:pt x="4" y="10"/>
                    <a:pt x="7" y="54"/>
                    <a:pt x="6" y="99"/>
                  </a:cubicBezTo>
                  <a:cubicBezTo>
                    <a:pt x="4" y="141"/>
                    <a:pt x="0" y="183"/>
                    <a:pt x="1" y="184"/>
                  </a:cubicBezTo>
                  <a:cubicBezTo>
                    <a:pt x="2" y="184"/>
                    <a:pt x="38" y="184"/>
                    <a:pt x="52" y="186"/>
                  </a:cubicBezTo>
                  <a:cubicBezTo>
                    <a:pt x="59" y="187"/>
                    <a:pt x="60" y="68"/>
                    <a:pt x="53" y="36"/>
                  </a:cubicBezTo>
                  <a:lnTo>
                    <a:pt x="52" y="22"/>
                  </a:ln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65"/>
            <p:cNvSpPr/>
            <p:nvPr/>
          </p:nvSpPr>
          <p:spPr bwMode="auto">
            <a:xfrm>
              <a:off x="1966913" y="3613150"/>
              <a:ext cx="217488" cy="107950"/>
            </a:xfrm>
            <a:custGeom>
              <a:gdLst>
                <a:gd name="T0" fmla="*/ 56 w 58"/>
                <a:gd name="T1" fmla="*/ 0 h 29"/>
                <a:gd name="T2" fmla="*/ 2 w 58"/>
                <a:gd name="T3" fmla="*/ 5 h 29"/>
                <a:gd name="T4" fmla="*/ 0 w 58"/>
                <a:gd name="T5" fmla="*/ 27 h 29"/>
                <a:gd name="T6" fmla="*/ 5 w 58"/>
                <a:gd name="T7" fmla="*/ 27 h 29"/>
                <a:gd name="T8" fmla="*/ 5 w 58"/>
                <a:gd name="T9" fmla="*/ 20 h 29"/>
                <a:gd name="T10" fmla="*/ 8 w 58"/>
                <a:gd name="T11" fmla="*/ 15 h 29"/>
                <a:gd name="T12" fmla="*/ 7 w 58"/>
                <a:gd name="T13" fmla="*/ 27 h 29"/>
                <a:gd name="T14" fmla="*/ 9 w 58"/>
                <a:gd name="T15" fmla="*/ 27 h 29"/>
                <a:gd name="T16" fmla="*/ 13 w 58"/>
                <a:gd name="T17" fmla="*/ 11 h 29"/>
                <a:gd name="T18" fmla="*/ 13 w 58"/>
                <a:gd name="T19" fmla="*/ 20 h 29"/>
                <a:gd name="T20" fmla="*/ 13 w 58"/>
                <a:gd name="T21" fmla="*/ 27 h 29"/>
                <a:gd name="T22" fmla="*/ 16 w 58"/>
                <a:gd name="T23" fmla="*/ 21 h 29"/>
                <a:gd name="T24" fmla="*/ 19 w 58"/>
                <a:gd name="T25" fmla="*/ 12 h 29"/>
                <a:gd name="T26" fmla="*/ 18 w 58"/>
                <a:gd name="T27" fmla="*/ 25 h 29"/>
                <a:gd name="T28" fmla="*/ 20 w 58"/>
                <a:gd name="T29" fmla="*/ 27 h 29"/>
                <a:gd name="T30" fmla="*/ 24 w 58"/>
                <a:gd name="T31" fmla="*/ 11 h 29"/>
                <a:gd name="T32" fmla="*/ 25 w 58"/>
                <a:gd name="T33" fmla="*/ 27 h 29"/>
                <a:gd name="T34" fmla="*/ 29 w 58"/>
                <a:gd name="T35" fmla="*/ 20 h 29"/>
                <a:gd name="T36" fmla="*/ 33 w 58"/>
                <a:gd name="T37" fmla="*/ 11 h 29"/>
                <a:gd name="T38" fmla="*/ 33 w 58"/>
                <a:gd name="T39" fmla="*/ 26 h 29"/>
                <a:gd name="T40" fmla="*/ 37 w 58"/>
                <a:gd name="T41" fmla="*/ 18 h 29"/>
                <a:gd name="T42" fmla="*/ 38 w 58"/>
                <a:gd name="T43" fmla="*/ 12 h 29"/>
                <a:gd name="T44" fmla="*/ 39 w 58"/>
                <a:gd name="T45" fmla="*/ 25 h 29"/>
                <a:gd name="T46" fmla="*/ 43 w 58"/>
                <a:gd name="T47" fmla="*/ 25 h 29"/>
                <a:gd name="T48" fmla="*/ 47 w 58"/>
                <a:gd name="T49" fmla="*/ 12 h 29"/>
                <a:gd name="T50" fmla="*/ 47 w 58"/>
                <a:gd name="T51" fmla="*/ 25 h 29"/>
                <a:gd name="T52" fmla="*/ 49 w 58"/>
                <a:gd name="T53" fmla="*/ 25 h 29"/>
                <a:gd name="T54" fmla="*/ 52 w 58"/>
                <a:gd name="T55" fmla="*/ 12 h 29"/>
                <a:gd name="T56" fmla="*/ 53 w 58"/>
                <a:gd name="T57" fmla="*/ 25 h 29"/>
                <a:gd name="T58" fmla="*/ 58 w 58"/>
                <a:gd name="T59" fmla="*/ 23 h 29"/>
                <a:gd name="T60" fmla="*/ 56 w 58"/>
                <a:gd name="T61" fmla="*/ 1 h 29"/>
                <a:gd name="T62" fmla="*/ 56 w 58"/>
                <a:gd name="T63"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28">
                  <a:moveTo>
                    <a:pt x="56" y="0"/>
                  </a:moveTo>
                  <a:cubicBezTo>
                    <a:pt x="2" y="5"/>
                    <a:pt x="2" y="5"/>
                    <a:pt x="2" y="5"/>
                  </a:cubicBezTo>
                  <a:cubicBezTo>
                    <a:pt x="0" y="27"/>
                    <a:pt x="0" y="27"/>
                    <a:pt x="0" y="27"/>
                  </a:cubicBezTo>
                  <a:cubicBezTo>
                    <a:pt x="1" y="28"/>
                    <a:pt x="4" y="27"/>
                    <a:pt x="5" y="27"/>
                  </a:cubicBezTo>
                  <a:cubicBezTo>
                    <a:pt x="5" y="25"/>
                    <a:pt x="5" y="22"/>
                    <a:pt x="5" y="20"/>
                  </a:cubicBezTo>
                  <a:cubicBezTo>
                    <a:pt x="6" y="16"/>
                    <a:pt x="8" y="6"/>
                    <a:pt x="8" y="15"/>
                  </a:cubicBezTo>
                  <a:cubicBezTo>
                    <a:pt x="8" y="15"/>
                    <a:pt x="7" y="24"/>
                    <a:pt x="7" y="27"/>
                  </a:cubicBezTo>
                  <a:cubicBezTo>
                    <a:pt x="7" y="27"/>
                    <a:pt x="8" y="27"/>
                    <a:pt x="9" y="27"/>
                  </a:cubicBezTo>
                  <a:cubicBezTo>
                    <a:pt x="9" y="27"/>
                    <a:pt x="13" y="9"/>
                    <a:pt x="13" y="11"/>
                  </a:cubicBezTo>
                  <a:cubicBezTo>
                    <a:pt x="13" y="13"/>
                    <a:pt x="13" y="16"/>
                    <a:pt x="13" y="20"/>
                  </a:cubicBezTo>
                  <a:cubicBezTo>
                    <a:pt x="13" y="21"/>
                    <a:pt x="11" y="27"/>
                    <a:pt x="13" y="27"/>
                  </a:cubicBezTo>
                  <a:cubicBezTo>
                    <a:pt x="16" y="27"/>
                    <a:pt x="15" y="26"/>
                    <a:pt x="16" y="21"/>
                  </a:cubicBezTo>
                  <a:cubicBezTo>
                    <a:pt x="16" y="21"/>
                    <a:pt x="19" y="7"/>
                    <a:pt x="19" y="12"/>
                  </a:cubicBezTo>
                  <a:cubicBezTo>
                    <a:pt x="18" y="16"/>
                    <a:pt x="18" y="20"/>
                    <a:pt x="18" y="25"/>
                  </a:cubicBezTo>
                  <a:cubicBezTo>
                    <a:pt x="18" y="27"/>
                    <a:pt x="18" y="27"/>
                    <a:pt x="20" y="27"/>
                  </a:cubicBezTo>
                  <a:cubicBezTo>
                    <a:pt x="20" y="27"/>
                    <a:pt x="25" y="8"/>
                    <a:pt x="24" y="11"/>
                  </a:cubicBezTo>
                  <a:cubicBezTo>
                    <a:pt x="24" y="12"/>
                    <a:pt x="24" y="27"/>
                    <a:pt x="25" y="27"/>
                  </a:cubicBezTo>
                  <a:cubicBezTo>
                    <a:pt x="29" y="27"/>
                    <a:pt x="27" y="27"/>
                    <a:pt x="29" y="20"/>
                  </a:cubicBezTo>
                  <a:cubicBezTo>
                    <a:pt x="29" y="20"/>
                    <a:pt x="32" y="8"/>
                    <a:pt x="33" y="11"/>
                  </a:cubicBezTo>
                  <a:cubicBezTo>
                    <a:pt x="33" y="16"/>
                    <a:pt x="33" y="21"/>
                    <a:pt x="33" y="26"/>
                  </a:cubicBezTo>
                  <a:cubicBezTo>
                    <a:pt x="38" y="26"/>
                    <a:pt x="34" y="29"/>
                    <a:pt x="37" y="18"/>
                  </a:cubicBezTo>
                  <a:cubicBezTo>
                    <a:pt x="37" y="16"/>
                    <a:pt x="38" y="8"/>
                    <a:pt x="38" y="12"/>
                  </a:cubicBezTo>
                  <a:cubicBezTo>
                    <a:pt x="38" y="14"/>
                    <a:pt x="40" y="22"/>
                    <a:pt x="39" y="25"/>
                  </a:cubicBezTo>
                  <a:cubicBezTo>
                    <a:pt x="39" y="27"/>
                    <a:pt x="43" y="26"/>
                    <a:pt x="43" y="25"/>
                  </a:cubicBezTo>
                  <a:cubicBezTo>
                    <a:pt x="43" y="21"/>
                    <a:pt x="47" y="12"/>
                    <a:pt x="47" y="12"/>
                  </a:cubicBezTo>
                  <a:cubicBezTo>
                    <a:pt x="46" y="12"/>
                    <a:pt x="46" y="25"/>
                    <a:pt x="47" y="25"/>
                  </a:cubicBezTo>
                  <a:cubicBezTo>
                    <a:pt x="48" y="25"/>
                    <a:pt x="49" y="25"/>
                    <a:pt x="49" y="25"/>
                  </a:cubicBezTo>
                  <a:cubicBezTo>
                    <a:pt x="50" y="24"/>
                    <a:pt x="52" y="10"/>
                    <a:pt x="52" y="12"/>
                  </a:cubicBezTo>
                  <a:cubicBezTo>
                    <a:pt x="52" y="13"/>
                    <a:pt x="52" y="25"/>
                    <a:pt x="53" y="25"/>
                  </a:cubicBezTo>
                  <a:cubicBezTo>
                    <a:pt x="54" y="25"/>
                    <a:pt x="58" y="23"/>
                    <a:pt x="58" y="23"/>
                  </a:cubicBezTo>
                  <a:cubicBezTo>
                    <a:pt x="57" y="20"/>
                    <a:pt x="57" y="2"/>
                    <a:pt x="56" y="1"/>
                  </a:cubicBezTo>
                  <a:lnTo>
                    <a:pt x="56" y="0"/>
                  </a:lnTo>
                  <a:close/>
                </a:path>
              </a:pathLst>
            </a:custGeom>
            <a:solidFill>
              <a:srgbClr val="006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66"/>
            <p:cNvSpPr/>
            <p:nvPr/>
          </p:nvSpPr>
          <p:spPr bwMode="auto">
            <a:xfrm>
              <a:off x="2273301" y="3343275"/>
              <a:ext cx="184150" cy="85725"/>
            </a:xfrm>
            <a:custGeom>
              <a:gdLst>
                <a:gd name="T0" fmla="*/ 46 w 49"/>
                <a:gd name="T1" fmla="*/ 1 h 23"/>
                <a:gd name="T2" fmla="*/ 0 w 49"/>
                <a:gd name="T3" fmla="*/ 0 h 23"/>
                <a:gd name="T4" fmla="*/ 1 w 49"/>
                <a:gd name="T5" fmla="*/ 19 h 23"/>
                <a:gd name="T6" fmla="*/ 4 w 49"/>
                <a:gd name="T7" fmla="*/ 19 h 23"/>
                <a:gd name="T8" fmla="*/ 4 w 49"/>
                <a:gd name="T9" fmla="*/ 13 h 23"/>
                <a:gd name="T10" fmla="*/ 6 w 49"/>
                <a:gd name="T11" fmla="*/ 10 h 23"/>
                <a:gd name="T12" fmla="*/ 6 w 49"/>
                <a:gd name="T13" fmla="*/ 19 h 23"/>
                <a:gd name="T14" fmla="*/ 8 w 49"/>
                <a:gd name="T15" fmla="*/ 19 h 23"/>
                <a:gd name="T16" fmla="*/ 10 w 49"/>
                <a:gd name="T17" fmla="*/ 6 h 23"/>
                <a:gd name="T18" fmla="*/ 11 w 49"/>
                <a:gd name="T19" fmla="*/ 14 h 23"/>
                <a:gd name="T20" fmla="*/ 12 w 49"/>
                <a:gd name="T21" fmla="*/ 20 h 23"/>
                <a:gd name="T22" fmla="*/ 13 w 49"/>
                <a:gd name="T23" fmla="*/ 15 h 23"/>
                <a:gd name="T24" fmla="*/ 15 w 49"/>
                <a:gd name="T25" fmla="*/ 8 h 23"/>
                <a:gd name="T26" fmla="*/ 15 w 49"/>
                <a:gd name="T27" fmla="*/ 19 h 23"/>
                <a:gd name="T28" fmla="*/ 17 w 49"/>
                <a:gd name="T29" fmla="*/ 21 h 23"/>
                <a:gd name="T30" fmla="*/ 20 w 49"/>
                <a:gd name="T31" fmla="*/ 8 h 23"/>
                <a:gd name="T32" fmla="*/ 22 w 49"/>
                <a:gd name="T33" fmla="*/ 21 h 23"/>
                <a:gd name="T34" fmla="*/ 24 w 49"/>
                <a:gd name="T35" fmla="*/ 16 h 23"/>
                <a:gd name="T36" fmla="*/ 27 w 49"/>
                <a:gd name="T37" fmla="*/ 9 h 23"/>
                <a:gd name="T38" fmla="*/ 28 w 49"/>
                <a:gd name="T39" fmla="*/ 21 h 23"/>
                <a:gd name="T40" fmla="*/ 31 w 49"/>
                <a:gd name="T41" fmla="*/ 14 h 23"/>
                <a:gd name="T42" fmla="*/ 32 w 49"/>
                <a:gd name="T43" fmla="*/ 9 h 23"/>
                <a:gd name="T44" fmla="*/ 34 w 49"/>
                <a:gd name="T45" fmla="*/ 21 h 23"/>
                <a:gd name="T46" fmla="*/ 37 w 49"/>
                <a:gd name="T47" fmla="*/ 21 h 23"/>
                <a:gd name="T48" fmla="*/ 39 w 49"/>
                <a:gd name="T49" fmla="*/ 10 h 23"/>
                <a:gd name="T50" fmla="*/ 40 w 49"/>
                <a:gd name="T51" fmla="*/ 22 h 23"/>
                <a:gd name="T52" fmla="*/ 42 w 49"/>
                <a:gd name="T53" fmla="*/ 22 h 23"/>
                <a:gd name="T54" fmla="*/ 44 w 49"/>
                <a:gd name="T55" fmla="*/ 11 h 23"/>
                <a:gd name="T56" fmla="*/ 45 w 49"/>
                <a:gd name="T57" fmla="*/ 22 h 23"/>
                <a:gd name="T58" fmla="*/ 49 w 49"/>
                <a:gd name="T59" fmla="*/ 21 h 23"/>
                <a:gd name="T60" fmla="*/ 46 w 49"/>
                <a:gd name="T61" fmla="*/ 2 h 23"/>
                <a:gd name="T62" fmla="*/ 46 w 49"/>
                <a:gd name="T63" fmla="*/ 1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6" y="1"/>
                  </a:moveTo>
                  <a:cubicBezTo>
                    <a:pt x="0" y="0"/>
                    <a:pt x="0" y="0"/>
                    <a:pt x="0" y="0"/>
                  </a:cubicBezTo>
                  <a:cubicBezTo>
                    <a:pt x="1" y="19"/>
                    <a:pt x="1" y="19"/>
                    <a:pt x="1" y="19"/>
                  </a:cubicBezTo>
                  <a:cubicBezTo>
                    <a:pt x="1" y="19"/>
                    <a:pt x="4" y="20"/>
                    <a:pt x="4" y="19"/>
                  </a:cubicBezTo>
                  <a:cubicBezTo>
                    <a:pt x="5" y="18"/>
                    <a:pt x="4" y="15"/>
                    <a:pt x="4" y="13"/>
                  </a:cubicBezTo>
                  <a:cubicBezTo>
                    <a:pt x="5" y="10"/>
                    <a:pt x="5" y="2"/>
                    <a:pt x="6" y="10"/>
                  </a:cubicBezTo>
                  <a:cubicBezTo>
                    <a:pt x="6" y="10"/>
                    <a:pt x="6" y="17"/>
                    <a:pt x="6" y="19"/>
                  </a:cubicBezTo>
                  <a:cubicBezTo>
                    <a:pt x="6" y="20"/>
                    <a:pt x="7" y="20"/>
                    <a:pt x="8" y="19"/>
                  </a:cubicBezTo>
                  <a:cubicBezTo>
                    <a:pt x="8" y="19"/>
                    <a:pt x="10" y="5"/>
                    <a:pt x="10" y="6"/>
                  </a:cubicBezTo>
                  <a:cubicBezTo>
                    <a:pt x="10" y="8"/>
                    <a:pt x="11" y="11"/>
                    <a:pt x="11" y="14"/>
                  </a:cubicBezTo>
                  <a:cubicBezTo>
                    <a:pt x="11" y="15"/>
                    <a:pt x="10" y="20"/>
                    <a:pt x="12" y="20"/>
                  </a:cubicBezTo>
                  <a:cubicBezTo>
                    <a:pt x="14" y="21"/>
                    <a:pt x="13" y="20"/>
                    <a:pt x="13" y="15"/>
                  </a:cubicBezTo>
                  <a:cubicBezTo>
                    <a:pt x="13" y="15"/>
                    <a:pt x="15" y="3"/>
                    <a:pt x="15" y="8"/>
                  </a:cubicBezTo>
                  <a:cubicBezTo>
                    <a:pt x="15" y="11"/>
                    <a:pt x="15" y="15"/>
                    <a:pt x="15" y="19"/>
                  </a:cubicBezTo>
                  <a:cubicBezTo>
                    <a:pt x="15" y="20"/>
                    <a:pt x="15" y="21"/>
                    <a:pt x="17" y="21"/>
                  </a:cubicBezTo>
                  <a:cubicBezTo>
                    <a:pt x="17" y="21"/>
                    <a:pt x="20" y="5"/>
                    <a:pt x="20" y="8"/>
                  </a:cubicBezTo>
                  <a:cubicBezTo>
                    <a:pt x="20" y="9"/>
                    <a:pt x="21" y="21"/>
                    <a:pt x="22" y="21"/>
                  </a:cubicBezTo>
                  <a:cubicBezTo>
                    <a:pt x="25" y="21"/>
                    <a:pt x="23" y="22"/>
                    <a:pt x="24" y="16"/>
                  </a:cubicBezTo>
                  <a:cubicBezTo>
                    <a:pt x="25" y="16"/>
                    <a:pt x="26" y="5"/>
                    <a:pt x="27" y="9"/>
                  </a:cubicBezTo>
                  <a:cubicBezTo>
                    <a:pt x="28" y="13"/>
                    <a:pt x="28" y="17"/>
                    <a:pt x="28" y="21"/>
                  </a:cubicBezTo>
                  <a:cubicBezTo>
                    <a:pt x="33" y="22"/>
                    <a:pt x="29" y="23"/>
                    <a:pt x="31" y="14"/>
                  </a:cubicBezTo>
                  <a:cubicBezTo>
                    <a:pt x="31" y="13"/>
                    <a:pt x="31" y="6"/>
                    <a:pt x="32" y="9"/>
                  </a:cubicBezTo>
                  <a:cubicBezTo>
                    <a:pt x="32" y="12"/>
                    <a:pt x="34" y="19"/>
                    <a:pt x="34" y="21"/>
                  </a:cubicBezTo>
                  <a:cubicBezTo>
                    <a:pt x="33" y="23"/>
                    <a:pt x="37" y="22"/>
                    <a:pt x="37" y="21"/>
                  </a:cubicBezTo>
                  <a:cubicBezTo>
                    <a:pt x="37" y="18"/>
                    <a:pt x="39" y="10"/>
                    <a:pt x="39" y="10"/>
                  </a:cubicBezTo>
                  <a:cubicBezTo>
                    <a:pt x="39" y="11"/>
                    <a:pt x="40" y="22"/>
                    <a:pt x="40" y="22"/>
                  </a:cubicBezTo>
                  <a:cubicBezTo>
                    <a:pt x="41" y="22"/>
                    <a:pt x="42" y="22"/>
                    <a:pt x="42" y="22"/>
                  </a:cubicBezTo>
                  <a:cubicBezTo>
                    <a:pt x="42" y="21"/>
                    <a:pt x="43" y="10"/>
                    <a:pt x="44" y="11"/>
                  </a:cubicBezTo>
                  <a:cubicBezTo>
                    <a:pt x="44" y="12"/>
                    <a:pt x="45" y="22"/>
                    <a:pt x="45" y="22"/>
                  </a:cubicBezTo>
                  <a:cubicBezTo>
                    <a:pt x="46" y="22"/>
                    <a:pt x="49" y="21"/>
                    <a:pt x="49" y="21"/>
                  </a:cubicBezTo>
                  <a:cubicBezTo>
                    <a:pt x="49" y="18"/>
                    <a:pt x="47" y="3"/>
                    <a:pt x="46" y="2"/>
                  </a:cubicBezTo>
                  <a:lnTo>
                    <a:pt x="46" y="1"/>
                  </a:lnTo>
                  <a:close/>
                </a:path>
              </a:pathLst>
            </a:custGeom>
            <a:solidFill>
              <a:srgbClr val="0B5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67"/>
            <p:cNvSpPr/>
            <p:nvPr/>
          </p:nvSpPr>
          <p:spPr bwMode="auto">
            <a:xfrm>
              <a:off x="1381126" y="2941638"/>
              <a:ext cx="461963" cy="390525"/>
            </a:xfrm>
            <a:custGeom>
              <a:gdLst>
                <a:gd name="T0" fmla="*/ 89 w 123"/>
                <a:gd name="T1" fmla="*/ 85 h 104"/>
                <a:gd name="T2" fmla="*/ 101 w 123"/>
                <a:gd name="T3" fmla="*/ 46 h 104"/>
                <a:gd name="T4" fmla="*/ 40 w 123"/>
                <a:gd name="T5" fmla="*/ 10 h 104"/>
                <a:gd name="T6" fmla="*/ 19 w 123"/>
                <a:gd name="T7" fmla="*/ 81 h 104"/>
                <a:gd name="T8" fmla="*/ 89 w 123"/>
                <a:gd name="T9" fmla="*/ 85 h 104"/>
              </a:gdLst>
              <a:cxnLst>
                <a:cxn ang="0">
                  <a:pos x="T0" y="T1"/>
                </a:cxn>
                <a:cxn ang="0">
                  <a:pos x="T2" y="T3"/>
                </a:cxn>
                <a:cxn ang="0">
                  <a:pos x="T4" y="T5"/>
                </a:cxn>
                <a:cxn ang="0">
                  <a:pos x="T6" y="T7"/>
                </a:cxn>
                <a:cxn ang="0">
                  <a:pos x="T8" y="T9"/>
                </a:cxn>
              </a:cxnLst>
              <a:rect l="0" t="0" r="r" b="b"/>
              <a:pathLst>
                <a:path w="123" h="104">
                  <a:moveTo>
                    <a:pt x="89" y="85"/>
                  </a:moveTo>
                  <a:cubicBezTo>
                    <a:pt x="94" y="67"/>
                    <a:pt x="99" y="55"/>
                    <a:pt x="101" y="46"/>
                  </a:cubicBezTo>
                  <a:cubicBezTo>
                    <a:pt x="105" y="24"/>
                    <a:pt x="123" y="31"/>
                    <a:pt x="40" y="10"/>
                  </a:cubicBezTo>
                  <a:cubicBezTo>
                    <a:pt x="1" y="0"/>
                    <a:pt x="0" y="72"/>
                    <a:pt x="19" y="81"/>
                  </a:cubicBezTo>
                  <a:cubicBezTo>
                    <a:pt x="61" y="100"/>
                    <a:pt x="83" y="104"/>
                    <a:pt x="89" y="85"/>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68"/>
            <p:cNvSpPr/>
            <p:nvPr/>
          </p:nvSpPr>
          <p:spPr bwMode="auto">
            <a:xfrm>
              <a:off x="1662113" y="3062288"/>
              <a:ext cx="319088" cy="374650"/>
            </a:xfrm>
            <a:custGeom>
              <a:gdLst>
                <a:gd name="T0" fmla="*/ 5 w 85"/>
                <a:gd name="T1" fmla="*/ 71 h 100"/>
                <a:gd name="T2" fmla="*/ 55 w 85"/>
                <a:gd name="T3" fmla="*/ 90 h 100"/>
                <a:gd name="T4" fmla="*/ 65 w 85"/>
                <a:gd name="T5" fmla="*/ 66 h 100"/>
                <a:gd name="T6" fmla="*/ 69 w 85"/>
                <a:gd name="T7" fmla="*/ 55 h 100"/>
                <a:gd name="T8" fmla="*/ 76 w 85"/>
                <a:gd name="T9" fmla="*/ 13 h 100"/>
                <a:gd name="T10" fmla="*/ 29 w 85"/>
                <a:gd name="T11" fmla="*/ 3 h 100"/>
                <a:gd name="T12" fmla="*/ 5 w 85"/>
                <a:gd name="T13" fmla="*/ 71 h 100"/>
              </a:gdLst>
              <a:cxnLst>
                <a:cxn ang="0">
                  <a:pos x="T0" y="T1"/>
                </a:cxn>
                <a:cxn ang="0">
                  <a:pos x="T2" y="T3"/>
                </a:cxn>
                <a:cxn ang="0">
                  <a:pos x="T4" y="T5"/>
                </a:cxn>
                <a:cxn ang="0">
                  <a:pos x="T6" y="T7"/>
                </a:cxn>
                <a:cxn ang="0">
                  <a:pos x="T8" y="T9"/>
                </a:cxn>
                <a:cxn ang="0">
                  <a:pos x="T10" y="T11"/>
                </a:cxn>
                <a:cxn ang="0">
                  <a:pos x="T12" y="T13"/>
                </a:cxn>
              </a:cxnLst>
              <a:rect l="0" t="0" r="r" b="b"/>
              <a:pathLst>
                <a:path w="85" h="100">
                  <a:moveTo>
                    <a:pt x="5" y="71"/>
                  </a:moveTo>
                  <a:cubicBezTo>
                    <a:pt x="11" y="79"/>
                    <a:pt x="49" y="100"/>
                    <a:pt x="55" y="90"/>
                  </a:cubicBezTo>
                  <a:cubicBezTo>
                    <a:pt x="58" y="85"/>
                    <a:pt x="65" y="72"/>
                    <a:pt x="65" y="66"/>
                  </a:cubicBezTo>
                  <a:cubicBezTo>
                    <a:pt x="59" y="63"/>
                    <a:pt x="45" y="48"/>
                    <a:pt x="69" y="55"/>
                  </a:cubicBezTo>
                  <a:cubicBezTo>
                    <a:pt x="72" y="47"/>
                    <a:pt x="85" y="17"/>
                    <a:pt x="76" y="13"/>
                  </a:cubicBezTo>
                  <a:cubicBezTo>
                    <a:pt x="63" y="7"/>
                    <a:pt x="50" y="0"/>
                    <a:pt x="29" y="3"/>
                  </a:cubicBezTo>
                  <a:cubicBezTo>
                    <a:pt x="27" y="3"/>
                    <a:pt x="0" y="67"/>
                    <a:pt x="5" y="71"/>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69"/>
            <p:cNvSpPr/>
            <p:nvPr/>
          </p:nvSpPr>
          <p:spPr bwMode="auto">
            <a:xfrm>
              <a:off x="2716213" y="2844800"/>
              <a:ext cx="349250" cy="265113"/>
            </a:xfrm>
            <a:custGeom>
              <a:gdLst>
                <a:gd name="T0" fmla="*/ 19 w 93"/>
                <a:gd name="T1" fmla="*/ 42 h 71"/>
                <a:gd name="T2" fmla="*/ 58 w 93"/>
                <a:gd name="T3" fmla="*/ 56 h 71"/>
                <a:gd name="T4" fmla="*/ 87 w 93"/>
                <a:gd name="T5" fmla="*/ 34 h 71"/>
                <a:gd name="T6" fmla="*/ 17 w 93"/>
                <a:gd name="T7" fmla="*/ 8 h 71"/>
                <a:gd name="T8" fmla="*/ 19 w 93"/>
                <a:gd name="T9" fmla="*/ 42 h 71"/>
              </a:gdLst>
              <a:cxnLst>
                <a:cxn ang="0">
                  <a:pos x="T0" y="T1"/>
                </a:cxn>
                <a:cxn ang="0">
                  <a:pos x="T2" y="T3"/>
                </a:cxn>
                <a:cxn ang="0">
                  <a:pos x="T4" y="T5"/>
                </a:cxn>
                <a:cxn ang="0">
                  <a:pos x="T6" y="T7"/>
                </a:cxn>
                <a:cxn ang="0">
                  <a:pos x="T8" y="T9"/>
                </a:cxn>
              </a:cxnLst>
              <a:rect l="0" t="0" r="r" b="b"/>
              <a:pathLst>
                <a:path w="93" h="71">
                  <a:moveTo>
                    <a:pt x="19" y="42"/>
                  </a:moveTo>
                  <a:cubicBezTo>
                    <a:pt x="37" y="48"/>
                    <a:pt x="49" y="54"/>
                    <a:pt x="58" y="56"/>
                  </a:cubicBezTo>
                  <a:cubicBezTo>
                    <a:pt x="79" y="64"/>
                    <a:pt x="74" y="71"/>
                    <a:pt x="87" y="34"/>
                  </a:cubicBezTo>
                  <a:cubicBezTo>
                    <a:pt x="93" y="17"/>
                    <a:pt x="23" y="0"/>
                    <a:pt x="17" y="8"/>
                  </a:cubicBezTo>
                  <a:cubicBezTo>
                    <a:pt x="2" y="25"/>
                    <a:pt x="0" y="35"/>
                    <a:pt x="19" y="42"/>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70"/>
            <p:cNvSpPr/>
            <p:nvPr/>
          </p:nvSpPr>
          <p:spPr bwMode="auto">
            <a:xfrm>
              <a:off x="2638426" y="2944813"/>
              <a:ext cx="374650" cy="312738"/>
            </a:xfrm>
            <a:custGeom>
              <a:gdLst>
                <a:gd name="T0" fmla="*/ 27 w 100"/>
                <a:gd name="T1" fmla="*/ 4 h 83"/>
                <a:gd name="T2" fmla="*/ 10 w 100"/>
                <a:gd name="T3" fmla="*/ 55 h 83"/>
                <a:gd name="T4" fmla="*/ 34 w 100"/>
                <a:gd name="T5" fmla="*/ 64 h 83"/>
                <a:gd name="T6" fmla="*/ 45 w 100"/>
                <a:gd name="T7" fmla="*/ 68 h 83"/>
                <a:gd name="T8" fmla="*/ 87 w 100"/>
                <a:gd name="T9" fmla="*/ 74 h 83"/>
                <a:gd name="T10" fmla="*/ 96 w 100"/>
                <a:gd name="T11" fmla="*/ 27 h 83"/>
                <a:gd name="T12" fmla="*/ 27 w 100"/>
                <a:gd name="T13" fmla="*/ 4 h 83"/>
              </a:gdLst>
              <a:cxnLst>
                <a:cxn ang="0">
                  <a:pos x="T0" y="T1"/>
                </a:cxn>
                <a:cxn ang="0">
                  <a:pos x="T2" y="T3"/>
                </a:cxn>
                <a:cxn ang="0">
                  <a:pos x="T4" y="T5"/>
                </a:cxn>
                <a:cxn ang="0">
                  <a:pos x="T6" y="T7"/>
                </a:cxn>
                <a:cxn ang="0">
                  <a:pos x="T8" y="T9"/>
                </a:cxn>
                <a:cxn ang="0">
                  <a:pos x="T10" y="T11"/>
                </a:cxn>
                <a:cxn ang="0">
                  <a:pos x="T12" y="T13"/>
                </a:cxn>
              </a:cxnLst>
              <a:rect l="0" t="0" r="r" b="b"/>
              <a:pathLst>
                <a:path w="100" h="83">
                  <a:moveTo>
                    <a:pt x="27" y="4"/>
                  </a:moveTo>
                  <a:cubicBezTo>
                    <a:pt x="20" y="11"/>
                    <a:pt x="0" y="49"/>
                    <a:pt x="10" y="55"/>
                  </a:cubicBezTo>
                  <a:cubicBezTo>
                    <a:pt x="15" y="58"/>
                    <a:pt x="28" y="64"/>
                    <a:pt x="34" y="64"/>
                  </a:cubicBezTo>
                  <a:cubicBezTo>
                    <a:pt x="37" y="59"/>
                    <a:pt x="51" y="44"/>
                    <a:pt x="45" y="68"/>
                  </a:cubicBezTo>
                  <a:cubicBezTo>
                    <a:pt x="53" y="71"/>
                    <a:pt x="84" y="83"/>
                    <a:pt x="87" y="74"/>
                  </a:cubicBezTo>
                  <a:cubicBezTo>
                    <a:pt x="92" y="61"/>
                    <a:pt x="100" y="48"/>
                    <a:pt x="96" y="27"/>
                  </a:cubicBezTo>
                  <a:cubicBezTo>
                    <a:pt x="96" y="24"/>
                    <a:pt x="31" y="0"/>
                    <a:pt x="27" y="4"/>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71"/>
            <p:cNvSpPr/>
            <p:nvPr/>
          </p:nvSpPr>
          <p:spPr bwMode="auto">
            <a:xfrm>
              <a:off x="2382838" y="4457700"/>
              <a:ext cx="652463" cy="438150"/>
            </a:xfrm>
            <a:custGeom>
              <a:gdLst>
                <a:gd name="T0" fmla="*/ 174 w 174"/>
                <a:gd name="T1" fmla="*/ 44 h 117"/>
                <a:gd name="T2" fmla="*/ 129 w 174"/>
                <a:gd name="T3" fmla="*/ 90 h 117"/>
                <a:gd name="T4" fmla="*/ 70 w 174"/>
                <a:gd name="T5" fmla="*/ 116 h 117"/>
                <a:gd name="T6" fmla="*/ 53 w 174"/>
                <a:gd name="T7" fmla="*/ 117 h 117"/>
                <a:gd name="T8" fmla="*/ 36 w 174"/>
                <a:gd name="T9" fmla="*/ 114 h 117"/>
                <a:gd name="T10" fmla="*/ 10 w 174"/>
                <a:gd name="T11" fmla="*/ 92 h 117"/>
                <a:gd name="T12" fmla="*/ 0 w 174"/>
                <a:gd name="T13" fmla="*/ 59 h 117"/>
                <a:gd name="T14" fmla="*/ 2 w 174"/>
                <a:gd name="T15" fmla="*/ 42 h 117"/>
                <a:gd name="T16" fmla="*/ 9 w 174"/>
                <a:gd name="T17" fmla="*/ 27 h 117"/>
                <a:gd name="T18" fmla="*/ 72 w 174"/>
                <a:gd name="T19" fmla="*/ 13 h 117"/>
                <a:gd name="T20" fmla="*/ 89 w 174"/>
                <a:gd name="T21" fmla="*/ 42 h 117"/>
                <a:gd name="T22" fmla="*/ 89 w 174"/>
                <a:gd name="T23" fmla="*/ 51 h 117"/>
                <a:gd name="T24" fmla="*/ 87 w 174"/>
                <a:gd name="T25" fmla="*/ 59 h 117"/>
                <a:gd name="T26" fmla="*/ 76 w 174"/>
                <a:gd name="T27" fmla="*/ 73 h 117"/>
                <a:gd name="T28" fmla="*/ 60 w 174"/>
                <a:gd name="T29" fmla="*/ 79 h 117"/>
                <a:gd name="T30" fmla="*/ 43 w 174"/>
                <a:gd name="T31" fmla="*/ 75 h 117"/>
                <a:gd name="T32" fmla="*/ 34 w 174"/>
                <a:gd name="T33" fmla="*/ 44 h 117"/>
                <a:gd name="T34" fmla="*/ 63 w 174"/>
                <a:gd name="T35" fmla="*/ 37 h 117"/>
                <a:gd name="T36" fmla="*/ 67 w 174"/>
                <a:gd name="T37" fmla="*/ 53 h 117"/>
                <a:gd name="T38" fmla="*/ 55 w 174"/>
                <a:gd name="T39" fmla="*/ 61 h 117"/>
                <a:gd name="T40" fmla="*/ 66 w 174"/>
                <a:gd name="T41" fmla="*/ 53 h 117"/>
                <a:gd name="T42" fmla="*/ 62 w 174"/>
                <a:gd name="T43" fmla="*/ 39 h 117"/>
                <a:gd name="T44" fmla="*/ 48 w 174"/>
                <a:gd name="T45" fmla="*/ 36 h 117"/>
                <a:gd name="T46" fmla="*/ 37 w 174"/>
                <a:gd name="T47" fmla="*/ 45 h 117"/>
                <a:gd name="T48" fmla="*/ 37 w 174"/>
                <a:gd name="T49" fmla="*/ 59 h 117"/>
                <a:gd name="T50" fmla="*/ 46 w 174"/>
                <a:gd name="T51" fmla="*/ 70 h 117"/>
                <a:gd name="T52" fmla="*/ 72 w 174"/>
                <a:gd name="T53" fmla="*/ 68 h 117"/>
                <a:gd name="T54" fmla="*/ 81 w 174"/>
                <a:gd name="T55" fmla="*/ 57 h 117"/>
                <a:gd name="T56" fmla="*/ 82 w 174"/>
                <a:gd name="T57" fmla="*/ 50 h 117"/>
                <a:gd name="T58" fmla="*/ 82 w 174"/>
                <a:gd name="T59" fmla="*/ 43 h 117"/>
                <a:gd name="T60" fmla="*/ 67 w 174"/>
                <a:gd name="T61" fmla="*/ 20 h 117"/>
                <a:gd name="T62" fmla="*/ 54 w 174"/>
                <a:gd name="T63" fmla="*/ 15 h 117"/>
                <a:gd name="T64" fmla="*/ 40 w 174"/>
                <a:gd name="T65" fmla="*/ 16 h 117"/>
                <a:gd name="T66" fmla="*/ 17 w 174"/>
                <a:gd name="T67" fmla="*/ 32 h 117"/>
                <a:gd name="T68" fmla="*/ 9 w 174"/>
                <a:gd name="T69" fmla="*/ 59 h 117"/>
                <a:gd name="T70" fmla="*/ 18 w 174"/>
                <a:gd name="T71" fmla="*/ 87 h 117"/>
                <a:gd name="T72" fmla="*/ 40 w 174"/>
                <a:gd name="T73" fmla="*/ 105 h 117"/>
                <a:gd name="T74" fmla="*/ 53 w 174"/>
                <a:gd name="T75" fmla="*/ 108 h 117"/>
                <a:gd name="T76" fmla="*/ 69 w 174"/>
                <a:gd name="T77" fmla="*/ 107 h 117"/>
                <a:gd name="T78" fmla="*/ 125 w 174"/>
                <a:gd name="T79" fmla="*/ 84 h 117"/>
                <a:gd name="T80" fmla="*/ 174 w 174"/>
                <a:gd name="T81" fmla="*/ 44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174" y="44"/>
                  </a:moveTo>
                  <a:cubicBezTo>
                    <a:pt x="161" y="61"/>
                    <a:pt x="146" y="77"/>
                    <a:pt x="129" y="90"/>
                  </a:cubicBezTo>
                  <a:cubicBezTo>
                    <a:pt x="112" y="102"/>
                    <a:pt x="92" y="112"/>
                    <a:pt x="70" y="116"/>
                  </a:cubicBezTo>
                  <a:cubicBezTo>
                    <a:pt x="64" y="117"/>
                    <a:pt x="59" y="117"/>
                    <a:pt x="53" y="117"/>
                  </a:cubicBezTo>
                  <a:cubicBezTo>
                    <a:pt x="47" y="117"/>
                    <a:pt x="42" y="116"/>
                    <a:pt x="36" y="114"/>
                  </a:cubicBezTo>
                  <a:cubicBezTo>
                    <a:pt x="25" y="109"/>
                    <a:pt x="16" y="101"/>
                    <a:pt x="10" y="92"/>
                  </a:cubicBezTo>
                  <a:cubicBezTo>
                    <a:pt x="4" y="82"/>
                    <a:pt x="0" y="71"/>
                    <a:pt x="0" y="59"/>
                  </a:cubicBezTo>
                  <a:cubicBezTo>
                    <a:pt x="0" y="54"/>
                    <a:pt x="0" y="48"/>
                    <a:pt x="2" y="42"/>
                  </a:cubicBezTo>
                  <a:cubicBezTo>
                    <a:pt x="3" y="37"/>
                    <a:pt x="6" y="31"/>
                    <a:pt x="9" y="27"/>
                  </a:cubicBezTo>
                  <a:cubicBezTo>
                    <a:pt x="23" y="8"/>
                    <a:pt x="51" y="0"/>
                    <a:pt x="72" y="13"/>
                  </a:cubicBezTo>
                  <a:cubicBezTo>
                    <a:pt x="82" y="20"/>
                    <a:pt x="88" y="31"/>
                    <a:pt x="89" y="42"/>
                  </a:cubicBezTo>
                  <a:cubicBezTo>
                    <a:pt x="90" y="45"/>
                    <a:pt x="90" y="48"/>
                    <a:pt x="89" y="51"/>
                  </a:cubicBezTo>
                  <a:cubicBezTo>
                    <a:pt x="89" y="54"/>
                    <a:pt x="88" y="57"/>
                    <a:pt x="87" y="59"/>
                  </a:cubicBezTo>
                  <a:cubicBezTo>
                    <a:pt x="85" y="65"/>
                    <a:pt x="81" y="70"/>
                    <a:pt x="76" y="73"/>
                  </a:cubicBezTo>
                  <a:cubicBezTo>
                    <a:pt x="71" y="76"/>
                    <a:pt x="66" y="78"/>
                    <a:pt x="60" y="79"/>
                  </a:cubicBezTo>
                  <a:cubicBezTo>
                    <a:pt x="54" y="79"/>
                    <a:pt x="48" y="78"/>
                    <a:pt x="43" y="75"/>
                  </a:cubicBezTo>
                  <a:cubicBezTo>
                    <a:pt x="33" y="68"/>
                    <a:pt x="29" y="54"/>
                    <a:pt x="34" y="44"/>
                  </a:cubicBezTo>
                  <a:cubicBezTo>
                    <a:pt x="39" y="33"/>
                    <a:pt x="55" y="29"/>
                    <a:pt x="63" y="37"/>
                  </a:cubicBezTo>
                  <a:cubicBezTo>
                    <a:pt x="67" y="41"/>
                    <a:pt x="69" y="48"/>
                    <a:pt x="67" y="53"/>
                  </a:cubicBezTo>
                  <a:cubicBezTo>
                    <a:pt x="66" y="58"/>
                    <a:pt x="60" y="62"/>
                    <a:pt x="55" y="61"/>
                  </a:cubicBezTo>
                  <a:cubicBezTo>
                    <a:pt x="60" y="61"/>
                    <a:pt x="65" y="57"/>
                    <a:pt x="66" y="53"/>
                  </a:cubicBezTo>
                  <a:cubicBezTo>
                    <a:pt x="67" y="48"/>
                    <a:pt x="66" y="42"/>
                    <a:pt x="62" y="39"/>
                  </a:cubicBezTo>
                  <a:cubicBezTo>
                    <a:pt x="58" y="36"/>
                    <a:pt x="53" y="35"/>
                    <a:pt x="48" y="36"/>
                  </a:cubicBezTo>
                  <a:cubicBezTo>
                    <a:pt x="43" y="37"/>
                    <a:pt x="39" y="41"/>
                    <a:pt x="37" y="45"/>
                  </a:cubicBezTo>
                  <a:cubicBezTo>
                    <a:pt x="35" y="50"/>
                    <a:pt x="35" y="55"/>
                    <a:pt x="37" y="59"/>
                  </a:cubicBezTo>
                  <a:cubicBezTo>
                    <a:pt x="39" y="64"/>
                    <a:pt x="42" y="68"/>
                    <a:pt x="46" y="70"/>
                  </a:cubicBezTo>
                  <a:cubicBezTo>
                    <a:pt x="54" y="75"/>
                    <a:pt x="65" y="74"/>
                    <a:pt x="72" y="68"/>
                  </a:cubicBezTo>
                  <a:cubicBezTo>
                    <a:pt x="76" y="65"/>
                    <a:pt x="79" y="61"/>
                    <a:pt x="81" y="57"/>
                  </a:cubicBezTo>
                  <a:cubicBezTo>
                    <a:pt x="82" y="55"/>
                    <a:pt x="82" y="52"/>
                    <a:pt x="82" y="50"/>
                  </a:cubicBezTo>
                  <a:cubicBezTo>
                    <a:pt x="83" y="48"/>
                    <a:pt x="83" y="45"/>
                    <a:pt x="82" y="43"/>
                  </a:cubicBezTo>
                  <a:cubicBezTo>
                    <a:pt x="81" y="33"/>
                    <a:pt x="75" y="25"/>
                    <a:pt x="67" y="20"/>
                  </a:cubicBezTo>
                  <a:cubicBezTo>
                    <a:pt x="63" y="17"/>
                    <a:pt x="59" y="16"/>
                    <a:pt x="54" y="15"/>
                  </a:cubicBezTo>
                  <a:cubicBezTo>
                    <a:pt x="49" y="15"/>
                    <a:pt x="45" y="15"/>
                    <a:pt x="40" y="16"/>
                  </a:cubicBezTo>
                  <a:cubicBezTo>
                    <a:pt x="31" y="18"/>
                    <a:pt x="22" y="24"/>
                    <a:pt x="17" y="32"/>
                  </a:cubicBezTo>
                  <a:cubicBezTo>
                    <a:pt x="11" y="40"/>
                    <a:pt x="8" y="49"/>
                    <a:pt x="9" y="59"/>
                  </a:cubicBezTo>
                  <a:cubicBezTo>
                    <a:pt x="9" y="69"/>
                    <a:pt x="13" y="78"/>
                    <a:pt x="18" y="87"/>
                  </a:cubicBezTo>
                  <a:cubicBezTo>
                    <a:pt x="23" y="95"/>
                    <a:pt x="31" y="101"/>
                    <a:pt x="40" y="105"/>
                  </a:cubicBezTo>
                  <a:cubicBezTo>
                    <a:pt x="44" y="107"/>
                    <a:pt x="49" y="108"/>
                    <a:pt x="53" y="108"/>
                  </a:cubicBezTo>
                  <a:cubicBezTo>
                    <a:pt x="58" y="108"/>
                    <a:pt x="64" y="108"/>
                    <a:pt x="69" y="107"/>
                  </a:cubicBezTo>
                  <a:cubicBezTo>
                    <a:pt x="89" y="104"/>
                    <a:pt x="108" y="96"/>
                    <a:pt x="125" y="84"/>
                  </a:cubicBezTo>
                  <a:cubicBezTo>
                    <a:pt x="143" y="73"/>
                    <a:pt x="159" y="59"/>
                    <a:pt x="174"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72"/>
            <p:cNvSpPr/>
            <p:nvPr/>
          </p:nvSpPr>
          <p:spPr bwMode="auto">
            <a:xfrm>
              <a:off x="3455988" y="4446588"/>
              <a:ext cx="654050" cy="438150"/>
            </a:xfrm>
            <a:custGeom>
              <a:gdLst>
                <a:gd name="T0" fmla="*/ 0 w 174"/>
                <a:gd name="T1" fmla="*/ 44 h 117"/>
                <a:gd name="T2" fmla="*/ 45 w 174"/>
                <a:gd name="T3" fmla="*/ 90 h 117"/>
                <a:gd name="T4" fmla="*/ 104 w 174"/>
                <a:gd name="T5" fmla="*/ 116 h 117"/>
                <a:gd name="T6" fmla="*/ 120 w 174"/>
                <a:gd name="T7" fmla="*/ 117 h 117"/>
                <a:gd name="T8" fmla="*/ 138 w 174"/>
                <a:gd name="T9" fmla="*/ 113 h 117"/>
                <a:gd name="T10" fmla="*/ 164 w 174"/>
                <a:gd name="T11" fmla="*/ 92 h 117"/>
                <a:gd name="T12" fmla="*/ 174 w 174"/>
                <a:gd name="T13" fmla="*/ 59 h 117"/>
                <a:gd name="T14" fmla="*/ 172 w 174"/>
                <a:gd name="T15" fmla="*/ 42 h 117"/>
                <a:gd name="T16" fmla="*/ 164 w 174"/>
                <a:gd name="T17" fmla="*/ 27 h 117"/>
                <a:gd name="T18" fmla="*/ 102 w 174"/>
                <a:gd name="T19" fmla="*/ 13 h 117"/>
                <a:gd name="T20" fmla="*/ 84 w 174"/>
                <a:gd name="T21" fmla="*/ 42 h 117"/>
                <a:gd name="T22" fmla="*/ 84 w 174"/>
                <a:gd name="T23" fmla="*/ 51 h 117"/>
                <a:gd name="T24" fmla="*/ 87 w 174"/>
                <a:gd name="T25" fmla="*/ 59 h 117"/>
                <a:gd name="T26" fmla="*/ 98 w 174"/>
                <a:gd name="T27" fmla="*/ 73 h 117"/>
                <a:gd name="T28" fmla="*/ 114 w 174"/>
                <a:gd name="T29" fmla="*/ 79 h 117"/>
                <a:gd name="T30" fmla="*/ 131 w 174"/>
                <a:gd name="T31" fmla="*/ 74 h 117"/>
                <a:gd name="T32" fmla="*/ 140 w 174"/>
                <a:gd name="T33" fmla="*/ 44 h 117"/>
                <a:gd name="T34" fmla="*/ 111 w 174"/>
                <a:gd name="T35" fmla="*/ 37 h 117"/>
                <a:gd name="T36" fmla="*/ 106 w 174"/>
                <a:gd name="T37" fmla="*/ 53 h 117"/>
                <a:gd name="T38" fmla="*/ 119 w 174"/>
                <a:gd name="T39" fmla="*/ 61 h 117"/>
                <a:gd name="T40" fmla="*/ 108 w 174"/>
                <a:gd name="T41" fmla="*/ 52 h 117"/>
                <a:gd name="T42" fmla="*/ 112 w 174"/>
                <a:gd name="T43" fmla="*/ 39 h 117"/>
                <a:gd name="T44" fmla="*/ 126 w 174"/>
                <a:gd name="T45" fmla="*/ 36 h 117"/>
                <a:gd name="T46" fmla="*/ 136 w 174"/>
                <a:gd name="T47" fmla="*/ 45 h 117"/>
                <a:gd name="T48" fmla="*/ 137 w 174"/>
                <a:gd name="T49" fmla="*/ 59 h 117"/>
                <a:gd name="T50" fmla="*/ 128 w 174"/>
                <a:gd name="T51" fmla="*/ 70 h 117"/>
                <a:gd name="T52" fmla="*/ 101 w 174"/>
                <a:gd name="T53" fmla="*/ 68 h 117"/>
                <a:gd name="T54" fmla="*/ 93 w 174"/>
                <a:gd name="T55" fmla="*/ 57 h 117"/>
                <a:gd name="T56" fmla="*/ 91 w 174"/>
                <a:gd name="T57" fmla="*/ 50 h 117"/>
                <a:gd name="T58" fmla="*/ 91 w 174"/>
                <a:gd name="T59" fmla="*/ 43 h 117"/>
                <a:gd name="T60" fmla="*/ 106 w 174"/>
                <a:gd name="T61" fmla="*/ 20 h 117"/>
                <a:gd name="T62" fmla="*/ 119 w 174"/>
                <a:gd name="T63" fmla="*/ 15 h 117"/>
                <a:gd name="T64" fmla="*/ 134 w 174"/>
                <a:gd name="T65" fmla="*/ 16 h 117"/>
                <a:gd name="T66" fmla="*/ 157 w 174"/>
                <a:gd name="T67" fmla="*/ 32 h 117"/>
                <a:gd name="T68" fmla="*/ 165 w 174"/>
                <a:gd name="T69" fmla="*/ 59 h 117"/>
                <a:gd name="T70" fmla="*/ 156 w 174"/>
                <a:gd name="T71" fmla="*/ 86 h 117"/>
                <a:gd name="T72" fmla="*/ 134 w 174"/>
                <a:gd name="T73" fmla="*/ 105 h 117"/>
                <a:gd name="T74" fmla="*/ 120 w 174"/>
                <a:gd name="T75" fmla="*/ 108 h 117"/>
                <a:gd name="T76" fmla="*/ 105 w 174"/>
                <a:gd name="T77" fmla="*/ 107 h 117"/>
                <a:gd name="T78" fmla="*/ 48 w 174"/>
                <a:gd name="T79" fmla="*/ 84 h 117"/>
                <a:gd name="T80" fmla="*/ 0 w 174"/>
                <a:gd name="T81" fmla="*/ 44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0" y="44"/>
                  </a:moveTo>
                  <a:cubicBezTo>
                    <a:pt x="13" y="61"/>
                    <a:pt x="27" y="77"/>
                    <a:pt x="45" y="90"/>
                  </a:cubicBezTo>
                  <a:cubicBezTo>
                    <a:pt x="62" y="102"/>
                    <a:pt x="82" y="112"/>
                    <a:pt x="104" y="116"/>
                  </a:cubicBezTo>
                  <a:cubicBezTo>
                    <a:pt x="109" y="117"/>
                    <a:pt x="115" y="117"/>
                    <a:pt x="120" y="117"/>
                  </a:cubicBezTo>
                  <a:cubicBezTo>
                    <a:pt x="126" y="117"/>
                    <a:pt x="132" y="116"/>
                    <a:pt x="138" y="113"/>
                  </a:cubicBezTo>
                  <a:cubicBezTo>
                    <a:pt x="148" y="109"/>
                    <a:pt x="157" y="101"/>
                    <a:pt x="164" y="92"/>
                  </a:cubicBezTo>
                  <a:cubicBezTo>
                    <a:pt x="170" y="82"/>
                    <a:pt x="173" y="71"/>
                    <a:pt x="174" y="59"/>
                  </a:cubicBezTo>
                  <a:cubicBezTo>
                    <a:pt x="174" y="54"/>
                    <a:pt x="174" y="48"/>
                    <a:pt x="172" y="42"/>
                  </a:cubicBezTo>
                  <a:cubicBezTo>
                    <a:pt x="170" y="37"/>
                    <a:pt x="168" y="31"/>
                    <a:pt x="164" y="27"/>
                  </a:cubicBezTo>
                  <a:cubicBezTo>
                    <a:pt x="151" y="8"/>
                    <a:pt x="123" y="0"/>
                    <a:pt x="102" y="13"/>
                  </a:cubicBezTo>
                  <a:cubicBezTo>
                    <a:pt x="92" y="19"/>
                    <a:pt x="85" y="30"/>
                    <a:pt x="84" y="42"/>
                  </a:cubicBezTo>
                  <a:cubicBezTo>
                    <a:pt x="84" y="45"/>
                    <a:pt x="84" y="48"/>
                    <a:pt x="84" y="51"/>
                  </a:cubicBezTo>
                  <a:cubicBezTo>
                    <a:pt x="85" y="54"/>
                    <a:pt x="86" y="57"/>
                    <a:pt x="87" y="59"/>
                  </a:cubicBezTo>
                  <a:cubicBezTo>
                    <a:pt x="89" y="65"/>
                    <a:pt x="93" y="70"/>
                    <a:pt x="98" y="73"/>
                  </a:cubicBezTo>
                  <a:cubicBezTo>
                    <a:pt x="102" y="76"/>
                    <a:pt x="108" y="78"/>
                    <a:pt x="114" y="79"/>
                  </a:cubicBezTo>
                  <a:cubicBezTo>
                    <a:pt x="120" y="79"/>
                    <a:pt x="126" y="78"/>
                    <a:pt x="131" y="74"/>
                  </a:cubicBezTo>
                  <a:cubicBezTo>
                    <a:pt x="141" y="68"/>
                    <a:pt x="145" y="54"/>
                    <a:pt x="140" y="44"/>
                  </a:cubicBezTo>
                  <a:cubicBezTo>
                    <a:pt x="134" y="33"/>
                    <a:pt x="119" y="29"/>
                    <a:pt x="111" y="37"/>
                  </a:cubicBezTo>
                  <a:cubicBezTo>
                    <a:pt x="106" y="41"/>
                    <a:pt x="105" y="47"/>
                    <a:pt x="106" y="53"/>
                  </a:cubicBezTo>
                  <a:cubicBezTo>
                    <a:pt x="108" y="58"/>
                    <a:pt x="114" y="62"/>
                    <a:pt x="119" y="61"/>
                  </a:cubicBezTo>
                  <a:cubicBezTo>
                    <a:pt x="114" y="61"/>
                    <a:pt x="109" y="57"/>
                    <a:pt x="108" y="52"/>
                  </a:cubicBezTo>
                  <a:cubicBezTo>
                    <a:pt x="106" y="48"/>
                    <a:pt x="108" y="42"/>
                    <a:pt x="112" y="39"/>
                  </a:cubicBezTo>
                  <a:cubicBezTo>
                    <a:pt x="116" y="36"/>
                    <a:pt x="121" y="35"/>
                    <a:pt x="126" y="36"/>
                  </a:cubicBezTo>
                  <a:cubicBezTo>
                    <a:pt x="130" y="37"/>
                    <a:pt x="134" y="41"/>
                    <a:pt x="136" y="45"/>
                  </a:cubicBezTo>
                  <a:cubicBezTo>
                    <a:pt x="138" y="50"/>
                    <a:pt x="138" y="55"/>
                    <a:pt x="137" y="59"/>
                  </a:cubicBezTo>
                  <a:cubicBezTo>
                    <a:pt x="135" y="64"/>
                    <a:pt x="132" y="68"/>
                    <a:pt x="128" y="70"/>
                  </a:cubicBezTo>
                  <a:cubicBezTo>
                    <a:pt x="120" y="75"/>
                    <a:pt x="109" y="74"/>
                    <a:pt x="101" y="68"/>
                  </a:cubicBezTo>
                  <a:cubicBezTo>
                    <a:pt x="98" y="65"/>
                    <a:pt x="95" y="61"/>
                    <a:pt x="93" y="57"/>
                  </a:cubicBezTo>
                  <a:cubicBezTo>
                    <a:pt x="92" y="55"/>
                    <a:pt x="92" y="52"/>
                    <a:pt x="91" y="50"/>
                  </a:cubicBezTo>
                  <a:cubicBezTo>
                    <a:pt x="91" y="48"/>
                    <a:pt x="91" y="45"/>
                    <a:pt x="91" y="43"/>
                  </a:cubicBezTo>
                  <a:cubicBezTo>
                    <a:pt x="93" y="33"/>
                    <a:pt x="98" y="25"/>
                    <a:pt x="106" y="20"/>
                  </a:cubicBezTo>
                  <a:cubicBezTo>
                    <a:pt x="110" y="17"/>
                    <a:pt x="115" y="16"/>
                    <a:pt x="119" y="15"/>
                  </a:cubicBezTo>
                  <a:cubicBezTo>
                    <a:pt x="124" y="15"/>
                    <a:pt x="129" y="15"/>
                    <a:pt x="134" y="16"/>
                  </a:cubicBezTo>
                  <a:cubicBezTo>
                    <a:pt x="143" y="18"/>
                    <a:pt x="151" y="24"/>
                    <a:pt x="157" y="32"/>
                  </a:cubicBezTo>
                  <a:cubicBezTo>
                    <a:pt x="163" y="40"/>
                    <a:pt x="165" y="49"/>
                    <a:pt x="165" y="59"/>
                  </a:cubicBezTo>
                  <a:cubicBezTo>
                    <a:pt x="164" y="69"/>
                    <a:pt x="161" y="78"/>
                    <a:pt x="156" y="86"/>
                  </a:cubicBezTo>
                  <a:cubicBezTo>
                    <a:pt x="150" y="95"/>
                    <a:pt x="143" y="101"/>
                    <a:pt x="134" y="105"/>
                  </a:cubicBezTo>
                  <a:cubicBezTo>
                    <a:pt x="130" y="107"/>
                    <a:pt x="125" y="108"/>
                    <a:pt x="120" y="108"/>
                  </a:cubicBezTo>
                  <a:cubicBezTo>
                    <a:pt x="115" y="108"/>
                    <a:pt x="110" y="108"/>
                    <a:pt x="105" y="107"/>
                  </a:cubicBezTo>
                  <a:cubicBezTo>
                    <a:pt x="85" y="104"/>
                    <a:pt x="66" y="96"/>
                    <a:pt x="48" y="84"/>
                  </a:cubicBezTo>
                  <a:cubicBezTo>
                    <a:pt x="31" y="73"/>
                    <a:pt x="15" y="59"/>
                    <a:pt x="0"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73"/>
            <p:cNvSpPr/>
            <p:nvPr/>
          </p:nvSpPr>
          <p:spPr bwMode="auto">
            <a:xfrm>
              <a:off x="3252788" y="4446588"/>
              <a:ext cx="46038" cy="115888"/>
            </a:xfrm>
            <a:custGeom>
              <a:gdLst>
                <a:gd name="T0" fmla="*/ 8 w 29"/>
                <a:gd name="T1" fmla="*/ 73 h 73"/>
                <a:gd name="T2" fmla="*/ 0 w 29"/>
                <a:gd name="T3" fmla="*/ 70 h 73"/>
                <a:gd name="T4" fmla="*/ 19 w 29"/>
                <a:gd name="T5" fmla="*/ 0 h 73"/>
                <a:gd name="T6" fmla="*/ 29 w 29"/>
                <a:gd name="T7" fmla="*/ 2 h 73"/>
                <a:gd name="T8" fmla="*/ 8 w 29"/>
                <a:gd name="T9" fmla="*/ 73 h 73"/>
              </a:gdLst>
              <a:cxnLst>
                <a:cxn ang="0">
                  <a:pos x="T0" y="T1"/>
                </a:cxn>
                <a:cxn ang="0">
                  <a:pos x="T2" y="T3"/>
                </a:cxn>
                <a:cxn ang="0">
                  <a:pos x="T4" y="T5"/>
                </a:cxn>
                <a:cxn ang="0">
                  <a:pos x="T6" y="T7"/>
                </a:cxn>
                <a:cxn ang="0">
                  <a:pos x="T8" y="T9"/>
                </a:cxn>
              </a:cxnLst>
              <a:rect l="0" t="0" r="r" b="b"/>
              <a:pathLst>
                <a:path w="28" h="73">
                  <a:moveTo>
                    <a:pt x="8" y="73"/>
                  </a:moveTo>
                  <a:lnTo>
                    <a:pt x="0" y="70"/>
                  </a:lnTo>
                  <a:lnTo>
                    <a:pt x="19" y="0"/>
                  </a:lnTo>
                  <a:lnTo>
                    <a:pt x="29" y="2"/>
                  </a:lnTo>
                  <a:lnTo>
                    <a:pt x="8" y="7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4"/>
            <p:cNvSpPr/>
            <p:nvPr/>
          </p:nvSpPr>
          <p:spPr bwMode="auto">
            <a:xfrm>
              <a:off x="3241676" y="4452938"/>
              <a:ext cx="38100" cy="57150"/>
            </a:xfrm>
            <a:custGeom>
              <a:gdLst>
                <a:gd name="T0" fmla="*/ 17 w 24"/>
                <a:gd name="T1" fmla="*/ 36 h 36"/>
                <a:gd name="T2" fmla="*/ 0 w 24"/>
                <a:gd name="T3" fmla="*/ 5 h 36"/>
                <a:gd name="T4" fmla="*/ 7 w 24"/>
                <a:gd name="T5" fmla="*/ 0 h 36"/>
                <a:gd name="T6" fmla="*/ 24 w 24"/>
                <a:gd name="T7" fmla="*/ 31 h 36"/>
                <a:gd name="T8" fmla="*/ 17 w 24"/>
                <a:gd name="T9" fmla="*/ 36 h 36"/>
              </a:gdLst>
              <a:cxnLst>
                <a:cxn ang="0">
                  <a:pos x="T0" y="T1"/>
                </a:cxn>
                <a:cxn ang="0">
                  <a:pos x="T2" y="T3"/>
                </a:cxn>
                <a:cxn ang="0">
                  <a:pos x="T4" y="T5"/>
                </a:cxn>
                <a:cxn ang="0">
                  <a:pos x="T6" y="T7"/>
                </a:cxn>
                <a:cxn ang="0">
                  <a:pos x="T8" y="T9"/>
                </a:cxn>
              </a:cxnLst>
              <a:rect l="0" t="0" r="r" b="b"/>
              <a:pathLst>
                <a:path w="24" h="36">
                  <a:moveTo>
                    <a:pt x="17" y="36"/>
                  </a:moveTo>
                  <a:lnTo>
                    <a:pt x="0" y="5"/>
                  </a:lnTo>
                  <a:lnTo>
                    <a:pt x="7" y="0"/>
                  </a:lnTo>
                  <a:lnTo>
                    <a:pt x="24" y="31"/>
                  </a:lnTo>
                  <a:lnTo>
                    <a:pt x="17"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75"/>
            <p:cNvSpPr/>
            <p:nvPr/>
          </p:nvSpPr>
          <p:spPr bwMode="auto">
            <a:xfrm>
              <a:off x="3271838" y="4471988"/>
              <a:ext cx="57150" cy="41275"/>
            </a:xfrm>
            <a:custGeom>
              <a:gdLst>
                <a:gd name="T0" fmla="*/ 5 w 36"/>
                <a:gd name="T1" fmla="*/ 26 h 26"/>
                <a:gd name="T2" fmla="*/ 0 w 36"/>
                <a:gd name="T3" fmla="*/ 17 h 26"/>
                <a:gd name="T4" fmla="*/ 31 w 36"/>
                <a:gd name="T5" fmla="*/ 0 h 26"/>
                <a:gd name="T6" fmla="*/ 36 w 36"/>
                <a:gd name="T7" fmla="*/ 7 h 26"/>
                <a:gd name="T8" fmla="*/ 5 w 36"/>
                <a:gd name="T9" fmla="*/ 26 h 26"/>
              </a:gdLst>
              <a:cxnLst>
                <a:cxn ang="0">
                  <a:pos x="T0" y="T1"/>
                </a:cxn>
                <a:cxn ang="0">
                  <a:pos x="T2" y="T3"/>
                </a:cxn>
                <a:cxn ang="0">
                  <a:pos x="T4" y="T5"/>
                </a:cxn>
                <a:cxn ang="0">
                  <a:pos x="T6" y="T7"/>
                </a:cxn>
                <a:cxn ang="0">
                  <a:pos x="T8" y="T9"/>
                </a:cxn>
              </a:cxnLst>
              <a:rect l="0" t="0" r="r" b="b"/>
              <a:pathLst>
                <a:path w="36" h="26">
                  <a:moveTo>
                    <a:pt x="5" y="26"/>
                  </a:moveTo>
                  <a:lnTo>
                    <a:pt x="0" y="17"/>
                  </a:lnTo>
                  <a:lnTo>
                    <a:pt x="31" y="0"/>
                  </a:lnTo>
                  <a:lnTo>
                    <a:pt x="36" y="7"/>
                  </a:lnTo>
                  <a:lnTo>
                    <a:pt x="5"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76"/>
            <p:cNvSpPr/>
            <p:nvPr/>
          </p:nvSpPr>
          <p:spPr bwMode="auto">
            <a:xfrm>
              <a:off x="3186113" y="4670425"/>
              <a:ext cx="44450" cy="117475"/>
            </a:xfrm>
            <a:custGeom>
              <a:gdLst>
                <a:gd name="T0" fmla="*/ 9 w 28"/>
                <a:gd name="T1" fmla="*/ 74 h 74"/>
                <a:gd name="T2" fmla="*/ 0 w 28"/>
                <a:gd name="T3" fmla="*/ 71 h 74"/>
                <a:gd name="T4" fmla="*/ 21 w 28"/>
                <a:gd name="T5" fmla="*/ 0 h 74"/>
                <a:gd name="T6" fmla="*/ 28 w 28"/>
                <a:gd name="T7" fmla="*/ 3 h 74"/>
                <a:gd name="T8" fmla="*/ 9 w 28"/>
                <a:gd name="T9" fmla="*/ 74 h 74"/>
              </a:gdLst>
              <a:cxnLst>
                <a:cxn ang="0">
                  <a:pos x="T0" y="T1"/>
                </a:cxn>
                <a:cxn ang="0">
                  <a:pos x="T2" y="T3"/>
                </a:cxn>
                <a:cxn ang="0">
                  <a:pos x="T4" y="T5"/>
                </a:cxn>
                <a:cxn ang="0">
                  <a:pos x="T6" y="T7"/>
                </a:cxn>
                <a:cxn ang="0">
                  <a:pos x="T8" y="T9"/>
                </a:cxn>
              </a:cxnLst>
              <a:rect l="0" t="0" r="r" b="b"/>
              <a:pathLst>
                <a:path w="28" h="74">
                  <a:moveTo>
                    <a:pt x="9" y="74"/>
                  </a:moveTo>
                  <a:lnTo>
                    <a:pt x="0" y="71"/>
                  </a:lnTo>
                  <a:lnTo>
                    <a:pt x="21" y="0"/>
                  </a:lnTo>
                  <a:lnTo>
                    <a:pt x="28" y="3"/>
                  </a:lnTo>
                  <a:lnTo>
                    <a:pt x="9" y="7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77"/>
            <p:cNvSpPr/>
            <p:nvPr/>
          </p:nvSpPr>
          <p:spPr bwMode="auto">
            <a:xfrm>
              <a:off x="3205163" y="4727575"/>
              <a:ext cx="36513" cy="52388"/>
            </a:xfrm>
            <a:custGeom>
              <a:gdLst>
                <a:gd name="T0" fmla="*/ 16 w 23"/>
                <a:gd name="T1" fmla="*/ 33 h 33"/>
                <a:gd name="T2" fmla="*/ 0 w 23"/>
                <a:gd name="T3" fmla="*/ 2 h 33"/>
                <a:gd name="T4" fmla="*/ 7 w 23"/>
                <a:gd name="T5" fmla="*/ 0 h 33"/>
                <a:gd name="T6" fmla="*/ 23 w 23"/>
                <a:gd name="T7" fmla="*/ 30 h 33"/>
                <a:gd name="T8" fmla="*/ 16 w 23"/>
                <a:gd name="T9" fmla="*/ 33 h 33"/>
              </a:gdLst>
              <a:cxnLst>
                <a:cxn ang="0">
                  <a:pos x="T0" y="T1"/>
                </a:cxn>
                <a:cxn ang="0">
                  <a:pos x="T2" y="T3"/>
                </a:cxn>
                <a:cxn ang="0">
                  <a:pos x="T4" y="T5"/>
                </a:cxn>
                <a:cxn ang="0">
                  <a:pos x="T6" y="T7"/>
                </a:cxn>
                <a:cxn ang="0">
                  <a:pos x="T8" y="T9"/>
                </a:cxn>
              </a:cxnLst>
              <a:rect l="0" t="0" r="r" b="b"/>
              <a:pathLst>
                <a:path w="23" h="33">
                  <a:moveTo>
                    <a:pt x="16" y="33"/>
                  </a:moveTo>
                  <a:lnTo>
                    <a:pt x="0" y="2"/>
                  </a:lnTo>
                  <a:lnTo>
                    <a:pt x="7" y="0"/>
                  </a:lnTo>
                  <a:lnTo>
                    <a:pt x="23" y="30"/>
                  </a:lnTo>
                  <a:lnTo>
                    <a:pt x="16"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78"/>
            <p:cNvSpPr/>
            <p:nvPr/>
          </p:nvSpPr>
          <p:spPr bwMode="auto">
            <a:xfrm>
              <a:off x="3155951" y="4722813"/>
              <a:ext cx="55563" cy="38100"/>
            </a:xfrm>
            <a:custGeom>
              <a:gdLst>
                <a:gd name="T0" fmla="*/ 5 w 35"/>
                <a:gd name="T1" fmla="*/ 24 h 24"/>
                <a:gd name="T2" fmla="*/ 0 w 35"/>
                <a:gd name="T3" fmla="*/ 17 h 24"/>
                <a:gd name="T4" fmla="*/ 31 w 35"/>
                <a:gd name="T5" fmla="*/ 0 h 24"/>
                <a:gd name="T6" fmla="*/ 35 w 35"/>
                <a:gd name="T7" fmla="*/ 7 h 24"/>
                <a:gd name="T8" fmla="*/ 5 w 35"/>
                <a:gd name="T9" fmla="*/ 24 h 24"/>
              </a:gdLst>
              <a:cxnLst>
                <a:cxn ang="0">
                  <a:pos x="T0" y="T1"/>
                </a:cxn>
                <a:cxn ang="0">
                  <a:pos x="T2" y="T3"/>
                </a:cxn>
                <a:cxn ang="0">
                  <a:pos x="T4" y="T5"/>
                </a:cxn>
                <a:cxn ang="0">
                  <a:pos x="T6" y="T7"/>
                </a:cxn>
                <a:cxn ang="0">
                  <a:pos x="T8" y="T9"/>
                </a:cxn>
              </a:cxnLst>
              <a:rect l="0" t="0" r="r" b="b"/>
              <a:pathLst>
                <a:path w="35" h="24">
                  <a:moveTo>
                    <a:pt x="5" y="24"/>
                  </a:moveTo>
                  <a:lnTo>
                    <a:pt x="0" y="17"/>
                  </a:lnTo>
                  <a:lnTo>
                    <a:pt x="31" y="0"/>
                  </a:lnTo>
                  <a:lnTo>
                    <a:pt x="35" y="7"/>
                  </a:lnTo>
                  <a:lnTo>
                    <a:pt x="5"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79"/>
            <p:cNvSpPr/>
            <p:nvPr/>
          </p:nvSpPr>
          <p:spPr bwMode="auto">
            <a:xfrm>
              <a:off x="3103563" y="4505325"/>
              <a:ext cx="101600" cy="79375"/>
            </a:xfrm>
            <a:custGeom>
              <a:gdLst>
                <a:gd name="T0" fmla="*/ 59 w 64"/>
                <a:gd name="T1" fmla="*/ 50 h 50"/>
                <a:gd name="T2" fmla="*/ 0 w 64"/>
                <a:gd name="T3" fmla="*/ 7 h 50"/>
                <a:gd name="T4" fmla="*/ 5 w 64"/>
                <a:gd name="T5" fmla="*/ 0 h 50"/>
                <a:gd name="T6" fmla="*/ 64 w 64"/>
                <a:gd name="T7" fmla="*/ 43 h 50"/>
                <a:gd name="T8" fmla="*/ 59 w 64"/>
                <a:gd name="T9" fmla="*/ 50 h 50"/>
              </a:gdLst>
              <a:cxnLst>
                <a:cxn ang="0">
                  <a:pos x="T0" y="T1"/>
                </a:cxn>
                <a:cxn ang="0">
                  <a:pos x="T2" y="T3"/>
                </a:cxn>
                <a:cxn ang="0">
                  <a:pos x="T4" y="T5"/>
                </a:cxn>
                <a:cxn ang="0">
                  <a:pos x="T6" y="T7"/>
                </a:cxn>
                <a:cxn ang="0">
                  <a:pos x="T8" y="T9"/>
                </a:cxn>
              </a:cxnLst>
              <a:rect l="0" t="0" r="r" b="b"/>
              <a:pathLst>
                <a:path w="64" h="50">
                  <a:moveTo>
                    <a:pt x="59" y="50"/>
                  </a:moveTo>
                  <a:lnTo>
                    <a:pt x="0" y="7"/>
                  </a:lnTo>
                  <a:lnTo>
                    <a:pt x="5" y="0"/>
                  </a:lnTo>
                  <a:lnTo>
                    <a:pt x="64" y="43"/>
                  </a:lnTo>
                  <a:lnTo>
                    <a:pt x="59"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80"/>
            <p:cNvSpPr/>
            <p:nvPr/>
          </p:nvSpPr>
          <p:spPr bwMode="auto">
            <a:xfrm>
              <a:off x="3100388" y="4540250"/>
              <a:ext cx="55563" cy="22225"/>
            </a:xfrm>
            <a:custGeom>
              <a:gdLst>
                <a:gd name="T0" fmla="*/ 0 w 35"/>
                <a:gd name="T1" fmla="*/ 14 h 14"/>
                <a:gd name="T2" fmla="*/ 0 w 35"/>
                <a:gd name="T3" fmla="*/ 7 h 14"/>
                <a:gd name="T4" fmla="*/ 33 w 35"/>
                <a:gd name="T5" fmla="*/ 0 h 14"/>
                <a:gd name="T6" fmla="*/ 35 w 35"/>
                <a:gd name="T7" fmla="*/ 9 h 14"/>
                <a:gd name="T8" fmla="*/ 0 w 35"/>
                <a:gd name="T9" fmla="*/ 14 h 14"/>
              </a:gdLst>
              <a:cxnLst>
                <a:cxn ang="0">
                  <a:pos x="T0" y="T1"/>
                </a:cxn>
                <a:cxn ang="0">
                  <a:pos x="T2" y="T3"/>
                </a:cxn>
                <a:cxn ang="0">
                  <a:pos x="T4" y="T5"/>
                </a:cxn>
                <a:cxn ang="0">
                  <a:pos x="T6" y="T7"/>
                </a:cxn>
                <a:cxn ang="0">
                  <a:pos x="T8" y="T9"/>
                </a:cxn>
              </a:cxnLst>
              <a:rect l="0" t="0" r="r" b="b"/>
              <a:pathLst>
                <a:path w="35" h="14">
                  <a:moveTo>
                    <a:pt x="0" y="14"/>
                  </a:moveTo>
                  <a:lnTo>
                    <a:pt x="0" y="7"/>
                  </a:lnTo>
                  <a:lnTo>
                    <a:pt x="33" y="0"/>
                  </a:lnTo>
                  <a:lnTo>
                    <a:pt x="35" y="9"/>
                  </a:lnTo>
                  <a:lnTo>
                    <a:pt x="0"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81"/>
            <p:cNvSpPr/>
            <p:nvPr/>
          </p:nvSpPr>
          <p:spPr bwMode="auto">
            <a:xfrm>
              <a:off x="3136901" y="4486275"/>
              <a:ext cx="26988" cy="60325"/>
            </a:xfrm>
            <a:custGeom>
              <a:gdLst>
                <a:gd name="T0" fmla="*/ 7 w 17"/>
                <a:gd name="T1" fmla="*/ 38 h 38"/>
                <a:gd name="T2" fmla="*/ 0 w 17"/>
                <a:gd name="T3" fmla="*/ 3 h 38"/>
                <a:gd name="T4" fmla="*/ 10 w 17"/>
                <a:gd name="T5" fmla="*/ 0 h 38"/>
                <a:gd name="T6" fmla="*/ 17 w 17"/>
                <a:gd name="T7" fmla="*/ 36 h 38"/>
                <a:gd name="T8" fmla="*/ 7 w 17"/>
                <a:gd name="T9" fmla="*/ 38 h 38"/>
              </a:gdLst>
              <a:cxnLst>
                <a:cxn ang="0">
                  <a:pos x="T0" y="T1"/>
                </a:cxn>
                <a:cxn ang="0">
                  <a:pos x="T2" y="T3"/>
                </a:cxn>
                <a:cxn ang="0">
                  <a:pos x="T4" y="T5"/>
                </a:cxn>
                <a:cxn ang="0">
                  <a:pos x="T6" y="T7"/>
                </a:cxn>
                <a:cxn ang="0">
                  <a:pos x="T8" y="T9"/>
                </a:cxn>
              </a:cxnLst>
              <a:rect l="0" t="0" r="r" b="b"/>
              <a:pathLst>
                <a:path w="17" h="38">
                  <a:moveTo>
                    <a:pt x="7" y="38"/>
                  </a:moveTo>
                  <a:lnTo>
                    <a:pt x="0" y="3"/>
                  </a:lnTo>
                  <a:lnTo>
                    <a:pt x="10" y="0"/>
                  </a:lnTo>
                  <a:lnTo>
                    <a:pt x="17" y="36"/>
                  </a:lnTo>
                  <a:lnTo>
                    <a:pt x="7" y="3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82"/>
            <p:cNvSpPr/>
            <p:nvPr/>
          </p:nvSpPr>
          <p:spPr bwMode="auto">
            <a:xfrm>
              <a:off x="3073401" y="4625975"/>
              <a:ext cx="115888" cy="44450"/>
            </a:xfrm>
            <a:custGeom>
              <a:gdLst>
                <a:gd name="T0" fmla="*/ 2 w 73"/>
                <a:gd name="T1" fmla="*/ 28 h 28"/>
                <a:gd name="T2" fmla="*/ 0 w 73"/>
                <a:gd name="T3" fmla="*/ 19 h 28"/>
                <a:gd name="T4" fmla="*/ 71 w 73"/>
                <a:gd name="T5" fmla="*/ 0 h 28"/>
                <a:gd name="T6" fmla="*/ 73 w 73"/>
                <a:gd name="T7" fmla="*/ 9 h 28"/>
                <a:gd name="T8" fmla="*/ 2 w 73"/>
                <a:gd name="T9" fmla="*/ 28 h 28"/>
              </a:gdLst>
              <a:cxnLst>
                <a:cxn ang="0">
                  <a:pos x="T0" y="T1"/>
                </a:cxn>
                <a:cxn ang="0">
                  <a:pos x="T2" y="T3"/>
                </a:cxn>
                <a:cxn ang="0">
                  <a:pos x="T4" y="T5"/>
                </a:cxn>
                <a:cxn ang="0">
                  <a:pos x="T6" y="T7"/>
                </a:cxn>
                <a:cxn ang="0">
                  <a:pos x="T8" y="T9"/>
                </a:cxn>
              </a:cxnLst>
              <a:rect l="0" t="0" r="r" b="b"/>
              <a:pathLst>
                <a:path w="73" h="28">
                  <a:moveTo>
                    <a:pt x="2" y="28"/>
                  </a:moveTo>
                  <a:lnTo>
                    <a:pt x="0" y="19"/>
                  </a:lnTo>
                  <a:lnTo>
                    <a:pt x="71" y="0"/>
                  </a:lnTo>
                  <a:lnTo>
                    <a:pt x="73" y="9"/>
                  </a:lnTo>
                  <a:lnTo>
                    <a:pt x="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83"/>
            <p:cNvSpPr/>
            <p:nvPr/>
          </p:nvSpPr>
          <p:spPr bwMode="auto">
            <a:xfrm>
              <a:off x="3095626" y="4645025"/>
              <a:ext cx="41275" cy="55563"/>
            </a:xfrm>
            <a:custGeom>
              <a:gdLst>
                <a:gd name="T0" fmla="*/ 10 w 26"/>
                <a:gd name="T1" fmla="*/ 35 h 35"/>
                <a:gd name="T2" fmla="*/ 0 w 26"/>
                <a:gd name="T3" fmla="*/ 30 h 35"/>
                <a:gd name="T4" fmla="*/ 19 w 26"/>
                <a:gd name="T5" fmla="*/ 0 h 35"/>
                <a:gd name="T6" fmla="*/ 26 w 26"/>
                <a:gd name="T7" fmla="*/ 4 h 35"/>
                <a:gd name="T8" fmla="*/ 10 w 26"/>
                <a:gd name="T9" fmla="*/ 35 h 35"/>
              </a:gdLst>
              <a:cxnLst>
                <a:cxn ang="0">
                  <a:pos x="T0" y="T1"/>
                </a:cxn>
                <a:cxn ang="0">
                  <a:pos x="T2" y="T3"/>
                </a:cxn>
                <a:cxn ang="0">
                  <a:pos x="T4" y="T5"/>
                </a:cxn>
                <a:cxn ang="0">
                  <a:pos x="T6" y="T7"/>
                </a:cxn>
                <a:cxn ang="0">
                  <a:pos x="T8" y="T9"/>
                </a:cxn>
              </a:cxnLst>
              <a:rect l="0" t="0" r="r" b="b"/>
              <a:pathLst>
                <a:path w="26" h="35">
                  <a:moveTo>
                    <a:pt x="10" y="35"/>
                  </a:moveTo>
                  <a:lnTo>
                    <a:pt x="0" y="30"/>
                  </a:lnTo>
                  <a:lnTo>
                    <a:pt x="19" y="0"/>
                  </a:lnTo>
                  <a:lnTo>
                    <a:pt x="26" y="4"/>
                  </a:lnTo>
                  <a:lnTo>
                    <a:pt x="10" y="3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84"/>
            <p:cNvSpPr/>
            <p:nvPr/>
          </p:nvSpPr>
          <p:spPr bwMode="auto">
            <a:xfrm>
              <a:off x="3081338" y="4614863"/>
              <a:ext cx="52388" cy="41275"/>
            </a:xfrm>
            <a:custGeom>
              <a:gdLst>
                <a:gd name="T0" fmla="*/ 30 w 33"/>
                <a:gd name="T1" fmla="*/ 26 h 26"/>
                <a:gd name="T2" fmla="*/ 0 w 33"/>
                <a:gd name="T3" fmla="*/ 7 h 26"/>
                <a:gd name="T4" fmla="*/ 2 w 33"/>
                <a:gd name="T5" fmla="*/ 0 h 26"/>
                <a:gd name="T6" fmla="*/ 33 w 33"/>
                <a:gd name="T7" fmla="*/ 16 h 26"/>
                <a:gd name="T8" fmla="*/ 30 w 33"/>
                <a:gd name="T9" fmla="*/ 26 h 26"/>
              </a:gdLst>
              <a:cxnLst>
                <a:cxn ang="0">
                  <a:pos x="T0" y="T1"/>
                </a:cxn>
                <a:cxn ang="0">
                  <a:pos x="T2" y="T3"/>
                </a:cxn>
                <a:cxn ang="0">
                  <a:pos x="T4" y="T5"/>
                </a:cxn>
                <a:cxn ang="0">
                  <a:pos x="T6" y="T7"/>
                </a:cxn>
                <a:cxn ang="0">
                  <a:pos x="T8" y="T9"/>
                </a:cxn>
              </a:cxnLst>
              <a:rect l="0" t="0" r="r" b="b"/>
              <a:pathLst>
                <a:path w="33" h="26">
                  <a:moveTo>
                    <a:pt x="30" y="26"/>
                  </a:moveTo>
                  <a:lnTo>
                    <a:pt x="0" y="7"/>
                  </a:lnTo>
                  <a:lnTo>
                    <a:pt x="2" y="0"/>
                  </a:lnTo>
                  <a:lnTo>
                    <a:pt x="33" y="16"/>
                  </a:lnTo>
                  <a:lnTo>
                    <a:pt x="30"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85"/>
            <p:cNvSpPr/>
            <p:nvPr/>
          </p:nvSpPr>
          <p:spPr bwMode="auto">
            <a:xfrm>
              <a:off x="3276601" y="4651375"/>
              <a:ext cx="82550" cy="101600"/>
            </a:xfrm>
            <a:custGeom>
              <a:gdLst>
                <a:gd name="T0" fmla="*/ 45 w 52"/>
                <a:gd name="T1" fmla="*/ 64 h 64"/>
                <a:gd name="T2" fmla="*/ 0 w 52"/>
                <a:gd name="T3" fmla="*/ 8 h 64"/>
                <a:gd name="T4" fmla="*/ 7 w 52"/>
                <a:gd name="T5" fmla="*/ 0 h 64"/>
                <a:gd name="T6" fmla="*/ 52 w 52"/>
                <a:gd name="T7" fmla="*/ 57 h 64"/>
                <a:gd name="T8" fmla="*/ 45 w 52"/>
                <a:gd name="T9" fmla="*/ 64 h 64"/>
              </a:gdLst>
              <a:cxnLst>
                <a:cxn ang="0">
                  <a:pos x="T0" y="T1"/>
                </a:cxn>
                <a:cxn ang="0">
                  <a:pos x="T2" y="T3"/>
                </a:cxn>
                <a:cxn ang="0">
                  <a:pos x="T4" y="T5"/>
                </a:cxn>
                <a:cxn ang="0">
                  <a:pos x="T6" y="T7"/>
                </a:cxn>
                <a:cxn ang="0">
                  <a:pos x="T8" y="T9"/>
                </a:cxn>
              </a:cxnLst>
              <a:rect l="0" t="0" r="r" b="b"/>
              <a:pathLst>
                <a:path w="52" h="64">
                  <a:moveTo>
                    <a:pt x="45" y="64"/>
                  </a:moveTo>
                  <a:lnTo>
                    <a:pt x="0" y="8"/>
                  </a:lnTo>
                  <a:lnTo>
                    <a:pt x="7" y="0"/>
                  </a:lnTo>
                  <a:lnTo>
                    <a:pt x="52" y="57"/>
                  </a:lnTo>
                  <a:lnTo>
                    <a:pt x="45" y="6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86"/>
            <p:cNvSpPr/>
            <p:nvPr/>
          </p:nvSpPr>
          <p:spPr bwMode="auto">
            <a:xfrm>
              <a:off x="3317876" y="4692650"/>
              <a:ext cx="55563" cy="19050"/>
            </a:xfrm>
            <a:custGeom>
              <a:gdLst>
                <a:gd name="T0" fmla="*/ 0 w 35"/>
                <a:gd name="T1" fmla="*/ 10 h 12"/>
                <a:gd name="T2" fmla="*/ 0 w 35"/>
                <a:gd name="T3" fmla="*/ 0 h 12"/>
                <a:gd name="T4" fmla="*/ 35 w 35"/>
                <a:gd name="T5" fmla="*/ 5 h 12"/>
                <a:gd name="T6" fmla="*/ 35 w 35"/>
                <a:gd name="T7" fmla="*/ 12 h 12"/>
                <a:gd name="T8" fmla="*/ 0 w 35"/>
                <a:gd name="T9" fmla="*/ 10 h 12"/>
              </a:gdLst>
              <a:cxnLst>
                <a:cxn ang="0">
                  <a:pos x="T0" y="T1"/>
                </a:cxn>
                <a:cxn ang="0">
                  <a:pos x="T2" y="T3"/>
                </a:cxn>
                <a:cxn ang="0">
                  <a:pos x="T4" y="T5"/>
                </a:cxn>
                <a:cxn ang="0">
                  <a:pos x="T6" y="T7"/>
                </a:cxn>
                <a:cxn ang="0">
                  <a:pos x="T8" y="T9"/>
                </a:cxn>
              </a:cxnLst>
              <a:rect l="0" t="0" r="r" b="b"/>
              <a:pathLst>
                <a:path w="35" h="12">
                  <a:moveTo>
                    <a:pt x="0" y="10"/>
                  </a:moveTo>
                  <a:lnTo>
                    <a:pt x="0" y="0"/>
                  </a:lnTo>
                  <a:lnTo>
                    <a:pt x="35" y="5"/>
                  </a:lnTo>
                  <a:lnTo>
                    <a:pt x="35" y="12"/>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87"/>
            <p:cNvSpPr/>
            <p:nvPr/>
          </p:nvSpPr>
          <p:spPr bwMode="auto">
            <a:xfrm>
              <a:off x="3306763" y="4700588"/>
              <a:ext cx="17463" cy="57150"/>
            </a:xfrm>
            <a:custGeom>
              <a:gdLst>
                <a:gd name="T0" fmla="*/ 0 w 11"/>
                <a:gd name="T1" fmla="*/ 36 h 36"/>
                <a:gd name="T2" fmla="*/ 2 w 11"/>
                <a:gd name="T3" fmla="*/ 0 h 36"/>
                <a:gd name="T4" fmla="*/ 11 w 11"/>
                <a:gd name="T5" fmla="*/ 0 h 36"/>
                <a:gd name="T6" fmla="*/ 7 w 11"/>
                <a:gd name="T7" fmla="*/ 36 h 36"/>
                <a:gd name="T8" fmla="*/ 0 w 11"/>
                <a:gd name="T9" fmla="*/ 36 h 36"/>
              </a:gdLst>
              <a:cxnLst>
                <a:cxn ang="0">
                  <a:pos x="T0" y="T1"/>
                </a:cxn>
                <a:cxn ang="0">
                  <a:pos x="T2" y="T3"/>
                </a:cxn>
                <a:cxn ang="0">
                  <a:pos x="T4" y="T5"/>
                </a:cxn>
                <a:cxn ang="0">
                  <a:pos x="T6" y="T7"/>
                </a:cxn>
                <a:cxn ang="0">
                  <a:pos x="T8" y="T9"/>
                </a:cxn>
              </a:cxnLst>
              <a:rect l="0" t="0" r="r" b="b"/>
              <a:pathLst>
                <a:path w="11" h="36">
                  <a:moveTo>
                    <a:pt x="0" y="36"/>
                  </a:moveTo>
                  <a:lnTo>
                    <a:pt x="2" y="0"/>
                  </a:lnTo>
                  <a:lnTo>
                    <a:pt x="11" y="0"/>
                  </a:lnTo>
                  <a:lnTo>
                    <a:pt x="7" y="36"/>
                  </a:lnTo>
                  <a:lnTo>
                    <a:pt x="0"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88"/>
            <p:cNvSpPr/>
            <p:nvPr/>
          </p:nvSpPr>
          <p:spPr bwMode="auto">
            <a:xfrm>
              <a:off x="3298826" y="4595813"/>
              <a:ext cx="115888" cy="14288"/>
            </a:xfrm>
            <a:custGeom>
              <a:gdLst>
                <a:gd name="T0" fmla="*/ 0 w 73"/>
                <a:gd name="T1" fmla="*/ 9 h 9"/>
                <a:gd name="T2" fmla="*/ 0 w 73"/>
                <a:gd name="T3" fmla="*/ 2 h 9"/>
                <a:gd name="T4" fmla="*/ 73 w 73"/>
                <a:gd name="T5" fmla="*/ 0 h 9"/>
                <a:gd name="T6" fmla="*/ 73 w 73"/>
                <a:gd name="T7" fmla="*/ 7 h 9"/>
                <a:gd name="T8" fmla="*/ 0 w 73"/>
                <a:gd name="T9" fmla="*/ 9 h 9"/>
              </a:gdLst>
              <a:cxnLst>
                <a:cxn ang="0">
                  <a:pos x="T0" y="T1"/>
                </a:cxn>
                <a:cxn ang="0">
                  <a:pos x="T2" y="T3"/>
                </a:cxn>
                <a:cxn ang="0">
                  <a:pos x="T4" y="T5"/>
                </a:cxn>
                <a:cxn ang="0">
                  <a:pos x="T6" y="T7"/>
                </a:cxn>
                <a:cxn ang="0">
                  <a:pos x="T8" y="T9"/>
                </a:cxn>
              </a:cxnLst>
              <a:rect l="0" t="0" r="r" b="b"/>
              <a:pathLst>
                <a:path w="73" h="9">
                  <a:moveTo>
                    <a:pt x="0" y="9"/>
                  </a:moveTo>
                  <a:lnTo>
                    <a:pt x="0" y="2"/>
                  </a:lnTo>
                  <a:lnTo>
                    <a:pt x="73" y="0"/>
                  </a:lnTo>
                  <a:lnTo>
                    <a:pt x="73" y="7"/>
                  </a:lnTo>
                  <a:lnTo>
                    <a:pt x="0"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89"/>
            <p:cNvSpPr/>
            <p:nvPr/>
          </p:nvSpPr>
          <p:spPr bwMode="auto">
            <a:xfrm>
              <a:off x="3351213" y="4557713"/>
              <a:ext cx="49213" cy="49213"/>
            </a:xfrm>
            <a:custGeom>
              <a:gdLst>
                <a:gd name="T0" fmla="*/ 5 w 31"/>
                <a:gd name="T1" fmla="*/ 31 h 31"/>
                <a:gd name="T2" fmla="*/ 0 w 31"/>
                <a:gd name="T3" fmla="*/ 26 h 31"/>
                <a:gd name="T4" fmla="*/ 24 w 31"/>
                <a:gd name="T5" fmla="*/ 0 h 31"/>
                <a:gd name="T6" fmla="*/ 31 w 31"/>
                <a:gd name="T7" fmla="*/ 5 h 31"/>
                <a:gd name="T8" fmla="*/ 5 w 31"/>
                <a:gd name="T9" fmla="*/ 31 h 31"/>
              </a:gdLst>
              <a:cxnLst>
                <a:cxn ang="0">
                  <a:pos x="T0" y="T1"/>
                </a:cxn>
                <a:cxn ang="0">
                  <a:pos x="T2" y="T3"/>
                </a:cxn>
                <a:cxn ang="0">
                  <a:pos x="T4" y="T5"/>
                </a:cxn>
                <a:cxn ang="0">
                  <a:pos x="T6" y="T7"/>
                </a:cxn>
                <a:cxn ang="0">
                  <a:pos x="T8" y="T9"/>
                </a:cxn>
              </a:cxnLst>
              <a:rect l="0" t="0" r="r" b="b"/>
              <a:pathLst>
                <a:path w="31" h="31">
                  <a:moveTo>
                    <a:pt x="5" y="31"/>
                  </a:moveTo>
                  <a:lnTo>
                    <a:pt x="0" y="26"/>
                  </a:lnTo>
                  <a:lnTo>
                    <a:pt x="24" y="0"/>
                  </a:lnTo>
                  <a:lnTo>
                    <a:pt x="31" y="5"/>
                  </a:lnTo>
                  <a:lnTo>
                    <a:pt x="5"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90"/>
            <p:cNvSpPr/>
            <p:nvPr/>
          </p:nvSpPr>
          <p:spPr bwMode="auto">
            <a:xfrm>
              <a:off x="3351213" y="4598988"/>
              <a:ext cx="49213" cy="49213"/>
            </a:xfrm>
            <a:custGeom>
              <a:gdLst>
                <a:gd name="T0" fmla="*/ 26 w 31"/>
                <a:gd name="T1" fmla="*/ 31 h 31"/>
                <a:gd name="T2" fmla="*/ 0 w 31"/>
                <a:gd name="T3" fmla="*/ 5 h 31"/>
                <a:gd name="T4" fmla="*/ 5 w 31"/>
                <a:gd name="T5" fmla="*/ 0 h 31"/>
                <a:gd name="T6" fmla="*/ 31 w 31"/>
                <a:gd name="T7" fmla="*/ 24 h 31"/>
                <a:gd name="T8" fmla="*/ 26 w 31"/>
                <a:gd name="T9" fmla="*/ 31 h 31"/>
              </a:gdLst>
              <a:cxnLst>
                <a:cxn ang="0">
                  <a:pos x="T0" y="T1"/>
                </a:cxn>
                <a:cxn ang="0">
                  <a:pos x="T2" y="T3"/>
                </a:cxn>
                <a:cxn ang="0">
                  <a:pos x="T4" y="T5"/>
                </a:cxn>
                <a:cxn ang="0">
                  <a:pos x="T6" y="T7"/>
                </a:cxn>
                <a:cxn ang="0">
                  <a:pos x="T8" y="T9"/>
                </a:cxn>
              </a:cxnLst>
              <a:rect l="0" t="0" r="r" b="b"/>
              <a:pathLst>
                <a:path w="31" h="31">
                  <a:moveTo>
                    <a:pt x="26" y="31"/>
                  </a:moveTo>
                  <a:lnTo>
                    <a:pt x="0" y="5"/>
                  </a:lnTo>
                  <a:lnTo>
                    <a:pt x="5" y="0"/>
                  </a:lnTo>
                  <a:lnTo>
                    <a:pt x="31" y="24"/>
                  </a:lnTo>
                  <a:lnTo>
                    <a:pt x="26"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91"/>
            <p:cNvSpPr>
              <a:spLocks noEditPoints="1"/>
            </p:cNvSpPr>
            <p:nvPr/>
          </p:nvSpPr>
          <p:spPr bwMode="auto">
            <a:xfrm>
              <a:off x="3117851" y="4494213"/>
              <a:ext cx="247650" cy="247650"/>
            </a:xfrm>
            <a:custGeom>
              <a:gdLst>
                <a:gd name="T0" fmla="*/ 97 w 156"/>
                <a:gd name="T1" fmla="*/ 156 h 156"/>
                <a:gd name="T2" fmla="*/ 67 w 156"/>
                <a:gd name="T3" fmla="*/ 118 h 156"/>
                <a:gd name="T4" fmla="*/ 19 w 156"/>
                <a:gd name="T5" fmla="*/ 135 h 156"/>
                <a:gd name="T6" fmla="*/ 38 w 156"/>
                <a:gd name="T7" fmla="*/ 88 h 156"/>
                <a:gd name="T8" fmla="*/ 0 w 156"/>
                <a:gd name="T9" fmla="*/ 57 h 156"/>
                <a:gd name="T10" fmla="*/ 50 w 156"/>
                <a:gd name="T11" fmla="*/ 50 h 156"/>
                <a:gd name="T12" fmla="*/ 59 w 156"/>
                <a:gd name="T13" fmla="*/ 0 h 156"/>
                <a:gd name="T14" fmla="*/ 90 w 156"/>
                <a:gd name="T15" fmla="*/ 40 h 156"/>
                <a:gd name="T16" fmla="*/ 137 w 156"/>
                <a:gd name="T17" fmla="*/ 24 h 156"/>
                <a:gd name="T18" fmla="*/ 116 w 156"/>
                <a:gd name="T19" fmla="*/ 69 h 156"/>
                <a:gd name="T20" fmla="*/ 156 w 156"/>
                <a:gd name="T21" fmla="*/ 102 h 156"/>
                <a:gd name="T22" fmla="*/ 107 w 156"/>
                <a:gd name="T23" fmla="*/ 109 h 156"/>
                <a:gd name="T24" fmla="*/ 97 w 156"/>
                <a:gd name="T25" fmla="*/ 156 h 156"/>
                <a:gd name="T26" fmla="*/ 69 w 156"/>
                <a:gd name="T27" fmla="*/ 107 h 156"/>
                <a:gd name="T28" fmla="*/ 69 w 156"/>
                <a:gd name="T29" fmla="*/ 107 h 156"/>
                <a:gd name="T30" fmla="*/ 93 w 156"/>
                <a:gd name="T31" fmla="*/ 137 h 156"/>
                <a:gd name="T32" fmla="*/ 100 w 156"/>
                <a:gd name="T33" fmla="*/ 99 h 156"/>
                <a:gd name="T34" fmla="*/ 135 w 156"/>
                <a:gd name="T35" fmla="*/ 95 h 156"/>
                <a:gd name="T36" fmla="*/ 107 w 156"/>
                <a:gd name="T37" fmla="*/ 71 h 156"/>
                <a:gd name="T38" fmla="*/ 121 w 156"/>
                <a:gd name="T39" fmla="*/ 38 h 156"/>
                <a:gd name="T40" fmla="*/ 85 w 156"/>
                <a:gd name="T41" fmla="*/ 50 h 156"/>
                <a:gd name="T42" fmla="*/ 64 w 156"/>
                <a:gd name="T43" fmla="*/ 21 h 156"/>
                <a:gd name="T44" fmla="*/ 57 w 156"/>
                <a:gd name="T45" fmla="*/ 57 h 156"/>
                <a:gd name="T46" fmla="*/ 22 w 156"/>
                <a:gd name="T47" fmla="*/ 62 h 156"/>
                <a:gd name="T48" fmla="*/ 50 w 156"/>
                <a:gd name="T49" fmla="*/ 85 h 156"/>
                <a:gd name="T50" fmla="*/ 36 w 156"/>
                <a:gd name="T51" fmla="*/ 121 h 156"/>
                <a:gd name="T52" fmla="*/ 69 w 156"/>
                <a:gd name="T53" fmla="*/ 107 h 1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156">
                  <a:moveTo>
                    <a:pt x="97" y="156"/>
                  </a:moveTo>
                  <a:lnTo>
                    <a:pt x="67" y="118"/>
                  </a:lnTo>
                  <a:lnTo>
                    <a:pt x="19" y="135"/>
                  </a:lnTo>
                  <a:lnTo>
                    <a:pt x="38" y="88"/>
                  </a:lnTo>
                  <a:lnTo>
                    <a:pt x="0" y="57"/>
                  </a:lnTo>
                  <a:lnTo>
                    <a:pt x="50" y="50"/>
                  </a:lnTo>
                  <a:lnTo>
                    <a:pt x="59" y="0"/>
                  </a:lnTo>
                  <a:lnTo>
                    <a:pt x="90" y="40"/>
                  </a:lnTo>
                  <a:lnTo>
                    <a:pt x="137" y="24"/>
                  </a:lnTo>
                  <a:lnTo>
                    <a:pt x="116" y="69"/>
                  </a:lnTo>
                  <a:lnTo>
                    <a:pt x="156" y="102"/>
                  </a:lnTo>
                  <a:lnTo>
                    <a:pt x="107" y="109"/>
                  </a:lnTo>
                  <a:lnTo>
                    <a:pt x="97" y="156"/>
                  </a:lnTo>
                  <a:close/>
                  <a:moveTo>
                    <a:pt x="69" y="107"/>
                  </a:moveTo>
                  <a:lnTo>
                    <a:pt x="69" y="107"/>
                  </a:lnTo>
                  <a:lnTo>
                    <a:pt x="93" y="137"/>
                  </a:lnTo>
                  <a:lnTo>
                    <a:pt x="100" y="99"/>
                  </a:lnTo>
                  <a:lnTo>
                    <a:pt x="135" y="95"/>
                  </a:lnTo>
                  <a:lnTo>
                    <a:pt x="107" y="71"/>
                  </a:lnTo>
                  <a:lnTo>
                    <a:pt x="121" y="38"/>
                  </a:lnTo>
                  <a:lnTo>
                    <a:pt x="85" y="50"/>
                  </a:lnTo>
                  <a:lnTo>
                    <a:pt x="64" y="21"/>
                  </a:lnTo>
                  <a:lnTo>
                    <a:pt x="57" y="57"/>
                  </a:lnTo>
                  <a:lnTo>
                    <a:pt x="22" y="62"/>
                  </a:lnTo>
                  <a:lnTo>
                    <a:pt x="50" y="85"/>
                  </a:lnTo>
                  <a:lnTo>
                    <a:pt x="36" y="121"/>
                  </a:lnTo>
                  <a:lnTo>
                    <a:pt x="69" y="10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92"/>
            <p:cNvSpPr>
              <a:spLocks noEditPoints="1"/>
            </p:cNvSpPr>
            <p:nvPr/>
          </p:nvSpPr>
          <p:spPr bwMode="auto">
            <a:xfrm>
              <a:off x="3175001" y="4551363"/>
              <a:ext cx="134938" cy="134938"/>
            </a:xfrm>
            <a:custGeom>
              <a:gdLst>
                <a:gd name="T0" fmla="*/ 52 w 85"/>
                <a:gd name="T1" fmla="*/ 85 h 85"/>
                <a:gd name="T2" fmla="*/ 35 w 85"/>
                <a:gd name="T3" fmla="*/ 63 h 85"/>
                <a:gd name="T4" fmla="*/ 9 w 85"/>
                <a:gd name="T5" fmla="*/ 73 h 85"/>
                <a:gd name="T6" fmla="*/ 21 w 85"/>
                <a:gd name="T7" fmla="*/ 47 h 85"/>
                <a:gd name="T8" fmla="*/ 0 w 85"/>
                <a:gd name="T9" fmla="*/ 30 h 85"/>
                <a:gd name="T10" fmla="*/ 26 w 85"/>
                <a:gd name="T11" fmla="*/ 28 h 85"/>
                <a:gd name="T12" fmla="*/ 31 w 85"/>
                <a:gd name="T13" fmla="*/ 0 h 85"/>
                <a:gd name="T14" fmla="*/ 47 w 85"/>
                <a:gd name="T15" fmla="*/ 21 h 85"/>
                <a:gd name="T16" fmla="*/ 73 w 85"/>
                <a:gd name="T17" fmla="*/ 11 h 85"/>
                <a:gd name="T18" fmla="*/ 64 w 85"/>
                <a:gd name="T19" fmla="*/ 37 h 85"/>
                <a:gd name="T20" fmla="*/ 85 w 85"/>
                <a:gd name="T21" fmla="*/ 54 h 85"/>
                <a:gd name="T22" fmla="*/ 57 w 85"/>
                <a:gd name="T23" fmla="*/ 59 h 85"/>
                <a:gd name="T24" fmla="*/ 52 w 85"/>
                <a:gd name="T25" fmla="*/ 85 h 85"/>
                <a:gd name="T26" fmla="*/ 38 w 85"/>
                <a:gd name="T27" fmla="*/ 54 h 85"/>
                <a:gd name="T28" fmla="*/ 38 w 85"/>
                <a:gd name="T29" fmla="*/ 54 h 85"/>
                <a:gd name="T30" fmla="*/ 47 w 85"/>
                <a:gd name="T31" fmla="*/ 66 h 85"/>
                <a:gd name="T32" fmla="*/ 49 w 85"/>
                <a:gd name="T33" fmla="*/ 52 h 85"/>
                <a:gd name="T34" fmla="*/ 64 w 85"/>
                <a:gd name="T35" fmla="*/ 49 h 85"/>
                <a:gd name="T36" fmla="*/ 52 w 85"/>
                <a:gd name="T37" fmla="*/ 40 h 85"/>
                <a:gd name="T38" fmla="*/ 59 w 85"/>
                <a:gd name="T39" fmla="*/ 28 h 85"/>
                <a:gd name="T40" fmla="*/ 45 w 85"/>
                <a:gd name="T41" fmla="*/ 33 h 85"/>
                <a:gd name="T42" fmla="*/ 38 w 85"/>
                <a:gd name="T43" fmla="*/ 21 h 85"/>
                <a:gd name="T44" fmla="*/ 33 w 85"/>
                <a:gd name="T45" fmla="*/ 35 h 85"/>
                <a:gd name="T46" fmla="*/ 21 w 85"/>
                <a:gd name="T47" fmla="*/ 37 h 85"/>
                <a:gd name="T48" fmla="*/ 31 w 85"/>
                <a:gd name="T49" fmla="*/ 45 h 85"/>
                <a:gd name="T50" fmla="*/ 26 w 85"/>
                <a:gd name="T51" fmla="*/ 59 h 85"/>
                <a:gd name="T52" fmla="*/ 38 w 85"/>
                <a:gd name="T53" fmla="*/ 54 h 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52" y="85"/>
                  </a:moveTo>
                  <a:lnTo>
                    <a:pt x="35" y="63"/>
                  </a:lnTo>
                  <a:lnTo>
                    <a:pt x="9" y="73"/>
                  </a:lnTo>
                  <a:lnTo>
                    <a:pt x="21" y="47"/>
                  </a:lnTo>
                  <a:lnTo>
                    <a:pt x="0" y="30"/>
                  </a:lnTo>
                  <a:lnTo>
                    <a:pt x="26" y="28"/>
                  </a:lnTo>
                  <a:lnTo>
                    <a:pt x="31" y="0"/>
                  </a:lnTo>
                  <a:lnTo>
                    <a:pt x="47" y="21"/>
                  </a:lnTo>
                  <a:lnTo>
                    <a:pt x="73" y="11"/>
                  </a:lnTo>
                  <a:lnTo>
                    <a:pt x="64" y="37"/>
                  </a:lnTo>
                  <a:lnTo>
                    <a:pt x="85" y="54"/>
                  </a:lnTo>
                  <a:lnTo>
                    <a:pt x="57" y="59"/>
                  </a:lnTo>
                  <a:lnTo>
                    <a:pt x="52" y="85"/>
                  </a:lnTo>
                  <a:close/>
                  <a:moveTo>
                    <a:pt x="38" y="54"/>
                  </a:moveTo>
                  <a:lnTo>
                    <a:pt x="38" y="54"/>
                  </a:lnTo>
                  <a:lnTo>
                    <a:pt x="47" y="66"/>
                  </a:lnTo>
                  <a:lnTo>
                    <a:pt x="49" y="52"/>
                  </a:lnTo>
                  <a:lnTo>
                    <a:pt x="64" y="49"/>
                  </a:lnTo>
                  <a:lnTo>
                    <a:pt x="52" y="40"/>
                  </a:lnTo>
                  <a:lnTo>
                    <a:pt x="59" y="28"/>
                  </a:lnTo>
                  <a:lnTo>
                    <a:pt x="45" y="33"/>
                  </a:lnTo>
                  <a:lnTo>
                    <a:pt x="38" y="21"/>
                  </a:lnTo>
                  <a:lnTo>
                    <a:pt x="33" y="35"/>
                  </a:lnTo>
                  <a:lnTo>
                    <a:pt x="21" y="37"/>
                  </a:lnTo>
                  <a:lnTo>
                    <a:pt x="31" y="45"/>
                  </a:lnTo>
                  <a:lnTo>
                    <a:pt x="26" y="59"/>
                  </a:lnTo>
                  <a:lnTo>
                    <a:pt x="38" y="5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93"/>
            <p:cNvSpPr>
              <a:spLocks noEditPoints="1"/>
            </p:cNvSpPr>
            <p:nvPr/>
          </p:nvSpPr>
          <p:spPr bwMode="auto">
            <a:xfrm>
              <a:off x="3125788" y="4689475"/>
              <a:ext cx="41275" cy="44450"/>
            </a:xfrm>
            <a:custGeom>
              <a:gdLst>
                <a:gd name="T0" fmla="*/ 4 w 11"/>
                <a:gd name="T1" fmla="*/ 11 h 12"/>
                <a:gd name="T2" fmla="*/ 0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4"/>
                    <a:pt x="11" y="7"/>
                  </a:cubicBezTo>
                  <a:cubicBezTo>
                    <a:pt x="10" y="10"/>
                    <a:pt x="7" y="12"/>
                    <a:pt x="4" y="11"/>
                  </a:cubicBezTo>
                  <a:close/>
                  <a:moveTo>
                    <a:pt x="6" y="4"/>
                  </a:moveTo>
                  <a:cubicBezTo>
                    <a:pt x="6" y="4"/>
                    <a:pt x="6" y="4"/>
                    <a:pt x="6" y="4"/>
                  </a:cubicBezTo>
                  <a:cubicBezTo>
                    <a:pt x="5" y="4"/>
                    <a:pt x="4" y="4"/>
                    <a:pt x="4" y="5"/>
                  </a:cubicBezTo>
                  <a:cubicBezTo>
                    <a:pt x="4" y="6"/>
                    <a:pt x="4" y="7"/>
                    <a:pt x="5" y="7"/>
                  </a:cubicBezTo>
                  <a:cubicBezTo>
                    <a:pt x="6" y="8"/>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94"/>
            <p:cNvSpPr>
              <a:spLocks noEditPoints="1"/>
            </p:cNvSpPr>
            <p:nvPr/>
          </p:nvSpPr>
          <p:spPr bwMode="auto">
            <a:xfrm>
              <a:off x="3317876" y="4505325"/>
              <a:ext cx="41275" cy="41275"/>
            </a:xfrm>
            <a:custGeom>
              <a:gdLst>
                <a:gd name="T0" fmla="*/ 4 w 11"/>
                <a:gd name="T1" fmla="*/ 10 h 11"/>
                <a:gd name="T2" fmla="*/ 1 w 11"/>
                <a:gd name="T3" fmla="*/ 4 h 11"/>
                <a:gd name="T4" fmla="*/ 7 w 11"/>
                <a:gd name="T5" fmla="*/ 0 h 11"/>
                <a:gd name="T6" fmla="*/ 11 w 11"/>
                <a:gd name="T7" fmla="*/ 7 h 11"/>
                <a:gd name="T8" fmla="*/ 4 w 11"/>
                <a:gd name="T9" fmla="*/ 10 h 11"/>
                <a:gd name="T10" fmla="*/ 6 w 11"/>
                <a:gd name="T11" fmla="*/ 4 h 11"/>
                <a:gd name="T12" fmla="*/ 6 w 11"/>
                <a:gd name="T13" fmla="*/ 4 h 11"/>
                <a:gd name="T14" fmla="*/ 4 w 11"/>
                <a:gd name="T15" fmla="*/ 5 h 11"/>
                <a:gd name="T16" fmla="*/ 5 w 11"/>
                <a:gd name="T17" fmla="*/ 7 h 11"/>
                <a:gd name="T18" fmla="*/ 7 w 11"/>
                <a:gd name="T19" fmla="*/ 6 h 11"/>
                <a:gd name="T20" fmla="*/ 6 w 11"/>
                <a:gd name="T21" fmla="*/ 4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0"/>
                  </a:moveTo>
                  <a:cubicBezTo>
                    <a:pt x="1" y="10"/>
                    <a:pt x="0" y="7"/>
                    <a:pt x="1" y="4"/>
                  </a:cubicBezTo>
                  <a:cubicBezTo>
                    <a:pt x="1" y="1"/>
                    <a:pt x="4" y="0"/>
                    <a:pt x="7" y="0"/>
                  </a:cubicBezTo>
                  <a:cubicBezTo>
                    <a:pt x="10" y="1"/>
                    <a:pt x="11" y="4"/>
                    <a:pt x="11" y="7"/>
                  </a:cubicBezTo>
                  <a:cubicBezTo>
                    <a:pt x="10" y="10"/>
                    <a:pt x="7" y="11"/>
                    <a:pt x="4" y="10"/>
                  </a:cubicBezTo>
                  <a:close/>
                  <a:moveTo>
                    <a:pt x="6" y="4"/>
                  </a:moveTo>
                  <a:cubicBezTo>
                    <a:pt x="6" y="4"/>
                    <a:pt x="6" y="4"/>
                    <a:pt x="6" y="4"/>
                  </a:cubicBezTo>
                  <a:cubicBezTo>
                    <a:pt x="5" y="4"/>
                    <a:pt x="4" y="4"/>
                    <a:pt x="4" y="5"/>
                  </a:cubicBezTo>
                  <a:cubicBezTo>
                    <a:pt x="4" y="6"/>
                    <a:pt x="4" y="7"/>
                    <a:pt x="5" y="7"/>
                  </a:cubicBezTo>
                  <a:cubicBezTo>
                    <a:pt x="6" y="7"/>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95"/>
            <p:cNvSpPr>
              <a:spLocks noEditPoints="1"/>
            </p:cNvSpPr>
            <p:nvPr/>
          </p:nvSpPr>
          <p:spPr bwMode="auto">
            <a:xfrm>
              <a:off x="3186113" y="4464050"/>
              <a:ext cx="44450" cy="46038"/>
            </a:xfrm>
            <a:custGeom>
              <a:gdLst>
                <a:gd name="T0" fmla="*/ 4 w 12"/>
                <a:gd name="T1" fmla="*/ 11 h 12"/>
                <a:gd name="T2" fmla="*/ 1 w 12"/>
                <a:gd name="T3" fmla="*/ 5 h 12"/>
                <a:gd name="T4" fmla="*/ 7 w 12"/>
                <a:gd name="T5" fmla="*/ 1 h 12"/>
                <a:gd name="T6" fmla="*/ 11 w 12"/>
                <a:gd name="T7" fmla="*/ 8 h 12"/>
                <a:gd name="T8" fmla="*/ 4 w 12"/>
                <a:gd name="T9" fmla="*/ 11 h 12"/>
                <a:gd name="T10" fmla="*/ 6 w 12"/>
                <a:gd name="T11" fmla="*/ 5 h 12"/>
                <a:gd name="T12" fmla="*/ 6 w 12"/>
                <a:gd name="T13" fmla="*/ 5 h 12"/>
                <a:gd name="T14" fmla="*/ 4 w 12"/>
                <a:gd name="T15" fmla="*/ 6 h 12"/>
                <a:gd name="T16" fmla="*/ 5 w 12"/>
                <a:gd name="T17" fmla="*/ 8 h 12"/>
                <a:gd name="T18" fmla="*/ 7 w 12"/>
                <a:gd name="T19" fmla="*/ 7 h 12"/>
                <a:gd name="T20" fmla="*/ 6 w 12"/>
                <a:gd name="T21" fmla="*/ 5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4" y="11"/>
                  </a:moveTo>
                  <a:cubicBezTo>
                    <a:pt x="2" y="10"/>
                    <a:pt x="0" y="8"/>
                    <a:pt x="1" y="5"/>
                  </a:cubicBezTo>
                  <a:cubicBezTo>
                    <a:pt x="2" y="2"/>
                    <a:pt x="5" y="0"/>
                    <a:pt x="7" y="1"/>
                  </a:cubicBezTo>
                  <a:cubicBezTo>
                    <a:pt x="10" y="2"/>
                    <a:pt x="12" y="5"/>
                    <a:pt x="11" y="8"/>
                  </a:cubicBezTo>
                  <a:cubicBezTo>
                    <a:pt x="10" y="10"/>
                    <a:pt x="7" y="12"/>
                    <a:pt x="4" y="11"/>
                  </a:cubicBezTo>
                  <a:close/>
                  <a:moveTo>
                    <a:pt x="6" y="5"/>
                  </a:moveTo>
                  <a:cubicBezTo>
                    <a:pt x="6" y="5"/>
                    <a:pt x="6" y="5"/>
                    <a:pt x="6" y="5"/>
                  </a:cubicBezTo>
                  <a:cubicBezTo>
                    <a:pt x="5" y="4"/>
                    <a:pt x="5" y="5"/>
                    <a:pt x="4" y="6"/>
                  </a:cubicBezTo>
                  <a:cubicBezTo>
                    <a:pt x="4" y="7"/>
                    <a:pt x="5" y="8"/>
                    <a:pt x="5" y="8"/>
                  </a:cubicBezTo>
                  <a:cubicBezTo>
                    <a:pt x="6" y="8"/>
                    <a:pt x="7" y="8"/>
                    <a:pt x="7" y="7"/>
                  </a:cubicBezTo>
                  <a:cubicBezTo>
                    <a:pt x="8" y="6"/>
                    <a:pt x="7" y="5"/>
                    <a:pt x="6" y="5"/>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96"/>
            <p:cNvSpPr>
              <a:spLocks noEditPoints="1"/>
            </p:cNvSpPr>
            <p:nvPr/>
          </p:nvSpPr>
          <p:spPr bwMode="auto">
            <a:xfrm>
              <a:off x="3092451" y="4562475"/>
              <a:ext cx="41275" cy="44450"/>
            </a:xfrm>
            <a:custGeom>
              <a:gdLst>
                <a:gd name="T0" fmla="*/ 4 w 11"/>
                <a:gd name="T1" fmla="*/ 11 h 12"/>
                <a:gd name="T2" fmla="*/ 0 w 11"/>
                <a:gd name="T3" fmla="*/ 4 h 12"/>
                <a:gd name="T4" fmla="*/ 7 w 11"/>
                <a:gd name="T5" fmla="*/ 1 h 12"/>
                <a:gd name="T6" fmla="*/ 10 w 11"/>
                <a:gd name="T7" fmla="*/ 7 h 12"/>
                <a:gd name="T8" fmla="*/ 4 w 11"/>
                <a:gd name="T9" fmla="*/ 11 h 12"/>
                <a:gd name="T10" fmla="*/ 6 w 11"/>
                <a:gd name="T11" fmla="*/ 4 h 12"/>
                <a:gd name="T12" fmla="*/ 6 w 11"/>
                <a:gd name="T13" fmla="*/ 4 h 12"/>
                <a:gd name="T14" fmla="*/ 4 w 11"/>
                <a:gd name="T15" fmla="*/ 6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5"/>
                    <a:pt x="10" y="7"/>
                  </a:cubicBezTo>
                  <a:cubicBezTo>
                    <a:pt x="10" y="10"/>
                    <a:pt x="7" y="12"/>
                    <a:pt x="4" y="11"/>
                  </a:cubicBezTo>
                  <a:close/>
                  <a:moveTo>
                    <a:pt x="6" y="4"/>
                  </a:moveTo>
                  <a:cubicBezTo>
                    <a:pt x="6" y="4"/>
                    <a:pt x="6" y="4"/>
                    <a:pt x="6" y="4"/>
                  </a:cubicBezTo>
                  <a:cubicBezTo>
                    <a:pt x="5" y="4"/>
                    <a:pt x="4" y="5"/>
                    <a:pt x="4" y="6"/>
                  </a:cubicBezTo>
                  <a:cubicBezTo>
                    <a:pt x="4" y="6"/>
                    <a:pt x="4" y="7"/>
                    <a:pt x="5" y="7"/>
                  </a:cubicBezTo>
                  <a:cubicBezTo>
                    <a:pt x="6" y="8"/>
                    <a:pt x="7" y="7"/>
                    <a:pt x="7" y="6"/>
                  </a:cubicBezTo>
                  <a:cubicBezTo>
                    <a:pt x="7" y="6"/>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97"/>
            <p:cNvSpPr>
              <a:spLocks noEditPoints="1"/>
            </p:cNvSpPr>
            <p:nvPr/>
          </p:nvSpPr>
          <p:spPr bwMode="auto">
            <a:xfrm>
              <a:off x="3348038" y="4633913"/>
              <a:ext cx="41275" cy="44450"/>
            </a:xfrm>
            <a:custGeom>
              <a:gdLst>
                <a:gd name="T0" fmla="*/ 4 w 11"/>
                <a:gd name="T1" fmla="*/ 11 h 12"/>
                <a:gd name="T2" fmla="*/ 1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1" y="4"/>
                  </a:cubicBezTo>
                  <a:cubicBezTo>
                    <a:pt x="1" y="2"/>
                    <a:pt x="4" y="0"/>
                    <a:pt x="7" y="1"/>
                  </a:cubicBezTo>
                  <a:cubicBezTo>
                    <a:pt x="10" y="2"/>
                    <a:pt x="11" y="5"/>
                    <a:pt x="11" y="7"/>
                  </a:cubicBezTo>
                  <a:cubicBezTo>
                    <a:pt x="10" y="10"/>
                    <a:pt x="7" y="12"/>
                    <a:pt x="4" y="11"/>
                  </a:cubicBezTo>
                  <a:close/>
                  <a:moveTo>
                    <a:pt x="6" y="4"/>
                  </a:moveTo>
                  <a:cubicBezTo>
                    <a:pt x="6" y="4"/>
                    <a:pt x="6" y="4"/>
                    <a:pt x="6" y="4"/>
                  </a:cubicBezTo>
                  <a:cubicBezTo>
                    <a:pt x="5" y="4"/>
                    <a:pt x="4" y="5"/>
                    <a:pt x="4" y="5"/>
                  </a:cubicBezTo>
                  <a:cubicBezTo>
                    <a:pt x="4" y="6"/>
                    <a:pt x="4" y="7"/>
                    <a:pt x="5" y="7"/>
                  </a:cubicBezTo>
                  <a:cubicBezTo>
                    <a:pt x="6" y="8"/>
                    <a:pt x="7" y="7"/>
                    <a:pt x="7" y="6"/>
                  </a:cubicBezTo>
                  <a:cubicBezTo>
                    <a:pt x="7" y="5"/>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00"/>
            <p:cNvSpPr/>
            <p:nvPr/>
          </p:nvSpPr>
          <p:spPr bwMode="auto">
            <a:xfrm>
              <a:off x="1636713" y="4760913"/>
              <a:ext cx="17463" cy="52388"/>
            </a:xfrm>
            <a:custGeom>
              <a:gdLst>
                <a:gd name="T0" fmla="*/ 2 w 11"/>
                <a:gd name="T1" fmla="*/ 33 h 33"/>
                <a:gd name="T2" fmla="*/ 0 w 11"/>
                <a:gd name="T3" fmla="*/ 33 h 33"/>
                <a:gd name="T4" fmla="*/ 9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01"/>
            <p:cNvSpPr/>
            <p:nvPr/>
          </p:nvSpPr>
          <p:spPr bwMode="auto">
            <a:xfrm>
              <a:off x="1628776" y="4764088"/>
              <a:ext cx="19050" cy="26988"/>
            </a:xfrm>
            <a:custGeom>
              <a:gdLst>
                <a:gd name="T0" fmla="*/ 9 w 12"/>
                <a:gd name="T1" fmla="*/ 17 h 17"/>
                <a:gd name="T2" fmla="*/ 0 w 12"/>
                <a:gd name="T3" fmla="*/ 3 h 17"/>
                <a:gd name="T4" fmla="*/ 5 w 12"/>
                <a:gd name="T5" fmla="*/ 0 h 17"/>
                <a:gd name="T6" fmla="*/ 12 w 12"/>
                <a:gd name="T7" fmla="*/ 15 h 17"/>
                <a:gd name="T8" fmla="*/ 9 w 12"/>
                <a:gd name="T9" fmla="*/ 17 h 17"/>
              </a:gdLst>
              <a:cxnLst>
                <a:cxn ang="0">
                  <a:pos x="T0" y="T1"/>
                </a:cxn>
                <a:cxn ang="0">
                  <a:pos x="T2" y="T3"/>
                </a:cxn>
                <a:cxn ang="0">
                  <a:pos x="T4" y="T5"/>
                </a:cxn>
                <a:cxn ang="0">
                  <a:pos x="T6" y="T7"/>
                </a:cxn>
                <a:cxn ang="0">
                  <a:pos x="T8" y="T9"/>
                </a:cxn>
              </a:cxnLst>
              <a:rect l="0" t="0" r="r" b="b"/>
              <a:pathLst>
                <a:path w="12" h="17">
                  <a:moveTo>
                    <a:pt x="9" y="17"/>
                  </a:moveTo>
                  <a:lnTo>
                    <a:pt x="0" y="3"/>
                  </a:lnTo>
                  <a:lnTo>
                    <a:pt x="5" y="0"/>
                  </a:lnTo>
                  <a:lnTo>
                    <a:pt x="12" y="15"/>
                  </a:lnTo>
                  <a:lnTo>
                    <a:pt x="9"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02"/>
            <p:cNvSpPr/>
            <p:nvPr/>
          </p:nvSpPr>
          <p:spPr bwMode="auto">
            <a:xfrm>
              <a:off x="1643063" y="4772025"/>
              <a:ext cx="26988" cy="19050"/>
            </a:xfrm>
            <a:custGeom>
              <a:gdLst>
                <a:gd name="T0" fmla="*/ 3 w 17"/>
                <a:gd name="T1" fmla="*/ 12 h 12"/>
                <a:gd name="T2" fmla="*/ 0 w 17"/>
                <a:gd name="T3" fmla="*/ 10 h 12"/>
                <a:gd name="T4" fmla="*/ 14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10"/>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03"/>
            <p:cNvSpPr/>
            <p:nvPr/>
          </p:nvSpPr>
          <p:spPr bwMode="auto">
            <a:xfrm>
              <a:off x="1606551" y="4862513"/>
              <a:ext cx="17463" cy="52388"/>
            </a:xfrm>
            <a:custGeom>
              <a:gdLst>
                <a:gd name="T0" fmla="*/ 2 w 11"/>
                <a:gd name="T1" fmla="*/ 33 h 33"/>
                <a:gd name="T2" fmla="*/ 0 w 11"/>
                <a:gd name="T3" fmla="*/ 33 h 33"/>
                <a:gd name="T4" fmla="*/ 9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04"/>
            <p:cNvSpPr/>
            <p:nvPr/>
          </p:nvSpPr>
          <p:spPr bwMode="auto">
            <a:xfrm>
              <a:off x="1612901" y="4887913"/>
              <a:ext cx="19050" cy="26988"/>
            </a:xfrm>
            <a:custGeom>
              <a:gdLst>
                <a:gd name="T0" fmla="*/ 7 w 12"/>
                <a:gd name="T1" fmla="*/ 17 h 17"/>
                <a:gd name="T2" fmla="*/ 0 w 12"/>
                <a:gd name="T3" fmla="*/ 3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05"/>
            <p:cNvSpPr/>
            <p:nvPr/>
          </p:nvSpPr>
          <p:spPr bwMode="auto">
            <a:xfrm>
              <a:off x="1590676" y="4887913"/>
              <a:ext cx="26988" cy="15875"/>
            </a:xfrm>
            <a:custGeom>
              <a:gdLst>
                <a:gd name="T0" fmla="*/ 3 w 17"/>
                <a:gd name="T1" fmla="*/ 10 h 10"/>
                <a:gd name="T2" fmla="*/ 0 w 17"/>
                <a:gd name="T3" fmla="*/ 7 h 10"/>
                <a:gd name="T4" fmla="*/ 14 w 17"/>
                <a:gd name="T5" fmla="*/ 0 h 10"/>
                <a:gd name="T6" fmla="*/ 17 w 17"/>
                <a:gd name="T7" fmla="*/ 3 h 10"/>
                <a:gd name="T8" fmla="*/ 3 w 17"/>
                <a:gd name="T9" fmla="*/ 10 h 10"/>
              </a:gdLst>
              <a:cxnLst>
                <a:cxn ang="0">
                  <a:pos x="T0" y="T1"/>
                </a:cxn>
                <a:cxn ang="0">
                  <a:pos x="T2" y="T3"/>
                </a:cxn>
                <a:cxn ang="0">
                  <a:pos x="T4" y="T5"/>
                </a:cxn>
                <a:cxn ang="0">
                  <a:pos x="T6" y="T7"/>
                </a:cxn>
                <a:cxn ang="0">
                  <a:pos x="T8" y="T9"/>
                </a:cxn>
              </a:cxnLst>
              <a:rect l="0" t="0" r="r" b="b"/>
              <a:pathLst>
                <a:path w="17" h="10">
                  <a:moveTo>
                    <a:pt x="3" y="10"/>
                  </a:moveTo>
                  <a:lnTo>
                    <a:pt x="0" y="7"/>
                  </a:lnTo>
                  <a:lnTo>
                    <a:pt x="14" y="0"/>
                  </a:lnTo>
                  <a:lnTo>
                    <a:pt x="17" y="3"/>
                  </a:lnTo>
                  <a:lnTo>
                    <a:pt x="3"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06"/>
            <p:cNvSpPr/>
            <p:nvPr/>
          </p:nvSpPr>
          <p:spPr bwMode="auto">
            <a:xfrm>
              <a:off x="1568451" y="4791075"/>
              <a:ext cx="44450" cy="33338"/>
            </a:xfrm>
            <a:custGeom>
              <a:gdLst>
                <a:gd name="T0" fmla="*/ 26 w 28"/>
                <a:gd name="T1" fmla="*/ 21 h 21"/>
                <a:gd name="T2" fmla="*/ 0 w 28"/>
                <a:gd name="T3" fmla="*/ 2 h 21"/>
                <a:gd name="T4" fmla="*/ 2 w 28"/>
                <a:gd name="T5" fmla="*/ 0 h 21"/>
                <a:gd name="T6" fmla="*/ 28 w 28"/>
                <a:gd name="T7" fmla="*/ 16 h 21"/>
                <a:gd name="T8" fmla="*/ 26 w 28"/>
                <a:gd name="T9" fmla="*/ 21 h 21"/>
              </a:gd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07"/>
            <p:cNvSpPr/>
            <p:nvPr/>
          </p:nvSpPr>
          <p:spPr bwMode="auto">
            <a:xfrm>
              <a:off x="1565276" y="4805363"/>
              <a:ext cx="25400" cy="7938"/>
            </a:xfrm>
            <a:custGeom>
              <a:gdLst>
                <a:gd name="T0" fmla="*/ 2 w 16"/>
                <a:gd name="T1" fmla="*/ 5 h 5"/>
                <a:gd name="T2" fmla="*/ 0 w 16"/>
                <a:gd name="T3" fmla="*/ 3 h 5"/>
                <a:gd name="T4" fmla="*/ 16 w 16"/>
                <a:gd name="T5" fmla="*/ 0 h 5"/>
                <a:gd name="T6" fmla="*/ 16 w 16"/>
                <a:gd name="T7" fmla="*/ 3 h 5"/>
                <a:gd name="T8" fmla="*/ 2 w 16"/>
                <a:gd name="T9" fmla="*/ 5 h 5"/>
              </a:gdLst>
              <a:cxnLst>
                <a:cxn ang="0">
                  <a:pos x="T0" y="T1"/>
                </a:cxn>
                <a:cxn ang="0">
                  <a:pos x="T2" y="T3"/>
                </a:cxn>
                <a:cxn ang="0">
                  <a:pos x="T4" y="T5"/>
                </a:cxn>
                <a:cxn ang="0">
                  <a:pos x="T6" y="T7"/>
                </a:cxn>
                <a:cxn ang="0">
                  <a:pos x="T8" y="T9"/>
                </a:cxn>
              </a:cxnLst>
              <a:rect l="0" t="0" r="r" b="b"/>
              <a:pathLst>
                <a:path w="16" h="5">
                  <a:moveTo>
                    <a:pt x="2" y="5"/>
                  </a:moveTo>
                  <a:lnTo>
                    <a:pt x="0" y="3"/>
                  </a:lnTo>
                  <a:lnTo>
                    <a:pt x="16" y="0"/>
                  </a:lnTo>
                  <a:lnTo>
                    <a:pt x="16" y="3"/>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08"/>
            <p:cNvSpPr/>
            <p:nvPr/>
          </p:nvSpPr>
          <p:spPr bwMode="auto">
            <a:xfrm>
              <a:off x="1582738" y="4779963"/>
              <a:ext cx="12700" cy="25400"/>
            </a:xfrm>
            <a:custGeom>
              <a:gdLst>
                <a:gd name="T0" fmla="*/ 3 w 8"/>
                <a:gd name="T1" fmla="*/ 16 h 16"/>
                <a:gd name="T2" fmla="*/ 0 w 8"/>
                <a:gd name="T3" fmla="*/ 2 h 16"/>
                <a:gd name="T4" fmla="*/ 5 w 8"/>
                <a:gd name="T5" fmla="*/ 0 h 16"/>
                <a:gd name="T6" fmla="*/ 8 w 8"/>
                <a:gd name="T7" fmla="*/ 16 h 16"/>
                <a:gd name="T8" fmla="*/ 3 w 8"/>
                <a:gd name="T9" fmla="*/ 16 h 16"/>
              </a:gdLst>
              <a:cxnLst>
                <a:cxn ang="0">
                  <a:pos x="T0" y="T1"/>
                </a:cxn>
                <a:cxn ang="0">
                  <a:pos x="T2" y="T3"/>
                </a:cxn>
                <a:cxn ang="0">
                  <a:pos x="T4" y="T5"/>
                </a:cxn>
                <a:cxn ang="0">
                  <a:pos x="T6" y="T7"/>
                </a:cxn>
                <a:cxn ang="0">
                  <a:pos x="T8" y="T9"/>
                </a:cxn>
              </a:cxnLst>
              <a:rect l="0" t="0" r="r" b="b"/>
              <a:pathLst>
                <a:path w="8" h="16">
                  <a:moveTo>
                    <a:pt x="3" y="16"/>
                  </a:moveTo>
                  <a:lnTo>
                    <a:pt x="0" y="2"/>
                  </a:lnTo>
                  <a:lnTo>
                    <a:pt x="5" y="0"/>
                  </a:lnTo>
                  <a:lnTo>
                    <a:pt x="8"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09"/>
            <p:cNvSpPr/>
            <p:nvPr/>
          </p:nvSpPr>
          <p:spPr bwMode="auto">
            <a:xfrm>
              <a:off x="1554163" y="4843463"/>
              <a:ext cx="52388" cy="19050"/>
            </a:xfrm>
            <a:custGeom>
              <a:gdLst>
                <a:gd name="T0" fmla="*/ 2 w 33"/>
                <a:gd name="T1" fmla="*/ 12 h 12"/>
                <a:gd name="T2" fmla="*/ 0 w 33"/>
                <a:gd name="T3" fmla="*/ 9 h 12"/>
                <a:gd name="T4" fmla="*/ 33 w 33"/>
                <a:gd name="T5" fmla="*/ 0 h 12"/>
                <a:gd name="T6" fmla="*/ 33 w 33"/>
                <a:gd name="T7" fmla="*/ 5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9"/>
                  </a:lnTo>
                  <a:lnTo>
                    <a:pt x="33" y="0"/>
                  </a:lnTo>
                  <a:lnTo>
                    <a:pt x="33"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10"/>
            <p:cNvSpPr/>
            <p:nvPr/>
          </p:nvSpPr>
          <p:spPr bwMode="auto">
            <a:xfrm>
              <a:off x="1565276" y="4851400"/>
              <a:ext cx="17463" cy="25400"/>
            </a:xfrm>
            <a:custGeom>
              <a:gdLst>
                <a:gd name="T0" fmla="*/ 4 w 11"/>
                <a:gd name="T1" fmla="*/ 16 h 16"/>
                <a:gd name="T2" fmla="*/ 0 w 11"/>
                <a:gd name="T3" fmla="*/ 14 h 16"/>
                <a:gd name="T4" fmla="*/ 9 w 11"/>
                <a:gd name="T5" fmla="*/ 0 h 16"/>
                <a:gd name="T6" fmla="*/ 11 w 11"/>
                <a:gd name="T7" fmla="*/ 2 h 16"/>
                <a:gd name="T8" fmla="*/ 4 w 11"/>
                <a:gd name="T9" fmla="*/ 16 h 16"/>
              </a:gdLst>
              <a:cxnLst>
                <a:cxn ang="0">
                  <a:pos x="T0" y="T1"/>
                </a:cxn>
                <a:cxn ang="0">
                  <a:pos x="T2" y="T3"/>
                </a:cxn>
                <a:cxn ang="0">
                  <a:pos x="T4" y="T5"/>
                </a:cxn>
                <a:cxn ang="0">
                  <a:pos x="T6" y="T7"/>
                </a:cxn>
                <a:cxn ang="0">
                  <a:pos x="T8" y="T9"/>
                </a:cxn>
              </a:cxnLst>
              <a:rect l="0" t="0" r="r" b="b"/>
              <a:pathLst>
                <a:path w="11" h="16">
                  <a:moveTo>
                    <a:pt x="4" y="16"/>
                  </a:moveTo>
                  <a:lnTo>
                    <a:pt x="0" y="14"/>
                  </a:lnTo>
                  <a:lnTo>
                    <a:pt x="9" y="0"/>
                  </a:lnTo>
                  <a:lnTo>
                    <a:pt x="11" y="2"/>
                  </a:lnTo>
                  <a:lnTo>
                    <a:pt x="4"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11"/>
            <p:cNvSpPr/>
            <p:nvPr/>
          </p:nvSpPr>
          <p:spPr bwMode="auto">
            <a:xfrm>
              <a:off x="1557338" y="4840288"/>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12"/>
            <p:cNvSpPr/>
            <p:nvPr/>
          </p:nvSpPr>
          <p:spPr bwMode="auto">
            <a:xfrm>
              <a:off x="1647826" y="4854575"/>
              <a:ext cx="36513" cy="44450"/>
            </a:xfrm>
            <a:custGeom>
              <a:gdLst>
                <a:gd name="T0" fmla="*/ 21 w 23"/>
                <a:gd name="T1" fmla="*/ 28 h 28"/>
                <a:gd name="T2" fmla="*/ 0 w 23"/>
                <a:gd name="T3" fmla="*/ 2 h 28"/>
                <a:gd name="T4" fmla="*/ 2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13"/>
            <p:cNvSpPr/>
            <p:nvPr/>
          </p:nvSpPr>
          <p:spPr bwMode="auto">
            <a:xfrm>
              <a:off x="1665288" y="4873625"/>
              <a:ext cx="26988" cy="7938"/>
            </a:xfrm>
            <a:custGeom>
              <a:gdLst>
                <a:gd name="T0" fmla="*/ 0 w 17"/>
                <a:gd name="T1" fmla="*/ 5 h 5"/>
                <a:gd name="T2" fmla="*/ 0 w 17"/>
                <a:gd name="T3" fmla="*/ 0 h 5"/>
                <a:gd name="T4" fmla="*/ 17 w 17"/>
                <a:gd name="T5" fmla="*/ 2 h 5"/>
                <a:gd name="T6" fmla="*/ 15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5"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14"/>
            <p:cNvSpPr/>
            <p:nvPr/>
          </p:nvSpPr>
          <p:spPr bwMode="auto">
            <a:xfrm>
              <a:off x="1658938" y="4876800"/>
              <a:ext cx="6350" cy="26988"/>
            </a:xfrm>
            <a:custGeom>
              <a:gdLst>
                <a:gd name="T0" fmla="*/ 0 w 4"/>
                <a:gd name="T1" fmla="*/ 17 h 17"/>
                <a:gd name="T2" fmla="*/ 2 w 4"/>
                <a:gd name="T3" fmla="*/ 0 h 17"/>
                <a:gd name="T4" fmla="*/ 4 w 4"/>
                <a:gd name="T5" fmla="*/ 0 h 17"/>
                <a:gd name="T6" fmla="*/ 4 w 4"/>
                <a:gd name="T7" fmla="*/ 17 h 17"/>
                <a:gd name="T8" fmla="*/ 0 w 4"/>
                <a:gd name="T9" fmla="*/ 17 h 17"/>
              </a:gdLst>
              <a:cxnLst>
                <a:cxn ang="0">
                  <a:pos x="T0" y="T1"/>
                </a:cxn>
                <a:cxn ang="0">
                  <a:pos x="T2" y="T3"/>
                </a:cxn>
                <a:cxn ang="0">
                  <a:pos x="T4" y="T5"/>
                </a:cxn>
                <a:cxn ang="0">
                  <a:pos x="T6" y="T7"/>
                </a:cxn>
                <a:cxn ang="0">
                  <a:pos x="T8" y="T9"/>
                </a:cxn>
              </a:cxnLst>
              <a:rect l="0" t="0" r="r" b="b"/>
              <a:pathLst>
                <a:path w="4" h="17">
                  <a:moveTo>
                    <a:pt x="0" y="17"/>
                  </a:moveTo>
                  <a:lnTo>
                    <a:pt x="2" y="0"/>
                  </a:lnTo>
                  <a:lnTo>
                    <a:pt x="4" y="0"/>
                  </a:lnTo>
                  <a:lnTo>
                    <a:pt x="4"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15"/>
            <p:cNvSpPr/>
            <p:nvPr/>
          </p:nvSpPr>
          <p:spPr bwMode="auto">
            <a:xfrm>
              <a:off x="1654176" y="4829175"/>
              <a:ext cx="52388" cy="6350"/>
            </a:xfrm>
            <a:custGeom>
              <a:gdLst>
                <a:gd name="T0" fmla="*/ 0 w 33"/>
                <a:gd name="T1" fmla="*/ 4 h 4"/>
                <a:gd name="T2" fmla="*/ 0 w 33"/>
                <a:gd name="T3" fmla="*/ 2 h 4"/>
                <a:gd name="T4" fmla="*/ 33 w 33"/>
                <a:gd name="T5" fmla="*/ 0 h 4"/>
                <a:gd name="T6" fmla="*/ 33 w 33"/>
                <a:gd name="T7" fmla="*/ 4 h 4"/>
                <a:gd name="T8" fmla="*/ 0 w 33"/>
                <a:gd name="T9" fmla="*/ 4 h 4"/>
              </a:gd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16"/>
            <p:cNvSpPr/>
            <p:nvPr/>
          </p:nvSpPr>
          <p:spPr bwMode="auto">
            <a:xfrm>
              <a:off x="1681163" y="4813300"/>
              <a:ext cx="22225" cy="22225"/>
            </a:xfrm>
            <a:custGeom>
              <a:gdLst>
                <a:gd name="T0" fmla="*/ 2 w 14"/>
                <a:gd name="T1" fmla="*/ 14 h 14"/>
                <a:gd name="T2" fmla="*/ 0 w 14"/>
                <a:gd name="T3" fmla="*/ 12 h 14"/>
                <a:gd name="T4" fmla="*/ 9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17"/>
            <p:cNvSpPr/>
            <p:nvPr/>
          </p:nvSpPr>
          <p:spPr bwMode="auto">
            <a:xfrm>
              <a:off x="1681163" y="4832350"/>
              <a:ext cx="22225" cy="19050"/>
            </a:xfrm>
            <a:custGeom>
              <a:gdLst>
                <a:gd name="T0" fmla="*/ 12 w 14"/>
                <a:gd name="T1" fmla="*/ 12 h 12"/>
                <a:gd name="T2" fmla="*/ 0 w 14"/>
                <a:gd name="T3" fmla="*/ 2 h 12"/>
                <a:gd name="T4" fmla="*/ 2 w 14"/>
                <a:gd name="T5" fmla="*/ 0 h 12"/>
                <a:gd name="T6" fmla="*/ 14 w 14"/>
                <a:gd name="T7" fmla="*/ 9 h 12"/>
                <a:gd name="T8" fmla="*/ 12 w 14"/>
                <a:gd name="T9" fmla="*/ 12 h 12"/>
              </a:gdLst>
              <a:cxnLst>
                <a:cxn ang="0">
                  <a:pos x="T0" y="T1"/>
                </a:cxn>
                <a:cxn ang="0">
                  <a:pos x="T2" y="T3"/>
                </a:cxn>
                <a:cxn ang="0">
                  <a:pos x="T4" y="T5"/>
                </a:cxn>
                <a:cxn ang="0">
                  <a:pos x="T6" y="T7"/>
                </a:cxn>
                <a:cxn ang="0">
                  <a:pos x="T8" y="T9"/>
                </a:cxn>
              </a:cxnLst>
              <a:rect l="0" t="0" r="r" b="b"/>
              <a:pathLst>
                <a:path w="14" h="12">
                  <a:moveTo>
                    <a:pt x="12" y="12"/>
                  </a:moveTo>
                  <a:lnTo>
                    <a:pt x="0" y="2"/>
                  </a:lnTo>
                  <a:lnTo>
                    <a:pt x="2" y="0"/>
                  </a:lnTo>
                  <a:lnTo>
                    <a:pt x="14"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18"/>
            <p:cNvSpPr>
              <a:spLocks noEditPoints="1"/>
            </p:cNvSpPr>
            <p:nvPr/>
          </p:nvSpPr>
          <p:spPr bwMode="auto">
            <a:xfrm>
              <a:off x="1576388" y="4783138"/>
              <a:ext cx="107950" cy="112713"/>
            </a:xfrm>
            <a:custGeom>
              <a:gdLst>
                <a:gd name="T0" fmla="*/ 42 w 68"/>
                <a:gd name="T1" fmla="*/ 71 h 71"/>
                <a:gd name="T2" fmla="*/ 28 w 68"/>
                <a:gd name="T3" fmla="*/ 55 h 71"/>
                <a:gd name="T4" fmla="*/ 7 w 68"/>
                <a:gd name="T5" fmla="*/ 62 h 71"/>
                <a:gd name="T6" fmla="*/ 16 w 68"/>
                <a:gd name="T7" fmla="*/ 40 h 71"/>
                <a:gd name="T8" fmla="*/ 0 w 68"/>
                <a:gd name="T9" fmla="*/ 26 h 71"/>
                <a:gd name="T10" fmla="*/ 21 w 68"/>
                <a:gd name="T11" fmla="*/ 24 h 71"/>
                <a:gd name="T12" fmla="*/ 26 w 68"/>
                <a:gd name="T13" fmla="*/ 0 h 71"/>
                <a:gd name="T14" fmla="*/ 40 w 68"/>
                <a:gd name="T15" fmla="*/ 19 h 71"/>
                <a:gd name="T16" fmla="*/ 61 w 68"/>
                <a:gd name="T17" fmla="*/ 10 h 71"/>
                <a:gd name="T18" fmla="*/ 52 w 68"/>
                <a:gd name="T19" fmla="*/ 31 h 71"/>
                <a:gd name="T20" fmla="*/ 68 w 68"/>
                <a:gd name="T21" fmla="*/ 45 h 71"/>
                <a:gd name="T22" fmla="*/ 47 w 68"/>
                <a:gd name="T23" fmla="*/ 50 h 71"/>
                <a:gd name="T24" fmla="*/ 42 w 68"/>
                <a:gd name="T25" fmla="*/ 71 h 71"/>
                <a:gd name="T26" fmla="*/ 30 w 68"/>
                <a:gd name="T27" fmla="*/ 50 h 71"/>
                <a:gd name="T28" fmla="*/ 30 w 68"/>
                <a:gd name="T29" fmla="*/ 50 h 71"/>
                <a:gd name="T30" fmla="*/ 40 w 68"/>
                <a:gd name="T31" fmla="*/ 62 h 71"/>
                <a:gd name="T32" fmla="*/ 45 w 68"/>
                <a:gd name="T33" fmla="*/ 45 h 71"/>
                <a:gd name="T34" fmla="*/ 61 w 68"/>
                <a:gd name="T35" fmla="*/ 43 h 71"/>
                <a:gd name="T36" fmla="*/ 47 w 68"/>
                <a:gd name="T37" fmla="*/ 33 h 71"/>
                <a:gd name="T38" fmla="*/ 54 w 68"/>
                <a:gd name="T39" fmla="*/ 17 h 71"/>
                <a:gd name="T40" fmla="*/ 38 w 68"/>
                <a:gd name="T41" fmla="*/ 24 h 71"/>
                <a:gd name="T42" fmla="*/ 28 w 68"/>
                <a:gd name="T43" fmla="*/ 10 h 71"/>
                <a:gd name="T44" fmla="*/ 26 w 68"/>
                <a:gd name="T45" fmla="*/ 26 h 71"/>
                <a:gd name="T46" fmla="*/ 9 w 68"/>
                <a:gd name="T47" fmla="*/ 29 h 71"/>
                <a:gd name="T48" fmla="*/ 21 w 68"/>
                <a:gd name="T49" fmla="*/ 38 h 71"/>
                <a:gd name="T50" fmla="*/ 14 w 68"/>
                <a:gd name="T51" fmla="*/ 55 h 71"/>
                <a:gd name="T52" fmla="*/ 30 w 68"/>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1">
                  <a:moveTo>
                    <a:pt x="42" y="71"/>
                  </a:moveTo>
                  <a:lnTo>
                    <a:pt x="28" y="55"/>
                  </a:lnTo>
                  <a:lnTo>
                    <a:pt x="7" y="62"/>
                  </a:lnTo>
                  <a:lnTo>
                    <a:pt x="16" y="40"/>
                  </a:lnTo>
                  <a:lnTo>
                    <a:pt x="0" y="26"/>
                  </a:lnTo>
                  <a:lnTo>
                    <a:pt x="21" y="24"/>
                  </a:lnTo>
                  <a:lnTo>
                    <a:pt x="26" y="0"/>
                  </a:lnTo>
                  <a:lnTo>
                    <a:pt x="40" y="19"/>
                  </a:lnTo>
                  <a:lnTo>
                    <a:pt x="61" y="10"/>
                  </a:lnTo>
                  <a:lnTo>
                    <a:pt x="52" y="31"/>
                  </a:lnTo>
                  <a:lnTo>
                    <a:pt x="68" y="45"/>
                  </a:lnTo>
                  <a:lnTo>
                    <a:pt x="47" y="50"/>
                  </a:lnTo>
                  <a:lnTo>
                    <a:pt x="42" y="71"/>
                  </a:lnTo>
                  <a:close/>
                  <a:moveTo>
                    <a:pt x="30" y="50"/>
                  </a:moveTo>
                  <a:lnTo>
                    <a:pt x="30" y="50"/>
                  </a:lnTo>
                  <a:lnTo>
                    <a:pt x="40" y="62"/>
                  </a:lnTo>
                  <a:lnTo>
                    <a:pt x="45" y="45"/>
                  </a:lnTo>
                  <a:lnTo>
                    <a:pt x="61" y="43"/>
                  </a:lnTo>
                  <a:lnTo>
                    <a:pt x="47" y="33"/>
                  </a:lnTo>
                  <a:lnTo>
                    <a:pt x="54" y="17"/>
                  </a:lnTo>
                  <a:lnTo>
                    <a:pt x="38" y="24"/>
                  </a:lnTo>
                  <a:lnTo>
                    <a:pt x="28" y="10"/>
                  </a:lnTo>
                  <a:lnTo>
                    <a:pt x="26" y="26"/>
                  </a:lnTo>
                  <a:lnTo>
                    <a:pt x="9" y="29"/>
                  </a:lnTo>
                  <a:lnTo>
                    <a:pt x="21" y="38"/>
                  </a:lnTo>
                  <a:lnTo>
                    <a:pt x="14" y="55"/>
                  </a:lnTo>
                  <a:lnTo>
                    <a:pt x="30"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19"/>
            <p:cNvSpPr>
              <a:spLocks noEditPoints="1"/>
            </p:cNvSpPr>
            <p:nvPr/>
          </p:nvSpPr>
          <p:spPr bwMode="auto">
            <a:xfrm>
              <a:off x="1601788" y="4810125"/>
              <a:ext cx="60325" cy="60325"/>
            </a:xfrm>
            <a:custGeom>
              <a:gdLst>
                <a:gd name="T0" fmla="*/ 24 w 38"/>
                <a:gd name="T1" fmla="*/ 38 h 38"/>
                <a:gd name="T2" fmla="*/ 14 w 38"/>
                <a:gd name="T3" fmla="*/ 28 h 38"/>
                <a:gd name="T4" fmla="*/ 5 w 38"/>
                <a:gd name="T5" fmla="*/ 33 h 38"/>
                <a:gd name="T6" fmla="*/ 10 w 38"/>
                <a:gd name="T7" fmla="*/ 21 h 38"/>
                <a:gd name="T8" fmla="*/ 0 w 38"/>
                <a:gd name="T9" fmla="*/ 14 h 38"/>
                <a:gd name="T10" fmla="*/ 12 w 38"/>
                <a:gd name="T11" fmla="*/ 12 h 38"/>
                <a:gd name="T12" fmla="*/ 14 w 38"/>
                <a:gd name="T13" fmla="*/ 0 h 38"/>
                <a:gd name="T14" fmla="*/ 22 w 38"/>
                <a:gd name="T15" fmla="*/ 9 h 38"/>
                <a:gd name="T16" fmla="*/ 33 w 38"/>
                <a:gd name="T17" fmla="*/ 4 h 38"/>
                <a:gd name="T18" fmla="*/ 29 w 38"/>
                <a:gd name="T19" fmla="*/ 16 h 38"/>
                <a:gd name="T20" fmla="*/ 38 w 38"/>
                <a:gd name="T21" fmla="*/ 23 h 38"/>
                <a:gd name="T22" fmla="*/ 24 w 38"/>
                <a:gd name="T23" fmla="*/ 26 h 38"/>
                <a:gd name="T24" fmla="*/ 24 w 38"/>
                <a:gd name="T25" fmla="*/ 38 h 38"/>
                <a:gd name="T26" fmla="*/ 17 w 38"/>
                <a:gd name="T27" fmla="*/ 23 h 38"/>
                <a:gd name="T28" fmla="*/ 17 w 38"/>
                <a:gd name="T29" fmla="*/ 23 h 38"/>
                <a:gd name="T30" fmla="*/ 22 w 38"/>
                <a:gd name="T31" fmla="*/ 28 h 38"/>
                <a:gd name="T32" fmla="*/ 22 w 38"/>
                <a:gd name="T33" fmla="*/ 23 h 38"/>
                <a:gd name="T34" fmla="*/ 29 w 38"/>
                <a:gd name="T35" fmla="*/ 21 h 38"/>
                <a:gd name="T36" fmla="*/ 24 w 38"/>
                <a:gd name="T37" fmla="*/ 19 h 38"/>
                <a:gd name="T38" fmla="*/ 26 w 38"/>
                <a:gd name="T39" fmla="*/ 12 h 38"/>
                <a:gd name="T40" fmla="*/ 19 w 38"/>
                <a:gd name="T41" fmla="*/ 14 h 38"/>
                <a:gd name="T42" fmla="*/ 17 w 38"/>
                <a:gd name="T43" fmla="*/ 9 h 38"/>
                <a:gd name="T44" fmla="*/ 14 w 38"/>
                <a:gd name="T45" fmla="*/ 16 h 38"/>
                <a:gd name="T46" fmla="*/ 7 w 38"/>
                <a:gd name="T47" fmla="*/ 16 h 38"/>
                <a:gd name="T48" fmla="*/ 12 w 38"/>
                <a:gd name="T49" fmla="*/ 21 h 38"/>
                <a:gd name="T50" fmla="*/ 10 w 38"/>
                <a:gd name="T51" fmla="*/ 26 h 38"/>
                <a:gd name="T52" fmla="*/ 17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10" y="21"/>
                  </a:lnTo>
                  <a:lnTo>
                    <a:pt x="0" y="14"/>
                  </a:lnTo>
                  <a:lnTo>
                    <a:pt x="12" y="12"/>
                  </a:lnTo>
                  <a:lnTo>
                    <a:pt x="14" y="0"/>
                  </a:lnTo>
                  <a:lnTo>
                    <a:pt x="22" y="9"/>
                  </a:lnTo>
                  <a:lnTo>
                    <a:pt x="33" y="4"/>
                  </a:lnTo>
                  <a:lnTo>
                    <a:pt x="29" y="16"/>
                  </a:lnTo>
                  <a:lnTo>
                    <a:pt x="38" y="23"/>
                  </a:lnTo>
                  <a:lnTo>
                    <a:pt x="24" y="26"/>
                  </a:lnTo>
                  <a:lnTo>
                    <a:pt x="24" y="38"/>
                  </a:lnTo>
                  <a:close/>
                  <a:moveTo>
                    <a:pt x="17" y="23"/>
                  </a:moveTo>
                  <a:lnTo>
                    <a:pt x="17" y="23"/>
                  </a:lnTo>
                  <a:lnTo>
                    <a:pt x="22" y="28"/>
                  </a:lnTo>
                  <a:lnTo>
                    <a:pt x="22" y="23"/>
                  </a:lnTo>
                  <a:lnTo>
                    <a:pt x="29" y="21"/>
                  </a:lnTo>
                  <a:lnTo>
                    <a:pt x="24" y="19"/>
                  </a:lnTo>
                  <a:lnTo>
                    <a:pt x="26" y="12"/>
                  </a:lnTo>
                  <a:lnTo>
                    <a:pt x="19" y="14"/>
                  </a:lnTo>
                  <a:lnTo>
                    <a:pt x="17" y="9"/>
                  </a:lnTo>
                  <a:lnTo>
                    <a:pt x="14" y="16"/>
                  </a:lnTo>
                  <a:lnTo>
                    <a:pt x="7" y="16"/>
                  </a:lnTo>
                  <a:lnTo>
                    <a:pt x="12" y="21"/>
                  </a:lnTo>
                  <a:lnTo>
                    <a:pt x="10"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20"/>
            <p:cNvSpPr>
              <a:spLocks noEditPoints="1"/>
            </p:cNvSpPr>
            <p:nvPr/>
          </p:nvSpPr>
          <p:spPr bwMode="auto">
            <a:xfrm>
              <a:off x="1579563" y="4873625"/>
              <a:ext cx="19050" cy="19050"/>
            </a:xfrm>
            <a:custGeom>
              <a:gdLst>
                <a:gd name="T0" fmla="*/ 1 w 5"/>
                <a:gd name="T1" fmla="*/ 4 h 5"/>
                <a:gd name="T2" fmla="*/ 0 w 5"/>
                <a:gd name="T3" fmla="*/ 2 h 5"/>
                <a:gd name="T4" fmla="*/ 3 w 5"/>
                <a:gd name="T5" fmla="*/ 0 h 5"/>
                <a:gd name="T6" fmla="*/ 4 w 5"/>
                <a:gd name="T7" fmla="*/ 3 h 5"/>
                <a:gd name="T8" fmla="*/ 1 w 5"/>
                <a:gd name="T9" fmla="*/ 4 h 5"/>
                <a:gd name="T10" fmla="*/ 2 w 5"/>
                <a:gd name="T11" fmla="*/ 1 h 5"/>
                <a:gd name="T12" fmla="*/ 2 w 5"/>
                <a:gd name="T13" fmla="*/ 1 h 5"/>
                <a:gd name="T14" fmla="*/ 1 w 5"/>
                <a:gd name="T15" fmla="*/ 2 h 5"/>
                <a:gd name="T16" fmla="*/ 2 w 5"/>
                <a:gd name="T17" fmla="*/ 3 h 5"/>
                <a:gd name="T18" fmla="*/ 3 w 5"/>
                <a:gd name="T19" fmla="*/ 2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0" y="4"/>
                    <a:pt x="0" y="3"/>
                    <a:pt x="0" y="2"/>
                  </a:cubicBezTo>
                  <a:cubicBezTo>
                    <a:pt x="0" y="0"/>
                    <a:pt x="2" y="0"/>
                    <a:pt x="3" y="0"/>
                  </a:cubicBezTo>
                  <a:cubicBezTo>
                    <a:pt x="4" y="0"/>
                    <a:pt x="5" y="2"/>
                    <a:pt x="4" y="3"/>
                  </a:cubicBezTo>
                  <a:cubicBezTo>
                    <a:pt x="4" y="4"/>
                    <a:pt x="3" y="5"/>
                    <a:pt x="1" y="4"/>
                  </a:cubicBezTo>
                  <a:close/>
                  <a:moveTo>
                    <a:pt x="2" y="1"/>
                  </a:moveTo>
                  <a:cubicBezTo>
                    <a:pt x="2" y="1"/>
                    <a:pt x="2" y="1"/>
                    <a:pt x="2" y="1"/>
                  </a:cubicBezTo>
                  <a:cubicBezTo>
                    <a:pt x="2" y="1"/>
                    <a:pt x="2" y="2"/>
                    <a:pt x="1"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21"/>
            <p:cNvSpPr>
              <a:spLocks noEditPoints="1"/>
            </p:cNvSpPr>
            <p:nvPr/>
          </p:nvSpPr>
          <p:spPr bwMode="auto">
            <a:xfrm>
              <a:off x="1665288"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1" y="3"/>
                    <a:pt x="2" y="3"/>
                    <a:pt x="2" y="4"/>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22"/>
            <p:cNvSpPr>
              <a:spLocks noEditPoints="1"/>
            </p:cNvSpPr>
            <p:nvPr/>
          </p:nvSpPr>
          <p:spPr bwMode="auto">
            <a:xfrm>
              <a:off x="1606551" y="4772025"/>
              <a:ext cx="17463"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4"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23"/>
            <p:cNvSpPr>
              <a:spLocks noEditPoints="1"/>
            </p:cNvSpPr>
            <p:nvPr/>
          </p:nvSpPr>
          <p:spPr bwMode="auto">
            <a:xfrm>
              <a:off x="1560513" y="4813300"/>
              <a:ext cx="22225" cy="22225"/>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2" y="0"/>
                    <a:pt x="4" y="1"/>
                  </a:cubicBezTo>
                  <a:cubicBezTo>
                    <a:pt x="5" y="1"/>
                    <a:pt x="6" y="2"/>
                    <a:pt x="5" y="4"/>
                  </a:cubicBezTo>
                  <a:cubicBezTo>
                    <a:pt x="5" y="5"/>
                    <a:pt x="4" y="6"/>
                    <a:pt x="2" y="5"/>
                  </a:cubicBezTo>
                  <a:close/>
                  <a:moveTo>
                    <a:pt x="3" y="2"/>
                  </a:moveTo>
                  <a:cubicBezTo>
                    <a:pt x="3" y="2"/>
                    <a:pt x="3" y="2"/>
                    <a:pt x="3" y="2"/>
                  </a:cubicBezTo>
                  <a:cubicBezTo>
                    <a:pt x="3" y="2"/>
                    <a:pt x="2" y="2"/>
                    <a:pt x="2" y="3"/>
                  </a:cubicBezTo>
                  <a:cubicBezTo>
                    <a:pt x="2" y="3"/>
                    <a:pt x="2"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24"/>
            <p:cNvSpPr>
              <a:spLocks noEditPoints="1"/>
            </p:cNvSpPr>
            <p:nvPr/>
          </p:nvSpPr>
          <p:spPr bwMode="auto">
            <a:xfrm>
              <a:off x="1677988" y="4846638"/>
              <a:ext cx="17463" cy="19050"/>
            </a:xfrm>
            <a:custGeom>
              <a:gdLst>
                <a:gd name="T0" fmla="*/ 2 w 5"/>
                <a:gd name="T1" fmla="*/ 5 h 5"/>
                <a:gd name="T2" fmla="*/ 1 w 5"/>
                <a:gd name="T3" fmla="*/ 2 h 5"/>
                <a:gd name="T4" fmla="*/ 4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1" y="2"/>
                  </a:cubicBezTo>
                  <a:cubicBezTo>
                    <a:pt x="1" y="1"/>
                    <a:pt x="2" y="0"/>
                    <a:pt x="4" y="0"/>
                  </a:cubicBezTo>
                  <a:cubicBezTo>
                    <a:pt x="5" y="1"/>
                    <a:pt x="5" y="2"/>
                    <a:pt x="5" y="3"/>
                  </a:cubicBezTo>
                  <a:cubicBezTo>
                    <a:pt x="5" y="4"/>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25"/>
            <p:cNvSpPr/>
            <p:nvPr/>
          </p:nvSpPr>
          <p:spPr bwMode="auto">
            <a:xfrm>
              <a:off x="1951038" y="4760913"/>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6"/>
            <p:cNvSpPr/>
            <p:nvPr/>
          </p:nvSpPr>
          <p:spPr bwMode="auto">
            <a:xfrm>
              <a:off x="1947863" y="4764088"/>
              <a:ext cx="19050" cy="26988"/>
            </a:xfrm>
            <a:custGeom>
              <a:gdLst>
                <a:gd name="T0" fmla="*/ 7 w 12"/>
                <a:gd name="T1" fmla="*/ 17 h 17"/>
                <a:gd name="T2" fmla="*/ 0 w 12"/>
                <a:gd name="T3" fmla="*/ 3 h 17"/>
                <a:gd name="T4" fmla="*/ 4 w 12"/>
                <a:gd name="T5" fmla="*/ 0 h 17"/>
                <a:gd name="T6" fmla="*/ 12 w 12"/>
                <a:gd name="T7" fmla="*/ 15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4"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27"/>
            <p:cNvSpPr/>
            <p:nvPr/>
          </p:nvSpPr>
          <p:spPr bwMode="auto">
            <a:xfrm>
              <a:off x="1962151" y="4772025"/>
              <a:ext cx="22225" cy="19050"/>
            </a:xfrm>
            <a:custGeom>
              <a:gdLst>
                <a:gd name="T0" fmla="*/ 3 w 14"/>
                <a:gd name="T1" fmla="*/ 12 h 12"/>
                <a:gd name="T2" fmla="*/ 0 w 14"/>
                <a:gd name="T3" fmla="*/ 10 h 12"/>
                <a:gd name="T4" fmla="*/ 14 w 14"/>
                <a:gd name="T5" fmla="*/ 0 h 12"/>
                <a:gd name="T6" fmla="*/ 14 w 14"/>
                <a:gd name="T7" fmla="*/ 5 h 12"/>
                <a:gd name="T8" fmla="*/ 3 w 14"/>
                <a:gd name="T9" fmla="*/ 12 h 12"/>
              </a:gdLst>
              <a:cxnLst>
                <a:cxn ang="0">
                  <a:pos x="T0" y="T1"/>
                </a:cxn>
                <a:cxn ang="0">
                  <a:pos x="T2" y="T3"/>
                </a:cxn>
                <a:cxn ang="0">
                  <a:pos x="T4" y="T5"/>
                </a:cxn>
                <a:cxn ang="0">
                  <a:pos x="T6" y="T7"/>
                </a:cxn>
                <a:cxn ang="0">
                  <a:pos x="T8" y="T9"/>
                </a:cxn>
              </a:cxnLst>
              <a:rect l="0" t="0" r="r" b="b"/>
              <a:pathLst>
                <a:path w="14" h="12">
                  <a:moveTo>
                    <a:pt x="3" y="12"/>
                  </a:moveTo>
                  <a:lnTo>
                    <a:pt x="0" y="10"/>
                  </a:lnTo>
                  <a:lnTo>
                    <a:pt x="14" y="0"/>
                  </a:lnTo>
                  <a:lnTo>
                    <a:pt x="14"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28"/>
            <p:cNvSpPr/>
            <p:nvPr/>
          </p:nvSpPr>
          <p:spPr bwMode="auto">
            <a:xfrm>
              <a:off x="1925638" y="4862513"/>
              <a:ext cx="17463" cy="52388"/>
            </a:xfrm>
            <a:custGeom>
              <a:gdLst>
                <a:gd name="T0" fmla="*/ 2 w 11"/>
                <a:gd name="T1" fmla="*/ 33 h 33"/>
                <a:gd name="T2" fmla="*/ 0 w 11"/>
                <a:gd name="T3" fmla="*/ 33 h 33"/>
                <a:gd name="T4" fmla="*/ 7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7"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29"/>
            <p:cNvSpPr/>
            <p:nvPr/>
          </p:nvSpPr>
          <p:spPr bwMode="auto">
            <a:xfrm>
              <a:off x="1931988" y="4887913"/>
              <a:ext cx="15875" cy="26988"/>
            </a:xfrm>
            <a:custGeom>
              <a:gdLst>
                <a:gd name="T0" fmla="*/ 7 w 10"/>
                <a:gd name="T1" fmla="*/ 17 h 17"/>
                <a:gd name="T2" fmla="*/ 0 w 10"/>
                <a:gd name="T3" fmla="*/ 3 h 17"/>
                <a:gd name="T4" fmla="*/ 3 w 10"/>
                <a:gd name="T5" fmla="*/ 0 h 17"/>
                <a:gd name="T6" fmla="*/ 10 w 10"/>
                <a:gd name="T7" fmla="*/ 14 h 17"/>
                <a:gd name="T8" fmla="*/ 7 w 10"/>
                <a:gd name="T9" fmla="*/ 17 h 17"/>
              </a:gdLst>
              <a:cxnLst>
                <a:cxn ang="0">
                  <a:pos x="T0" y="T1"/>
                </a:cxn>
                <a:cxn ang="0">
                  <a:pos x="T2" y="T3"/>
                </a:cxn>
                <a:cxn ang="0">
                  <a:pos x="T4" y="T5"/>
                </a:cxn>
                <a:cxn ang="0">
                  <a:pos x="T6" y="T7"/>
                </a:cxn>
                <a:cxn ang="0">
                  <a:pos x="T8" y="T9"/>
                </a:cxn>
              </a:cxnLst>
              <a:rect l="0" t="0" r="r" b="b"/>
              <a:pathLst>
                <a:path w="10" h="17">
                  <a:moveTo>
                    <a:pt x="7" y="17"/>
                  </a:moveTo>
                  <a:lnTo>
                    <a:pt x="0" y="3"/>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30"/>
            <p:cNvSpPr/>
            <p:nvPr/>
          </p:nvSpPr>
          <p:spPr bwMode="auto">
            <a:xfrm>
              <a:off x="1909763" y="4887913"/>
              <a:ext cx="26988" cy="15875"/>
            </a:xfrm>
            <a:custGeom>
              <a:gdLst>
                <a:gd name="T0" fmla="*/ 2 w 17"/>
                <a:gd name="T1" fmla="*/ 10 h 10"/>
                <a:gd name="T2" fmla="*/ 0 w 17"/>
                <a:gd name="T3" fmla="*/ 7 h 10"/>
                <a:gd name="T4" fmla="*/ 14 w 17"/>
                <a:gd name="T5" fmla="*/ 0 h 10"/>
                <a:gd name="T6" fmla="*/ 17 w 17"/>
                <a:gd name="T7" fmla="*/ 3 h 10"/>
                <a:gd name="T8" fmla="*/ 2 w 17"/>
                <a:gd name="T9" fmla="*/ 10 h 10"/>
              </a:gdLst>
              <a:cxnLst>
                <a:cxn ang="0">
                  <a:pos x="T0" y="T1"/>
                </a:cxn>
                <a:cxn ang="0">
                  <a:pos x="T2" y="T3"/>
                </a:cxn>
                <a:cxn ang="0">
                  <a:pos x="T4" y="T5"/>
                </a:cxn>
                <a:cxn ang="0">
                  <a:pos x="T6" y="T7"/>
                </a:cxn>
                <a:cxn ang="0">
                  <a:pos x="T8" y="T9"/>
                </a:cxn>
              </a:cxnLst>
              <a:rect l="0" t="0" r="r" b="b"/>
              <a:pathLst>
                <a:path w="17" h="10">
                  <a:moveTo>
                    <a:pt x="2" y="10"/>
                  </a:moveTo>
                  <a:lnTo>
                    <a:pt x="0" y="7"/>
                  </a:lnTo>
                  <a:lnTo>
                    <a:pt x="14" y="0"/>
                  </a:lnTo>
                  <a:lnTo>
                    <a:pt x="17"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31"/>
            <p:cNvSpPr/>
            <p:nvPr/>
          </p:nvSpPr>
          <p:spPr bwMode="auto">
            <a:xfrm>
              <a:off x="1884363" y="4791075"/>
              <a:ext cx="47625" cy="33338"/>
            </a:xfrm>
            <a:custGeom>
              <a:gdLst>
                <a:gd name="T0" fmla="*/ 28 w 30"/>
                <a:gd name="T1" fmla="*/ 21 h 21"/>
                <a:gd name="T2" fmla="*/ 0 w 30"/>
                <a:gd name="T3" fmla="*/ 2 h 21"/>
                <a:gd name="T4" fmla="*/ 2 w 30"/>
                <a:gd name="T5" fmla="*/ 0 h 21"/>
                <a:gd name="T6" fmla="*/ 30 w 30"/>
                <a:gd name="T7" fmla="*/ 16 h 21"/>
                <a:gd name="T8" fmla="*/ 28 w 30"/>
                <a:gd name="T9" fmla="*/ 21 h 21"/>
              </a:gd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32"/>
            <p:cNvSpPr/>
            <p:nvPr/>
          </p:nvSpPr>
          <p:spPr bwMode="auto">
            <a:xfrm>
              <a:off x="1884363" y="4805363"/>
              <a:ext cx="25400" cy="7938"/>
            </a:xfrm>
            <a:custGeom>
              <a:gdLst>
                <a:gd name="T0" fmla="*/ 0 w 16"/>
                <a:gd name="T1" fmla="*/ 5 h 5"/>
                <a:gd name="T2" fmla="*/ 0 w 16"/>
                <a:gd name="T3" fmla="*/ 3 h 5"/>
                <a:gd name="T4" fmla="*/ 16 w 16"/>
                <a:gd name="T5" fmla="*/ 0 h 5"/>
                <a:gd name="T6" fmla="*/ 16 w 16"/>
                <a:gd name="T7" fmla="*/ 3 h 5"/>
                <a:gd name="T8" fmla="*/ 0 w 16"/>
                <a:gd name="T9" fmla="*/ 5 h 5"/>
              </a:gdLst>
              <a:cxnLst>
                <a:cxn ang="0">
                  <a:pos x="T0" y="T1"/>
                </a:cxn>
                <a:cxn ang="0">
                  <a:pos x="T2" y="T3"/>
                </a:cxn>
                <a:cxn ang="0">
                  <a:pos x="T4" y="T5"/>
                </a:cxn>
                <a:cxn ang="0">
                  <a:pos x="T6" y="T7"/>
                </a:cxn>
                <a:cxn ang="0">
                  <a:pos x="T8" y="T9"/>
                </a:cxn>
              </a:cxnLst>
              <a:rect l="0" t="0" r="r" b="b"/>
              <a:pathLst>
                <a:path w="16" h="5">
                  <a:moveTo>
                    <a:pt x="0" y="5"/>
                  </a:moveTo>
                  <a:lnTo>
                    <a:pt x="0" y="3"/>
                  </a:lnTo>
                  <a:lnTo>
                    <a:pt x="16"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33"/>
            <p:cNvSpPr/>
            <p:nvPr/>
          </p:nvSpPr>
          <p:spPr bwMode="auto">
            <a:xfrm>
              <a:off x="1901826" y="4779963"/>
              <a:ext cx="11113" cy="25400"/>
            </a:xfrm>
            <a:custGeom>
              <a:gdLst>
                <a:gd name="T0" fmla="*/ 3 w 7"/>
                <a:gd name="T1" fmla="*/ 16 h 16"/>
                <a:gd name="T2" fmla="*/ 0 w 7"/>
                <a:gd name="T3" fmla="*/ 2 h 16"/>
                <a:gd name="T4" fmla="*/ 3 w 7"/>
                <a:gd name="T5" fmla="*/ 0 h 16"/>
                <a:gd name="T6" fmla="*/ 7 w 7"/>
                <a:gd name="T7" fmla="*/ 16 h 16"/>
                <a:gd name="T8" fmla="*/ 3 w 7"/>
                <a:gd name="T9" fmla="*/ 16 h 16"/>
              </a:gdLst>
              <a:cxnLst>
                <a:cxn ang="0">
                  <a:pos x="T0" y="T1"/>
                </a:cxn>
                <a:cxn ang="0">
                  <a:pos x="T2" y="T3"/>
                </a:cxn>
                <a:cxn ang="0">
                  <a:pos x="T4" y="T5"/>
                </a:cxn>
                <a:cxn ang="0">
                  <a:pos x="T6" y="T7"/>
                </a:cxn>
                <a:cxn ang="0">
                  <a:pos x="T8" y="T9"/>
                </a:cxn>
              </a:cxnLst>
              <a:rect l="0" t="0" r="r" b="b"/>
              <a:pathLst>
                <a:path w="7" h="16">
                  <a:moveTo>
                    <a:pt x="3" y="16"/>
                  </a:moveTo>
                  <a:lnTo>
                    <a:pt x="0" y="2"/>
                  </a:lnTo>
                  <a:lnTo>
                    <a:pt x="3" y="0"/>
                  </a:lnTo>
                  <a:lnTo>
                    <a:pt x="7"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34"/>
            <p:cNvSpPr/>
            <p:nvPr/>
          </p:nvSpPr>
          <p:spPr bwMode="auto">
            <a:xfrm>
              <a:off x="1871663" y="4843463"/>
              <a:ext cx="53975" cy="19050"/>
            </a:xfrm>
            <a:custGeom>
              <a:gdLst>
                <a:gd name="T0" fmla="*/ 0 w 34"/>
                <a:gd name="T1" fmla="*/ 12 h 12"/>
                <a:gd name="T2" fmla="*/ 0 w 34"/>
                <a:gd name="T3" fmla="*/ 9 h 12"/>
                <a:gd name="T4" fmla="*/ 31 w 34"/>
                <a:gd name="T5" fmla="*/ 0 h 12"/>
                <a:gd name="T6" fmla="*/ 34 w 34"/>
                <a:gd name="T7" fmla="*/ 5 h 12"/>
                <a:gd name="T8" fmla="*/ 0 w 34"/>
                <a:gd name="T9" fmla="*/ 12 h 12"/>
              </a:gdLst>
              <a:cxnLst>
                <a:cxn ang="0">
                  <a:pos x="T0" y="T1"/>
                </a:cxn>
                <a:cxn ang="0">
                  <a:pos x="T2" y="T3"/>
                </a:cxn>
                <a:cxn ang="0">
                  <a:pos x="T4" y="T5"/>
                </a:cxn>
                <a:cxn ang="0">
                  <a:pos x="T6" y="T7"/>
                </a:cxn>
                <a:cxn ang="0">
                  <a:pos x="T8" y="T9"/>
                </a:cxn>
              </a:cxnLst>
              <a:rect l="0" t="0" r="r" b="b"/>
              <a:pathLst>
                <a:path w="34" h="12">
                  <a:moveTo>
                    <a:pt x="0" y="12"/>
                  </a:moveTo>
                  <a:lnTo>
                    <a:pt x="0" y="9"/>
                  </a:lnTo>
                  <a:lnTo>
                    <a:pt x="31" y="0"/>
                  </a:lnTo>
                  <a:lnTo>
                    <a:pt x="34"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35"/>
            <p:cNvSpPr/>
            <p:nvPr/>
          </p:nvSpPr>
          <p:spPr bwMode="auto">
            <a:xfrm>
              <a:off x="1884363" y="4851400"/>
              <a:ext cx="17463" cy="25400"/>
            </a:xfrm>
            <a:custGeom>
              <a:gdLst>
                <a:gd name="T0" fmla="*/ 2 w 11"/>
                <a:gd name="T1" fmla="*/ 16 h 16"/>
                <a:gd name="T2" fmla="*/ 0 w 11"/>
                <a:gd name="T3" fmla="*/ 14 h 16"/>
                <a:gd name="T4" fmla="*/ 7 w 11"/>
                <a:gd name="T5" fmla="*/ 0 h 16"/>
                <a:gd name="T6" fmla="*/ 11 w 11"/>
                <a:gd name="T7" fmla="*/ 2 h 16"/>
                <a:gd name="T8" fmla="*/ 2 w 11"/>
                <a:gd name="T9" fmla="*/ 16 h 16"/>
              </a:gdLst>
              <a:cxnLst>
                <a:cxn ang="0">
                  <a:pos x="T0" y="T1"/>
                </a:cxn>
                <a:cxn ang="0">
                  <a:pos x="T2" y="T3"/>
                </a:cxn>
                <a:cxn ang="0">
                  <a:pos x="T4" y="T5"/>
                </a:cxn>
                <a:cxn ang="0">
                  <a:pos x="T6" y="T7"/>
                </a:cxn>
                <a:cxn ang="0">
                  <a:pos x="T8" y="T9"/>
                </a:cxn>
              </a:cxnLst>
              <a:rect l="0" t="0" r="r" b="b"/>
              <a:pathLst>
                <a:path w="11" h="16">
                  <a:moveTo>
                    <a:pt x="2" y="16"/>
                  </a:moveTo>
                  <a:lnTo>
                    <a:pt x="0" y="14"/>
                  </a:lnTo>
                  <a:lnTo>
                    <a:pt x="7" y="0"/>
                  </a:lnTo>
                  <a:lnTo>
                    <a:pt x="11"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36"/>
            <p:cNvSpPr/>
            <p:nvPr/>
          </p:nvSpPr>
          <p:spPr bwMode="auto">
            <a:xfrm>
              <a:off x="1876426" y="4840288"/>
              <a:ext cx="22225" cy="14288"/>
            </a:xfrm>
            <a:custGeom>
              <a:gdLst>
                <a:gd name="T0" fmla="*/ 14 w 14"/>
                <a:gd name="T1" fmla="*/ 9 h 9"/>
                <a:gd name="T2" fmla="*/ 0 w 14"/>
                <a:gd name="T3" fmla="*/ 2 h 9"/>
                <a:gd name="T4" fmla="*/ 2 w 14"/>
                <a:gd name="T5" fmla="*/ 0 h 9"/>
                <a:gd name="T6" fmla="*/ 14 w 14"/>
                <a:gd name="T7" fmla="*/ 7 h 9"/>
                <a:gd name="T8" fmla="*/ 14 w 14"/>
                <a:gd name="T9" fmla="*/ 9 h 9"/>
              </a:gdLst>
              <a:cxnLst>
                <a:cxn ang="0">
                  <a:pos x="T0" y="T1"/>
                </a:cxn>
                <a:cxn ang="0">
                  <a:pos x="T2" y="T3"/>
                </a:cxn>
                <a:cxn ang="0">
                  <a:pos x="T4" y="T5"/>
                </a:cxn>
                <a:cxn ang="0">
                  <a:pos x="T6" y="T7"/>
                </a:cxn>
                <a:cxn ang="0">
                  <a:pos x="T8" y="T9"/>
                </a:cxn>
              </a:cxnLst>
              <a:rect l="0" t="0" r="r" b="b"/>
              <a:pathLst>
                <a:path w="14" h="9">
                  <a:moveTo>
                    <a:pt x="14" y="9"/>
                  </a:moveTo>
                  <a:lnTo>
                    <a:pt x="0" y="2"/>
                  </a:lnTo>
                  <a:lnTo>
                    <a:pt x="2" y="0"/>
                  </a:lnTo>
                  <a:lnTo>
                    <a:pt x="14"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37"/>
            <p:cNvSpPr/>
            <p:nvPr/>
          </p:nvSpPr>
          <p:spPr bwMode="auto">
            <a:xfrm>
              <a:off x="1962151" y="4854575"/>
              <a:ext cx="38100" cy="44450"/>
            </a:xfrm>
            <a:custGeom>
              <a:gdLst>
                <a:gd name="T0" fmla="*/ 21 w 24"/>
                <a:gd name="T1" fmla="*/ 28 h 28"/>
                <a:gd name="T2" fmla="*/ 0 w 24"/>
                <a:gd name="T3" fmla="*/ 2 h 28"/>
                <a:gd name="T4" fmla="*/ 5 w 24"/>
                <a:gd name="T5" fmla="*/ 0 h 28"/>
                <a:gd name="T6" fmla="*/ 24 w 24"/>
                <a:gd name="T7" fmla="*/ 26 h 28"/>
                <a:gd name="T8" fmla="*/ 21 w 24"/>
                <a:gd name="T9" fmla="*/ 28 h 28"/>
              </a:gdLst>
              <a:cxnLst>
                <a:cxn ang="0">
                  <a:pos x="T0" y="T1"/>
                </a:cxn>
                <a:cxn ang="0">
                  <a:pos x="T2" y="T3"/>
                </a:cxn>
                <a:cxn ang="0">
                  <a:pos x="T4" y="T5"/>
                </a:cxn>
                <a:cxn ang="0">
                  <a:pos x="T6" y="T7"/>
                </a:cxn>
                <a:cxn ang="0">
                  <a:pos x="T8" y="T9"/>
                </a:cxn>
              </a:cxnLst>
              <a:rect l="0" t="0" r="r" b="b"/>
              <a:pathLst>
                <a:path w="24" h="28">
                  <a:moveTo>
                    <a:pt x="21" y="28"/>
                  </a:moveTo>
                  <a:lnTo>
                    <a:pt x="0" y="2"/>
                  </a:lnTo>
                  <a:lnTo>
                    <a:pt x="5"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38"/>
            <p:cNvSpPr/>
            <p:nvPr/>
          </p:nvSpPr>
          <p:spPr bwMode="auto">
            <a:xfrm>
              <a:off x="1981201" y="4873625"/>
              <a:ext cx="26988" cy="7938"/>
            </a:xfrm>
            <a:custGeom>
              <a:gdLst>
                <a:gd name="T0" fmla="*/ 0 w 17"/>
                <a:gd name="T1" fmla="*/ 5 h 5"/>
                <a:gd name="T2" fmla="*/ 0 w 17"/>
                <a:gd name="T3" fmla="*/ 0 h 5"/>
                <a:gd name="T4" fmla="*/ 17 w 17"/>
                <a:gd name="T5" fmla="*/ 2 h 5"/>
                <a:gd name="T6" fmla="*/ 17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39"/>
            <p:cNvSpPr/>
            <p:nvPr/>
          </p:nvSpPr>
          <p:spPr bwMode="auto">
            <a:xfrm>
              <a:off x="1978026" y="4876800"/>
              <a:ext cx="6350" cy="26988"/>
            </a:xfrm>
            <a:custGeom>
              <a:gdLst>
                <a:gd name="T0" fmla="*/ 0 w 4"/>
                <a:gd name="T1" fmla="*/ 17 h 17"/>
                <a:gd name="T2" fmla="*/ 0 w 4"/>
                <a:gd name="T3" fmla="*/ 0 h 17"/>
                <a:gd name="T4" fmla="*/ 4 w 4"/>
                <a:gd name="T5" fmla="*/ 0 h 17"/>
                <a:gd name="T6" fmla="*/ 2 w 4"/>
                <a:gd name="T7" fmla="*/ 17 h 17"/>
                <a:gd name="T8" fmla="*/ 0 w 4"/>
                <a:gd name="T9" fmla="*/ 17 h 17"/>
              </a:gdLst>
              <a:cxnLst>
                <a:cxn ang="0">
                  <a:pos x="T0" y="T1"/>
                </a:cxn>
                <a:cxn ang="0">
                  <a:pos x="T2" y="T3"/>
                </a:cxn>
                <a:cxn ang="0">
                  <a:pos x="T4" y="T5"/>
                </a:cxn>
                <a:cxn ang="0">
                  <a:pos x="T6" y="T7"/>
                </a:cxn>
                <a:cxn ang="0">
                  <a:pos x="T8" y="T9"/>
                </a:cxn>
              </a:cxnLst>
              <a:rect l="0" t="0" r="r" b="b"/>
              <a:pathLst>
                <a:path w="4" h="17">
                  <a:moveTo>
                    <a:pt x="0" y="17"/>
                  </a:moveTo>
                  <a:lnTo>
                    <a:pt x="0" y="0"/>
                  </a:lnTo>
                  <a:lnTo>
                    <a:pt x="4"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40"/>
            <p:cNvSpPr/>
            <p:nvPr/>
          </p:nvSpPr>
          <p:spPr bwMode="auto">
            <a:xfrm>
              <a:off x="1973263" y="4829175"/>
              <a:ext cx="52388" cy="6350"/>
            </a:xfrm>
            <a:custGeom>
              <a:gdLst>
                <a:gd name="T0" fmla="*/ 0 w 33"/>
                <a:gd name="T1" fmla="*/ 4 h 4"/>
                <a:gd name="T2" fmla="*/ 0 w 33"/>
                <a:gd name="T3" fmla="*/ 2 h 4"/>
                <a:gd name="T4" fmla="*/ 33 w 33"/>
                <a:gd name="T5" fmla="*/ 0 h 4"/>
                <a:gd name="T6" fmla="*/ 33 w 33"/>
                <a:gd name="T7" fmla="*/ 4 h 4"/>
                <a:gd name="T8" fmla="*/ 0 w 33"/>
                <a:gd name="T9" fmla="*/ 4 h 4"/>
              </a:gd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41"/>
            <p:cNvSpPr/>
            <p:nvPr/>
          </p:nvSpPr>
          <p:spPr bwMode="auto">
            <a:xfrm>
              <a:off x="1995488" y="4813300"/>
              <a:ext cx="23813" cy="22225"/>
            </a:xfrm>
            <a:custGeom>
              <a:gdLst>
                <a:gd name="T0" fmla="*/ 3 w 15"/>
                <a:gd name="T1" fmla="*/ 14 h 14"/>
                <a:gd name="T2" fmla="*/ 0 w 15"/>
                <a:gd name="T3" fmla="*/ 12 h 14"/>
                <a:gd name="T4" fmla="*/ 12 w 15"/>
                <a:gd name="T5" fmla="*/ 0 h 14"/>
                <a:gd name="T6" fmla="*/ 15 w 15"/>
                <a:gd name="T7" fmla="*/ 2 h 14"/>
                <a:gd name="T8" fmla="*/ 3 w 15"/>
                <a:gd name="T9" fmla="*/ 14 h 14"/>
              </a:gdLst>
              <a:cxnLst>
                <a:cxn ang="0">
                  <a:pos x="T0" y="T1"/>
                </a:cxn>
                <a:cxn ang="0">
                  <a:pos x="T2" y="T3"/>
                </a:cxn>
                <a:cxn ang="0">
                  <a:pos x="T4" y="T5"/>
                </a:cxn>
                <a:cxn ang="0">
                  <a:pos x="T6" y="T7"/>
                </a:cxn>
                <a:cxn ang="0">
                  <a:pos x="T8" y="T9"/>
                </a:cxn>
              </a:cxnLst>
              <a:rect l="0" t="0" r="r" b="b"/>
              <a:pathLst>
                <a:path w="15" h="14">
                  <a:moveTo>
                    <a:pt x="3" y="14"/>
                  </a:moveTo>
                  <a:lnTo>
                    <a:pt x="0" y="12"/>
                  </a:lnTo>
                  <a:lnTo>
                    <a:pt x="12" y="0"/>
                  </a:lnTo>
                  <a:lnTo>
                    <a:pt x="15" y="2"/>
                  </a:lnTo>
                  <a:lnTo>
                    <a:pt x="3"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42"/>
            <p:cNvSpPr/>
            <p:nvPr/>
          </p:nvSpPr>
          <p:spPr bwMode="auto">
            <a:xfrm>
              <a:off x="1995488" y="4832350"/>
              <a:ext cx="23813" cy="19050"/>
            </a:xfrm>
            <a:custGeom>
              <a:gdLst>
                <a:gd name="T0" fmla="*/ 12 w 15"/>
                <a:gd name="T1" fmla="*/ 12 h 12"/>
                <a:gd name="T2" fmla="*/ 0 w 15"/>
                <a:gd name="T3" fmla="*/ 2 h 12"/>
                <a:gd name="T4" fmla="*/ 3 w 15"/>
                <a:gd name="T5" fmla="*/ 0 h 12"/>
                <a:gd name="T6" fmla="*/ 15 w 15"/>
                <a:gd name="T7" fmla="*/ 9 h 12"/>
                <a:gd name="T8" fmla="*/ 12 w 15"/>
                <a:gd name="T9" fmla="*/ 12 h 12"/>
              </a:gdLst>
              <a:cxnLst>
                <a:cxn ang="0">
                  <a:pos x="T0" y="T1"/>
                </a:cxn>
                <a:cxn ang="0">
                  <a:pos x="T2" y="T3"/>
                </a:cxn>
                <a:cxn ang="0">
                  <a:pos x="T4" y="T5"/>
                </a:cxn>
                <a:cxn ang="0">
                  <a:pos x="T6" y="T7"/>
                </a:cxn>
                <a:cxn ang="0">
                  <a:pos x="T8" y="T9"/>
                </a:cxn>
              </a:cxnLst>
              <a:rect l="0" t="0" r="r" b="b"/>
              <a:pathLst>
                <a:path w="15" h="12">
                  <a:moveTo>
                    <a:pt x="12" y="12"/>
                  </a:moveTo>
                  <a:lnTo>
                    <a:pt x="0" y="2"/>
                  </a:lnTo>
                  <a:lnTo>
                    <a:pt x="3"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3"/>
            <p:cNvSpPr>
              <a:spLocks noEditPoints="1"/>
            </p:cNvSpPr>
            <p:nvPr/>
          </p:nvSpPr>
          <p:spPr bwMode="auto">
            <a:xfrm>
              <a:off x="1890713" y="4783138"/>
              <a:ext cx="112713" cy="112713"/>
            </a:xfrm>
            <a:custGeom>
              <a:gdLst>
                <a:gd name="T0" fmla="*/ 45 w 71"/>
                <a:gd name="T1" fmla="*/ 71 h 71"/>
                <a:gd name="T2" fmla="*/ 31 w 71"/>
                <a:gd name="T3" fmla="*/ 55 h 71"/>
                <a:gd name="T4" fmla="*/ 10 w 71"/>
                <a:gd name="T5" fmla="*/ 62 h 71"/>
                <a:gd name="T6" fmla="*/ 19 w 71"/>
                <a:gd name="T7" fmla="*/ 40 h 71"/>
                <a:gd name="T8" fmla="*/ 0 w 71"/>
                <a:gd name="T9" fmla="*/ 26 h 71"/>
                <a:gd name="T10" fmla="*/ 24 w 71"/>
                <a:gd name="T11" fmla="*/ 24 h 71"/>
                <a:gd name="T12" fmla="*/ 26 w 71"/>
                <a:gd name="T13" fmla="*/ 0 h 71"/>
                <a:gd name="T14" fmla="*/ 40 w 71"/>
                <a:gd name="T15" fmla="*/ 19 h 71"/>
                <a:gd name="T16" fmla="*/ 62 w 71"/>
                <a:gd name="T17" fmla="*/ 10 h 71"/>
                <a:gd name="T18" fmla="*/ 55 w 71"/>
                <a:gd name="T19" fmla="*/ 31 h 71"/>
                <a:gd name="T20" fmla="*/ 71 w 71"/>
                <a:gd name="T21" fmla="*/ 45 h 71"/>
                <a:gd name="T22" fmla="*/ 50 w 71"/>
                <a:gd name="T23" fmla="*/ 50 h 71"/>
                <a:gd name="T24" fmla="*/ 45 w 71"/>
                <a:gd name="T25" fmla="*/ 71 h 71"/>
                <a:gd name="T26" fmla="*/ 33 w 71"/>
                <a:gd name="T27" fmla="*/ 50 h 71"/>
                <a:gd name="T28" fmla="*/ 33 w 71"/>
                <a:gd name="T29" fmla="*/ 50 h 71"/>
                <a:gd name="T30" fmla="*/ 43 w 71"/>
                <a:gd name="T31" fmla="*/ 62 h 71"/>
                <a:gd name="T32" fmla="*/ 45 w 71"/>
                <a:gd name="T33" fmla="*/ 45 h 71"/>
                <a:gd name="T34" fmla="*/ 62 w 71"/>
                <a:gd name="T35" fmla="*/ 43 h 71"/>
                <a:gd name="T36" fmla="*/ 50 w 71"/>
                <a:gd name="T37" fmla="*/ 33 h 71"/>
                <a:gd name="T38" fmla="*/ 55 w 71"/>
                <a:gd name="T39" fmla="*/ 17 h 71"/>
                <a:gd name="T40" fmla="*/ 40 w 71"/>
                <a:gd name="T41" fmla="*/ 24 h 71"/>
                <a:gd name="T42" fmla="*/ 29 w 71"/>
                <a:gd name="T43" fmla="*/ 10 h 71"/>
                <a:gd name="T44" fmla="*/ 26 w 71"/>
                <a:gd name="T45" fmla="*/ 26 h 71"/>
                <a:gd name="T46" fmla="*/ 10 w 71"/>
                <a:gd name="T47" fmla="*/ 29 h 71"/>
                <a:gd name="T48" fmla="*/ 24 w 71"/>
                <a:gd name="T49" fmla="*/ 38 h 71"/>
                <a:gd name="T50" fmla="*/ 17 w 71"/>
                <a:gd name="T51" fmla="*/ 55 h 71"/>
                <a:gd name="T52" fmla="*/ 33 w 71"/>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9" y="40"/>
                  </a:lnTo>
                  <a:lnTo>
                    <a:pt x="0" y="26"/>
                  </a:lnTo>
                  <a:lnTo>
                    <a:pt x="24" y="24"/>
                  </a:lnTo>
                  <a:lnTo>
                    <a:pt x="26" y="0"/>
                  </a:lnTo>
                  <a:lnTo>
                    <a:pt x="40" y="19"/>
                  </a:lnTo>
                  <a:lnTo>
                    <a:pt x="62" y="10"/>
                  </a:lnTo>
                  <a:lnTo>
                    <a:pt x="55" y="31"/>
                  </a:lnTo>
                  <a:lnTo>
                    <a:pt x="71" y="45"/>
                  </a:lnTo>
                  <a:lnTo>
                    <a:pt x="50" y="50"/>
                  </a:lnTo>
                  <a:lnTo>
                    <a:pt x="45" y="71"/>
                  </a:lnTo>
                  <a:close/>
                  <a:moveTo>
                    <a:pt x="33" y="50"/>
                  </a:moveTo>
                  <a:lnTo>
                    <a:pt x="33" y="50"/>
                  </a:lnTo>
                  <a:lnTo>
                    <a:pt x="43" y="62"/>
                  </a:lnTo>
                  <a:lnTo>
                    <a:pt x="45" y="45"/>
                  </a:lnTo>
                  <a:lnTo>
                    <a:pt x="62" y="43"/>
                  </a:lnTo>
                  <a:lnTo>
                    <a:pt x="50" y="33"/>
                  </a:lnTo>
                  <a:lnTo>
                    <a:pt x="55" y="17"/>
                  </a:lnTo>
                  <a:lnTo>
                    <a:pt x="40" y="24"/>
                  </a:lnTo>
                  <a:lnTo>
                    <a:pt x="29" y="10"/>
                  </a:lnTo>
                  <a:lnTo>
                    <a:pt x="26" y="26"/>
                  </a:lnTo>
                  <a:lnTo>
                    <a:pt x="10" y="29"/>
                  </a:lnTo>
                  <a:lnTo>
                    <a:pt x="24" y="38"/>
                  </a:lnTo>
                  <a:lnTo>
                    <a:pt x="17" y="55"/>
                  </a:lnTo>
                  <a:lnTo>
                    <a:pt x="33"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44"/>
            <p:cNvSpPr>
              <a:spLocks noEditPoints="1"/>
            </p:cNvSpPr>
            <p:nvPr/>
          </p:nvSpPr>
          <p:spPr bwMode="auto">
            <a:xfrm>
              <a:off x="1917701" y="4810125"/>
              <a:ext cx="60325" cy="60325"/>
            </a:xfrm>
            <a:custGeom>
              <a:gdLst>
                <a:gd name="T0" fmla="*/ 23 w 38"/>
                <a:gd name="T1" fmla="*/ 38 h 38"/>
                <a:gd name="T2" fmla="*/ 16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3 w 38"/>
                <a:gd name="T25" fmla="*/ 38 h 38"/>
                <a:gd name="T26" fmla="*/ 19 w 38"/>
                <a:gd name="T27" fmla="*/ 23 h 38"/>
                <a:gd name="T28" fmla="*/ 19 w 38"/>
                <a:gd name="T29" fmla="*/ 23 h 38"/>
                <a:gd name="T30" fmla="*/ 21 w 38"/>
                <a:gd name="T31" fmla="*/ 28 h 38"/>
                <a:gd name="T32" fmla="*/ 23 w 38"/>
                <a:gd name="T33" fmla="*/ 23 h 38"/>
                <a:gd name="T34" fmla="*/ 28 w 38"/>
                <a:gd name="T35" fmla="*/ 21 h 38"/>
                <a:gd name="T36" fmla="*/ 23 w 38"/>
                <a:gd name="T37" fmla="*/ 19 h 38"/>
                <a:gd name="T38" fmla="*/ 26 w 38"/>
                <a:gd name="T39" fmla="*/ 12 h 38"/>
                <a:gd name="T40" fmla="*/ 21 w 38"/>
                <a:gd name="T41" fmla="*/ 14 h 38"/>
                <a:gd name="T42" fmla="*/ 16 w 38"/>
                <a:gd name="T43" fmla="*/ 9 h 38"/>
                <a:gd name="T44" fmla="*/ 16 w 38"/>
                <a:gd name="T45" fmla="*/ 16 h 38"/>
                <a:gd name="T46" fmla="*/ 9 w 38"/>
                <a:gd name="T47" fmla="*/ 16 h 38"/>
                <a:gd name="T48" fmla="*/ 14 w 38"/>
                <a:gd name="T49" fmla="*/ 21 h 38"/>
                <a:gd name="T50" fmla="*/ 12 w 38"/>
                <a:gd name="T51" fmla="*/ 26 h 38"/>
                <a:gd name="T52" fmla="*/ 19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3" y="38"/>
                  </a:moveTo>
                  <a:lnTo>
                    <a:pt x="16" y="28"/>
                  </a:lnTo>
                  <a:lnTo>
                    <a:pt x="5" y="33"/>
                  </a:lnTo>
                  <a:lnTo>
                    <a:pt x="9" y="21"/>
                  </a:lnTo>
                  <a:lnTo>
                    <a:pt x="0" y="14"/>
                  </a:lnTo>
                  <a:lnTo>
                    <a:pt x="12" y="12"/>
                  </a:lnTo>
                  <a:lnTo>
                    <a:pt x="14" y="0"/>
                  </a:lnTo>
                  <a:lnTo>
                    <a:pt x="21" y="9"/>
                  </a:lnTo>
                  <a:lnTo>
                    <a:pt x="33" y="4"/>
                  </a:lnTo>
                  <a:lnTo>
                    <a:pt x="28" y="16"/>
                  </a:lnTo>
                  <a:lnTo>
                    <a:pt x="38" y="23"/>
                  </a:lnTo>
                  <a:lnTo>
                    <a:pt x="26" y="26"/>
                  </a:lnTo>
                  <a:lnTo>
                    <a:pt x="23" y="38"/>
                  </a:lnTo>
                  <a:close/>
                  <a:moveTo>
                    <a:pt x="19" y="23"/>
                  </a:moveTo>
                  <a:lnTo>
                    <a:pt x="19" y="23"/>
                  </a:lnTo>
                  <a:lnTo>
                    <a:pt x="21" y="28"/>
                  </a:lnTo>
                  <a:lnTo>
                    <a:pt x="23" y="23"/>
                  </a:lnTo>
                  <a:lnTo>
                    <a:pt x="28" y="21"/>
                  </a:lnTo>
                  <a:lnTo>
                    <a:pt x="23" y="19"/>
                  </a:lnTo>
                  <a:lnTo>
                    <a:pt x="26" y="12"/>
                  </a:lnTo>
                  <a:lnTo>
                    <a:pt x="21" y="14"/>
                  </a:lnTo>
                  <a:lnTo>
                    <a:pt x="16" y="9"/>
                  </a:lnTo>
                  <a:lnTo>
                    <a:pt x="16" y="16"/>
                  </a:lnTo>
                  <a:lnTo>
                    <a:pt x="9" y="16"/>
                  </a:lnTo>
                  <a:lnTo>
                    <a:pt x="14" y="21"/>
                  </a:lnTo>
                  <a:lnTo>
                    <a:pt x="12" y="26"/>
                  </a:lnTo>
                  <a:lnTo>
                    <a:pt x="19"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5"/>
            <p:cNvSpPr>
              <a:spLocks noEditPoints="1"/>
            </p:cNvSpPr>
            <p:nvPr/>
          </p:nvSpPr>
          <p:spPr bwMode="auto">
            <a:xfrm>
              <a:off x="1895476" y="4873625"/>
              <a:ext cx="17463"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3 w 5"/>
                <a:gd name="T17" fmla="*/ 3 h 5"/>
                <a:gd name="T18" fmla="*/ 3 w 5"/>
                <a:gd name="T19" fmla="*/ 2 h 5"/>
                <a:gd name="T20" fmla="*/ 3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5" y="0"/>
                    <a:pt x="5" y="2"/>
                    <a:pt x="5" y="3"/>
                  </a:cubicBezTo>
                  <a:cubicBezTo>
                    <a:pt x="5" y="4"/>
                    <a:pt x="3" y="5"/>
                    <a:pt x="2" y="4"/>
                  </a:cubicBezTo>
                  <a:close/>
                  <a:moveTo>
                    <a:pt x="3" y="1"/>
                  </a:moveTo>
                  <a:cubicBezTo>
                    <a:pt x="3" y="1"/>
                    <a:pt x="3" y="1"/>
                    <a:pt x="3" y="1"/>
                  </a:cubicBezTo>
                  <a:cubicBezTo>
                    <a:pt x="3" y="1"/>
                    <a:pt x="2" y="2"/>
                    <a:pt x="2" y="2"/>
                  </a:cubicBezTo>
                  <a:cubicBezTo>
                    <a:pt x="2" y="2"/>
                    <a:pt x="2" y="3"/>
                    <a:pt x="3" y="3"/>
                  </a:cubicBezTo>
                  <a:cubicBezTo>
                    <a:pt x="3" y="3"/>
                    <a:pt x="3" y="3"/>
                    <a:pt x="3" y="2"/>
                  </a:cubicBezTo>
                  <a:cubicBezTo>
                    <a:pt x="4"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46"/>
            <p:cNvSpPr>
              <a:spLocks noEditPoints="1"/>
            </p:cNvSpPr>
            <p:nvPr/>
          </p:nvSpPr>
          <p:spPr bwMode="auto">
            <a:xfrm>
              <a:off x="1981201" y="4787900"/>
              <a:ext cx="19050" cy="22225"/>
            </a:xfrm>
            <a:custGeom>
              <a:gdLst>
                <a:gd name="T0" fmla="*/ 2 w 5"/>
                <a:gd name="T1" fmla="*/ 5 h 6"/>
                <a:gd name="T2" fmla="*/ 1 w 5"/>
                <a:gd name="T3" fmla="*/ 2 h 6"/>
                <a:gd name="T4" fmla="*/ 4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4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1" y="2"/>
                  </a:cubicBezTo>
                  <a:cubicBezTo>
                    <a:pt x="1" y="1"/>
                    <a:pt x="2" y="0"/>
                    <a:pt x="4"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3"/>
                    <a:pt x="3" y="4"/>
                  </a:cubicBezTo>
                  <a:cubicBezTo>
                    <a:pt x="3" y="4"/>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7"/>
            <p:cNvSpPr>
              <a:spLocks noEditPoints="1"/>
            </p:cNvSpPr>
            <p:nvPr/>
          </p:nvSpPr>
          <p:spPr bwMode="auto">
            <a:xfrm>
              <a:off x="1925638" y="4772025"/>
              <a:ext cx="17463" cy="19050"/>
            </a:xfrm>
            <a:custGeom>
              <a:gdLst>
                <a:gd name="T0" fmla="*/ 1 w 5"/>
                <a:gd name="T1" fmla="*/ 5 h 5"/>
                <a:gd name="T2" fmla="*/ 0 w 5"/>
                <a:gd name="T3" fmla="*/ 2 h 5"/>
                <a:gd name="T4" fmla="*/ 3 w 5"/>
                <a:gd name="T5" fmla="*/ 0 h 5"/>
                <a:gd name="T6" fmla="*/ 4 w 5"/>
                <a:gd name="T7" fmla="*/ 3 h 5"/>
                <a:gd name="T8" fmla="*/ 1 w 5"/>
                <a:gd name="T9" fmla="*/ 5 h 5"/>
                <a:gd name="T10" fmla="*/ 2 w 5"/>
                <a:gd name="T11" fmla="*/ 2 h 5"/>
                <a:gd name="T12" fmla="*/ 2 w 5"/>
                <a:gd name="T13" fmla="*/ 2 h 5"/>
                <a:gd name="T14" fmla="*/ 1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5"/>
                  </a:moveTo>
                  <a:cubicBezTo>
                    <a:pt x="0" y="4"/>
                    <a:pt x="0" y="3"/>
                    <a:pt x="0" y="2"/>
                  </a:cubicBezTo>
                  <a:cubicBezTo>
                    <a:pt x="0" y="0"/>
                    <a:pt x="2" y="0"/>
                    <a:pt x="3" y="0"/>
                  </a:cubicBezTo>
                  <a:cubicBezTo>
                    <a:pt x="4" y="0"/>
                    <a:pt x="5" y="2"/>
                    <a:pt x="4" y="3"/>
                  </a:cubicBezTo>
                  <a:cubicBezTo>
                    <a:pt x="4" y="4"/>
                    <a:pt x="3" y="5"/>
                    <a:pt x="1" y="5"/>
                  </a:cubicBezTo>
                  <a:close/>
                  <a:moveTo>
                    <a:pt x="2" y="2"/>
                  </a:moveTo>
                  <a:cubicBezTo>
                    <a:pt x="2" y="2"/>
                    <a:pt x="2" y="2"/>
                    <a:pt x="2" y="2"/>
                  </a:cubicBezTo>
                  <a:cubicBezTo>
                    <a:pt x="2" y="2"/>
                    <a:pt x="2" y="2"/>
                    <a:pt x="1" y="2"/>
                  </a:cubicBezTo>
                  <a:cubicBezTo>
                    <a:pt x="1" y="2"/>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48"/>
            <p:cNvSpPr>
              <a:spLocks noEditPoints="1"/>
            </p:cNvSpPr>
            <p:nvPr/>
          </p:nvSpPr>
          <p:spPr bwMode="auto">
            <a:xfrm>
              <a:off x="1879601" y="48133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49"/>
            <p:cNvSpPr>
              <a:spLocks noEditPoints="1"/>
            </p:cNvSpPr>
            <p:nvPr/>
          </p:nvSpPr>
          <p:spPr bwMode="auto">
            <a:xfrm>
              <a:off x="1995488" y="4846638"/>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1"/>
                    <a:pt x="2" y="0"/>
                    <a:pt x="3" y="0"/>
                  </a:cubicBezTo>
                  <a:cubicBezTo>
                    <a:pt x="4" y="1"/>
                    <a:pt x="5" y="2"/>
                    <a:pt x="5" y="3"/>
                  </a:cubicBezTo>
                  <a:cubicBezTo>
                    <a:pt x="4" y="4"/>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50"/>
            <p:cNvSpPr/>
            <p:nvPr/>
          </p:nvSpPr>
          <p:spPr bwMode="auto">
            <a:xfrm>
              <a:off x="2239963" y="4760913"/>
              <a:ext cx="19050" cy="52388"/>
            </a:xfrm>
            <a:custGeom>
              <a:gdLst>
                <a:gd name="T0" fmla="*/ 3 w 12"/>
                <a:gd name="T1" fmla="*/ 33 h 33"/>
                <a:gd name="T2" fmla="*/ 0 w 12"/>
                <a:gd name="T3" fmla="*/ 33 h 33"/>
                <a:gd name="T4" fmla="*/ 10 w 12"/>
                <a:gd name="T5" fmla="*/ 0 h 33"/>
                <a:gd name="T6" fmla="*/ 12 w 12"/>
                <a:gd name="T7" fmla="*/ 2 h 33"/>
                <a:gd name="T8" fmla="*/ 3 w 12"/>
                <a:gd name="T9" fmla="*/ 33 h 33"/>
              </a:gdLst>
              <a:cxnLst>
                <a:cxn ang="0">
                  <a:pos x="T0" y="T1"/>
                </a:cxn>
                <a:cxn ang="0">
                  <a:pos x="T2" y="T3"/>
                </a:cxn>
                <a:cxn ang="0">
                  <a:pos x="T4" y="T5"/>
                </a:cxn>
                <a:cxn ang="0">
                  <a:pos x="T6" y="T7"/>
                </a:cxn>
                <a:cxn ang="0">
                  <a:pos x="T8" y="T9"/>
                </a:cxn>
              </a:cxnLst>
              <a:rect l="0" t="0" r="r" b="b"/>
              <a:pathLst>
                <a:path w="12" h="33">
                  <a:moveTo>
                    <a:pt x="3" y="33"/>
                  </a:moveTo>
                  <a:lnTo>
                    <a:pt x="0" y="33"/>
                  </a:lnTo>
                  <a:lnTo>
                    <a:pt x="10" y="0"/>
                  </a:lnTo>
                  <a:lnTo>
                    <a:pt x="12" y="2"/>
                  </a:lnTo>
                  <a:lnTo>
                    <a:pt x="3"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51"/>
            <p:cNvSpPr/>
            <p:nvPr/>
          </p:nvSpPr>
          <p:spPr bwMode="auto">
            <a:xfrm>
              <a:off x="2236788" y="4764088"/>
              <a:ext cx="14288" cy="26988"/>
            </a:xfrm>
            <a:custGeom>
              <a:gdLst>
                <a:gd name="T0" fmla="*/ 7 w 9"/>
                <a:gd name="T1" fmla="*/ 17 h 17"/>
                <a:gd name="T2" fmla="*/ 0 w 9"/>
                <a:gd name="T3" fmla="*/ 3 h 17"/>
                <a:gd name="T4" fmla="*/ 2 w 9"/>
                <a:gd name="T5" fmla="*/ 0 h 17"/>
                <a:gd name="T6" fmla="*/ 9 w 9"/>
                <a:gd name="T7" fmla="*/ 15 h 17"/>
                <a:gd name="T8" fmla="*/ 7 w 9"/>
                <a:gd name="T9" fmla="*/ 17 h 17"/>
              </a:gdLst>
              <a:cxnLst>
                <a:cxn ang="0">
                  <a:pos x="T0" y="T1"/>
                </a:cxn>
                <a:cxn ang="0">
                  <a:pos x="T2" y="T3"/>
                </a:cxn>
                <a:cxn ang="0">
                  <a:pos x="T4" y="T5"/>
                </a:cxn>
                <a:cxn ang="0">
                  <a:pos x="T6" y="T7"/>
                </a:cxn>
                <a:cxn ang="0">
                  <a:pos x="T8" y="T9"/>
                </a:cxn>
              </a:cxnLst>
              <a:rect l="0" t="0" r="r" b="b"/>
              <a:pathLst>
                <a:path w="9" h="17">
                  <a:moveTo>
                    <a:pt x="7" y="17"/>
                  </a:moveTo>
                  <a:lnTo>
                    <a:pt x="0" y="3"/>
                  </a:lnTo>
                  <a:lnTo>
                    <a:pt x="2" y="0"/>
                  </a:lnTo>
                  <a:lnTo>
                    <a:pt x="9"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52"/>
            <p:cNvSpPr/>
            <p:nvPr/>
          </p:nvSpPr>
          <p:spPr bwMode="auto">
            <a:xfrm>
              <a:off x="2247901" y="4772025"/>
              <a:ext cx="25400" cy="19050"/>
            </a:xfrm>
            <a:custGeom>
              <a:gdLst>
                <a:gd name="T0" fmla="*/ 2 w 16"/>
                <a:gd name="T1" fmla="*/ 12 h 12"/>
                <a:gd name="T2" fmla="*/ 0 w 16"/>
                <a:gd name="T3" fmla="*/ 10 h 12"/>
                <a:gd name="T4" fmla="*/ 14 w 16"/>
                <a:gd name="T5" fmla="*/ 0 h 12"/>
                <a:gd name="T6" fmla="*/ 16 w 16"/>
                <a:gd name="T7" fmla="*/ 5 h 12"/>
                <a:gd name="T8" fmla="*/ 2 w 16"/>
                <a:gd name="T9" fmla="*/ 12 h 12"/>
              </a:gdLst>
              <a:cxnLst>
                <a:cxn ang="0">
                  <a:pos x="T0" y="T1"/>
                </a:cxn>
                <a:cxn ang="0">
                  <a:pos x="T2" y="T3"/>
                </a:cxn>
                <a:cxn ang="0">
                  <a:pos x="T4" y="T5"/>
                </a:cxn>
                <a:cxn ang="0">
                  <a:pos x="T6" y="T7"/>
                </a:cxn>
                <a:cxn ang="0">
                  <a:pos x="T8" y="T9"/>
                </a:cxn>
              </a:cxnLst>
              <a:rect l="0" t="0" r="r" b="b"/>
              <a:pathLst>
                <a:path w="16" h="12">
                  <a:moveTo>
                    <a:pt x="2" y="12"/>
                  </a:moveTo>
                  <a:lnTo>
                    <a:pt x="0" y="10"/>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53"/>
            <p:cNvSpPr/>
            <p:nvPr/>
          </p:nvSpPr>
          <p:spPr bwMode="auto">
            <a:xfrm>
              <a:off x="2209801" y="4862513"/>
              <a:ext cx="19050" cy="52388"/>
            </a:xfrm>
            <a:custGeom>
              <a:gdLst>
                <a:gd name="T0" fmla="*/ 5 w 12"/>
                <a:gd name="T1" fmla="*/ 33 h 33"/>
                <a:gd name="T2" fmla="*/ 0 w 12"/>
                <a:gd name="T3" fmla="*/ 33 h 33"/>
                <a:gd name="T4" fmla="*/ 10 w 12"/>
                <a:gd name="T5" fmla="*/ 0 h 33"/>
                <a:gd name="T6" fmla="*/ 12 w 12"/>
                <a:gd name="T7" fmla="*/ 2 h 33"/>
                <a:gd name="T8" fmla="*/ 5 w 12"/>
                <a:gd name="T9" fmla="*/ 33 h 33"/>
              </a:gdLst>
              <a:cxnLst>
                <a:cxn ang="0">
                  <a:pos x="T0" y="T1"/>
                </a:cxn>
                <a:cxn ang="0">
                  <a:pos x="T2" y="T3"/>
                </a:cxn>
                <a:cxn ang="0">
                  <a:pos x="T4" y="T5"/>
                </a:cxn>
                <a:cxn ang="0">
                  <a:pos x="T6" y="T7"/>
                </a:cxn>
                <a:cxn ang="0">
                  <a:pos x="T8" y="T9"/>
                </a:cxn>
              </a:cxnLst>
              <a:rect l="0" t="0" r="r" b="b"/>
              <a:pathLst>
                <a:path w="12" h="33">
                  <a:moveTo>
                    <a:pt x="5" y="33"/>
                  </a:moveTo>
                  <a:lnTo>
                    <a:pt x="0" y="33"/>
                  </a:lnTo>
                  <a:lnTo>
                    <a:pt x="10"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54"/>
            <p:cNvSpPr/>
            <p:nvPr/>
          </p:nvSpPr>
          <p:spPr bwMode="auto">
            <a:xfrm>
              <a:off x="2217738" y="4887913"/>
              <a:ext cx="19050" cy="26988"/>
            </a:xfrm>
            <a:custGeom>
              <a:gdLst>
                <a:gd name="T0" fmla="*/ 7 w 12"/>
                <a:gd name="T1" fmla="*/ 17 h 17"/>
                <a:gd name="T2" fmla="*/ 0 w 12"/>
                <a:gd name="T3" fmla="*/ 3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55"/>
            <p:cNvSpPr/>
            <p:nvPr/>
          </p:nvSpPr>
          <p:spPr bwMode="auto">
            <a:xfrm>
              <a:off x="2195513" y="4887913"/>
              <a:ext cx="25400" cy="15875"/>
            </a:xfrm>
            <a:custGeom>
              <a:gdLst>
                <a:gd name="T0" fmla="*/ 2 w 16"/>
                <a:gd name="T1" fmla="*/ 10 h 10"/>
                <a:gd name="T2" fmla="*/ 0 w 16"/>
                <a:gd name="T3" fmla="*/ 7 h 10"/>
                <a:gd name="T4" fmla="*/ 14 w 16"/>
                <a:gd name="T5" fmla="*/ 0 h 10"/>
                <a:gd name="T6" fmla="*/ 16 w 16"/>
                <a:gd name="T7" fmla="*/ 3 h 10"/>
                <a:gd name="T8" fmla="*/ 2 w 16"/>
                <a:gd name="T9" fmla="*/ 10 h 10"/>
              </a:gdLst>
              <a:cxnLst>
                <a:cxn ang="0">
                  <a:pos x="T0" y="T1"/>
                </a:cxn>
                <a:cxn ang="0">
                  <a:pos x="T2" y="T3"/>
                </a:cxn>
                <a:cxn ang="0">
                  <a:pos x="T4" y="T5"/>
                </a:cxn>
                <a:cxn ang="0">
                  <a:pos x="T6" y="T7"/>
                </a:cxn>
                <a:cxn ang="0">
                  <a:pos x="T8" y="T9"/>
                </a:cxn>
              </a:cxnLst>
              <a:rect l="0" t="0" r="r" b="b"/>
              <a:pathLst>
                <a:path w="16" h="10">
                  <a:moveTo>
                    <a:pt x="2" y="10"/>
                  </a:moveTo>
                  <a:lnTo>
                    <a:pt x="0" y="7"/>
                  </a:lnTo>
                  <a:lnTo>
                    <a:pt x="14" y="0"/>
                  </a:lnTo>
                  <a:lnTo>
                    <a:pt x="16"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56"/>
            <p:cNvSpPr/>
            <p:nvPr/>
          </p:nvSpPr>
          <p:spPr bwMode="auto">
            <a:xfrm>
              <a:off x="2173288" y="4791075"/>
              <a:ext cx="44450" cy="33338"/>
            </a:xfrm>
            <a:custGeom>
              <a:gdLst>
                <a:gd name="T0" fmla="*/ 26 w 28"/>
                <a:gd name="T1" fmla="*/ 21 h 21"/>
                <a:gd name="T2" fmla="*/ 0 w 28"/>
                <a:gd name="T3" fmla="*/ 2 h 21"/>
                <a:gd name="T4" fmla="*/ 2 w 28"/>
                <a:gd name="T5" fmla="*/ 0 h 21"/>
                <a:gd name="T6" fmla="*/ 28 w 28"/>
                <a:gd name="T7" fmla="*/ 16 h 21"/>
                <a:gd name="T8" fmla="*/ 26 w 28"/>
                <a:gd name="T9" fmla="*/ 21 h 21"/>
              </a:gd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57"/>
            <p:cNvSpPr/>
            <p:nvPr/>
          </p:nvSpPr>
          <p:spPr bwMode="auto">
            <a:xfrm>
              <a:off x="2168526" y="4805363"/>
              <a:ext cx="26988" cy="7938"/>
            </a:xfrm>
            <a:custGeom>
              <a:gdLst>
                <a:gd name="T0" fmla="*/ 3 w 17"/>
                <a:gd name="T1" fmla="*/ 5 h 5"/>
                <a:gd name="T2" fmla="*/ 0 w 17"/>
                <a:gd name="T3" fmla="*/ 3 h 5"/>
                <a:gd name="T4" fmla="*/ 17 w 17"/>
                <a:gd name="T5" fmla="*/ 0 h 5"/>
                <a:gd name="T6" fmla="*/ 17 w 17"/>
                <a:gd name="T7" fmla="*/ 3 h 5"/>
                <a:gd name="T8" fmla="*/ 3 w 17"/>
                <a:gd name="T9" fmla="*/ 5 h 5"/>
              </a:gdLst>
              <a:cxnLst>
                <a:cxn ang="0">
                  <a:pos x="T0" y="T1"/>
                </a:cxn>
                <a:cxn ang="0">
                  <a:pos x="T2" y="T3"/>
                </a:cxn>
                <a:cxn ang="0">
                  <a:pos x="T4" y="T5"/>
                </a:cxn>
                <a:cxn ang="0">
                  <a:pos x="T6" y="T7"/>
                </a:cxn>
                <a:cxn ang="0">
                  <a:pos x="T8" y="T9"/>
                </a:cxn>
              </a:cxnLst>
              <a:rect l="0" t="0" r="r" b="b"/>
              <a:pathLst>
                <a:path w="17" h="5">
                  <a:moveTo>
                    <a:pt x="3" y="5"/>
                  </a:moveTo>
                  <a:lnTo>
                    <a:pt x="0" y="3"/>
                  </a:lnTo>
                  <a:lnTo>
                    <a:pt x="17" y="0"/>
                  </a:lnTo>
                  <a:lnTo>
                    <a:pt x="17" y="3"/>
                  </a:lnTo>
                  <a:lnTo>
                    <a:pt x="3"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58"/>
            <p:cNvSpPr/>
            <p:nvPr/>
          </p:nvSpPr>
          <p:spPr bwMode="auto">
            <a:xfrm>
              <a:off x="2187576" y="4779963"/>
              <a:ext cx="11113" cy="25400"/>
            </a:xfrm>
            <a:custGeom>
              <a:gdLst>
                <a:gd name="T0" fmla="*/ 2 w 7"/>
                <a:gd name="T1" fmla="*/ 16 h 16"/>
                <a:gd name="T2" fmla="*/ 0 w 7"/>
                <a:gd name="T3" fmla="*/ 2 h 16"/>
                <a:gd name="T4" fmla="*/ 5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5"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59"/>
            <p:cNvSpPr/>
            <p:nvPr/>
          </p:nvSpPr>
          <p:spPr bwMode="auto">
            <a:xfrm>
              <a:off x="2157413" y="4843463"/>
              <a:ext cx="52388" cy="19050"/>
            </a:xfrm>
            <a:custGeom>
              <a:gdLst>
                <a:gd name="T0" fmla="*/ 3 w 33"/>
                <a:gd name="T1" fmla="*/ 12 h 12"/>
                <a:gd name="T2" fmla="*/ 0 w 33"/>
                <a:gd name="T3" fmla="*/ 9 h 12"/>
                <a:gd name="T4" fmla="*/ 33 w 33"/>
                <a:gd name="T5" fmla="*/ 0 h 12"/>
                <a:gd name="T6" fmla="*/ 33 w 33"/>
                <a:gd name="T7" fmla="*/ 5 h 12"/>
                <a:gd name="T8" fmla="*/ 3 w 33"/>
                <a:gd name="T9" fmla="*/ 12 h 12"/>
              </a:gdLst>
              <a:cxnLst>
                <a:cxn ang="0">
                  <a:pos x="T0" y="T1"/>
                </a:cxn>
                <a:cxn ang="0">
                  <a:pos x="T2" y="T3"/>
                </a:cxn>
                <a:cxn ang="0">
                  <a:pos x="T4" y="T5"/>
                </a:cxn>
                <a:cxn ang="0">
                  <a:pos x="T6" y="T7"/>
                </a:cxn>
                <a:cxn ang="0">
                  <a:pos x="T8" y="T9"/>
                </a:cxn>
              </a:cxnLst>
              <a:rect l="0" t="0" r="r" b="b"/>
              <a:pathLst>
                <a:path w="33" h="12">
                  <a:moveTo>
                    <a:pt x="3" y="12"/>
                  </a:moveTo>
                  <a:lnTo>
                    <a:pt x="0" y="9"/>
                  </a:lnTo>
                  <a:lnTo>
                    <a:pt x="33" y="0"/>
                  </a:lnTo>
                  <a:lnTo>
                    <a:pt x="33"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60"/>
            <p:cNvSpPr/>
            <p:nvPr/>
          </p:nvSpPr>
          <p:spPr bwMode="auto">
            <a:xfrm>
              <a:off x="2168526" y="4851400"/>
              <a:ext cx="19050" cy="25400"/>
            </a:xfrm>
            <a:custGeom>
              <a:gdLst>
                <a:gd name="T0" fmla="*/ 5 w 12"/>
                <a:gd name="T1" fmla="*/ 16 h 16"/>
                <a:gd name="T2" fmla="*/ 0 w 12"/>
                <a:gd name="T3" fmla="*/ 14 h 16"/>
                <a:gd name="T4" fmla="*/ 10 w 12"/>
                <a:gd name="T5" fmla="*/ 0 h 16"/>
                <a:gd name="T6" fmla="*/ 12 w 12"/>
                <a:gd name="T7" fmla="*/ 2 h 16"/>
                <a:gd name="T8" fmla="*/ 5 w 12"/>
                <a:gd name="T9" fmla="*/ 16 h 16"/>
              </a:gdLst>
              <a:cxnLst>
                <a:cxn ang="0">
                  <a:pos x="T0" y="T1"/>
                </a:cxn>
                <a:cxn ang="0">
                  <a:pos x="T2" y="T3"/>
                </a:cxn>
                <a:cxn ang="0">
                  <a:pos x="T4" y="T5"/>
                </a:cxn>
                <a:cxn ang="0">
                  <a:pos x="T6" y="T7"/>
                </a:cxn>
                <a:cxn ang="0">
                  <a:pos x="T8" y="T9"/>
                </a:cxn>
              </a:cxnLst>
              <a:rect l="0" t="0" r="r" b="b"/>
              <a:pathLst>
                <a:path w="12" h="16">
                  <a:moveTo>
                    <a:pt x="5" y="16"/>
                  </a:moveTo>
                  <a:lnTo>
                    <a:pt x="0" y="14"/>
                  </a:lnTo>
                  <a:lnTo>
                    <a:pt x="10" y="0"/>
                  </a:lnTo>
                  <a:lnTo>
                    <a:pt x="12" y="2"/>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61"/>
            <p:cNvSpPr/>
            <p:nvPr/>
          </p:nvSpPr>
          <p:spPr bwMode="auto">
            <a:xfrm>
              <a:off x="2162176" y="4840288"/>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62"/>
            <p:cNvSpPr/>
            <p:nvPr/>
          </p:nvSpPr>
          <p:spPr bwMode="auto">
            <a:xfrm>
              <a:off x="2251076" y="4854575"/>
              <a:ext cx="38100" cy="44450"/>
            </a:xfrm>
            <a:custGeom>
              <a:gdLst>
                <a:gd name="T0" fmla="*/ 22 w 24"/>
                <a:gd name="T1" fmla="*/ 28 h 28"/>
                <a:gd name="T2" fmla="*/ 0 w 24"/>
                <a:gd name="T3" fmla="*/ 2 h 28"/>
                <a:gd name="T4" fmla="*/ 3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63"/>
            <p:cNvSpPr/>
            <p:nvPr/>
          </p:nvSpPr>
          <p:spPr bwMode="auto">
            <a:xfrm>
              <a:off x="2270126" y="4873625"/>
              <a:ext cx="26988" cy="7938"/>
            </a:xfrm>
            <a:custGeom>
              <a:gdLst>
                <a:gd name="T0" fmla="*/ 0 w 17"/>
                <a:gd name="T1" fmla="*/ 5 h 5"/>
                <a:gd name="T2" fmla="*/ 0 w 17"/>
                <a:gd name="T3" fmla="*/ 0 h 5"/>
                <a:gd name="T4" fmla="*/ 17 w 17"/>
                <a:gd name="T5" fmla="*/ 2 h 5"/>
                <a:gd name="T6" fmla="*/ 14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4"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64"/>
            <p:cNvSpPr/>
            <p:nvPr/>
          </p:nvSpPr>
          <p:spPr bwMode="auto">
            <a:xfrm>
              <a:off x="2262188" y="4876800"/>
              <a:ext cx="11113" cy="26988"/>
            </a:xfrm>
            <a:custGeom>
              <a:gdLst>
                <a:gd name="T0" fmla="*/ 0 w 7"/>
                <a:gd name="T1" fmla="*/ 17 h 17"/>
                <a:gd name="T2" fmla="*/ 3 w 7"/>
                <a:gd name="T3" fmla="*/ 0 h 17"/>
                <a:gd name="T4" fmla="*/ 7 w 7"/>
                <a:gd name="T5" fmla="*/ 0 h 17"/>
                <a:gd name="T6" fmla="*/ 5 w 7"/>
                <a:gd name="T7" fmla="*/ 17 h 17"/>
                <a:gd name="T8" fmla="*/ 0 w 7"/>
                <a:gd name="T9" fmla="*/ 17 h 17"/>
              </a:gdLst>
              <a:cxnLst>
                <a:cxn ang="0">
                  <a:pos x="T0" y="T1"/>
                </a:cxn>
                <a:cxn ang="0">
                  <a:pos x="T2" y="T3"/>
                </a:cxn>
                <a:cxn ang="0">
                  <a:pos x="T4" y="T5"/>
                </a:cxn>
                <a:cxn ang="0">
                  <a:pos x="T6" y="T7"/>
                </a:cxn>
                <a:cxn ang="0">
                  <a:pos x="T8" y="T9"/>
                </a:cxn>
              </a:cxnLst>
              <a:rect l="0" t="0" r="r" b="b"/>
              <a:pathLst>
                <a:path w="7" h="17">
                  <a:moveTo>
                    <a:pt x="0" y="17"/>
                  </a:moveTo>
                  <a:lnTo>
                    <a:pt x="3" y="0"/>
                  </a:lnTo>
                  <a:lnTo>
                    <a:pt x="7" y="0"/>
                  </a:lnTo>
                  <a:lnTo>
                    <a:pt x="5"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65"/>
            <p:cNvSpPr/>
            <p:nvPr/>
          </p:nvSpPr>
          <p:spPr bwMode="auto">
            <a:xfrm>
              <a:off x="2262188" y="4829175"/>
              <a:ext cx="49213" cy="6350"/>
            </a:xfrm>
            <a:custGeom>
              <a:gdLst>
                <a:gd name="T0" fmla="*/ 0 w 31"/>
                <a:gd name="T1" fmla="*/ 4 h 4"/>
                <a:gd name="T2" fmla="*/ 0 w 31"/>
                <a:gd name="T3" fmla="*/ 2 h 4"/>
                <a:gd name="T4" fmla="*/ 31 w 31"/>
                <a:gd name="T5" fmla="*/ 0 h 4"/>
                <a:gd name="T6" fmla="*/ 31 w 31"/>
                <a:gd name="T7" fmla="*/ 4 h 4"/>
                <a:gd name="T8" fmla="*/ 0 w 31"/>
                <a:gd name="T9" fmla="*/ 4 h 4"/>
              </a:gdLst>
              <a:cxnLst>
                <a:cxn ang="0">
                  <a:pos x="T0" y="T1"/>
                </a:cxn>
                <a:cxn ang="0">
                  <a:pos x="T2" y="T3"/>
                </a:cxn>
                <a:cxn ang="0">
                  <a:pos x="T4" y="T5"/>
                </a:cxn>
                <a:cxn ang="0">
                  <a:pos x="T6" y="T7"/>
                </a:cxn>
                <a:cxn ang="0">
                  <a:pos x="T8" y="T9"/>
                </a:cxn>
              </a:cxnLst>
              <a:rect l="0" t="0" r="r" b="b"/>
              <a:pathLst>
                <a:path w="31" h="4">
                  <a:moveTo>
                    <a:pt x="0" y="4"/>
                  </a:moveTo>
                  <a:lnTo>
                    <a:pt x="0" y="2"/>
                  </a:lnTo>
                  <a:lnTo>
                    <a:pt x="31" y="0"/>
                  </a:lnTo>
                  <a:lnTo>
                    <a:pt x="31"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66"/>
            <p:cNvSpPr/>
            <p:nvPr/>
          </p:nvSpPr>
          <p:spPr bwMode="auto">
            <a:xfrm>
              <a:off x="2286001" y="4813300"/>
              <a:ext cx="22225" cy="22225"/>
            </a:xfrm>
            <a:custGeom>
              <a:gdLst>
                <a:gd name="T0" fmla="*/ 2 w 14"/>
                <a:gd name="T1" fmla="*/ 14 h 14"/>
                <a:gd name="T2" fmla="*/ 0 w 14"/>
                <a:gd name="T3" fmla="*/ 12 h 14"/>
                <a:gd name="T4" fmla="*/ 9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67"/>
            <p:cNvSpPr/>
            <p:nvPr/>
          </p:nvSpPr>
          <p:spPr bwMode="auto">
            <a:xfrm>
              <a:off x="2286001" y="4832350"/>
              <a:ext cx="22225" cy="19050"/>
            </a:xfrm>
            <a:custGeom>
              <a:gdLst>
                <a:gd name="T0" fmla="*/ 11 w 14"/>
                <a:gd name="T1" fmla="*/ 12 h 12"/>
                <a:gd name="T2" fmla="*/ 0 w 14"/>
                <a:gd name="T3" fmla="*/ 2 h 12"/>
                <a:gd name="T4" fmla="*/ 2 w 14"/>
                <a:gd name="T5" fmla="*/ 0 h 12"/>
                <a:gd name="T6" fmla="*/ 14 w 14"/>
                <a:gd name="T7" fmla="*/ 9 h 12"/>
                <a:gd name="T8" fmla="*/ 11 w 14"/>
                <a:gd name="T9" fmla="*/ 12 h 12"/>
              </a:gd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68"/>
            <p:cNvSpPr>
              <a:spLocks noEditPoints="1"/>
            </p:cNvSpPr>
            <p:nvPr/>
          </p:nvSpPr>
          <p:spPr bwMode="auto">
            <a:xfrm>
              <a:off x="2179638" y="4783138"/>
              <a:ext cx="109538" cy="112713"/>
            </a:xfrm>
            <a:custGeom>
              <a:gdLst>
                <a:gd name="T0" fmla="*/ 43 w 69"/>
                <a:gd name="T1" fmla="*/ 71 h 71"/>
                <a:gd name="T2" fmla="*/ 29 w 69"/>
                <a:gd name="T3" fmla="*/ 55 h 71"/>
                <a:gd name="T4" fmla="*/ 7 w 69"/>
                <a:gd name="T5" fmla="*/ 62 h 71"/>
                <a:gd name="T6" fmla="*/ 17 w 69"/>
                <a:gd name="T7" fmla="*/ 40 h 71"/>
                <a:gd name="T8" fmla="*/ 0 w 69"/>
                <a:gd name="T9" fmla="*/ 26 h 71"/>
                <a:gd name="T10" fmla="*/ 22 w 69"/>
                <a:gd name="T11" fmla="*/ 24 h 71"/>
                <a:gd name="T12" fmla="*/ 26 w 69"/>
                <a:gd name="T13" fmla="*/ 0 h 71"/>
                <a:gd name="T14" fmla="*/ 41 w 69"/>
                <a:gd name="T15" fmla="*/ 19 h 71"/>
                <a:gd name="T16" fmla="*/ 62 w 69"/>
                <a:gd name="T17" fmla="*/ 10 h 71"/>
                <a:gd name="T18" fmla="*/ 52 w 69"/>
                <a:gd name="T19" fmla="*/ 31 h 71"/>
                <a:gd name="T20" fmla="*/ 69 w 69"/>
                <a:gd name="T21" fmla="*/ 45 h 71"/>
                <a:gd name="T22" fmla="*/ 48 w 69"/>
                <a:gd name="T23" fmla="*/ 50 h 71"/>
                <a:gd name="T24" fmla="*/ 43 w 69"/>
                <a:gd name="T25" fmla="*/ 71 h 71"/>
                <a:gd name="T26" fmla="*/ 31 w 69"/>
                <a:gd name="T27" fmla="*/ 50 h 71"/>
                <a:gd name="T28" fmla="*/ 31 w 69"/>
                <a:gd name="T29" fmla="*/ 50 h 71"/>
                <a:gd name="T30" fmla="*/ 41 w 69"/>
                <a:gd name="T31" fmla="*/ 62 h 71"/>
                <a:gd name="T32" fmla="*/ 45 w 69"/>
                <a:gd name="T33" fmla="*/ 45 h 71"/>
                <a:gd name="T34" fmla="*/ 62 w 69"/>
                <a:gd name="T35" fmla="*/ 43 h 71"/>
                <a:gd name="T36" fmla="*/ 48 w 69"/>
                <a:gd name="T37" fmla="*/ 33 h 71"/>
                <a:gd name="T38" fmla="*/ 55 w 69"/>
                <a:gd name="T39" fmla="*/ 17 h 71"/>
                <a:gd name="T40" fmla="*/ 38 w 69"/>
                <a:gd name="T41" fmla="*/ 24 h 71"/>
                <a:gd name="T42" fmla="*/ 29 w 69"/>
                <a:gd name="T43" fmla="*/ 10 h 71"/>
                <a:gd name="T44" fmla="*/ 26 w 69"/>
                <a:gd name="T45" fmla="*/ 26 h 71"/>
                <a:gd name="T46" fmla="*/ 10 w 69"/>
                <a:gd name="T47" fmla="*/ 29 h 71"/>
                <a:gd name="T48" fmla="*/ 22 w 69"/>
                <a:gd name="T49" fmla="*/ 38 h 71"/>
                <a:gd name="T50" fmla="*/ 15 w 69"/>
                <a:gd name="T51" fmla="*/ 55 h 71"/>
                <a:gd name="T52" fmla="*/ 31 w 69"/>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9" y="55"/>
                  </a:lnTo>
                  <a:lnTo>
                    <a:pt x="7" y="62"/>
                  </a:lnTo>
                  <a:lnTo>
                    <a:pt x="17" y="40"/>
                  </a:lnTo>
                  <a:lnTo>
                    <a:pt x="0" y="26"/>
                  </a:lnTo>
                  <a:lnTo>
                    <a:pt x="22" y="24"/>
                  </a:lnTo>
                  <a:lnTo>
                    <a:pt x="26" y="0"/>
                  </a:lnTo>
                  <a:lnTo>
                    <a:pt x="41" y="19"/>
                  </a:lnTo>
                  <a:lnTo>
                    <a:pt x="62" y="10"/>
                  </a:lnTo>
                  <a:lnTo>
                    <a:pt x="52" y="31"/>
                  </a:lnTo>
                  <a:lnTo>
                    <a:pt x="69" y="45"/>
                  </a:lnTo>
                  <a:lnTo>
                    <a:pt x="48" y="50"/>
                  </a:lnTo>
                  <a:lnTo>
                    <a:pt x="43" y="71"/>
                  </a:lnTo>
                  <a:close/>
                  <a:moveTo>
                    <a:pt x="31" y="50"/>
                  </a:moveTo>
                  <a:lnTo>
                    <a:pt x="31" y="50"/>
                  </a:lnTo>
                  <a:lnTo>
                    <a:pt x="41" y="62"/>
                  </a:lnTo>
                  <a:lnTo>
                    <a:pt x="45" y="45"/>
                  </a:lnTo>
                  <a:lnTo>
                    <a:pt x="62" y="43"/>
                  </a:lnTo>
                  <a:lnTo>
                    <a:pt x="48" y="33"/>
                  </a:lnTo>
                  <a:lnTo>
                    <a:pt x="55" y="17"/>
                  </a:lnTo>
                  <a:lnTo>
                    <a:pt x="38" y="24"/>
                  </a:lnTo>
                  <a:lnTo>
                    <a:pt x="29" y="10"/>
                  </a:lnTo>
                  <a:lnTo>
                    <a:pt x="26" y="26"/>
                  </a:lnTo>
                  <a:lnTo>
                    <a:pt x="10" y="29"/>
                  </a:lnTo>
                  <a:lnTo>
                    <a:pt x="22" y="38"/>
                  </a:lnTo>
                  <a:lnTo>
                    <a:pt x="15"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69"/>
            <p:cNvSpPr>
              <a:spLocks noEditPoints="1"/>
            </p:cNvSpPr>
            <p:nvPr/>
          </p:nvSpPr>
          <p:spPr bwMode="auto">
            <a:xfrm>
              <a:off x="2206626" y="4810125"/>
              <a:ext cx="60325" cy="60325"/>
            </a:xfrm>
            <a:custGeom>
              <a:gdLst>
                <a:gd name="T0" fmla="*/ 24 w 38"/>
                <a:gd name="T1" fmla="*/ 38 h 38"/>
                <a:gd name="T2" fmla="*/ 14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6 w 38"/>
                <a:gd name="T27" fmla="*/ 23 h 38"/>
                <a:gd name="T28" fmla="*/ 16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19 w 38"/>
                <a:gd name="T41" fmla="*/ 14 h 38"/>
                <a:gd name="T42" fmla="*/ 16 w 38"/>
                <a:gd name="T43" fmla="*/ 9 h 38"/>
                <a:gd name="T44" fmla="*/ 14 w 38"/>
                <a:gd name="T45" fmla="*/ 16 h 38"/>
                <a:gd name="T46" fmla="*/ 9 w 38"/>
                <a:gd name="T47" fmla="*/ 16 h 38"/>
                <a:gd name="T48" fmla="*/ 14 w 38"/>
                <a:gd name="T49" fmla="*/ 21 h 38"/>
                <a:gd name="T50" fmla="*/ 12 w 38"/>
                <a:gd name="T51" fmla="*/ 26 h 38"/>
                <a:gd name="T52" fmla="*/ 16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6" y="23"/>
                  </a:moveTo>
                  <a:lnTo>
                    <a:pt x="16" y="23"/>
                  </a:lnTo>
                  <a:lnTo>
                    <a:pt x="21" y="28"/>
                  </a:lnTo>
                  <a:lnTo>
                    <a:pt x="21" y="23"/>
                  </a:lnTo>
                  <a:lnTo>
                    <a:pt x="28" y="21"/>
                  </a:lnTo>
                  <a:lnTo>
                    <a:pt x="24" y="19"/>
                  </a:lnTo>
                  <a:lnTo>
                    <a:pt x="26" y="12"/>
                  </a:lnTo>
                  <a:lnTo>
                    <a:pt x="19" y="14"/>
                  </a:lnTo>
                  <a:lnTo>
                    <a:pt x="16" y="9"/>
                  </a:lnTo>
                  <a:lnTo>
                    <a:pt x="14" y="16"/>
                  </a:lnTo>
                  <a:lnTo>
                    <a:pt x="9" y="16"/>
                  </a:lnTo>
                  <a:lnTo>
                    <a:pt x="14" y="21"/>
                  </a:lnTo>
                  <a:lnTo>
                    <a:pt x="12" y="26"/>
                  </a:lnTo>
                  <a:lnTo>
                    <a:pt x="16"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70"/>
            <p:cNvSpPr>
              <a:spLocks noEditPoints="1"/>
            </p:cNvSpPr>
            <p:nvPr/>
          </p:nvSpPr>
          <p:spPr bwMode="auto">
            <a:xfrm>
              <a:off x="2184401" y="4873625"/>
              <a:ext cx="19050" cy="19050"/>
            </a:xfrm>
            <a:custGeom>
              <a:gdLst>
                <a:gd name="T0" fmla="*/ 2 w 5"/>
                <a:gd name="T1" fmla="*/ 4 h 5"/>
                <a:gd name="T2" fmla="*/ 0 w 5"/>
                <a:gd name="T3" fmla="*/ 2 h 5"/>
                <a:gd name="T4" fmla="*/ 3 w 5"/>
                <a:gd name="T5" fmla="*/ 0 h 5"/>
                <a:gd name="T6" fmla="*/ 4 w 5"/>
                <a:gd name="T7" fmla="*/ 3 h 5"/>
                <a:gd name="T8" fmla="*/ 2 w 5"/>
                <a:gd name="T9" fmla="*/ 4 h 5"/>
                <a:gd name="T10" fmla="*/ 2 w 5"/>
                <a:gd name="T11" fmla="*/ 1 h 5"/>
                <a:gd name="T12" fmla="*/ 2 w 5"/>
                <a:gd name="T13" fmla="*/ 1 h 5"/>
                <a:gd name="T14" fmla="*/ 2 w 5"/>
                <a:gd name="T15" fmla="*/ 2 h 5"/>
                <a:gd name="T16" fmla="*/ 2 w 5"/>
                <a:gd name="T17" fmla="*/ 3 h 5"/>
                <a:gd name="T18" fmla="*/ 3 w 5"/>
                <a:gd name="T19" fmla="*/ 2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0" y="0"/>
                    <a:pt x="2" y="0"/>
                    <a:pt x="3" y="0"/>
                  </a:cubicBezTo>
                  <a:cubicBezTo>
                    <a:pt x="4" y="0"/>
                    <a:pt x="5" y="2"/>
                    <a:pt x="4" y="3"/>
                  </a:cubicBezTo>
                  <a:cubicBezTo>
                    <a:pt x="4" y="4"/>
                    <a:pt x="3" y="5"/>
                    <a:pt x="2" y="4"/>
                  </a:cubicBezTo>
                  <a:close/>
                  <a:moveTo>
                    <a:pt x="2" y="1"/>
                  </a:moveTo>
                  <a:cubicBezTo>
                    <a:pt x="2" y="1"/>
                    <a:pt x="2" y="1"/>
                    <a:pt x="2" y="1"/>
                  </a:cubicBezTo>
                  <a:cubicBezTo>
                    <a:pt x="2" y="1"/>
                    <a:pt x="2" y="2"/>
                    <a:pt x="2"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71"/>
            <p:cNvSpPr>
              <a:spLocks noEditPoints="1"/>
            </p:cNvSpPr>
            <p:nvPr/>
          </p:nvSpPr>
          <p:spPr bwMode="auto">
            <a:xfrm>
              <a:off x="2270126"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72"/>
            <p:cNvSpPr>
              <a:spLocks noEditPoints="1"/>
            </p:cNvSpPr>
            <p:nvPr/>
          </p:nvSpPr>
          <p:spPr bwMode="auto">
            <a:xfrm>
              <a:off x="2209801" y="4772025"/>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5"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73"/>
            <p:cNvSpPr>
              <a:spLocks noEditPoints="1"/>
            </p:cNvSpPr>
            <p:nvPr/>
          </p:nvSpPr>
          <p:spPr bwMode="auto">
            <a:xfrm>
              <a:off x="2165351" y="4813300"/>
              <a:ext cx="22225" cy="22225"/>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3" y="0"/>
                    <a:pt x="4" y="1"/>
                  </a:cubicBezTo>
                  <a:cubicBezTo>
                    <a:pt x="5" y="1"/>
                    <a:pt x="6" y="2"/>
                    <a:pt x="5" y="4"/>
                  </a:cubicBezTo>
                  <a:cubicBezTo>
                    <a:pt x="5" y="5"/>
                    <a:pt x="4" y="6"/>
                    <a:pt x="2" y="5"/>
                  </a:cubicBezTo>
                  <a:close/>
                  <a:moveTo>
                    <a:pt x="3" y="2"/>
                  </a:moveTo>
                  <a:cubicBezTo>
                    <a:pt x="3" y="2"/>
                    <a:pt x="3" y="2"/>
                    <a:pt x="3" y="2"/>
                  </a:cubicBezTo>
                  <a:cubicBezTo>
                    <a:pt x="3" y="2"/>
                    <a:pt x="3" y="2"/>
                    <a:pt x="2" y="3"/>
                  </a:cubicBezTo>
                  <a:cubicBezTo>
                    <a:pt x="2" y="3"/>
                    <a:pt x="3"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74"/>
            <p:cNvSpPr>
              <a:spLocks noEditPoints="1"/>
            </p:cNvSpPr>
            <p:nvPr/>
          </p:nvSpPr>
          <p:spPr bwMode="auto">
            <a:xfrm>
              <a:off x="2281238" y="4846638"/>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1"/>
                    <a:pt x="2" y="0"/>
                    <a:pt x="4" y="0"/>
                  </a:cubicBezTo>
                  <a:cubicBezTo>
                    <a:pt x="5" y="1"/>
                    <a:pt x="6" y="2"/>
                    <a:pt x="5" y="3"/>
                  </a:cubicBezTo>
                  <a:cubicBezTo>
                    <a:pt x="5" y="4"/>
                    <a:pt x="4" y="5"/>
                    <a:pt x="2" y="5"/>
                  </a:cubicBezTo>
                  <a:close/>
                  <a:moveTo>
                    <a:pt x="3" y="2"/>
                  </a:moveTo>
                  <a:cubicBezTo>
                    <a:pt x="3" y="2"/>
                    <a:pt x="3" y="2"/>
                    <a:pt x="3" y="2"/>
                  </a:cubicBezTo>
                  <a:cubicBezTo>
                    <a:pt x="3" y="2"/>
                    <a:pt x="2" y="2"/>
                    <a:pt x="2" y="2"/>
                  </a:cubicBezTo>
                  <a:cubicBezTo>
                    <a:pt x="2" y="3"/>
                    <a:pt x="2" y="3"/>
                    <a:pt x="3" y="3"/>
                  </a:cubicBezTo>
                  <a:cubicBezTo>
                    <a:pt x="3" y="3"/>
                    <a:pt x="4" y="3"/>
                    <a:pt x="4" y="3"/>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75"/>
            <p:cNvSpPr/>
            <p:nvPr/>
          </p:nvSpPr>
          <p:spPr bwMode="auto">
            <a:xfrm>
              <a:off x="4244976" y="47688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76"/>
            <p:cNvSpPr/>
            <p:nvPr/>
          </p:nvSpPr>
          <p:spPr bwMode="auto">
            <a:xfrm>
              <a:off x="4240213" y="4772025"/>
              <a:ext cx="19050" cy="26988"/>
            </a:xfrm>
            <a:custGeom>
              <a:gdLst>
                <a:gd name="T0" fmla="*/ 7 w 12"/>
                <a:gd name="T1" fmla="*/ 17 h 17"/>
                <a:gd name="T2" fmla="*/ 0 w 12"/>
                <a:gd name="T3" fmla="*/ 2 h 17"/>
                <a:gd name="T4" fmla="*/ 3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2"/>
                  </a:lnTo>
                  <a:lnTo>
                    <a:pt x="3"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77"/>
            <p:cNvSpPr/>
            <p:nvPr/>
          </p:nvSpPr>
          <p:spPr bwMode="auto">
            <a:xfrm>
              <a:off x="4256088" y="4779963"/>
              <a:ext cx="22225" cy="19050"/>
            </a:xfrm>
            <a:custGeom>
              <a:gdLst>
                <a:gd name="T0" fmla="*/ 2 w 14"/>
                <a:gd name="T1" fmla="*/ 12 h 12"/>
                <a:gd name="T2" fmla="*/ 0 w 14"/>
                <a:gd name="T3" fmla="*/ 9 h 12"/>
                <a:gd name="T4" fmla="*/ 14 w 14"/>
                <a:gd name="T5" fmla="*/ 0 h 12"/>
                <a:gd name="T6" fmla="*/ 14 w 14"/>
                <a:gd name="T7" fmla="*/ 5 h 12"/>
                <a:gd name="T8" fmla="*/ 2 w 14"/>
                <a:gd name="T9" fmla="*/ 12 h 12"/>
              </a:gdLst>
              <a:cxnLst>
                <a:cxn ang="0">
                  <a:pos x="T0" y="T1"/>
                </a:cxn>
                <a:cxn ang="0">
                  <a:pos x="T2" y="T3"/>
                </a:cxn>
                <a:cxn ang="0">
                  <a:pos x="T4" y="T5"/>
                </a:cxn>
                <a:cxn ang="0">
                  <a:pos x="T6" y="T7"/>
                </a:cxn>
                <a:cxn ang="0">
                  <a:pos x="T8" y="T9"/>
                </a:cxn>
              </a:cxnLst>
              <a:rect l="0" t="0" r="r" b="b"/>
              <a:pathLst>
                <a:path w="14" h="12">
                  <a:moveTo>
                    <a:pt x="2" y="12"/>
                  </a:moveTo>
                  <a:lnTo>
                    <a:pt x="0" y="9"/>
                  </a:lnTo>
                  <a:lnTo>
                    <a:pt x="14" y="0"/>
                  </a:lnTo>
                  <a:lnTo>
                    <a:pt x="14"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78"/>
            <p:cNvSpPr/>
            <p:nvPr/>
          </p:nvSpPr>
          <p:spPr bwMode="auto">
            <a:xfrm>
              <a:off x="4214813" y="48704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79"/>
            <p:cNvSpPr/>
            <p:nvPr/>
          </p:nvSpPr>
          <p:spPr bwMode="auto">
            <a:xfrm>
              <a:off x="4225926" y="4895850"/>
              <a:ext cx="14288" cy="22225"/>
            </a:xfrm>
            <a:custGeom>
              <a:gdLst>
                <a:gd name="T0" fmla="*/ 7 w 9"/>
                <a:gd name="T1" fmla="*/ 14 h 14"/>
                <a:gd name="T2" fmla="*/ 0 w 9"/>
                <a:gd name="T3" fmla="*/ 0 h 14"/>
                <a:gd name="T4" fmla="*/ 2 w 9"/>
                <a:gd name="T5" fmla="*/ 0 h 14"/>
                <a:gd name="T6" fmla="*/ 9 w 9"/>
                <a:gd name="T7" fmla="*/ 14 h 14"/>
                <a:gd name="T8" fmla="*/ 7 w 9"/>
                <a:gd name="T9" fmla="*/ 14 h 14"/>
              </a:gdLst>
              <a:cxnLst>
                <a:cxn ang="0">
                  <a:pos x="T0" y="T1"/>
                </a:cxn>
                <a:cxn ang="0">
                  <a:pos x="T2" y="T3"/>
                </a:cxn>
                <a:cxn ang="0">
                  <a:pos x="T4" y="T5"/>
                </a:cxn>
                <a:cxn ang="0">
                  <a:pos x="T6" y="T7"/>
                </a:cxn>
                <a:cxn ang="0">
                  <a:pos x="T8" y="T9"/>
                </a:cxn>
              </a:cxnLst>
              <a:rect l="0" t="0" r="r" b="b"/>
              <a:pathLst>
                <a:path w="9" h="14">
                  <a:moveTo>
                    <a:pt x="7" y="14"/>
                  </a:moveTo>
                  <a:lnTo>
                    <a:pt x="0" y="0"/>
                  </a:lnTo>
                  <a:lnTo>
                    <a:pt x="2" y="0"/>
                  </a:lnTo>
                  <a:lnTo>
                    <a:pt x="9"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80"/>
            <p:cNvSpPr/>
            <p:nvPr/>
          </p:nvSpPr>
          <p:spPr bwMode="auto">
            <a:xfrm>
              <a:off x="4203701" y="4892675"/>
              <a:ext cx="25400" cy="17463"/>
            </a:xfrm>
            <a:custGeom>
              <a:gdLst>
                <a:gd name="T0" fmla="*/ 2 w 16"/>
                <a:gd name="T1" fmla="*/ 11 h 11"/>
                <a:gd name="T2" fmla="*/ 0 w 16"/>
                <a:gd name="T3" fmla="*/ 9 h 11"/>
                <a:gd name="T4" fmla="*/ 14 w 16"/>
                <a:gd name="T5" fmla="*/ 0 h 11"/>
                <a:gd name="T6" fmla="*/ 16 w 16"/>
                <a:gd name="T7" fmla="*/ 4 h 11"/>
                <a:gd name="T8" fmla="*/ 2 w 16"/>
                <a:gd name="T9" fmla="*/ 11 h 11"/>
              </a:gdLst>
              <a:cxnLst>
                <a:cxn ang="0">
                  <a:pos x="T0" y="T1"/>
                </a:cxn>
                <a:cxn ang="0">
                  <a:pos x="T2" y="T3"/>
                </a:cxn>
                <a:cxn ang="0">
                  <a:pos x="T4" y="T5"/>
                </a:cxn>
                <a:cxn ang="0">
                  <a:pos x="T6" y="T7"/>
                </a:cxn>
                <a:cxn ang="0">
                  <a:pos x="T8" y="T9"/>
                </a:cxn>
              </a:cxnLst>
              <a:rect l="0" t="0" r="r" b="b"/>
              <a:pathLst>
                <a:path w="16" h="11">
                  <a:moveTo>
                    <a:pt x="2" y="11"/>
                  </a:moveTo>
                  <a:lnTo>
                    <a:pt x="0" y="9"/>
                  </a:lnTo>
                  <a:lnTo>
                    <a:pt x="14" y="0"/>
                  </a:lnTo>
                  <a:lnTo>
                    <a:pt x="16" y="4"/>
                  </a:lnTo>
                  <a:lnTo>
                    <a:pt x="2"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81"/>
            <p:cNvSpPr/>
            <p:nvPr/>
          </p:nvSpPr>
          <p:spPr bwMode="auto">
            <a:xfrm>
              <a:off x="4176713" y="4794250"/>
              <a:ext cx="49213" cy="38100"/>
            </a:xfrm>
            <a:custGeom>
              <a:gdLst>
                <a:gd name="T0" fmla="*/ 28 w 31"/>
                <a:gd name="T1" fmla="*/ 24 h 24"/>
                <a:gd name="T2" fmla="*/ 0 w 31"/>
                <a:gd name="T3" fmla="*/ 5 h 24"/>
                <a:gd name="T4" fmla="*/ 2 w 31"/>
                <a:gd name="T5" fmla="*/ 0 h 24"/>
                <a:gd name="T6" fmla="*/ 31 w 31"/>
                <a:gd name="T7" fmla="*/ 19 h 24"/>
                <a:gd name="T8" fmla="*/ 28 w 31"/>
                <a:gd name="T9" fmla="*/ 24 h 24"/>
              </a:gdLst>
              <a:cxnLst>
                <a:cxn ang="0">
                  <a:pos x="T0" y="T1"/>
                </a:cxn>
                <a:cxn ang="0">
                  <a:pos x="T2" y="T3"/>
                </a:cxn>
                <a:cxn ang="0">
                  <a:pos x="T4" y="T5"/>
                </a:cxn>
                <a:cxn ang="0">
                  <a:pos x="T6" y="T7"/>
                </a:cxn>
                <a:cxn ang="0">
                  <a:pos x="T8" y="T9"/>
                </a:cxn>
              </a:cxnLst>
              <a:rect l="0" t="0" r="r" b="b"/>
              <a:pathLst>
                <a:path w="31" h="24">
                  <a:moveTo>
                    <a:pt x="28" y="24"/>
                  </a:moveTo>
                  <a:lnTo>
                    <a:pt x="0" y="5"/>
                  </a:lnTo>
                  <a:lnTo>
                    <a:pt x="2" y="0"/>
                  </a:lnTo>
                  <a:lnTo>
                    <a:pt x="31"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82"/>
            <p:cNvSpPr/>
            <p:nvPr/>
          </p:nvSpPr>
          <p:spPr bwMode="auto">
            <a:xfrm>
              <a:off x="4176713" y="4810125"/>
              <a:ext cx="26988" cy="11113"/>
            </a:xfrm>
            <a:custGeom>
              <a:gdLst>
                <a:gd name="T0" fmla="*/ 0 w 17"/>
                <a:gd name="T1" fmla="*/ 7 h 7"/>
                <a:gd name="T2" fmla="*/ 0 w 17"/>
                <a:gd name="T3" fmla="*/ 4 h 7"/>
                <a:gd name="T4" fmla="*/ 17 w 17"/>
                <a:gd name="T5" fmla="*/ 0 h 7"/>
                <a:gd name="T6" fmla="*/ 17 w 17"/>
                <a:gd name="T7" fmla="*/ 4 h 7"/>
                <a:gd name="T8" fmla="*/ 0 w 17"/>
                <a:gd name="T9" fmla="*/ 7 h 7"/>
              </a:gdLst>
              <a:cxnLst>
                <a:cxn ang="0">
                  <a:pos x="T0" y="T1"/>
                </a:cxn>
                <a:cxn ang="0">
                  <a:pos x="T2" y="T3"/>
                </a:cxn>
                <a:cxn ang="0">
                  <a:pos x="T4" y="T5"/>
                </a:cxn>
                <a:cxn ang="0">
                  <a:pos x="T6" y="T7"/>
                </a:cxn>
                <a:cxn ang="0">
                  <a:pos x="T8" y="T9"/>
                </a:cxn>
              </a:cxnLst>
              <a:rect l="0" t="0" r="r" b="b"/>
              <a:pathLst>
                <a:path w="17" h="7">
                  <a:moveTo>
                    <a:pt x="0" y="7"/>
                  </a:moveTo>
                  <a:lnTo>
                    <a:pt x="0" y="4"/>
                  </a:lnTo>
                  <a:lnTo>
                    <a:pt x="17" y="0"/>
                  </a:lnTo>
                  <a:lnTo>
                    <a:pt x="17"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83"/>
            <p:cNvSpPr/>
            <p:nvPr/>
          </p:nvSpPr>
          <p:spPr bwMode="auto">
            <a:xfrm>
              <a:off x="4195763" y="4787900"/>
              <a:ext cx="11113" cy="25400"/>
            </a:xfrm>
            <a:custGeom>
              <a:gdLst>
                <a:gd name="T0" fmla="*/ 2 w 7"/>
                <a:gd name="T1" fmla="*/ 16 h 16"/>
                <a:gd name="T2" fmla="*/ 0 w 7"/>
                <a:gd name="T3" fmla="*/ 2 h 16"/>
                <a:gd name="T4" fmla="*/ 2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84"/>
            <p:cNvSpPr/>
            <p:nvPr/>
          </p:nvSpPr>
          <p:spPr bwMode="auto">
            <a:xfrm>
              <a:off x="4165601" y="4851400"/>
              <a:ext cx="52388" cy="19050"/>
            </a:xfrm>
            <a:custGeom>
              <a:gdLst>
                <a:gd name="T0" fmla="*/ 0 w 33"/>
                <a:gd name="T1" fmla="*/ 12 h 12"/>
                <a:gd name="T2" fmla="*/ 0 w 33"/>
                <a:gd name="T3" fmla="*/ 7 h 12"/>
                <a:gd name="T4" fmla="*/ 31 w 33"/>
                <a:gd name="T5" fmla="*/ 0 h 12"/>
                <a:gd name="T6" fmla="*/ 33 w 33"/>
                <a:gd name="T7" fmla="*/ 4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7"/>
                  </a:lnTo>
                  <a:lnTo>
                    <a:pt x="31"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85"/>
            <p:cNvSpPr/>
            <p:nvPr/>
          </p:nvSpPr>
          <p:spPr bwMode="auto">
            <a:xfrm>
              <a:off x="4176713" y="4857750"/>
              <a:ext cx="19050" cy="26988"/>
            </a:xfrm>
            <a:custGeom>
              <a:gdLst>
                <a:gd name="T0" fmla="*/ 2 w 12"/>
                <a:gd name="T1" fmla="*/ 17 h 17"/>
                <a:gd name="T2" fmla="*/ 0 w 12"/>
                <a:gd name="T3" fmla="*/ 15 h 17"/>
                <a:gd name="T4" fmla="*/ 7 w 12"/>
                <a:gd name="T5" fmla="*/ 0 h 17"/>
                <a:gd name="T6" fmla="*/ 12 w 12"/>
                <a:gd name="T7" fmla="*/ 3 h 17"/>
                <a:gd name="T8" fmla="*/ 2 w 12"/>
                <a:gd name="T9" fmla="*/ 17 h 17"/>
              </a:gd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86"/>
            <p:cNvSpPr/>
            <p:nvPr/>
          </p:nvSpPr>
          <p:spPr bwMode="auto">
            <a:xfrm>
              <a:off x="4168776" y="4843463"/>
              <a:ext cx="23813" cy="19050"/>
            </a:xfrm>
            <a:custGeom>
              <a:gdLst>
                <a:gd name="T0" fmla="*/ 12 w 15"/>
                <a:gd name="T1" fmla="*/ 12 h 12"/>
                <a:gd name="T2" fmla="*/ 0 w 15"/>
                <a:gd name="T3" fmla="*/ 5 h 12"/>
                <a:gd name="T4" fmla="*/ 0 w 15"/>
                <a:gd name="T5" fmla="*/ 0 h 12"/>
                <a:gd name="T6" fmla="*/ 15 w 15"/>
                <a:gd name="T7" fmla="*/ 9 h 12"/>
                <a:gd name="T8" fmla="*/ 12 w 15"/>
                <a:gd name="T9" fmla="*/ 12 h 12"/>
              </a:gdLst>
              <a:cxnLst>
                <a:cxn ang="0">
                  <a:pos x="T0" y="T1"/>
                </a:cxn>
                <a:cxn ang="0">
                  <a:pos x="T2" y="T3"/>
                </a:cxn>
                <a:cxn ang="0">
                  <a:pos x="T4" y="T5"/>
                </a:cxn>
                <a:cxn ang="0">
                  <a:pos x="T6" y="T7"/>
                </a:cxn>
                <a:cxn ang="0">
                  <a:pos x="T8" y="T9"/>
                </a:cxn>
              </a:cxnLst>
              <a:rect l="0" t="0" r="r" b="b"/>
              <a:pathLst>
                <a:path w="15" h="12">
                  <a:moveTo>
                    <a:pt x="12" y="12"/>
                  </a:moveTo>
                  <a:lnTo>
                    <a:pt x="0" y="5"/>
                  </a:lnTo>
                  <a:lnTo>
                    <a:pt x="0"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87"/>
            <p:cNvSpPr/>
            <p:nvPr/>
          </p:nvSpPr>
          <p:spPr bwMode="auto">
            <a:xfrm>
              <a:off x="4256088" y="4862513"/>
              <a:ext cx="36513" cy="44450"/>
            </a:xfrm>
            <a:custGeom>
              <a:gdLst>
                <a:gd name="T0" fmla="*/ 21 w 23"/>
                <a:gd name="T1" fmla="*/ 28 h 28"/>
                <a:gd name="T2" fmla="*/ 0 w 23"/>
                <a:gd name="T3" fmla="*/ 2 h 28"/>
                <a:gd name="T4" fmla="*/ 4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4"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88"/>
            <p:cNvSpPr/>
            <p:nvPr/>
          </p:nvSpPr>
          <p:spPr bwMode="auto">
            <a:xfrm>
              <a:off x="4275138" y="4881563"/>
              <a:ext cx="25400" cy="6350"/>
            </a:xfrm>
            <a:custGeom>
              <a:gdLst>
                <a:gd name="T0" fmla="*/ 0 w 16"/>
                <a:gd name="T1" fmla="*/ 4 h 4"/>
                <a:gd name="T2" fmla="*/ 0 w 16"/>
                <a:gd name="T3" fmla="*/ 0 h 4"/>
                <a:gd name="T4" fmla="*/ 16 w 16"/>
                <a:gd name="T5" fmla="*/ 2 h 4"/>
                <a:gd name="T6" fmla="*/ 16 w 16"/>
                <a:gd name="T7" fmla="*/ 4 h 4"/>
                <a:gd name="T8" fmla="*/ 0 w 16"/>
                <a:gd name="T9" fmla="*/ 4 h 4"/>
              </a:gd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6"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89"/>
            <p:cNvSpPr/>
            <p:nvPr/>
          </p:nvSpPr>
          <p:spPr bwMode="auto">
            <a:xfrm>
              <a:off x="4270376" y="4884738"/>
              <a:ext cx="7938" cy="25400"/>
            </a:xfrm>
            <a:custGeom>
              <a:gdLst>
                <a:gd name="T0" fmla="*/ 0 w 5"/>
                <a:gd name="T1" fmla="*/ 16 h 16"/>
                <a:gd name="T2" fmla="*/ 0 w 5"/>
                <a:gd name="T3" fmla="*/ 0 h 16"/>
                <a:gd name="T4" fmla="*/ 5 w 5"/>
                <a:gd name="T5" fmla="*/ 0 h 16"/>
                <a:gd name="T6" fmla="*/ 3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3"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Rectangle 590"/>
            <p:cNvSpPr>
              <a:spLocks noChangeArrowheads="1"/>
            </p:cNvSpPr>
            <p:nvPr/>
          </p:nvSpPr>
          <p:spPr bwMode="auto">
            <a:xfrm>
              <a:off x="4267201"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91"/>
            <p:cNvSpPr/>
            <p:nvPr/>
          </p:nvSpPr>
          <p:spPr bwMode="auto">
            <a:xfrm>
              <a:off x="4289426" y="4816475"/>
              <a:ext cx="22225" cy="23813"/>
            </a:xfrm>
            <a:custGeom>
              <a:gdLst>
                <a:gd name="T0" fmla="*/ 2 w 14"/>
                <a:gd name="T1" fmla="*/ 15 h 15"/>
                <a:gd name="T2" fmla="*/ 0 w 14"/>
                <a:gd name="T3" fmla="*/ 12 h 15"/>
                <a:gd name="T4" fmla="*/ 12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12"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92"/>
            <p:cNvSpPr/>
            <p:nvPr/>
          </p:nvSpPr>
          <p:spPr bwMode="auto">
            <a:xfrm>
              <a:off x="4289426" y="4835525"/>
              <a:ext cx="22225" cy="22225"/>
            </a:xfrm>
            <a:custGeom>
              <a:gdLst>
                <a:gd name="T0" fmla="*/ 12 w 14"/>
                <a:gd name="T1" fmla="*/ 14 h 14"/>
                <a:gd name="T2" fmla="*/ 0 w 14"/>
                <a:gd name="T3" fmla="*/ 5 h 14"/>
                <a:gd name="T4" fmla="*/ 2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93"/>
            <p:cNvSpPr>
              <a:spLocks noEditPoints="1"/>
            </p:cNvSpPr>
            <p:nvPr/>
          </p:nvSpPr>
          <p:spPr bwMode="auto">
            <a:xfrm>
              <a:off x="4184651" y="4791075"/>
              <a:ext cx="112713" cy="112713"/>
            </a:xfrm>
            <a:custGeom>
              <a:gdLst>
                <a:gd name="T0" fmla="*/ 45 w 71"/>
                <a:gd name="T1" fmla="*/ 71 h 71"/>
                <a:gd name="T2" fmla="*/ 31 w 71"/>
                <a:gd name="T3" fmla="*/ 52 h 71"/>
                <a:gd name="T4" fmla="*/ 9 w 71"/>
                <a:gd name="T5" fmla="*/ 61 h 71"/>
                <a:gd name="T6" fmla="*/ 19 w 71"/>
                <a:gd name="T7" fmla="*/ 40 h 71"/>
                <a:gd name="T8" fmla="*/ 0 w 71"/>
                <a:gd name="T9" fmla="*/ 26 h 71"/>
                <a:gd name="T10" fmla="*/ 23 w 71"/>
                <a:gd name="T11" fmla="*/ 21 h 71"/>
                <a:gd name="T12" fmla="*/ 26 w 71"/>
                <a:gd name="T13" fmla="*/ 0 h 71"/>
                <a:gd name="T14" fmla="*/ 40 w 71"/>
                <a:gd name="T15" fmla="*/ 16 h 71"/>
                <a:gd name="T16" fmla="*/ 61 w 71"/>
                <a:gd name="T17" fmla="*/ 9 h 71"/>
                <a:gd name="T18" fmla="*/ 54 w 71"/>
                <a:gd name="T19" fmla="*/ 31 h 71"/>
                <a:gd name="T20" fmla="*/ 71 w 71"/>
                <a:gd name="T21" fmla="*/ 45 h 71"/>
                <a:gd name="T22" fmla="*/ 47 w 71"/>
                <a:gd name="T23" fmla="*/ 47 h 71"/>
                <a:gd name="T24" fmla="*/ 45 w 71"/>
                <a:gd name="T25" fmla="*/ 71 h 71"/>
                <a:gd name="T26" fmla="*/ 33 w 71"/>
                <a:gd name="T27" fmla="*/ 47 h 71"/>
                <a:gd name="T28" fmla="*/ 33 w 71"/>
                <a:gd name="T29" fmla="*/ 47 h 71"/>
                <a:gd name="T30" fmla="*/ 42 w 71"/>
                <a:gd name="T31" fmla="*/ 61 h 71"/>
                <a:gd name="T32" fmla="*/ 45 w 71"/>
                <a:gd name="T33" fmla="*/ 45 h 71"/>
                <a:gd name="T34" fmla="*/ 61 w 71"/>
                <a:gd name="T35" fmla="*/ 42 h 71"/>
                <a:gd name="T36" fmla="*/ 49 w 71"/>
                <a:gd name="T37" fmla="*/ 33 h 71"/>
                <a:gd name="T38" fmla="*/ 54 w 71"/>
                <a:gd name="T39" fmla="*/ 16 h 71"/>
                <a:gd name="T40" fmla="*/ 40 w 71"/>
                <a:gd name="T41" fmla="*/ 21 h 71"/>
                <a:gd name="T42" fmla="*/ 28 w 71"/>
                <a:gd name="T43" fmla="*/ 9 h 71"/>
                <a:gd name="T44" fmla="*/ 26 w 71"/>
                <a:gd name="T45" fmla="*/ 26 h 71"/>
                <a:gd name="T46" fmla="*/ 9 w 71"/>
                <a:gd name="T47" fmla="*/ 28 h 71"/>
                <a:gd name="T48" fmla="*/ 23 w 71"/>
                <a:gd name="T49" fmla="*/ 38 h 71"/>
                <a:gd name="T50" fmla="*/ 16 w 71"/>
                <a:gd name="T51" fmla="*/ 54 h 71"/>
                <a:gd name="T52" fmla="*/ 33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9" y="61"/>
                  </a:lnTo>
                  <a:lnTo>
                    <a:pt x="19" y="40"/>
                  </a:lnTo>
                  <a:lnTo>
                    <a:pt x="0" y="26"/>
                  </a:lnTo>
                  <a:lnTo>
                    <a:pt x="23" y="21"/>
                  </a:lnTo>
                  <a:lnTo>
                    <a:pt x="26" y="0"/>
                  </a:lnTo>
                  <a:lnTo>
                    <a:pt x="40" y="16"/>
                  </a:lnTo>
                  <a:lnTo>
                    <a:pt x="61" y="9"/>
                  </a:lnTo>
                  <a:lnTo>
                    <a:pt x="54" y="31"/>
                  </a:lnTo>
                  <a:lnTo>
                    <a:pt x="71" y="45"/>
                  </a:lnTo>
                  <a:lnTo>
                    <a:pt x="47" y="47"/>
                  </a:lnTo>
                  <a:lnTo>
                    <a:pt x="45" y="71"/>
                  </a:lnTo>
                  <a:close/>
                  <a:moveTo>
                    <a:pt x="33" y="47"/>
                  </a:moveTo>
                  <a:lnTo>
                    <a:pt x="33" y="47"/>
                  </a:lnTo>
                  <a:lnTo>
                    <a:pt x="42" y="61"/>
                  </a:lnTo>
                  <a:lnTo>
                    <a:pt x="45" y="45"/>
                  </a:lnTo>
                  <a:lnTo>
                    <a:pt x="61" y="42"/>
                  </a:lnTo>
                  <a:lnTo>
                    <a:pt x="49" y="33"/>
                  </a:lnTo>
                  <a:lnTo>
                    <a:pt x="54" y="16"/>
                  </a:lnTo>
                  <a:lnTo>
                    <a:pt x="40" y="21"/>
                  </a:lnTo>
                  <a:lnTo>
                    <a:pt x="28" y="9"/>
                  </a:lnTo>
                  <a:lnTo>
                    <a:pt x="26" y="26"/>
                  </a:lnTo>
                  <a:lnTo>
                    <a:pt x="9" y="28"/>
                  </a:lnTo>
                  <a:lnTo>
                    <a:pt x="23" y="38"/>
                  </a:lnTo>
                  <a:lnTo>
                    <a:pt x="16" y="54"/>
                  </a:lnTo>
                  <a:lnTo>
                    <a:pt x="33"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94"/>
            <p:cNvSpPr>
              <a:spLocks noEditPoints="1"/>
            </p:cNvSpPr>
            <p:nvPr/>
          </p:nvSpPr>
          <p:spPr bwMode="auto">
            <a:xfrm>
              <a:off x="4210051" y="4816475"/>
              <a:ext cx="60325" cy="60325"/>
            </a:xfrm>
            <a:custGeom>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5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2 w 38"/>
                <a:gd name="T31" fmla="*/ 29 h 38"/>
                <a:gd name="T32" fmla="*/ 24 w 38"/>
                <a:gd name="T33" fmla="*/ 22 h 38"/>
                <a:gd name="T34" fmla="*/ 29 w 38"/>
                <a:gd name="T35" fmla="*/ 22 h 38"/>
                <a:gd name="T36" fmla="*/ 24 w 38"/>
                <a:gd name="T37" fmla="*/ 17 h 38"/>
                <a:gd name="T38" fmla="*/ 26 w 38"/>
                <a:gd name="T39" fmla="*/ 12 h 38"/>
                <a:gd name="T40" fmla="*/ 22 w 38"/>
                <a:gd name="T41" fmla="*/ 15 h 38"/>
                <a:gd name="T42" fmla="*/ 17 w 38"/>
                <a:gd name="T43" fmla="*/ 10 h 38"/>
                <a:gd name="T44" fmla="*/ 17 w 38"/>
                <a:gd name="T45" fmla="*/ 15 h 38"/>
                <a:gd name="T46" fmla="*/ 10 w 38"/>
                <a:gd name="T47" fmla="*/ 17 h 38"/>
                <a:gd name="T48" fmla="*/ 15 w 38"/>
                <a:gd name="T49" fmla="*/ 19 h 38"/>
                <a:gd name="T50" fmla="*/ 12 w 38"/>
                <a:gd name="T51" fmla="*/ 26 h 38"/>
                <a:gd name="T52" fmla="*/ 19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5" y="0"/>
                  </a:lnTo>
                  <a:lnTo>
                    <a:pt x="22" y="10"/>
                  </a:lnTo>
                  <a:lnTo>
                    <a:pt x="33" y="5"/>
                  </a:lnTo>
                  <a:lnTo>
                    <a:pt x="29" y="17"/>
                  </a:lnTo>
                  <a:lnTo>
                    <a:pt x="38" y="24"/>
                  </a:lnTo>
                  <a:lnTo>
                    <a:pt x="26" y="26"/>
                  </a:lnTo>
                  <a:lnTo>
                    <a:pt x="24" y="38"/>
                  </a:lnTo>
                  <a:close/>
                  <a:moveTo>
                    <a:pt x="19" y="24"/>
                  </a:moveTo>
                  <a:lnTo>
                    <a:pt x="19" y="24"/>
                  </a:lnTo>
                  <a:lnTo>
                    <a:pt x="22" y="29"/>
                  </a:lnTo>
                  <a:lnTo>
                    <a:pt x="24" y="22"/>
                  </a:lnTo>
                  <a:lnTo>
                    <a:pt x="29" y="22"/>
                  </a:lnTo>
                  <a:lnTo>
                    <a:pt x="24" y="17"/>
                  </a:lnTo>
                  <a:lnTo>
                    <a:pt x="26" y="12"/>
                  </a:lnTo>
                  <a:lnTo>
                    <a:pt x="22" y="15"/>
                  </a:lnTo>
                  <a:lnTo>
                    <a:pt x="17" y="10"/>
                  </a:lnTo>
                  <a:lnTo>
                    <a:pt x="17" y="15"/>
                  </a:lnTo>
                  <a:lnTo>
                    <a:pt x="10" y="17"/>
                  </a:lnTo>
                  <a:lnTo>
                    <a:pt x="15"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95"/>
            <p:cNvSpPr>
              <a:spLocks noEditPoints="1"/>
            </p:cNvSpPr>
            <p:nvPr/>
          </p:nvSpPr>
          <p:spPr bwMode="auto">
            <a:xfrm>
              <a:off x="4187826" y="48768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96"/>
            <p:cNvSpPr>
              <a:spLocks noEditPoints="1"/>
            </p:cNvSpPr>
            <p:nvPr/>
          </p:nvSpPr>
          <p:spPr bwMode="auto">
            <a:xfrm>
              <a:off x="4275138" y="4794250"/>
              <a:ext cx="17463" cy="19050"/>
            </a:xfrm>
            <a:custGeom>
              <a:gdLst>
                <a:gd name="T0" fmla="*/ 2 w 5"/>
                <a:gd name="T1" fmla="*/ 5 h 5"/>
                <a:gd name="T2" fmla="*/ 1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1"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97"/>
            <p:cNvSpPr>
              <a:spLocks noEditPoints="1"/>
            </p:cNvSpPr>
            <p:nvPr/>
          </p:nvSpPr>
          <p:spPr bwMode="auto">
            <a:xfrm>
              <a:off x="4214813" y="4775200"/>
              <a:ext cx="22225" cy="23813"/>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4"/>
                    <a:pt x="1" y="2"/>
                  </a:cubicBezTo>
                  <a:cubicBezTo>
                    <a:pt x="1" y="1"/>
                    <a:pt x="2" y="0"/>
                    <a:pt x="4" y="1"/>
                  </a:cubicBezTo>
                  <a:cubicBezTo>
                    <a:pt x="5" y="1"/>
                    <a:pt x="6" y="3"/>
                    <a:pt x="5" y="4"/>
                  </a:cubicBezTo>
                  <a:cubicBezTo>
                    <a:pt x="5" y="5"/>
                    <a:pt x="4" y="6"/>
                    <a:pt x="2" y="5"/>
                  </a:cubicBezTo>
                  <a:close/>
                  <a:moveTo>
                    <a:pt x="3" y="2"/>
                  </a:moveTo>
                  <a:cubicBezTo>
                    <a:pt x="3" y="2"/>
                    <a:pt x="3" y="2"/>
                    <a:pt x="3" y="2"/>
                  </a:cubicBezTo>
                  <a:cubicBezTo>
                    <a:pt x="3" y="2"/>
                    <a:pt x="3" y="3"/>
                    <a:pt x="2" y="3"/>
                  </a:cubicBezTo>
                  <a:cubicBezTo>
                    <a:pt x="2" y="3"/>
                    <a:pt x="3" y="4"/>
                    <a:pt x="3" y="4"/>
                  </a:cubicBezTo>
                  <a:cubicBezTo>
                    <a:pt x="3" y="4"/>
                    <a:pt x="4" y="4"/>
                    <a:pt x="4" y="3"/>
                  </a:cubicBezTo>
                  <a:cubicBezTo>
                    <a:pt x="4" y="3"/>
                    <a:pt x="4"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98"/>
            <p:cNvSpPr>
              <a:spLocks noEditPoints="1"/>
            </p:cNvSpPr>
            <p:nvPr/>
          </p:nvSpPr>
          <p:spPr bwMode="auto">
            <a:xfrm>
              <a:off x="4173538" y="4821238"/>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99"/>
            <p:cNvSpPr>
              <a:spLocks noEditPoints="1"/>
            </p:cNvSpPr>
            <p:nvPr/>
          </p:nvSpPr>
          <p:spPr bwMode="auto">
            <a:xfrm>
              <a:off x="4289426" y="4854575"/>
              <a:ext cx="19050"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00"/>
            <p:cNvSpPr/>
            <p:nvPr/>
          </p:nvSpPr>
          <p:spPr bwMode="auto">
            <a:xfrm>
              <a:off x="4564063" y="4768850"/>
              <a:ext cx="17463" cy="52388"/>
            </a:xfrm>
            <a:custGeom>
              <a:gdLst>
                <a:gd name="T0" fmla="*/ 4 w 11"/>
                <a:gd name="T1" fmla="*/ 33 h 33"/>
                <a:gd name="T2" fmla="*/ 0 w 11"/>
                <a:gd name="T3" fmla="*/ 33 h 33"/>
                <a:gd name="T4" fmla="*/ 9 w 11"/>
                <a:gd name="T5" fmla="*/ 0 h 33"/>
                <a:gd name="T6" fmla="*/ 11 w 11"/>
                <a:gd name="T7" fmla="*/ 2 h 33"/>
                <a:gd name="T8" fmla="*/ 4 w 11"/>
                <a:gd name="T9" fmla="*/ 33 h 33"/>
              </a:gdLst>
              <a:cxnLst>
                <a:cxn ang="0">
                  <a:pos x="T0" y="T1"/>
                </a:cxn>
                <a:cxn ang="0">
                  <a:pos x="T2" y="T3"/>
                </a:cxn>
                <a:cxn ang="0">
                  <a:pos x="T4" y="T5"/>
                </a:cxn>
                <a:cxn ang="0">
                  <a:pos x="T6" y="T7"/>
                </a:cxn>
                <a:cxn ang="0">
                  <a:pos x="T8" y="T9"/>
                </a:cxn>
              </a:cxnLst>
              <a:rect l="0" t="0" r="r" b="b"/>
              <a:pathLst>
                <a:path w="11" h="33">
                  <a:moveTo>
                    <a:pt x="4" y="33"/>
                  </a:moveTo>
                  <a:lnTo>
                    <a:pt x="0" y="33"/>
                  </a:lnTo>
                  <a:lnTo>
                    <a:pt x="9" y="0"/>
                  </a:lnTo>
                  <a:lnTo>
                    <a:pt x="11"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01"/>
            <p:cNvSpPr/>
            <p:nvPr/>
          </p:nvSpPr>
          <p:spPr bwMode="auto">
            <a:xfrm>
              <a:off x="4559301" y="4772025"/>
              <a:ext cx="15875" cy="26988"/>
            </a:xfrm>
            <a:custGeom>
              <a:gdLst>
                <a:gd name="T0" fmla="*/ 7 w 10"/>
                <a:gd name="T1" fmla="*/ 17 h 17"/>
                <a:gd name="T2" fmla="*/ 0 w 10"/>
                <a:gd name="T3" fmla="*/ 2 h 17"/>
                <a:gd name="T4" fmla="*/ 3 w 10"/>
                <a:gd name="T5" fmla="*/ 0 h 17"/>
                <a:gd name="T6" fmla="*/ 10 w 10"/>
                <a:gd name="T7" fmla="*/ 14 h 17"/>
                <a:gd name="T8" fmla="*/ 7 w 10"/>
                <a:gd name="T9" fmla="*/ 17 h 17"/>
              </a:gdLst>
              <a:cxnLst>
                <a:cxn ang="0">
                  <a:pos x="T0" y="T1"/>
                </a:cxn>
                <a:cxn ang="0">
                  <a:pos x="T2" y="T3"/>
                </a:cxn>
                <a:cxn ang="0">
                  <a:pos x="T4" y="T5"/>
                </a:cxn>
                <a:cxn ang="0">
                  <a:pos x="T6" y="T7"/>
                </a:cxn>
                <a:cxn ang="0">
                  <a:pos x="T8" y="T9"/>
                </a:cxn>
              </a:cxnLst>
              <a:rect l="0" t="0" r="r" b="b"/>
              <a:pathLst>
                <a:path w="10" h="17">
                  <a:moveTo>
                    <a:pt x="7" y="17"/>
                  </a:moveTo>
                  <a:lnTo>
                    <a:pt x="0" y="2"/>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02"/>
            <p:cNvSpPr/>
            <p:nvPr/>
          </p:nvSpPr>
          <p:spPr bwMode="auto">
            <a:xfrm>
              <a:off x="4570413" y="4779963"/>
              <a:ext cx="26988" cy="19050"/>
            </a:xfrm>
            <a:custGeom>
              <a:gdLst>
                <a:gd name="T0" fmla="*/ 3 w 17"/>
                <a:gd name="T1" fmla="*/ 12 h 12"/>
                <a:gd name="T2" fmla="*/ 0 w 17"/>
                <a:gd name="T3" fmla="*/ 9 h 12"/>
                <a:gd name="T4" fmla="*/ 14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9"/>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03"/>
            <p:cNvSpPr/>
            <p:nvPr/>
          </p:nvSpPr>
          <p:spPr bwMode="auto">
            <a:xfrm>
              <a:off x="4533901" y="48704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04"/>
            <p:cNvSpPr/>
            <p:nvPr/>
          </p:nvSpPr>
          <p:spPr bwMode="auto">
            <a:xfrm>
              <a:off x="4540251" y="4895850"/>
              <a:ext cx="19050" cy="22225"/>
            </a:xfrm>
            <a:custGeom>
              <a:gdLst>
                <a:gd name="T0" fmla="*/ 7 w 12"/>
                <a:gd name="T1" fmla="*/ 14 h 14"/>
                <a:gd name="T2" fmla="*/ 0 w 12"/>
                <a:gd name="T3" fmla="*/ 0 h 14"/>
                <a:gd name="T4" fmla="*/ 5 w 12"/>
                <a:gd name="T5" fmla="*/ 0 h 14"/>
                <a:gd name="T6" fmla="*/ 12 w 12"/>
                <a:gd name="T7" fmla="*/ 14 h 14"/>
                <a:gd name="T8" fmla="*/ 7 w 12"/>
                <a:gd name="T9" fmla="*/ 14 h 14"/>
              </a:gdLst>
              <a:cxnLst>
                <a:cxn ang="0">
                  <a:pos x="T0" y="T1"/>
                </a:cxn>
                <a:cxn ang="0">
                  <a:pos x="T2" y="T3"/>
                </a:cxn>
                <a:cxn ang="0">
                  <a:pos x="T4" y="T5"/>
                </a:cxn>
                <a:cxn ang="0">
                  <a:pos x="T6" y="T7"/>
                </a:cxn>
                <a:cxn ang="0">
                  <a:pos x="T8" y="T9"/>
                </a:cxn>
              </a:cxnLst>
              <a:rect l="0" t="0" r="r" b="b"/>
              <a:pathLst>
                <a:path w="12" h="14">
                  <a:moveTo>
                    <a:pt x="7" y="14"/>
                  </a:moveTo>
                  <a:lnTo>
                    <a:pt x="0" y="0"/>
                  </a:lnTo>
                  <a:lnTo>
                    <a:pt x="5" y="0"/>
                  </a:lnTo>
                  <a:lnTo>
                    <a:pt x="12"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05"/>
            <p:cNvSpPr/>
            <p:nvPr/>
          </p:nvSpPr>
          <p:spPr bwMode="auto">
            <a:xfrm>
              <a:off x="4518026" y="4892675"/>
              <a:ext cx="26988" cy="17463"/>
            </a:xfrm>
            <a:custGeom>
              <a:gdLst>
                <a:gd name="T0" fmla="*/ 3 w 17"/>
                <a:gd name="T1" fmla="*/ 11 h 11"/>
                <a:gd name="T2" fmla="*/ 0 w 17"/>
                <a:gd name="T3" fmla="*/ 9 h 11"/>
                <a:gd name="T4" fmla="*/ 14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06"/>
            <p:cNvSpPr/>
            <p:nvPr/>
          </p:nvSpPr>
          <p:spPr bwMode="auto">
            <a:xfrm>
              <a:off x="4495801" y="4794250"/>
              <a:ext cx="44450" cy="38100"/>
            </a:xfrm>
            <a:custGeom>
              <a:gdLst>
                <a:gd name="T0" fmla="*/ 28 w 28"/>
                <a:gd name="T1" fmla="*/ 24 h 24"/>
                <a:gd name="T2" fmla="*/ 0 w 28"/>
                <a:gd name="T3" fmla="*/ 5 h 24"/>
                <a:gd name="T4" fmla="*/ 2 w 28"/>
                <a:gd name="T5" fmla="*/ 0 h 24"/>
                <a:gd name="T6" fmla="*/ 28 w 28"/>
                <a:gd name="T7" fmla="*/ 19 h 24"/>
                <a:gd name="T8" fmla="*/ 28 w 28"/>
                <a:gd name="T9" fmla="*/ 24 h 24"/>
              </a:gdLst>
              <a:cxnLst>
                <a:cxn ang="0">
                  <a:pos x="T0" y="T1"/>
                </a:cxn>
                <a:cxn ang="0">
                  <a:pos x="T2" y="T3"/>
                </a:cxn>
                <a:cxn ang="0">
                  <a:pos x="T4" y="T5"/>
                </a:cxn>
                <a:cxn ang="0">
                  <a:pos x="T6" y="T7"/>
                </a:cxn>
                <a:cxn ang="0">
                  <a:pos x="T8" y="T9"/>
                </a:cxn>
              </a:cxnLst>
              <a:rect l="0" t="0" r="r" b="b"/>
              <a:pathLst>
                <a:path w="28" h="24">
                  <a:moveTo>
                    <a:pt x="28" y="24"/>
                  </a:moveTo>
                  <a:lnTo>
                    <a:pt x="0" y="5"/>
                  </a:lnTo>
                  <a:lnTo>
                    <a:pt x="2" y="0"/>
                  </a:lnTo>
                  <a:lnTo>
                    <a:pt x="28"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08"/>
            <p:cNvSpPr/>
            <p:nvPr/>
          </p:nvSpPr>
          <p:spPr bwMode="auto">
            <a:xfrm>
              <a:off x="4495801" y="4810125"/>
              <a:ext cx="22225" cy="11113"/>
            </a:xfrm>
            <a:custGeom>
              <a:gdLst>
                <a:gd name="T0" fmla="*/ 0 w 14"/>
                <a:gd name="T1" fmla="*/ 7 h 7"/>
                <a:gd name="T2" fmla="*/ 0 w 14"/>
                <a:gd name="T3" fmla="*/ 4 h 7"/>
                <a:gd name="T4" fmla="*/ 14 w 14"/>
                <a:gd name="T5" fmla="*/ 0 h 7"/>
                <a:gd name="T6" fmla="*/ 14 w 14"/>
                <a:gd name="T7" fmla="*/ 4 h 7"/>
                <a:gd name="T8" fmla="*/ 0 w 14"/>
                <a:gd name="T9" fmla="*/ 7 h 7"/>
              </a:gdLst>
              <a:cxnLst>
                <a:cxn ang="0">
                  <a:pos x="T0" y="T1"/>
                </a:cxn>
                <a:cxn ang="0">
                  <a:pos x="T2" y="T3"/>
                </a:cxn>
                <a:cxn ang="0">
                  <a:pos x="T4" y="T5"/>
                </a:cxn>
                <a:cxn ang="0">
                  <a:pos x="T6" y="T7"/>
                </a:cxn>
                <a:cxn ang="0">
                  <a:pos x="T8" y="T9"/>
                </a:cxn>
              </a:cxnLst>
              <a:rect l="0" t="0" r="r" b="b"/>
              <a:pathLst>
                <a:path w="14" h="7">
                  <a:moveTo>
                    <a:pt x="0" y="7"/>
                  </a:moveTo>
                  <a:lnTo>
                    <a:pt x="0" y="4"/>
                  </a:lnTo>
                  <a:lnTo>
                    <a:pt x="14" y="0"/>
                  </a:lnTo>
                  <a:lnTo>
                    <a:pt x="14"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09"/>
            <p:cNvSpPr/>
            <p:nvPr/>
          </p:nvSpPr>
          <p:spPr bwMode="auto">
            <a:xfrm>
              <a:off x="4510088" y="4787900"/>
              <a:ext cx="12700" cy="25400"/>
            </a:xfrm>
            <a:custGeom>
              <a:gdLst>
                <a:gd name="T0" fmla="*/ 5 w 8"/>
                <a:gd name="T1" fmla="*/ 16 h 16"/>
                <a:gd name="T2" fmla="*/ 0 w 8"/>
                <a:gd name="T3" fmla="*/ 2 h 16"/>
                <a:gd name="T4" fmla="*/ 5 w 8"/>
                <a:gd name="T5" fmla="*/ 0 h 16"/>
                <a:gd name="T6" fmla="*/ 8 w 8"/>
                <a:gd name="T7" fmla="*/ 16 h 16"/>
                <a:gd name="T8" fmla="*/ 5 w 8"/>
                <a:gd name="T9" fmla="*/ 16 h 16"/>
              </a:gdLst>
              <a:cxnLst>
                <a:cxn ang="0">
                  <a:pos x="T0" y="T1"/>
                </a:cxn>
                <a:cxn ang="0">
                  <a:pos x="T2" y="T3"/>
                </a:cxn>
                <a:cxn ang="0">
                  <a:pos x="T4" y="T5"/>
                </a:cxn>
                <a:cxn ang="0">
                  <a:pos x="T6" y="T7"/>
                </a:cxn>
                <a:cxn ang="0">
                  <a:pos x="T8" y="T9"/>
                </a:cxn>
              </a:cxnLst>
              <a:rect l="0" t="0" r="r" b="b"/>
              <a:pathLst>
                <a:path w="8" h="16">
                  <a:moveTo>
                    <a:pt x="5" y="16"/>
                  </a:moveTo>
                  <a:lnTo>
                    <a:pt x="0" y="2"/>
                  </a:lnTo>
                  <a:lnTo>
                    <a:pt x="5" y="0"/>
                  </a:lnTo>
                  <a:lnTo>
                    <a:pt x="8" y="16"/>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10"/>
            <p:cNvSpPr/>
            <p:nvPr/>
          </p:nvSpPr>
          <p:spPr bwMode="auto">
            <a:xfrm>
              <a:off x="4481513" y="4851400"/>
              <a:ext cx="52388" cy="19050"/>
            </a:xfrm>
            <a:custGeom>
              <a:gdLst>
                <a:gd name="T0" fmla="*/ 2 w 33"/>
                <a:gd name="T1" fmla="*/ 12 h 12"/>
                <a:gd name="T2" fmla="*/ 0 w 33"/>
                <a:gd name="T3" fmla="*/ 7 h 12"/>
                <a:gd name="T4" fmla="*/ 33 w 33"/>
                <a:gd name="T5" fmla="*/ 0 h 12"/>
                <a:gd name="T6" fmla="*/ 33 w 33"/>
                <a:gd name="T7" fmla="*/ 4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11"/>
            <p:cNvSpPr/>
            <p:nvPr/>
          </p:nvSpPr>
          <p:spPr bwMode="auto">
            <a:xfrm>
              <a:off x="4492626" y="4857750"/>
              <a:ext cx="17463" cy="26988"/>
            </a:xfrm>
            <a:custGeom>
              <a:gdLst>
                <a:gd name="T0" fmla="*/ 4 w 11"/>
                <a:gd name="T1" fmla="*/ 17 h 17"/>
                <a:gd name="T2" fmla="*/ 0 w 11"/>
                <a:gd name="T3" fmla="*/ 15 h 17"/>
                <a:gd name="T4" fmla="*/ 9 w 11"/>
                <a:gd name="T5" fmla="*/ 0 h 17"/>
                <a:gd name="T6" fmla="*/ 11 w 11"/>
                <a:gd name="T7" fmla="*/ 3 h 17"/>
                <a:gd name="T8" fmla="*/ 4 w 11"/>
                <a:gd name="T9" fmla="*/ 17 h 17"/>
              </a:gdLst>
              <a:cxnLst>
                <a:cxn ang="0">
                  <a:pos x="T0" y="T1"/>
                </a:cxn>
                <a:cxn ang="0">
                  <a:pos x="T2" y="T3"/>
                </a:cxn>
                <a:cxn ang="0">
                  <a:pos x="T4" y="T5"/>
                </a:cxn>
                <a:cxn ang="0">
                  <a:pos x="T6" y="T7"/>
                </a:cxn>
                <a:cxn ang="0">
                  <a:pos x="T8" y="T9"/>
                </a:cxn>
              </a:cxnLst>
              <a:rect l="0" t="0" r="r" b="b"/>
              <a:pathLst>
                <a:path w="11" h="17">
                  <a:moveTo>
                    <a:pt x="4" y="17"/>
                  </a:moveTo>
                  <a:lnTo>
                    <a:pt x="0" y="15"/>
                  </a:lnTo>
                  <a:lnTo>
                    <a:pt x="9" y="0"/>
                  </a:lnTo>
                  <a:lnTo>
                    <a:pt x="11" y="3"/>
                  </a:lnTo>
                  <a:lnTo>
                    <a:pt x="4"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12"/>
            <p:cNvSpPr/>
            <p:nvPr/>
          </p:nvSpPr>
          <p:spPr bwMode="auto">
            <a:xfrm>
              <a:off x="4484688" y="4843462"/>
              <a:ext cx="25400" cy="19050"/>
            </a:xfrm>
            <a:custGeom>
              <a:gdLst>
                <a:gd name="T0" fmla="*/ 14 w 16"/>
                <a:gd name="T1" fmla="*/ 12 h 12"/>
                <a:gd name="T2" fmla="*/ 0 w 16"/>
                <a:gd name="T3" fmla="*/ 5 h 12"/>
                <a:gd name="T4" fmla="*/ 2 w 16"/>
                <a:gd name="T5" fmla="*/ 0 h 12"/>
                <a:gd name="T6" fmla="*/ 16 w 16"/>
                <a:gd name="T7" fmla="*/ 9 h 12"/>
                <a:gd name="T8" fmla="*/ 14 w 16"/>
                <a:gd name="T9" fmla="*/ 12 h 12"/>
              </a:gdLst>
              <a:cxnLst>
                <a:cxn ang="0">
                  <a:pos x="T0" y="T1"/>
                </a:cxn>
                <a:cxn ang="0">
                  <a:pos x="T2" y="T3"/>
                </a:cxn>
                <a:cxn ang="0">
                  <a:pos x="T4" y="T5"/>
                </a:cxn>
                <a:cxn ang="0">
                  <a:pos x="T6" y="T7"/>
                </a:cxn>
                <a:cxn ang="0">
                  <a:pos x="T8" y="T9"/>
                </a:cxn>
              </a:cxnLst>
              <a:rect l="0" t="0" r="r" b="b"/>
              <a:pathLst>
                <a:path w="16" h="12">
                  <a:moveTo>
                    <a:pt x="14" y="12"/>
                  </a:moveTo>
                  <a:lnTo>
                    <a:pt x="0" y="5"/>
                  </a:lnTo>
                  <a:lnTo>
                    <a:pt x="2" y="0"/>
                  </a:lnTo>
                  <a:lnTo>
                    <a:pt x="16"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13"/>
            <p:cNvSpPr/>
            <p:nvPr/>
          </p:nvSpPr>
          <p:spPr bwMode="auto">
            <a:xfrm>
              <a:off x="4575176" y="4862512"/>
              <a:ext cx="36513" cy="44450"/>
            </a:xfrm>
            <a:custGeom>
              <a:gdLst>
                <a:gd name="T0" fmla="*/ 21 w 23"/>
                <a:gd name="T1" fmla="*/ 28 h 28"/>
                <a:gd name="T2" fmla="*/ 0 w 23"/>
                <a:gd name="T3" fmla="*/ 2 h 28"/>
                <a:gd name="T4" fmla="*/ 2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14"/>
            <p:cNvSpPr/>
            <p:nvPr/>
          </p:nvSpPr>
          <p:spPr bwMode="auto">
            <a:xfrm>
              <a:off x="4592638" y="4881562"/>
              <a:ext cx="26988" cy="6350"/>
            </a:xfrm>
            <a:custGeom>
              <a:gdLst>
                <a:gd name="T0" fmla="*/ 0 w 17"/>
                <a:gd name="T1" fmla="*/ 4 h 4"/>
                <a:gd name="T2" fmla="*/ 0 w 17"/>
                <a:gd name="T3" fmla="*/ 0 h 4"/>
                <a:gd name="T4" fmla="*/ 17 w 17"/>
                <a:gd name="T5" fmla="*/ 2 h 4"/>
                <a:gd name="T6" fmla="*/ 17 w 17"/>
                <a:gd name="T7" fmla="*/ 4 h 4"/>
                <a:gd name="T8" fmla="*/ 0 w 17"/>
                <a:gd name="T9" fmla="*/ 4 h 4"/>
              </a:gd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15"/>
            <p:cNvSpPr/>
            <p:nvPr/>
          </p:nvSpPr>
          <p:spPr bwMode="auto">
            <a:xfrm>
              <a:off x="4586288" y="4884737"/>
              <a:ext cx="11113" cy="25400"/>
            </a:xfrm>
            <a:custGeom>
              <a:gdLst>
                <a:gd name="T0" fmla="*/ 0 w 7"/>
                <a:gd name="T1" fmla="*/ 16 h 16"/>
                <a:gd name="T2" fmla="*/ 2 w 7"/>
                <a:gd name="T3" fmla="*/ 0 h 16"/>
                <a:gd name="T4" fmla="*/ 7 w 7"/>
                <a:gd name="T5" fmla="*/ 0 h 16"/>
                <a:gd name="T6" fmla="*/ 4 w 7"/>
                <a:gd name="T7" fmla="*/ 16 h 16"/>
                <a:gd name="T8" fmla="*/ 0 w 7"/>
                <a:gd name="T9" fmla="*/ 16 h 16"/>
              </a:gdLst>
              <a:cxnLst>
                <a:cxn ang="0">
                  <a:pos x="T0" y="T1"/>
                </a:cxn>
                <a:cxn ang="0">
                  <a:pos x="T2" y="T3"/>
                </a:cxn>
                <a:cxn ang="0">
                  <a:pos x="T4" y="T5"/>
                </a:cxn>
                <a:cxn ang="0">
                  <a:pos x="T6" y="T7"/>
                </a:cxn>
                <a:cxn ang="0">
                  <a:pos x="T8" y="T9"/>
                </a:cxn>
              </a:cxnLst>
              <a:rect l="0" t="0" r="r" b="b"/>
              <a:pathLst>
                <a:path w="7" h="16">
                  <a:moveTo>
                    <a:pt x="0" y="16"/>
                  </a:moveTo>
                  <a:lnTo>
                    <a:pt x="2" y="0"/>
                  </a:lnTo>
                  <a:lnTo>
                    <a:pt x="7" y="0"/>
                  </a:lnTo>
                  <a:lnTo>
                    <a:pt x="4"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Rectangle 616"/>
            <p:cNvSpPr>
              <a:spLocks noChangeArrowheads="1"/>
            </p:cNvSpPr>
            <p:nvPr/>
          </p:nvSpPr>
          <p:spPr bwMode="auto">
            <a:xfrm>
              <a:off x="4586288"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17"/>
            <p:cNvSpPr/>
            <p:nvPr/>
          </p:nvSpPr>
          <p:spPr bwMode="auto">
            <a:xfrm>
              <a:off x="4608513" y="4816475"/>
              <a:ext cx="22225" cy="23813"/>
            </a:xfrm>
            <a:custGeom>
              <a:gdLst>
                <a:gd name="T0" fmla="*/ 2 w 14"/>
                <a:gd name="T1" fmla="*/ 15 h 15"/>
                <a:gd name="T2" fmla="*/ 0 w 14"/>
                <a:gd name="T3" fmla="*/ 12 h 15"/>
                <a:gd name="T4" fmla="*/ 9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9"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18"/>
            <p:cNvSpPr/>
            <p:nvPr/>
          </p:nvSpPr>
          <p:spPr bwMode="auto">
            <a:xfrm>
              <a:off x="4608513" y="4835525"/>
              <a:ext cx="22225" cy="22225"/>
            </a:xfrm>
            <a:custGeom>
              <a:gdLst>
                <a:gd name="T0" fmla="*/ 12 w 14"/>
                <a:gd name="T1" fmla="*/ 14 h 14"/>
                <a:gd name="T2" fmla="*/ 0 w 14"/>
                <a:gd name="T3" fmla="*/ 5 h 14"/>
                <a:gd name="T4" fmla="*/ 2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19"/>
            <p:cNvSpPr>
              <a:spLocks noEditPoints="1"/>
            </p:cNvSpPr>
            <p:nvPr/>
          </p:nvSpPr>
          <p:spPr bwMode="auto">
            <a:xfrm>
              <a:off x="4503738" y="4791075"/>
              <a:ext cx="112713" cy="112713"/>
            </a:xfrm>
            <a:custGeom>
              <a:gdLst>
                <a:gd name="T0" fmla="*/ 42 w 71"/>
                <a:gd name="T1" fmla="*/ 71 h 71"/>
                <a:gd name="T2" fmla="*/ 30 w 71"/>
                <a:gd name="T3" fmla="*/ 52 h 71"/>
                <a:gd name="T4" fmla="*/ 9 w 71"/>
                <a:gd name="T5" fmla="*/ 61 h 71"/>
                <a:gd name="T6" fmla="*/ 16 w 71"/>
                <a:gd name="T7" fmla="*/ 40 h 71"/>
                <a:gd name="T8" fmla="*/ 0 w 71"/>
                <a:gd name="T9" fmla="*/ 26 h 71"/>
                <a:gd name="T10" fmla="*/ 21 w 71"/>
                <a:gd name="T11" fmla="*/ 21 h 71"/>
                <a:gd name="T12" fmla="*/ 26 w 71"/>
                <a:gd name="T13" fmla="*/ 0 h 71"/>
                <a:gd name="T14" fmla="*/ 40 w 71"/>
                <a:gd name="T15" fmla="*/ 16 h 71"/>
                <a:gd name="T16" fmla="*/ 61 w 71"/>
                <a:gd name="T17" fmla="*/ 9 h 71"/>
                <a:gd name="T18" fmla="*/ 52 w 71"/>
                <a:gd name="T19" fmla="*/ 31 h 71"/>
                <a:gd name="T20" fmla="*/ 71 w 71"/>
                <a:gd name="T21" fmla="*/ 45 h 71"/>
                <a:gd name="T22" fmla="*/ 47 w 71"/>
                <a:gd name="T23" fmla="*/ 47 h 71"/>
                <a:gd name="T24" fmla="*/ 42 w 71"/>
                <a:gd name="T25" fmla="*/ 71 h 71"/>
                <a:gd name="T26" fmla="*/ 30 w 71"/>
                <a:gd name="T27" fmla="*/ 47 h 71"/>
                <a:gd name="T28" fmla="*/ 30 w 71"/>
                <a:gd name="T29" fmla="*/ 47 h 71"/>
                <a:gd name="T30" fmla="*/ 40 w 71"/>
                <a:gd name="T31" fmla="*/ 61 h 71"/>
                <a:gd name="T32" fmla="*/ 45 w 71"/>
                <a:gd name="T33" fmla="*/ 45 h 71"/>
                <a:gd name="T34" fmla="*/ 61 w 71"/>
                <a:gd name="T35" fmla="*/ 42 h 71"/>
                <a:gd name="T36" fmla="*/ 47 w 71"/>
                <a:gd name="T37" fmla="*/ 33 h 71"/>
                <a:gd name="T38" fmla="*/ 54 w 71"/>
                <a:gd name="T39" fmla="*/ 16 h 71"/>
                <a:gd name="T40" fmla="*/ 38 w 71"/>
                <a:gd name="T41" fmla="*/ 21 h 71"/>
                <a:gd name="T42" fmla="*/ 28 w 71"/>
                <a:gd name="T43" fmla="*/ 9 h 71"/>
                <a:gd name="T44" fmla="*/ 26 w 71"/>
                <a:gd name="T45" fmla="*/ 26 h 71"/>
                <a:gd name="T46" fmla="*/ 9 w 71"/>
                <a:gd name="T47" fmla="*/ 28 h 71"/>
                <a:gd name="T48" fmla="*/ 21 w 71"/>
                <a:gd name="T49" fmla="*/ 38 h 71"/>
                <a:gd name="T50" fmla="*/ 16 w 71"/>
                <a:gd name="T51" fmla="*/ 54 h 71"/>
                <a:gd name="T52" fmla="*/ 30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2" y="71"/>
                  </a:moveTo>
                  <a:lnTo>
                    <a:pt x="30" y="52"/>
                  </a:lnTo>
                  <a:lnTo>
                    <a:pt x="9" y="61"/>
                  </a:lnTo>
                  <a:lnTo>
                    <a:pt x="16" y="40"/>
                  </a:lnTo>
                  <a:lnTo>
                    <a:pt x="0" y="26"/>
                  </a:lnTo>
                  <a:lnTo>
                    <a:pt x="21" y="21"/>
                  </a:lnTo>
                  <a:lnTo>
                    <a:pt x="26" y="0"/>
                  </a:lnTo>
                  <a:lnTo>
                    <a:pt x="40" y="16"/>
                  </a:lnTo>
                  <a:lnTo>
                    <a:pt x="61" y="9"/>
                  </a:lnTo>
                  <a:lnTo>
                    <a:pt x="52" y="31"/>
                  </a:lnTo>
                  <a:lnTo>
                    <a:pt x="71" y="45"/>
                  </a:lnTo>
                  <a:lnTo>
                    <a:pt x="47" y="47"/>
                  </a:lnTo>
                  <a:lnTo>
                    <a:pt x="42" y="71"/>
                  </a:lnTo>
                  <a:close/>
                  <a:moveTo>
                    <a:pt x="30" y="47"/>
                  </a:moveTo>
                  <a:lnTo>
                    <a:pt x="30" y="47"/>
                  </a:lnTo>
                  <a:lnTo>
                    <a:pt x="40" y="61"/>
                  </a:lnTo>
                  <a:lnTo>
                    <a:pt x="45" y="45"/>
                  </a:lnTo>
                  <a:lnTo>
                    <a:pt x="61" y="42"/>
                  </a:lnTo>
                  <a:lnTo>
                    <a:pt x="47" y="33"/>
                  </a:lnTo>
                  <a:lnTo>
                    <a:pt x="54" y="16"/>
                  </a:lnTo>
                  <a:lnTo>
                    <a:pt x="38" y="21"/>
                  </a:lnTo>
                  <a:lnTo>
                    <a:pt x="28" y="9"/>
                  </a:lnTo>
                  <a:lnTo>
                    <a:pt x="26" y="26"/>
                  </a:lnTo>
                  <a:lnTo>
                    <a:pt x="9" y="28"/>
                  </a:lnTo>
                  <a:lnTo>
                    <a:pt x="21" y="38"/>
                  </a:lnTo>
                  <a:lnTo>
                    <a:pt x="16" y="54"/>
                  </a:lnTo>
                  <a:lnTo>
                    <a:pt x="30"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20"/>
            <p:cNvSpPr>
              <a:spLocks noEditPoints="1"/>
            </p:cNvSpPr>
            <p:nvPr/>
          </p:nvSpPr>
          <p:spPr bwMode="auto">
            <a:xfrm>
              <a:off x="4529138" y="4816475"/>
              <a:ext cx="60325" cy="60325"/>
            </a:xfrm>
            <a:custGeom>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4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7 w 38"/>
                <a:gd name="T27" fmla="*/ 24 h 38"/>
                <a:gd name="T28" fmla="*/ 17 w 38"/>
                <a:gd name="T29" fmla="*/ 24 h 38"/>
                <a:gd name="T30" fmla="*/ 22 w 38"/>
                <a:gd name="T31" fmla="*/ 29 h 38"/>
                <a:gd name="T32" fmla="*/ 22 w 38"/>
                <a:gd name="T33" fmla="*/ 22 h 38"/>
                <a:gd name="T34" fmla="*/ 29 w 38"/>
                <a:gd name="T35" fmla="*/ 22 h 38"/>
                <a:gd name="T36" fmla="*/ 24 w 38"/>
                <a:gd name="T37" fmla="*/ 17 h 38"/>
                <a:gd name="T38" fmla="*/ 26 w 38"/>
                <a:gd name="T39" fmla="*/ 12 h 38"/>
                <a:gd name="T40" fmla="*/ 19 w 38"/>
                <a:gd name="T41" fmla="*/ 15 h 38"/>
                <a:gd name="T42" fmla="*/ 17 w 38"/>
                <a:gd name="T43" fmla="*/ 10 h 38"/>
                <a:gd name="T44" fmla="*/ 14 w 38"/>
                <a:gd name="T45" fmla="*/ 15 h 38"/>
                <a:gd name="T46" fmla="*/ 10 w 38"/>
                <a:gd name="T47" fmla="*/ 17 h 38"/>
                <a:gd name="T48" fmla="*/ 14 w 38"/>
                <a:gd name="T49" fmla="*/ 19 h 38"/>
                <a:gd name="T50" fmla="*/ 12 w 38"/>
                <a:gd name="T51" fmla="*/ 26 h 38"/>
                <a:gd name="T52" fmla="*/ 17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4" y="0"/>
                  </a:lnTo>
                  <a:lnTo>
                    <a:pt x="22" y="10"/>
                  </a:lnTo>
                  <a:lnTo>
                    <a:pt x="33" y="5"/>
                  </a:lnTo>
                  <a:lnTo>
                    <a:pt x="29" y="17"/>
                  </a:lnTo>
                  <a:lnTo>
                    <a:pt x="38" y="24"/>
                  </a:lnTo>
                  <a:lnTo>
                    <a:pt x="26" y="26"/>
                  </a:lnTo>
                  <a:lnTo>
                    <a:pt x="24" y="38"/>
                  </a:lnTo>
                  <a:close/>
                  <a:moveTo>
                    <a:pt x="17" y="24"/>
                  </a:moveTo>
                  <a:lnTo>
                    <a:pt x="17" y="24"/>
                  </a:lnTo>
                  <a:lnTo>
                    <a:pt x="22" y="29"/>
                  </a:lnTo>
                  <a:lnTo>
                    <a:pt x="22" y="22"/>
                  </a:lnTo>
                  <a:lnTo>
                    <a:pt x="29" y="22"/>
                  </a:lnTo>
                  <a:lnTo>
                    <a:pt x="24" y="17"/>
                  </a:lnTo>
                  <a:lnTo>
                    <a:pt x="26" y="12"/>
                  </a:lnTo>
                  <a:lnTo>
                    <a:pt x="19" y="15"/>
                  </a:lnTo>
                  <a:lnTo>
                    <a:pt x="17" y="10"/>
                  </a:lnTo>
                  <a:lnTo>
                    <a:pt x="14" y="15"/>
                  </a:lnTo>
                  <a:lnTo>
                    <a:pt x="10" y="17"/>
                  </a:lnTo>
                  <a:lnTo>
                    <a:pt x="14" y="19"/>
                  </a:lnTo>
                  <a:lnTo>
                    <a:pt x="12" y="26"/>
                  </a:lnTo>
                  <a:lnTo>
                    <a:pt x="17"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21"/>
            <p:cNvSpPr>
              <a:spLocks noEditPoints="1"/>
            </p:cNvSpPr>
            <p:nvPr/>
          </p:nvSpPr>
          <p:spPr bwMode="auto">
            <a:xfrm>
              <a:off x="4506913" y="48768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2"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22"/>
            <p:cNvSpPr>
              <a:spLocks noEditPoints="1"/>
            </p:cNvSpPr>
            <p:nvPr/>
          </p:nvSpPr>
          <p:spPr bwMode="auto">
            <a:xfrm>
              <a:off x="4592638" y="4794250"/>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4" y="1"/>
                    <a:pt x="5" y="2"/>
                    <a:pt x="5" y="3"/>
                  </a:cubicBezTo>
                  <a:cubicBezTo>
                    <a:pt x="4" y="5"/>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23"/>
            <p:cNvSpPr>
              <a:spLocks noEditPoints="1"/>
            </p:cNvSpPr>
            <p:nvPr/>
          </p:nvSpPr>
          <p:spPr bwMode="auto">
            <a:xfrm>
              <a:off x="4533901" y="4775200"/>
              <a:ext cx="17463" cy="23813"/>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3"/>
                    <a:pt x="5" y="4"/>
                  </a:cubicBezTo>
                  <a:cubicBezTo>
                    <a:pt x="5" y="5"/>
                    <a:pt x="3" y="6"/>
                    <a:pt x="2" y="5"/>
                  </a:cubicBezTo>
                  <a:close/>
                  <a:moveTo>
                    <a:pt x="3" y="2"/>
                  </a:moveTo>
                  <a:cubicBezTo>
                    <a:pt x="3" y="2"/>
                    <a:pt x="3" y="2"/>
                    <a:pt x="3" y="2"/>
                  </a:cubicBezTo>
                  <a:cubicBezTo>
                    <a:pt x="3"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24"/>
            <p:cNvSpPr>
              <a:spLocks noEditPoints="1"/>
            </p:cNvSpPr>
            <p:nvPr/>
          </p:nvSpPr>
          <p:spPr bwMode="auto">
            <a:xfrm>
              <a:off x="4492626" y="4821237"/>
              <a:ext cx="17463" cy="19050"/>
            </a:xfrm>
            <a:custGeom>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3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4" y="3"/>
                  </a:cubicBezTo>
                  <a:cubicBezTo>
                    <a:pt x="4" y="5"/>
                    <a:pt x="3" y="5"/>
                    <a:pt x="2" y="5"/>
                  </a:cubicBezTo>
                  <a:close/>
                  <a:moveTo>
                    <a:pt x="2" y="2"/>
                  </a:moveTo>
                  <a:cubicBezTo>
                    <a:pt x="2" y="2"/>
                    <a:pt x="2" y="2"/>
                    <a:pt x="2" y="2"/>
                  </a:cubicBezTo>
                  <a:cubicBezTo>
                    <a:pt x="2" y="2"/>
                    <a:pt x="2" y="2"/>
                    <a:pt x="2" y="3"/>
                  </a:cubicBezTo>
                  <a:cubicBezTo>
                    <a:pt x="1" y="3"/>
                    <a:pt x="2" y="3"/>
                    <a:pt x="2" y="3"/>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25"/>
            <p:cNvSpPr>
              <a:spLocks noEditPoints="1"/>
            </p:cNvSpPr>
            <p:nvPr/>
          </p:nvSpPr>
          <p:spPr bwMode="auto">
            <a:xfrm>
              <a:off x="4605338" y="4854575"/>
              <a:ext cx="22225" cy="19050"/>
            </a:xfrm>
            <a:custGeom>
              <a:gdLst>
                <a:gd name="T0" fmla="*/ 2 w 6"/>
                <a:gd name="T1" fmla="*/ 4 h 5"/>
                <a:gd name="T2" fmla="*/ 1 w 6"/>
                <a:gd name="T3" fmla="*/ 2 h 5"/>
                <a:gd name="T4" fmla="*/ 4 w 6"/>
                <a:gd name="T5" fmla="*/ 0 h 5"/>
                <a:gd name="T6" fmla="*/ 5 w 6"/>
                <a:gd name="T7" fmla="*/ 3 h 5"/>
                <a:gd name="T8" fmla="*/ 2 w 6"/>
                <a:gd name="T9" fmla="*/ 4 h 5"/>
                <a:gd name="T10" fmla="*/ 3 w 6"/>
                <a:gd name="T11" fmla="*/ 2 h 5"/>
                <a:gd name="T12" fmla="*/ 3 w 6"/>
                <a:gd name="T13" fmla="*/ 2 h 5"/>
                <a:gd name="T14" fmla="*/ 2 w 6"/>
                <a:gd name="T15" fmla="*/ 2 h 5"/>
                <a:gd name="T16" fmla="*/ 3 w 6"/>
                <a:gd name="T17" fmla="*/ 3 h 5"/>
                <a:gd name="T18" fmla="*/ 4 w 6"/>
                <a:gd name="T19" fmla="*/ 2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4"/>
                  </a:moveTo>
                  <a:cubicBezTo>
                    <a:pt x="1" y="4"/>
                    <a:pt x="0" y="3"/>
                    <a:pt x="1" y="2"/>
                  </a:cubicBezTo>
                  <a:cubicBezTo>
                    <a:pt x="1" y="0"/>
                    <a:pt x="2" y="0"/>
                    <a:pt x="4" y="0"/>
                  </a:cubicBezTo>
                  <a:cubicBezTo>
                    <a:pt x="5" y="0"/>
                    <a:pt x="6" y="2"/>
                    <a:pt x="5" y="3"/>
                  </a:cubicBezTo>
                  <a:cubicBezTo>
                    <a:pt x="5" y="4"/>
                    <a:pt x="4" y="5"/>
                    <a:pt x="2" y="4"/>
                  </a:cubicBezTo>
                  <a:close/>
                  <a:moveTo>
                    <a:pt x="3" y="2"/>
                  </a:moveTo>
                  <a:cubicBezTo>
                    <a:pt x="3" y="2"/>
                    <a:pt x="3" y="2"/>
                    <a:pt x="3" y="2"/>
                  </a:cubicBezTo>
                  <a:cubicBezTo>
                    <a:pt x="3" y="1"/>
                    <a:pt x="2" y="2"/>
                    <a:pt x="2" y="2"/>
                  </a:cubicBezTo>
                  <a:cubicBezTo>
                    <a:pt x="2" y="2"/>
                    <a:pt x="2" y="3"/>
                    <a:pt x="3" y="3"/>
                  </a:cubicBezTo>
                  <a:cubicBezTo>
                    <a:pt x="3" y="3"/>
                    <a:pt x="4" y="3"/>
                    <a:pt x="4" y="2"/>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26"/>
            <p:cNvSpPr/>
            <p:nvPr/>
          </p:nvSpPr>
          <p:spPr bwMode="auto">
            <a:xfrm>
              <a:off x="4848226" y="4768850"/>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27"/>
            <p:cNvSpPr/>
            <p:nvPr/>
          </p:nvSpPr>
          <p:spPr bwMode="auto">
            <a:xfrm>
              <a:off x="4845051" y="4772025"/>
              <a:ext cx="19050" cy="26988"/>
            </a:xfrm>
            <a:custGeom>
              <a:gdLst>
                <a:gd name="T0" fmla="*/ 7 w 12"/>
                <a:gd name="T1" fmla="*/ 17 h 17"/>
                <a:gd name="T2" fmla="*/ 0 w 12"/>
                <a:gd name="T3" fmla="*/ 2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2"/>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28"/>
            <p:cNvSpPr/>
            <p:nvPr/>
          </p:nvSpPr>
          <p:spPr bwMode="auto">
            <a:xfrm>
              <a:off x="4859338" y="4779962"/>
              <a:ext cx="26988" cy="19050"/>
            </a:xfrm>
            <a:custGeom>
              <a:gdLst>
                <a:gd name="T0" fmla="*/ 3 w 17"/>
                <a:gd name="T1" fmla="*/ 12 h 12"/>
                <a:gd name="T2" fmla="*/ 0 w 17"/>
                <a:gd name="T3" fmla="*/ 9 h 12"/>
                <a:gd name="T4" fmla="*/ 15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9"/>
                  </a:lnTo>
                  <a:lnTo>
                    <a:pt x="15"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29"/>
            <p:cNvSpPr/>
            <p:nvPr/>
          </p:nvSpPr>
          <p:spPr bwMode="auto">
            <a:xfrm>
              <a:off x="4822826" y="4870450"/>
              <a:ext cx="19050" cy="52388"/>
            </a:xfrm>
            <a:custGeom>
              <a:gdLst>
                <a:gd name="T0" fmla="*/ 2 w 12"/>
                <a:gd name="T1" fmla="*/ 33 h 33"/>
                <a:gd name="T2" fmla="*/ 0 w 12"/>
                <a:gd name="T3" fmla="*/ 33 h 33"/>
                <a:gd name="T4" fmla="*/ 7 w 12"/>
                <a:gd name="T5" fmla="*/ 0 h 33"/>
                <a:gd name="T6" fmla="*/ 12 w 12"/>
                <a:gd name="T7" fmla="*/ 2 h 33"/>
                <a:gd name="T8" fmla="*/ 2 w 12"/>
                <a:gd name="T9" fmla="*/ 33 h 33"/>
              </a:gdLst>
              <a:cxnLst>
                <a:cxn ang="0">
                  <a:pos x="T0" y="T1"/>
                </a:cxn>
                <a:cxn ang="0">
                  <a:pos x="T2" y="T3"/>
                </a:cxn>
                <a:cxn ang="0">
                  <a:pos x="T4" y="T5"/>
                </a:cxn>
                <a:cxn ang="0">
                  <a:pos x="T6" y="T7"/>
                </a:cxn>
                <a:cxn ang="0">
                  <a:pos x="T8" y="T9"/>
                </a:cxn>
              </a:cxnLst>
              <a:rect l="0" t="0" r="r" b="b"/>
              <a:pathLst>
                <a:path w="12" h="33">
                  <a:moveTo>
                    <a:pt x="2" y="33"/>
                  </a:moveTo>
                  <a:lnTo>
                    <a:pt x="0" y="33"/>
                  </a:lnTo>
                  <a:lnTo>
                    <a:pt x="7"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30"/>
            <p:cNvSpPr/>
            <p:nvPr/>
          </p:nvSpPr>
          <p:spPr bwMode="auto">
            <a:xfrm>
              <a:off x="4829176" y="4895850"/>
              <a:ext cx="15875" cy="22225"/>
            </a:xfrm>
            <a:custGeom>
              <a:gdLst>
                <a:gd name="T0" fmla="*/ 8 w 10"/>
                <a:gd name="T1" fmla="*/ 14 h 14"/>
                <a:gd name="T2" fmla="*/ 0 w 10"/>
                <a:gd name="T3" fmla="*/ 0 h 14"/>
                <a:gd name="T4" fmla="*/ 3 w 10"/>
                <a:gd name="T5" fmla="*/ 0 h 14"/>
                <a:gd name="T6" fmla="*/ 10 w 10"/>
                <a:gd name="T7" fmla="*/ 14 h 14"/>
                <a:gd name="T8" fmla="*/ 8 w 10"/>
                <a:gd name="T9" fmla="*/ 14 h 14"/>
              </a:gdLst>
              <a:cxnLst>
                <a:cxn ang="0">
                  <a:pos x="T0" y="T1"/>
                </a:cxn>
                <a:cxn ang="0">
                  <a:pos x="T2" y="T3"/>
                </a:cxn>
                <a:cxn ang="0">
                  <a:pos x="T4" y="T5"/>
                </a:cxn>
                <a:cxn ang="0">
                  <a:pos x="T6" y="T7"/>
                </a:cxn>
                <a:cxn ang="0">
                  <a:pos x="T8" y="T9"/>
                </a:cxn>
              </a:cxnLst>
              <a:rect l="0" t="0" r="r" b="b"/>
              <a:pathLst>
                <a:path w="10" h="14">
                  <a:moveTo>
                    <a:pt x="8" y="14"/>
                  </a:moveTo>
                  <a:lnTo>
                    <a:pt x="0" y="0"/>
                  </a:lnTo>
                  <a:lnTo>
                    <a:pt x="3" y="0"/>
                  </a:lnTo>
                  <a:lnTo>
                    <a:pt x="10" y="14"/>
                  </a:lnTo>
                  <a:lnTo>
                    <a:pt x="8"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31"/>
            <p:cNvSpPr/>
            <p:nvPr/>
          </p:nvSpPr>
          <p:spPr bwMode="auto">
            <a:xfrm>
              <a:off x="4806951" y="4892675"/>
              <a:ext cx="26988" cy="17463"/>
            </a:xfrm>
            <a:custGeom>
              <a:gdLst>
                <a:gd name="T0" fmla="*/ 3 w 17"/>
                <a:gd name="T1" fmla="*/ 11 h 11"/>
                <a:gd name="T2" fmla="*/ 0 w 17"/>
                <a:gd name="T3" fmla="*/ 9 h 11"/>
                <a:gd name="T4" fmla="*/ 14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32"/>
            <p:cNvSpPr/>
            <p:nvPr/>
          </p:nvSpPr>
          <p:spPr bwMode="auto">
            <a:xfrm>
              <a:off x="4781551" y="4794250"/>
              <a:ext cx="47625" cy="38100"/>
            </a:xfrm>
            <a:custGeom>
              <a:gdLst>
                <a:gd name="T0" fmla="*/ 28 w 30"/>
                <a:gd name="T1" fmla="*/ 24 h 24"/>
                <a:gd name="T2" fmla="*/ 0 w 30"/>
                <a:gd name="T3" fmla="*/ 5 h 24"/>
                <a:gd name="T4" fmla="*/ 2 w 30"/>
                <a:gd name="T5" fmla="*/ 0 h 24"/>
                <a:gd name="T6" fmla="*/ 30 w 30"/>
                <a:gd name="T7" fmla="*/ 19 h 24"/>
                <a:gd name="T8" fmla="*/ 28 w 30"/>
                <a:gd name="T9" fmla="*/ 24 h 24"/>
              </a:gdLst>
              <a:cxnLst>
                <a:cxn ang="0">
                  <a:pos x="T0" y="T1"/>
                </a:cxn>
                <a:cxn ang="0">
                  <a:pos x="T2" y="T3"/>
                </a:cxn>
                <a:cxn ang="0">
                  <a:pos x="T4" y="T5"/>
                </a:cxn>
                <a:cxn ang="0">
                  <a:pos x="T6" y="T7"/>
                </a:cxn>
                <a:cxn ang="0">
                  <a:pos x="T8" y="T9"/>
                </a:cxn>
              </a:cxnLst>
              <a:rect l="0" t="0" r="r" b="b"/>
              <a:pathLst>
                <a:path w="30" h="24">
                  <a:moveTo>
                    <a:pt x="28" y="24"/>
                  </a:moveTo>
                  <a:lnTo>
                    <a:pt x="0" y="5"/>
                  </a:lnTo>
                  <a:lnTo>
                    <a:pt x="2" y="0"/>
                  </a:lnTo>
                  <a:lnTo>
                    <a:pt x="30"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33"/>
            <p:cNvSpPr/>
            <p:nvPr/>
          </p:nvSpPr>
          <p:spPr bwMode="auto">
            <a:xfrm>
              <a:off x="4781551" y="4810125"/>
              <a:ext cx="25400" cy="11113"/>
            </a:xfrm>
            <a:custGeom>
              <a:gdLst>
                <a:gd name="T0" fmla="*/ 0 w 16"/>
                <a:gd name="T1" fmla="*/ 7 h 7"/>
                <a:gd name="T2" fmla="*/ 0 w 16"/>
                <a:gd name="T3" fmla="*/ 4 h 7"/>
                <a:gd name="T4" fmla="*/ 16 w 16"/>
                <a:gd name="T5" fmla="*/ 0 h 7"/>
                <a:gd name="T6" fmla="*/ 16 w 16"/>
                <a:gd name="T7" fmla="*/ 4 h 7"/>
                <a:gd name="T8" fmla="*/ 0 w 16"/>
                <a:gd name="T9" fmla="*/ 7 h 7"/>
              </a:gdLst>
              <a:cxnLst>
                <a:cxn ang="0">
                  <a:pos x="T0" y="T1"/>
                </a:cxn>
                <a:cxn ang="0">
                  <a:pos x="T2" y="T3"/>
                </a:cxn>
                <a:cxn ang="0">
                  <a:pos x="T4" y="T5"/>
                </a:cxn>
                <a:cxn ang="0">
                  <a:pos x="T6" y="T7"/>
                </a:cxn>
                <a:cxn ang="0">
                  <a:pos x="T8" y="T9"/>
                </a:cxn>
              </a:cxnLst>
              <a:rect l="0" t="0" r="r" b="b"/>
              <a:pathLst>
                <a:path w="16" h="7">
                  <a:moveTo>
                    <a:pt x="0" y="7"/>
                  </a:moveTo>
                  <a:lnTo>
                    <a:pt x="0" y="4"/>
                  </a:lnTo>
                  <a:lnTo>
                    <a:pt x="16" y="0"/>
                  </a:lnTo>
                  <a:lnTo>
                    <a:pt x="16"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34"/>
            <p:cNvSpPr/>
            <p:nvPr/>
          </p:nvSpPr>
          <p:spPr bwMode="auto">
            <a:xfrm>
              <a:off x="4800601" y="4787900"/>
              <a:ext cx="11113" cy="25400"/>
            </a:xfrm>
            <a:custGeom>
              <a:gdLst>
                <a:gd name="T0" fmla="*/ 2 w 7"/>
                <a:gd name="T1" fmla="*/ 16 h 16"/>
                <a:gd name="T2" fmla="*/ 0 w 7"/>
                <a:gd name="T3" fmla="*/ 2 h 16"/>
                <a:gd name="T4" fmla="*/ 2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35"/>
            <p:cNvSpPr/>
            <p:nvPr/>
          </p:nvSpPr>
          <p:spPr bwMode="auto">
            <a:xfrm>
              <a:off x="4770438" y="4851400"/>
              <a:ext cx="52388" cy="19050"/>
            </a:xfrm>
            <a:custGeom>
              <a:gdLst>
                <a:gd name="T0" fmla="*/ 0 w 33"/>
                <a:gd name="T1" fmla="*/ 12 h 12"/>
                <a:gd name="T2" fmla="*/ 0 w 33"/>
                <a:gd name="T3" fmla="*/ 7 h 12"/>
                <a:gd name="T4" fmla="*/ 30 w 33"/>
                <a:gd name="T5" fmla="*/ 0 h 12"/>
                <a:gd name="T6" fmla="*/ 33 w 33"/>
                <a:gd name="T7" fmla="*/ 4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7"/>
                  </a:lnTo>
                  <a:lnTo>
                    <a:pt x="30"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36"/>
            <p:cNvSpPr/>
            <p:nvPr/>
          </p:nvSpPr>
          <p:spPr bwMode="auto">
            <a:xfrm>
              <a:off x="4781551" y="4857750"/>
              <a:ext cx="19050" cy="26988"/>
            </a:xfrm>
            <a:custGeom>
              <a:gdLst>
                <a:gd name="T0" fmla="*/ 2 w 12"/>
                <a:gd name="T1" fmla="*/ 17 h 17"/>
                <a:gd name="T2" fmla="*/ 0 w 12"/>
                <a:gd name="T3" fmla="*/ 15 h 17"/>
                <a:gd name="T4" fmla="*/ 7 w 12"/>
                <a:gd name="T5" fmla="*/ 0 h 17"/>
                <a:gd name="T6" fmla="*/ 12 w 12"/>
                <a:gd name="T7" fmla="*/ 3 h 17"/>
                <a:gd name="T8" fmla="*/ 2 w 12"/>
                <a:gd name="T9" fmla="*/ 17 h 17"/>
              </a:gd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37"/>
            <p:cNvSpPr/>
            <p:nvPr/>
          </p:nvSpPr>
          <p:spPr bwMode="auto">
            <a:xfrm>
              <a:off x="4773613" y="4843462"/>
              <a:ext cx="22225" cy="19050"/>
            </a:xfrm>
            <a:custGeom>
              <a:gdLst>
                <a:gd name="T0" fmla="*/ 14 w 14"/>
                <a:gd name="T1" fmla="*/ 12 h 12"/>
                <a:gd name="T2" fmla="*/ 0 w 14"/>
                <a:gd name="T3" fmla="*/ 5 h 12"/>
                <a:gd name="T4" fmla="*/ 2 w 14"/>
                <a:gd name="T5" fmla="*/ 0 h 12"/>
                <a:gd name="T6" fmla="*/ 14 w 14"/>
                <a:gd name="T7" fmla="*/ 9 h 12"/>
                <a:gd name="T8" fmla="*/ 14 w 14"/>
                <a:gd name="T9" fmla="*/ 12 h 12"/>
              </a:gdLst>
              <a:cxnLst>
                <a:cxn ang="0">
                  <a:pos x="T0" y="T1"/>
                </a:cxn>
                <a:cxn ang="0">
                  <a:pos x="T2" y="T3"/>
                </a:cxn>
                <a:cxn ang="0">
                  <a:pos x="T4" y="T5"/>
                </a:cxn>
                <a:cxn ang="0">
                  <a:pos x="T6" y="T7"/>
                </a:cxn>
                <a:cxn ang="0">
                  <a:pos x="T8" y="T9"/>
                </a:cxn>
              </a:cxnLst>
              <a:rect l="0" t="0" r="r" b="b"/>
              <a:pathLst>
                <a:path w="14" h="12">
                  <a:moveTo>
                    <a:pt x="14" y="12"/>
                  </a:moveTo>
                  <a:lnTo>
                    <a:pt x="0" y="5"/>
                  </a:lnTo>
                  <a:lnTo>
                    <a:pt x="2" y="0"/>
                  </a:lnTo>
                  <a:lnTo>
                    <a:pt x="14"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38"/>
            <p:cNvSpPr/>
            <p:nvPr/>
          </p:nvSpPr>
          <p:spPr bwMode="auto">
            <a:xfrm>
              <a:off x="4859338" y="4862512"/>
              <a:ext cx="38100" cy="44450"/>
            </a:xfrm>
            <a:custGeom>
              <a:gdLst>
                <a:gd name="T0" fmla="*/ 22 w 24"/>
                <a:gd name="T1" fmla="*/ 28 h 28"/>
                <a:gd name="T2" fmla="*/ 0 w 24"/>
                <a:gd name="T3" fmla="*/ 2 h 28"/>
                <a:gd name="T4" fmla="*/ 5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5"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39"/>
            <p:cNvSpPr/>
            <p:nvPr/>
          </p:nvSpPr>
          <p:spPr bwMode="auto">
            <a:xfrm>
              <a:off x="4878388" y="4881562"/>
              <a:ext cx="26988" cy="6350"/>
            </a:xfrm>
            <a:custGeom>
              <a:gdLst>
                <a:gd name="T0" fmla="*/ 0 w 17"/>
                <a:gd name="T1" fmla="*/ 4 h 4"/>
                <a:gd name="T2" fmla="*/ 0 w 17"/>
                <a:gd name="T3" fmla="*/ 0 h 4"/>
                <a:gd name="T4" fmla="*/ 17 w 17"/>
                <a:gd name="T5" fmla="*/ 2 h 4"/>
                <a:gd name="T6" fmla="*/ 17 w 17"/>
                <a:gd name="T7" fmla="*/ 4 h 4"/>
                <a:gd name="T8" fmla="*/ 0 w 17"/>
                <a:gd name="T9" fmla="*/ 4 h 4"/>
              </a:gd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40"/>
            <p:cNvSpPr/>
            <p:nvPr/>
          </p:nvSpPr>
          <p:spPr bwMode="auto">
            <a:xfrm>
              <a:off x="4875213" y="4884737"/>
              <a:ext cx="7938" cy="25400"/>
            </a:xfrm>
            <a:custGeom>
              <a:gdLst>
                <a:gd name="T0" fmla="*/ 0 w 5"/>
                <a:gd name="T1" fmla="*/ 16 h 16"/>
                <a:gd name="T2" fmla="*/ 0 w 5"/>
                <a:gd name="T3" fmla="*/ 0 h 16"/>
                <a:gd name="T4" fmla="*/ 5 w 5"/>
                <a:gd name="T5" fmla="*/ 0 h 16"/>
                <a:gd name="T6" fmla="*/ 2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2"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Rectangle 641"/>
            <p:cNvSpPr>
              <a:spLocks noChangeArrowheads="1"/>
            </p:cNvSpPr>
            <p:nvPr/>
          </p:nvSpPr>
          <p:spPr bwMode="auto">
            <a:xfrm>
              <a:off x="4870451" y="4835525"/>
              <a:ext cx="53975"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42"/>
            <p:cNvSpPr/>
            <p:nvPr/>
          </p:nvSpPr>
          <p:spPr bwMode="auto">
            <a:xfrm>
              <a:off x="4894263" y="4816475"/>
              <a:ext cx="22225" cy="23813"/>
            </a:xfrm>
            <a:custGeom>
              <a:gdLst>
                <a:gd name="T0" fmla="*/ 2 w 14"/>
                <a:gd name="T1" fmla="*/ 15 h 15"/>
                <a:gd name="T2" fmla="*/ 0 w 14"/>
                <a:gd name="T3" fmla="*/ 12 h 15"/>
                <a:gd name="T4" fmla="*/ 11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11"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43"/>
            <p:cNvSpPr/>
            <p:nvPr/>
          </p:nvSpPr>
          <p:spPr bwMode="auto">
            <a:xfrm>
              <a:off x="4894263" y="4835525"/>
              <a:ext cx="22225" cy="22225"/>
            </a:xfrm>
            <a:custGeom>
              <a:gdLst>
                <a:gd name="T0" fmla="*/ 11 w 14"/>
                <a:gd name="T1" fmla="*/ 14 h 14"/>
                <a:gd name="T2" fmla="*/ 0 w 14"/>
                <a:gd name="T3" fmla="*/ 5 h 14"/>
                <a:gd name="T4" fmla="*/ 2 w 14"/>
                <a:gd name="T5" fmla="*/ 0 h 14"/>
                <a:gd name="T6" fmla="*/ 14 w 14"/>
                <a:gd name="T7" fmla="*/ 12 h 14"/>
                <a:gd name="T8" fmla="*/ 11 w 14"/>
                <a:gd name="T9" fmla="*/ 14 h 14"/>
              </a:gdLst>
              <a:cxnLst>
                <a:cxn ang="0">
                  <a:pos x="T0" y="T1"/>
                </a:cxn>
                <a:cxn ang="0">
                  <a:pos x="T2" y="T3"/>
                </a:cxn>
                <a:cxn ang="0">
                  <a:pos x="T4" y="T5"/>
                </a:cxn>
                <a:cxn ang="0">
                  <a:pos x="T6" y="T7"/>
                </a:cxn>
                <a:cxn ang="0">
                  <a:pos x="T8" y="T9"/>
                </a:cxn>
              </a:cxnLst>
              <a:rect l="0" t="0" r="r" b="b"/>
              <a:pathLst>
                <a:path w="14" h="14">
                  <a:moveTo>
                    <a:pt x="11" y="14"/>
                  </a:moveTo>
                  <a:lnTo>
                    <a:pt x="0" y="5"/>
                  </a:lnTo>
                  <a:lnTo>
                    <a:pt x="2" y="0"/>
                  </a:lnTo>
                  <a:lnTo>
                    <a:pt x="14" y="12"/>
                  </a:lnTo>
                  <a:lnTo>
                    <a:pt x="11"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44"/>
            <p:cNvSpPr>
              <a:spLocks noEditPoints="1"/>
            </p:cNvSpPr>
            <p:nvPr/>
          </p:nvSpPr>
          <p:spPr bwMode="auto">
            <a:xfrm>
              <a:off x="4787901" y="4791075"/>
              <a:ext cx="112713" cy="112713"/>
            </a:xfrm>
            <a:custGeom>
              <a:gdLst>
                <a:gd name="T0" fmla="*/ 45 w 71"/>
                <a:gd name="T1" fmla="*/ 71 h 71"/>
                <a:gd name="T2" fmla="*/ 31 w 71"/>
                <a:gd name="T3" fmla="*/ 52 h 71"/>
                <a:gd name="T4" fmla="*/ 10 w 71"/>
                <a:gd name="T5" fmla="*/ 61 h 71"/>
                <a:gd name="T6" fmla="*/ 19 w 71"/>
                <a:gd name="T7" fmla="*/ 40 h 71"/>
                <a:gd name="T8" fmla="*/ 0 w 71"/>
                <a:gd name="T9" fmla="*/ 26 h 71"/>
                <a:gd name="T10" fmla="*/ 24 w 71"/>
                <a:gd name="T11" fmla="*/ 21 h 71"/>
                <a:gd name="T12" fmla="*/ 29 w 71"/>
                <a:gd name="T13" fmla="*/ 0 h 71"/>
                <a:gd name="T14" fmla="*/ 41 w 71"/>
                <a:gd name="T15" fmla="*/ 16 h 71"/>
                <a:gd name="T16" fmla="*/ 62 w 71"/>
                <a:gd name="T17" fmla="*/ 9 h 71"/>
                <a:gd name="T18" fmla="*/ 55 w 71"/>
                <a:gd name="T19" fmla="*/ 31 h 71"/>
                <a:gd name="T20" fmla="*/ 71 w 71"/>
                <a:gd name="T21" fmla="*/ 45 h 71"/>
                <a:gd name="T22" fmla="*/ 50 w 71"/>
                <a:gd name="T23" fmla="*/ 47 h 71"/>
                <a:gd name="T24" fmla="*/ 45 w 71"/>
                <a:gd name="T25" fmla="*/ 71 h 71"/>
                <a:gd name="T26" fmla="*/ 34 w 71"/>
                <a:gd name="T27" fmla="*/ 47 h 71"/>
                <a:gd name="T28" fmla="*/ 34 w 71"/>
                <a:gd name="T29" fmla="*/ 47 h 71"/>
                <a:gd name="T30" fmla="*/ 43 w 71"/>
                <a:gd name="T31" fmla="*/ 61 h 71"/>
                <a:gd name="T32" fmla="*/ 45 w 71"/>
                <a:gd name="T33" fmla="*/ 45 h 71"/>
                <a:gd name="T34" fmla="*/ 62 w 71"/>
                <a:gd name="T35" fmla="*/ 42 h 71"/>
                <a:gd name="T36" fmla="*/ 50 w 71"/>
                <a:gd name="T37" fmla="*/ 33 h 71"/>
                <a:gd name="T38" fmla="*/ 55 w 71"/>
                <a:gd name="T39" fmla="*/ 16 h 71"/>
                <a:gd name="T40" fmla="*/ 41 w 71"/>
                <a:gd name="T41" fmla="*/ 21 h 71"/>
                <a:gd name="T42" fmla="*/ 29 w 71"/>
                <a:gd name="T43" fmla="*/ 9 h 71"/>
                <a:gd name="T44" fmla="*/ 26 w 71"/>
                <a:gd name="T45" fmla="*/ 26 h 71"/>
                <a:gd name="T46" fmla="*/ 10 w 71"/>
                <a:gd name="T47" fmla="*/ 28 h 71"/>
                <a:gd name="T48" fmla="*/ 24 w 71"/>
                <a:gd name="T49" fmla="*/ 38 h 71"/>
                <a:gd name="T50" fmla="*/ 17 w 71"/>
                <a:gd name="T51" fmla="*/ 54 h 71"/>
                <a:gd name="T52" fmla="*/ 34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10" y="61"/>
                  </a:lnTo>
                  <a:lnTo>
                    <a:pt x="19" y="40"/>
                  </a:lnTo>
                  <a:lnTo>
                    <a:pt x="0" y="26"/>
                  </a:lnTo>
                  <a:lnTo>
                    <a:pt x="24" y="21"/>
                  </a:lnTo>
                  <a:lnTo>
                    <a:pt x="29" y="0"/>
                  </a:lnTo>
                  <a:lnTo>
                    <a:pt x="41" y="16"/>
                  </a:lnTo>
                  <a:lnTo>
                    <a:pt x="62" y="9"/>
                  </a:lnTo>
                  <a:lnTo>
                    <a:pt x="55" y="31"/>
                  </a:lnTo>
                  <a:lnTo>
                    <a:pt x="71" y="45"/>
                  </a:lnTo>
                  <a:lnTo>
                    <a:pt x="50" y="47"/>
                  </a:lnTo>
                  <a:lnTo>
                    <a:pt x="45" y="71"/>
                  </a:lnTo>
                  <a:close/>
                  <a:moveTo>
                    <a:pt x="34" y="47"/>
                  </a:moveTo>
                  <a:lnTo>
                    <a:pt x="34" y="47"/>
                  </a:lnTo>
                  <a:lnTo>
                    <a:pt x="43" y="61"/>
                  </a:lnTo>
                  <a:lnTo>
                    <a:pt x="45" y="45"/>
                  </a:lnTo>
                  <a:lnTo>
                    <a:pt x="62" y="42"/>
                  </a:lnTo>
                  <a:lnTo>
                    <a:pt x="50" y="33"/>
                  </a:lnTo>
                  <a:lnTo>
                    <a:pt x="55" y="16"/>
                  </a:lnTo>
                  <a:lnTo>
                    <a:pt x="41" y="21"/>
                  </a:lnTo>
                  <a:lnTo>
                    <a:pt x="29" y="9"/>
                  </a:lnTo>
                  <a:lnTo>
                    <a:pt x="26" y="26"/>
                  </a:lnTo>
                  <a:lnTo>
                    <a:pt x="10" y="28"/>
                  </a:lnTo>
                  <a:lnTo>
                    <a:pt x="24" y="38"/>
                  </a:lnTo>
                  <a:lnTo>
                    <a:pt x="17" y="54"/>
                  </a:lnTo>
                  <a:lnTo>
                    <a:pt x="34"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45"/>
            <p:cNvSpPr>
              <a:spLocks noEditPoints="1"/>
            </p:cNvSpPr>
            <p:nvPr/>
          </p:nvSpPr>
          <p:spPr bwMode="auto">
            <a:xfrm>
              <a:off x="4814888" y="4816475"/>
              <a:ext cx="60325" cy="60325"/>
            </a:xfrm>
            <a:custGeom>
              <a:gdLst>
                <a:gd name="T0" fmla="*/ 24 w 38"/>
                <a:gd name="T1" fmla="*/ 38 h 38"/>
                <a:gd name="T2" fmla="*/ 17 w 38"/>
                <a:gd name="T3" fmla="*/ 29 h 38"/>
                <a:gd name="T4" fmla="*/ 5 w 38"/>
                <a:gd name="T5" fmla="*/ 34 h 38"/>
                <a:gd name="T6" fmla="*/ 9 w 38"/>
                <a:gd name="T7" fmla="*/ 22 h 38"/>
                <a:gd name="T8" fmla="*/ 0 w 38"/>
                <a:gd name="T9" fmla="*/ 15 h 38"/>
                <a:gd name="T10" fmla="*/ 12 w 38"/>
                <a:gd name="T11" fmla="*/ 12 h 38"/>
                <a:gd name="T12" fmla="*/ 14 w 38"/>
                <a:gd name="T13" fmla="*/ 0 h 38"/>
                <a:gd name="T14" fmla="*/ 21 w 38"/>
                <a:gd name="T15" fmla="*/ 10 h 38"/>
                <a:gd name="T16" fmla="*/ 33 w 38"/>
                <a:gd name="T17" fmla="*/ 5 h 38"/>
                <a:gd name="T18" fmla="*/ 28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1 w 38"/>
                <a:gd name="T31" fmla="*/ 29 h 38"/>
                <a:gd name="T32" fmla="*/ 24 w 38"/>
                <a:gd name="T33" fmla="*/ 22 h 38"/>
                <a:gd name="T34" fmla="*/ 28 w 38"/>
                <a:gd name="T35" fmla="*/ 22 h 38"/>
                <a:gd name="T36" fmla="*/ 24 w 38"/>
                <a:gd name="T37" fmla="*/ 17 h 38"/>
                <a:gd name="T38" fmla="*/ 26 w 38"/>
                <a:gd name="T39" fmla="*/ 12 h 38"/>
                <a:gd name="T40" fmla="*/ 21 w 38"/>
                <a:gd name="T41" fmla="*/ 15 h 38"/>
                <a:gd name="T42" fmla="*/ 17 w 38"/>
                <a:gd name="T43" fmla="*/ 10 h 38"/>
                <a:gd name="T44" fmla="*/ 17 w 38"/>
                <a:gd name="T45" fmla="*/ 15 h 38"/>
                <a:gd name="T46" fmla="*/ 9 w 38"/>
                <a:gd name="T47" fmla="*/ 17 h 38"/>
                <a:gd name="T48" fmla="*/ 14 w 38"/>
                <a:gd name="T49" fmla="*/ 19 h 38"/>
                <a:gd name="T50" fmla="*/ 12 w 38"/>
                <a:gd name="T51" fmla="*/ 26 h 38"/>
                <a:gd name="T52" fmla="*/ 19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9" y="22"/>
                  </a:lnTo>
                  <a:lnTo>
                    <a:pt x="0" y="15"/>
                  </a:lnTo>
                  <a:lnTo>
                    <a:pt x="12" y="12"/>
                  </a:lnTo>
                  <a:lnTo>
                    <a:pt x="14" y="0"/>
                  </a:lnTo>
                  <a:lnTo>
                    <a:pt x="21" y="10"/>
                  </a:lnTo>
                  <a:lnTo>
                    <a:pt x="33" y="5"/>
                  </a:lnTo>
                  <a:lnTo>
                    <a:pt x="28" y="17"/>
                  </a:lnTo>
                  <a:lnTo>
                    <a:pt x="38" y="24"/>
                  </a:lnTo>
                  <a:lnTo>
                    <a:pt x="26" y="26"/>
                  </a:lnTo>
                  <a:lnTo>
                    <a:pt x="24" y="38"/>
                  </a:lnTo>
                  <a:close/>
                  <a:moveTo>
                    <a:pt x="19" y="24"/>
                  </a:moveTo>
                  <a:lnTo>
                    <a:pt x="19" y="24"/>
                  </a:lnTo>
                  <a:lnTo>
                    <a:pt x="21" y="29"/>
                  </a:lnTo>
                  <a:lnTo>
                    <a:pt x="24" y="22"/>
                  </a:lnTo>
                  <a:lnTo>
                    <a:pt x="28" y="22"/>
                  </a:lnTo>
                  <a:lnTo>
                    <a:pt x="24" y="17"/>
                  </a:lnTo>
                  <a:lnTo>
                    <a:pt x="26" y="12"/>
                  </a:lnTo>
                  <a:lnTo>
                    <a:pt x="21" y="15"/>
                  </a:lnTo>
                  <a:lnTo>
                    <a:pt x="17" y="10"/>
                  </a:lnTo>
                  <a:lnTo>
                    <a:pt x="17" y="15"/>
                  </a:lnTo>
                  <a:lnTo>
                    <a:pt x="9" y="17"/>
                  </a:lnTo>
                  <a:lnTo>
                    <a:pt x="14"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46"/>
            <p:cNvSpPr>
              <a:spLocks noEditPoints="1"/>
            </p:cNvSpPr>
            <p:nvPr/>
          </p:nvSpPr>
          <p:spPr bwMode="auto">
            <a:xfrm>
              <a:off x="4792663" y="4876800"/>
              <a:ext cx="19050" cy="22225"/>
            </a:xfrm>
            <a:custGeom>
              <a:gdLst>
                <a:gd name="T0" fmla="*/ 2 w 5"/>
                <a:gd name="T1" fmla="*/ 5 h 6"/>
                <a:gd name="T2" fmla="*/ 1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1"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47"/>
            <p:cNvSpPr>
              <a:spLocks noEditPoints="1"/>
            </p:cNvSpPr>
            <p:nvPr/>
          </p:nvSpPr>
          <p:spPr bwMode="auto">
            <a:xfrm>
              <a:off x="4878388" y="4794250"/>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48"/>
            <p:cNvSpPr>
              <a:spLocks noEditPoints="1"/>
            </p:cNvSpPr>
            <p:nvPr/>
          </p:nvSpPr>
          <p:spPr bwMode="auto">
            <a:xfrm>
              <a:off x="4822826" y="4775200"/>
              <a:ext cx="19050" cy="23813"/>
            </a:xfrm>
            <a:custGeom>
              <a:gdLst>
                <a:gd name="T0" fmla="*/ 1 w 5"/>
                <a:gd name="T1" fmla="*/ 5 h 6"/>
                <a:gd name="T2" fmla="*/ 0 w 5"/>
                <a:gd name="T3" fmla="*/ 2 h 6"/>
                <a:gd name="T4" fmla="*/ 3 w 5"/>
                <a:gd name="T5" fmla="*/ 1 h 6"/>
                <a:gd name="T6" fmla="*/ 4 w 5"/>
                <a:gd name="T7" fmla="*/ 4 h 6"/>
                <a:gd name="T8" fmla="*/ 1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5"/>
                  </a:moveTo>
                  <a:cubicBezTo>
                    <a:pt x="0" y="5"/>
                    <a:pt x="0" y="4"/>
                    <a:pt x="0" y="2"/>
                  </a:cubicBezTo>
                  <a:cubicBezTo>
                    <a:pt x="0" y="1"/>
                    <a:pt x="2" y="0"/>
                    <a:pt x="3" y="1"/>
                  </a:cubicBezTo>
                  <a:cubicBezTo>
                    <a:pt x="4" y="1"/>
                    <a:pt x="5" y="3"/>
                    <a:pt x="4" y="4"/>
                  </a:cubicBezTo>
                  <a:cubicBezTo>
                    <a:pt x="4" y="5"/>
                    <a:pt x="3" y="6"/>
                    <a:pt x="1" y="5"/>
                  </a:cubicBezTo>
                  <a:close/>
                  <a:moveTo>
                    <a:pt x="2" y="2"/>
                  </a:moveTo>
                  <a:cubicBezTo>
                    <a:pt x="2" y="2"/>
                    <a:pt x="2" y="2"/>
                    <a:pt x="2" y="2"/>
                  </a:cubicBezTo>
                  <a:cubicBezTo>
                    <a:pt x="2" y="2"/>
                    <a:pt x="2" y="3"/>
                    <a:pt x="1" y="3"/>
                  </a:cubicBezTo>
                  <a:cubicBezTo>
                    <a:pt x="1" y="3"/>
                    <a:pt x="2" y="4"/>
                    <a:pt x="2" y="4"/>
                  </a:cubicBezTo>
                  <a:cubicBezTo>
                    <a:pt x="2" y="4"/>
                    <a:pt x="3" y="4"/>
                    <a:pt x="3" y="3"/>
                  </a:cubicBezTo>
                  <a:cubicBezTo>
                    <a:pt x="3" y="3"/>
                    <a:pt x="3" y="3"/>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49"/>
            <p:cNvSpPr>
              <a:spLocks noEditPoints="1"/>
            </p:cNvSpPr>
            <p:nvPr/>
          </p:nvSpPr>
          <p:spPr bwMode="auto">
            <a:xfrm>
              <a:off x="4776788" y="4821237"/>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50"/>
            <p:cNvSpPr>
              <a:spLocks noEditPoints="1"/>
            </p:cNvSpPr>
            <p:nvPr/>
          </p:nvSpPr>
          <p:spPr bwMode="auto">
            <a:xfrm>
              <a:off x="4894263" y="4854575"/>
              <a:ext cx="17463"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51"/>
            <p:cNvSpPr/>
            <p:nvPr/>
          </p:nvSpPr>
          <p:spPr bwMode="auto">
            <a:xfrm>
              <a:off x="3024188" y="4760912"/>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52"/>
            <p:cNvSpPr/>
            <p:nvPr/>
          </p:nvSpPr>
          <p:spPr bwMode="auto">
            <a:xfrm>
              <a:off x="3021013" y="4764087"/>
              <a:ext cx="19050" cy="26988"/>
            </a:xfrm>
            <a:custGeom>
              <a:gdLst>
                <a:gd name="T0" fmla="*/ 7 w 12"/>
                <a:gd name="T1" fmla="*/ 17 h 17"/>
                <a:gd name="T2" fmla="*/ 0 w 12"/>
                <a:gd name="T3" fmla="*/ 3 h 17"/>
                <a:gd name="T4" fmla="*/ 2 w 12"/>
                <a:gd name="T5" fmla="*/ 0 h 17"/>
                <a:gd name="T6" fmla="*/ 12 w 12"/>
                <a:gd name="T7" fmla="*/ 15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2"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53"/>
            <p:cNvSpPr/>
            <p:nvPr/>
          </p:nvSpPr>
          <p:spPr bwMode="auto">
            <a:xfrm>
              <a:off x="3035301" y="4772025"/>
              <a:ext cx="23813" cy="19050"/>
            </a:xfrm>
            <a:custGeom>
              <a:gdLst>
                <a:gd name="T0" fmla="*/ 0 w 15"/>
                <a:gd name="T1" fmla="*/ 12 h 12"/>
                <a:gd name="T2" fmla="*/ 0 w 15"/>
                <a:gd name="T3" fmla="*/ 10 h 12"/>
                <a:gd name="T4" fmla="*/ 12 w 15"/>
                <a:gd name="T5" fmla="*/ 0 h 12"/>
                <a:gd name="T6" fmla="*/ 15 w 15"/>
                <a:gd name="T7" fmla="*/ 5 h 12"/>
                <a:gd name="T8" fmla="*/ 0 w 15"/>
                <a:gd name="T9" fmla="*/ 12 h 12"/>
              </a:gdLst>
              <a:cxnLst>
                <a:cxn ang="0">
                  <a:pos x="T0" y="T1"/>
                </a:cxn>
                <a:cxn ang="0">
                  <a:pos x="T2" y="T3"/>
                </a:cxn>
                <a:cxn ang="0">
                  <a:pos x="T4" y="T5"/>
                </a:cxn>
                <a:cxn ang="0">
                  <a:pos x="T6" y="T7"/>
                </a:cxn>
                <a:cxn ang="0">
                  <a:pos x="T8" y="T9"/>
                </a:cxn>
              </a:cxnLst>
              <a:rect l="0" t="0" r="r" b="b"/>
              <a:pathLst>
                <a:path w="15" h="12">
                  <a:moveTo>
                    <a:pt x="0" y="12"/>
                  </a:moveTo>
                  <a:lnTo>
                    <a:pt x="0" y="10"/>
                  </a:lnTo>
                  <a:lnTo>
                    <a:pt x="12" y="0"/>
                  </a:lnTo>
                  <a:lnTo>
                    <a:pt x="15"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54"/>
            <p:cNvSpPr/>
            <p:nvPr/>
          </p:nvSpPr>
          <p:spPr bwMode="auto">
            <a:xfrm>
              <a:off x="2994026" y="4862512"/>
              <a:ext cx="23813" cy="52388"/>
            </a:xfrm>
            <a:custGeom>
              <a:gdLst>
                <a:gd name="T0" fmla="*/ 5 w 15"/>
                <a:gd name="T1" fmla="*/ 33 h 33"/>
                <a:gd name="T2" fmla="*/ 0 w 15"/>
                <a:gd name="T3" fmla="*/ 33 h 33"/>
                <a:gd name="T4" fmla="*/ 10 w 15"/>
                <a:gd name="T5" fmla="*/ 0 h 33"/>
                <a:gd name="T6" fmla="*/ 15 w 15"/>
                <a:gd name="T7" fmla="*/ 2 h 33"/>
                <a:gd name="T8" fmla="*/ 5 w 15"/>
                <a:gd name="T9" fmla="*/ 33 h 33"/>
              </a:gdLst>
              <a:cxnLst>
                <a:cxn ang="0">
                  <a:pos x="T0" y="T1"/>
                </a:cxn>
                <a:cxn ang="0">
                  <a:pos x="T2" y="T3"/>
                </a:cxn>
                <a:cxn ang="0">
                  <a:pos x="T4" y="T5"/>
                </a:cxn>
                <a:cxn ang="0">
                  <a:pos x="T6" y="T7"/>
                </a:cxn>
                <a:cxn ang="0">
                  <a:pos x="T8" y="T9"/>
                </a:cxn>
              </a:cxnLst>
              <a:rect l="0" t="0" r="r" b="b"/>
              <a:pathLst>
                <a:path w="15" h="33">
                  <a:moveTo>
                    <a:pt x="5" y="33"/>
                  </a:moveTo>
                  <a:lnTo>
                    <a:pt x="0" y="33"/>
                  </a:lnTo>
                  <a:lnTo>
                    <a:pt x="10" y="0"/>
                  </a:lnTo>
                  <a:lnTo>
                    <a:pt x="15"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55"/>
            <p:cNvSpPr/>
            <p:nvPr/>
          </p:nvSpPr>
          <p:spPr bwMode="auto">
            <a:xfrm>
              <a:off x="3001963" y="4887912"/>
              <a:ext cx="19050" cy="26988"/>
            </a:xfrm>
            <a:custGeom>
              <a:gdLst>
                <a:gd name="T0" fmla="*/ 10 w 12"/>
                <a:gd name="T1" fmla="*/ 17 h 17"/>
                <a:gd name="T2" fmla="*/ 0 w 12"/>
                <a:gd name="T3" fmla="*/ 3 h 17"/>
                <a:gd name="T4" fmla="*/ 5 w 12"/>
                <a:gd name="T5" fmla="*/ 0 h 17"/>
                <a:gd name="T6" fmla="*/ 12 w 12"/>
                <a:gd name="T7" fmla="*/ 14 h 17"/>
                <a:gd name="T8" fmla="*/ 10 w 12"/>
                <a:gd name="T9" fmla="*/ 17 h 17"/>
              </a:gdLst>
              <a:cxnLst>
                <a:cxn ang="0">
                  <a:pos x="T0" y="T1"/>
                </a:cxn>
                <a:cxn ang="0">
                  <a:pos x="T2" y="T3"/>
                </a:cxn>
                <a:cxn ang="0">
                  <a:pos x="T4" y="T5"/>
                </a:cxn>
                <a:cxn ang="0">
                  <a:pos x="T6" y="T7"/>
                </a:cxn>
                <a:cxn ang="0">
                  <a:pos x="T8" y="T9"/>
                </a:cxn>
              </a:cxnLst>
              <a:rect l="0" t="0" r="r" b="b"/>
              <a:pathLst>
                <a:path w="12" h="17">
                  <a:moveTo>
                    <a:pt x="10" y="17"/>
                  </a:moveTo>
                  <a:lnTo>
                    <a:pt x="0" y="3"/>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56"/>
            <p:cNvSpPr/>
            <p:nvPr/>
          </p:nvSpPr>
          <p:spPr bwMode="auto">
            <a:xfrm>
              <a:off x="2982913" y="4887912"/>
              <a:ext cx="22225" cy="15875"/>
            </a:xfrm>
            <a:custGeom>
              <a:gdLst>
                <a:gd name="T0" fmla="*/ 0 w 14"/>
                <a:gd name="T1" fmla="*/ 10 h 10"/>
                <a:gd name="T2" fmla="*/ 0 w 14"/>
                <a:gd name="T3" fmla="*/ 7 h 10"/>
                <a:gd name="T4" fmla="*/ 14 w 14"/>
                <a:gd name="T5" fmla="*/ 0 h 10"/>
                <a:gd name="T6" fmla="*/ 14 w 14"/>
                <a:gd name="T7" fmla="*/ 3 h 10"/>
                <a:gd name="T8" fmla="*/ 0 w 14"/>
                <a:gd name="T9" fmla="*/ 10 h 10"/>
              </a:gdLst>
              <a:cxnLst>
                <a:cxn ang="0">
                  <a:pos x="T0" y="T1"/>
                </a:cxn>
                <a:cxn ang="0">
                  <a:pos x="T2" y="T3"/>
                </a:cxn>
                <a:cxn ang="0">
                  <a:pos x="T4" y="T5"/>
                </a:cxn>
                <a:cxn ang="0">
                  <a:pos x="T6" y="T7"/>
                </a:cxn>
                <a:cxn ang="0">
                  <a:pos x="T8" y="T9"/>
                </a:cxn>
              </a:cxnLst>
              <a:rect l="0" t="0" r="r" b="b"/>
              <a:pathLst>
                <a:path w="14" h="10">
                  <a:moveTo>
                    <a:pt x="0" y="10"/>
                  </a:moveTo>
                  <a:lnTo>
                    <a:pt x="0" y="7"/>
                  </a:lnTo>
                  <a:lnTo>
                    <a:pt x="14" y="0"/>
                  </a:lnTo>
                  <a:lnTo>
                    <a:pt x="14" y="3"/>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57"/>
            <p:cNvSpPr/>
            <p:nvPr/>
          </p:nvSpPr>
          <p:spPr bwMode="auto">
            <a:xfrm>
              <a:off x="2957513" y="4791075"/>
              <a:ext cx="47625" cy="33338"/>
            </a:xfrm>
            <a:custGeom>
              <a:gdLst>
                <a:gd name="T0" fmla="*/ 28 w 30"/>
                <a:gd name="T1" fmla="*/ 21 h 21"/>
                <a:gd name="T2" fmla="*/ 0 w 30"/>
                <a:gd name="T3" fmla="*/ 2 h 21"/>
                <a:gd name="T4" fmla="*/ 2 w 30"/>
                <a:gd name="T5" fmla="*/ 0 h 21"/>
                <a:gd name="T6" fmla="*/ 30 w 30"/>
                <a:gd name="T7" fmla="*/ 16 h 21"/>
                <a:gd name="T8" fmla="*/ 28 w 30"/>
                <a:gd name="T9" fmla="*/ 21 h 21"/>
              </a:gd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58"/>
            <p:cNvSpPr/>
            <p:nvPr/>
          </p:nvSpPr>
          <p:spPr bwMode="auto">
            <a:xfrm>
              <a:off x="2957513" y="4805362"/>
              <a:ext cx="25400" cy="7938"/>
            </a:xfrm>
            <a:custGeom>
              <a:gdLst>
                <a:gd name="T0" fmla="*/ 0 w 16"/>
                <a:gd name="T1" fmla="*/ 5 h 5"/>
                <a:gd name="T2" fmla="*/ 0 w 16"/>
                <a:gd name="T3" fmla="*/ 3 h 5"/>
                <a:gd name="T4" fmla="*/ 14 w 16"/>
                <a:gd name="T5" fmla="*/ 0 h 5"/>
                <a:gd name="T6" fmla="*/ 16 w 16"/>
                <a:gd name="T7" fmla="*/ 3 h 5"/>
                <a:gd name="T8" fmla="*/ 0 w 16"/>
                <a:gd name="T9" fmla="*/ 5 h 5"/>
              </a:gdLst>
              <a:cxnLst>
                <a:cxn ang="0">
                  <a:pos x="T0" y="T1"/>
                </a:cxn>
                <a:cxn ang="0">
                  <a:pos x="T2" y="T3"/>
                </a:cxn>
                <a:cxn ang="0">
                  <a:pos x="T4" y="T5"/>
                </a:cxn>
                <a:cxn ang="0">
                  <a:pos x="T6" y="T7"/>
                </a:cxn>
                <a:cxn ang="0">
                  <a:pos x="T8" y="T9"/>
                </a:cxn>
              </a:cxnLst>
              <a:rect l="0" t="0" r="r" b="b"/>
              <a:pathLst>
                <a:path w="16" h="5">
                  <a:moveTo>
                    <a:pt x="0" y="5"/>
                  </a:moveTo>
                  <a:lnTo>
                    <a:pt x="0" y="3"/>
                  </a:lnTo>
                  <a:lnTo>
                    <a:pt x="14"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59"/>
            <p:cNvSpPr/>
            <p:nvPr/>
          </p:nvSpPr>
          <p:spPr bwMode="auto">
            <a:xfrm>
              <a:off x="2976563" y="4779962"/>
              <a:ext cx="6350" cy="25400"/>
            </a:xfrm>
            <a:custGeom>
              <a:gdLst>
                <a:gd name="T0" fmla="*/ 2 w 4"/>
                <a:gd name="T1" fmla="*/ 16 h 16"/>
                <a:gd name="T2" fmla="*/ 0 w 4"/>
                <a:gd name="T3" fmla="*/ 2 h 16"/>
                <a:gd name="T4" fmla="*/ 2 w 4"/>
                <a:gd name="T5" fmla="*/ 0 h 16"/>
                <a:gd name="T6" fmla="*/ 4 w 4"/>
                <a:gd name="T7" fmla="*/ 16 h 16"/>
                <a:gd name="T8" fmla="*/ 2 w 4"/>
                <a:gd name="T9" fmla="*/ 16 h 16"/>
              </a:gdLst>
              <a:cxnLst>
                <a:cxn ang="0">
                  <a:pos x="T0" y="T1"/>
                </a:cxn>
                <a:cxn ang="0">
                  <a:pos x="T2" y="T3"/>
                </a:cxn>
                <a:cxn ang="0">
                  <a:pos x="T4" y="T5"/>
                </a:cxn>
                <a:cxn ang="0">
                  <a:pos x="T6" y="T7"/>
                </a:cxn>
                <a:cxn ang="0">
                  <a:pos x="T8" y="T9"/>
                </a:cxn>
              </a:cxnLst>
              <a:rect l="0" t="0" r="r" b="b"/>
              <a:pathLst>
                <a:path w="4" h="16">
                  <a:moveTo>
                    <a:pt x="2" y="16"/>
                  </a:moveTo>
                  <a:lnTo>
                    <a:pt x="0" y="2"/>
                  </a:lnTo>
                  <a:lnTo>
                    <a:pt x="2" y="0"/>
                  </a:lnTo>
                  <a:lnTo>
                    <a:pt x="4"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60"/>
            <p:cNvSpPr/>
            <p:nvPr/>
          </p:nvSpPr>
          <p:spPr bwMode="auto">
            <a:xfrm>
              <a:off x="2946401" y="4843462"/>
              <a:ext cx="52388" cy="19050"/>
            </a:xfrm>
            <a:custGeom>
              <a:gdLst>
                <a:gd name="T0" fmla="*/ 0 w 33"/>
                <a:gd name="T1" fmla="*/ 12 h 12"/>
                <a:gd name="T2" fmla="*/ 0 w 33"/>
                <a:gd name="T3" fmla="*/ 9 h 12"/>
                <a:gd name="T4" fmla="*/ 30 w 33"/>
                <a:gd name="T5" fmla="*/ 0 h 12"/>
                <a:gd name="T6" fmla="*/ 33 w 33"/>
                <a:gd name="T7" fmla="*/ 5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9"/>
                  </a:lnTo>
                  <a:lnTo>
                    <a:pt x="30" y="0"/>
                  </a:lnTo>
                  <a:lnTo>
                    <a:pt x="33"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61"/>
            <p:cNvSpPr/>
            <p:nvPr/>
          </p:nvSpPr>
          <p:spPr bwMode="auto">
            <a:xfrm>
              <a:off x="2957513" y="4851400"/>
              <a:ext cx="14288" cy="25400"/>
            </a:xfrm>
            <a:custGeom>
              <a:gdLst>
                <a:gd name="T0" fmla="*/ 2 w 9"/>
                <a:gd name="T1" fmla="*/ 16 h 16"/>
                <a:gd name="T2" fmla="*/ 0 w 9"/>
                <a:gd name="T3" fmla="*/ 14 h 16"/>
                <a:gd name="T4" fmla="*/ 7 w 9"/>
                <a:gd name="T5" fmla="*/ 0 h 16"/>
                <a:gd name="T6" fmla="*/ 9 w 9"/>
                <a:gd name="T7" fmla="*/ 2 h 16"/>
                <a:gd name="T8" fmla="*/ 2 w 9"/>
                <a:gd name="T9" fmla="*/ 16 h 16"/>
              </a:gdLst>
              <a:cxnLst>
                <a:cxn ang="0">
                  <a:pos x="T0" y="T1"/>
                </a:cxn>
                <a:cxn ang="0">
                  <a:pos x="T2" y="T3"/>
                </a:cxn>
                <a:cxn ang="0">
                  <a:pos x="T4" y="T5"/>
                </a:cxn>
                <a:cxn ang="0">
                  <a:pos x="T6" y="T7"/>
                </a:cxn>
                <a:cxn ang="0">
                  <a:pos x="T8" y="T9"/>
                </a:cxn>
              </a:cxnLst>
              <a:rect l="0" t="0" r="r" b="b"/>
              <a:pathLst>
                <a:path w="9" h="16">
                  <a:moveTo>
                    <a:pt x="2" y="16"/>
                  </a:moveTo>
                  <a:lnTo>
                    <a:pt x="0" y="14"/>
                  </a:lnTo>
                  <a:lnTo>
                    <a:pt x="7" y="0"/>
                  </a:lnTo>
                  <a:lnTo>
                    <a:pt x="9"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62"/>
            <p:cNvSpPr/>
            <p:nvPr/>
          </p:nvSpPr>
          <p:spPr bwMode="auto">
            <a:xfrm>
              <a:off x="2946401" y="4840287"/>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3"/>
            <p:cNvSpPr/>
            <p:nvPr/>
          </p:nvSpPr>
          <p:spPr bwMode="auto">
            <a:xfrm>
              <a:off x="3035301" y="4854575"/>
              <a:ext cx="38100" cy="44450"/>
            </a:xfrm>
            <a:custGeom>
              <a:gdLst>
                <a:gd name="T0" fmla="*/ 22 w 24"/>
                <a:gd name="T1" fmla="*/ 28 h 28"/>
                <a:gd name="T2" fmla="*/ 0 w 24"/>
                <a:gd name="T3" fmla="*/ 2 h 28"/>
                <a:gd name="T4" fmla="*/ 3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64"/>
            <p:cNvSpPr/>
            <p:nvPr/>
          </p:nvSpPr>
          <p:spPr bwMode="auto">
            <a:xfrm>
              <a:off x="3054351" y="4873625"/>
              <a:ext cx="26988" cy="7938"/>
            </a:xfrm>
            <a:custGeom>
              <a:gdLst>
                <a:gd name="T0" fmla="*/ 0 w 17"/>
                <a:gd name="T1" fmla="*/ 5 h 5"/>
                <a:gd name="T2" fmla="*/ 0 w 17"/>
                <a:gd name="T3" fmla="*/ 0 h 5"/>
                <a:gd name="T4" fmla="*/ 17 w 17"/>
                <a:gd name="T5" fmla="*/ 2 h 5"/>
                <a:gd name="T6" fmla="*/ 17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65"/>
            <p:cNvSpPr/>
            <p:nvPr/>
          </p:nvSpPr>
          <p:spPr bwMode="auto">
            <a:xfrm>
              <a:off x="3051176" y="4876800"/>
              <a:ext cx="7938" cy="26988"/>
            </a:xfrm>
            <a:custGeom>
              <a:gdLst>
                <a:gd name="T0" fmla="*/ 0 w 5"/>
                <a:gd name="T1" fmla="*/ 17 h 17"/>
                <a:gd name="T2" fmla="*/ 0 w 5"/>
                <a:gd name="T3" fmla="*/ 0 h 17"/>
                <a:gd name="T4" fmla="*/ 5 w 5"/>
                <a:gd name="T5" fmla="*/ 0 h 17"/>
                <a:gd name="T6" fmla="*/ 2 w 5"/>
                <a:gd name="T7" fmla="*/ 17 h 17"/>
                <a:gd name="T8" fmla="*/ 0 w 5"/>
                <a:gd name="T9" fmla="*/ 17 h 17"/>
              </a:gdLst>
              <a:cxnLst>
                <a:cxn ang="0">
                  <a:pos x="T0" y="T1"/>
                </a:cxn>
                <a:cxn ang="0">
                  <a:pos x="T2" y="T3"/>
                </a:cxn>
                <a:cxn ang="0">
                  <a:pos x="T4" y="T5"/>
                </a:cxn>
                <a:cxn ang="0">
                  <a:pos x="T6" y="T7"/>
                </a:cxn>
                <a:cxn ang="0">
                  <a:pos x="T8" y="T9"/>
                </a:cxn>
              </a:cxnLst>
              <a:rect l="0" t="0" r="r" b="b"/>
              <a:pathLst>
                <a:path w="5" h="17">
                  <a:moveTo>
                    <a:pt x="0" y="17"/>
                  </a:moveTo>
                  <a:lnTo>
                    <a:pt x="0" y="0"/>
                  </a:lnTo>
                  <a:lnTo>
                    <a:pt x="5"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66"/>
            <p:cNvSpPr/>
            <p:nvPr/>
          </p:nvSpPr>
          <p:spPr bwMode="auto">
            <a:xfrm>
              <a:off x="3046413" y="4829175"/>
              <a:ext cx="53975" cy="6350"/>
            </a:xfrm>
            <a:custGeom>
              <a:gdLst>
                <a:gd name="T0" fmla="*/ 0 w 34"/>
                <a:gd name="T1" fmla="*/ 4 h 4"/>
                <a:gd name="T2" fmla="*/ 0 w 34"/>
                <a:gd name="T3" fmla="*/ 2 h 4"/>
                <a:gd name="T4" fmla="*/ 34 w 34"/>
                <a:gd name="T5" fmla="*/ 0 h 4"/>
                <a:gd name="T6" fmla="*/ 34 w 34"/>
                <a:gd name="T7" fmla="*/ 4 h 4"/>
                <a:gd name="T8" fmla="*/ 0 w 34"/>
                <a:gd name="T9" fmla="*/ 4 h 4"/>
              </a:gdLst>
              <a:cxnLst>
                <a:cxn ang="0">
                  <a:pos x="T0" y="T1"/>
                </a:cxn>
                <a:cxn ang="0">
                  <a:pos x="T2" y="T3"/>
                </a:cxn>
                <a:cxn ang="0">
                  <a:pos x="T4" y="T5"/>
                </a:cxn>
                <a:cxn ang="0">
                  <a:pos x="T6" y="T7"/>
                </a:cxn>
                <a:cxn ang="0">
                  <a:pos x="T8" y="T9"/>
                </a:cxn>
              </a:cxnLst>
              <a:rect l="0" t="0" r="r" b="b"/>
              <a:pathLst>
                <a:path w="34" h="4">
                  <a:moveTo>
                    <a:pt x="0" y="4"/>
                  </a:moveTo>
                  <a:lnTo>
                    <a:pt x="0" y="2"/>
                  </a:lnTo>
                  <a:lnTo>
                    <a:pt x="34" y="0"/>
                  </a:lnTo>
                  <a:lnTo>
                    <a:pt x="3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67"/>
            <p:cNvSpPr/>
            <p:nvPr/>
          </p:nvSpPr>
          <p:spPr bwMode="auto">
            <a:xfrm>
              <a:off x="3070226" y="4813300"/>
              <a:ext cx="22225" cy="22225"/>
            </a:xfrm>
            <a:custGeom>
              <a:gdLst>
                <a:gd name="T0" fmla="*/ 2 w 14"/>
                <a:gd name="T1" fmla="*/ 14 h 14"/>
                <a:gd name="T2" fmla="*/ 0 w 14"/>
                <a:gd name="T3" fmla="*/ 12 h 14"/>
                <a:gd name="T4" fmla="*/ 11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11"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68"/>
            <p:cNvSpPr/>
            <p:nvPr/>
          </p:nvSpPr>
          <p:spPr bwMode="auto">
            <a:xfrm>
              <a:off x="3070226" y="4832350"/>
              <a:ext cx="22225" cy="19050"/>
            </a:xfrm>
            <a:custGeom>
              <a:gdLst>
                <a:gd name="T0" fmla="*/ 11 w 14"/>
                <a:gd name="T1" fmla="*/ 12 h 12"/>
                <a:gd name="T2" fmla="*/ 0 w 14"/>
                <a:gd name="T3" fmla="*/ 2 h 12"/>
                <a:gd name="T4" fmla="*/ 2 w 14"/>
                <a:gd name="T5" fmla="*/ 0 h 12"/>
                <a:gd name="T6" fmla="*/ 14 w 14"/>
                <a:gd name="T7" fmla="*/ 9 h 12"/>
                <a:gd name="T8" fmla="*/ 11 w 14"/>
                <a:gd name="T9" fmla="*/ 12 h 12"/>
              </a:gd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69"/>
            <p:cNvSpPr>
              <a:spLocks noEditPoints="1"/>
            </p:cNvSpPr>
            <p:nvPr/>
          </p:nvSpPr>
          <p:spPr bwMode="auto">
            <a:xfrm>
              <a:off x="2963863" y="4783137"/>
              <a:ext cx="112713" cy="112713"/>
            </a:xfrm>
            <a:custGeom>
              <a:gdLst>
                <a:gd name="T0" fmla="*/ 45 w 71"/>
                <a:gd name="T1" fmla="*/ 71 h 71"/>
                <a:gd name="T2" fmla="*/ 31 w 71"/>
                <a:gd name="T3" fmla="*/ 55 h 71"/>
                <a:gd name="T4" fmla="*/ 10 w 71"/>
                <a:gd name="T5" fmla="*/ 62 h 71"/>
                <a:gd name="T6" fmla="*/ 17 w 71"/>
                <a:gd name="T7" fmla="*/ 40 h 71"/>
                <a:gd name="T8" fmla="*/ 0 w 71"/>
                <a:gd name="T9" fmla="*/ 26 h 71"/>
                <a:gd name="T10" fmla="*/ 24 w 71"/>
                <a:gd name="T11" fmla="*/ 24 h 71"/>
                <a:gd name="T12" fmla="*/ 26 w 71"/>
                <a:gd name="T13" fmla="*/ 0 h 71"/>
                <a:gd name="T14" fmla="*/ 41 w 71"/>
                <a:gd name="T15" fmla="*/ 19 h 71"/>
                <a:gd name="T16" fmla="*/ 62 w 71"/>
                <a:gd name="T17" fmla="*/ 10 h 71"/>
                <a:gd name="T18" fmla="*/ 52 w 71"/>
                <a:gd name="T19" fmla="*/ 31 h 71"/>
                <a:gd name="T20" fmla="*/ 71 w 71"/>
                <a:gd name="T21" fmla="*/ 45 h 71"/>
                <a:gd name="T22" fmla="*/ 48 w 71"/>
                <a:gd name="T23" fmla="*/ 50 h 71"/>
                <a:gd name="T24" fmla="*/ 45 w 71"/>
                <a:gd name="T25" fmla="*/ 71 h 71"/>
                <a:gd name="T26" fmla="*/ 31 w 71"/>
                <a:gd name="T27" fmla="*/ 50 h 71"/>
                <a:gd name="T28" fmla="*/ 31 w 71"/>
                <a:gd name="T29" fmla="*/ 50 h 71"/>
                <a:gd name="T30" fmla="*/ 43 w 71"/>
                <a:gd name="T31" fmla="*/ 62 h 71"/>
                <a:gd name="T32" fmla="*/ 45 w 71"/>
                <a:gd name="T33" fmla="*/ 45 h 71"/>
                <a:gd name="T34" fmla="*/ 62 w 71"/>
                <a:gd name="T35" fmla="*/ 43 h 71"/>
                <a:gd name="T36" fmla="*/ 48 w 71"/>
                <a:gd name="T37" fmla="*/ 33 h 71"/>
                <a:gd name="T38" fmla="*/ 55 w 71"/>
                <a:gd name="T39" fmla="*/ 17 h 71"/>
                <a:gd name="T40" fmla="*/ 41 w 71"/>
                <a:gd name="T41" fmla="*/ 24 h 71"/>
                <a:gd name="T42" fmla="*/ 29 w 71"/>
                <a:gd name="T43" fmla="*/ 10 h 71"/>
                <a:gd name="T44" fmla="*/ 26 w 71"/>
                <a:gd name="T45" fmla="*/ 26 h 71"/>
                <a:gd name="T46" fmla="*/ 10 w 71"/>
                <a:gd name="T47" fmla="*/ 29 h 71"/>
                <a:gd name="T48" fmla="*/ 22 w 71"/>
                <a:gd name="T49" fmla="*/ 38 h 71"/>
                <a:gd name="T50" fmla="*/ 17 w 71"/>
                <a:gd name="T51" fmla="*/ 55 h 71"/>
                <a:gd name="T52" fmla="*/ 31 w 71"/>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7" y="40"/>
                  </a:lnTo>
                  <a:lnTo>
                    <a:pt x="0" y="26"/>
                  </a:lnTo>
                  <a:lnTo>
                    <a:pt x="24" y="24"/>
                  </a:lnTo>
                  <a:lnTo>
                    <a:pt x="26" y="0"/>
                  </a:lnTo>
                  <a:lnTo>
                    <a:pt x="41" y="19"/>
                  </a:lnTo>
                  <a:lnTo>
                    <a:pt x="62" y="10"/>
                  </a:lnTo>
                  <a:lnTo>
                    <a:pt x="52" y="31"/>
                  </a:lnTo>
                  <a:lnTo>
                    <a:pt x="71" y="45"/>
                  </a:lnTo>
                  <a:lnTo>
                    <a:pt x="48" y="50"/>
                  </a:lnTo>
                  <a:lnTo>
                    <a:pt x="45" y="71"/>
                  </a:lnTo>
                  <a:close/>
                  <a:moveTo>
                    <a:pt x="31" y="50"/>
                  </a:moveTo>
                  <a:lnTo>
                    <a:pt x="31" y="50"/>
                  </a:lnTo>
                  <a:lnTo>
                    <a:pt x="43" y="62"/>
                  </a:lnTo>
                  <a:lnTo>
                    <a:pt x="45" y="45"/>
                  </a:lnTo>
                  <a:lnTo>
                    <a:pt x="62" y="43"/>
                  </a:lnTo>
                  <a:lnTo>
                    <a:pt x="48" y="33"/>
                  </a:lnTo>
                  <a:lnTo>
                    <a:pt x="55" y="17"/>
                  </a:lnTo>
                  <a:lnTo>
                    <a:pt x="41" y="24"/>
                  </a:lnTo>
                  <a:lnTo>
                    <a:pt x="29" y="10"/>
                  </a:lnTo>
                  <a:lnTo>
                    <a:pt x="26" y="26"/>
                  </a:lnTo>
                  <a:lnTo>
                    <a:pt x="10" y="29"/>
                  </a:lnTo>
                  <a:lnTo>
                    <a:pt x="22" y="38"/>
                  </a:lnTo>
                  <a:lnTo>
                    <a:pt x="17"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70"/>
            <p:cNvSpPr>
              <a:spLocks noEditPoints="1"/>
            </p:cNvSpPr>
            <p:nvPr/>
          </p:nvSpPr>
          <p:spPr bwMode="auto">
            <a:xfrm>
              <a:off x="2990851" y="4810125"/>
              <a:ext cx="60325" cy="60325"/>
            </a:xfrm>
            <a:custGeom>
              <a:gdLst>
                <a:gd name="T0" fmla="*/ 24 w 38"/>
                <a:gd name="T1" fmla="*/ 38 h 38"/>
                <a:gd name="T2" fmla="*/ 17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7 w 38"/>
                <a:gd name="T27" fmla="*/ 23 h 38"/>
                <a:gd name="T28" fmla="*/ 17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21 w 38"/>
                <a:gd name="T41" fmla="*/ 14 h 38"/>
                <a:gd name="T42" fmla="*/ 17 w 38"/>
                <a:gd name="T43" fmla="*/ 9 h 38"/>
                <a:gd name="T44" fmla="*/ 14 w 38"/>
                <a:gd name="T45" fmla="*/ 16 h 38"/>
                <a:gd name="T46" fmla="*/ 9 w 38"/>
                <a:gd name="T47" fmla="*/ 16 h 38"/>
                <a:gd name="T48" fmla="*/ 14 w 38"/>
                <a:gd name="T49" fmla="*/ 21 h 38"/>
                <a:gd name="T50" fmla="*/ 12 w 38"/>
                <a:gd name="T51" fmla="*/ 26 h 38"/>
                <a:gd name="T52" fmla="*/ 17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7" y="23"/>
                  </a:moveTo>
                  <a:lnTo>
                    <a:pt x="17" y="23"/>
                  </a:lnTo>
                  <a:lnTo>
                    <a:pt x="21" y="28"/>
                  </a:lnTo>
                  <a:lnTo>
                    <a:pt x="21" y="23"/>
                  </a:lnTo>
                  <a:lnTo>
                    <a:pt x="28" y="21"/>
                  </a:lnTo>
                  <a:lnTo>
                    <a:pt x="24" y="19"/>
                  </a:lnTo>
                  <a:lnTo>
                    <a:pt x="26" y="12"/>
                  </a:lnTo>
                  <a:lnTo>
                    <a:pt x="21" y="14"/>
                  </a:lnTo>
                  <a:lnTo>
                    <a:pt x="17" y="9"/>
                  </a:lnTo>
                  <a:lnTo>
                    <a:pt x="14" y="16"/>
                  </a:lnTo>
                  <a:lnTo>
                    <a:pt x="9" y="16"/>
                  </a:lnTo>
                  <a:lnTo>
                    <a:pt x="14" y="21"/>
                  </a:lnTo>
                  <a:lnTo>
                    <a:pt x="12"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71"/>
            <p:cNvSpPr>
              <a:spLocks noEditPoints="1"/>
            </p:cNvSpPr>
            <p:nvPr/>
          </p:nvSpPr>
          <p:spPr bwMode="auto">
            <a:xfrm>
              <a:off x="2968626" y="4873625"/>
              <a:ext cx="19050"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2 w 5"/>
                <a:gd name="T17" fmla="*/ 3 h 5"/>
                <a:gd name="T18" fmla="*/ 3 w 5"/>
                <a:gd name="T19" fmla="*/ 2 h 5"/>
                <a:gd name="T20" fmla="*/ 3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1"/>
                  </a:moveTo>
                  <a:cubicBezTo>
                    <a:pt x="3" y="1"/>
                    <a:pt x="3" y="1"/>
                    <a:pt x="3" y="1"/>
                  </a:cubicBezTo>
                  <a:cubicBezTo>
                    <a:pt x="2" y="1"/>
                    <a:pt x="2" y="2"/>
                    <a:pt x="2" y="2"/>
                  </a:cubicBezTo>
                  <a:cubicBezTo>
                    <a:pt x="2" y="2"/>
                    <a:pt x="2" y="3"/>
                    <a:pt x="2" y="3"/>
                  </a:cubicBezTo>
                  <a:cubicBezTo>
                    <a:pt x="3" y="3"/>
                    <a:pt x="3" y="3"/>
                    <a:pt x="3" y="2"/>
                  </a:cubicBezTo>
                  <a:cubicBezTo>
                    <a:pt x="3"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672"/>
            <p:cNvSpPr>
              <a:spLocks noEditPoints="1"/>
            </p:cNvSpPr>
            <p:nvPr/>
          </p:nvSpPr>
          <p:spPr bwMode="auto">
            <a:xfrm>
              <a:off x="3054351"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73"/>
            <p:cNvSpPr>
              <a:spLocks noEditPoints="1"/>
            </p:cNvSpPr>
            <p:nvPr/>
          </p:nvSpPr>
          <p:spPr bwMode="auto">
            <a:xfrm>
              <a:off x="2994026" y="4772025"/>
              <a:ext cx="23813"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0"/>
                    <a:pt x="2" y="0"/>
                    <a:pt x="4" y="0"/>
                  </a:cubicBezTo>
                  <a:cubicBezTo>
                    <a:pt x="5" y="0"/>
                    <a:pt x="6" y="2"/>
                    <a:pt x="5" y="3"/>
                  </a:cubicBezTo>
                  <a:cubicBezTo>
                    <a:pt x="5" y="4"/>
                    <a:pt x="3" y="5"/>
                    <a:pt x="2" y="5"/>
                  </a:cubicBezTo>
                  <a:close/>
                  <a:moveTo>
                    <a:pt x="3" y="2"/>
                  </a:moveTo>
                  <a:cubicBezTo>
                    <a:pt x="3" y="2"/>
                    <a:pt x="3" y="2"/>
                    <a:pt x="3" y="2"/>
                  </a:cubicBezTo>
                  <a:cubicBezTo>
                    <a:pt x="3" y="2"/>
                    <a:pt x="2" y="2"/>
                    <a:pt x="2" y="2"/>
                  </a:cubicBezTo>
                  <a:cubicBezTo>
                    <a:pt x="2" y="2"/>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74"/>
            <p:cNvSpPr>
              <a:spLocks noEditPoints="1"/>
            </p:cNvSpPr>
            <p:nvPr/>
          </p:nvSpPr>
          <p:spPr bwMode="auto">
            <a:xfrm>
              <a:off x="2952751" y="48133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75"/>
            <p:cNvSpPr>
              <a:spLocks noEditPoints="1"/>
            </p:cNvSpPr>
            <p:nvPr/>
          </p:nvSpPr>
          <p:spPr bwMode="auto">
            <a:xfrm>
              <a:off x="3070226" y="4846637"/>
              <a:ext cx="17463" cy="19050"/>
            </a:xfrm>
            <a:custGeom>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4"/>
                    <a:pt x="0" y="3"/>
                    <a:pt x="0" y="2"/>
                  </a:cubicBezTo>
                  <a:cubicBezTo>
                    <a:pt x="0" y="1"/>
                    <a:pt x="2" y="0"/>
                    <a:pt x="3" y="0"/>
                  </a:cubicBezTo>
                  <a:cubicBezTo>
                    <a:pt x="4" y="1"/>
                    <a:pt x="5" y="2"/>
                    <a:pt x="4" y="3"/>
                  </a:cubicBezTo>
                  <a:cubicBezTo>
                    <a:pt x="4" y="4"/>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76"/>
            <p:cNvSpPr/>
            <p:nvPr/>
          </p:nvSpPr>
          <p:spPr bwMode="auto">
            <a:xfrm>
              <a:off x="3494088" y="4768850"/>
              <a:ext cx="19050" cy="52388"/>
            </a:xfrm>
            <a:custGeom>
              <a:gdLst>
                <a:gd name="T0" fmla="*/ 2 w 12"/>
                <a:gd name="T1" fmla="*/ 33 h 33"/>
                <a:gd name="T2" fmla="*/ 0 w 12"/>
                <a:gd name="T3" fmla="*/ 33 h 33"/>
                <a:gd name="T4" fmla="*/ 9 w 12"/>
                <a:gd name="T5" fmla="*/ 0 h 33"/>
                <a:gd name="T6" fmla="*/ 12 w 12"/>
                <a:gd name="T7" fmla="*/ 2 h 33"/>
                <a:gd name="T8" fmla="*/ 2 w 12"/>
                <a:gd name="T9" fmla="*/ 33 h 33"/>
              </a:gdLst>
              <a:cxnLst>
                <a:cxn ang="0">
                  <a:pos x="T0" y="T1"/>
                </a:cxn>
                <a:cxn ang="0">
                  <a:pos x="T2" y="T3"/>
                </a:cxn>
                <a:cxn ang="0">
                  <a:pos x="T4" y="T5"/>
                </a:cxn>
                <a:cxn ang="0">
                  <a:pos x="T6" y="T7"/>
                </a:cxn>
                <a:cxn ang="0">
                  <a:pos x="T8" y="T9"/>
                </a:cxn>
              </a:cxnLst>
              <a:rect l="0" t="0" r="r" b="b"/>
              <a:pathLst>
                <a:path w="12" h="33">
                  <a:moveTo>
                    <a:pt x="2" y="33"/>
                  </a:moveTo>
                  <a:lnTo>
                    <a:pt x="0" y="33"/>
                  </a:lnTo>
                  <a:lnTo>
                    <a:pt x="9"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77"/>
            <p:cNvSpPr/>
            <p:nvPr/>
          </p:nvSpPr>
          <p:spPr bwMode="auto">
            <a:xfrm>
              <a:off x="3486151" y="4772025"/>
              <a:ext cx="19050" cy="26988"/>
            </a:xfrm>
            <a:custGeom>
              <a:gdLst>
                <a:gd name="T0" fmla="*/ 10 w 12"/>
                <a:gd name="T1" fmla="*/ 17 h 17"/>
                <a:gd name="T2" fmla="*/ 0 w 12"/>
                <a:gd name="T3" fmla="*/ 2 h 17"/>
                <a:gd name="T4" fmla="*/ 5 w 12"/>
                <a:gd name="T5" fmla="*/ 0 h 17"/>
                <a:gd name="T6" fmla="*/ 12 w 12"/>
                <a:gd name="T7" fmla="*/ 14 h 17"/>
                <a:gd name="T8" fmla="*/ 10 w 12"/>
                <a:gd name="T9" fmla="*/ 17 h 17"/>
              </a:gdLst>
              <a:cxnLst>
                <a:cxn ang="0">
                  <a:pos x="T0" y="T1"/>
                </a:cxn>
                <a:cxn ang="0">
                  <a:pos x="T2" y="T3"/>
                </a:cxn>
                <a:cxn ang="0">
                  <a:pos x="T4" y="T5"/>
                </a:cxn>
                <a:cxn ang="0">
                  <a:pos x="T6" y="T7"/>
                </a:cxn>
                <a:cxn ang="0">
                  <a:pos x="T8" y="T9"/>
                </a:cxn>
              </a:cxnLst>
              <a:rect l="0" t="0" r="r" b="b"/>
              <a:pathLst>
                <a:path w="12" h="17">
                  <a:moveTo>
                    <a:pt x="10" y="17"/>
                  </a:moveTo>
                  <a:lnTo>
                    <a:pt x="0" y="2"/>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78"/>
            <p:cNvSpPr/>
            <p:nvPr/>
          </p:nvSpPr>
          <p:spPr bwMode="auto">
            <a:xfrm>
              <a:off x="3502026" y="4779962"/>
              <a:ext cx="25400" cy="19050"/>
            </a:xfrm>
            <a:custGeom>
              <a:gdLst>
                <a:gd name="T0" fmla="*/ 2 w 16"/>
                <a:gd name="T1" fmla="*/ 12 h 12"/>
                <a:gd name="T2" fmla="*/ 0 w 16"/>
                <a:gd name="T3" fmla="*/ 9 h 12"/>
                <a:gd name="T4" fmla="*/ 14 w 16"/>
                <a:gd name="T5" fmla="*/ 0 h 12"/>
                <a:gd name="T6" fmla="*/ 16 w 16"/>
                <a:gd name="T7" fmla="*/ 5 h 12"/>
                <a:gd name="T8" fmla="*/ 2 w 16"/>
                <a:gd name="T9" fmla="*/ 12 h 12"/>
              </a:gdLst>
              <a:cxnLst>
                <a:cxn ang="0">
                  <a:pos x="T0" y="T1"/>
                </a:cxn>
                <a:cxn ang="0">
                  <a:pos x="T2" y="T3"/>
                </a:cxn>
                <a:cxn ang="0">
                  <a:pos x="T4" y="T5"/>
                </a:cxn>
                <a:cxn ang="0">
                  <a:pos x="T6" y="T7"/>
                </a:cxn>
                <a:cxn ang="0">
                  <a:pos x="T8" y="T9"/>
                </a:cxn>
              </a:cxnLst>
              <a:rect l="0" t="0" r="r" b="b"/>
              <a:pathLst>
                <a:path w="16" h="12">
                  <a:moveTo>
                    <a:pt x="2" y="12"/>
                  </a:moveTo>
                  <a:lnTo>
                    <a:pt x="0" y="9"/>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79"/>
            <p:cNvSpPr/>
            <p:nvPr/>
          </p:nvSpPr>
          <p:spPr bwMode="auto">
            <a:xfrm>
              <a:off x="3463926" y="4870450"/>
              <a:ext cx="19050" cy="52388"/>
            </a:xfrm>
            <a:custGeom>
              <a:gdLst>
                <a:gd name="T0" fmla="*/ 5 w 12"/>
                <a:gd name="T1" fmla="*/ 33 h 33"/>
                <a:gd name="T2" fmla="*/ 0 w 12"/>
                <a:gd name="T3" fmla="*/ 33 h 33"/>
                <a:gd name="T4" fmla="*/ 9 w 12"/>
                <a:gd name="T5" fmla="*/ 0 h 33"/>
                <a:gd name="T6" fmla="*/ 12 w 12"/>
                <a:gd name="T7" fmla="*/ 2 h 33"/>
                <a:gd name="T8" fmla="*/ 5 w 12"/>
                <a:gd name="T9" fmla="*/ 33 h 33"/>
              </a:gdLst>
              <a:cxnLst>
                <a:cxn ang="0">
                  <a:pos x="T0" y="T1"/>
                </a:cxn>
                <a:cxn ang="0">
                  <a:pos x="T2" y="T3"/>
                </a:cxn>
                <a:cxn ang="0">
                  <a:pos x="T4" y="T5"/>
                </a:cxn>
                <a:cxn ang="0">
                  <a:pos x="T6" y="T7"/>
                </a:cxn>
                <a:cxn ang="0">
                  <a:pos x="T8" y="T9"/>
                </a:cxn>
              </a:cxnLst>
              <a:rect l="0" t="0" r="r" b="b"/>
              <a:pathLst>
                <a:path w="12" h="33">
                  <a:moveTo>
                    <a:pt x="5" y="33"/>
                  </a:moveTo>
                  <a:lnTo>
                    <a:pt x="0" y="33"/>
                  </a:lnTo>
                  <a:lnTo>
                    <a:pt x="9"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80"/>
            <p:cNvSpPr/>
            <p:nvPr/>
          </p:nvSpPr>
          <p:spPr bwMode="auto">
            <a:xfrm>
              <a:off x="3471863" y="4895850"/>
              <a:ext cx="17463" cy="22225"/>
            </a:xfrm>
            <a:custGeom>
              <a:gdLst>
                <a:gd name="T0" fmla="*/ 7 w 11"/>
                <a:gd name="T1" fmla="*/ 14 h 14"/>
                <a:gd name="T2" fmla="*/ 0 w 11"/>
                <a:gd name="T3" fmla="*/ 0 h 14"/>
                <a:gd name="T4" fmla="*/ 4 w 11"/>
                <a:gd name="T5" fmla="*/ 0 h 14"/>
                <a:gd name="T6" fmla="*/ 11 w 11"/>
                <a:gd name="T7" fmla="*/ 14 h 14"/>
                <a:gd name="T8" fmla="*/ 7 w 11"/>
                <a:gd name="T9" fmla="*/ 14 h 14"/>
              </a:gdLst>
              <a:cxnLst>
                <a:cxn ang="0">
                  <a:pos x="T0" y="T1"/>
                </a:cxn>
                <a:cxn ang="0">
                  <a:pos x="T2" y="T3"/>
                </a:cxn>
                <a:cxn ang="0">
                  <a:pos x="T4" y="T5"/>
                </a:cxn>
                <a:cxn ang="0">
                  <a:pos x="T6" y="T7"/>
                </a:cxn>
                <a:cxn ang="0">
                  <a:pos x="T8" y="T9"/>
                </a:cxn>
              </a:cxnLst>
              <a:rect l="0" t="0" r="r" b="b"/>
              <a:pathLst>
                <a:path w="11" h="14">
                  <a:moveTo>
                    <a:pt x="7" y="14"/>
                  </a:moveTo>
                  <a:lnTo>
                    <a:pt x="0" y="0"/>
                  </a:lnTo>
                  <a:lnTo>
                    <a:pt x="4" y="0"/>
                  </a:lnTo>
                  <a:lnTo>
                    <a:pt x="11"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81"/>
            <p:cNvSpPr/>
            <p:nvPr/>
          </p:nvSpPr>
          <p:spPr bwMode="auto">
            <a:xfrm>
              <a:off x="3448051" y="4892675"/>
              <a:ext cx="26988" cy="17463"/>
            </a:xfrm>
            <a:custGeom>
              <a:gdLst>
                <a:gd name="T0" fmla="*/ 3 w 17"/>
                <a:gd name="T1" fmla="*/ 11 h 11"/>
                <a:gd name="T2" fmla="*/ 0 w 17"/>
                <a:gd name="T3" fmla="*/ 9 h 11"/>
                <a:gd name="T4" fmla="*/ 15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5"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82"/>
            <p:cNvSpPr/>
            <p:nvPr/>
          </p:nvSpPr>
          <p:spPr bwMode="auto">
            <a:xfrm>
              <a:off x="3425826" y="4794250"/>
              <a:ext cx="46038" cy="38100"/>
            </a:xfrm>
            <a:custGeom>
              <a:gdLst>
                <a:gd name="T0" fmla="*/ 26 w 29"/>
                <a:gd name="T1" fmla="*/ 24 h 24"/>
                <a:gd name="T2" fmla="*/ 0 w 29"/>
                <a:gd name="T3" fmla="*/ 5 h 24"/>
                <a:gd name="T4" fmla="*/ 3 w 29"/>
                <a:gd name="T5" fmla="*/ 0 h 24"/>
                <a:gd name="T6" fmla="*/ 29 w 29"/>
                <a:gd name="T7" fmla="*/ 19 h 24"/>
                <a:gd name="T8" fmla="*/ 26 w 29"/>
                <a:gd name="T9" fmla="*/ 24 h 24"/>
              </a:gdLst>
              <a:cxnLst>
                <a:cxn ang="0">
                  <a:pos x="T0" y="T1"/>
                </a:cxn>
                <a:cxn ang="0">
                  <a:pos x="T2" y="T3"/>
                </a:cxn>
                <a:cxn ang="0">
                  <a:pos x="T4" y="T5"/>
                </a:cxn>
                <a:cxn ang="0">
                  <a:pos x="T6" y="T7"/>
                </a:cxn>
                <a:cxn ang="0">
                  <a:pos x="T8" y="T9"/>
                </a:cxn>
              </a:cxnLst>
              <a:rect l="0" t="0" r="r" b="b"/>
              <a:pathLst>
                <a:path w="28" h="24">
                  <a:moveTo>
                    <a:pt x="26" y="24"/>
                  </a:moveTo>
                  <a:lnTo>
                    <a:pt x="0" y="5"/>
                  </a:lnTo>
                  <a:lnTo>
                    <a:pt x="3" y="0"/>
                  </a:lnTo>
                  <a:lnTo>
                    <a:pt x="29" y="19"/>
                  </a:lnTo>
                  <a:lnTo>
                    <a:pt x="2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83"/>
            <p:cNvSpPr/>
            <p:nvPr/>
          </p:nvSpPr>
          <p:spPr bwMode="auto">
            <a:xfrm>
              <a:off x="3422651" y="4810125"/>
              <a:ext cx="25400" cy="11113"/>
            </a:xfrm>
            <a:custGeom>
              <a:gdLst>
                <a:gd name="T0" fmla="*/ 2 w 16"/>
                <a:gd name="T1" fmla="*/ 7 h 7"/>
                <a:gd name="T2" fmla="*/ 0 w 16"/>
                <a:gd name="T3" fmla="*/ 4 h 7"/>
                <a:gd name="T4" fmla="*/ 16 w 16"/>
                <a:gd name="T5" fmla="*/ 0 h 7"/>
                <a:gd name="T6" fmla="*/ 16 w 16"/>
                <a:gd name="T7" fmla="*/ 4 h 7"/>
                <a:gd name="T8" fmla="*/ 2 w 16"/>
                <a:gd name="T9" fmla="*/ 7 h 7"/>
              </a:gdLst>
              <a:cxnLst>
                <a:cxn ang="0">
                  <a:pos x="T0" y="T1"/>
                </a:cxn>
                <a:cxn ang="0">
                  <a:pos x="T2" y="T3"/>
                </a:cxn>
                <a:cxn ang="0">
                  <a:pos x="T4" y="T5"/>
                </a:cxn>
                <a:cxn ang="0">
                  <a:pos x="T6" y="T7"/>
                </a:cxn>
                <a:cxn ang="0">
                  <a:pos x="T8" y="T9"/>
                </a:cxn>
              </a:cxnLst>
              <a:rect l="0" t="0" r="r" b="b"/>
              <a:pathLst>
                <a:path w="16" h="7">
                  <a:moveTo>
                    <a:pt x="2" y="7"/>
                  </a:moveTo>
                  <a:lnTo>
                    <a:pt x="0" y="4"/>
                  </a:lnTo>
                  <a:lnTo>
                    <a:pt x="16" y="0"/>
                  </a:lnTo>
                  <a:lnTo>
                    <a:pt x="16" y="4"/>
                  </a:lnTo>
                  <a:lnTo>
                    <a:pt x="2"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84"/>
            <p:cNvSpPr/>
            <p:nvPr/>
          </p:nvSpPr>
          <p:spPr bwMode="auto">
            <a:xfrm>
              <a:off x="3441701" y="4787900"/>
              <a:ext cx="11113" cy="25400"/>
            </a:xfrm>
            <a:custGeom>
              <a:gdLst>
                <a:gd name="T0" fmla="*/ 2 w 7"/>
                <a:gd name="T1" fmla="*/ 16 h 16"/>
                <a:gd name="T2" fmla="*/ 0 w 7"/>
                <a:gd name="T3" fmla="*/ 2 h 16"/>
                <a:gd name="T4" fmla="*/ 4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4"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85"/>
            <p:cNvSpPr/>
            <p:nvPr/>
          </p:nvSpPr>
          <p:spPr bwMode="auto">
            <a:xfrm>
              <a:off x="3411538" y="4851400"/>
              <a:ext cx="52388" cy="19050"/>
            </a:xfrm>
            <a:custGeom>
              <a:gdLst>
                <a:gd name="T0" fmla="*/ 2 w 33"/>
                <a:gd name="T1" fmla="*/ 12 h 12"/>
                <a:gd name="T2" fmla="*/ 0 w 33"/>
                <a:gd name="T3" fmla="*/ 7 h 12"/>
                <a:gd name="T4" fmla="*/ 33 w 33"/>
                <a:gd name="T5" fmla="*/ 0 h 12"/>
                <a:gd name="T6" fmla="*/ 33 w 33"/>
                <a:gd name="T7" fmla="*/ 4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86"/>
            <p:cNvSpPr/>
            <p:nvPr/>
          </p:nvSpPr>
          <p:spPr bwMode="auto">
            <a:xfrm>
              <a:off x="3422651" y="4857750"/>
              <a:ext cx="19050" cy="26988"/>
            </a:xfrm>
            <a:custGeom>
              <a:gdLst>
                <a:gd name="T0" fmla="*/ 5 w 12"/>
                <a:gd name="T1" fmla="*/ 17 h 17"/>
                <a:gd name="T2" fmla="*/ 0 w 12"/>
                <a:gd name="T3" fmla="*/ 15 h 17"/>
                <a:gd name="T4" fmla="*/ 9 w 12"/>
                <a:gd name="T5" fmla="*/ 0 h 17"/>
                <a:gd name="T6" fmla="*/ 12 w 12"/>
                <a:gd name="T7" fmla="*/ 3 h 17"/>
                <a:gd name="T8" fmla="*/ 5 w 12"/>
                <a:gd name="T9" fmla="*/ 17 h 17"/>
              </a:gdLst>
              <a:cxnLst>
                <a:cxn ang="0">
                  <a:pos x="T0" y="T1"/>
                </a:cxn>
                <a:cxn ang="0">
                  <a:pos x="T2" y="T3"/>
                </a:cxn>
                <a:cxn ang="0">
                  <a:pos x="T4" y="T5"/>
                </a:cxn>
                <a:cxn ang="0">
                  <a:pos x="T6" y="T7"/>
                </a:cxn>
                <a:cxn ang="0">
                  <a:pos x="T8" y="T9"/>
                </a:cxn>
              </a:cxnLst>
              <a:rect l="0" t="0" r="r" b="b"/>
              <a:pathLst>
                <a:path w="12" h="17">
                  <a:moveTo>
                    <a:pt x="5" y="17"/>
                  </a:moveTo>
                  <a:lnTo>
                    <a:pt x="0" y="15"/>
                  </a:lnTo>
                  <a:lnTo>
                    <a:pt x="9" y="0"/>
                  </a:lnTo>
                  <a:lnTo>
                    <a:pt x="12" y="3"/>
                  </a:lnTo>
                  <a:lnTo>
                    <a:pt x="5"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87"/>
            <p:cNvSpPr/>
            <p:nvPr/>
          </p:nvSpPr>
          <p:spPr bwMode="auto">
            <a:xfrm>
              <a:off x="3414713" y="4843462"/>
              <a:ext cx="26988" cy="19050"/>
            </a:xfrm>
            <a:custGeom>
              <a:gdLst>
                <a:gd name="T0" fmla="*/ 14 w 17"/>
                <a:gd name="T1" fmla="*/ 12 h 12"/>
                <a:gd name="T2" fmla="*/ 0 w 17"/>
                <a:gd name="T3" fmla="*/ 5 h 12"/>
                <a:gd name="T4" fmla="*/ 3 w 17"/>
                <a:gd name="T5" fmla="*/ 0 h 12"/>
                <a:gd name="T6" fmla="*/ 17 w 17"/>
                <a:gd name="T7" fmla="*/ 9 h 12"/>
                <a:gd name="T8" fmla="*/ 14 w 17"/>
                <a:gd name="T9" fmla="*/ 12 h 12"/>
              </a:gdLst>
              <a:cxnLst>
                <a:cxn ang="0">
                  <a:pos x="T0" y="T1"/>
                </a:cxn>
                <a:cxn ang="0">
                  <a:pos x="T2" y="T3"/>
                </a:cxn>
                <a:cxn ang="0">
                  <a:pos x="T4" y="T5"/>
                </a:cxn>
                <a:cxn ang="0">
                  <a:pos x="T6" y="T7"/>
                </a:cxn>
                <a:cxn ang="0">
                  <a:pos x="T8" y="T9"/>
                </a:cxn>
              </a:cxnLst>
              <a:rect l="0" t="0" r="r" b="b"/>
              <a:pathLst>
                <a:path w="17" h="12">
                  <a:moveTo>
                    <a:pt x="14" y="12"/>
                  </a:moveTo>
                  <a:lnTo>
                    <a:pt x="0" y="5"/>
                  </a:lnTo>
                  <a:lnTo>
                    <a:pt x="3" y="0"/>
                  </a:lnTo>
                  <a:lnTo>
                    <a:pt x="17"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88"/>
            <p:cNvSpPr/>
            <p:nvPr/>
          </p:nvSpPr>
          <p:spPr bwMode="auto">
            <a:xfrm>
              <a:off x="3505201" y="4862512"/>
              <a:ext cx="38100" cy="44450"/>
            </a:xfrm>
            <a:custGeom>
              <a:gdLst>
                <a:gd name="T0" fmla="*/ 21 w 24"/>
                <a:gd name="T1" fmla="*/ 28 h 28"/>
                <a:gd name="T2" fmla="*/ 0 w 24"/>
                <a:gd name="T3" fmla="*/ 2 h 28"/>
                <a:gd name="T4" fmla="*/ 2 w 24"/>
                <a:gd name="T5" fmla="*/ 0 h 28"/>
                <a:gd name="T6" fmla="*/ 24 w 24"/>
                <a:gd name="T7" fmla="*/ 26 h 28"/>
                <a:gd name="T8" fmla="*/ 21 w 24"/>
                <a:gd name="T9" fmla="*/ 28 h 28"/>
              </a:gdLst>
              <a:cxnLst>
                <a:cxn ang="0">
                  <a:pos x="T0" y="T1"/>
                </a:cxn>
                <a:cxn ang="0">
                  <a:pos x="T2" y="T3"/>
                </a:cxn>
                <a:cxn ang="0">
                  <a:pos x="T4" y="T5"/>
                </a:cxn>
                <a:cxn ang="0">
                  <a:pos x="T6" y="T7"/>
                </a:cxn>
                <a:cxn ang="0">
                  <a:pos x="T8" y="T9"/>
                </a:cxn>
              </a:cxnLst>
              <a:rect l="0" t="0" r="r" b="b"/>
              <a:pathLst>
                <a:path w="24" h="28">
                  <a:moveTo>
                    <a:pt x="21" y="28"/>
                  </a:moveTo>
                  <a:lnTo>
                    <a:pt x="0" y="2"/>
                  </a:lnTo>
                  <a:lnTo>
                    <a:pt x="2"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89"/>
            <p:cNvSpPr/>
            <p:nvPr/>
          </p:nvSpPr>
          <p:spPr bwMode="auto">
            <a:xfrm>
              <a:off x="3524251" y="4881562"/>
              <a:ext cx="25400" cy="6350"/>
            </a:xfrm>
            <a:custGeom>
              <a:gdLst>
                <a:gd name="T0" fmla="*/ 0 w 16"/>
                <a:gd name="T1" fmla="*/ 4 h 4"/>
                <a:gd name="T2" fmla="*/ 0 w 16"/>
                <a:gd name="T3" fmla="*/ 0 h 4"/>
                <a:gd name="T4" fmla="*/ 16 w 16"/>
                <a:gd name="T5" fmla="*/ 2 h 4"/>
                <a:gd name="T6" fmla="*/ 14 w 16"/>
                <a:gd name="T7" fmla="*/ 4 h 4"/>
                <a:gd name="T8" fmla="*/ 0 w 16"/>
                <a:gd name="T9" fmla="*/ 4 h 4"/>
              </a:gd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90"/>
            <p:cNvSpPr/>
            <p:nvPr/>
          </p:nvSpPr>
          <p:spPr bwMode="auto">
            <a:xfrm>
              <a:off x="3516313" y="4884737"/>
              <a:ext cx="7938" cy="25400"/>
            </a:xfrm>
            <a:custGeom>
              <a:gdLst>
                <a:gd name="T0" fmla="*/ 0 w 5"/>
                <a:gd name="T1" fmla="*/ 16 h 16"/>
                <a:gd name="T2" fmla="*/ 2 w 5"/>
                <a:gd name="T3" fmla="*/ 0 h 16"/>
                <a:gd name="T4" fmla="*/ 5 w 5"/>
                <a:gd name="T5" fmla="*/ 0 h 16"/>
                <a:gd name="T6" fmla="*/ 5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2" y="0"/>
                  </a:lnTo>
                  <a:lnTo>
                    <a:pt x="5" y="0"/>
                  </a:lnTo>
                  <a:lnTo>
                    <a:pt x="5"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91"/>
            <p:cNvSpPr/>
            <p:nvPr/>
          </p:nvSpPr>
          <p:spPr bwMode="auto">
            <a:xfrm>
              <a:off x="3513138" y="4835525"/>
              <a:ext cx="52388" cy="7938"/>
            </a:xfrm>
            <a:custGeom>
              <a:gdLst>
                <a:gd name="T0" fmla="*/ 2 w 33"/>
                <a:gd name="T1" fmla="*/ 5 h 5"/>
                <a:gd name="T2" fmla="*/ 0 w 33"/>
                <a:gd name="T3" fmla="*/ 0 h 5"/>
                <a:gd name="T4" fmla="*/ 33 w 33"/>
                <a:gd name="T5" fmla="*/ 0 h 5"/>
                <a:gd name="T6" fmla="*/ 33 w 33"/>
                <a:gd name="T7" fmla="*/ 5 h 5"/>
                <a:gd name="T8" fmla="*/ 2 w 33"/>
                <a:gd name="T9" fmla="*/ 5 h 5"/>
              </a:gdLst>
              <a:cxnLst>
                <a:cxn ang="0">
                  <a:pos x="T0" y="T1"/>
                </a:cxn>
                <a:cxn ang="0">
                  <a:pos x="T2" y="T3"/>
                </a:cxn>
                <a:cxn ang="0">
                  <a:pos x="T4" y="T5"/>
                </a:cxn>
                <a:cxn ang="0">
                  <a:pos x="T6" y="T7"/>
                </a:cxn>
                <a:cxn ang="0">
                  <a:pos x="T8" y="T9"/>
                </a:cxn>
              </a:cxnLst>
              <a:rect l="0" t="0" r="r" b="b"/>
              <a:pathLst>
                <a:path w="33" h="5">
                  <a:moveTo>
                    <a:pt x="2" y="5"/>
                  </a:moveTo>
                  <a:lnTo>
                    <a:pt x="0" y="0"/>
                  </a:lnTo>
                  <a:lnTo>
                    <a:pt x="33" y="0"/>
                  </a:lnTo>
                  <a:lnTo>
                    <a:pt x="33" y="5"/>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92"/>
            <p:cNvSpPr/>
            <p:nvPr/>
          </p:nvSpPr>
          <p:spPr bwMode="auto">
            <a:xfrm>
              <a:off x="3538538" y="4816475"/>
              <a:ext cx="22225" cy="23813"/>
            </a:xfrm>
            <a:custGeom>
              <a:gdLst>
                <a:gd name="T0" fmla="*/ 3 w 14"/>
                <a:gd name="T1" fmla="*/ 15 h 15"/>
                <a:gd name="T2" fmla="*/ 0 w 14"/>
                <a:gd name="T3" fmla="*/ 12 h 15"/>
                <a:gd name="T4" fmla="*/ 10 w 14"/>
                <a:gd name="T5" fmla="*/ 0 h 15"/>
                <a:gd name="T6" fmla="*/ 14 w 14"/>
                <a:gd name="T7" fmla="*/ 5 h 15"/>
                <a:gd name="T8" fmla="*/ 3 w 14"/>
                <a:gd name="T9" fmla="*/ 15 h 15"/>
              </a:gdLst>
              <a:cxnLst>
                <a:cxn ang="0">
                  <a:pos x="T0" y="T1"/>
                </a:cxn>
                <a:cxn ang="0">
                  <a:pos x="T2" y="T3"/>
                </a:cxn>
                <a:cxn ang="0">
                  <a:pos x="T4" y="T5"/>
                </a:cxn>
                <a:cxn ang="0">
                  <a:pos x="T6" y="T7"/>
                </a:cxn>
                <a:cxn ang="0">
                  <a:pos x="T8" y="T9"/>
                </a:cxn>
              </a:cxnLst>
              <a:rect l="0" t="0" r="r" b="b"/>
              <a:pathLst>
                <a:path w="14" h="15">
                  <a:moveTo>
                    <a:pt x="3" y="15"/>
                  </a:moveTo>
                  <a:lnTo>
                    <a:pt x="0" y="12"/>
                  </a:lnTo>
                  <a:lnTo>
                    <a:pt x="10" y="0"/>
                  </a:lnTo>
                  <a:lnTo>
                    <a:pt x="14" y="5"/>
                  </a:lnTo>
                  <a:lnTo>
                    <a:pt x="3"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93"/>
            <p:cNvSpPr/>
            <p:nvPr/>
          </p:nvSpPr>
          <p:spPr bwMode="auto">
            <a:xfrm>
              <a:off x="3538538" y="4835525"/>
              <a:ext cx="22225" cy="22225"/>
            </a:xfrm>
            <a:custGeom>
              <a:gdLst>
                <a:gd name="T0" fmla="*/ 12 w 14"/>
                <a:gd name="T1" fmla="*/ 14 h 14"/>
                <a:gd name="T2" fmla="*/ 0 w 14"/>
                <a:gd name="T3" fmla="*/ 5 h 14"/>
                <a:gd name="T4" fmla="*/ 3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3"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94"/>
            <p:cNvSpPr>
              <a:spLocks noEditPoints="1"/>
            </p:cNvSpPr>
            <p:nvPr/>
          </p:nvSpPr>
          <p:spPr bwMode="auto">
            <a:xfrm>
              <a:off x="3433763" y="4791075"/>
              <a:ext cx="109538" cy="112713"/>
            </a:xfrm>
            <a:custGeom>
              <a:gdLst>
                <a:gd name="T0" fmla="*/ 43 w 69"/>
                <a:gd name="T1" fmla="*/ 71 h 71"/>
                <a:gd name="T2" fmla="*/ 28 w 69"/>
                <a:gd name="T3" fmla="*/ 52 h 71"/>
                <a:gd name="T4" fmla="*/ 7 w 69"/>
                <a:gd name="T5" fmla="*/ 61 h 71"/>
                <a:gd name="T6" fmla="*/ 17 w 69"/>
                <a:gd name="T7" fmla="*/ 40 h 71"/>
                <a:gd name="T8" fmla="*/ 0 w 69"/>
                <a:gd name="T9" fmla="*/ 26 h 71"/>
                <a:gd name="T10" fmla="*/ 21 w 69"/>
                <a:gd name="T11" fmla="*/ 21 h 71"/>
                <a:gd name="T12" fmla="*/ 26 w 69"/>
                <a:gd name="T13" fmla="*/ 0 h 71"/>
                <a:gd name="T14" fmla="*/ 40 w 69"/>
                <a:gd name="T15" fmla="*/ 16 h 71"/>
                <a:gd name="T16" fmla="*/ 61 w 69"/>
                <a:gd name="T17" fmla="*/ 9 h 71"/>
                <a:gd name="T18" fmla="*/ 52 w 69"/>
                <a:gd name="T19" fmla="*/ 31 h 71"/>
                <a:gd name="T20" fmla="*/ 69 w 69"/>
                <a:gd name="T21" fmla="*/ 45 h 71"/>
                <a:gd name="T22" fmla="*/ 47 w 69"/>
                <a:gd name="T23" fmla="*/ 47 h 71"/>
                <a:gd name="T24" fmla="*/ 43 w 69"/>
                <a:gd name="T25" fmla="*/ 71 h 71"/>
                <a:gd name="T26" fmla="*/ 31 w 69"/>
                <a:gd name="T27" fmla="*/ 47 h 71"/>
                <a:gd name="T28" fmla="*/ 31 w 69"/>
                <a:gd name="T29" fmla="*/ 47 h 71"/>
                <a:gd name="T30" fmla="*/ 40 w 69"/>
                <a:gd name="T31" fmla="*/ 61 h 71"/>
                <a:gd name="T32" fmla="*/ 45 w 69"/>
                <a:gd name="T33" fmla="*/ 45 h 71"/>
                <a:gd name="T34" fmla="*/ 61 w 69"/>
                <a:gd name="T35" fmla="*/ 42 h 71"/>
                <a:gd name="T36" fmla="*/ 47 w 69"/>
                <a:gd name="T37" fmla="*/ 33 h 71"/>
                <a:gd name="T38" fmla="*/ 54 w 69"/>
                <a:gd name="T39" fmla="*/ 16 h 71"/>
                <a:gd name="T40" fmla="*/ 38 w 69"/>
                <a:gd name="T41" fmla="*/ 21 h 71"/>
                <a:gd name="T42" fmla="*/ 28 w 69"/>
                <a:gd name="T43" fmla="*/ 9 h 71"/>
                <a:gd name="T44" fmla="*/ 26 w 69"/>
                <a:gd name="T45" fmla="*/ 26 h 71"/>
                <a:gd name="T46" fmla="*/ 9 w 69"/>
                <a:gd name="T47" fmla="*/ 28 h 71"/>
                <a:gd name="T48" fmla="*/ 21 w 69"/>
                <a:gd name="T49" fmla="*/ 38 h 71"/>
                <a:gd name="T50" fmla="*/ 14 w 69"/>
                <a:gd name="T51" fmla="*/ 54 h 71"/>
                <a:gd name="T52" fmla="*/ 31 w 69"/>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8" y="52"/>
                  </a:lnTo>
                  <a:lnTo>
                    <a:pt x="7" y="61"/>
                  </a:lnTo>
                  <a:lnTo>
                    <a:pt x="17" y="40"/>
                  </a:lnTo>
                  <a:lnTo>
                    <a:pt x="0" y="26"/>
                  </a:lnTo>
                  <a:lnTo>
                    <a:pt x="21" y="21"/>
                  </a:lnTo>
                  <a:lnTo>
                    <a:pt x="26" y="0"/>
                  </a:lnTo>
                  <a:lnTo>
                    <a:pt x="40" y="16"/>
                  </a:lnTo>
                  <a:lnTo>
                    <a:pt x="61" y="9"/>
                  </a:lnTo>
                  <a:lnTo>
                    <a:pt x="52" y="31"/>
                  </a:lnTo>
                  <a:lnTo>
                    <a:pt x="69" y="45"/>
                  </a:lnTo>
                  <a:lnTo>
                    <a:pt x="47" y="47"/>
                  </a:lnTo>
                  <a:lnTo>
                    <a:pt x="43" y="71"/>
                  </a:lnTo>
                  <a:close/>
                  <a:moveTo>
                    <a:pt x="31" y="47"/>
                  </a:moveTo>
                  <a:lnTo>
                    <a:pt x="31" y="47"/>
                  </a:lnTo>
                  <a:lnTo>
                    <a:pt x="40" y="61"/>
                  </a:lnTo>
                  <a:lnTo>
                    <a:pt x="45" y="45"/>
                  </a:lnTo>
                  <a:lnTo>
                    <a:pt x="61" y="42"/>
                  </a:lnTo>
                  <a:lnTo>
                    <a:pt x="47" y="33"/>
                  </a:lnTo>
                  <a:lnTo>
                    <a:pt x="54" y="16"/>
                  </a:lnTo>
                  <a:lnTo>
                    <a:pt x="38" y="21"/>
                  </a:lnTo>
                  <a:lnTo>
                    <a:pt x="28" y="9"/>
                  </a:lnTo>
                  <a:lnTo>
                    <a:pt x="26" y="26"/>
                  </a:lnTo>
                  <a:lnTo>
                    <a:pt x="9" y="28"/>
                  </a:lnTo>
                  <a:lnTo>
                    <a:pt x="21" y="38"/>
                  </a:lnTo>
                  <a:lnTo>
                    <a:pt x="14" y="54"/>
                  </a:lnTo>
                  <a:lnTo>
                    <a:pt x="31"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95"/>
            <p:cNvSpPr>
              <a:spLocks noEditPoints="1"/>
            </p:cNvSpPr>
            <p:nvPr/>
          </p:nvSpPr>
          <p:spPr bwMode="auto">
            <a:xfrm>
              <a:off x="3460751" y="4816475"/>
              <a:ext cx="58738" cy="60325"/>
            </a:xfrm>
            <a:custGeom>
              <a:gdLst>
                <a:gd name="T0" fmla="*/ 23 w 37"/>
                <a:gd name="T1" fmla="*/ 38 h 38"/>
                <a:gd name="T2" fmla="*/ 14 w 37"/>
                <a:gd name="T3" fmla="*/ 29 h 38"/>
                <a:gd name="T4" fmla="*/ 4 w 37"/>
                <a:gd name="T5" fmla="*/ 34 h 38"/>
                <a:gd name="T6" fmla="*/ 9 w 37"/>
                <a:gd name="T7" fmla="*/ 22 h 38"/>
                <a:gd name="T8" fmla="*/ 0 w 37"/>
                <a:gd name="T9" fmla="*/ 15 h 38"/>
                <a:gd name="T10" fmla="*/ 11 w 37"/>
                <a:gd name="T11" fmla="*/ 12 h 38"/>
                <a:gd name="T12" fmla="*/ 14 w 37"/>
                <a:gd name="T13" fmla="*/ 0 h 38"/>
                <a:gd name="T14" fmla="*/ 21 w 37"/>
                <a:gd name="T15" fmla="*/ 10 h 38"/>
                <a:gd name="T16" fmla="*/ 33 w 37"/>
                <a:gd name="T17" fmla="*/ 5 h 38"/>
                <a:gd name="T18" fmla="*/ 28 w 37"/>
                <a:gd name="T19" fmla="*/ 17 h 38"/>
                <a:gd name="T20" fmla="*/ 37 w 37"/>
                <a:gd name="T21" fmla="*/ 24 h 38"/>
                <a:gd name="T22" fmla="*/ 23 w 37"/>
                <a:gd name="T23" fmla="*/ 26 h 38"/>
                <a:gd name="T24" fmla="*/ 23 w 37"/>
                <a:gd name="T25" fmla="*/ 38 h 38"/>
                <a:gd name="T26" fmla="*/ 16 w 37"/>
                <a:gd name="T27" fmla="*/ 24 h 38"/>
                <a:gd name="T28" fmla="*/ 16 w 37"/>
                <a:gd name="T29" fmla="*/ 24 h 38"/>
                <a:gd name="T30" fmla="*/ 21 w 37"/>
                <a:gd name="T31" fmla="*/ 29 h 38"/>
                <a:gd name="T32" fmla="*/ 21 w 37"/>
                <a:gd name="T33" fmla="*/ 22 h 38"/>
                <a:gd name="T34" fmla="*/ 28 w 37"/>
                <a:gd name="T35" fmla="*/ 22 h 38"/>
                <a:gd name="T36" fmla="*/ 23 w 37"/>
                <a:gd name="T37" fmla="*/ 17 h 38"/>
                <a:gd name="T38" fmla="*/ 26 w 37"/>
                <a:gd name="T39" fmla="*/ 12 h 38"/>
                <a:gd name="T40" fmla="*/ 18 w 37"/>
                <a:gd name="T41" fmla="*/ 15 h 38"/>
                <a:gd name="T42" fmla="*/ 16 w 37"/>
                <a:gd name="T43" fmla="*/ 10 h 38"/>
                <a:gd name="T44" fmla="*/ 14 w 37"/>
                <a:gd name="T45" fmla="*/ 15 h 38"/>
                <a:gd name="T46" fmla="*/ 7 w 37"/>
                <a:gd name="T47" fmla="*/ 17 h 38"/>
                <a:gd name="T48" fmla="*/ 14 w 37"/>
                <a:gd name="T49" fmla="*/ 19 h 38"/>
                <a:gd name="T50" fmla="*/ 9 w 37"/>
                <a:gd name="T51" fmla="*/ 26 h 38"/>
                <a:gd name="T52" fmla="*/ 16 w 37"/>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38">
                  <a:moveTo>
                    <a:pt x="23" y="38"/>
                  </a:moveTo>
                  <a:lnTo>
                    <a:pt x="14" y="29"/>
                  </a:lnTo>
                  <a:lnTo>
                    <a:pt x="4" y="34"/>
                  </a:lnTo>
                  <a:lnTo>
                    <a:pt x="9" y="22"/>
                  </a:lnTo>
                  <a:lnTo>
                    <a:pt x="0" y="15"/>
                  </a:lnTo>
                  <a:lnTo>
                    <a:pt x="11" y="12"/>
                  </a:lnTo>
                  <a:lnTo>
                    <a:pt x="14" y="0"/>
                  </a:lnTo>
                  <a:lnTo>
                    <a:pt x="21" y="10"/>
                  </a:lnTo>
                  <a:lnTo>
                    <a:pt x="33" y="5"/>
                  </a:lnTo>
                  <a:lnTo>
                    <a:pt x="28" y="17"/>
                  </a:lnTo>
                  <a:lnTo>
                    <a:pt x="37" y="24"/>
                  </a:lnTo>
                  <a:lnTo>
                    <a:pt x="23" y="26"/>
                  </a:lnTo>
                  <a:lnTo>
                    <a:pt x="23" y="38"/>
                  </a:lnTo>
                  <a:close/>
                  <a:moveTo>
                    <a:pt x="16" y="24"/>
                  </a:moveTo>
                  <a:lnTo>
                    <a:pt x="16" y="24"/>
                  </a:lnTo>
                  <a:lnTo>
                    <a:pt x="21" y="29"/>
                  </a:lnTo>
                  <a:lnTo>
                    <a:pt x="21" y="22"/>
                  </a:lnTo>
                  <a:lnTo>
                    <a:pt x="28" y="22"/>
                  </a:lnTo>
                  <a:lnTo>
                    <a:pt x="23" y="17"/>
                  </a:lnTo>
                  <a:lnTo>
                    <a:pt x="26" y="12"/>
                  </a:lnTo>
                  <a:lnTo>
                    <a:pt x="18" y="15"/>
                  </a:lnTo>
                  <a:lnTo>
                    <a:pt x="16" y="10"/>
                  </a:lnTo>
                  <a:lnTo>
                    <a:pt x="14" y="15"/>
                  </a:lnTo>
                  <a:lnTo>
                    <a:pt x="7" y="17"/>
                  </a:lnTo>
                  <a:lnTo>
                    <a:pt x="14" y="19"/>
                  </a:lnTo>
                  <a:lnTo>
                    <a:pt x="9" y="26"/>
                  </a:lnTo>
                  <a:lnTo>
                    <a:pt x="1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96"/>
            <p:cNvSpPr>
              <a:spLocks noEditPoints="1"/>
            </p:cNvSpPr>
            <p:nvPr/>
          </p:nvSpPr>
          <p:spPr bwMode="auto">
            <a:xfrm>
              <a:off x="3436938" y="4876800"/>
              <a:ext cx="19050" cy="22225"/>
            </a:xfrm>
            <a:custGeom>
              <a:gdLst>
                <a:gd name="T0" fmla="*/ 2 w 5"/>
                <a:gd name="T1" fmla="*/ 5 h 6"/>
                <a:gd name="T2" fmla="*/ 0 w 5"/>
                <a:gd name="T3" fmla="*/ 2 h 6"/>
                <a:gd name="T4" fmla="*/ 3 w 5"/>
                <a:gd name="T5" fmla="*/ 1 h 6"/>
                <a:gd name="T6" fmla="*/ 4 w 5"/>
                <a:gd name="T7" fmla="*/ 4 h 6"/>
                <a:gd name="T8" fmla="*/ 2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4" y="4"/>
                  </a:cubicBezTo>
                  <a:cubicBezTo>
                    <a:pt x="4" y="5"/>
                    <a:pt x="3" y="6"/>
                    <a:pt x="2" y="5"/>
                  </a:cubicBezTo>
                  <a:close/>
                  <a:moveTo>
                    <a:pt x="2" y="2"/>
                  </a:moveTo>
                  <a:cubicBezTo>
                    <a:pt x="2" y="2"/>
                    <a:pt x="2" y="2"/>
                    <a:pt x="2" y="2"/>
                  </a:cubicBezTo>
                  <a:cubicBezTo>
                    <a:pt x="2" y="2"/>
                    <a:pt x="2" y="2"/>
                    <a:pt x="1" y="3"/>
                  </a:cubicBezTo>
                  <a:cubicBezTo>
                    <a:pt x="1"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97"/>
            <p:cNvSpPr>
              <a:spLocks noEditPoints="1"/>
            </p:cNvSpPr>
            <p:nvPr/>
          </p:nvSpPr>
          <p:spPr bwMode="auto">
            <a:xfrm>
              <a:off x="3524251" y="4794250"/>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5" y="3"/>
                  </a:cubicBezTo>
                  <a:cubicBezTo>
                    <a:pt x="4" y="5"/>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98"/>
            <p:cNvSpPr>
              <a:spLocks noEditPoints="1"/>
            </p:cNvSpPr>
            <p:nvPr/>
          </p:nvSpPr>
          <p:spPr bwMode="auto">
            <a:xfrm>
              <a:off x="3463926" y="4775200"/>
              <a:ext cx="19050" cy="23813"/>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4" y="1"/>
                    <a:pt x="5" y="3"/>
                    <a:pt x="5" y="4"/>
                  </a:cubicBezTo>
                  <a:cubicBezTo>
                    <a:pt x="4" y="5"/>
                    <a:pt x="3" y="6"/>
                    <a:pt x="2" y="5"/>
                  </a:cubicBezTo>
                  <a:close/>
                  <a:moveTo>
                    <a:pt x="3" y="2"/>
                  </a:moveTo>
                  <a:cubicBezTo>
                    <a:pt x="3" y="2"/>
                    <a:pt x="3" y="2"/>
                    <a:pt x="3" y="2"/>
                  </a:cubicBezTo>
                  <a:cubicBezTo>
                    <a:pt x="2"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9"/>
            <p:cNvSpPr>
              <a:spLocks noEditPoints="1"/>
            </p:cNvSpPr>
            <p:nvPr/>
          </p:nvSpPr>
          <p:spPr bwMode="auto">
            <a:xfrm>
              <a:off x="3419476" y="4821237"/>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3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4" y="5"/>
                    <a:pt x="2" y="5"/>
                  </a:cubicBezTo>
                  <a:close/>
                  <a:moveTo>
                    <a:pt x="3" y="2"/>
                  </a:moveTo>
                  <a:cubicBezTo>
                    <a:pt x="3" y="2"/>
                    <a:pt x="3" y="2"/>
                    <a:pt x="3" y="2"/>
                  </a:cubicBezTo>
                  <a:cubicBezTo>
                    <a:pt x="3" y="2"/>
                    <a:pt x="2" y="2"/>
                    <a:pt x="2" y="3"/>
                  </a:cubicBezTo>
                  <a:cubicBezTo>
                    <a:pt x="2" y="3"/>
                    <a:pt x="2" y="3"/>
                    <a:pt x="3" y="3"/>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0"/>
            <p:cNvSpPr>
              <a:spLocks noEditPoints="1"/>
            </p:cNvSpPr>
            <p:nvPr/>
          </p:nvSpPr>
          <p:spPr bwMode="auto">
            <a:xfrm>
              <a:off x="3535363" y="4854575"/>
              <a:ext cx="19050" cy="19050"/>
            </a:xfrm>
            <a:custGeom>
              <a:gdLst>
                <a:gd name="T0" fmla="*/ 2 w 5"/>
                <a:gd name="T1" fmla="*/ 4 h 5"/>
                <a:gd name="T2" fmla="*/ 1 w 5"/>
                <a:gd name="T3" fmla="*/ 2 h 5"/>
                <a:gd name="T4" fmla="*/ 4 w 5"/>
                <a:gd name="T5" fmla="*/ 0 h 5"/>
                <a:gd name="T6" fmla="*/ 5 w 5"/>
                <a:gd name="T7" fmla="*/ 3 h 5"/>
                <a:gd name="T8" fmla="*/ 2 w 5"/>
                <a:gd name="T9" fmla="*/ 4 h 5"/>
                <a:gd name="T10" fmla="*/ 3 w 5"/>
                <a:gd name="T11" fmla="*/ 2 h 5"/>
                <a:gd name="T12" fmla="*/ 3 w 5"/>
                <a:gd name="T13" fmla="*/ 2 h 5"/>
                <a:gd name="T14" fmla="*/ 2 w 5"/>
                <a:gd name="T15" fmla="*/ 2 h 5"/>
                <a:gd name="T16" fmla="*/ 3 w 5"/>
                <a:gd name="T17" fmla="*/ 3 h 5"/>
                <a:gd name="T18" fmla="*/ 4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1" y="2"/>
                  </a:cubicBezTo>
                  <a:cubicBezTo>
                    <a:pt x="1" y="0"/>
                    <a:pt x="2" y="0"/>
                    <a:pt x="4" y="0"/>
                  </a:cubicBezTo>
                  <a:cubicBezTo>
                    <a:pt x="5" y="0"/>
                    <a:pt x="5" y="2"/>
                    <a:pt x="5" y="3"/>
                  </a:cubicBezTo>
                  <a:cubicBezTo>
                    <a:pt x="5" y="4"/>
                    <a:pt x="3" y="5"/>
                    <a:pt x="2" y="4"/>
                  </a:cubicBezTo>
                  <a:close/>
                  <a:moveTo>
                    <a:pt x="3" y="2"/>
                  </a:moveTo>
                  <a:cubicBezTo>
                    <a:pt x="3" y="2"/>
                    <a:pt x="3" y="2"/>
                    <a:pt x="3" y="2"/>
                  </a:cubicBezTo>
                  <a:cubicBezTo>
                    <a:pt x="3" y="1"/>
                    <a:pt x="2" y="2"/>
                    <a:pt x="2" y="2"/>
                  </a:cubicBezTo>
                  <a:cubicBezTo>
                    <a:pt x="2" y="2"/>
                    <a:pt x="2" y="3"/>
                    <a:pt x="3" y="3"/>
                  </a:cubicBezTo>
                  <a:cubicBezTo>
                    <a:pt x="3" y="3"/>
                    <a:pt x="3" y="3"/>
                    <a:pt x="4" y="2"/>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23"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4" name="矩形 14"/>
          <p:cNvSpPr/>
          <p:nvPr/>
        </p:nvSpPr>
        <p:spPr>
          <a:xfrm>
            <a:off x="0" y="6502589"/>
            <a:ext cx="3829050" cy="355410"/>
          </a:xfrm>
          <a:custGeom>
            <a:gdLst>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5" name="任意多边形 924"/>
          <p:cNvSpPr/>
          <p:nvPr/>
        </p:nvSpPr>
        <p:spPr>
          <a:xfrm>
            <a:off x="5407288" y="6563496"/>
            <a:ext cx="5346174" cy="318663"/>
          </a:xfrm>
          <a:custGeom>
            <a:gdLst>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14" name="组合 1113"/>
          <p:cNvGrpSpPr/>
          <p:nvPr/>
        </p:nvGrpSpPr>
        <p:grpSpPr>
          <a:xfrm>
            <a:off x="345447" y="5365097"/>
            <a:ext cx="1066722" cy="1253377"/>
            <a:chOff x="398463" y="5010964"/>
            <a:chExt cx="1066722" cy="1253377"/>
          </a:xfrm>
          <a:effectLst>
            <a:outerShdw blurRad="76200" dir="18900000" sy="23000" kx="-1200000" algn="bl" rotWithShape="0">
              <a:prstClr val="black">
                <a:alpha val="20000"/>
              </a:prstClr>
            </a:outerShdw>
          </a:effectLst>
        </p:grpSpPr>
        <p:sp>
          <p:nvSpPr>
            <p:cNvPr id="926" name="Freeform 542"/>
            <p:cNvSpPr/>
            <p:nvPr/>
          </p:nvSpPr>
          <p:spPr bwMode="auto">
            <a:xfrm>
              <a:off x="398463" y="5010964"/>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542"/>
            <p:cNvSpPr/>
            <p:nvPr/>
          </p:nvSpPr>
          <p:spPr bwMode="auto">
            <a:xfrm>
              <a:off x="1057277" y="5623738"/>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任意多边形 927"/>
            <p:cNvSpPr/>
            <p:nvPr/>
          </p:nvSpPr>
          <p:spPr>
            <a:xfrm rot="19750896">
              <a:off x="431564" y="581736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9" name="任意多边形 928"/>
            <p:cNvSpPr/>
            <p:nvPr/>
          </p:nvSpPr>
          <p:spPr>
            <a:xfrm rot="19750896">
              <a:off x="491582" y="552389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0" name="任意多边形 929"/>
            <p:cNvSpPr/>
            <p:nvPr/>
          </p:nvSpPr>
          <p:spPr>
            <a:xfrm rot="593634">
              <a:off x="623156" y="587559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1" name="任意多边形 930"/>
            <p:cNvSpPr/>
            <p:nvPr/>
          </p:nvSpPr>
          <p:spPr>
            <a:xfrm rot="593634">
              <a:off x="790411" y="5778860"/>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2" name="任意多边形 931"/>
            <p:cNvSpPr/>
            <p:nvPr/>
          </p:nvSpPr>
          <p:spPr>
            <a:xfrm rot="593634">
              <a:off x="743518" y="554333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3" name="任意多边形 932"/>
            <p:cNvSpPr/>
            <p:nvPr/>
          </p:nvSpPr>
          <p:spPr>
            <a:xfrm rot="593634">
              <a:off x="656746" y="53146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4" name="任意多边形 933"/>
            <p:cNvSpPr/>
            <p:nvPr/>
          </p:nvSpPr>
          <p:spPr>
            <a:xfrm rot="18532124">
              <a:off x="547207" y="51741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5" name="任意多边形 934"/>
            <p:cNvSpPr/>
            <p:nvPr/>
          </p:nvSpPr>
          <p:spPr>
            <a:xfrm rot="20988464">
              <a:off x="1100088"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6" name="任意多边形 935"/>
            <p:cNvSpPr/>
            <p:nvPr/>
          </p:nvSpPr>
          <p:spPr>
            <a:xfrm rot="18532124">
              <a:off x="1087546" y="5884213"/>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7" name="任意多边形 936"/>
            <p:cNvSpPr/>
            <p:nvPr/>
          </p:nvSpPr>
          <p:spPr>
            <a:xfrm rot="20988464">
              <a:off x="1283064"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8" name="任意多边形 937"/>
            <p:cNvSpPr/>
            <p:nvPr/>
          </p:nvSpPr>
          <p:spPr>
            <a:xfrm rot="1602689">
              <a:off x="1252693" y="589944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9" name="任意多边形 938"/>
            <p:cNvSpPr/>
            <p:nvPr/>
          </p:nvSpPr>
          <p:spPr>
            <a:xfrm rot="1602689">
              <a:off x="1181544" y="5766534"/>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0" name="任意多边形 939"/>
            <p:cNvSpPr/>
            <p:nvPr/>
          </p:nvSpPr>
          <p:spPr>
            <a:xfrm rot="1602689">
              <a:off x="1190612" y="566968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1" name="组合 940"/>
          <p:cNvGrpSpPr/>
          <p:nvPr/>
        </p:nvGrpSpPr>
        <p:grpSpPr>
          <a:xfrm rot="838030">
            <a:off x="9854550" y="5400270"/>
            <a:ext cx="1927213" cy="1277483"/>
            <a:chOff x="-12764294" y="-9883775"/>
            <a:chExt cx="7378700" cy="4891087"/>
          </a:xfrm>
          <a:effectLst>
            <a:outerShdw blurRad="76200" dir="18900000" sy="23000" kx="-1200000" algn="bl" rotWithShape="0">
              <a:prstClr val="black">
                <a:alpha val="20000"/>
              </a:prstClr>
            </a:outerShdw>
          </a:effectLst>
        </p:grpSpPr>
        <p:sp>
          <p:nvSpPr>
            <p:cNvPr id="942" name="Freeform 3542"/>
            <p:cNvSpPr/>
            <p:nvPr/>
          </p:nvSpPr>
          <p:spPr bwMode="auto">
            <a:xfrm>
              <a:off x="-8370094" y="-6991350"/>
              <a:ext cx="1166813" cy="495300"/>
            </a:xfrm>
            <a:custGeom>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543"/>
            <p:cNvSpPr/>
            <p:nvPr/>
          </p:nvSpPr>
          <p:spPr bwMode="auto">
            <a:xfrm>
              <a:off x="-8381207" y="-7010400"/>
              <a:ext cx="1166813" cy="495300"/>
            </a:xfrm>
            <a:custGeom>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544"/>
            <p:cNvSpPr>
              <a:spLocks noEditPoints="1"/>
            </p:cNvSpPr>
            <p:nvPr/>
          </p:nvSpPr>
          <p:spPr bwMode="auto">
            <a:xfrm>
              <a:off x="-7314407" y="-9020175"/>
              <a:ext cx="242888" cy="303213"/>
            </a:xfrm>
            <a:custGeom>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545"/>
            <p:cNvSpPr>
              <a:spLocks noEditPoints="1"/>
            </p:cNvSpPr>
            <p:nvPr/>
          </p:nvSpPr>
          <p:spPr bwMode="auto">
            <a:xfrm>
              <a:off x="-7131844" y="-8956675"/>
              <a:ext cx="417513" cy="266700"/>
            </a:xfrm>
            <a:custGeom>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546"/>
            <p:cNvSpPr/>
            <p:nvPr/>
          </p:nvSpPr>
          <p:spPr bwMode="auto">
            <a:xfrm>
              <a:off x="-7176294" y="-8890000"/>
              <a:ext cx="269875" cy="176213"/>
            </a:xfrm>
            <a:custGeom>
              <a:gdLst>
                <a:gd name="T0" fmla="*/ 31 w 72"/>
                <a:gd name="T1" fmla="*/ 47 h 47"/>
                <a:gd name="T2" fmla="*/ 19 w 72"/>
                <a:gd name="T3" fmla="*/ 24 h 47"/>
                <a:gd name="T4" fmla="*/ 12 w 72"/>
                <a:gd name="T5" fmla="*/ 26 h 47"/>
                <a:gd name="T6" fmla="*/ 3 w 72"/>
                <a:gd name="T7" fmla="*/ 37 h 47"/>
                <a:gd name="T8" fmla="*/ 31 w 72"/>
                <a:gd name="T9" fmla="*/ 47 h 47"/>
              </a:gd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547"/>
            <p:cNvSpPr/>
            <p:nvPr/>
          </p:nvSpPr>
          <p:spPr bwMode="auto">
            <a:xfrm>
              <a:off x="-7363619" y="-8761413"/>
              <a:ext cx="520700" cy="412750"/>
            </a:xfrm>
            <a:custGeom>
              <a:gdLst>
                <a:gd name="T0" fmla="*/ 14 w 328"/>
                <a:gd name="T1" fmla="*/ 0 h 260"/>
                <a:gd name="T2" fmla="*/ 328 w 328"/>
                <a:gd name="T3" fmla="*/ 47 h 260"/>
                <a:gd name="T4" fmla="*/ 291 w 328"/>
                <a:gd name="T5" fmla="*/ 260 h 260"/>
                <a:gd name="T6" fmla="*/ 0 w 328"/>
                <a:gd name="T7" fmla="*/ 219 h 260"/>
                <a:gd name="T8" fmla="*/ 14 w 328"/>
                <a:gd name="T9" fmla="*/ 0 h 260"/>
              </a:gd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548"/>
            <p:cNvSpPr/>
            <p:nvPr/>
          </p:nvSpPr>
          <p:spPr bwMode="auto">
            <a:xfrm>
              <a:off x="-7368382" y="-8796338"/>
              <a:ext cx="571500" cy="161925"/>
            </a:xfrm>
            <a:custGeom>
              <a:gdLst>
                <a:gd name="T0" fmla="*/ 0 w 360"/>
                <a:gd name="T1" fmla="*/ 0 h 102"/>
                <a:gd name="T2" fmla="*/ 360 w 360"/>
                <a:gd name="T3" fmla="*/ 64 h 102"/>
                <a:gd name="T4" fmla="*/ 346 w 360"/>
                <a:gd name="T5" fmla="*/ 102 h 102"/>
                <a:gd name="T6" fmla="*/ 3 w 360"/>
                <a:gd name="T7" fmla="*/ 50 h 102"/>
                <a:gd name="T8" fmla="*/ 0 w 360"/>
                <a:gd name="T9" fmla="*/ 0 h 102"/>
              </a:gd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549"/>
            <p:cNvSpPr/>
            <p:nvPr/>
          </p:nvSpPr>
          <p:spPr bwMode="auto">
            <a:xfrm>
              <a:off x="-7190582" y="-8761413"/>
              <a:ext cx="187325" cy="393700"/>
            </a:xfrm>
            <a:custGeom>
              <a:gdLst>
                <a:gd name="T0" fmla="*/ 26 w 118"/>
                <a:gd name="T1" fmla="*/ 0 h 248"/>
                <a:gd name="T2" fmla="*/ 118 w 118"/>
                <a:gd name="T3" fmla="*/ 16 h 248"/>
                <a:gd name="T4" fmla="*/ 80 w 118"/>
                <a:gd name="T5" fmla="*/ 248 h 248"/>
                <a:gd name="T6" fmla="*/ 0 w 118"/>
                <a:gd name="T7" fmla="*/ 236 h 248"/>
                <a:gd name="T8" fmla="*/ 26 w 118"/>
                <a:gd name="T9" fmla="*/ 0 h 248"/>
              </a:gd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550"/>
            <p:cNvSpPr/>
            <p:nvPr/>
          </p:nvSpPr>
          <p:spPr bwMode="auto">
            <a:xfrm>
              <a:off x="-7173119" y="-8758238"/>
              <a:ext cx="147638" cy="385763"/>
            </a:xfrm>
            <a:custGeom>
              <a:gdLst>
                <a:gd name="T0" fmla="*/ 26 w 93"/>
                <a:gd name="T1" fmla="*/ 0 h 243"/>
                <a:gd name="T2" fmla="*/ 93 w 93"/>
                <a:gd name="T3" fmla="*/ 12 h 243"/>
                <a:gd name="T4" fmla="*/ 57 w 93"/>
                <a:gd name="T5" fmla="*/ 243 h 243"/>
                <a:gd name="T6" fmla="*/ 0 w 93"/>
                <a:gd name="T7" fmla="*/ 236 h 243"/>
                <a:gd name="T8" fmla="*/ 26 w 93"/>
                <a:gd name="T9" fmla="*/ 0 h 243"/>
              </a:gd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551"/>
            <p:cNvSpPr/>
            <p:nvPr/>
          </p:nvSpPr>
          <p:spPr bwMode="auto">
            <a:xfrm>
              <a:off x="-7187407" y="-8769350"/>
              <a:ext cx="203200" cy="107950"/>
            </a:xfrm>
            <a:custGeom>
              <a:gdLst>
                <a:gd name="T0" fmla="*/ 5 w 128"/>
                <a:gd name="T1" fmla="*/ 0 h 68"/>
                <a:gd name="T2" fmla="*/ 128 w 128"/>
                <a:gd name="T3" fmla="*/ 21 h 68"/>
                <a:gd name="T4" fmla="*/ 118 w 128"/>
                <a:gd name="T5" fmla="*/ 68 h 68"/>
                <a:gd name="T6" fmla="*/ 0 w 128"/>
                <a:gd name="T7" fmla="*/ 50 h 68"/>
                <a:gd name="T8" fmla="*/ 5 w 128"/>
                <a:gd name="T9" fmla="*/ 0 h 68"/>
              </a:gd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552"/>
            <p:cNvSpPr/>
            <p:nvPr/>
          </p:nvSpPr>
          <p:spPr bwMode="auto">
            <a:xfrm>
              <a:off x="-7162007" y="-8761413"/>
              <a:ext cx="150813" cy="96838"/>
            </a:xfrm>
            <a:custGeom>
              <a:gdLst>
                <a:gd name="T0" fmla="*/ 8 w 95"/>
                <a:gd name="T1" fmla="*/ 0 h 61"/>
                <a:gd name="T2" fmla="*/ 95 w 95"/>
                <a:gd name="T3" fmla="*/ 14 h 61"/>
                <a:gd name="T4" fmla="*/ 86 w 95"/>
                <a:gd name="T5" fmla="*/ 61 h 61"/>
                <a:gd name="T6" fmla="*/ 0 w 95"/>
                <a:gd name="T7" fmla="*/ 49 h 61"/>
                <a:gd name="T8" fmla="*/ 8 w 95"/>
                <a:gd name="T9" fmla="*/ 0 h 61"/>
              </a:gd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553"/>
            <p:cNvSpPr>
              <a:spLocks noEditPoints="1"/>
            </p:cNvSpPr>
            <p:nvPr/>
          </p:nvSpPr>
          <p:spPr bwMode="auto">
            <a:xfrm>
              <a:off x="-6719094" y="-8507413"/>
              <a:ext cx="200025" cy="192088"/>
            </a:xfrm>
            <a:custGeom>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554"/>
            <p:cNvSpPr>
              <a:spLocks noEditPoints="1"/>
            </p:cNvSpPr>
            <p:nvPr/>
          </p:nvSpPr>
          <p:spPr bwMode="auto">
            <a:xfrm>
              <a:off x="-6722269" y="-8361363"/>
              <a:ext cx="206375" cy="300038"/>
            </a:xfrm>
            <a:custGeom>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555"/>
            <p:cNvSpPr/>
            <p:nvPr/>
          </p:nvSpPr>
          <p:spPr bwMode="auto">
            <a:xfrm>
              <a:off x="-6722269" y="-8397875"/>
              <a:ext cx="127000" cy="206375"/>
            </a:xfrm>
            <a:custGeom>
              <a:gdLst>
                <a:gd name="T0" fmla="*/ 1 w 34"/>
                <a:gd name="T1" fmla="*/ 25 h 55"/>
                <a:gd name="T2" fmla="*/ 15 w 34"/>
                <a:gd name="T3" fmla="*/ 13 h 55"/>
                <a:gd name="T4" fmla="*/ 13 w 34"/>
                <a:gd name="T5" fmla="*/ 9 h 55"/>
                <a:gd name="T6" fmla="*/ 4 w 34"/>
                <a:gd name="T7" fmla="*/ 4 h 55"/>
                <a:gd name="T8" fmla="*/ 1 w 34"/>
                <a:gd name="T9" fmla="*/ 25 h 55"/>
              </a:gd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556"/>
            <p:cNvSpPr/>
            <p:nvPr/>
          </p:nvSpPr>
          <p:spPr bwMode="auto">
            <a:xfrm>
              <a:off x="-7096919" y="-8513763"/>
              <a:ext cx="374650" cy="371475"/>
            </a:xfrm>
            <a:custGeom>
              <a:gdLst>
                <a:gd name="T0" fmla="*/ 229 w 236"/>
                <a:gd name="T1" fmla="*/ 0 h 234"/>
                <a:gd name="T2" fmla="*/ 236 w 236"/>
                <a:gd name="T3" fmla="*/ 234 h 234"/>
                <a:gd name="T4" fmla="*/ 7 w 236"/>
                <a:gd name="T5" fmla="*/ 224 h 234"/>
                <a:gd name="T6" fmla="*/ 0 w 236"/>
                <a:gd name="T7" fmla="*/ 44 h 234"/>
                <a:gd name="T8" fmla="*/ 229 w 236"/>
                <a:gd name="T9" fmla="*/ 0 h 234"/>
              </a:gd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557"/>
            <p:cNvSpPr/>
            <p:nvPr/>
          </p:nvSpPr>
          <p:spPr bwMode="auto">
            <a:xfrm>
              <a:off x="-6763544" y="-8537575"/>
              <a:ext cx="63500" cy="428625"/>
            </a:xfrm>
            <a:custGeom>
              <a:gdLst>
                <a:gd name="T0" fmla="*/ 38 w 40"/>
                <a:gd name="T1" fmla="*/ 0 h 270"/>
                <a:gd name="T2" fmla="*/ 40 w 40"/>
                <a:gd name="T3" fmla="*/ 270 h 270"/>
                <a:gd name="T4" fmla="*/ 12 w 40"/>
                <a:gd name="T5" fmla="*/ 265 h 270"/>
                <a:gd name="T6" fmla="*/ 0 w 40"/>
                <a:gd name="T7" fmla="*/ 7 h 270"/>
                <a:gd name="T8" fmla="*/ 38 w 40"/>
                <a:gd name="T9" fmla="*/ 0 h 270"/>
              </a:gd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558"/>
            <p:cNvSpPr/>
            <p:nvPr/>
          </p:nvSpPr>
          <p:spPr bwMode="auto">
            <a:xfrm>
              <a:off x="-7096919" y="-8375650"/>
              <a:ext cx="396875" cy="112713"/>
            </a:xfrm>
            <a:custGeom>
              <a:gdLst>
                <a:gd name="T0" fmla="*/ 250 w 250"/>
                <a:gd name="T1" fmla="*/ 0 h 71"/>
                <a:gd name="T2" fmla="*/ 250 w 250"/>
                <a:gd name="T3" fmla="*/ 69 h 71"/>
                <a:gd name="T4" fmla="*/ 2 w 250"/>
                <a:gd name="T5" fmla="*/ 71 h 71"/>
                <a:gd name="T6" fmla="*/ 0 w 250"/>
                <a:gd name="T7" fmla="*/ 19 h 71"/>
                <a:gd name="T8" fmla="*/ 250 w 250"/>
                <a:gd name="T9" fmla="*/ 0 h 71"/>
              </a:gd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559"/>
            <p:cNvSpPr/>
            <p:nvPr/>
          </p:nvSpPr>
          <p:spPr bwMode="auto">
            <a:xfrm>
              <a:off x="-7096919" y="-8361363"/>
              <a:ext cx="401638" cy="87313"/>
            </a:xfrm>
            <a:custGeom>
              <a:gdLst>
                <a:gd name="T0" fmla="*/ 250 w 253"/>
                <a:gd name="T1" fmla="*/ 0 h 55"/>
                <a:gd name="T2" fmla="*/ 253 w 253"/>
                <a:gd name="T3" fmla="*/ 50 h 55"/>
                <a:gd name="T4" fmla="*/ 2 w 253"/>
                <a:gd name="T5" fmla="*/ 55 h 55"/>
                <a:gd name="T6" fmla="*/ 0 w 253"/>
                <a:gd name="T7" fmla="*/ 19 h 55"/>
                <a:gd name="T8" fmla="*/ 250 w 253"/>
                <a:gd name="T9" fmla="*/ 0 h 55"/>
              </a:gd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560"/>
            <p:cNvSpPr/>
            <p:nvPr/>
          </p:nvSpPr>
          <p:spPr bwMode="auto">
            <a:xfrm>
              <a:off x="-6755607" y="-8397875"/>
              <a:ext cx="60325" cy="146050"/>
            </a:xfrm>
            <a:custGeom>
              <a:gdLst>
                <a:gd name="T0" fmla="*/ 35 w 38"/>
                <a:gd name="T1" fmla="*/ 0 h 92"/>
                <a:gd name="T2" fmla="*/ 38 w 38"/>
                <a:gd name="T3" fmla="*/ 92 h 92"/>
                <a:gd name="T4" fmla="*/ 2 w 38"/>
                <a:gd name="T5" fmla="*/ 92 h 92"/>
                <a:gd name="T6" fmla="*/ 0 w 38"/>
                <a:gd name="T7" fmla="*/ 5 h 92"/>
                <a:gd name="T8" fmla="*/ 35 w 38"/>
                <a:gd name="T9" fmla="*/ 0 h 92"/>
              </a:gd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561"/>
            <p:cNvSpPr/>
            <p:nvPr/>
          </p:nvSpPr>
          <p:spPr bwMode="auto">
            <a:xfrm>
              <a:off x="-6755607" y="-8375650"/>
              <a:ext cx="60325" cy="104775"/>
            </a:xfrm>
            <a:custGeom>
              <a:gdLst>
                <a:gd name="T0" fmla="*/ 35 w 38"/>
                <a:gd name="T1" fmla="*/ 0 h 66"/>
                <a:gd name="T2" fmla="*/ 38 w 38"/>
                <a:gd name="T3" fmla="*/ 66 h 66"/>
                <a:gd name="T4" fmla="*/ 2 w 38"/>
                <a:gd name="T5" fmla="*/ 66 h 66"/>
                <a:gd name="T6" fmla="*/ 0 w 38"/>
                <a:gd name="T7" fmla="*/ 2 h 66"/>
                <a:gd name="T8" fmla="*/ 35 w 38"/>
                <a:gd name="T9" fmla="*/ 0 h 66"/>
              </a:gd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562"/>
            <p:cNvSpPr/>
            <p:nvPr/>
          </p:nvSpPr>
          <p:spPr bwMode="auto">
            <a:xfrm>
              <a:off x="-8797132" y="-9883775"/>
              <a:ext cx="3411538" cy="3151188"/>
            </a:xfrm>
            <a:custGeom>
              <a:gdLst>
                <a:gd name="T0" fmla="*/ 116 w 909"/>
                <a:gd name="T1" fmla="*/ 752 h 840"/>
                <a:gd name="T2" fmla="*/ 0 w 909"/>
                <a:gd name="T3" fmla="*/ 506 h 840"/>
                <a:gd name="T4" fmla="*/ 110 w 909"/>
                <a:gd name="T5" fmla="*/ 448 h 840"/>
                <a:gd name="T6" fmla="*/ 342 w 909"/>
                <a:gd name="T7" fmla="*/ 823 h 840"/>
                <a:gd name="T8" fmla="*/ 116 w 909"/>
                <a:gd name="T9" fmla="*/ 752 h 840"/>
              </a:gd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563"/>
            <p:cNvSpPr>
              <a:spLocks noEditPoints="1"/>
            </p:cNvSpPr>
            <p:nvPr/>
          </p:nvSpPr>
          <p:spPr bwMode="auto">
            <a:xfrm>
              <a:off x="-9605169" y="-8791575"/>
              <a:ext cx="2278063" cy="1897063"/>
            </a:xfrm>
            <a:custGeom>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564"/>
            <p:cNvSpPr/>
            <p:nvPr/>
          </p:nvSpPr>
          <p:spPr bwMode="auto">
            <a:xfrm>
              <a:off x="-7327107" y="-7794625"/>
              <a:ext cx="796925" cy="987425"/>
            </a:xfrm>
            <a:custGeom>
              <a:gdLst>
                <a:gd name="T0" fmla="*/ 2 w 212"/>
                <a:gd name="T1" fmla="*/ 219 h 263"/>
                <a:gd name="T2" fmla="*/ 148 w 212"/>
                <a:gd name="T3" fmla="*/ 41 h 263"/>
                <a:gd name="T4" fmla="*/ 174 w 212"/>
                <a:gd name="T5" fmla="*/ 21 h 263"/>
                <a:gd name="T6" fmla="*/ 2 w 212"/>
                <a:gd name="T7" fmla="*/ 219 h 263"/>
              </a:gdLst>
              <a:cxnLst>
                <a:cxn ang="0">
                  <a:pos x="T0" y="T1"/>
                </a:cxn>
                <a:cxn ang="0">
                  <a:pos x="T2" y="T3"/>
                </a:cxn>
                <a:cxn ang="0">
                  <a:pos x="T4" y="T5"/>
                </a:cxn>
                <a:cxn ang="0">
                  <a:pos x="T6" y="T7"/>
                </a:cxn>
              </a:cxnLst>
              <a:rect l="0" t="0" r="r" b="b"/>
              <a:pathLst>
                <a:path w="211"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565"/>
            <p:cNvSpPr/>
            <p:nvPr/>
          </p:nvSpPr>
          <p:spPr bwMode="auto">
            <a:xfrm>
              <a:off x="-7355682" y="-7756525"/>
              <a:ext cx="476250" cy="798513"/>
            </a:xfrm>
            <a:custGeom>
              <a:gdLst>
                <a:gd name="T0" fmla="*/ 0 w 127"/>
                <a:gd name="T1" fmla="*/ 181 h 213"/>
                <a:gd name="T2" fmla="*/ 73 w 127"/>
                <a:gd name="T3" fmla="*/ 32 h 213"/>
                <a:gd name="T4" fmla="*/ 88 w 127"/>
                <a:gd name="T5" fmla="*/ 13 h 213"/>
                <a:gd name="T6" fmla="*/ 0 w 127"/>
                <a:gd name="T7" fmla="*/ 181 h 213"/>
              </a:gd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566"/>
            <p:cNvSpPr/>
            <p:nvPr/>
          </p:nvSpPr>
          <p:spPr bwMode="auto">
            <a:xfrm>
              <a:off x="-7525544" y="-8653463"/>
              <a:ext cx="923925" cy="866775"/>
            </a:xfrm>
            <a:custGeom>
              <a:gdLst>
                <a:gd name="T0" fmla="*/ 200 w 246"/>
                <a:gd name="T1" fmla="*/ 220 h 231"/>
                <a:gd name="T2" fmla="*/ 41 w 246"/>
                <a:gd name="T3" fmla="*/ 50 h 231"/>
                <a:gd name="T4" fmla="*/ 24 w 246"/>
                <a:gd name="T5" fmla="*/ 22 h 231"/>
                <a:gd name="T6" fmla="*/ 200 w 246"/>
                <a:gd name="T7" fmla="*/ 220 h 231"/>
              </a:gd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567"/>
            <p:cNvSpPr/>
            <p:nvPr/>
          </p:nvSpPr>
          <p:spPr bwMode="auto">
            <a:xfrm>
              <a:off x="-7108032" y="-7861300"/>
              <a:ext cx="377825" cy="738188"/>
            </a:xfrm>
            <a:custGeom>
              <a:gdLst>
                <a:gd name="T0" fmla="*/ 0 w 101"/>
                <a:gd name="T1" fmla="*/ 169 h 197"/>
                <a:gd name="T2" fmla="*/ 50 w 101"/>
                <a:gd name="T3" fmla="*/ 29 h 197"/>
                <a:gd name="T4" fmla="*/ 61 w 101"/>
                <a:gd name="T5" fmla="*/ 11 h 197"/>
                <a:gd name="T6" fmla="*/ 0 w 101"/>
                <a:gd name="T7" fmla="*/ 169 h 197"/>
              </a:gdLst>
              <a:cxnLst>
                <a:cxn ang="0">
                  <a:pos x="T0" y="T1"/>
                </a:cxn>
                <a:cxn ang="0">
                  <a:pos x="T2" y="T3"/>
                </a:cxn>
                <a:cxn ang="0">
                  <a:pos x="T4" y="T5"/>
                </a:cxn>
                <a:cxn ang="0">
                  <a:pos x="T6" y="T7"/>
                </a:cxn>
              </a:cxnLst>
              <a:rect l="0" t="0" r="r" b="b"/>
              <a:pathLst>
                <a:path w="100"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568"/>
            <p:cNvSpPr/>
            <p:nvPr/>
          </p:nvSpPr>
          <p:spPr bwMode="auto">
            <a:xfrm>
              <a:off x="-7404894" y="-8320088"/>
              <a:ext cx="727075" cy="461963"/>
            </a:xfrm>
            <a:custGeom>
              <a:gdLst>
                <a:gd name="T0" fmla="*/ 163 w 194"/>
                <a:gd name="T1" fmla="*/ 123 h 123"/>
                <a:gd name="T2" fmla="*/ 30 w 194"/>
                <a:gd name="T3" fmla="*/ 42 h 123"/>
                <a:gd name="T4" fmla="*/ 14 w 194"/>
                <a:gd name="T5" fmla="*/ 27 h 123"/>
                <a:gd name="T6" fmla="*/ 163 w 194"/>
                <a:gd name="T7" fmla="*/ 123 h 123"/>
              </a:gd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569"/>
            <p:cNvSpPr/>
            <p:nvPr/>
          </p:nvSpPr>
          <p:spPr bwMode="auto">
            <a:xfrm>
              <a:off x="-12081669" y="-6030913"/>
              <a:ext cx="971550" cy="828675"/>
            </a:xfrm>
            <a:custGeom>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570"/>
            <p:cNvSpPr/>
            <p:nvPr/>
          </p:nvSpPr>
          <p:spPr bwMode="auto">
            <a:xfrm>
              <a:off x="-10298907" y="-5846763"/>
              <a:ext cx="404813" cy="749300"/>
            </a:xfrm>
            <a:custGeom>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571"/>
            <p:cNvSpPr/>
            <p:nvPr/>
          </p:nvSpPr>
          <p:spPr bwMode="auto">
            <a:xfrm>
              <a:off x="-10230644" y="-8128000"/>
              <a:ext cx="1485900" cy="1609725"/>
            </a:xfrm>
            <a:custGeom>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572"/>
            <p:cNvSpPr/>
            <p:nvPr/>
          </p:nvSpPr>
          <p:spPr bwMode="auto">
            <a:xfrm>
              <a:off x="-9822657" y="-8078788"/>
              <a:ext cx="2417763" cy="1379538"/>
            </a:xfrm>
            <a:custGeom>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573"/>
            <p:cNvSpPr/>
            <p:nvPr/>
          </p:nvSpPr>
          <p:spPr bwMode="auto">
            <a:xfrm>
              <a:off x="-10197307" y="-8120063"/>
              <a:ext cx="1485900" cy="1612900"/>
            </a:xfrm>
            <a:custGeom>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574"/>
            <p:cNvSpPr/>
            <p:nvPr/>
          </p:nvSpPr>
          <p:spPr bwMode="auto">
            <a:xfrm>
              <a:off x="-9019382" y="-7137400"/>
              <a:ext cx="973138" cy="306388"/>
            </a:xfrm>
            <a:custGeom>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575"/>
            <p:cNvSpPr/>
            <p:nvPr/>
          </p:nvSpPr>
          <p:spPr bwMode="auto">
            <a:xfrm>
              <a:off x="-8838407" y="-7494588"/>
              <a:ext cx="460375" cy="622300"/>
            </a:xfrm>
            <a:custGeom>
              <a:gdLst>
                <a:gd name="T0" fmla="*/ 123 w 123"/>
                <a:gd name="T1" fmla="*/ 47 h 166"/>
                <a:gd name="T2" fmla="*/ 57 w 123"/>
                <a:gd name="T3" fmla="*/ 166 h 166"/>
                <a:gd name="T4" fmla="*/ 32 w 123"/>
                <a:gd name="T5" fmla="*/ 57 h 166"/>
                <a:gd name="T6" fmla="*/ 114 w 123"/>
                <a:gd name="T7" fmla="*/ 42 h 166"/>
                <a:gd name="T8" fmla="*/ 123 w 123"/>
                <a:gd name="T9" fmla="*/ 47 h 166"/>
              </a:gd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576"/>
            <p:cNvSpPr/>
            <p:nvPr/>
          </p:nvSpPr>
          <p:spPr bwMode="auto">
            <a:xfrm>
              <a:off x="-9109869" y="-6950075"/>
              <a:ext cx="484188" cy="465138"/>
            </a:xfrm>
            <a:custGeom>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577"/>
            <p:cNvSpPr/>
            <p:nvPr/>
          </p:nvSpPr>
          <p:spPr bwMode="auto">
            <a:xfrm>
              <a:off x="-8835232" y="-7070725"/>
              <a:ext cx="368300" cy="252413"/>
            </a:xfrm>
            <a:custGeom>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578"/>
            <p:cNvSpPr/>
            <p:nvPr/>
          </p:nvSpPr>
          <p:spPr bwMode="auto">
            <a:xfrm>
              <a:off x="-9127332" y="-8089900"/>
              <a:ext cx="1695450" cy="884238"/>
            </a:xfrm>
            <a:custGeom>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3579"/>
            <p:cNvSpPr/>
            <p:nvPr/>
          </p:nvSpPr>
          <p:spPr bwMode="auto">
            <a:xfrm>
              <a:off x="-9192419" y="-8154988"/>
              <a:ext cx="1812925" cy="671513"/>
            </a:xfrm>
            <a:custGeom>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2"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3580"/>
            <p:cNvSpPr/>
            <p:nvPr/>
          </p:nvSpPr>
          <p:spPr bwMode="auto">
            <a:xfrm>
              <a:off x="-8598694" y="-7332663"/>
              <a:ext cx="555625" cy="633413"/>
            </a:xfrm>
            <a:custGeom>
              <a:gdLst>
                <a:gd name="T0" fmla="*/ 148 w 148"/>
                <a:gd name="T1" fmla="*/ 69 h 169"/>
                <a:gd name="T2" fmla="*/ 54 w 148"/>
                <a:gd name="T3" fmla="*/ 166 h 169"/>
                <a:gd name="T4" fmla="*/ 57 w 148"/>
                <a:gd name="T5" fmla="*/ 54 h 169"/>
                <a:gd name="T6" fmla="*/ 140 w 148"/>
                <a:gd name="T7" fmla="*/ 61 h 169"/>
                <a:gd name="T8" fmla="*/ 148 w 148"/>
                <a:gd name="T9" fmla="*/ 69 h 169"/>
              </a:gd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3581"/>
            <p:cNvSpPr/>
            <p:nvPr/>
          </p:nvSpPr>
          <p:spPr bwMode="auto">
            <a:xfrm>
              <a:off x="-8936832" y="-6815138"/>
              <a:ext cx="547688" cy="442913"/>
            </a:xfrm>
            <a:custGeom>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3582"/>
            <p:cNvSpPr/>
            <p:nvPr/>
          </p:nvSpPr>
          <p:spPr bwMode="auto">
            <a:xfrm>
              <a:off x="-8579644" y="-6938963"/>
              <a:ext cx="344488" cy="319088"/>
            </a:xfrm>
            <a:custGeom>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3583"/>
            <p:cNvSpPr/>
            <p:nvPr/>
          </p:nvSpPr>
          <p:spPr bwMode="auto">
            <a:xfrm>
              <a:off x="-9982994" y="-7381875"/>
              <a:ext cx="1398588" cy="657225"/>
            </a:xfrm>
            <a:custGeom>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2">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3584"/>
            <p:cNvSpPr/>
            <p:nvPr/>
          </p:nvSpPr>
          <p:spPr bwMode="auto">
            <a:xfrm>
              <a:off x="-9071769" y="-8307388"/>
              <a:ext cx="401638" cy="490538"/>
            </a:xfrm>
            <a:custGeom>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3585"/>
            <p:cNvSpPr/>
            <p:nvPr/>
          </p:nvSpPr>
          <p:spPr bwMode="auto">
            <a:xfrm>
              <a:off x="-8632032" y="-8604250"/>
              <a:ext cx="963613" cy="495300"/>
            </a:xfrm>
            <a:custGeom>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3586"/>
            <p:cNvSpPr/>
            <p:nvPr/>
          </p:nvSpPr>
          <p:spPr bwMode="auto">
            <a:xfrm>
              <a:off x="-9220994" y="-7340600"/>
              <a:ext cx="1522413" cy="368300"/>
            </a:xfrm>
            <a:custGeom>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3587"/>
            <p:cNvSpPr/>
            <p:nvPr/>
          </p:nvSpPr>
          <p:spPr bwMode="auto">
            <a:xfrm>
              <a:off x="-9116219" y="-7442200"/>
              <a:ext cx="1343025" cy="360363"/>
            </a:xfrm>
            <a:custGeom>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3588"/>
            <p:cNvSpPr/>
            <p:nvPr/>
          </p:nvSpPr>
          <p:spPr bwMode="auto">
            <a:xfrm>
              <a:off x="-9097169" y="-8108950"/>
              <a:ext cx="1368425" cy="908050"/>
            </a:xfrm>
            <a:custGeom>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cxnLst>
                <a:cxn ang="0">
                  <a:pos x="T0" y="T1"/>
                </a:cxn>
                <a:cxn ang="0">
                  <a:pos x="T2" y="T3"/>
                </a:cxn>
                <a:cxn ang="0">
                  <a:pos x="T4" y="T5"/>
                </a:cxn>
                <a:cxn ang="0">
                  <a:pos x="T6" y="T7"/>
                </a:cxn>
                <a:cxn ang="0">
                  <a:pos x="T8" y="T9"/>
                </a:cxn>
                <a:cxn ang="0">
                  <a:pos x="T10" y="T11"/>
                </a:cxn>
                <a:cxn ang="0">
                  <a:pos x="T12" y="T13"/>
                </a:cxn>
              </a:cxnLst>
              <a:rect l="0" t="0" r="r" b="b"/>
              <a:pathLst>
                <a:path w="365" h="241">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3589"/>
            <p:cNvSpPr>
              <a:spLocks noEditPoints="1"/>
            </p:cNvSpPr>
            <p:nvPr/>
          </p:nvSpPr>
          <p:spPr bwMode="auto">
            <a:xfrm>
              <a:off x="-8670132" y="-7569200"/>
              <a:ext cx="198438" cy="198438"/>
            </a:xfrm>
            <a:custGeom>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3590"/>
            <p:cNvSpPr>
              <a:spLocks noEditPoints="1"/>
            </p:cNvSpPr>
            <p:nvPr/>
          </p:nvSpPr>
          <p:spPr bwMode="auto">
            <a:xfrm>
              <a:off x="-8628857" y="-7794625"/>
              <a:ext cx="184150" cy="180975"/>
            </a:xfrm>
            <a:custGeom>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3591"/>
            <p:cNvSpPr/>
            <p:nvPr/>
          </p:nvSpPr>
          <p:spPr bwMode="auto">
            <a:xfrm>
              <a:off x="-8095457" y="-7389813"/>
              <a:ext cx="300038" cy="203200"/>
            </a:xfrm>
            <a:custGeom>
              <a:gdLst>
                <a:gd name="T0" fmla="*/ 7 w 80"/>
                <a:gd name="T1" fmla="*/ 9 h 54"/>
                <a:gd name="T2" fmla="*/ 72 w 80"/>
                <a:gd name="T3" fmla="*/ 0 h 54"/>
                <a:gd name="T4" fmla="*/ 31 w 80"/>
                <a:gd name="T5" fmla="*/ 48 h 54"/>
                <a:gd name="T6" fmla="*/ 7 w 80"/>
                <a:gd name="T7" fmla="*/ 9 h 54"/>
              </a:gd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3592"/>
            <p:cNvSpPr/>
            <p:nvPr/>
          </p:nvSpPr>
          <p:spPr bwMode="auto">
            <a:xfrm>
              <a:off x="-8103394" y="-7513638"/>
              <a:ext cx="288925" cy="117475"/>
            </a:xfrm>
            <a:custGeom>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3593"/>
            <p:cNvSpPr/>
            <p:nvPr/>
          </p:nvSpPr>
          <p:spPr bwMode="auto">
            <a:xfrm>
              <a:off x="-8128794" y="-7489825"/>
              <a:ext cx="388938" cy="217488"/>
            </a:xfrm>
            <a:custGeom>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cxnLst>
                <a:cxn ang="0">
                  <a:pos x="T0" y="T1"/>
                </a:cxn>
                <a:cxn ang="0">
                  <a:pos x="T2" y="T3"/>
                </a:cxn>
                <a:cxn ang="0">
                  <a:pos x="T4" y="T5"/>
                </a:cxn>
                <a:cxn ang="0">
                  <a:pos x="T6" y="T7"/>
                </a:cxn>
                <a:cxn ang="0">
                  <a:pos x="T8" y="T9"/>
                </a:cxn>
                <a:cxn ang="0">
                  <a:pos x="T10" y="T11"/>
                </a:cxn>
              </a:cxnLst>
              <a:rect l="0" t="0" r="r" b="b"/>
              <a:pathLst>
                <a:path w="104" h="57">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3594"/>
            <p:cNvSpPr/>
            <p:nvPr/>
          </p:nvSpPr>
          <p:spPr bwMode="auto">
            <a:xfrm>
              <a:off x="-8865394" y="-8124825"/>
              <a:ext cx="420688" cy="323850"/>
            </a:xfrm>
            <a:custGeom>
              <a:gdLst>
                <a:gd name="T0" fmla="*/ 112 w 112"/>
                <a:gd name="T1" fmla="*/ 52 h 86"/>
                <a:gd name="T2" fmla="*/ 94 w 112"/>
                <a:gd name="T3" fmla="*/ 0 h 86"/>
                <a:gd name="T4" fmla="*/ 6 w 112"/>
                <a:gd name="T5" fmla="*/ 72 h 86"/>
                <a:gd name="T6" fmla="*/ 76 w 112"/>
                <a:gd name="T7" fmla="*/ 66 h 86"/>
                <a:gd name="T8" fmla="*/ 112 w 112"/>
                <a:gd name="T9" fmla="*/ 52 h 86"/>
              </a:gd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3595"/>
            <p:cNvSpPr/>
            <p:nvPr/>
          </p:nvSpPr>
          <p:spPr bwMode="auto">
            <a:xfrm>
              <a:off x="-8873332" y="-8672513"/>
              <a:ext cx="1157288" cy="830263"/>
            </a:xfrm>
            <a:custGeom>
              <a:gdLst>
                <a:gd name="T0" fmla="*/ 226 w 308"/>
                <a:gd name="T1" fmla="*/ 19 h 221"/>
                <a:gd name="T2" fmla="*/ 257 w 308"/>
                <a:gd name="T3" fmla="*/ 167 h 221"/>
                <a:gd name="T4" fmla="*/ 120 w 308"/>
                <a:gd name="T5" fmla="*/ 61 h 221"/>
                <a:gd name="T6" fmla="*/ 226 w 308"/>
                <a:gd name="T7" fmla="*/ 19 h 221"/>
              </a:gd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3596"/>
            <p:cNvSpPr/>
            <p:nvPr/>
          </p:nvSpPr>
          <p:spPr bwMode="auto">
            <a:xfrm>
              <a:off x="-8114507" y="-8042275"/>
              <a:ext cx="393700" cy="473075"/>
            </a:xfrm>
            <a:custGeom>
              <a:gdLst>
                <a:gd name="T0" fmla="*/ 62 w 105"/>
                <a:gd name="T1" fmla="*/ 0 h 126"/>
                <a:gd name="T2" fmla="*/ 0 w 105"/>
                <a:gd name="T3" fmla="*/ 43 h 126"/>
                <a:gd name="T4" fmla="*/ 58 w 105"/>
                <a:gd name="T5" fmla="*/ 94 h 126"/>
                <a:gd name="T6" fmla="*/ 62 w 105"/>
                <a:gd name="T7" fmla="*/ 0 h 126"/>
              </a:gdLst>
              <a:cxnLst>
                <a:cxn ang="0">
                  <a:pos x="T0" y="T1"/>
                </a:cxn>
                <a:cxn ang="0">
                  <a:pos x="T2" y="T3"/>
                </a:cxn>
                <a:cxn ang="0">
                  <a:pos x="T4" y="T5"/>
                </a:cxn>
                <a:cxn ang="0">
                  <a:pos x="T6" y="T7"/>
                </a:cxn>
              </a:cxnLst>
              <a:rect l="0" t="0" r="r" b="b"/>
              <a:pathLst>
                <a:path w="105" h="125">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3597"/>
            <p:cNvSpPr/>
            <p:nvPr/>
          </p:nvSpPr>
          <p:spPr bwMode="auto">
            <a:xfrm>
              <a:off x="-8722519" y="-8593138"/>
              <a:ext cx="915988" cy="671513"/>
            </a:xfrm>
            <a:custGeom>
              <a:gdLst>
                <a:gd name="T0" fmla="*/ 179 w 244"/>
                <a:gd name="T1" fmla="*/ 15 h 179"/>
                <a:gd name="T2" fmla="*/ 203 w 244"/>
                <a:gd name="T3" fmla="*/ 135 h 179"/>
                <a:gd name="T4" fmla="*/ 95 w 244"/>
                <a:gd name="T5" fmla="*/ 50 h 179"/>
                <a:gd name="T6" fmla="*/ 179 w 244"/>
                <a:gd name="T7" fmla="*/ 15 h 179"/>
              </a:gd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3598"/>
            <p:cNvSpPr/>
            <p:nvPr/>
          </p:nvSpPr>
          <p:spPr bwMode="auto">
            <a:xfrm>
              <a:off x="-8673307" y="-8405813"/>
              <a:ext cx="1185863" cy="1304925"/>
            </a:xfrm>
            <a:custGeom>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3599"/>
            <p:cNvSpPr/>
            <p:nvPr/>
          </p:nvSpPr>
          <p:spPr bwMode="auto">
            <a:xfrm>
              <a:off x="-8452644" y="-8424863"/>
              <a:ext cx="200025" cy="200025"/>
            </a:xfrm>
            <a:custGeom>
              <a:gdLst>
                <a:gd name="T0" fmla="*/ 29 w 53"/>
                <a:gd name="T1" fmla="*/ 2 h 53"/>
                <a:gd name="T2" fmla="*/ 1 w 53"/>
                <a:gd name="T3" fmla="*/ 23 h 53"/>
                <a:gd name="T4" fmla="*/ 23 w 53"/>
                <a:gd name="T5" fmla="*/ 51 h 53"/>
                <a:gd name="T6" fmla="*/ 51 w 53"/>
                <a:gd name="T7" fmla="*/ 30 h 53"/>
                <a:gd name="T8" fmla="*/ 29 w 53"/>
                <a:gd name="T9" fmla="*/ 2 h 53"/>
              </a:gdLst>
              <a:cxnLst>
                <a:cxn ang="0">
                  <a:pos x="T0" y="T1"/>
                </a:cxn>
                <a:cxn ang="0">
                  <a:pos x="T2" y="T3"/>
                </a:cxn>
                <a:cxn ang="0">
                  <a:pos x="T4" y="T5"/>
                </a:cxn>
                <a:cxn ang="0">
                  <a:pos x="T6" y="T7"/>
                </a:cxn>
                <a:cxn ang="0">
                  <a:pos x="T8" y="T9"/>
                </a:cxn>
              </a:cxnLst>
              <a:rect l="0" t="0" r="r" b="b"/>
              <a:pathLst>
                <a:path w="52" h="52">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3600"/>
            <p:cNvSpPr/>
            <p:nvPr/>
          </p:nvSpPr>
          <p:spPr bwMode="auto">
            <a:xfrm>
              <a:off x="-8073232" y="-8345488"/>
              <a:ext cx="203200" cy="198438"/>
            </a:xfrm>
            <a:custGeom>
              <a:gdLst>
                <a:gd name="T0" fmla="*/ 30 w 54"/>
                <a:gd name="T1" fmla="*/ 2 h 53"/>
                <a:gd name="T2" fmla="*/ 2 w 54"/>
                <a:gd name="T3" fmla="*/ 24 h 53"/>
                <a:gd name="T4" fmla="*/ 24 w 54"/>
                <a:gd name="T5" fmla="*/ 52 h 53"/>
                <a:gd name="T6" fmla="*/ 52 w 54"/>
                <a:gd name="T7" fmla="*/ 30 h 53"/>
                <a:gd name="T8" fmla="*/ 30 w 54"/>
                <a:gd name="T9" fmla="*/ 2 h 53"/>
              </a:gdLst>
              <a:cxnLst>
                <a:cxn ang="0">
                  <a:pos x="T0" y="T1"/>
                </a:cxn>
                <a:cxn ang="0">
                  <a:pos x="T2" y="T3"/>
                </a:cxn>
                <a:cxn ang="0">
                  <a:pos x="T4" y="T5"/>
                </a:cxn>
                <a:cxn ang="0">
                  <a:pos x="T6" y="T7"/>
                </a:cxn>
                <a:cxn ang="0">
                  <a:pos x="T8" y="T9"/>
                </a:cxn>
              </a:cxnLst>
              <a:rect l="0" t="0" r="r" b="b"/>
              <a:pathLst>
                <a:path w="54" h="52">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3601"/>
            <p:cNvSpPr/>
            <p:nvPr/>
          </p:nvSpPr>
          <p:spPr bwMode="auto">
            <a:xfrm>
              <a:off x="-8227219" y="-8510588"/>
              <a:ext cx="82550" cy="44450"/>
            </a:xfrm>
            <a:custGeom>
              <a:gdLst>
                <a:gd name="T0" fmla="*/ 22 w 22"/>
                <a:gd name="T1" fmla="*/ 8 h 12"/>
                <a:gd name="T2" fmla="*/ 10 w 22"/>
                <a:gd name="T3" fmla="*/ 0 h 12"/>
                <a:gd name="T4" fmla="*/ 2 w 22"/>
                <a:gd name="T5" fmla="*/ 11 h 12"/>
                <a:gd name="T6" fmla="*/ 13 w 22"/>
                <a:gd name="T7" fmla="*/ 5 h 12"/>
                <a:gd name="T8" fmla="*/ 22 w 22"/>
                <a:gd name="T9" fmla="*/ 8 h 12"/>
              </a:gd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3602"/>
            <p:cNvSpPr/>
            <p:nvPr/>
          </p:nvSpPr>
          <p:spPr bwMode="auto">
            <a:xfrm>
              <a:off x="-8081169" y="-8480425"/>
              <a:ext cx="76200" cy="71438"/>
            </a:xfrm>
            <a:custGeom>
              <a:gdLst>
                <a:gd name="T0" fmla="*/ 18 w 20"/>
                <a:gd name="T1" fmla="*/ 16 h 19"/>
                <a:gd name="T2" fmla="*/ 13 w 20"/>
                <a:gd name="T3" fmla="*/ 3 h 19"/>
                <a:gd name="T4" fmla="*/ 0 w 20"/>
                <a:gd name="T5" fmla="*/ 6 h 19"/>
                <a:gd name="T6" fmla="*/ 13 w 20"/>
                <a:gd name="T7" fmla="*/ 8 h 19"/>
                <a:gd name="T8" fmla="*/ 18 w 20"/>
                <a:gd name="T9" fmla="*/ 16 h 19"/>
              </a:gd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3603"/>
            <p:cNvSpPr/>
            <p:nvPr/>
          </p:nvSpPr>
          <p:spPr bwMode="auto">
            <a:xfrm>
              <a:off x="-8714582" y="-8435975"/>
              <a:ext cx="596900" cy="330200"/>
            </a:xfrm>
            <a:custGeom>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3604"/>
            <p:cNvSpPr/>
            <p:nvPr/>
          </p:nvSpPr>
          <p:spPr bwMode="auto">
            <a:xfrm>
              <a:off x="-8241507" y="-8356600"/>
              <a:ext cx="619125" cy="366713"/>
            </a:xfrm>
            <a:custGeom>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3605"/>
            <p:cNvSpPr/>
            <p:nvPr/>
          </p:nvSpPr>
          <p:spPr bwMode="auto">
            <a:xfrm>
              <a:off x="-8241507" y="-8166100"/>
              <a:ext cx="77788" cy="112713"/>
            </a:xfrm>
            <a:custGeom>
              <a:gdLst>
                <a:gd name="T0" fmla="*/ 11 w 21"/>
                <a:gd name="T1" fmla="*/ 0 h 30"/>
                <a:gd name="T2" fmla="*/ 0 w 21"/>
                <a:gd name="T3" fmla="*/ 14 h 30"/>
                <a:gd name="T4" fmla="*/ 9 w 21"/>
                <a:gd name="T5" fmla="*/ 29 h 30"/>
                <a:gd name="T6" fmla="*/ 20 w 21"/>
                <a:gd name="T7" fmla="*/ 15 h 30"/>
                <a:gd name="T8" fmla="*/ 11 w 21"/>
                <a:gd name="T9" fmla="*/ 0 h 30"/>
              </a:gd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3606"/>
            <p:cNvSpPr/>
            <p:nvPr/>
          </p:nvSpPr>
          <p:spPr bwMode="auto">
            <a:xfrm>
              <a:off x="-8246269" y="-8169275"/>
              <a:ext cx="82550" cy="115888"/>
            </a:xfrm>
            <a:custGeom>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3607"/>
            <p:cNvSpPr/>
            <p:nvPr/>
          </p:nvSpPr>
          <p:spPr bwMode="auto">
            <a:xfrm>
              <a:off x="-8516144" y="-8507413"/>
              <a:ext cx="120650" cy="120650"/>
            </a:xfrm>
            <a:custGeom>
              <a:gdLst>
                <a:gd name="T0" fmla="*/ 18 w 32"/>
                <a:gd name="T1" fmla="*/ 1 h 32"/>
                <a:gd name="T2" fmla="*/ 2 w 32"/>
                <a:gd name="T3" fmla="*/ 14 h 32"/>
                <a:gd name="T4" fmla="*/ 15 w 32"/>
                <a:gd name="T5" fmla="*/ 31 h 32"/>
                <a:gd name="T6" fmla="*/ 31 w 32"/>
                <a:gd name="T7" fmla="*/ 18 h 32"/>
                <a:gd name="T8" fmla="*/ 18 w 32"/>
                <a:gd name="T9" fmla="*/ 1 h 32"/>
              </a:gd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3608"/>
            <p:cNvSpPr/>
            <p:nvPr/>
          </p:nvSpPr>
          <p:spPr bwMode="auto">
            <a:xfrm>
              <a:off x="-8279607" y="-8078788"/>
              <a:ext cx="123825" cy="93663"/>
            </a:xfrm>
            <a:custGeom>
              <a:gdLst>
                <a:gd name="T0" fmla="*/ 33 w 33"/>
                <a:gd name="T1" fmla="*/ 6 h 25"/>
                <a:gd name="T2" fmla="*/ 4 w 33"/>
                <a:gd name="T3" fmla="*/ 0 h 25"/>
                <a:gd name="T4" fmla="*/ 17 w 33"/>
                <a:gd name="T5" fmla="*/ 10 h 25"/>
                <a:gd name="T6" fmla="*/ 33 w 33"/>
                <a:gd name="T7" fmla="*/ 6 h 25"/>
              </a:gd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3609"/>
            <p:cNvSpPr/>
            <p:nvPr/>
          </p:nvSpPr>
          <p:spPr bwMode="auto">
            <a:xfrm>
              <a:off x="-8257382" y="-8147050"/>
              <a:ext cx="120650" cy="63500"/>
            </a:xfrm>
            <a:custGeom>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3610"/>
            <p:cNvSpPr/>
            <p:nvPr/>
          </p:nvSpPr>
          <p:spPr bwMode="auto">
            <a:xfrm>
              <a:off x="-8158957" y="-8128000"/>
              <a:ext cx="33338" cy="30163"/>
            </a:xfrm>
            <a:custGeom>
              <a:gdLst>
                <a:gd name="T0" fmla="*/ 0 w 9"/>
                <a:gd name="T1" fmla="*/ 2 h 8"/>
                <a:gd name="T2" fmla="*/ 4 w 9"/>
                <a:gd name="T3" fmla="*/ 8 h 8"/>
                <a:gd name="T4" fmla="*/ 4 w 9"/>
                <a:gd name="T5" fmla="*/ 4 h 8"/>
                <a:gd name="T6" fmla="*/ 0 w 9"/>
                <a:gd name="T7" fmla="*/ 2 h 8"/>
              </a:gd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3611"/>
            <p:cNvSpPr/>
            <p:nvPr/>
          </p:nvSpPr>
          <p:spPr bwMode="auto">
            <a:xfrm>
              <a:off x="-8265319" y="-8158163"/>
              <a:ext cx="30163" cy="30163"/>
            </a:xfrm>
            <a:custGeom>
              <a:gdLst>
                <a:gd name="T0" fmla="*/ 3 w 8"/>
                <a:gd name="T1" fmla="*/ 8 h 8"/>
                <a:gd name="T2" fmla="*/ 8 w 8"/>
                <a:gd name="T3" fmla="*/ 4 h 8"/>
                <a:gd name="T4" fmla="*/ 4 w 8"/>
                <a:gd name="T5" fmla="*/ 5 h 8"/>
                <a:gd name="T6" fmla="*/ 3 w 8"/>
                <a:gd name="T7" fmla="*/ 8 h 8"/>
              </a:gd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3612"/>
            <p:cNvSpPr>
              <a:spLocks noEditPoints="1"/>
            </p:cNvSpPr>
            <p:nvPr/>
          </p:nvSpPr>
          <p:spPr bwMode="auto">
            <a:xfrm>
              <a:off x="-8197057" y="-9088438"/>
              <a:ext cx="1001713" cy="952500"/>
            </a:xfrm>
            <a:custGeom>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3613"/>
            <p:cNvSpPr/>
            <p:nvPr/>
          </p:nvSpPr>
          <p:spPr bwMode="auto">
            <a:xfrm>
              <a:off x="-8411369" y="-8713788"/>
              <a:ext cx="747713" cy="311150"/>
            </a:xfrm>
            <a:custGeom>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3614"/>
            <p:cNvSpPr>
              <a:spLocks noEditPoints="1"/>
            </p:cNvSpPr>
            <p:nvPr/>
          </p:nvSpPr>
          <p:spPr bwMode="auto">
            <a:xfrm>
              <a:off x="-9090819" y="-7302500"/>
              <a:ext cx="1276350" cy="201613"/>
            </a:xfrm>
            <a:custGeom>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3615"/>
            <p:cNvSpPr>
              <a:spLocks noEditPoints="1"/>
            </p:cNvSpPr>
            <p:nvPr/>
          </p:nvSpPr>
          <p:spPr bwMode="auto">
            <a:xfrm>
              <a:off x="-9071769" y="-7392988"/>
              <a:ext cx="1273175" cy="217488"/>
            </a:xfrm>
            <a:custGeom>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3616"/>
            <p:cNvSpPr>
              <a:spLocks noEditPoints="1"/>
            </p:cNvSpPr>
            <p:nvPr/>
          </p:nvSpPr>
          <p:spPr bwMode="auto">
            <a:xfrm>
              <a:off x="-8797132" y="-7354888"/>
              <a:ext cx="374650" cy="288925"/>
            </a:xfrm>
            <a:custGeom>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3617"/>
            <p:cNvSpPr/>
            <p:nvPr/>
          </p:nvSpPr>
          <p:spPr bwMode="auto">
            <a:xfrm>
              <a:off x="-8482807" y="-8472488"/>
              <a:ext cx="63500" cy="58738"/>
            </a:xfrm>
            <a:custGeom>
              <a:gdLst>
                <a:gd name="T0" fmla="*/ 9 w 17"/>
                <a:gd name="T1" fmla="*/ 0 h 16"/>
                <a:gd name="T2" fmla="*/ 1 w 17"/>
                <a:gd name="T3" fmla="*/ 7 h 16"/>
                <a:gd name="T4" fmla="*/ 7 w 17"/>
                <a:gd name="T5" fmla="*/ 16 h 16"/>
                <a:gd name="T6" fmla="*/ 16 w 17"/>
                <a:gd name="T7" fmla="*/ 9 h 16"/>
                <a:gd name="T8" fmla="*/ 9 w 17"/>
                <a:gd name="T9" fmla="*/ 0 h 16"/>
              </a:gd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3618"/>
            <p:cNvSpPr/>
            <p:nvPr/>
          </p:nvSpPr>
          <p:spPr bwMode="auto">
            <a:xfrm>
              <a:off x="-7863682" y="-8402638"/>
              <a:ext cx="128588" cy="123825"/>
            </a:xfrm>
            <a:custGeom>
              <a:gdLst>
                <a:gd name="T0" fmla="*/ 19 w 34"/>
                <a:gd name="T1" fmla="*/ 1 h 33"/>
                <a:gd name="T2" fmla="*/ 1 w 34"/>
                <a:gd name="T3" fmla="*/ 14 h 33"/>
                <a:gd name="T4" fmla="*/ 15 w 34"/>
                <a:gd name="T5" fmla="*/ 32 h 33"/>
                <a:gd name="T6" fmla="*/ 32 w 34"/>
                <a:gd name="T7" fmla="*/ 19 h 33"/>
                <a:gd name="T8" fmla="*/ 19 w 34"/>
                <a:gd name="T9" fmla="*/ 1 h 33"/>
              </a:gd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3619"/>
            <p:cNvSpPr/>
            <p:nvPr/>
          </p:nvSpPr>
          <p:spPr bwMode="auto">
            <a:xfrm>
              <a:off x="-8290719" y="-8593138"/>
              <a:ext cx="123825" cy="74613"/>
            </a:xfrm>
            <a:custGeom>
              <a:gdLst>
                <a:gd name="T0" fmla="*/ 32 w 33"/>
                <a:gd name="T1" fmla="*/ 5 h 20"/>
                <a:gd name="T2" fmla="*/ 4 w 33"/>
                <a:gd name="T3" fmla="*/ 18 h 20"/>
                <a:gd name="T4" fmla="*/ 16 w 33"/>
                <a:gd name="T5" fmla="*/ 3 h 20"/>
                <a:gd name="T6" fmla="*/ 32 w 33"/>
                <a:gd name="T7" fmla="*/ 5 h 20"/>
              </a:gd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3620"/>
            <p:cNvSpPr/>
            <p:nvPr/>
          </p:nvSpPr>
          <p:spPr bwMode="auto">
            <a:xfrm>
              <a:off x="-8039894" y="-8551863"/>
              <a:ext cx="120650" cy="90488"/>
            </a:xfrm>
            <a:custGeom>
              <a:gdLst>
                <a:gd name="T0" fmla="*/ 1 w 32"/>
                <a:gd name="T1" fmla="*/ 4 h 24"/>
                <a:gd name="T2" fmla="*/ 26 w 32"/>
                <a:gd name="T3" fmla="*/ 22 h 24"/>
                <a:gd name="T4" fmla="*/ 17 w 32"/>
                <a:gd name="T5" fmla="*/ 5 h 24"/>
                <a:gd name="T6" fmla="*/ 1 w 32"/>
                <a:gd name="T7" fmla="*/ 4 h 24"/>
              </a:gd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3621"/>
            <p:cNvSpPr/>
            <p:nvPr/>
          </p:nvSpPr>
          <p:spPr bwMode="auto">
            <a:xfrm>
              <a:off x="-8182769" y="-8455025"/>
              <a:ext cx="87313" cy="41275"/>
            </a:xfrm>
            <a:custGeom>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3623"/>
            <p:cNvSpPr/>
            <p:nvPr/>
          </p:nvSpPr>
          <p:spPr bwMode="auto">
            <a:xfrm>
              <a:off x="-8265319" y="-8477251"/>
              <a:ext cx="101600" cy="98425"/>
            </a:xfrm>
            <a:custGeom>
              <a:gdLst>
                <a:gd name="T0" fmla="*/ 15 w 27"/>
                <a:gd name="T1" fmla="*/ 1 h 26"/>
                <a:gd name="T2" fmla="*/ 1 w 27"/>
                <a:gd name="T3" fmla="*/ 12 h 26"/>
                <a:gd name="T4" fmla="*/ 13 w 27"/>
                <a:gd name="T5" fmla="*/ 26 h 26"/>
                <a:gd name="T6" fmla="*/ 27 w 27"/>
                <a:gd name="T7" fmla="*/ 14 h 26"/>
                <a:gd name="T8" fmla="*/ 15 w 27"/>
                <a:gd name="T9" fmla="*/ 1 h 26"/>
              </a:gd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3624"/>
            <p:cNvSpPr/>
            <p:nvPr/>
          </p:nvSpPr>
          <p:spPr bwMode="auto">
            <a:xfrm>
              <a:off x="-8257381" y="-8480426"/>
              <a:ext cx="57150" cy="119063"/>
            </a:xfrm>
            <a:custGeom>
              <a:gdLst>
                <a:gd name="T0" fmla="*/ 0 w 36"/>
                <a:gd name="T1" fmla="*/ 7 h 75"/>
                <a:gd name="T2" fmla="*/ 10 w 36"/>
                <a:gd name="T3" fmla="*/ 0 h 75"/>
                <a:gd name="T4" fmla="*/ 36 w 36"/>
                <a:gd name="T5" fmla="*/ 73 h 75"/>
                <a:gd name="T6" fmla="*/ 21 w 36"/>
                <a:gd name="T7" fmla="*/ 75 h 75"/>
                <a:gd name="T8" fmla="*/ 0 w 36"/>
                <a:gd name="T9" fmla="*/ 7 h 75"/>
              </a:gd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3625"/>
            <p:cNvSpPr/>
            <p:nvPr/>
          </p:nvSpPr>
          <p:spPr bwMode="auto">
            <a:xfrm>
              <a:off x="-8227219" y="-8480426"/>
              <a:ext cx="44450" cy="104775"/>
            </a:xfrm>
            <a:custGeom>
              <a:gdLst>
                <a:gd name="T0" fmla="*/ 5 w 28"/>
                <a:gd name="T1" fmla="*/ 0 h 66"/>
                <a:gd name="T2" fmla="*/ 0 w 28"/>
                <a:gd name="T3" fmla="*/ 0 h 66"/>
                <a:gd name="T4" fmla="*/ 21 w 28"/>
                <a:gd name="T5" fmla="*/ 66 h 66"/>
                <a:gd name="T6" fmla="*/ 28 w 28"/>
                <a:gd name="T7" fmla="*/ 64 h 66"/>
                <a:gd name="T8" fmla="*/ 5 w 28"/>
                <a:gd name="T9" fmla="*/ 0 h 66"/>
              </a:gd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3626"/>
            <p:cNvSpPr/>
            <p:nvPr/>
          </p:nvSpPr>
          <p:spPr bwMode="auto">
            <a:xfrm>
              <a:off x="-8122444" y="-8439151"/>
              <a:ext cx="104775" cy="101600"/>
            </a:xfrm>
            <a:custGeom>
              <a:gdLst>
                <a:gd name="T0" fmla="*/ 15 w 28"/>
                <a:gd name="T1" fmla="*/ 0 h 27"/>
                <a:gd name="T2" fmla="*/ 1 w 28"/>
                <a:gd name="T3" fmla="*/ 12 h 27"/>
                <a:gd name="T4" fmla="*/ 13 w 28"/>
                <a:gd name="T5" fmla="*/ 26 h 27"/>
                <a:gd name="T6" fmla="*/ 27 w 28"/>
                <a:gd name="T7" fmla="*/ 14 h 27"/>
                <a:gd name="T8" fmla="*/ 15 w 28"/>
                <a:gd name="T9" fmla="*/ 0 h 27"/>
              </a:gd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3627"/>
            <p:cNvSpPr/>
            <p:nvPr/>
          </p:nvSpPr>
          <p:spPr bwMode="auto">
            <a:xfrm>
              <a:off x="-8114506" y="-8443913"/>
              <a:ext cx="55563" cy="120650"/>
            </a:xfrm>
            <a:custGeom>
              <a:gdLst>
                <a:gd name="T0" fmla="*/ 0 w 35"/>
                <a:gd name="T1" fmla="*/ 8 h 76"/>
                <a:gd name="T2" fmla="*/ 9 w 35"/>
                <a:gd name="T3" fmla="*/ 0 h 76"/>
                <a:gd name="T4" fmla="*/ 35 w 35"/>
                <a:gd name="T5" fmla="*/ 76 h 76"/>
                <a:gd name="T6" fmla="*/ 24 w 35"/>
                <a:gd name="T7" fmla="*/ 76 h 76"/>
                <a:gd name="T8" fmla="*/ 0 w 35"/>
                <a:gd name="T9" fmla="*/ 8 h 76"/>
              </a:gd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3628"/>
            <p:cNvSpPr/>
            <p:nvPr/>
          </p:nvSpPr>
          <p:spPr bwMode="auto">
            <a:xfrm>
              <a:off x="-8084344" y="-8447088"/>
              <a:ext cx="44450" cy="112713"/>
            </a:xfrm>
            <a:custGeom>
              <a:gdLst>
                <a:gd name="T0" fmla="*/ 7 w 28"/>
                <a:gd name="T1" fmla="*/ 2 h 71"/>
                <a:gd name="T2" fmla="*/ 0 w 28"/>
                <a:gd name="T3" fmla="*/ 0 h 71"/>
                <a:gd name="T4" fmla="*/ 24 w 28"/>
                <a:gd name="T5" fmla="*/ 71 h 71"/>
                <a:gd name="T6" fmla="*/ 28 w 28"/>
                <a:gd name="T7" fmla="*/ 66 h 71"/>
                <a:gd name="T8" fmla="*/ 7 w 28"/>
                <a:gd name="T9" fmla="*/ 2 h 71"/>
              </a:gd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3629"/>
            <p:cNvSpPr/>
            <p:nvPr/>
          </p:nvSpPr>
          <p:spPr bwMode="auto">
            <a:xfrm>
              <a:off x="-7844631" y="-8372476"/>
              <a:ext cx="63500" cy="65088"/>
            </a:xfrm>
            <a:custGeom>
              <a:gdLst>
                <a:gd name="T0" fmla="*/ 9 w 17"/>
                <a:gd name="T1" fmla="*/ 1 h 17"/>
                <a:gd name="T2" fmla="*/ 1 w 17"/>
                <a:gd name="T3" fmla="*/ 8 h 17"/>
                <a:gd name="T4" fmla="*/ 7 w 17"/>
                <a:gd name="T5" fmla="*/ 17 h 17"/>
                <a:gd name="T6" fmla="*/ 16 w 17"/>
                <a:gd name="T7" fmla="*/ 10 h 17"/>
                <a:gd name="T8" fmla="*/ 9 w 17"/>
                <a:gd name="T9" fmla="*/ 1 h 17"/>
              </a:gd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3630"/>
            <p:cNvSpPr/>
            <p:nvPr/>
          </p:nvSpPr>
          <p:spPr bwMode="auto">
            <a:xfrm>
              <a:off x="-8246269" y="-8416926"/>
              <a:ext cx="176213" cy="176213"/>
            </a:xfrm>
            <a:custGeom>
              <a:gdLst>
                <a:gd name="T0" fmla="*/ 28 w 47"/>
                <a:gd name="T1" fmla="*/ 2 h 47"/>
                <a:gd name="T2" fmla="*/ 2 w 47"/>
                <a:gd name="T3" fmla="*/ 20 h 47"/>
                <a:gd name="T4" fmla="*/ 20 w 47"/>
                <a:gd name="T5" fmla="*/ 45 h 47"/>
                <a:gd name="T6" fmla="*/ 45 w 47"/>
                <a:gd name="T7" fmla="*/ 28 h 47"/>
                <a:gd name="T8" fmla="*/ 28 w 47"/>
                <a:gd name="T9" fmla="*/ 2 h 47"/>
              </a:gd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3631"/>
            <p:cNvSpPr/>
            <p:nvPr/>
          </p:nvSpPr>
          <p:spPr bwMode="auto">
            <a:xfrm>
              <a:off x="-8152606" y="-8378826"/>
              <a:ext cx="57150" cy="55563"/>
            </a:xfrm>
            <a:custGeom>
              <a:gdLst>
                <a:gd name="T0" fmla="*/ 9 w 15"/>
                <a:gd name="T1" fmla="*/ 1 h 15"/>
                <a:gd name="T2" fmla="*/ 1 w 15"/>
                <a:gd name="T3" fmla="*/ 7 h 15"/>
                <a:gd name="T4" fmla="*/ 6 w 15"/>
                <a:gd name="T5" fmla="*/ 15 h 15"/>
                <a:gd name="T6" fmla="*/ 15 w 15"/>
                <a:gd name="T7" fmla="*/ 9 h 15"/>
                <a:gd name="T8" fmla="*/ 9 w 15"/>
                <a:gd name="T9" fmla="*/ 1 h 15"/>
              </a:gd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3632"/>
            <p:cNvSpPr/>
            <p:nvPr/>
          </p:nvSpPr>
          <p:spPr bwMode="auto">
            <a:xfrm>
              <a:off x="-8287544" y="-8361363"/>
              <a:ext cx="101600" cy="101600"/>
            </a:xfrm>
            <a:custGeom>
              <a:gdLst>
                <a:gd name="T0" fmla="*/ 16 w 27"/>
                <a:gd name="T1" fmla="*/ 1 h 27"/>
                <a:gd name="T2" fmla="*/ 1 w 27"/>
                <a:gd name="T3" fmla="*/ 11 h 27"/>
                <a:gd name="T4" fmla="*/ 11 w 27"/>
                <a:gd name="T5" fmla="*/ 26 h 27"/>
                <a:gd name="T6" fmla="*/ 26 w 27"/>
                <a:gd name="T7" fmla="*/ 16 h 27"/>
                <a:gd name="T8" fmla="*/ 16 w 27"/>
                <a:gd name="T9" fmla="*/ 1 h 27"/>
              </a:gd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3633"/>
            <p:cNvSpPr/>
            <p:nvPr/>
          </p:nvSpPr>
          <p:spPr bwMode="auto">
            <a:xfrm>
              <a:off x="-8152606" y="-8331201"/>
              <a:ext cx="101600" cy="98425"/>
            </a:xfrm>
            <a:custGeom>
              <a:gdLst>
                <a:gd name="T0" fmla="*/ 16 w 27"/>
                <a:gd name="T1" fmla="*/ 1 h 26"/>
                <a:gd name="T2" fmla="*/ 1 w 27"/>
                <a:gd name="T3" fmla="*/ 11 h 26"/>
                <a:gd name="T4" fmla="*/ 11 w 27"/>
                <a:gd name="T5" fmla="*/ 25 h 26"/>
                <a:gd name="T6" fmla="*/ 26 w 27"/>
                <a:gd name="T7" fmla="*/ 15 h 26"/>
                <a:gd name="T8" fmla="*/ 16 w 27"/>
                <a:gd name="T9" fmla="*/ 1 h 26"/>
              </a:gd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3634"/>
            <p:cNvSpPr/>
            <p:nvPr/>
          </p:nvSpPr>
          <p:spPr bwMode="auto">
            <a:xfrm>
              <a:off x="-8265319" y="-8289926"/>
              <a:ext cx="46038" cy="19050"/>
            </a:xfrm>
            <a:custGeom>
              <a:gdLst>
                <a:gd name="T0" fmla="*/ 6 w 12"/>
                <a:gd name="T1" fmla="*/ 1 h 5"/>
                <a:gd name="T2" fmla="*/ 0 w 12"/>
                <a:gd name="T3" fmla="*/ 1 h 5"/>
                <a:gd name="T4" fmla="*/ 6 w 12"/>
                <a:gd name="T5" fmla="*/ 4 h 5"/>
                <a:gd name="T6" fmla="*/ 12 w 12"/>
                <a:gd name="T7" fmla="*/ 4 h 5"/>
                <a:gd name="T8" fmla="*/ 6 w 12"/>
                <a:gd name="T9" fmla="*/ 1 h 5"/>
              </a:gd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3635"/>
            <p:cNvSpPr/>
            <p:nvPr/>
          </p:nvSpPr>
          <p:spPr bwMode="auto">
            <a:xfrm>
              <a:off x="-8128794" y="-8262938"/>
              <a:ext cx="47625" cy="19050"/>
            </a:xfrm>
            <a:custGeom>
              <a:gdLst>
                <a:gd name="T0" fmla="*/ 7 w 13"/>
                <a:gd name="T1" fmla="*/ 1 h 5"/>
                <a:gd name="T2" fmla="*/ 0 w 13"/>
                <a:gd name="T3" fmla="*/ 1 h 5"/>
                <a:gd name="T4" fmla="*/ 6 w 13"/>
                <a:gd name="T5" fmla="*/ 4 h 5"/>
                <a:gd name="T6" fmla="*/ 12 w 13"/>
                <a:gd name="T7" fmla="*/ 4 h 5"/>
                <a:gd name="T8" fmla="*/ 7 w 13"/>
                <a:gd name="T9" fmla="*/ 1 h 5"/>
              </a:gd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3636"/>
            <p:cNvSpPr/>
            <p:nvPr/>
          </p:nvSpPr>
          <p:spPr bwMode="auto">
            <a:xfrm>
              <a:off x="-9151144" y="-7591426"/>
              <a:ext cx="274638" cy="239713"/>
            </a:xfrm>
            <a:custGeom>
              <a:gdLst>
                <a:gd name="T0" fmla="*/ 73 w 73"/>
                <a:gd name="T1" fmla="*/ 26 h 64"/>
                <a:gd name="T2" fmla="*/ 13 w 73"/>
                <a:gd name="T3" fmla="*/ 0 h 64"/>
                <a:gd name="T4" fmla="*/ 38 w 73"/>
                <a:gd name="T5" fmla="*/ 57 h 64"/>
                <a:gd name="T6" fmla="*/ 73 w 73"/>
                <a:gd name="T7" fmla="*/ 26 h 64"/>
              </a:gd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3637"/>
            <p:cNvSpPr/>
            <p:nvPr/>
          </p:nvSpPr>
          <p:spPr bwMode="auto">
            <a:xfrm>
              <a:off x="-9090819" y="-7693026"/>
              <a:ext cx="255588" cy="168275"/>
            </a:xfrm>
            <a:custGeom>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3638"/>
            <p:cNvSpPr/>
            <p:nvPr/>
          </p:nvSpPr>
          <p:spPr bwMode="auto">
            <a:xfrm>
              <a:off x="-9187656" y="-7689851"/>
              <a:ext cx="390525" cy="258763"/>
            </a:xfrm>
            <a:custGeom>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3639"/>
            <p:cNvSpPr/>
            <p:nvPr/>
          </p:nvSpPr>
          <p:spPr bwMode="auto">
            <a:xfrm>
              <a:off x="-8928894" y="-8656638"/>
              <a:ext cx="203200" cy="231775"/>
            </a:xfrm>
            <a:custGeom>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3640"/>
            <p:cNvSpPr/>
            <p:nvPr/>
          </p:nvSpPr>
          <p:spPr bwMode="auto">
            <a:xfrm>
              <a:off x="-9052719" y="-8450263"/>
              <a:ext cx="239713" cy="360363"/>
            </a:xfrm>
            <a:custGeom>
              <a:gdLst>
                <a:gd name="T0" fmla="*/ 40 w 64"/>
                <a:gd name="T1" fmla="*/ 0 h 96"/>
                <a:gd name="T2" fmla="*/ 0 w 64"/>
                <a:gd name="T3" fmla="*/ 80 h 96"/>
                <a:gd name="T4" fmla="*/ 49 w 64"/>
                <a:gd name="T5" fmla="*/ 92 h 96"/>
                <a:gd name="T6" fmla="*/ 64 w 64"/>
                <a:gd name="T7" fmla="*/ 6 h 96"/>
                <a:gd name="T8" fmla="*/ 40 w 64"/>
                <a:gd name="T9" fmla="*/ 0 h 96"/>
              </a:gd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3641"/>
            <p:cNvSpPr/>
            <p:nvPr/>
          </p:nvSpPr>
          <p:spPr bwMode="auto">
            <a:xfrm>
              <a:off x="-7473156" y="-9126538"/>
              <a:ext cx="139700" cy="139700"/>
            </a:xfrm>
            <a:custGeom>
              <a:gdLst>
                <a:gd name="T0" fmla="*/ 20 w 37"/>
                <a:gd name="T1" fmla="*/ 1 h 37"/>
                <a:gd name="T2" fmla="*/ 36 w 37"/>
                <a:gd name="T3" fmla="*/ 20 h 37"/>
                <a:gd name="T4" fmla="*/ 17 w 37"/>
                <a:gd name="T5" fmla="*/ 36 h 37"/>
                <a:gd name="T6" fmla="*/ 1 w 37"/>
                <a:gd name="T7" fmla="*/ 16 h 37"/>
                <a:gd name="T8" fmla="*/ 20 w 37"/>
                <a:gd name="T9" fmla="*/ 1 h 37"/>
              </a:gd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3642"/>
            <p:cNvSpPr/>
            <p:nvPr/>
          </p:nvSpPr>
          <p:spPr bwMode="auto">
            <a:xfrm>
              <a:off x="-7442994" y="-9099551"/>
              <a:ext cx="93663" cy="93663"/>
            </a:xfrm>
            <a:custGeom>
              <a:gdLst>
                <a:gd name="T0" fmla="*/ 14 w 25"/>
                <a:gd name="T1" fmla="*/ 1 h 25"/>
                <a:gd name="T2" fmla="*/ 24 w 25"/>
                <a:gd name="T3" fmla="*/ 14 h 25"/>
                <a:gd name="T4" fmla="*/ 11 w 25"/>
                <a:gd name="T5" fmla="*/ 24 h 25"/>
                <a:gd name="T6" fmla="*/ 1 w 25"/>
                <a:gd name="T7" fmla="*/ 11 h 25"/>
                <a:gd name="T8" fmla="*/ 14 w 25"/>
                <a:gd name="T9" fmla="*/ 1 h 25"/>
              </a:gd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3643"/>
            <p:cNvSpPr/>
            <p:nvPr/>
          </p:nvSpPr>
          <p:spPr bwMode="auto">
            <a:xfrm>
              <a:off x="-10257631" y="-7381876"/>
              <a:ext cx="1576388" cy="1208088"/>
            </a:xfrm>
            <a:custGeom>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3644"/>
            <p:cNvSpPr/>
            <p:nvPr/>
          </p:nvSpPr>
          <p:spPr bwMode="auto">
            <a:xfrm>
              <a:off x="-9608344" y="-6327776"/>
              <a:ext cx="1295400" cy="547688"/>
            </a:xfrm>
            <a:custGeom>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3645"/>
            <p:cNvSpPr/>
            <p:nvPr/>
          </p:nvSpPr>
          <p:spPr bwMode="auto">
            <a:xfrm>
              <a:off x="-9619456" y="-6350001"/>
              <a:ext cx="1295400" cy="550863"/>
            </a:xfrm>
            <a:custGeom>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3646"/>
            <p:cNvSpPr/>
            <p:nvPr/>
          </p:nvSpPr>
          <p:spPr bwMode="auto">
            <a:xfrm>
              <a:off x="-10208419" y="-6567488"/>
              <a:ext cx="1290638" cy="550863"/>
            </a:xfrm>
            <a:custGeom>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3647"/>
            <p:cNvSpPr/>
            <p:nvPr/>
          </p:nvSpPr>
          <p:spPr bwMode="auto">
            <a:xfrm>
              <a:off x="-10219531" y="-6586538"/>
              <a:ext cx="1290638" cy="547688"/>
            </a:xfrm>
            <a:custGeom>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3648"/>
            <p:cNvSpPr/>
            <p:nvPr/>
          </p:nvSpPr>
          <p:spPr bwMode="auto">
            <a:xfrm>
              <a:off x="-9124156" y="-7842251"/>
              <a:ext cx="1733550" cy="1792288"/>
            </a:xfrm>
            <a:custGeom>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3649"/>
            <p:cNvSpPr/>
            <p:nvPr/>
          </p:nvSpPr>
          <p:spPr bwMode="auto">
            <a:xfrm>
              <a:off x="-9079706" y="-7835901"/>
              <a:ext cx="1735138" cy="1793875"/>
            </a:xfrm>
            <a:custGeom>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3650"/>
            <p:cNvSpPr/>
            <p:nvPr/>
          </p:nvSpPr>
          <p:spPr bwMode="auto">
            <a:xfrm>
              <a:off x="-10310019" y="-7580313"/>
              <a:ext cx="1812925" cy="1450975"/>
            </a:xfrm>
            <a:custGeom>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cxnLst>
                <a:cxn ang="0">
                  <a:pos x="T0" y="T1"/>
                </a:cxn>
                <a:cxn ang="0">
                  <a:pos x="T2" y="T3"/>
                </a:cxn>
                <a:cxn ang="0">
                  <a:pos x="T4" y="T5"/>
                </a:cxn>
                <a:cxn ang="0">
                  <a:pos x="T6" y="T7"/>
                </a:cxn>
                <a:cxn ang="0">
                  <a:pos x="T8" y="T9"/>
                </a:cxn>
                <a:cxn ang="0">
                  <a:pos x="T10" y="T11"/>
                </a:cxn>
                <a:cxn ang="0">
                  <a:pos x="T12" y="T13"/>
                </a:cxn>
              </a:cxnLst>
              <a:rect l="0" t="0" r="r" b="b"/>
              <a:pathLst>
                <a:path w="482"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3651"/>
            <p:cNvSpPr/>
            <p:nvPr/>
          </p:nvSpPr>
          <p:spPr bwMode="auto">
            <a:xfrm>
              <a:off x="-10354469" y="-7572376"/>
              <a:ext cx="1811338" cy="1525588"/>
            </a:xfrm>
            <a:custGeom>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cxnLst>
                <a:cxn ang="0">
                  <a:pos x="T0" y="T1"/>
                </a:cxn>
                <a:cxn ang="0">
                  <a:pos x="T2" y="T3"/>
                </a:cxn>
                <a:cxn ang="0">
                  <a:pos x="T4" y="T5"/>
                </a:cxn>
                <a:cxn ang="0">
                  <a:pos x="T6" y="T7"/>
                </a:cxn>
                <a:cxn ang="0">
                  <a:pos x="T8" y="T9"/>
                </a:cxn>
                <a:cxn ang="0">
                  <a:pos x="T10" y="T11"/>
                </a:cxn>
                <a:cxn ang="0">
                  <a:pos x="T12" y="T13"/>
                </a:cxn>
              </a:cxnLst>
              <a:rect l="0" t="0" r="r" b="b"/>
              <a:pathLst>
                <a:path w="482"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3652"/>
            <p:cNvSpPr/>
            <p:nvPr/>
          </p:nvSpPr>
          <p:spPr bwMode="auto">
            <a:xfrm>
              <a:off x="-8906669" y="-7778751"/>
              <a:ext cx="1543050" cy="1646238"/>
            </a:xfrm>
            <a:custGeom>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3653"/>
            <p:cNvSpPr/>
            <p:nvPr/>
          </p:nvSpPr>
          <p:spPr bwMode="auto">
            <a:xfrm>
              <a:off x="-11533981" y="-6691313"/>
              <a:ext cx="1636713" cy="1027113"/>
            </a:xfrm>
            <a:custGeom>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3654"/>
            <p:cNvSpPr/>
            <p:nvPr/>
          </p:nvSpPr>
          <p:spPr bwMode="auto">
            <a:xfrm>
              <a:off x="-11822906" y="-5876926"/>
              <a:ext cx="908050" cy="884238"/>
            </a:xfrm>
            <a:custGeom>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cxnLst>
                <a:cxn ang="0">
                  <a:pos x="T0" y="T1"/>
                </a:cxn>
                <a:cxn ang="0">
                  <a:pos x="T2" y="T3"/>
                </a:cxn>
                <a:cxn ang="0">
                  <a:pos x="T4" y="T5"/>
                </a:cxn>
                <a:cxn ang="0">
                  <a:pos x="T6" y="T7"/>
                </a:cxn>
                <a:cxn ang="0">
                  <a:pos x="T8" y="T9"/>
                </a:cxn>
                <a:cxn ang="0">
                  <a:pos x="T10" y="T11"/>
                </a:cxn>
                <a:cxn ang="0">
                  <a:pos x="T12" y="T13"/>
                </a:cxn>
              </a:cxnLst>
              <a:rect l="0" t="0" r="r" b="b"/>
              <a:pathLst>
                <a:path w="241"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3655"/>
            <p:cNvSpPr/>
            <p:nvPr/>
          </p:nvSpPr>
          <p:spPr bwMode="auto">
            <a:xfrm>
              <a:off x="-10505281" y="-6600826"/>
              <a:ext cx="979488" cy="1390650"/>
            </a:xfrm>
            <a:custGeom>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3656"/>
            <p:cNvSpPr/>
            <p:nvPr/>
          </p:nvSpPr>
          <p:spPr bwMode="auto">
            <a:xfrm>
              <a:off x="-10332244" y="-7010401"/>
              <a:ext cx="412750" cy="401638"/>
            </a:xfrm>
            <a:custGeom>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3657"/>
            <p:cNvSpPr/>
            <p:nvPr/>
          </p:nvSpPr>
          <p:spPr bwMode="auto">
            <a:xfrm>
              <a:off x="-11300619" y="-6983413"/>
              <a:ext cx="2716213" cy="985838"/>
            </a:xfrm>
            <a:custGeom>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3658"/>
            <p:cNvSpPr/>
            <p:nvPr/>
          </p:nvSpPr>
          <p:spPr bwMode="auto">
            <a:xfrm>
              <a:off x="-8981281" y="-6657976"/>
              <a:ext cx="273050" cy="415925"/>
            </a:xfrm>
            <a:custGeom>
              <a:gdLst>
                <a:gd name="T0" fmla="*/ 66 w 73"/>
                <a:gd name="T1" fmla="*/ 21 h 111"/>
                <a:gd name="T2" fmla="*/ 61 w 73"/>
                <a:gd name="T3" fmla="*/ 110 h 111"/>
                <a:gd name="T4" fmla="*/ 37 w 73"/>
                <a:gd name="T5" fmla="*/ 45 h 111"/>
                <a:gd name="T6" fmla="*/ 53 w 73"/>
                <a:gd name="T7" fmla="*/ 7 h 111"/>
                <a:gd name="T8" fmla="*/ 66 w 73"/>
                <a:gd name="T9" fmla="*/ 21 h 111"/>
              </a:gdLst>
              <a:cxnLst>
                <a:cxn ang="0">
                  <a:pos x="T0" y="T1"/>
                </a:cxn>
                <a:cxn ang="0">
                  <a:pos x="T2" y="T3"/>
                </a:cxn>
                <a:cxn ang="0">
                  <a:pos x="T4" y="T5"/>
                </a:cxn>
                <a:cxn ang="0">
                  <a:pos x="T6" y="T7"/>
                </a:cxn>
                <a:cxn ang="0">
                  <a:pos x="T8" y="T9"/>
                </a:cxn>
              </a:cxnLst>
              <a:rect l="0" t="0" r="r" b="b"/>
              <a:pathLst>
                <a:path w="73" h="110">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3659"/>
            <p:cNvSpPr/>
            <p:nvPr/>
          </p:nvSpPr>
          <p:spPr bwMode="auto">
            <a:xfrm>
              <a:off x="-9184481" y="-6646863"/>
              <a:ext cx="338138" cy="506413"/>
            </a:xfrm>
            <a:custGeom>
              <a:gdLst>
                <a:gd name="T0" fmla="*/ 0 w 90"/>
                <a:gd name="T1" fmla="*/ 32 h 135"/>
                <a:gd name="T2" fmla="*/ 45 w 90"/>
                <a:gd name="T3" fmla="*/ 0 h 135"/>
                <a:gd name="T4" fmla="*/ 47 w 90"/>
                <a:gd name="T5" fmla="*/ 117 h 135"/>
                <a:gd name="T6" fmla="*/ 35 w 90"/>
                <a:gd name="T7" fmla="*/ 100 h 135"/>
                <a:gd name="T8" fmla="*/ 0 w 90"/>
                <a:gd name="T9" fmla="*/ 32 h 135"/>
              </a:gd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3660"/>
            <p:cNvSpPr/>
            <p:nvPr/>
          </p:nvSpPr>
          <p:spPr bwMode="auto">
            <a:xfrm>
              <a:off x="-9548019" y="-6570663"/>
              <a:ext cx="307975" cy="434975"/>
            </a:xfrm>
            <a:custGeom>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cxnLst>
                <a:cxn ang="0">
                  <a:pos x="T0" y="T1"/>
                </a:cxn>
                <a:cxn ang="0">
                  <a:pos x="T2" y="T3"/>
                </a:cxn>
                <a:cxn ang="0">
                  <a:pos x="T4" y="T5"/>
                </a:cxn>
                <a:cxn ang="0">
                  <a:pos x="T6" y="T7"/>
                </a:cxn>
                <a:cxn ang="0">
                  <a:pos x="T8" y="T9"/>
                </a:cxn>
                <a:cxn ang="0">
                  <a:pos x="T10" y="T11"/>
                </a:cxn>
              </a:cxnLst>
              <a:rect l="0" t="0" r="r" b="b"/>
              <a:pathLst>
                <a:path w="82" h="115">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3661"/>
            <p:cNvSpPr/>
            <p:nvPr/>
          </p:nvSpPr>
          <p:spPr bwMode="auto">
            <a:xfrm>
              <a:off x="-9765506" y="-6845301"/>
              <a:ext cx="284163" cy="498475"/>
            </a:xfrm>
            <a:custGeom>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3662"/>
            <p:cNvSpPr/>
            <p:nvPr/>
          </p:nvSpPr>
          <p:spPr bwMode="auto">
            <a:xfrm>
              <a:off x="-9990931" y="-6680201"/>
              <a:ext cx="239713" cy="514350"/>
            </a:xfrm>
            <a:custGeom>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3663"/>
            <p:cNvSpPr/>
            <p:nvPr/>
          </p:nvSpPr>
          <p:spPr bwMode="auto">
            <a:xfrm>
              <a:off x="-10230644" y="-6402388"/>
              <a:ext cx="360363" cy="333375"/>
            </a:xfrm>
            <a:custGeom>
              <a:gdLst>
                <a:gd name="T0" fmla="*/ 35 w 96"/>
                <a:gd name="T1" fmla="*/ 0 h 89"/>
                <a:gd name="T2" fmla="*/ 70 w 96"/>
                <a:gd name="T3" fmla="*/ 75 h 89"/>
                <a:gd name="T4" fmla="*/ 21 w 96"/>
                <a:gd name="T5" fmla="*/ 37 h 89"/>
                <a:gd name="T6" fmla="*/ 34 w 96"/>
                <a:gd name="T7" fmla="*/ 1 h 89"/>
                <a:gd name="T8" fmla="*/ 35 w 96"/>
                <a:gd name="T9" fmla="*/ 0 h 89"/>
              </a:gd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3664"/>
            <p:cNvSpPr/>
            <p:nvPr/>
          </p:nvSpPr>
          <p:spPr bwMode="auto">
            <a:xfrm>
              <a:off x="-10419556" y="-6316663"/>
              <a:ext cx="192088" cy="368300"/>
            </a:xfrm>
            <a:custGeom>
              <a:gdLst>
                <a:gd name="T0" fmla="*/ 28 w 51"/>
                <a:gd name="T1" fmla="*/ 1 h 98"/>
                <a:gd name="T2" fmla="*/ 49 w 51"/>
                <a:gd name="T3" fmla="*/ 76 h 98"/>
                <a:gd name="T4" fmla="*/ 9 w 51"/>
                <a:gd name="T5" fmla="*/ 94 h 98"/>
                <a:gd name="T6" fmla="*/ 1 w 51"/>
                <a:gd name="T7" fmla="*/ 11 h 98"/>
                <a:gd name="T8" fmla="*/ 28 w 51"/>
                <a:gd name="T9" fmla="*/ 1 h 98"/>
              </a:gd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3665"/>
            <p:cNvSpPr/>
            <p:nvPr/>
          </p:nvSpPr>
          <p:spPr bwMode="auto">
            <a:xfrm>
              <a:off x="-10764044" y="-6316663"/>
              <a:ext cx="266700" cy="322263"/>
            </a:xfrm>
            <a:custGeom>
              <a:gdLst>
                <a:gd name="T0" fmla="*/ 62 w 71"/>
                <a:gd name="T1" fmla="*/ 4 h 86"/>
                <a:gd name="T2" fmla="*/ 41 w 71"/>
                <a:gd name="T3" fmla="*/ 86 h 86"/>
                <a:gd name="T4" fmla="*/ 1 w 71"/>
                <a:gd name="T5" fmla="*/ 78 h 86"/>
                <a:gd name="T6" fmla="*/ 24 w 71"/>
                <a:gd name="T7" fmla="*/ 5 h 86"/>
                <a:gd name="T8" fmla="*/ 62 w 71"/>
                <a:gd name="T9" fmla="*/ 4 h 86"/>
              </a:gd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3666"/>
            <p:cNvSpPr/>
            <p:nvPr/>
          </p:nvSpPr>
          <p:spPr bwMode="auto">
            <a:xfrm>
              <a:off x="-11206956" y="-6383338"/>
              <a:ext cx="390525" cy="322263"/>
            </a:xfrm>
            <a:custGeom>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3667"/>
            <p:cNvSpPr/>
            <p:nvPr/>
          </p:nvSpPr>
          <p:spPr bwMode="auto">
            <a:xfrm>
              <a:off x="-8670131" y="-6553201"/>
              <a:ext cx="192088" cy="277813"/>
            </a:xfrm>
            <a:custGeom>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3668"/>
            <p:cNvSpPr/>
            <p:nvPr/>
          </p:nvSpPr>
          <p:spPr bwMode="auto">
            <a:xfrm>
              <a:off x="-11575256" y="-6619876"/>
              <a:ext cx="434975" cy="377825"/>
            </a:xfrm>
            <a:custGeom>
              <a:gdLst>
                <a:gd name="T0" fmla="*/ 23 w 116"/>
                <a:gd name="T1" fmla="*/ 78 h 101"/>
                <a:gd name="T2" fmla="*/ 94 w 116"/>
                <a:gd name="T3" fmla="*/ 38 h 101"/>
                <a:gd name="T4" fmla="*/ 99 w 116"/>
                <a:gd name="T5" fmla="*/ 96 h 101"/>
                <a:gd name="T6" fmla="*/ 25 w 116"/>
                <a:gd name="T7" fmla="*/ 86 h 101"/>
                <a:gd name="T8" fmla="*/ 23 w 116"/>
                <a:gd name="T9" fmla="*/ 78 h 101"/>
              </a:gdLst>
              <a:cxnLst>
                <a:cxn ang="0">
                  <a:pos x="T0" y="T1"/>
                </a:cxn>
                <a:cxn ang="0">
                  <a:pos x="T2" y="T3"/>
                </a:cxn>
                <a:cxn ang="0">
                  <a:pos x="T4" y="T5"/>
                </a:cxn>
                <a:cxn ang="0">
                  <a:pos x="T6" y="T7"/>
                </a:cxn>
                <a:cxn ang="0">
                  <a:pos x="T8" y="T9"/>
                </a:cxn>
              </a:cxnLst>
              <a:rect l="0" t="0" r="r" b="b"/>
              <a:pathLst>
                <a:path w="115" h="100">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3669"/>
            <p:cNvSpPr/>
            <p:nvPr/>
          </p:nvSpPr>
          <p:spPr bwMode="auto">
            <a:xfrm>
              <a:off x="-11248231" y="-8555038"/>
              <a:ext cx="2495550" cy="2163763"/>
            </a:xfrm>
            <a:custGeom>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3670"/>
            <p:cNvSpPr/>
            <p:nvPr/>
          </p:nvSpPr>
          <p:spPr bwMode="auto">
            <a:xfrm>
              <a:off x="-11151394" y="-7861301"/>
              <a:ext cx="3270250" cy="1574800"/>
            </a:xfrm>
            <a:custGeom>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3671"/>
            <p:cNvSpPr/>
            <p:nvPr/>
          </p:nvSpPr>
          <p:spPr bwMode="auto">
            <a:xfrm>
              <a:off x="-7993856" y="-7959726"/>
              <a:ext cx="419100" cy="709613"/>
            </a:xfrm>
            <a:custGeom>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3672"/>
            <p:cNvSpPr/>
            <p:nvPr/>
          </p:nvSpPr>
          <p:spPr bwMode="auto">
            <a:xfrm>
              <a:off x="-8122444" y="-7583488"/>
              <a:ext cx="442913" cy="411163"/>
            </a:xfrm>
            <a:custGeom>
              <a:gdLst>
                <a:gd name="T0" fmla="*/ 72 w 118"/>
                <a:gd name="T1" fmla="*/ 7 h 110"/>
                <a:gd name="T2" fmla="*/ 51 w 118"/>
                <a:gd name="T3" fmla="*/ 84 h 110"/>
                <a:gd name="T4" fmla="*/ 45 w 118"/>
                <a:gd name="T5" fmla="*/ 77 h 110"/>
                <a:gd name="T6" fmla="*/ 34 w 118"/>
                <a:gd name="T7" fmla="*/ 79 h 110"/>
                <a:gd name="T8" fmla="*/ 72 w 118"/>
                <a:gd name="T9" fmla="*/ 7 h 110"/>
              </a:gd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3673"/>
            <p:cNvSpPr/>
            <p:nvPr/>
          </p:nvSpPr>
          <p:spPr bwMode="auto">
            <a:xfrm>
              <a:off x="-8163719" y="-7929563"/>
              <a:ext cx="315913" cy="525463"/>
            </a:xfrm>
            <a:custGeom>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3674"/>
            <p:cNvSpPr/>
            <p:nvPr/>
          </p:nvSpPr>
          <p:spPr bwMode="auto">
            <a:xfrm>
              <a:off x="-11630819" y="-5862638"/>
              <a:ext cx="288925" cy="250825"/>
            </a:xfrm>
            <a:custGeom>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3675"/>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3676"/>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3677"/>
            <p:cNvSpPr/>
            <p:nvPr/>
          </p:nvSpPr>
          <p:spPr bwMode="auto">
            <a:xfrm>
              <a:off x="-11605419" y="-6424613"/>
              <a:ext cx="461963" cy="236538"/>
            </a:xfrm>
            <a:custGeom>
              <a:gdLst>
                <a:gd name="T0" fmla="*/ 97 w 123"/>
                <a:gd name="T1" fmla="*/ 62 h 63"/>
                <a:gd name="T2" fmla="*/ 2 w 123"/>
                <a:gd name="T3" fmla="*/ 35 h 63"/>
                <a:gd name="T4" fmla="*/ 18 w 123"/>
                <a:gd name="T5" fmla="*/ 0 h 63"/>
                <a:gd name="T6" fmla="*/ 108 w 123"/>
                <a:gd name="T7" fmla="*/ 28 h 63"/>
                <a:gd name="T8" fmla="*/ 97 w 123"/>
                <a:gd name="T9" fmla="*/ 62 h 63"/>
              </a:gdLst>
              <a:cxnLst>
                <a:cxn ang="0">
                  <a:pos x="T0" y="T1"/>
                </a:cxn>
                <a:cxn ang="0">
                  <a:pos x="T2" y="T3"/>
                </a:cxn>
                <a:cxn ang="0">
                  <a:pos x="T4" y="T5"/>
                </a:cxn>
                <a:cxn ang="0">
                  <a:pos x="T6" y="T7"/>
                </a:cxn>
                <a:cxn ang="0">
                  <a:pos x="T8" y="T9"/>
                </a:cxn>
              </a:cxnLst>
              <a:rect l="0" t="0" r="r" b="b"/>
              <a:pathLst>
                <a:path w="123" h="62">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3678"/>
            <p:cNvSpPr/>
            <p:nvPr/>
          </p:nvSpPr>
          <p:spPr bwMode="auto">
            <a:xfrm>
              <a:off x="-11649869" y="-6173788"/>
              <a:ext cx="450850" cy="195263"/>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3679"/>
            <p:cNvSpPr/>
            <p:nvPr/>
          </p:nvSpPr>
          <p:spPr bwMode="auto">
            <a:xfrm>
              <a:off x="-11672094" y="-5929313"/>
              <a:ext cx="449263" cy="193675"/>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3680"/>
            <p:cNvSpPr/>
            <p:nvPr/>
          </p:nvSpPr>
          <p:spPr bwMode="auto">
            <a:xfrm>
              <a:off x="-12453144" y="-8513763"/>
              <a:ext cx="1054100" cy="989013"/>
            </a:xfrm>
            <a:custGeom>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3681"/>
            <p:cNvSpPr/>
            <p:nvPr/>
          </p:nvSpPr>
          <p:spPr bwMode="auto">
            <a:xfrm>
              <a:off x="-11954669" y="-6991351"/>
              <a:ext cx="131763" cy="112713"/>
            </a:xfrm>
            <a:custGeom>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3682"/>
            <p:cNvSpPr/>
            <p:nvPr/>
          </p:nvSpPr>
          <p:spPr bwMode="auto">
            <a:xfrm>
              <a:off x="-12062619" y="-7648576"/>
              <a:ext cx="682625" cy="552450"/>
            </a:xfrm>
            <a:custGeom>
              <a:gdLst>
                <a:gd name="T0" fmla="*/ 178 w 182"/>
                <a:gd name="T1" fmla="*/ 142 h 147"/>
                <a:gd name="T2" fmla="*/ 182 w 182"/>
                <a:gd name="T3" fmla="*/ 113 h 147"/>
                <a:gd name="T4" fmla="*/ 28 w 182"/>
                <a:gd name="T5" fmla="*/ 54 h 147"/>
                <a:gd name="T6" fmla="*/ 171 w 182"/>
                <a:gd name="T7" fmla="*/ 146 h 147"/>
                <a:gd name="T8" fmla="*/ 178 w 182"/>
                <a:gd name="T9" fmla="*/ 142 h 147"/>
              </a:gd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3683"/>
            <p:cNvSpPr/>
            <p:nvPr/>
          </p:nvSpPr>
          <p:spPr bwMode="auto">
            <a:xfrm>
              <a:off x="-11837194" y="-7434263"/>
              <a:ext cx="366713" cy="280988"/>
            </a:xfrm>
            <a:custGeom>
              <a:gdLst>
                <a:gd name="T0" fmla="*/ 85 w 98"/>
                <a:gd name="T1" fmla="*/ 45 h 75"/>
                <a:gd name="T2" fmla="*/ 10 w 98"/>
                <a:gd name="T3" fmla="*/ 20 h 75"/>
                <a:gd name="T4" fmla="*/ 63 w 98"/>
                <a:gd name="T5" fmla="*/ 69 h 75"/>
                <a:gd name="T6" fmla="*/ 85 w 98"/>
                <a:gd name="T7" fmla="*/ 45 h 75"/>
              </a:gd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3684"/>
            <p:cNvSpPr/>
            <p:nvPr/>
          </p:nvSpPr>
          <p:spPr bwMode="auto">
            <a:xfrm>
              <a:off x="-11308556" y="-6889751"/>
              <a:ext cx="258763" cy="550863"/>
            </a:xfrm>
            <a:custGeom>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3685"/>
            <p:cNvSpPr/>
            <p:nvPr/>
          </p:nvSpPr>
          <p:spPr bwMode="auto">
            <a:xfrm>
              <a:off x="-11653044" y="-6831013"/>
              <a:ext cx="655638" cy="327025"/>
            </a:xfrm>
            <a:custGeom>
              <a:gdLst>
                <a:gd name="T0" fmla="*/ 160 w 175"/>
                <a:gd name="T1" fmla="*/ 0 h 87"/>
                <a:gd name="T2" fmla="*/ 1 w 175"/>
                <a:gd name="T3" fmla="*/ 23 h 87"/>
                <a:gd name="T4" fmla="*/ 9 w 175"/>
                <a:gd name="T5" fmla="*/ 61 h 87"/>
                <a:gd name="T6" fmla="*/ 70 w 175"/>
                <a:gd name="T7" fmla="*/ 70 h 87"/>
                <a:gd name="T8" fmla="*/ 160 w 175"/>
                <a:gd name="T9" fmla="*/ 0 h 87"/>
              </a:gd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3686"/>
            <p:cNvSpPr/>
            <p:nvPr/>
          </p:nvSpPr>
          <p:spPr bwMode="auto">
            <a:xfrm>
              <a:off x="-11600656" y="-6740526"/>
              <a:ext cx="431800" cy="165100"/>
            </a:xfrm>
            <a:custGeom>
              <a:gdLst>
                <a:gd name="T0" fmla="*/ 107 w 115"/>
                <a:gd name="T1" fmla="*/ 0 h 44"/>
                <a:gd name="T2" fmla="*/ 4 w 115"/>
                <a:gd name="T3" fmla="*/ 10 h 44"/>
                <a:gd name="T4" fmla="*/ 57 w 115"/>
                <a:gd name="T5" fmla="*/ 34 h 44"/>
                <a:gd name="T6" fmla="*/ 105 w 115"/>
                <a:gd name="T7" fmla="*/ 14 h 44"/>
                <a:gd name="T8" fmla="*/ 107 w 115"/>
                <a:gd name="T9" fmla="*/ 0 h 44"/>
              </a:gd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3687"/>
            <p:cNvSpPr/>
            <p:nvPr/>
          </p:nvSpPr>
          <p:spPr bwMode="auto">
            <a:xfrm>
              <a:off x="-12603956" y="-7902576"/>
              <a:ext cx="1892300" cy="1384300"/>
            </a:xfrm>
            <a:custGeom>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2"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3688"/>
            <p:cNvSpPr/>
            <p:nvPr/>
          </p:nvSpPr>
          <p:spPr bwMode="auto">
            <a:xfrm>
              <a:off x="-12764294" y="-7673976"/>
              <a:ext cx="825500" cy="784225"/>
            </a:xfrm>
            <a:custGeom>
              <a:gdLst>
                <a:gd name="T0" fmla="*/ 130 w 220"/>
                <a:gd name="T1" fmla="*/ 12 h 209"/>
                <a:gd name="T2" fmla="*/ 208 w 220"/>
                <a:gd name="T3" fmla="*/ 126 h 209"/>
                <a:gd name="T4" fmla="*/ 89 w 220"/>
                <a:gd name="T5" fmla="*/ 197 h 209"/>
                <a:gd name="T6" fmla="*/ 11 w 220"/>
                <a:gd name="T7" fmla="*/ 83 h 209"/>
                <a:gd name="T8" fmla="*/ 130 w 220"/>
                <a:gd name="T9" fmla="*/ 12 h 209"/>
              </a:gd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3689"/>
            <p:cNvSpPr/>
            <p:nvPr/>
          </p:nvSpPr>
          <p:spPr bwMode="auto">
            <a:xfrm>
              <a:off x="-12569031" y="-7583488"/>
              <a:ext cx="341313" cy="325438"/>
            </a:xfrm>
            <a:custGeom>
              <a:gdLst>
                <a:gd name="T0" fmla="*/ 54 w 91"/>
                <a:gd name="T1" fmla="*/ 5 h 87"/>
                <a:gd name="T2" fmla="*/ 86 w 91"/>
                <a:gd name="T3" fmla="*/ 53 h 87"/>
                <a:gd name="T4" fmla="*/ 37 w 91"/>
                <a:gd name="T5" fmla="*/ 82 h 87"/>
                <a:gd name="T6" fmla="*/ 4 w 91"/>
                <a:gd name="T7" fmla="*/ 35 h 87"/>
                <a:gd name="T8" fmla="*/ 54 w 91"/>
                <a:gd name="T9" fmla="*/ 5 h 87"/>
              </a:gd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3690"/>
            <p:cNvSpPr/>
            <p:nvPr/>
          </p:nvSpPr>
          <p:spPr bwMode="auto">
            <a:xfrm>
              <a:off x="-11176794" y="-7531101"/>
              <a:ext cx="184150" cy="88900"/>
            </a:xfrm>
            <a:custGeom>
              <a:gdLst>
                <a:gd name="T0" fmla="*/ 2 w 49"/>
                <a:gd name="T1" fmla="*/ 8 h 24"/>
                <a:gd name="T2" fmla="*/ 44 w 49"/>
                <a:gd name="T3" fmla="*/ 22 h 24"/>
                <a:gd name="T4" fmla="*/ 25 w 49"/>
                <a:gd name="T5" fmla="*/ 3 h 24"/>
                <a:gd name="T6" fmla="*/ 2 w 49"/>
                <a:gd name="T7" fmla="*/ 8 h 24"/>
              </a:gd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3691"/>
            <p:cNvSpPr/>
            <p:nvPr/>
          </p:nvSpPr>
          <p:spPr bwMode="auto">
            <a:xfrm>
              <a:off x="-11003756" y="-6935788"/>
              <a:ext cx="85725" cy="71438"/>
            </a:xfrm>
            <a:custGeom>
              <a:gdLst>
                <a:gd name="T0" fmla="*/ 1 w 23"/>
                <a:gd name="T1" fmla="*/ 4 h 19"/>
                <a:gd name="T2" fmla="*/ 11 w 23"/>
                <a:gd name="T3" fmla="*/ 8 h 19"/>
                <a:gd name="T4" fmla="*/ 16 w 23"/>
                <a:gd name="T5" fmla="*/ 18 h 19"/>
                <a:gd name="T6" fmla="*/ 14 w 23"/>
                <a:gd name="T7" fmla="*/ 4 h 19"/>
                <a:gd name="T8" fmla="*/ 1 w 23"/>
                <a:gd name="T9" fmla="*/ 4 h 19"/>
              </a:gd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3692"/>
            <p:cNvSpPr/>
            <p:nvPr/>
          </p:nvSpPr>
          <p:spPr bwMode="auto">
            <a:xfrm>
              <a:off x="-11581606" y="-6919913"/>
              <a:ext cx="633413" cy="303213"/>
            </a:xfrm>
            <a:custGeom>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3693"/>
            <p:cNvSpPr/>
            <p:nvPr/>
          </p:nvSpPr>
          <p:spPr bwMode="auto">
            <a:xfrm>
              <a:off x="-10973594" y="-7329488"/>
              <a:ext cx="828675" cy="412750"/>
            </a:xfrm>
            <a:custGeom>
              <a:gdLst>
                <a:gd name="T0" fmla="*/ 0 w 221"/>
                <a:gd name="T1" fmla="*/ 74 h 110"/>
                <a:gd name="T2" fmla="*/ 9 w 221"/>
                <a:gd name="T3" fmla="*/ 46 h 110"/>
                <a:gd name="T4" fmla="*/ 173 w 221"/>
                <a:gd name="T5" fmla="*/ 57 h 110"/>
                <a:gd name="T6" fmla="*/ 5 w 221"/>
                <a:gd name="T7" fmla="*/ 79 h 110"/>
                <a:gd name="T8" fmla="*/ 0 w 221"/>
                <a:gd name="T9" fmla="*/ 74 h 110"/>
              </a:gd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3694"/>
            <p:cNvSpPr/>
            <p:nvPr/>
          </p:nvSpPr>
          <p:spPr bwMode="auto">
            <a:xfrm>
              <a:off x="-10921206" y="-7254876"/>
              <a:ext cx="449263" cy="219075"/>
            </a:xfrm>
            <a:custGeom>
              <a:gdLst>
                <a:gd name="T0" fmla="*/ 24 w 120"/>
                <a:gd name="T1" fmla="*/ 25 h 58"/>
                <a:gd name="T2" fmla="*/ 102 w 120"/>
                <a:gd name="T3" fmla="*/ 34 h 58"/>
                <a:gd name="T4" fmla="*/ 33 w 120"/>
                <a:gd name="T5" fmla="*/ 55 h 58"/>
                <a:gd name="T6" fmla="*/ 24 w 120"/>
                <a:gd name="T7" fmla="*/ 25 h 58"/>
              </a:gdLst>
              <a:cxnLst>
                <a:cxn ang="0">
                  <a:pos x="T0" y="T1"/>
                </a:cxn>
                <a:cxn ang="0">
                  <a:pos x="T2" y="T3"/>
                </a:cxn>
                <a:cxn ang="0">
                  <a:pos x="T4" y="T5"/>
                </a:cxn>
                <a:cxn ang="0">
                  <a:pos x="T6" y="T7"/>
                </a:cxn>
              </a:cxnLst>
              <a:rect l="0" t="0" r="r" b="b"/>
              <a:pathLst>
                <a:path w="120" h="57">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3695"/>
            <p:cNvSpPr/>
            <p:nvPr/>
          </p:nvSpPr>
          <p:spPr bwMode="auto">
            <a:xfrm>
              <a:off x="-11611769" y="-7519988"/>
              <a:ext cx="295275" cy="446088"/>
            </a:xfrm>
            <a:custGeom>
              <a:gdLst>
                <a:gd name="T0" fmla="*/ 0 w 79"/>
                <a:gd name="T1" fmla="*/ 104 h 119"/>
                <a:gd name="T2" fmla="*/ 6 w 79"/>
                <a:gd name="T3" fmla="*/ 13 h 119"/>
                <a:gd name="T4" fmla="*/ 68 w 79"/>
                <a:gd name="T5" fmla="*/ 28 h 119"/>
                <a:gd name="T6" fmla="*/ 37 w 79"/>
                <a:gd name="T7" fmla="*/ 119 h 119"/>
                <a:gd name="T8" fmla="*/ 0 w 79"/>
                <a:gd name="T9" fmla="*/ 104 h 119"/>
              </a:gd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3696"/>
            <p:cNvSpPr/>
            <p:nvPr/>
          </p:nvSpPr>
          <p:spPr bwMode="auto">
            <a:xfrm>
              <a:off x="-11859419" y="-7948613"/>
              <a:ext cx="1450975" cy="1223963"/>
            </a:xfrm>
            <a:custGeom>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3697"/>
            <p:cNvSpPr/>
            <p:nvPr/>
          </p:nvSpPr>
          <p:spPr bwMode="auto">
            <a:xfrm>
              <a:off x="-11710194" y="-7497763"/>
              <a:ext cx="322263" cy="407988"/>
            </a:xfrm>
            <a:custGeom>
              <a:gdLst>
                <a:gd name="T0" fmla="*/ 52 w 86"/>
                <a:gd name="T1" fmla="*/ 3 h 109"/>
                <a:gd name="T2" fmla="*/ 81 w 86"/>
                <a:gd name="T3" fmla="*/ 60 h 109"/>
                <a:gd name="T4" fmla="*/ 35 w 86"/>
                <a:gd name="T5" fmla="*/ 105 h 109"/>
                <a:gd name="T6" fmla="*/ 5 w 86"/>
                <a:gd name="T7" fmla="*/ 48 h 109"/>
                <a:gd name="T8" fmla="*/ 52 w 86"/>
                <a:gd name="T9" fmla="*/ 3 h 109"/>
              </a:gd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3698"/>
            <p:cNvSpPr/>
            <p:nvPr/>
          </p:nvSpPr>
          <p:spPr bwMode="auto">
            <a:xfrm>
              <a:off x="-11680031" y="-7459663"/>
              <a:ext cx="263525" cy="333375"/>
            </a:xfrm>
            <a:custGeom>
              <a:gdLst>
                <a:gd name="T0" fmla="*/ 42 w 70"/>
                <a:gd name="T1" fmla="*/ 3 h 89"/>
                <a:gd name="T2" fmla="*/ 66 w 70"/>
                <a:gd name="T3" fmla="*/ 49 h 89"/>
                <a:gd name="T4" fmla="*/ 29 w 70"/>
                <a:gd name="T5" fmla="*/ 86 h 89"/>
                <a:gd name="T6" fmla="*/ 4 w 70"/>
                <a:gd name="T7" fmla="*/ 39 h 89"/>
                <a:gd name="T8" fmla="*/ 42 w 70"/>
                <a:gd name="T9" fmla="*/ 3 h 89"/>
              </a:gd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3699"/>
            <p:cNvSpPr/>
            <p:nvPr/>
          </p:nvSpPr>
          <p:spPr bwMode="auto">
            <a:xfrm>
              <a:off x="-11638756" y="-7340601"/>
              <a:ext cx="131763" cy="127000"/>
            </a:xfrm>
            <a:custGeom>
              <a:gdLst>
                <a:gd name="T0" fmla="*/ 21 w 35"/>
                <a:gd name="T1" fmla="*/ 2 h 34"/>
                <a:gd name="T2" fmla="*/ 33 w 35"/>
                <a:gd name="T3" fmla="*/ 21 h 34"/>
                <a:gd name="T4" fmla="*/ 14 w 35"/>
                <a:gd name="T5" fmla="*/ 33 h 34"/>
                <a:gd name="T6" fmla="*/ 2 w 35"/>
                <a:gd name="T7" fmla="*/ 14 h 34"/>
                <a:gd name="T8" fmla="*/ 21 w 35"/>
                <a:gd name="T9" fmla="*/ 2 h 34"/>
              </a:gd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3700"/>
            <p:cNvSpPr/>
            <p:nvPr/>
          </p:nvSpPr>
          <p:spPr bwMode="auto">
            <a:xfrm>
              <a:off x="-11410156" y="-7396163"/>
              <a:ext cx="228600" cy="212725"/>
            </a:xfrm>
            <a:custGeom>
              <a:gdLst>
                <a:gd name="T0" fmla="*/ 12 w 61"/>
                <a:gd name="T1" fmla="*/ 3 h 57"/>
                <a:gd name="T2" fmla="*/ 37 w 61"/>
                <a:gd name="T3" fmla="*/ 21 h 57"/>
                <a:gd name="T4" fmla="*/ 26 w 61"/>
                <a:gd name="T5" fmla="*/ 56 h 57"/>
                <a:gd name="T6" fmla="*/ 14 w 61"/>
                <a:gd name="T7" fmla="*/ 27 h 57"/>
                <a:gd name="T8" fmla="*/ 12 w 61"/>
                <a:gd name="T9" fmla="*/ 3 h 57"/>
              </a:gd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3701"/>
            <p:cNvSpPr/>
            <p:nvPr/>
          </p:nvSpPr>
          <p:spPr bwMode="auto">
            <a:xfrm>
              <a:off x="-11237119" y="-7459663"/>
              <a:ext cx="300038" cy="446088"/>
            </a:xfrm>
            <a:custGeom>
              <a:gdLst>
                <a:gd name="T0" fmla="*/ 0 w 80"/>
                <a:gd name="T1" fmla="*/ 104 h 119"/>
                <a:gd name="T2" fmla="*/ 7 w 80"/>
                <a:gd name="T3" fmla="*/ 12 h 119"/>
                <a:gd name="T4" fmla="*/ 69 w 80"/>
                <a:gd name="T5" fmla="*/ 28 h 119"/>
                <a:gd name="T6" fmla="*/ 38 w 80"/>
                <a:gd name="T7" fmla="*/ 118 h 119"/>
                <a:gd name="T8" fmla="*/ 0 w 80"/>
                <a:gd name="T9" fmla="*/ 104 h 119"/>
              </a:gd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3702"/>
            <p:cNvSpPr/>
            <p:nvPr/>
          </p:nvSpPr>
          <p:spPr bwMode="auto">
            <a:xfrm>
              <a:off x="-11333956" y="-7442201"/>
              <a:ext cx="325438" cy="417513"/>
            </a:xfrm>
            <a:custGeom>
              <a:gdLst>
                <a:gd name="T0" fmla="*/ 52 w 87"/>
                <a:gd name="T1" fmla="*/ 4 h 111"/>
                <a:gd name="T2" fmla="*/ 82 w 87"/>
                <a:gd name="T3" fmla="*/ 62 h 111"/>
                <a:gd name="T4" fmla="*/ 35 w 87"/>
                <a:gd name="T5" fmla="*/ 107 h 111"/>
                <a:gd name="T6" fmla="*/ 5 w 87"/>
                <a:gd name="T7" fmla="*/ 49 h 111"/>
                <a:gd name="T8" fmla="*/ 52 w 87"/>
                <a:gd name="T9" fmla="*/ 4 h 111"/>
              </a:gdLst>
              <a:cxnLst>
                <a:cxn ang="0">
                  <a:pos x="T0" y="T1"/>
                </a:cxn>
                <a:cxn ang="0">
                  <a:pos x="T2" y="T3"/>
                </a:cxn>
                <a:cxn ang="0">
                  <a:pos x="T4" y="T5"/>
                </a:cxn>
                <a:cxn ang="0">
                  <a:pos x="T6" y="T7"/>
                </a:cxn>
                <a:cxn ang="0">
                  <a:pos x="T8" y="T9"/>
                </a:cxn>
              </a:cxnLst>
              <a:rect l="0" t="0" r="r" b="b"/>
              <a:pathLst>
                <a:path w="87" h="110">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3703"/>
            <p:cNvSpPr/>
            <p:nvPr/>
          </p:nvSpPr>
          <p:spPr bwMode="auto">
            <a:xfrm>
              <a:off x="-11300619" y="-7400926"/>
              <a:ext cx="258763" cy="334963"/>
            </a:xfrm>
            <a:custGeom>
              <a:gdLst>
                <a:gd name="T0" fmla="*/ 41 w 69"/>
                <a:gd name="T1" fmla="*/ 3 h 89"/>
                <a:gd name="T2" fmla="*/ 66 w 69"/>
                <a:gd name="T3" fmla="*/ 49 h 89"/>
                <a:gd name="T4" fmla="*/ 28 w 69"/>
                <a:gd name="T5" fmla="*/ 86 h 89"/>
                <a:gd name="T6" fmla="*/ 4 w 69"/>
                <a:gd name="T7" fmla="*/ 39 h 89"/>
                <a:gd name="T8" fmla="*/ 41 w 69"/>
                <a:gd name="T9" fmla="*/ 3 h 89"/>
              </a:gd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3704"/>
            <p:cNvSpPr/>
            <p:nvPr/>
          </p:nvSpPr>
          <p:spPr bwMode="auto">
            <a:xfrm>
              <a:off x="-11278394" y="-7269163"/>
              <a:ext cx="138113" cy="138113"/>
            </a:xfrm>
            <a:custGeom>
              <a:gdLst>
                <a:gd name="T0" fmla="*/ 23 w 37"/>
                <a:gd name="T1" fmla="*/ 2 h 37"/>
                <a:gd name="T2" fmla="*/ 35 w 37"/>
                <a:gd name="T3" fmla="*/ 22 h 37"/>
                <a:gd name="T4" fmla="*/ 15 w 37"/>
                <a:gd name="T5" fmla="*/ 35 h 37"/>
                <a:gd name="T6" fmla="*/ 2 w 37"/>
                <a:gd name="T7" fmla="*/ 15 h 37"/>
                <a:gd name="T8" fmla="*/ 23 w 37"/>
                <a:gd name="T9" fmla="*/ 2 h 37"/>
              </a:gd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3705"/>
            <p:cNvSpPr/>
            <p:nvPr/>
          </p:nvSpPr>
          <p:spPr bwMode="auto">
            <a:xfrm>
              <a:off x="-11600656" y="-7554913"/>
              <a:ext cx="190500" cy="65088"/>
            </a:xfrm>
            <a:custGeom>
              <a:gdLst>
                <a:gd name="T0" fmla="*/ 1 w 51"/>
                <a:gd name="T1" fmla="*/ 17 h 17"/>
                <a:gd name="T2" fmla="*/ 46 w 51"/>
                <a:gd name="T3" fmla="*/ 16 h 17"/>
                <a:gd name="T4" fmla="*/ 22 w 51"/>
                <a:gd name="T5" fmla="*/ 5 h 17"/>
                <a:gd name="T6" fmla="*/ 1 w 51"/>
                <a:gd name="T7" fmla="*/ 17 h 17"/>
              </a:gd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3706"/>
            <p:cNvSpPr/>
            <p:nvPr/>
          </p:nvSpPr>
          <p:spPr bwMode="auto">
            <a:xfrm>
              <a:off x="-10997406" y="-7400926"/>
              <a:ext cx="176213" cy="311150"/>
            </a:xfrm>
            <a:custGeom>
              <a:gdLst>
                <a:gd name="T0" fmla="*/ 0 w 47"/>
                <a:gd name="T1" fmla="*/ 25 h 83"/>
                <a:gd name="T2" fmla="*/ 43 w 47"/>
                <a:gd name="T3" fmla="*/ 29 h 83"/>
                <a:gd name="T4" fmla="*/ 2 w 47"/>
                <a:gd name="T5" fmla="*/ 71 h 83"/>
                <a:gd name="T6" fmla="*/ 5 w 47"/>
                <a:gd name="T7" fmla="*/ 49 h 83"/>
                <a:gd name="T8" fmla="*/ 0 w 47"/>
                <a:gd name="T9" fmla="*/ 25 h 83"/>
              </a:gd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3707"/>
            <p:cNvSpPr/>
            <p:nvPr/>
          </p:nvSpPr>
          <p:spPr bwMode="auto">
            <a:xfrm>
              <a:off x="-10967244" y="-7337426"/>
              <a:ext cx="311150" cy="555625"/>
            </a:xfrm>
            <a:custGeom>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3708"/>
            <p:cNvSpPr/>
            <p:nvPr/>
          </p:nvSpPr>
          <p:spPr bwMode="auto">
            <a:xfrm>
              <a:off x="-10749756" y="-7085013"/>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3709"/>
            <p:cNvSpPr/>
            <p:nvPr/>
          </p:nvSpPr>
          <p:spPr bwMode="auto">
            <a:xfrm>
              <a:off x="-10659269" y="-7142163"/>
              <a:ext cx="60325" cy="60325"/>
            </a:xfrm>
            <a:custGeom>
              <a:gdLst>
                <a:gd name="T0" fmla="*/ 10 w 16"/>
                <a:gd name="T1" fmla="*/ 1 h 16"/>
                <a:gd name="T2" fmla="*/ 15 w 16"/>
                <a:gd name="T3" fmla="*/ 10 h 16"/>
                <a:gd name="T4" fmla="*/ 6 w 16"/>
                <a:gd name="T5" fmla="*/ 15 h 16"/>
                <a:gd name="T6" fmla="*/ 1 w 16"/>
                <a:gd name="T7" fmla="*/ 7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3710"/>
            <p:cNvSpPr/>
            <p:nvPr/>
          </p:nvSpPr>
          <p:spPr bwMode="auto">
            <a:xfrm>
              <a:off x="-10625931" y="-7035801"/>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3711"/>
            <p:cNvSpPr/>
            <p:nvPr/>
          </p:nvSpPr>
          <p:spPr bwMode="auto">
            <a:xfrm>
              <a:off x="-10714831" y="-6965951"/>
              <a:ext cx="58738" cy="60325"/>
            </a:xfrm>
            <a:custGeom>
              <a:gdLst>
                <a:gd name="T0" fmla="*/ 10 w 16"/>
                <a:gd name="T1" fmla="*/ 1 h 16"/>
                <a:gd name="T2" fmla="*/ 15 w 16"/>
                <a:gd name="T3" fmla="*/ 9 h 16"/>
                <a:gd name="T4" fmla="*/ 7 w 16"/>
                <a:gd name="T5" fmla="*/ 15 h 16"/>
                <a:gd name="T6" fmla="*/ 1 w 16"/>
                <a:gd name="T7" fmla="*/ 6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3712"/>
            <p:cNvSpPr/>
            <p:nvPr/>
          </p:nvSpPr>
          <p:spPr bwMode="auto">
            <a:xfrm>
              <a:off x="-11635581" y="-7842251"/>
              <a:ext cx="758825" cy="352425"/>
            </a:xfrm>
            <a:custGeom>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cxnLst>
                <a:cxn ang="0">
                  <a:pos x="T0" y="T1"/>
                </a:cxn>
                <a:cxn ang="0">
                  <a:pos x="T2" y="T3"/>
                </a:cxn>
                <a:cxn ang="0">
                  <a:pos x="T4" y="T5"/>
                </a:cxn>
                <a:cxn ang="0">
                  <a:pos x="T6" y="T7"/>
                </a:cxn>
                <a:cxn ang="0">
                  <a:pos x="T8" y="T9"/>
                </a:cxn>
                <a:cxn ang="0">
                  <a:pos x="T10" y="T11"/>
                </a:cxn>
              </a:cxnLst>
              <a:rect l="0" t="0" r="r" b="b"/>
              <a:pathLst>
                <a:path w="201"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3713"/>
            <p:cNvSpPr/>
            <p:nvPr/>
          </p:nvSpPr>
          <p:spPr bwMode="auto">
            <a:xfrm>
              <a:off x="-11822906" y="-7299326"/>
              <a:ext cx="500063" cy="280988"/>
            </a:xfrm>
            <a:custGeom>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3714"/>
            <p:cNvSpPr/>
            <p:nvPr/>
          </p:nvSpPr>
          <p:spPr bwMode="auto">
            <a:xfrm>
              <a:off x="-10868819" y="-8304213"/>
              <a:ext cx="1249363" cy="1012825"/>
            </a:xfrm>
            <a:custGeom>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26" name="组合 1125"/>
          <p:cNvGrpSpPr/>
          <p:nvPr/>
        </p:nvGrpSpPr>
        <p:grpSpPr>
          <a:xfrm>
            <a:off x="6161949" y="1836722"/>
            <a:ext cx="3753152" cy="617238"/>
            <a:chOff x="6282219" y="1202019"/>
            <a:chExt cx="4343825" cy="782652"/>
          </a:xfrm>
        </p:grpSpPr>
        <p:sp>
          <p:nvSpPr>
            <p:cNvPr id="1115" name="圆角矩形 1114"/>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9" name="圆角矩形 1118"/>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7" name="组合 1126"/>
          <p:cNvGrpSpPr/>
          <p:nvPr/>
        </p:nvGrpSpPr>
        <p:grpSpPr>
          <a:xfrm>
            <a:off x="6161949" y="2639650"/>
            <a:ext cx="3753152" cy="617238"/>
            <a:chOff x="6282219" y="2187559"/>
            <a:chExt cx="4343825" cy="782652"/>
          </a:xfrm>
        </p:grpSpPr>
        <p:sp>
          <p:nvSpPr>
            <p:cNvPr id="1120" name="圆角矩形 1119"/>
            <p:cNvSpPr/>
            <p:nvPr/>
          </p:nvSpPr>
          <p:spPr>
            <a:xfrm>
              <a:off x="6282219" y="218755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1" name="圆角矩形 1120"/>
            <p:cNvSpPr/>
            <p:nvPr/>
          </p:nvSpPr>
          <p:spPr>
            <a:xfrm>
              <a:off x="6341269" y="224193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8" name="组合 1127"/>
          <p:cNvGrpSpPr/>
          <p:nvPr/>
        </p:nvGrpSpPr>
        <p:grpSpPr>
          <a:xfrm>
            <a:off x="6161949" y="3442578"/>
            <a:ext cx="3753152" cy="617238"/>
            <a:chOff x="6282219" y="3065042"/>
            <a:chExt cx="4343825" cy="782652"/>
          </a:xfrm>
        </p:grpSpPr>
        <p:sp>
          <p:nvSpPr>
            <p:cNvPr id="1122" name="圆角矩形 1121"/>
            <p:cNvSpPr/>
            <p:nvPr/>
          </p:nvSpPr>
          <p:spPr>
            <a:xfrm>
              <a:off x="6282219" y="3065042"/>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3" name="圆角矩形 1122"/>
            <p:cNvSpPr/>
            <p:nvPr/>
          </p:nvSpPr>
          <p:spPr>
            <a:xfrm>
              <a:off x="6341269" y="3119422"/>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9" name="组合 1128"/>
          <p:cNvGrpSpPr/>
          <p:nvPr/>
        </p:nvGrpSpPr>
        <p:grpSpPr>
          <a:xfrm>
            <a:off x="6161949" y="4245507"/>
            <a:ext cx="3753152" cy="617238"/>
            <a:chOff x="6282219" y="4004446"/>
            <a:chExt cx="4343825" cy="782652"/>
          </a:xfrm>
        </p:grpSpPr>
        <p:sp>
          <p:nvSpPr>
            <p:cNvPr id="1124" name="圆角矩形 1123"/>
            <p:cNvSpPr/>
            <p:nvPr/>
          </p:nvSpPr>
          <p:spPr>
            <a:xfrm>
              <a:off x="6282219" y="4004446"/>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5" name="圆角矩形 1124"/>
            <p:cNvSpPr/>
            <p:nvPr/>
          </p:nvSpPr>
          <p:spPr>
            <a:xfrm>
              <a:off x="6341269" y="4058826"/>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30" name="组合 1129"/>
          <p:cNvGrpSpPr/>
          <p:nvPr/>
        </p:nvGrpSpPr>
        <p:grpSpPr>
          <a:xfrm>
            <a:off x="2406716" y="3180242"/>
            <a:ext cx="1962363" cy="784944"/>
            <a:chOff x="6282219" y="1202019"/>
            <a:chExt cx="4343825" cy="782652"/>
          </a:xfrm>
        </p:grpSpPr>
        <p:sp>
          <p:nvSpPr>
            <p:cNvPr id="1131" name="圆角矩形 1130"/>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2" name="圆角矩形 1131"/>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2" name="文本框 561"/>
          <p:cNvSpPr txBox="1"/>
          <p:nvPr/>
        </p:nvSpPr>
        <p:spPr>
          <a:xfrm>
            <a:off x="2696041" y="3249549"/>
            <a:ext cx="1467068" cy="646331"/>
          </a:xfrm>
          <a:prstGeom prst="rect">
            <a:avLst/>
          </a:prstGeom>
          <a:noFill/>
        </p:spPr>
        <p:txBody>
          <a:bodyPr wrap="none" rtlCol="0">
            <a:spAutoFit/>
          </a:bodyPr>
          <a:lstStyle/>
          <a:p>
            <a:r>
              <a:rPr lang="zh-CN" altLang="en-US" sz="2000" b="1" smtClean="0">
                <a:solidFill>
                  <a:schemeClr val="bg1"/>
                </a:solidFill>
                <a:latin typeface="+mn-ea"/>
              </a:rPr>
              <a:t>目          录</a:t>
            </a:r>
            <a:endParaRPr lang="en-US" altLang="zh-CN" sz="2000" b="1" smtClean="0">
              <a:solidFill>
                <a:schemeClr val="bg1"/>
              </a:solidFill>
              <a:latin typeface="+mn-ea"/>
            </a:endParaRPr>
          </a:p>
          <a:p>
            <a:pPr algn="ctr"/>
            <a:r>
              <a:rPr lang="en-US" altLang="zh-CN" sz="1600" smtClean="0">
                <a:solidFill>
                  <a:schemeClr val="bg1">
                    <a:lumMod val="50000"/>
                  </a:schemeClr>
                </a:solidFill>
                <a:latin typeface="+mn-ea"/>
              </a:rPr>
              <a:t>CONTENT</a:t>
            </a:r>
            <a:endParaRPr lang="zh-CN" altLang="en-US" sz="1600">
              <a:solidFill>
                <a:schemeClr val="bg1">
                  <a:lumMod val="50000"/>
                </a:schemeClr>
              </a:solidFill>
              <a:latin typeface="+mn-ea"/>
            </a:endParaRPr>
          </a:p>
        </p:txBody>
      </p:sp>
      <p:cxnSp>
        <p:nvCxnSpPr>
          <p:cNvPr id="1135" name="直接连接符 1134"/>
          <p:cNvCxnSpPr/>
          <p:nvPr/>
        </p:nvCxnSpPr>
        <p:spPr>
          <a:xfrm flipH="1">
            <a:off x="6781800" y="1879609"/>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6" name="直接连接符 1135"/>
          <p:cNvCxnSpPr/>
          <p:nvPr/>
        </p:nvCxnSpPr>
        <p:spPr>
          <a:xfrm flipH="1">
            <a:off x="6781800" y="2682537"/>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7" name="直接连接符 1136"/>
          <p:cNvCxnSpPr/>
          <p:nvPr/>
        </p:nvCxnSpPr>
        <p:spPr>
          <a:xfrm flipH="1">
            <a:off x="6781800" y="3485465"/>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8" name="直接连接符 1137"/>
          <p:cNvCxnSpPr/>
          <p:nvPr/>
        </p:nvCxnSpPr>
        <p:spPr>
          <a:xfrm flipH="1">
            <a:off x="6781800" y="4288394"/>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sp>
        <p:nvSpPr>
          <p:cNvPr id="1139" name="文本框 1138"/>
          <p:cNvSpPr txBox="1"/>
          <p:nvPr/>
        </p:nvSpPr>
        <p:spPr>
          <a:xfrm>
            <a:off x="6324577" y="199184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1</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0" name="文本框 1139"/>
          <p:cNvSpPr txBox="1"/>
          <p:nvPr/>
        </p:nvSpPr>
        <p:spPr>
          <a:xfrm>
            <a:off x="6324577" y="2765379"/>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2</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1" name="文本框 1140"/>
          <p:cNvSpPr txBox="1"/>
          <p:nvPr/>
        </p:nvSpPr>
        <p:spPr>
          <a:xfrm>
            <a:off x="6324577" y="356507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3</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2" name="文本框 1141"/>
          <p:cNvSpPr txBox="1"/>
          <p:nvPr/>
        </p:nvSpPr>
        <p:spPr>
          <a:xfrm>
            <a:off x="6324577" y="4365725"/>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4</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3" name="文本框 1142"/>
          <p:cNvSpPr txBox="1"/>
          <p:nvPr/>
        </p:nvSpPr>
        <p:spPr>
          <a:xfrm>
            <a:off x="7035448" y="1993091"/>
            <a:ext cx="1527982" cy="338554"/>
          </a:xfrm>
          <a:prstGeom prst="rect">
            <a:avLst/>
          </a:prstGeom>
          <a:noFill/>
        </p:spPr>
        <p:txBody>
          <a:bodyPr wrap="none" rtlCol="0">
            <a:spAutoFit/>
          </a:bodyPr>
          <a:lstStyle/>
          <a:p>
            <a:pPr>
              <a:spcBef>
                <a:spcPct val="0"/>
              </a:spcBef>
              <a:buFontTx/>
              <a:buNone/>
            </a:pPr>
            <a:r>
              <a:rPr lang="en-US" altLang="zh-CN" sz="1600" b="1">
                <a:solidFill>
                  <a:schemeClr val="bg1"/>
                </a:solidFill>
                <a:latin typeface="方正少儿简体" panose="03000509000000000000" pitchFamily="65" charset="-122"/>
                <a:ea typeface="方正少儿简体" panose="03000509000000000000" pitchFamily="65" charset="-122"/>
              </a:rPr>
              <a:t>Christmas tree</a:t>
            </a:r>
            <a:endParaRPr lang="zh-CN" altLang="en-US" sz="1600" b="1">
              <a:solidFill>
                <a:schemeClr val="bg1"/>
              </a:solidFill>
              <a:latin typeface="方正少儿简体" panose="03000509000000000000" pitchFamily="65" charset="-122"/>
              <a:ea typeface="方正少儿简体" panose="03000509000000000000" pitchFamily="65" charset="-122"/>
            </a:endParaRPr>
          </a:p>
        </p:txBody>
      </p:sp>
      <p:sp>
        <p:nvSpPr>
          <p:cNvPr id="1144" name="文本框 1143"/>
          <p:cNvSpPr txBox="1"/>
          <p:nvPr/>
        </p:nvSpPr>
        <p:spPr>
          <a:xfrm>
            <a:off x="7035448" y="2778903"/>
            <a:ext cx="1680268" cy="338554"/>
          </a:xfrm>
          <a:prstGeom prst="rect">
            <a:avLst/>
          </a:prstGeom>
          <a:noFill/>
        </p:spPr>
        <p:txBody>
          <a:bodyPr wrap="none" rtlCol="0">
            <a:spAutoFit/>
          </a:bodyPr>
          <a:lstStyle/>
          <a:p>
            <a:pPr algn="ctr">
              <a:spcBef>
                <a:spcPct val="0"/>
              </a:spcBef>
            </a:pPr>
            <a:r>
              <a:rPr lang="en-US" altLang="zh-CN" sz="1600" b="1">
                <a:solidFill>
                  <a:schemeClr val="bg1"/>
                </a:solidFill>
                <a:latin typeface="方正少儿简体" panose="03000509000000000000" pitchFamily="65" charset="-122"/>
                <a:ea typeface="方正少儿简体" panose="03000509000000000000" pitchFamily="65" charset="-122"/>
              </a:rPr>
              <a:t>Christmas carols</a:t>
            </a:r>
            <a:endParaRPr lang="zh-CN" altLang="en-US" sz="1600" b="1">
              <a:solidFill>
                <a:schemeClr val="bg1"/>
              </a:solidFill>
              <a:latin typeface="方正少儿简体" panose="03000509000000000000" pitchFamily="65" charset="-122"/>
              <a:ea typeface="方正少儿简体" panose="03000509000000000000" pitchFamily="65" charset="-122"/>
            </a:endParaRPr>
          </a:p>
        </p:txBody>
      </p:sp>
      <p:sp>
        <p:nvSpPr>
          <p:cNvPr id="1145" name="文本框 1144"/>
          <p:cNvSpPr txBox="1"/>
          <p:nvPr/>
        </p:nvSpPr>
        <p:spPr>
          <a:xfrm>
            <a:off x="7035448" y="3591596"/>
            <a:ext cx="1253869" cy="338554"/>
          </a:xfrm>
          <a:prstGeom prst="rect">
            <a:avLst/>
          </a:prstGeom>
          <a:noFill/>
        </p:spPr>
        <p:txBody>
          <a:bodyPr wrap="none" rtlCol="0">
            <a:spAutoFit/>
          </a:bodyPr>
          <a:lstStyle/>
          <a:p>
            <a:pPr algn="ctr">
              <a:spcBef>
                <a:spcPct val="0"/>
              </a:spcBef>
            </a:pPr>
            <a:r>
              <a:rPr lang="en-US" altLang="zh-CN" sz="1600" b="1">
                <a:solidFill>
                  <a:schemeClr val="bg1"/>
                </a:solidFill>
                <a:latin typeface="方正少儿简体" panose="03000509000000000000" pitchFamily="65" charset="-122"/>
                <a:ea typeface="方正少儿简体" panose="03000509000000000000" pitchFamily="65" charset="-122"/>
              </a:rPr>
              <a:t>Santa Claus</a:t>
            </a:r>
            <a:endParaRPr lang="zh-CN" altLang="en-US" sz="1600" b="1">
              <a:solidFill>
                <a:schemeClr val="bg1"/>
              </a:solidFill>
              <a:latin typeface="方正少儿简体" panose="03000509000000000000" pitchFamily="65" charset="-122"/>
              <a:ea typeface="方正少儿简体" panose="03000509000000000000" pitchFamily="65" charset="-122"/>
            </a:endParaRPr>
          </a:p>
        </p:txBody>
      </p:sp>
      <p:sp>
        <p:nvSpPr>
          <p:cNvPr id="1146" name="文本框 1145"/>
          <p:cNvSpPr txBox="1"/>
          <p:nvPr/>
        </p:nvSpPr>
        <p:spPr>
          <a:xfrm>
            <a:off x="7035448" y="4407471"/>
            <a:ext cx="1709122" cy="338554"/>
          </a:xfrm>
          <a:prstGeom prst="rect">
            <a:avLst/>
          </a:prstGeom>
          <a:noFill/>
        </p:spPr>
        <p:txBody>
          <a:bodyPr wrap="none" rtlCol="0">
            <a:spAutoFit/>
          </a:bodyPr>
          <a:lstStyle/>
          <a:p>
            <a:pPr algn="ctr">
              <a:spcBef>
                <a:spcPct val="0"/>
              </a:spcBef>
            </a:pPr>
            <a:r>
              <a:rPr lang="en-US" altLang="zh-CN" sz="1600" b="1">
                <a:solidFill>
                  <a:schemeClr val="bg1"/>
                </a:solidFill>
                <a:latin typeface="方正少儿简体" panose="03000509000000000000" pitchFamily="65" charset="-122"/>
                <a:ea typeface="方正少儿简体" panose="03000509000000000000" pitchFamily="65" charset="-122"/>
              </a:rPr>
              <a:t>Christmas dinner</a:t>
            </a:r>
            <a:endParaRPr lang="zh-CN" altLang="en-US" sz="1600" b="1">
              <a:solidFill>
                <a:schemeClr val="bg1"/>
              </a:solidFill>
              <a:latin typeface="方正少儿简体" panose="03000509000000000000" pitchFamily="65" charset="-122"/>
              <a:ea typeface="方正少儿简体" panose="03000509000000000000" pitchFamily="65" charset="-122"/>
            </a:endParaRPr>
          </a:p>
        </p:txBody>
      </p:sp>
      <p:sp>
        <p:nvSpPr>
          <p:cNvPr id="576" name="任意多边形 575"/>
          <p:cNvSpPr/>
          <p:nvPr/>
        </p:nvSpPr>
        <p:spPr>
          <a:xfrm rot="20595056">
            <a:off x="6065710" y="177618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576"/>
          <p:cNvSpPr/>
          <p:nvPr/>
        </p:nvSpPr>
        <p:spPr>
          <a:xfrm>
            <a:off x="6917109" y="174938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577"/>
          <p:cNvSpPr/>
          <p:nvPr/>
        </p:nvSpPr>
        <p:spPr>
          <a:xfrm rot="20595056">
            <a:off x="6065710" y="258694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578"/>
          <p:cNvSpPr/>
          <p:nvPr/>
        </p:nvSpPr>
        <p:spPr>
          <a:xfrm>
            <a:off x="6917109" y="2560137"/>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579"/>
          <p:cNvSpPr/>
          <p:nvPr/>
        </p:nvSpPr>
        <p:spPr>
          <a:xfrm rot="20595056">
            <a:off x="6065710" y="338712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580"/>
          <p:cNvSpPr/>
          <p:nvPr/>
        </p:nvSpPr>
        <p:spPr>
          <a:xfrm>
            <a:off x="6917109" y="336032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581"/>
          <p:cNvSpPr/>
          <p:nvPr/>
        </p:nvSpPr>
        <p:spPr>
          <a:xfrm rot="20595056">
            <a:off x="6065710" y="419639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582"/>
          <p:cNvSpPr/>
          <p:nvPr/>
        </p:nvSpPr>
        <p:spPr>
          <a:xfrm>
            <a:off x="6917109" y="416959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val="1904313149"/>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63"/>
                                        </p:tgtEl>
                                        <p:attrNameLst>
                                          <p:attrName>style.visibility</p:attrName>
                                        </p:attrNameLst>
                                      </p:cBhvr>
                                      <p:to>
                                        <p:strVal val="visible"/>
                                      </p:to>
                                    </p:set>
                                    <p:anim calcmode="lin" valueType="num">
                                      <p:cBhvr additive="base">
                                        <p:cTn id="7" dur="500" fill="hold"/>
                                        <p:tgtEl>
                                          <p:spTgt spid="563"/>
                                        </p:tgtEl>
                                        <p:attrNameLst>
                                          <p:attrName>ppt_x</p:attrName>
                                        </p:attrNameLst>
                                      </p:cBhvr>
                                      <p:tavLst>
                                        <p:tav tm="0">
                                          <p:val>
                                            <p:strVal val="0-#ppt_w/2"/>
                                          </p:val>
                                        </p:tav>
                                        <p:tav tm="100000">
                                          <p:val>
                                            <p:strVal val="#ppt_x"/>
                                          </p:val>
                                        </p:tav>
                                      </p:tavLst>
                                    </p:anim>
                                    <p:anim calcmode="lin" valueType="num">
                                      <p:cBhvr additive="base">
                                        <p:cTn id="8" dur="500" fill="hold"/>
                                        <p:tgtEl>
                                          <p:spTgt spid="5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0"/>
                                        </p:tgtEl>
                                        <p:attrNameLst>
                                          <p:attrName>style.visibility</p:attrName>
                                        </p:attrNameLst>
                                      </p:cBhvr>
                                      <p:to>
                                        <p:strVal val="visible"/>
                                      </p:to>
                                    </p:set>
                                    <p:anim calcmode="lin" valueType="num">
                                      <p:cBhvr additive="base">
                                        <p:cTn id="11" dur="500" fill="hold"/>
                                        <p:tgtEl>
                                          <p:spTgt spid="1130"/>
                                        </p:tgtEl>
                                        <p:attrNameLst>
                                          <p:attrName>ppt_x</p:attrName>
                                        </p:attrNameLst>
                                      </p:cBhvr>
                                      <p:tavLst>
                                        <p:tav tm="0">
                                          <p:val>
                                            <p:strVal val="0-#ppt_w/2"/>
                                          </p:val>
                                        </p:tav>
                                        <p:tav tm="100000">
                                          <p:val>
                                            <p:strVal val="#ppt_x"/>
                                          </p:val>
                                        </p:tav>
                                      </p:tavLst>
                                    </p:anim>
                                    <p:anim calcmode="lin" valueType="num">
                                      <p:cBhvr additive="base">
                                        <p:cTn id="12" dur="500" fill="hold"/>
                                        <p:tgtEl>
                                          <p:spTgt spid="113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62"/>
                                        </p:tgtEl>
                                        <p:attrNameLst>
                                          <p:attrName>style.visibility</p:attrName>
                                        </p:attrNameLst>
                                      </p:cBhvr>
                                      <p:to>
                                        <p:strVal val="visible"/>
                                      </p:to>
                                    </p:set>
                                    <p:anim calcmode="lin" valueType="num">
                                      <p:cBhvr additive="base">
                                        <p:cTn id="15" dur="500" fill="hold"/>
                                        <p:tgtEl>
                                          <p:spTgt spid="562"/>
                                        </p:tgtEl>
                                        <p:attrNameLst>
                                          <p:attrName>ppt_x</p:attrName>
                                        </p:attrNameLst>
                                      </p:cBhvr>
                                      <p:tavLst>
                                        <p:tav tm="0">
                                          <p:val>
                                            <p:strVal val="0-#ppt_w/2"/>
                                          </p:val>
                                        </p:tav>
                                        <p:tav tm="100000">
                                          <p:val>
                                            <p:strVal val="#ppt_x"/>
                                          </p:val>
                                        </p:tav>
                                      </p:tavLst>
                                    </p:anim>
                                    <p:anim calcmode="lin" valueType="num">
                                      <p:cBhvr additive="base">
                                        <p:cTn id="16" dur="500" fill="hold"/>
                                        <p:tgtEl>
                                          <p:spTgt spid="562"/>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126"/>
                                        </p:tgtEl>
                                        <p:attrNameLst>
                                          <p:attrName>style.visibility</p:attrName>
                                        </p:attrNameLst>
                                      </p:cBhvr>
                                      <p:to>
                                        <p:strVal val="visible"/>
                                      </p:to>
                                    </p:set>
                                    <p:anim calcmode="lin" valueType="num">
                                      <p:cBhvr additive="base">
                                        <p:cTn id="21" dur="500" fill="hold"/>
                                        <p:tgtEl>
                                          <p:spTgt spid="1126"/>
                                        </p:tgtEl>
                                        <p:attrNameLst>
                                          <p:attrName>ppt_x</p:attrName>
                                        </p:attrNameLst>
                                      </p:cBhvr>
                                      <p:tavLst>
                                        <p:tav tm="0">
                                          <p:val>
                                            <p:strVal val="0-#ppt_w/2"/>
                                          </p:val>
                                        </p:tav>
                                        <p:tav tm="100000">
                                          <p:val>
                                            <p:strVal val="#ppt_x"/>
                                          </p:val>
                                        </p:tav>
                                      </p:tavLst>
                                    </p:anim>
                                    <p:anim calcmode="lin" valueType="num">
                                      <p:cBhvr additive="base">
                                        <p:cTn id="22" dur="500" fill="hold"/>
                                        <p:tgtEl>
                                          <p:spTgt spid="1126"/>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127"/>
                                        </p:tgtEl>
                                        <p:attrNameLst>
                                          <p:attrName>style.visibility</p:attrName>
                                        </p:attrNameLst>
                                      </p:cBhvr>
                                      <p:to>
                                        <p:strVal val="visible"/>
                                      </p:to>
                                    </p:set>
                                    <p:anim calcmode="lin" valueType="num">
                                      <p:cBhvr additive="base">
                                        <p:cTn id="25" dur="500" fill="hold"/>
                                        <p:tgtEl>
                                          <p:spTgt spid="1127"/>
                                        </p:tgtEl>
                                        <p:attrNameLst>
                                          <p:attrName>ppt_x</p:attrName>
                                        </p:attrNameLst>
                                      </p:cBhvr>
                                      <p:tavLst>
                                        <p:tav tm="0">
                                          <p:val>
                                            <p:strVal val="0-#ppt_w/2"/>
                                          </p:val>
                                        </p:tav>
                                        <p:tav tm="100000">
                                          <p:val>
                                            <p:strVal val="#ppt_x"/>
                                          </p:val>
                                        </p:tav>
                                      </p:tavLst>
                                    </p:anim>
                                    <p:anim calcmode="lin" valueType="num">
                                      <p:cBhvr additive="base">
                                        <p:cTn id="26" dur="500" fill="hold"/>
                                        <p:tgtEl>
                                          <p:spTgt spid="1127"/>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128"/>
                                        </p:tgtEl>
                                        <p:attrNameLst>
                                          <p:attrName>style.visibility</p:attrName>
                                        </p:attrNameLst>
                                      </p:cBhvr>
                                      <p:to>
                                        <p:strVal val="visible"/>
                                      </p:to>
                                    </p:set>
                                    <p:anim calcmode="lin" valueType="num">
                                      <p:cBhvr additive="base">
                                        <p:cTn id="29" dur="500" fill="hold"/>
                                        <p:tgtEl>
                                          <p:spTgt spid="1128"/>
                                        </p:tgtEl>
                                        <p:attrNameLst>
                                          <p:attrName>ppt_x</p:attrName>
                                        </p:attrNameLst>
                                      </p:cBhvr>
                                      <p:tavLst>
                                        <p:tav tm="0">
                                          <p:val>
                                            <p:strVal val="0-#ppt_w/2"/>
                                          </p:val>
                                        </p:tav>
                                        <p:tav tm="100000">
                                          <p:val>
                                            <p:strVal val="#ppt_x"/>
                                          </p:val>
                                        </p:tav>
                                      </p:tavLst>
                                    </p:anim>
                                    <p:anim calcmode="lin" valueType="num">
                                      <p:cBhvr additive="base">
                                        <p:cTn id="30" dur="500" fill="hold"/>
                                        <p:tgtEl>
                                          <p:spTgt spid="1128"/>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129"/>
                                        </p:tgtEl>
                                        <p:attrNameLst>
                                          <p:attrName>style.visibility</p:attrName>
                                        </p:attrNameLst>
                                      </p:cBhvr>
                                      <p:to>
                                        <p:strVal val="visible"/>
                                      </p:to>
                                    </p:set>
                                    <p:anim calcmode="lin" valueType="num">
                                      <p:cBhvr additive="base">
                                        <p:cTn id="33" dur="500" fill="hold"/>
                                        <p:tgtEl>
                                          <p:spTgt spid="1129"/>
                                        </p:tgtEl>
                                        <p:attrNameLst>
                                          <p:attrName>ppt_x</p:attrName>
                                        </p:attrNameLst>
                                      </p:cBhvr>
                                      <p:tavLst>
                                        <p:tav tm="0">
                                          <p:val>
                                            <p:strVal val="0-#ppt_w/2"/>
                                          </p:val>
                                        </p:tav>
                                        <p:tav tm="100000">
                                          <p:val>
                                            <p:strVal val="#ppt_x"/>
                                          </p:val>
                                        </p:tav>
                                      </p:tavLst>
                                    </p:anim>
                                    <p:anim calcmode="lin" valueType="num">
                                      <p:cBhvr additive="base">
                                        <p:cTn id="34" dur="500" fill="hold"/>
                                        <p:tgtEl>
                                          <p:spTgt spid="1129"/>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135"/>
                                        </p:tgtEl>
                                        <p:attrNameLst>
                                          <p:attrName>style.visibility</p:attrName>
                                        </p:attrNameLst>
                                      </p:cBhvr>
                                      <p:to>
                                        <p:strVal val="visible"/>
                                      </p:to>
                                    </p:set>
                                    <p:anim calcmode="lin" valueType="num">
                                      <p:cBhvr additive="base">
                                        <p:cTn id="37" dur="500" fill="hold"/>
                                        <p:tgtEl>
                                          <p:spTgt spid="1135"/>
                                        </p:tgtEl>
                                        <p:attrNameLst>
                                          <p:attrName>ppt_x</p:attrName>
                                        </p:attrNameLst>
                                      </p:cBhvr>
                                      <p:tavLst>
                                        <p:tav tm="0">
                                          <p:val>
                                            <p:strVal val="0-#ppt_w/2"/>
                                          </p:val>
                                        </p:tav>
                                        <p:tav tm="100000">
                                          <p:val>
                                            <p:strVal val="#ppt_x"/>
                                          </p:val>
                                        </p:tav>
                                      </p:tavLst>
                                    </p:anim>
                                    <p:anim calcmode="lin" valueType="num">
                                      <p:cBhvr additive="base">
                                        <p:cTn id="38" dur="500" fill="hold"/>
                                        <p:tgtEl>
                                          <p:spTgt spid="1135"/>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136"/>
                                        </p:tgtEl>
                                        <p:attrNameLst>
                                          <p:attrName>style.visibility</p:attrName>
                                        </p:attrNameLst>
                                      </p:cBhvr>
                                      <p:to>
                                        <p:strVal val="visible"/>
                                      </p:to>
                                    </p:set>
                                    <p:anim calcmode="lin" valueType="num">
                                      <p:cBhvr additive="base">
                                        <p:cTn id="41" dur="500" fill="hold"/>
                                        <p:tgtEl>
                                          <p:spTgt spid="1136"/>
                                        </p:tgtEl>
                                        <p:attrNameLst>
                                          <p:attrName>ppt_x</p:attrName>
                                        </p:attrNameLst>
                                      </p:cBhvr>
                                      <p:tavLst>
                                        <p:tav tm="0">
                                          <p:val>
                                            <p:strVal val="0-#ppt_w/2"/>
                                          </p:val>
                                        </p:tav>
                                        <p:tav tm="100000">
                                          <p:val>
                                            <p:strVal val="#ppt_x"/>
                                          </p:val>
                                        </p:tav>
                                      </p:tavLst>
                                    </p:anim>
                                    <p:anim calcmode="lin" valueType="num">
                                      <p:cBhvr additive="base">
                                        <p:cTn id="42" dur="500" fill="hold"/>
                                        <p:tgtEl>
                                          <p:spTgt spid="1136"/>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137"/>
                                        </p:tgtEl>
                                        <p:attrNameLst>
                                          <p:attrName>style.visibility</p:attrName>
                                        </p:attrNameLst>
                                      </p:cBhvr>
                                      <p:to>
                                        <p:strVal val="visible"/>
                                      </p:to>
                                    </p:set>
                                    <p:anim calcmode="lin" valueType="num">
                                      <p:cBhvr additive="base">
                                        <p:cTn id="45" dur="500" fill="hold"/>
                                        <p:tgtEl>
                                          <p:spTgt spid="1137"/>
                                        </p:tgtEl>
                                        <p:attrNameLst>
                                          <p:attrName>ppt_x</p:attrName>
                                        </p:attrNameLst>
                                      </p:cBhvr>
                                      <p:tavLst>
                                        <p:tav tm="0">
                                          <p:val>
                                            <p:strVal val="0-#ppt_w/2"/>
                                          </p:val>
                                        </p:tav>
                                        <p:tav tm="100000">
                                          <p:val>
                                            <p:strVal val="#ppt_x"/>
                                          </p:val>
                                        </p:tav>
                                      </p:tavLst>
                                    </p:anim>
                                    <p:anim calcmode="lin" valueType="num">
                                      <p:cBhvr additive="base">
                                        <p:cTn id="46" dur="500" fill="hold"/>
                                        <p:tgtEl>
                                          <p:spTgt spid="1137"/>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138"/>
                                        </p:tgtEl>
                                        <p:attrNameLst>
                                          <p:attrName>style.visibility</p:attrName>
                                        </p:attrNameLst>
                                      </p:cBhvr>
                                      <p:to>
                                        <p:strVal val="visible"/>
                                      </p:to>
                                    </p:set>
                                    <p:anim calcmode="lin" valueType="num">
                                      <p:cBhvr additive="base">
                                        <p:cTn id="49" dur="500" fill="hold"/>
                                        <p:tgtEl>
                                          <p:spTgt spid="1138"/>
                                        </p:tgtEl>
                                        <p:attrNameLst>
                                          <p:attrName>ppt_x</p:attrName>
                                        </p:attrNameLst>
                                      </p:cBhvr>
                                      <p:tavLst>
                                        <p:tav tm="0">
                                          <p:val>
                                            <p:strVal val="0-#ppt_w/2"/>
                                          </p:val>
                                        </p:tav>
                                        <p:tav tm="100000">
                                          <p:val>
                                            <p:strVal val="#ppt_x"/>
                                          </p:val>
                                        </p:tav>
                                      </p:tavLst>
                                    </p:anim>
                                    <p:anim calcmode="lin" valueType="num">
                                      <p:cBhvr additive="base">
                                        <p:cTn id="50" dur="500" fill="hold"/>
                                        <p:tgtEl>
                                          <p:spTgt spid="113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139"/>
                                        </p:tgtEl>
                                        <p:attrNameLst>
                                          <p:attrName>style.visibility</p:attrName>
                                        </p:attrNameLst>
                                      </p:cBhvr>
                                      <p:to>
                                        <p:strVal val="visible"/>
                                      </p:to>
                                    </p:set>
                                    <p:anim calcmode="lin" valueType="num">
                                      <p:cBhvr additive="base">
                                        <p:cTn id="53" dur="500" fill="hold"/>
                                        <p:tgtEl>
                                          <p:spTgt spid="1139"/>
                                        </p:tgtEl>
                                        <p:attrNameLst>
                                          <p:attrName>ppt_x</p:attrName>
                                        </p:attrNameLst>
                                      </p:cBhvr>
                                      <p:tavLst>
                                        <p:tav tm="0">
                                          <p:val>
                                            <p:strVal val="0-#ppt_w/2"/>
                                          </p:val>
                                        </p:tav>
                                        <p:tav tm="100000">
                                          <p:val>
                                            <p:strVal val="#ppt_x"/>
                                          </p:val>
                                        </p:tav>
                                      </p:tavLst>
                                    </p:anim>
                                    <p:anim calcmode="lin" valueType="num">
                                      <p:cBhvr additive="base">
                                        <p:cTn id="54" dur="500" fill="hold"/>
                                        <p:tgtEl>
                                          <p:spTgt spid="1139"/>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1140"/>
                                        </p:tgtEl>
                                        <p:attrNameLst>
                                          <p:attrName>style.visibility</p:attrName>
                                        </p:attrNameLst>
                                      </p:cBhvr>
                                      <p:to>
                                        <p:strVal val="visible"/>
                                      </p:to>
                                    </p:set>
                                    <p:anim calcmode="lin" valueType="num">
                                      <p:cBhvr additive="base">
                                        <p:cTn id="57" dur="500" fill="hold"/>
                                        <p:tgtEl>
                                          <p:spTgt spid="1140"/>
                                        </p:tgtEl>
                                        <p:attrNameLst>
                                          <p:attrName>ppt_x</p:attrName>
                                        </p:attrNameLst>
                                      </p:cBhvr>
                                      <p:tavLst>
                                        <p:tav tm="0">
                                          <p:val>
                                            <p:strVal val="0-#ppt_w/2"/>
                                          </p:val>
                                        </p:tav>
                                        <p:tav tm="100000">
                                          <p:val>
                                            <p:strVal val="#ppt_x"/>
                                          </p:val>
                                        </p:tav>
                                      </p:tavLst>
                                    </p:anim>
                                    <p:anim calcmode="lin" valueType="num">
                                      <p:cBhvr additive="base">
                                        <p:cTn id="58" dur="500" fill="hold"/>
                                        <p:tgtEl>
                                          <p:spTgt spid="1140"/>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1141"/>
                                        </p:tgtEl>
                                        <p:attrNameLst>
                                          <p:attrName>style.visibility</p:attrName>
                                        </p:attrNameLst>
                                      </p:cBhvr>
                                      <p:to>
                                        <p:strVal val="visible"/>
                                      </p:to>
                                    </p:set>
                                    <p:anim calcmode="lin" valueType="num">
                                      <p:cBhvr additive="base">
                                        <p:cTn id="61" dur="500" fill="hold"/>
                                        <p:tgtEl>
                                          <p:spTgt spid="1141"/>
                                        </p:tgtEl>
                                        <p:attrNameLst>
                                          <p:attrName>ppt_x</p:attrName>
                                        </p:attrNameLst>
                                      </p:cBhvr>
                                      <p:tavLst>
                                        <p:tav tm="0">
                                          <p:val>
                                            <p:strVal val="0-#ppt_w/2"/>
                                          </p:val>
                                        </p:tav>
                                        <p:tav tm="100000">
                                          <p:val>
                                            <p:strVal val="#ppt_x"/>
                                          </p:val>
                                        </p:tav>
                                      </p:tavLst>
                                    </p:anim>
                                    <p:anim calcmode="lin" valueType="num">
                                      <p:cBhvr additive="base">
                                        <p:cTn id="62" dur="500" fill="hold"/>
                                        <p:tgtEl>
                                          <p:spTgt spid="1141"/>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1142"/>
                                        </p:tgtEl>
                                        <p:attrNameLst>
                                          <p:attrName>style.visibility</p:attrName>
                                        </p:attrNameLst>
                                      </p:cBhvr>
                                      <p:to>
                                        <p:strVal val="visible"/>
                                      </p:to>
                                    </p:set>
                                    <p:anim calcmode="lin" valueType="num">
                                      <p:cBhvr additive="base">
                                        <p:cTn id="65" dur="500" fill="hold"/>
                                        <p:tgtEl>
                                          <p:spTgt spid="1142"/>
                                        </p:tgtEl>
                                        <p:attrNameLst>
                                          <p:attrName>ppt_x</p:attrName>
                                        </p:attrNameLst>
                                      </p:cBhvr>
                                      <p:tavLst>
                                        <p:tav tm="0">
                                          <p:val>
                                            <p:strVal val="0-#ppt_w/2"/>
                                          </p:val>
                                        </p:tav>
                                        <p:tav tm="100000">
                                          <p:val>
                                            <p:strVal val="#ppt_x"/>
                                          </p:val>
                                        </p:tav>
                                      </p:tavLst>
                                    </p:anim>
                                    <p:anim calcmode="lin" valueType="num">
                                      <p:cBhvr additive="base">
                                        <p:cTn id="66" dur="500" fill="hold"/>
                                        <p:tgtEl>
                                          <p:spTgt spid="1142"/>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1143"/>
                                        </p:tgtEl>
                                        <p:attrNameLst>
                                          <p:attrName>style.visibility</p:attrName>
                                        </p:attrNameLst>
                                      </p:cBhvr>
                                      <p:to>
                                        <p:strVal val="visible"/>
                                      </p:to>
                                    </p:set>
                                    <p:anim calcmode="lin" valueType="num">
                                      <p:cBhvr additive="base">
                                        <p:cTn id="69" dur="500" fill="hold"/>
                                        <p:tgtEl>
                                          <p:spTgt spid="1143"/>
                                        </p:tgtEl>
                                        <p:attrNameLst>
                                          <p:attrName>ppt_x</p:attrName>
                                        </p:attrNameLst>
                                      </p:cBhvr>
                                      <p:tavLst>
                                        <p:tav tm="0">
                                          <p:val>
                                            <p:strVal val="0-#ppt_w/2"/>
                                          </p:val>
                                        </p:tav>
                                        <p:tav tm="100000">
                                          <p:val>
                                            <p:strVal val="#ppt_x"/>
                                          </p:val>
                                        </p:tav>
                                      </p:tavLst>
                                    </p:anim>
                                    <p:anim calcmode="lin" valueType="num">
                                      <p:cBhvr additive="base">
                                        <p:cTn id="70" dur="500" fill="hold"/>
                                        <p:tgtEl>
                                          <p:spTgt spid="1143"/>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1144"/>
                                        </p:tgtEl>
                                        <p:attrNameLst>
                                          <p:attrName>style.visibility</p:attrName>
                                        </p:attrNameLst>
                                      </p:cBhvr>
                                      <p:to>
                                        <p:strVal val="visible"/>
                                      </p:to>
                                    </p:set>
                                    <p:anim calcmode="lin" valueType="num">
                                      <p:cBhvr additive="base">
                                        <p:cTn id="73" dur="500" fill="hold"/>
                                        <p:tgtEl>
                                          <p:spTgt spid="1144"/>
                                        </p:tgtEl>
                                        <p:attrNameLst>
                                          <p:attrName>ppt_x</p:attrName>
                                        </p:attrNameLst>
                                      </p:cBhvr>
                                      <p:tavLst>
                                        <p:tav tm="0">
                                          <p:val>
                                            <p:strVal val="0-#ppt_w/2"/>
                                          </p:val>
                                        </p:tav>
                                        <p:tav tm="100000">
                                          <p:val>
                                            <p:strVal val="#ppt_x"/>
                                          </p:val>
                                        </p:tav>
                                      </p:tavLst>
                                    </p:anim>
                                    <p:anim calcmode="lin" valueType="num">
                                      <p:cBhvr additive="base">
                                        <p:cTn id="74" dur="500" fill="hold"/>
                                        <p:tgtEl>
                                          <p:spTgt spid="1144"/>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1145"/>
                                        </p:tgtEl>
                                        <p:attrNameLst>
                                          <p:attrName>style.visibility</p:attrName>
                                        </p:attrNameLst>
                                      </p:cBhvr>
                                      <p:to>
                                        <p:strVal val="visible"/>
                                      </p:to>
                                    </p:set>
                                    <p:anim calcmode="lin" valueType="num">
                                      <p:cBhvr additive="base">
                                        <p:cTn id="77" dur="500" fill="hold"/>
                                        <p:tgtEl>
                                          <p:spTgt spid="1145"/>
                                        </p:tgtEl>
                                        <p:attrNameLst>
                                          <p:attrName>ppt_x</p:attrName>
                                        </p:attrNameLst>
                                      </p:cBhvr>
                                      <p:tavLst>
                                        <p:tav tm="0">
                                          <p:val>
                                            <p:strVal val="0-#ppt_w/2"/>
                                          </p:val>
                                        </p:tav>
                                        <p:tav tm="100000">
                                          <p:val>
                                            <p:strVal val="#ppt_x"/>
                                          </p:val>
                                        </p:tav>
                                      </p:tavLst>
                                    </p:anim>
                                    <p:anim calcmode="lin" valueType="num">
                                      <p:cBhvr additive="base">
                                        <p:cTn id="78" dur="500" fill="hold"/>
                                        <p:tgtEl>
                                          <p:spTgt spid="1145"/>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1146"/>
                                        </p:tgtEl>
                                        <p:attrNameLst>
                                          <p:attrName>style.visibility</p:attrName>
                                        </p:attrNameLst>
                                      </p:cBhvr>
                                      <p:to>
                                        <p:strVal val="visible"/>
                                      </p:to>
                                    </p:set>
                                    <p:anim calcmode="lin" valueType="num">
                                      <p:cBhvr additive="base">
                                        <p:cTn id="81" dur="500" fill="hold"/>
                                        <p:tgtEl>
                                          <p:spTgt spid="1146"/>
                                        </p:tgtEl>
                                        <p:attrNameLst>
                                          <p:attrName>ppt_x</p:attrName>
                                        </p:attrNameLst>
                                      </p:cBhvr>
                                      <p:tavLst>
                                        <p:tav tm="0">
                                          <p:val>
                                            <p:strVal val="0-#ppt_w/2"/>
                                          </p:val>
                                        </p:tav>
                                        <p:tav tm="100000">
                                          <p:val>
                                            <p:strVal val="#ppt_x"/>
                                          </p:val>
                                        </p:tav>
                                      </p:tavLst>
                                    </p:anim>
                                    <p:anim calcmode="lin" valueType="num">
                                      <p:cBhvr additive="base">
                                        <p:cTn id="82" dur="500" fill="hold"/>
                                        <p:tgtEl>
                                          <p:spTgt spid="1146"/>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576"/>
                                        </p:tgtEl>
                                        <p:attrNameLst>
                                          <p:attrName>style.visibility</p:attrName>
                                        </p:attrNameLst>
                                      </p:cBhvr>
                                      <p:to>
                                        <p:strVal val="visible"/>
                                      </p:to>
                                    </p:set>
                                    <p:anim calcmode="lin" valueType="num">
                                      <p:cBhvr additive="base">
                                        <p:cTn id="85" dur="500" fill="hold"/>
                                        <p:tgtEl>
                                          <p:spTgt spid="576"/>
                                        </p:tgtEl>
                                        <p:attrNameLst>
                                          <p:attrName>ppt_x</p:attrName>
                                        </p:attrNameLst>
                                      </p:cBhvr>
                                      <p:tavLst>
                                        <p:tav tm="0">
                                          <p:val>
                                            <p:strVal val="0-#ppt_w/2"/>
                                          </p:val>
                                        </p:tav>
                                        <p:tav tm="100000">
                                          <p:val>
                                            <p:strVal val="#ppt_x"/>
                                          </p:val>
                                        </p:tav>
                                      </p:tavLst>
                                    </p:anim>
                                    <p:anim calcmode="lin" valueType="num">
                                      <p:cBhvr additive="base">
                                        <p:cTn id="86" dur="500" fill="hold"/>
                                        <p:tgtEl>
                                          <p:spTgt spid="576"/>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577"/>
                                        </p:tgtEl>
                                        <p:attrNameLst>
                                          <p:attrName>style.visibility</p:attrName>
                                        </p:attrNameLst>
                                      </p:cBhvr>
                                      <p:to>
                                        <p:strVal val="visible"/>
                                      </p:to>
                                    </p:set>
                                    <p:anim calcmode="lin" valueType="num">
                                      <p:cBhvr additive="base">
                                        <p:cTn id="89" dur="500" fill="hold"/>
                                        <p:tgtEl>
                                          <p:spTgt spid="577"/>
                                        </p:tgtEl>
                                        <p:attrNameLst>
                                          <p:attrName>ppt_x</p:attrName>
                                        </p:attrNameLst>
                                      </p:cBhvr>
                                      <p:tavLst>
                                        <p:tav tm="0">
                                          <p:val>
                                            <p:strVal val="0-#ppt_w/2"/>
                                          </p:val>
                                        </p:tav>
                                        <p:tav tm="100000">
                                          <p:val>
                                            <p:strVal val="#ppt_x"/>
                                          </p:val>
                                        </p:tav>
                                      </p:tavLst>
                                    </p:anim>
                                    <p:anim calcmode="lin" valueType="num">
                                      <p:cBhvr additive="base">
                                        <p:cTn id="90" dur="500" fill="hold"/>
                                        <p:tgtEl>
                                          <p:spTgt spid="577"/>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578"/>
                                        </p:tgtEl>
                                        <p:attrNameLst>
                                          <p:attrName>style.visibility</p:attrName>
                                        </p:attrNameLst>
                                      </p:cBhvr>
                                      <p:to>
                                        <p:strVal val="visible"/>
                                      </p:to>
                                    </p:set>
                                    <p:anim calcmode="lin" valueType="num">
                                      <p:cBhvr additive="base">
                                        <p:cTn id="93" dur="500" fill="hold"/>
                                        <p:tgtEl>
                                          <p:spTgt spid="578"/>
                                        </p:tgtEl>
                                        <p:attrNameLst>
                                          <p:attrName>ppt_x</p:attrName>
                                        </p:attrNameLst>
                                      </p:cBhvr>
                                      <p:tavLst>
                                        <p:tav tm="0">
                                          <p:val>
                                            <p:strVal val="0-#ppt_w/2"/>
                                          </p:val>
                                        </p:tav>
                                        <p:tav tm="100000">
                                          <p:val>
                                            <p:strVal val="#ppt_x"/>
                                          </p:val>
                                        </p:tav>
                                      </p:tavLst>
                                    </p:anim>
                                    <p:anim calcmode="lin" valueType="num">
                                      <p:cBhvr additive="base">
                                        <p:cTn id="94" dur="500" fill="hold"/>
                                        <p:tgtEl>
                                          <p:spTgt spid="578"/>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579"/>
                                        </p:tgtEl>
                                        <p:attrNameLst>
                                          <p:attrName>style.visibility</p:attrName>
                                        </p:attrNameLst>
                                      </p:cBhvr>
                                      <p:to>
                                        <p:strVal val="visible"/>
                                      </p:to>
                                    </p:set>
                                    <p:anim calcmode="lin" valueType="num">
                                      <p:cBhvr additive="base">
                                        <p:cTn id="97" dur="500" fill="hold"/>
                                        <p:tgtEl>
                                          <p:spTgt spid="579"/>
                                        </p:tgtEl>
                                        <p:attrNameLst>
                                          <p:attrName>ppt_x</p:attrName>
                                        </p:attrNameLst>
                                      </p:cBhvr>
                                      <p:tavLst>
                                        <p:tav tm="0">
                                          <p:val>
                                            <p:strVal val="0-#ppt_w/2"/>
                                          </p:val>
                                        </p:tav>
                                        <p:tav tm="100000">
                                          <p:val>
                                            <p:strVal val="#ppt_x"/>
                                          </p:val>
                                        </p:tav>
                                      </p:tavLst>
                                    </p:anim>
                                    <p:anim calcmode="lin" valueType="num">
                                      <p:cBhvr additive="base">
                                        <p:cTn id="98" dur="500" fill="hold"/>
                                        <p:tgtEl>
                                          <p:spTgt spid="579"/>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580"/>
                                        </p:tgtEl>
                                        <p:attrNameLst>
                                          <p:attrName>style.visibility</p:attrName>
                                        </p:attrNameLst>
                                      </p:cBhvr>
                                      <p:to>
                                        <p:strVal val="visible"/>
                                      </p:to>
                                    </p:set>
                                    <p:anim calcmode="lin" valueType="num">
                                      <p:cBhvr additive="base">
                                        <p:cTn id="101" dur="500" fill="hold"/>
                                        <p:tgtEl>
                                          <p:spTgt spid="580"/>
                                        </p:tgtEl>
                                        <p:attrNameLst>
                                          <p:attrName>ppt_x</p:attrName>
                                        </p:attrNameLst>
                                      </p:cBhvr>
                                      <p:tavLst>
                                        <p:tav tm="0">
                                          <p:val>
                                            <p:strVal val="0-#ppt_w/2"/>
                                          </p:val>
                                        </p:tav>
                                        <p:tav tm="100000">
                                          <p:val>
                                            <p:strVal val="#ppt_x"/>
                                          </p:val>
                                        </p:tav>
                                      </p:tavLst>
                                    </p:anim>
                                    <p:anim calcmode="lin" valueType="num">
                                      <p:cBhvr additive="base">
                                        <p:cTn id="102" dur="500" fill="hold"/>
                                        <p:tgtEl>
                                          <p:spTgt spid="580"/>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581"/>
                                        </p:tgtEl>
                                        <p:attrNameLst>
                                          <p:attrName>style.visibility</p:attrName>
                                        </p:attrNameLst>
                                      </p:cBhvr>
                                      <p:to>
                                        <p:strVal val="visible"/>
                                      </p:to>
                                    </p:set>
                                    <p:anim calcmode="lin" valueType="num">
                                      <p:cBhvr additive="base">
                                        <p:cTn id="105" dur="500" fill="hold"/>
                                        <p:tgtEl>
                                          <p:spTgt spid="581"/>
                                        </p:tgtEl>
                                        <p:attrNameLst>
                                          <p:attrName>ppt_x</p:attrName>
                                        </p:attrNameLst>
                                      </p:cBhvr>
                                      <p:tavLst>
                                        <p:tav tm="0">
                                          <p:val>
                                            <p:strVal val="0-#ppt_w/2"/>
                                          </p:val>
                                        </p:tav>
                                        <p:tav tm="100000">
                                          <p:val>
                                            <p:strVal val="#ppt_x"/>
                                          </p:val>
                                        </p:tav>
                                      </p:tavLst>
                                    </p:anim>
                                    <p:anim calcmode="lin" valueType="num">
                                      <p:cBhvr additive="base">
                                        <p:cTn id="106" dur="500" fill="hold"/>
                                        <p:tgtEl>
                                          <p:spTgt spid="581"/>
                                        </p:tgtEl>
                                        <p:attrNameLst>
                                          <p:attrName>ppt_y</p:attrName>
                                        </p:attrNameLst>
                                      </p:cBhvr>
                                      <p:tavLst>
                                        <p:tav tm="0">
                                          <p:val>
                                            <p:strVal val="#ppt_y"/>
                                          </p:val>
                                        </p:tav>
                                        <p:tav tm="100000">
                                          <p:val>
                                            <p:strVal val="#ppt_y"/>
                                          </p:val>
                                        </p:tav>
                                      </p:tavLst>
                                    </p:anim>
                                  </p:childTnLst>
                                </p:cTn>
                              </p:par>
                              <p:par>
                                <p:cTn id="107" presetID="2" presetClass="entr" presetSubtype="8" fill="hold" grpId="0" nodeType="withEffect">
                                  <p:stCondLst>
                                    <p:cond delay="0"/>
                                  </p:stCondLst>
                                  <p:childTnLst>
                                    <p:set>
                                      <p:cBhvr>
                                        <p:cTn id="108" dur="1" fill="hold">
                                          <p:stCondLst>
                                            <p:cond delay="0"/>
                                          </p:stCondLst>
                                        </p:cTn>
                                        <p:tgtEl>
                                          <p:spTgt spid="582"/>
                                        </p:tgtEl>
                                        <p:attrNameLst>
                                          <p:attrName>style.visibility</p:attrName>
                                        </p:attrNameLst>
                                      </p:cBhvr>
                                      <p:to>
                                        <p:strVal val="visible"/>
                                      </p:to>
                                    </p:set>
                                    <p:anim calcmode="lin" valueType="num">
                                      <p:cBhvr additive="base">
                                        <p:cTn id="109" dur="500" fill="hold"/>
                                        <p:tgtEl>
                                          <p:spTgt spid="582"/>
                                        </p:tgtEl>
                                        <p:attrNameLst>
                                          <p:attrName>ppt_x</p:attrName>
                                        </p:attrNameLst>
                                      </p:cBhvr>
                                      <p:tavLst>
                                        <p:tav tm="0">
                                          <p:val>
                                            <p:strVal val="0-#ppt_w/2"/>
                                          </p:val>
                                        </p:tav>
                                        <p:tav tm="100000">
                                          <p:val>
                                            <p:strVal val="#ppt_x"/>
                                          </p:val>
                                        </p:tav>
                                      </p:tavLst>
                                    </p:anim>
                                    <p:anim calcmode="lin" valueType="num">
                                      <p:cBhvr additive="base">
                                        <p:cTn id="110" dur="500" fill="hold"/>
                                        <p:tgtEl>
                                          <p:spTgt spid="582"/>
                                        </p:tgtEl>
                                        <p:attrNameLst>
                                          <p:attrName>ppt_y</p:attrName>
                                        </p:attrNameLst>
                                      </p:cBhvr>
                                      <p:tavLst>
                                        <p:tav tm="0">
                                          <p:val>
                                            <p:strVal val="#ppt_y"/>
                                          </p:val>
                                        </p:tav>
                                        <p:tav tm="100000">
                                          <p:val>
                                            <p:strVal val="#ppt_y"/>
                                          </p:val>
                                        </p:tav>
                                      </p:tavLst>
                                    </p:anim>
                                  </p:childTnLst>
                                </p:cTn>
                              </p:par>
                              <p:par>
                                <p:cTn id="111" presetID="2" presetClass="entr" presetSubtype="8" fill="hold" grpId="0" nodeType="withEffect">
                                  <p:stCondLst>
                                    <p:cond delay="0"/>
                                  </p:stCondLst>
                                  <p:childTnLst>
                                    <p:set>
                                      <p:cBhvr>
                                        <p:cTn id="112" dur="1" fill="hold">
                                          <p:stCondLst>
                                            <p:cond delay="0"/>
                                          </p:stCondLst>
                                        </p:cTn>
                                        <p:tgtEl>
                                          <p:spTgt spid="583"/>
                                        </p:tgtEl>
                                        <p:attrNameLst>
                                          <p:attrName>style.visibility</p:attrName>
                                        </p:attrNameLst>
                                      </p:cBhvr>
                                      <p:to>
                                        <p:strVal val="visible"/>
                                      </p:to>
                                    </p:set>
                                    <p:anim calcmode="lin" valueType="num">
                                      <p:cBhvr additive="base">
                                        <p:cTn id="113" dur="500" fill="hold"/>
                                        <p:tgtEl>
                                          <p:spTgt spid="583"/>
                                        </p:tgtEl>
                                        <p:attrNameLst>
                                          <p:attrName>ppt_x</p:attrName>
                                        </p:attrNameLst>
                                      </p:cBhvr>
                                      <p:tavLst>
                                        <p:tav tm="0">
                                          <p:val>
                                            <p:strVal val="0-#ppt_w/2"/>
                                          </p:val>
                                        </p:tav>
                                        <p:tav tm="100000">
                                          <p:val>
                                            <p:strVal val="#ppt_x"/>
                                          </p:val>
                                        </p:tav>
                                      </p:tavLst>
                                    </p:anim>
                                    <p:anim calcmode="lin" valueType="num">
                                      <p:cBhvr additive="base">
                                        <p:cTn id="114" dur="500" fill="hold"/>
                                        <p:tgtEl>
                                          <p:spTgt spid="583"/>
                                        </p:tgtEl>
                                        <p:attrNameLst>
                                          <p:attrName>ppt_y</p:attrName>
                                        </p:attrNameLst>
                                      </p:cBhvr>
                                      <p:tavLst>
                                        <p:tav tm="0">
                                          <p:val>
                                            <p:strVal val="#ppt_y"/>
                                          </p:val>
                                        </p:tav>
                                        <p:tav tm="100000">
                                          <p:val>
                                            <p:strVal val="#ppt_y"/>
                                          </p:val>
                                        </p:tav>
                                      </p:tavLst>
                                    </p:anim>
                                  </p:childTnLst>
                                </p:cTn>
                              </p:par>
                            </p:childTnLst>
                          </p:cTn>
                        </p:par>
                      </p:childTnLst>
                    </p:cTn>
                  </p:par>
                  <p:par>
                    <p:cTn id="115" fill="hold" nodeType="clickPar">
                      <p:stCondLst>
                        <p:cond delay="indefinite"/>
                      </p:stCondLst>
                      <p:childTnLst>
                        <p:par>
                          <p:cTn id="116" fill="hold">
                            <p:stCondLst>
                              <p:cond delay="0"/>
                            </p:stCondLst>
                            <p:childTnLst>
                              <p:par>
                                <p:cTn id="117" presetID="42" presetClass="entr" presetSubtype="0" fill="hold" nodeType="clickEffect">
                                  <p:stCondLst>
                                    <p:cond delay="0"/>
                                  </p:stCondLst>
                                  <p:childTnLst>
                                    <p:set>
                                      <p:cBhvr>
                                        <p:cTn id="118" dur="1" fill="hold">
                                          <p:stCondLst>
                                            <p:cond delay="0"/>
                                          </p:stCondLst>
                                        </p:cTn>
                                        <p:tgtEl>
                                          <p:spTgt spid="1114"/>
                                        </p:tgtEl>
                                        <p:attrNameLst>
                                          <p:attrName>style.visibility</p:attrName>
                                        </p:attrNameLst>
                                      </p:cBhvr>
                                      <p:to>
                                        <p:strVal val="visible"/>
                                      </p:to>
                                    </p:set>
                                    <p:animEffect transition="in" filter="fade">
                                      <p:cBhvr>
                                        <p:cTn id="119" dur="1000"/>
                                        <p:tgtEl>
                                          <p:spTgt spid="1114"/>
                                        </p:tgtEl>
                                      </p:cBhvr>
                                    </p:animEffect>
                                    <p:anim calcmode="lin" valueType="num">
                                      <p:cBhvr>
                                        <p:cTn id="120" dur="1000" fill="hold"/>
                                        <p:tgtEl>
                                          <p:spTgt spid="1114"/>
                                        </p:tgtEl>
                                        <p:attrNameLst>
                                          <p:attrName>ppt_x</p:attrName>
                                        </p:attrNameLst>
                                      </p:cBhvr>
                                      <p:tavLst>
                                        <p:tav tm="0">
                                          <p:val>
                                            <p:strVal val="#ppt_x"/>
                                          </p:val>
                                        </p:tav>
                                        <p:tav tm="100000">
                                          <p:val>
                                            <p:strVal val="#ppt_x"/>
                                          </p:val>
                                        </p:tav>
                                      </p:tavLst>
                                    </p:anim>
                                    <p:anim calcmode="lin" valueType="num">
                                      <p:cBhvr>
                                        <p:cTn id="121" dur="1000" fill="hold"/>
                                        <p:tgtEl>
                                          <p:spTgt spid="1114"/>
                                        </p:tgtEl>
                                        <p:attrNameLst>
                                          <p:attrName>ppt_y</p:attrName>
                                        </p:attrNameLst>
                                      </p:cBhvr>
                                      <p:tavLst>
                                        <p:tav tm="0">
                                          <p:val>
                                            <p:strVal val="#ppt_y+.1"/>
                                          </p:val>
                                        </p:tav>
                                        <p:tav tm="100000">
                                          <p:val>
                                            <p:strVal val="#ppt_y"/>
                                          </p:val>
                                        </p:tav>
                                      </p:tavLst>
                                    </p:anim>
                                  </p:childTnLst>
                                </p:cTn>
                              </p:par>
                            </p:childTnLst>
                          </p:cTn>
                        </p:par>
                      </p:childTnLst>
                    </p:cTn>
                  </p:par>
                  <p:par>
                    <p:cTn id="122" fill="hold" nodeType="clickPar">
                      <p:stCondLst>
                        <p:cond delay="indefinite"/>
                      </p:stCondLst>
                      <p:childTnLst>
                        <p:par>
                          <p:cTn id="123" fill="hold">
                            <p:stCondLst>
                              <p:cond delay="0"/>
                            </p:stCondLst>
                            <p:childTnLst>
                              <p:par>
                                <p:cTn id="124" presetID="2" presetClass="entr" presetSubtype="6" fill="hold" nodeType="clickEffect">
                                  <p:stCondLst>
                                    <p:cond delay="0"/>
                                  </p:stCondLst>
                                  <p:childTnLst>
                                    <p:set>
                                      <p:cBhvr>
                                        <p:cTn id="125" dur="1" fill="hold">
                                          <p:stCondLst>
                                            <p:cond delay="0"/>
                                          </p:stCondLst>
                                        </p:cTn>
                                        <p:tgtEl>
                                          <p:spTgt spid="941"/>
                                        </p:tgtEl>
                                        <p:attrNameLst>
                                          <p:attrName>style.visibility</p:attrName>
                                        </p:attrNameLst>
                                      </p:cBhvr>
                                      <p:to>
                                        <p:strVal val="visible"/>
                                      </p:to>
                                    </p:set>
                                    <p:anim calcmode="lin" valueType="num">
                                      <p:cBhvr additive="base">
                                        <p:cTn id="126" dur="500" fill="hold"/>
                                        <p:tgtEl>
                                          <p:spTgt spid="941"/>
                                        </p:tgtEl>
                                        <p:attrNameLst>
                                          <p:attrName>ppt_x</p:attrName>
                                        </p:attrNameLst>
                                      </p:cBhvr>
                                      <p:tavLst>
                                        <p:tav tm="0">
                                          <p:val>
                                            <p:strVal val="1+#ppt_w/2"/>
                                          </p:val>
                                        </p:tav>
                                        <p:tav tm="100000">
                                          <p:val>
                                            <p:strVal val="#ppt_x"/>
                                          </p:val>
                                        </p:tav>
                                      </p:tavLst>
                                    </p:anim>
                                    <p:anim calcmode="lin" valueType="num">
                                      <p:cBhvr additive="base">
                                        <p:cTn id="127" dur="500" fill="hold"/>
                                        <p:tgtEl>
                                          <p:spTgt spid="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 grpId="0"/>
      <p:bldP spid="1139" grpId="0"/>
      <p:bldP spid="1140" grpId="0"/>
      <p:bldP spid="1141" grpId="0"/>
      <p:bldP spid="1142" grpId="0"/>
      <p:bldP spid="1143" grpId="0"/>
      <p:bldP spid="1144" grpId="0"/>
      <p:bldP spid="1145" grpId="0"/>
      <p:bldP spid="1146" grpId="0"/>
      <p:bldP spid="576" grpId="0" animBg="1"/>
      <p:bldP spid="577" grpId="0" animBg="1"/>
      <p:bldP spid="578" grpId="0" animBg="1"/>
      <p:bldP spid="579" grpId="0" animBg="1"/>
      <p:bldP spid="580" grpId="0" animBg="1"/>
      <p:bldP spid="581" grpId="0" animBg="1"/>
      <p:bldP spid="582" grpId="0" animBg="1"/>
      <p:bldP spid="583" grpId="0" animBg="1"/>
    </p:bldLst>
  </p:timing>
</p:sld>
</file>

<file path=ppt/slides/slide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563" name="组合 562"/>
          <p:cNvGrpSpPr/>
          <p:nvPr/>
        </p:nvGrpSpPr>
        <p:grpSpPr>
          <a:xfrm>
            <a:off x="1412169" y="847709"/>
            <a:ext cx="4176713" cy="3676651"/>
            <a:chOff x="1328738" y="1268412"/>
            <a:chExt cx="4176713" cy="3676651"/>
          </a:xfrm>
        </p:grpSpPr>
        <p:sp>
          <p:nvSpPr>
            <p:cNvPr id="203" name="Freeform 344"/>
            <p:cNvSpPr/>
            <p:nvPr/>
          </p:nvSpPr>
          <p:spPr bwMode="auto">
            <a:xfrm>
              <a:off x="1582738" y="2622549"/>
              <a:ext cx="1614488" cy="1395413"/>
            </a:xfrm>
            <a:custGeom>
              <a:gdLst>
                <a:gd name="T0" fmla="*/ 77 w 430"/>
                <a:gd name="T1" fmla="*/ 0 h 372"/>
                <a:gd name="T2" fmla="*/ 27 w 430"/>
                <a:gd name="T3" fmla="*/ 247 h 372"/>
                <a:gd name="T4" fmla="*/ 212 w 430"/>
                <a:gd name="T5" fmla="*/ 55 h 372"/>
                <a:gd name="T6" fmla="*/ 201 w 430"/>
                <a:gd name="T7" fmla="*/ 46 h 372"/>
                <a:gd name="T8" fmla="*/ 77 w 430"/>
                <a:gd name="T9" fmla="*/ 0 h 372"/>
              </a:gdLst>
              <a:cxnLst>
                <a:cxn ang="0">
                  <a:pos x="T0" y="T1"/>
                </a:cxn>
                <a:cxn ang="0">
                  <a:pos x="T2" y="T3"/>
                </a:cxn>
                <a:cxn ang="0">
                  <a:pos x="T4" y="T5"/>
                </a:cxn>
                <a:cxn ang="0">
                  <a:pos x="T6" y="T7"/>
                </a:cxn>
                <a:cxn ang="0">
                  <a:pos x="T8" y="T9"/>
                </a:cxn>
              </a:cxnLst>
              <a:rect l="0" t="0" r="r" b="b"/>
              <a:pathLst>
                <a:path w="430" h="372">
                  <a:moveTo>
                    <a:pt x="77" y="0"/>
                  </a:moveTo>
                  <a:cubicBezTo>
                    <a:pt x="53" y="17"/>
                    <a:pt x="0" y="192"/>
                    <a:pt x="27" y="247"/>
                  </a:cubicBezTo>
                  <a:cubicBezTo>
                    <a:pt x="89" y="372"/>
                    <a:pt x="430" y="308"/>
                    <a:pt x="212" y="55"/>
                  </a:cubicBezTo>
                  <a:cubicBezTo>
                    <a:pt x="210" y="54"/>
                    <a:pt x="203" y="46"/>
                    <a:pt x="201" y="46"/>
                  </a:cubicBezTo>
                  <a:lnTo>
                    <a:pt x="77"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45"/>
            <p:cNvSpPr/>
            <p:nvPr/>
          </p:nvSpPr>
          <p:spPr bwMode="auto">
            <a:xfrm>
              <a:off x="1766888" y="2682874"/>
              <a:ext cx="954088" cy="1079500"/>
            </a:xfrm>
            <a:custGeom>
              <a:gdLst>
                <a:gd name="T0" fmla="*/ 7 w 254"/>
                <a:gd name="T1" fmla="*/ 0 h 288"/>
                <a:gd name="T2" fmla="*/ 0 w 254"/>
                <a:gd name="T3" fmla="*/ 83 h 288"/>
                <a:gd name="T4" fmla="*/ 117 w 254"/>
                <a:gd name="T5" fmla="*/ 136 h 288"/>
                <a:gd name="T6" fmla="*/ 191 w 254"/>
                <a:gd name="T7" fmla="*/ 288 h 288"/>
                <a:gd name="T8" fmla="*/ 254 w 254"/>
                <a:gd name="T9" fmla="*/ 202 h 288"/>
                <a:gd name="T10" fmla="*/ 219 w 254"/>
                <a:gd name="T11" fmla="*/ 39 h 288"/>
                <a:gd name="T12" fmla="*/ 7 w 254"/>
                <a:gd name="T13" fmla="*/ 0 h 288"/>
              </a:gdLst>
              <a:cxnLst>
                <a:cxn ang="0">
                  <a:pos x="T0" y="T1"/>
                </a:cxn>
                <a:cxn ang="0">
                  <a:pos x="T2" y="T3"/>
                </a:cxn>
                <a:cxn ang="0">
                  <a:pos x="T4" y="T5"/>
                </a:cxn>
                <a:cxn ang="0">
                  <a:pos x="T6" y="T7"/>
                </a:cxn>
                <a:cxn ang="0">
                  <a:pos x="T8" y="T9"/>
                </a:cxn>
                <a:cxn ang="0">
                  <a:pos x="T10" y="T11"/>
                </a:cxn>
                <a:cxn ang="0">
                  <a:pos x="T12" y="T13"/>
                </a:cxn>
              </a:cxnLst>
              <a:rect l="0" t="0" r="r" b="b"/>
              <a:pathLst>
                <a:path w="254" h="288">
                  <a:moveTo>
                    <a:pt x="7" y="0"/>
                  </a:moveTo>
                  <a:cubicBezTo>
                    <a:pt x="0" y="83"/>
                    <a:pt x="0" y="83"/>
                    <a:pt x="0" y="83"/>
                  </a:cubicBezTo>
                  <a:cubicBezTo>
                    <a:pt x="27" y="30"/>
                    <a:pt x="58" y="167"/>
                    <a:pt x="117" y="136"/>
                  </a:cubicBezTo>
                  <a:cubicBezTo>
                    <a:pt x="223" y="82"/>
                    <a:pt x="218" y="269"/>
                    <a:pt x="191" y="288"/>
                  </a:cubicBezTo>
                  <a:cubicBezTo>
                    <a:pt x="254" y="202"/>
                    <a:pt x="254" y="202"/>
                    <a:pt x="254" y="202"/>
                  </a:cubicBezTo>
                  <a:cubicBezTo>
                    <a:pt x="219" y="39"/>
                    <a:pt x="219" y="39"/>
                    <a:pt x="219" y="39"/>
                  </a:cubicBezTo>
                  <a:lnTo>
                    <a:pt x="7" y="0"/>
                  </a:ln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46"/>
            <p:cNvSpPr/>
            <p:nvPr/>
          </p:nvSpPr>
          <p:spPr bwMode="auto">
            <a:xfrm>
              <a:off x="3636963" y="3038474"/>
              <a:ext cx="1163638" cy="503238"/>
            </a:xfrm>
            <a:custGeom>
              <a:gdLst>
                <a:gd name="T0" fmla="*/ 100 w 310"/>
                <a:gd name="T1" fmla="*/ 4 h 134"/>
                <a:gd name="T2" fmla="*/ 18 w 310"/>
                <a:gd name="T3" fmla="*/ 47 h 134"/>
                <a:gd name="T4" fmla="*/ 310 w 310"/>
                <a:gd name="T5" fmla="*/ 0 h 134"/>
                <a:gd name="T6" fmla="*/ 100 w 310"/>
                <a:gd name="T7" fmla="*/ 4 h 134"/>
              </a:gdLst>
              <a:cxnLst>
                <a:cxn ang="0">
                  <a:pos x="T0" y="T1"/>
                </a:cxn>
                <a:cxn ang="0">
                  <a:pos x="T2" y="T3"/>
                </a:cxn>
                <a:cxn ang="0">
                  <a:pos x="T4" y="T5"/>
                </a:cxn>
                <a:cxn ang="0">
                  <a:pos x="T6" y="T7"/>
                </a:cxn>
              </a:cxnLst>
              <a:rect l="0" t="0" r="r" b="b"/>
              <a:pathLst>
                <a:path w="310" h="134">
                  <a:moveTo>
                    <a:pt x="100" y="4"/>
                  </a:moveTo>
                  <a:cubicBezTo>
                    <a:pt x="18" y="47"/>
                    <a:pt x="18" y="47"/>
                    <a:pt x="18" y="47"/>
                  </a:cubicBezTo>
                  <a:cubicBezTo>
                    <a:pt x="0" y="94"/>
                    <a:pt x="310" y="134"/>
                    <a:pt x="310" y="0"/>
                  </a:cubicBezTo>
                  <a:lnTo>
                    <a:pt x="100" y="4"/>
                  </a:ln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7"/>
            <p:cNvSpPr/>
            <p:nvPr/>
          </p:nvSpPr>
          <p:spPr bwMode="auto">
            <a:xfrm>
              <a:off x="3617913" y="3027362"/>
              <a:ext cx="1163638" cy="447675"/>
            </a:xfrm>
            <a:custGeom>
              <a:gdLst>
                <a:gd name="T0" fmla="*/ 100 w 310"/>
                <a:gd name="T1" fmla="*/ 9 h 119"/>
                <a:gd name="T2" fmla="*/ 18 w 310"/>
                <a:gd name="T3" fmla="*/ 49 h 119"/>
                <a:gd name="T4" fmla="*/ 310 w 310"/>
                <a:gd name="T5" fmla="*/ 0 h 119"/>
                <a:gd name="T6" fmla="*/ 100 w 310"/>
                <a:gd name="T7" fmla="*/ 9 h 119"/>
              </a:gdLst>
              <a:cxnLst>
                <a:cxn ang="0">
                  <a:pos x="T0" y="T1"/>
                </a:cxn>
                <a:cxn ang="0">
                  <a:pos x="T2" y="T3"/>
                </a:cxn>
                <a:cxn ang="0">
                  <a:pos x="T4" y="T5"/>
                </a:cxn>
                <a:cxn ang="0">
                  <a:pos x="T6" y="T7"/>
                </a:cxn>
              </a:cxnLst>
              <a:rect l="0" t="0" r="r" b="b"/>
              <a:pathLst>
                <a:path w="310" h="119">
                  <a:moveTo>
                    <a:pt x="100" y="9"/>
                  </a:moveTo>
                  <a:cubicBezTo>
                    <a:pt x="18" y="49"/>
                    <a:pt x="18" y="49"/>
                    <a:pt x="18" y="49"/>
                  </a:cubicBezTo>
                  <a:cubicBezTo>
                    <a:pt x="0" y="92"/>
                    <a:pt x="310" y="119"/>
                    <a:pt x="310" y="0"/>
                  </a:cubicBezTo>
                  <a:lnTo>
                    <a:pt x="100" y="9"/>
                  </a:lnTo>
                  <a:close/>
                </a:path>
              </a:pathLst>
            </a:custGeom>
            <a:solidFill>
              <a:srgbClr val="8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48"/>
            <p:cNvSpPr/>
            <p:nvPr/>
          </p:nvSpPr>
          <p:spPr bwMode="auto">
            <a:xfrm>
              <a:off x="3527426" y="2525712"/>
              <a:ext cx="1460500" cy="719138"/>
            </a:xfrm>
            <a:custGeom>
              <a:gdLst>
                <a:gd name="T0" fmla="*/ 316 w 389"/>
                <a:gd name="T1" fmla="*/ 6 h 192"/>
                <a:gd name="T2" fmla="*/ 58 w 389"/>
                <a:gd name="T3" fmla="*/ 0 h 192"/>
                <a:gd name="T4" fmla="*/ 24 w 389"/>
                <a:gd name="T5" fmla="*/ 168 h 192"/>
                <a:gd name="T6" fmla="*/ 166 w 389"/>
                <a:gd name="T7" fmla="*/ 175 h 192"/>
                <a:gd name="T8" fmla="*/ 179 w 389"/>
                <a:gd name="T9" fmla="*/ 169 h 192"/>
                <a:gd name="T10" fmla="*/ 199 w 389"/>
                <a:gd name="T11" fmla="*/ 180 h 192"/>
                <a:gd name="T12" fmla="*/ 362 w 389"/>
                <a:gd name="T13" fmla="*/ 161 h 192"/>
                <a:gd name="T14" fmla="*/ 316 w 389"/>
                <a:gd name="T15" fmla="*/ 6 h 19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192">
                  <a:moveTo>
                    <a:pt x="316" y="6"/>
                  </a:moveTo>
                  <a:cubicBezTo>
                    <a:pt x="226" y="4"/>
                    <a:pt x="147" y="2"/>
                    <a:pt x="58" y="0"/>
                  </a:cubicBezTo>
                  <a:cubicBezTo>
                    <a:pt x="0" y="63"/>
                    <a:pt x="4" y="140"/>
                    <a:pt x="24" y="168"/>
                  </a:cubicBezTo>
                  <a:cubicBezTo>
                    <a:pt x="38" y="189"/>
                    <a:pt x="162" y="192"/>
                    <a:pt x="166" y="175"/>
                  </a:cubicBezTo>
                  <a:cubicBezTo>
                    <a:pt x="168" y="166"/>
                    <a:pt x="176" y="164"/>
                    <a:pt x="179" y="169"/>
                  </a:cubicBezTo>
                  <a:cubicBezTo>
                    <a:pt x="179" y="170"/>
                    <a:pt x="185" y="179"/>
                    <a:pt x="199" y="180"/>
                  </a:cubicBezTo>
                  <a:cubicBezTo>
                    <a:pt x="255" y="186"/>
                    <a:pt x="346" y="172"/>
                    <a:pt x="362" y="161"/>
                  </a:cubicBezTo>
                  <a:cubicBezTo>
                    <a:pt x="389" y="143"/>
                    <a:pt x="354" y="32"/>
                    <a:pt x="316" y="6"/>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49"/>
            <p:cNvSpPr/>
            <p:nvPr/>
          </p:nvSpPr>
          <p:spPr bwMode="auto">
            <a:xfrm>
              <a:off x="3568701" y="2555874"/>
              <a:ext cx="1358900" cy="666750"/>
            </a:xfrm>
            <a:custGeom>
              <a:gdLst>
                <a:gd name="T0" fmla="*/ 294 w 362"/>
                <a:gd name="T1" fmla="*/ 5 h 178"/>
                <a:gd name="T2" fmla="*/ 54 w 362"/>
                <a:gd name="T3" fmla="*/ 0 h 178"/>
                <a:gd name="T4" fmla="*/ 22 w 362"/>
                <a:gd name="T5" fmla="*/ 157 h 178"/>
                <a:gd name="T6" fmla="*/ 154 w 362"/>
                <a:gd name="T7" fmla="*/ 163 h 178"/>
                <a:gd name="T8" fmla="*/ 166 w 362"/>
                <a:gd name="T9" fmla="*/ 157 h 178"/>
                <a:gd name="T10" fmla="*/ 185 w 362"/>
                <a:gd name="T11" fmla="*/ 168 h 178"/>
                <a:gd name="T12" fmla="*/ 337 w 362"/>
                <a:gd name="T13" fmla="*/ 150 h 178"/>
                <a:gd name="T14" fmla="*/ 294 w 362"/>
                <a:gd name="T15" fmla="*/ 5 h 17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78">
                  <a:moveTo>
                    <a:pt x="294" y="5"/>
                  </a:moveTo>
                  <a:cubicBezTo>
                    <a:pt x="210" y="3"/>
                    <a:pt x="137" y="2"/>
                    <a:pt x="54" y="0"/>
                  </a:cubicBezTo>
                  <a:cubicBezTo>
                    <a:pt x="0" y="59"/>
                    <a:pt x="4" y="130"/>
                    <a:pt x="22" y="157"/>
                  </a:cubicBezTo>
                  <a:cubicBezTo>
                    <a:pt x="35" y="176"/>
                    <a:pt x="150" y="178"/>
                    <a:pt x="154" y="163"/>
                  </a:cubicBezTo>
                  <a:cubicBezTo>
                    <a:pt x="156" y="155"/>
                    <a:pt x="164" y="153"/>
                    <a:pt x="166" y="157"/>
                  </a:cubicBezTo>
                  <a:cubicBezTo>
                    <a:pt x="167" y="158"/>
                    <a:pt x="172" y="166"/>
                    <a:pt x="185" y="168"/>
                  </a:cubicBezTo>
                  <a:cubicBezTo>
                    <a:pt x="237" y="173"/>
                    <a:pt x="322" y="160"/>
                    <a:pt x="337" y="150"/>
                  </a:cubicBezTo>
                  <a:cubicBezTo>
                    <a:pt x="362" y="133"/>
                    <a:pt x="329" y="30"/>
                    <a:pt x="294" y="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50"/>
            <p:cNvSpPr/>
            <p:nvPr/>
          </p:nvSpPr>
          <p:spPr bwMode="auto">
            <a:xfrm>
              <a:off x="3557588" y="2897187"/>
              <a:ext cx="1392238" cy="355600"/>
            </a:xfrm>
            <a:custGeom>
              <a:gdLst>
                <a:gd name="T0" fmla="*/ 2 w 371"/>
                <a:gd name="T1" fmla="*/ 9 h 95"/>
                <a:gd name="T2" fmla="*/ 360 w 371"/>
                <a:gd name="T3" fmla="*/ 0 h 95"/>
                <a:gd name="T4" fmla="*/ 366 w 371"/>
                <a:gd name="T5" fmla="*/ 57 h 95"/>
                <a:gd name="T6" fmla="*/ 7 w 371"/>
                <a:gd name="T7" fmla="*/ 66 h 95"/>
                <a:gd name="T8" fmla="*/ 2 w 371"/>
                <a:gd name="T9" fmla="*/ 9 h 95"/>
              </a:gdLst>
              <a:cxnLst>
                <a:cxn ang="0">
                  <a:pos x="T0" y="T1"/>
                </a:cxn>
                <a:cxn ang="0">
                  <a:pos x="T2" y="T3"/>
                </a:cxn>
                <a:cxn ang="0">
                  <a:pos x="T4" y="T5"/>
                </a:cxn>
                <a:cxn ang="0">
                  <a:pos x="T6" y="T7"/>
                </a:cxn>
                <a:cxn ang="0">
                  <a:pos x="T8" y="T9"/>
                </a:cxn>
              </a:cxnLst>
              <a:rect l="0" t="0" r="r" b="b"/>
              <a:pathLst>
                <a:path w="371" h="95">
                  <a:moveTo>
                    <a:pt x="2" y="9"/>
                  </a:moveTo>
                  <a:cubicBezTo>
                    <a:pt x="125" y="42"/>
                    <a:pt x="258" y="20"/>
                    <a:pt x="360" y="0"/>
                  </a:cubicBezTo>
                  <a:cubicBezTo>
                    <a:pt x="363" y="4"/>
                    <a:pt x="371" y="44"/>
                    <a:pt x="366" y="57"/>
                  </a:cubicBezTo>
                  <a:cubicBezTo>
                    <a:pt x="251" y="78"/>
                    <a:pt x="108" y="95"/>
                    <a:pt x="7" y="66"/>
                  </a:cubicBezTo>
                  <a:cubicBezTo>
                    <a:pt x="5" y="62"/>
                    <a:pt x="0" y="15"/>
                    <a:pt x="2" y="9"/>
                  </a:cubicBezTo>
                  <a:close/>
                </a:path>
              </a:pathLst>
            </a:custGeom>
            <a:solidFill>
              <a:srgbClr val="6F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51"/>
            <p:cNvSpPr/>
            <p:nvPr/>
          </p:nvSpPr>
          <p:spPr bwMode="auto">
            <a:xfrm>
              <a:off x="3557588" y="2870199"/>
              <a:ext cx="1392238" cy="357188"/>
            </a:xfrm>
            <a:custGeom>
              <a:gdLst>
                <a:gd name="T0" fmla="*/ 2 w 371"/>
                <a:gd name="T1" fmla="*/ 9 h 95"/>
                <a:gd name="T2" fmla="*/ 360 w 371"/>
                <a:gd name="T3" fmla="*/ 0 h 95"/>
                <a:gd name="T4" fmla="*/ 366 w 371"/>
                <a:gd name="T5" fmla="*/ 57 h 95"/>
                <a:gd name="T6" fmla="*/ 7 w 371"/>
                <a:gd name="T7" fmla="*/ 66 h 95"/>
                <a:gd name="T8" fmla="*/ 2 w 371"/>
                <a:gd name="T9" fmla="*/ 9 h 95"/>
              </a:gdLst>
              <a:cxnLst>
                <a:cxn ang="0">
                  <a:pos x="T0" y="T1"/>
                </a:cxn>
                <a:cxn ang="0">
                  <a:pos x="T2" y="T3"/>
                </a:cxn>
                <a:cxn ang="0">
                  <a:pos x="T4" y="T5"/>
                </a:cxn>
                <a:cxn ang="0">
                  <a:pos x="T6" y="T7"/>
                </a:cxn>
                <a:cxn ang="0">
                  <a:pos x="T8" y="T9"/>
                </a:cxn>
              </a:cxnLst>
              <a:rect l="0" t="0" r="r" b="b"/>
              <a:pathLst>
                <a:path w="371" h="95">
                  <a:moveTo>
                    <a:pt x="2" y="9"/>
                  </a:moveTo>
                  <a:cubicBezTo>
                    <a:pt x="122" y="17"/>
                    <a:pt x="258" y="20"/>
                    <a:pt x="360" y="0"/>
                  </a:cubicBezTo>
                  <a:cubicBezTo>
                    <a:pt x="363" y="4"/>
                    <a:pt x="371" y="44"/>
                    <a:pt x="366" y="57"/>
                  </a:cubicBezTo>
                  <a:cubicBezTo>
                    <a:pt x="251" y="78"/>
                    <a:pt x="108" y="95"/>
                    <a:pt x="7" y="66"/>
                  </a:cubicBezTo>
                  <a:cubicBezTo>
                    <a:pt x="5" y="62"/>
                    <a:pt x="0" y="15"/>
                    <a:pt x="2" y="9"/>
                  </a:cubicBezTo>
                  <a:close/>
                </a:path>
              </a:pathLst>
            </a:custGeom>
            <a:solidFill>
              <a:srgbClr val="4B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2"/>
            <p:cNvSpPr/>
            <p:nvPr/>
          </p:nvSpPr>
          <p:spPr bwMode="auto">
            <a:xfrm>
              <a:off x="3549651" y="3167062"/>
              <a:ext cx="638175" cy="165100"/>
            </a:xfrm>
            <a:custGeom>
              <a:gdLst>
                <a:gd name="T0" fmla="*/ 160 w 170"/>
                <a:gd name="T1" fmla="*/ 1 h 44"/>
                <a:gd name="T2" fmla="*/ 18 w 170"/>
                <a:gd name="T3" fmla="*/ 2 h 44"/>
                <a:gd name="T4" fmla="*/ 21 w 170"/>
                <a:gd name="T5" fmla="*/ 30 h 44"/>
                <a:gd name="T6" fmla="*/ 151 w 170"/>
                <a:gd name="T7" fmla="*/ 18 h 44"/>
                <a:gd name="T8" fmla="*/ 160 w 170"/>
                <a:gd name="T9" fmla="*/ 1 h 44"/>
              </a:gd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3"/>
            <p:cNvSpPr/>
            <p:nvPr/>
          </p:nvSpPr>
          <p:spPr bwMode="auto">
            <a:xfrm>
              <a:off x="3549651" y="3148012"/>
              <a:ext cx="638175" cy="165100"/>
            </a:xfrm>
            <a:custGeom>
              <a:gdLst>
                <a:gd name="T0" fmla="*/ 160 w 170"/>
                <a:gd name="T1" fmla="*/ 1 h 44"/>
                <a:gd name="T2" fmla="*/ 18 w 170"/>
                <a:gd name="T3" fmla="*/ 2 h 44"/>
                <a:gd name="T4" fmla="*/ 21 w 170"/>
                <a:gd name="T5" fmla="*/ 30 h 44"/>
                <a:gd name="T6" fmla="*/ 151 w 170"/>
                <a:gd name="T7" fmla="*/ 18 h 44"/>
                <a:gd name="T8" fmla="*/ 160 w 170"/>
                <a:gd name="T9" fmla="*/ 1 h 44"/>
              </a:gdLst>
              <a:cxnLst>
                <a:cxn ang="0">
                  <a:pos x="T0" y="T1"/>
                </a:cxn>
                <a:cxn ang="0">
                  <a:pos x="T2" y="T3"/>
                </a:cxn>
                <a:cxn ang="0">
                  <a:pos x="T4" y="T5"/>
                </a:cxn>
                <a:cxn ang="0">
                  <a:pos x="T6" y="T7"/>
                </a:cxn>
                <a:cxn ang="0">
                  <a:pos x="T8" y="T9"/>
                </a:cxn>
              </a:cxnLst>
              <a:rect l="0" t="0" r="r" b="b"/>
              <a:pathLst>
                <a:path w="170" h="44">
                  <a:moveTo>
                    <a:pt x="160" y="1"/>
                  </a:moveTo>
                  <a:cubicBezTo>
                    <a:pt x="106" y="8"/>
                    <a:pt x="78" y="12"/>
                    <a:pt x="18" y="2"/>
                  </a:cubicBezTo>
                  <a:cubicBezTo>
                    <a:pt x="7" y="0"/>
                    <a:pt x="0" y="21"/>
                    <a:pt x="21" y="30"/>
                  </a:cubicBezTo>
                  <a:cubicBezTo>
                    <a:pt x="51" y="44"/>
                    <a:pt x="124" y="39"/>
                    <a:pt x="151" y="18"/>
                  </a:cubicBezTo>
                  <a:cubicBezTo>
                    <a:pt x="162" y="10"/>
                    <a:pt x="170" y="0"/>
                    <a:pt x="160" y="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54"/>
            <p:cNvSpPr/>
            <p:nvPr/>
          </p:nvSpPr>
          <p:spPr bwMode="auto">
            <a:xfrm>
              <a:off x="4151313" y="3136899"/>
              <a:ext cx="784225" cy="179388"/>
            </a:xfrm>
            <a:custGeom>
              <a:gdLst>
                <a:gd name="T0" fmla="*/ 12 w 209"/>
                <a:gd name="T1" fmla="*/ 9 h 48"/>
                <a:gd name="T2" fmla="*/ 185 w 209"/>
                <a:gd name="T3" fmla="*/ 2 h 48"/>
                <a:gd name="T4" fmla="*/ 184 w 209"/>
                <a:gd name="T5" fmla="*/ 30 h 48"/>
                <a:gd name="T6" fmla="*/ 17 w 209"/>
                <a:gd name="T7" fmla="*/ 20 h 48"/>
                <a:gd name="T8" fmla="*/ 12 w 209"/>
                <a:gd name="T9" fmla="*/ 9 h 48"/>
              </a:gd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55"/>
            <p:cNvSpPr/>
            <p:nvPr/>
          </p:nvSpPr>
          <p:spPr bwMode="auto">
            <a:xfrm>
              <a:off x="4151313" y="3117849"/>
              <a:ext cx="784225" cy="179388"/>
            </a:xfrm>
            <a:custGeom>
              <a:gdLst>
                <a:gd name="T0" fmla="*/ 12 w 209"/>
                <a:gd name="T1" fmla="*/ 9 h 48"/>
                <a:gd name="T2" fmla="*/ 185 w 209"/>
                <a:gd name="T3" fmla="*/ 2 h 48"/>
                <a:gd name="T4" fmla="*/ 184 w 209"/>
                <a:gd name="T5" fmla="*/ 30 h 48"/>
                <a:gd name="T6" fmla="*/ 17 w 209"/>
                <a:gd name="T7" fmla="*/ 20 h 48"/>
                <a:gd name="T8" fmla="*/ 12 w 209"/>
                <a:gd name="T9" fmla="*/ 9 h 48"/>
              </a:gdLst>
              <a:cxnLst>
                <a:cxn ang="0">
                  <a:pos x="T0" y="T1"/>
                </a:cxn>
                <a:cxn ang="0">
                  <a:pos x="T2" y="T3"/>
                </a:cxn>
                <a:cxn ang="0">
                  <a:pos x="T4" y="T5"/>
                </a:cxn>
                <a:cxn ang="0">
                  <a:pos x="T6" y="T7"/>
                </a:cxn>
                <a:cxn ang="0">
                  <a:pos x="T8" y="T9"/>
                </a:cxn>
              </a:cxnLst>
              <a:rect l="0" t="0" r="r" b="b"/>
              <a:pathLst>
                <a:path w="209" h="48">
                  <a:moveTo>
                    <a:pt x="12" y="9"/>
                  </a:moveTo>
                  <a:cubicBezTo>
                    <a:pt x="78" y="13"/>
                    <a:pt x="114" y="15"/>
                    <a:pt x="185" y="2"/>
                  </a:cubicBezTo>
                  <a:cubicBezTo>
                    <a:pt x="199" y="0"/>
                    <a:pt x="209" y="20"/>
                    <a:pt x="184" y="30"/>
                  </a:cubicBezTo>
                  <a:cubicBezTo>
                    <a:pt x="139" y="48"/>
                    <a:pt x="59" y="41"/>
                    <a:pt x="17" y="20"/>
                  </a:cubicBezTo>
                  <a:cubicBezTo>
                    <a:pt x="2" y="12"/>
                    <a:pt x="0" y="8"/>
                    <a:pt x="12" y="9"/>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56"/>
            <p:cNvSpPr>
              <a:spLocks noEditPoints="1"/>
            </p:cNvSpPr>
            <p:nvPr/>
          </p:nvSpPr>
          <p:spPr bwMode="auto">
            <a:xfrm>
              <a:off x="3962401" y="2900362"/>
              <a:ext cx="376238" cy="315913"/>
            </a:xfrm>
            <a:custGeom>
              <a:gdLst>
                <a:gd name="T0" fmla="*/ 17 w 100"/>
                <a:gd name="T1" fmla="*/ 0 h 84"/>
                <a:gd name="T2" fmla="*/ 83 w 100"/>
                <a:gd name="T3" fmla="*/ 0 h 84"/>
                <a:gd name="T4" fmla="*/ 100 w 100"/>
                <a:gd name="T5" fmla="*/ 17 h 84"/>
                <a:gd name="T6" fmla="*/ 100 w 100"/>
                <a:gd name="T7" fmla="*/ 67 h 84"/>
                <a:gd name="T8" fmla="*/ 83 w 100"/>
                <a:gd name="T9" fmla="*/ 84 h 84"/>
                <a:gd name="T10" fmla="*/ 17 w 100"/>
                <a:gd name="T11" fmla="*/ 84 h 84"/>
                <a:gd name="T12" fmla="*/ 0 w 100"/>
                <a:gd name="T13" fmla="*/ 67 h 84"/>
                <a:gd name="T14" fmla="*/ 0 w 100"/>
                <a:gd name="T15" fmla="*/ 17 h 84"/>
                <a:gd name="T16" fmla="*/ 17 w 100"/>
                <a:gd name="T17" fmla="*/ 0 h 84"/>
                <a:gd name="T18" fmla="*/ 29 w 100"/>
                <a:gd name="T19" fmla="*/ 16 h 84"/>
                <a:gd name="T20" fmla="*/ 19 w 100"/>
                <a:gd name="T21" fmla="*/ 27 h 84"/>
                <a:gd name="T22" fmla="*/ 19 w 100"/>
                <a:gd name="T23" fmla="*/ 58 h 84"/>
                <a:gd name="T24" fmla="*/ 29 w 100"/>
                <a:gd name="T25" fmla="*/ 68 h 84"/>
                <a:gd name="T26" fmla="*/ 70 w 100"/>
                <a:gd name="T27" fmla="*/ 68 h 84"/>
                <a:gd name="T28" fmla="*/ 81 w 100"/>
                <a:gd name="T29" fmla="*/ 58 h 84"/>
                <a:gd name="T30" fmla="*/ 81 w 100"/>
                <a:gd name="T31" fmla="*/ 27 h 84"/>
                <a:gd name="T32" fmla="*/ 70 w 100"/>
                <a:gd name="T33" fmla="*/ 16 h 84"/>
                <a:gd name="T34" fmla="*/ 29 w 100"/>
                <a:gd name="T35" fmla="*/ 16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4">
                  <a:moveTo>
                    <a:pt x="17" y="0"/>
                  </a:moveTo>
                  <a:cubicBezTo>
                    <a:pt x="83" y="0"/>
                    <a:pt x="83" y="0"/>
                    <a:pt x="83" y="0"/>
                  </a:cubicBezTo>
                  <a:cubicBezTo>
                    <a:pt x="92" y="0"/>
                    <a:pt x="100" y="8"/>
                    <a:pt x="100" y="17"/>
                  </a:cubicBezTo>
                  <a:cubicBezTo>
                    <a:pt x="100" y="67"/>
                    <a:pt x="100" y="67"/>
                    <a:pt x="100" y="67"/>
                  </a:cubicBezTo>
                  <a:cubicBezTo>
                    <a:pt x="100" y="77"/>
                    <a:pt x="92" y="84"/>
                    <a:pt x="83" y="84"/>
                  </a:cubicBezTo>
                  <a:cubicBezTo>
                    <a:pt x="17" y="84"/>
                    <a:pt x="17" y="84"/>
                    <a:pt x="17" y="84"/>
                  </a:cubicBezTo>
                  <a:cubicBezTo>
                    <a:pt x="7" y="84"/>
                    <a:pt x="0" y="77"/>
                    <a:pt x="0" y="67"/>
                  </a:cubicBezTo>
                  <a:cubicBezTo>
                    <a:pt x="0" y="17"/>
                    <a:pt x="0" y="17"/>
                    <a:pt x="0" y="17"/>
                  </a:cubicBezTo>
                  <a:cubicBezTo>
                    <a:pt x="0" y="8"/>
                    <a:pt x="7" y="0"/>
                    <a:pt x="17" y="0"/>
                  </a:cubicBezTo>
                  <a:close/>
                  <a:moveTo>
                    <a:pt x="29" y="16"/>
                  </a:moveTo>
                  <a:cubicBezTo>
                    <a:pt x="24" y="16"/>
                    <a:pt x="19" y="21"/>
                    <a:pt x="19" y="27"/>
                  </a:cubicBezTo>
                  <a:cubicBezTo>
                    <a:pt x="19" y="58"/>
                    <a:pt x="19" y="58"/>
                    <a:pt x="19" y="58"/>
                  </a:cubicBezTo>
                  <a:cubicBezTo>
                    <a:pt x="19" y="64"/>
                    <a:pt x="24" y="68"/>
                    <a:pt x="29" y="68"/>
                  </a:cubicBezTo>
                  <a:cubicBezTo>
                    <a:pt x="70" y="68"/>
                    <a:pt x="70" y="68"/>
                    <a:pt x="70" y="68"/>
                  </a:cubicBezTo>
                  <a:cubicBezTo>
                    <a:pt x="76" y="68"/>
                    <a:pt x="81" y="64"/>
                    <a:pt x="81" y="58"/>
                  </a:cubicBezTo>
                  <a:cubicBezTo>
                    <a:pt x="81" y="27"/>
                    <a:pt x="81" y="27"/>
                    <a:pt x="81" y="27"/>
                  </a:cubicBezTo>
                  <a:cubicBezTo>
                    <a:pt x="81" y="21"/>
                    <a:pt x="76" y="16"/>
                    <a:pt x="70" y="16"/>
                  </a:cubicBezTo>
                  <a:lnTo>
                    <a:pt x="29" y="16"/>
                  </a:lnTo>
                  <a:close/>
                </a:path>
              </a:pathLst>
            </a:custGeom>
            <a:solidFill>
              <a:srgbClr val="F3D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7"/>
            <p:cNvSpPr>
              <a:spLocks noEditPoints="1"/>
            </p:cNvSpPr>
            <p:nvPr/>
          </p:nvSpPr>
          <p:spPr bwMode="auto">
            <a:xfrm>
              <a:off x="3962401" y="2897187"/>
              <a:ext cx="365125" cy="303213"/>
            </a:xfrm>
            <a:custGeom>
              <a:gdLst>
                <a:gd name="T0" fmla="*/ 16 w 97"/>
                <a:gd name="T1" fmla="*/ 0 h 81"/>
                <a:gd name="T2" fmla="*/ 80 w 97"/>
                <a:gd name="T3" fmla="*/ 0 h 81"/>
                <a:gd name="T4" fmla="*/ 97 w 97"/>
                <a:gd name="T5" fmla="*/ 16 h 81"/>
                <a:gd name="T6" fmla="*/ 97 w 97"/>
                <a:gd name="T7" fmla="*/ 64 h 81"/>
                <a:gd name="T8" fmla="*/ 80 w 97"/>
                <a:gd name="T9" fmla="*/ 81 h 81"/>
                <a:gd name="T10" fmla="*/ 16 w 97"/>
                <a:gd name="T11" fmla="*/ 81 h 81"/>
                <a:gd name="T12" fmla="*/ 0 w 97"/>
                <a:gd name="T13" fmla="*/ 64 h 81"/>
                <a:gd name="T14" fmla="*/ 0 w 97"/>
                <a:gd name="T15" fmla="*/ 16 h 81"/>
                <a:gd name="T16" fmla="*/ 16 w 97"/>
                <a:gd name="T17" fmla="*/ 0 h 81"/>
                <a:gd name="T18" fmla="*/ 28 w 97"/>
                <a:gd name="T19" fmla="*/ 15 h 81"/>
                <a:gd name="T20" fmla="*/ 18 w 97"/>
                <a:gd name="T21" fmla="*/ 25 h 81"/>
                <a:gd name="T22" fmla="*/ 18 w 97"/>
                <a:gd name="T23" fmla="*/ 55 h 81"/>
                <a:gd name="T24" fmla="*/ 28 w 97"/>
                <a:gd name="T25" fmla="*/ 65 h 81"/>
                <a:gd name="T26" fmla="*/ 68 w 97"/>
                <a:gd name="T27" fmla="*/ 65 h 81"/>
                <a:gd name="T28" fmla="*/ 78 w 97"/>
                <a:gd name="T29" fmla="*/ 55 h 81"/>
                <a:gd name="T30" fmla="*/ 78 w 97"/>
                <a:gd name="T31" fmla="*/ 25 h 81"/>
                <a:gd name="T32" fmla="*/ 68 w 97"/>
                <a:gd name="T33" fmla="*/ 15 h 81"/>
                <a:gd name="T34" fmla="*/ 28 w 97"/>
                <a:gd name="T35" fmla="*/ 15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81">
                  <a:moveTo>
                    <a:pt x="16" y="0"/>
                  </a:moveTo>
                  <a:cubicBezTo>
                    <a:pt x="80" y="0"/>
                    <a:pt x="80" y="0"/>
                    <a:pt x="80" y="0"/>
                  </a:cubicBezTo>
                  <a:cubicBezTo>
                    <a:pt x="89" y="0"/>
                    <a:pt x="97" y="7"/>
                    <a:pt x="97" y="16"/>
                  </a:cubicBezTo>
                  <a:cubicBezTo>
                    <a:pt x="97" y="64"/>
                    <a:pt x="97" y="64"/>
                    <a:pt x="97" y="64"/>
                  </a:cubicBezTo>
                  <a:cubicBezTo>
                    <a:pt x="97" y="73"/>
                    <a:pt x="89" y="81"/>
                    <a:pt x="80" y="81"/>
                  </a:cubicBezTo>
                  <a:cubicBezTo>
                    <a:pt x="16" y="81"/>
                    <a:pt x="16" y="81"/>
                    <a:pt x="16" y="81"/>
                  </a:cubicBezTo>
                  <a:cubicBezTo>
                    <a:pt x="7" y="81"/>
                    <a:pt x="0" y="73"/>
                    <a:pt x="0" y="64"/>
                  </a:cubicBezTo>
                  <a:cubicBezTo>
                    <a:pt x="0" y="16"/>
                    <a:pt x="0" y="16"/>
                    <a:pt x="0" y="16"/>
                  </a:cubicBezTo>
                  <a:cubicBezTo>
                    <a:pt x="0" y="7"/>
                    <a:pt x="7" y="0"/>
                    <a:pt x="16" y="0"/>
                  </a:cubicBezTo>
                  <a:close/>
                  <a:moveTo>
                    <a:pt x="28" y="15"/>
                  </a:moveTo>
                  <a:cubicBezTo>
                    <a:pt x="23" y="15"/>
                    <a:pt x="18" y="20"/>
                    <a:pt x="18" y="25"/>
                  </a:cubicBezTo>
                  <a:cubicBezTo>
                    <a:pt x="18" y="55"/>
                    <a:pt x="18" y="55"/>
                    <a:pt x="18" y="55"/>
                  </a:cubicBezTo>
                  <a:cubicBezTo>
                    <a:pt x="18" y="61"/>
                    <a:pt x="23" y="65"/>
                    <a:pt x="28" y="65"/>
                  </a:cubicBezTo>
                  <a:cubicBezTo>
                    <a:pt x="68" y="65"/>
                    <a:pt x="68" y="65"/>
                    <a:pt x="68" y="65"/>
                  </a:cubicBezTo>
                  <a:cubicBezTo>
                    <a:pt x="73" y="65"/>
                    <a:pt x="78" y="61"/>
                    <a:pt x="78" y="55"/>
                  </a:cubicBezTo>
                  <a:cubicBezTo>
                    <a:pt x="78" y="25"/>
                    <a:pt x="78" y="25"/>
                    <a:pt x="78" y="25"/>
                  </a:cubicBezTo>
                  <a:cubicBezTo>
                    <a:pt x="78" y="20"/>
                    <a:pt x="73" y="15"/>
                    <a:pt x="68" y="15"/>
                  </a:cubicBezTo>
                  <a:lnTo>
                    <a:pt x="28" y="15"/>
                  </a:ln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Oval 358"/>
            <p:cNvSpPr>
              <a:spLocks noChangeArrowheads="1"/>
            </p:cNvSpPr>
            <p:nvPr/>
          </p:nvSpPr>
          <p:spPr bwMode="auto">
            <a:xfrm>
              <a:off x="3629026" y="3021012"/>
              <a:ext cx="41275" cy="36513"/>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359"/>
            <p:cNvSpPr>
              <a:spLocks noChangeArrowheads="1"/>
            </p:cNvSpPr>
            <p:nvPr/>
          </p:nvSpPr>
          <p:spPr bwMode="auto">
            <a:xfrm>
              <a:off x="3744913" y="3027362"/>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360"/>
            <p:cNvSpPr>
              <a:spLocks noChangeArrowheads="1"/>
            </p:cNvSpPr>
            <p:nvPr/>
          </p:nvSpPr>
          <p:spPr bwMode="auto">
            <a:xfrm>
              <a:off x="3849688" y="3038474"/>
              <a:ext cx="38100"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Oval 361"/>
            <p:cNvSpPr>
              <a:spLocks noChangeArrowheads="1"/>
            </p:cNvSpPr>
            <p:nvPr/>
          </p:nvSpPr>
          <p:spPr bwMode="auto">
            <a:xfrm>
              <a:off x="4391026" y="3027362"/>
              <a:ext cx="41275" cy="41275"/>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Oval 362"/>
            <p:cNvSpPr>
              <a:spLocks noChangeArrowheads="1"/>
            </p:cNvSpPr>
            <p:nvPr/>
          </p:nvSpPr>
          <p:spPr bwMode="auto">
            <a:xfrm>
              <a:off x="4506913" y="3024187"/>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3"/>
            <p:cNvSpPr/>
            <p:nvPr/>
          </p:nvSpPr>
          <p:spPr bwMode="auto">
            <a:xfrm>
              <a:off x="4022726" y="3038474"/>
              <a:ext cx="90488" cy="34925"/>
            </a:xfrm>
            <a:custGeom>
              <a:gdLst>
                <a:gd name="T0" fmla="*/ 5 w 24"/>
                <a:gd name="T1" fmla="*/ 0 h 9"/>
                <a:gd name="T2" fmla="*/ 19 w 24"/>
                <a:gd name="T3" fmla="*/ 0 h 9"/>
                <a:gd name="T4" fmla="*/ 24 w 24"/>
                <a:gd name="T5" fmla="*/ 5 h 9"/>
                <a:gd name="T6" fmla="*/ 19 w 24"/>
                <a:gd name="T7" fmla="*/ 9 h 9"/>
                <a:gd name="T8" fmla="*/ 5 w 24"/>
                <a:gd name="T9" fmla="*/ 9 h 9"/>
                <a:gd name="T10" fmla="*/ 0 w 24"/>
                <a:gd name="T11" fmla="*/ 5 h 9"/>
                <a:gd name="T12" fmla="*/ 5 w 24"/>
                <a:gd name="T13" fmla="*/ 0 h 9"/>
              </a:gdLst>
              <a:cxnLst>
                <a:cxn ang="0">
                  <a:pos x="T0" y="T1"/>
                </a:cxn>
                <a:cxn ang="0">
                  <a:pos x="T2" y="T3"/>
                </a:cxn>
                <a:cxn ang="0">
                  <a:pos x="T4" y="T5"/>
                </a:cxn>
                <a:cxn ang="0">
                  <a:pos x="T6" y="T7"/>
                </a:cxn>
                <a:cxn ang="0">
                  <a:pos x="T8" y="T9"/>
                </a:cxn>
                <a:cxn ang="0">
                  <a:pos x="T10" y="T11"/>
                </a:cxn>
                <a:cxn ang="0">
                  <a:pos x="T12" y="T13"/>
                </a:cxn>
              </a:cxnLst>
              <a:rect l="0" t="0" r="r" b="b"/>
              <a:pathLst>
                <a:path w="24" h="9">
                  <a:moveTo>
                    <a:pt x="5" y="0"/>
                  </a:moveTo>
                  <a:cubicBezTo>
                    <a:pt x="19" y="0"/>
                    <a:pt x="19" y="0"/>
                    <a:pt x="19" y="0"/>
                  </a:cubicBezTo>
                  <a:cubicBezTo>
                    <a:pt x="22" y="0"/>
                    <a:pt x="24" y="2"/>
                    <a:pt x="24" y="5"/>
                  </a:cubicBezTo>
                  <a:cubicBezTo>
                    <a:pt x="24" y="7"/>
                    <a:pt x="22" y="9"/>
                    <a:pt x="19" y="9"/>
                  </a:cubicBezTo>
                  <a:cubicBezTo>
                    <a:pt x="5" y="9"/>
                    <a:pt x="5" y="9"/>
                    <a:pt x="5" y="9"/>
                  </a:cubicBezTo>
                  <a:cubicBezTo>
                    <a:pt x="2" y="9"/>
                    <a:pt x="0" y="7"/>
                    <a:pt x="0" y="5"/>
                  </a:cubicBezTo>
                  <a:cubicBezTo>
                    <a:pt x="0" y="2"/>
                    <a:pt x="2" y="0"/>
                    <a:pt x="5" y="0"/>
                  </a:cubicBezTo>
                  <a:close/>
                </a:path>
              </a:pathLst>
            </a:custGeom>
            <a:solidFill>
              <a:srgbClr val="E4B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Oval 364"/>
            <p:cNvSpPr>
              <a:spLocks noChangeArrowheads="1"/>
            </p:cNvSpPr>
            <p:nvPr/>
          </p:nvSpPr>
          <p:spPr bwMode="auto">
            <a:xfrm>
              <a:off x="4622801" y="30130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Oval 365"/>
            <p:cNvSpPr>
              <a:spLocks noChangeArrowheads="1"/>
            </p:cNvSpPr>
            <p:nvPr/>
          </p:nvSpPr>
          <p:spPr bwMode="auto">
            <a:xfrm>
              <a:off x="4746626" y="2994024"/>
              <a:ext cx="41275"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Oval 366"/>
            <p:cNvSpPr>
              <a:spLocks noChangeArrowheads="1"/>
            </p:cNvSpPr>
            <p:nvPr/>
          </p:nvSpPr>
          <p:spPr bwMode="auto">
            <a:xfrm>
              <a:off x="4856163" y="2974974"/>
              <a:ext cx="38100" cy="38100"/>
            </a:xfrm>
            <a:prstGeom prst="ellipse">
              <a:avLst/>
            </a:prstGeom>
            <a:solidFill>
              <a:srgbClr val="1D1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67"/>
            <p:cNvSpPr/>
            <p:nvPr/>
          </p:nvSpPr>
          <p:spPr bwMode="auto">
            <a:xfrm>
              <a:off x="3838576" y="1343024"/>
              <a:ext cx="1333500" cy="1177925"/>
            </a:xfrm>
            <a:custGeom>
              <a:gdLst>
                <a:gd name="T0" fmla="*/ 200 w 355"/>
                <a:gd name="T1" fmla="*/ 205 h 314"/>
                <a:gd name="T2" fmla="*/ 29 w 355"/>
                <a:gd name="T3" fmla="*/ 127 h 314"/>
                <a:gd name="T4" fmla="*/ 141 w 355"/>
                <a:gd name="T5" fmla="*/ 26 h 314"/>
                <a:gd name="T6" fmla="*/ 284 w 355"/>
                <a:gd name="T7" fmla="*/ 211 h 314"/>
                <a:gd name="T8" fmla="*/ 331 w 355"/>
                <a:gd name="T9" fmla="*/ 272 h 314"/>
                <a:gd name="T10" fmla="*/ 341 w 355"/>
                <a:gd name="T11" fmla="*/ 262 h 314"/>
                <a:gd name="T12" fmla="*/ 353 w 355"/>
                <a:gd name="T13" fmla="*/ 269 h 314"/>
                <a:gd name="T14" fmla="*/ 337 w 355"/>
                <a:gd name="T15" fmla="*/ 288 h 314"/>
                <a:gd name="T16" fmla="*/ 249 w 355"/>
                <a:gd name="T17" fmla="*/ 251 h 314"/>
                <a:gd name="T18" fmla="*/ 200 w 355"/>
                <a:gd name="T19" fmla="*/ 205 h 3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14">
                  <a:moveTo>
                    <a:pt x="200" y="205"/>
                  </a:moveTo>
                  <a:cubicBezTo>
                    <a:pt x="29" y="127"/>
                    <a:pt x="29" y="127"/>
                    <a:pt x="29" y="127"/>
                  </a:cubicBezTo>
                  <a:cubicBezTo>
                    <a:pt x="0" y="72"/>
                    <a:pt x="46" y="0"/>
                    <a:pt x="141" y="26"/>
                  </a:cubicBezTo>
                  <a:cubicBezTo>
                    <a:pt x="257" y="58"/>
                    <a:pt x="273" y="87"/>
                    <a:pt x="284" y="211"/>
                  </a:cubicBezTo>
                  <a:cubicBezTo>
                    <a:pt x="286" y="230"/>
                    <a:pt x="295" y="304"/>
                    <a:pt x="331" y="272"/>
                  </a:cubicBezTo>
                  <a:cubicBezTo>
                    <a:pt x="333" y="270"/>
                    <a:pt x="339" y="265"/>
                    <a:pt x="341" y="262"/>
                  </a:cubicBezTo>
                  <a:cubicBezTo>
                    <a:pt x="343" y="259"/>
                    <a:pt x="350" y="259"/>
                    <a:pt x="353" y="269"/>
                  </a:cubicBezTo>
                  <a:cubicBezTo>
                    <a:pt x="355" y="274"/>
                    <a:pt x="343" y="281"/>
                    <a:pt x="337" y="288"/>
                  </a:cubicBezTo>
                  <a:cubicBezTo>
                    <a:pt x="324" y="301"/>
                    <a:pt x="277" y="314"/>
                    <a:pt x="249" y="251"/>
                  </a:cubicBezTo>
                  <a:cubicBezTo>
                    <a:pt x="235" y="221"/>
                    <a:pt x="233" y="214"/>
                    <a:pt x="200" y="205"/>
                  </a:cubicBezTo>
                  <a:close/>
                </a:path>
              </a:pathLst>
            </a:custGeom>
            <a:solidFill>
              <a:srgbClr val="E16F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68"/>
            <p:cNvSpPr/>
            <p:nvPr/>
          </p:nvSpPr>
          <p:spPr bwMode="auto">
            <a:xfrm>
              <a:off x="3884613" y="1268412"/>
              <a:ext cx="1282700" cy="1211263"/>
            </a:xfrm>
            <a:custGeom>
              <a:gdLst>
                <a:gd name="T0" fmla="*/ 188 w 342"/>
                <a:gd name="T1" fmla="*/ 215 h 323"/>
                <a:gd name="T2" fmla="*/ 16 w 342"/>
                <a:gd name="T3" fmla="*/ 137 h 323"/>
                <a:gd name="T4" fmla="*/ 35 w 342"/>
                <a:gd name="T5" fmla="*/ 47 h 323"/>
                <a:gd name="T6" fmla="*/ 259 w 342"/>
                <a:gd name="T7" fmla="*/ 137 h 323"/>
                <a:gd name="T8" fmla="*/ 271 w 342"/>
                <a:gd name="T9" fmla="*/ 221 h 323"/>
                <a:gd name="T10" fmla="*/ 318 w 342"/>
                <a:gd name="T11" fmla="*/ 281 h 323"/>
                <a:gd name="T12" fmla="*/ 329 w 342"/>
                <a:gd name="T13" fmla="*/ 271 h 323"/>
                <a:gd name="T14" fmla="*/ 341 w 342"/>
                <a:gd name="T15" fmla="*/ 279 h 323"/>
                <a:gd name="T16" fmla="*/ 324 w 342"/>
                <a:gd name="T17" fmla="*/ 297 h 323"/>
                <a:gd name="T18" fmla="*/ 236 w 342"/>
                <a:gd name="T19" fmla="*/ 261 h 323"/>
                <a:gd name="T20" fmla="*/ 188 w 342"/>
                <a:gd name="T21" fmla="*/ 215 h 3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323">
                  <a:moveTo>
                    <a:pt x="188" y="215"/>
                  </a:moveTo>
                  <a:cubicBezTo>
                    <a:pt x="16" y="137"/>
                    <a:pt x="16" y="137"/>
                    <a:pt x="16" y="137"/>
                  </a:cubicBezTo>
                  <a:cubicBezTo>
                    <a:pt x="0" y="105"/>
                    <a:pt x="7" y="68"/>
                    <a:pt x="35" y="47"/>
                  </a:cubicBezTo>
                  <a:cubicBezTo>
                    <a:pt x="96" y="0"/>
                    <a:pt x="230" y="26"/>
                    <a:pt x="259" y="137"/>
                  </a:cubicBezTo>
                  <a:cubicBezTo>
                    <a:pt x="265" y="159"/>
                    <a:pt x="268" y="186"/>
                    <a:pt x="271" y="221"/>
                  </a:cubicBezTo>
                  <a:cubicBezTo>
                    <a:pt x="273" y="240"/>
                    <a:pt x="282" y="314"/>
                    <a:pt x="318" y="281"/>
                  </a:cubicBezTo>
                  <a:cubicBezTo>
                    <a:pt x="321" y="279"/>
                    <a:pt x="326" y="275"/>
                    <a:pt x="329" y="271"/>
                  </a:cubicBezTo>
                  <a:cubicBezTo>
                    <a:pt x="330" y="269"/>
                    <a:pt x="337" y="268"/>
                    <a:pt x="341" y="279"/>
                  </a:cubicBezTo>
                  <a:cubicBezTo>
                    <a:pt x="342" y="283"/>
                    <a:pt x="331" y="290"/>
                    <a:pt x="324" y="297"/>
                  </a:cubicBezTo>
                  <a:cubicBezTo>
                    <a:pt x="311" y="311"/>
                    <a:pt x="264" y="323"/>
                    <a:pt x="236" y="261"/>
                  </a:cubicBezTo>
                  <a:cubicBezTo>
                    <a:pt x="222" y="230"/>
                    <a:pt x="220" y="224"/>
                    <a:pt x="188" y="215"/>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69"/>
            <p:cNvSpPr/>
            <p:nvPr/>
          </p:nvSpPr>
          <p:spPr bwMode="auto">
            <a:xfrm>
              <a:off x="3973513" y="1362074"/>
              <a:ext cx="1212850" cy="1155700"/>
            </a:xfrm>
            <a:custGeom>
              <a:gdLst>
                <a:gd name="T0" fmla="*/ 160 w 323"/>
                <a:gd name="T1" fmla="*/ 179 h 308"/>
                <a:gd name="T2" fmla="*/ 196 w 323"/>
                <a:gd name="T3" fmla="*/ 154 h 308"/>
                <a:gd name="T4" fmla="*/ 21 w 323"/>
                <a:gd name="T5" fmla="*/ 58 h 308"/>
                <a:gd name="T6" fmla="*/ 106 w 323"/>
                <a:gd name="T7" fmla="*/ 15 h 308"/>
                <a:gd name="T8" fmla="*/ 237 w 323"/>
                <a:gd name="T9" fmla="*/ 189 h 308"/>
                <a:gd name="T10" fmla="*/ 292 w 323"/>
                <a:gd name="T11" fmla="*/ 280 h 308"/>
                <a:gd name="T12" fmla="*/ 297 w 323"/>
                <a:gd name="T13" fmla="*/ 295 h 308"/>
                <a:gd name="T14" fmla="*/ 206 w 323"/>
                <a:gd name="T15" fmla="*/ 225 h 308"/>
                <a:gd name="T16" fmla="*/ 160 w 323"/>
                <a:gd name="T17" fmla="*/ 179 h 30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08">
                  <a:moveTo>
                    <a:pt x="160" y="179"/>
                  </a:moveTo>
                  <a:cubicBezTo>
                    <a:pt x="172" y="172"/>
                    <a:pt x="192" y="169"/>
                    <a:pt x="196" y="154"/>
                  </a:cubicBezTo>
                  <a:cubicBezTo>
                    <a:pt x="205" y="66"/>
                    <a:pt x="25" y="64"/>
                    <a:pt x="21" y="58"/>
                  </a:cubicBezTo>
                  <a:cubicBezTo>
                    <a:pt x="0" y="28"/>
                    <a:pt x="51" y="0"/>
                    <a:pt x="106" y="15"/>
                  </a:cubicBezTo>
                  <a:cubicBezTo>
                    <a:pt x="201" y="41"/>
                    <a:pt x="227" y="79"/>
                    <a:pt x="237" y="189"/>
                  </a:cubicBezTo>
                  <a:cubicBezTo>
                    <a:pt x="238" y="206"/>
                    <a:pt x="260" y="308"/>
                    <a:pt x="292" y="280"/>
                  </a:cubicBezTo>
                  <a:cubicBezTo>
                    <a:pt x="298" y="273"/>
                    <a:pt x="323" y="259"/>
                    <a:pt x="297" y="295"/>
                  </a:cubicBezTo>
                  <a:cubicBezTo>
                    <a:pt x="290" y="305"/>
                    <a:pt x="230" y="280"/>
                    <a:pt x="206" y="225"/>
                  </a:cubicBezTo>
                  <a:cubicBezTo>
                    <a:pt x="193" y="198"/>
                    <a:pt x="189" y="187"/>
                    <a:pt x="160" y="179"/>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70"/>
            <p:cNvSpPr/>
            <p:nvPr/>
          </p:nvSpPr>
          <p:spPr bwMode="auto">
            <a:xfrm>
              <a:off x="5054601" y="2085974"/>
              <a:ext cx="285750" cy="311150"/>
            </a:xfrm>
            <a:custGeom>
              <a:gdLst>
                <a:gd name="T0" fmla="*/ 48 w 76"/>
                <a:gd name="T1" fmla="*/ 5 h 83"/>
                <a:gd name="T2" fmla="*/ 70 w 76"/>
                <a:gd name="T3" fmla="*/ 50 h 83"/>
                <a:gd name="T4" fmla="*/ 28 w 76"/>
                <a:gd name="T5" fmla="*/ 78 h 83"/>
                <a:gd name="T6" fmla="*/ 5 w 76"/>
                <a:gd name="T7" fmla="*/ 32 h 83"/>
                <a:gd name="T8" fmla="*/ 48 w 76"/>
                <a:gd name="T9" fmla="*/ 5 h 83"/>
              </a:gdLst>
              <a:cxnLst>
                <a:cxn ang="0">
                  <a:pos x="T0" y="T1"/>
                </a:cxn>
                <a:cxn ang="0">
                  <a:pos x="T2" y="T3"/>
                </a:cxn>
                <a:cxn ang="0">
                  <a:pos x="T4" y="T5"/>
                </a:cxn>
                <a:cxn ang="0">
                  <a:pos x="T6" y="T7"/>
                </a:cxn>
                <a:cxn ang="0">
                  <a:pos x="T8" y="T9"/>
                </a:cxn>
              </a:cxnLst>
              <a:rect l="0" t="0" r="r" b="b"/>
              <a:pathLst>
                <a:path w="76" h="83">
                  <a:moveTo>
                    <a:pt x="48" y="5"/>
                  </a:moveTo>
                  <a:cubicBezTo>
                    <a:pt x="66" y="10"/>
                    <a:pt x="76" y="30"/>
                    <a:pt x="70" y="50"/>
                  </a:cubicBezTo>
                  <a:cubicBezTo>
                    <a:pt x="65" y="70"/>
                    <a:pt x="46" y="83"/>
                    <a:pt x="28" y="78"/>
                  </a:cubicBezTo>
                  <a:cubicBezTo>
                    <a:pt x="10" y="73"/>
                    <a:pt x="0" y="52"/>
                    <a:pt x="5" y="32"/>
                  </a:cubicBezTo>
                  <a:cubicBezTo>
                    <a:pt x="11" y="12"/>
                    <a:pt x="30" y="0"/>
                    <a:pt x="48" y="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71"/>
            <p:cNvSpPr/>
            <p:nvPr/>
          </p:nvSpPr>
          <p:spPr bwMode="auto">
            <a:xfrm>
              <a:off x="5059363" y="2085974"/>
              <a:ext cx="269875" cy="293688"/>
            </a:xfrm>
            <a:custGeom>
              <a:gdLst>
                <a:gd name="T0" fmla="*/ 45 w 72"/>
                <a:gd name="T1" fmla="*/ 5 h 78"/>
                <a:gd name="T2" fmla="*/ 66 w 72"/>
                <a:gd name="T3" fmla="*/ 48 h 78"/>
                <a:gd name="T4" fmla="*/ 26 w 72"/>
                <a:gd name="T5" fmla="*/ 73 h 78"/>
                <a:gd name="T6" fmla="*/ 5 w 72"/>
                <a:gd name="T7" fmla="*/ 31 h 78"/>
                <a:gd name="T8" fmla="*/ 45 w 72"/>
                <a:gd name="T9" fmla="*/ 5 h 78"/>
              </a:gdLst>
              <a:cxnLst>
                <a:cxn ang="0">
                  <a:pos x="T0" y="T1"/>
                </a:cxn>
                <a:cxn ang="0">
                  <a:pos x="T2" y="T3"/>
                </a:cxn>
                <a:cxn ang="0">
                  <a:pos x="T4" y="T5"/>
                </a:cxn>
                <a:cxn ang="0">
                  <a:pos x="T6" y="T7"/>
                </a:cxn>
                <a:cxn ang="0">
                  <a:pos x="T8" y="T9"/>
                </a:cxn>
              </a:cxnLst>
              <a:rect l="0" t="0" r="r" b="b"/>
              <a:pathLst>
                <a:path w="72" h="78">
                  <a:moveTo>
                    <a:pt x="45" y="5"/>
                  </a:moveTo>
                  <a:cubicBezTo>
                    <a:pt x="62" y="9"/>
                    <a:pt x="72" y="29"/>
                    <a:pt x="66" y="48"/>
                  </a:cubicBezTo>
                  <a:cubicBezTo>
                    <a:pt x="61" y="67"/>
                    <a:pt x="43" y="78"/>
                    <a:pt x="26" y="73"/>
                  </a:cubicBezTo>
                  <a:cubicBezTo>
                    <a:pt x="9" y="69"/>
                    <a:pt x="0" y="50"/>
                    <a:pt x="5" y="31"/>
                  </a:cubicBezTo>
                  <a:cubicBezTo>
                    <a:pt x="10" y="12"/>
                    <a:pt x="28" y="0"/>
                    <a:pt x="45" y="5"/>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72"/>
            <p:cNvSpPr/>
            <p:nvPr/>
          </p:nvSpPr>
          <p:spPr bwMode="auto">
            <a:xfrm>
              <a:off x="5100638" y="2108199"/>
              <a:ext cx="182563" cy="203200"/>
            </a:xfrm>
            <a:custGeom>
              <a:gdLst>
                <a:gd name="T0" fmla="*/ 31 w 49"/>
                <a:gd name="T1" fmla="*/ 4 h 54"/>
                <a:gd name="T2" fmla="*/ 46 w 49"/>
                <a:gd name="T3" fmla="*/ 33 h 54"/>
                <a:gd name="T4" fmla="*/ 18 w 49"/>
                <a:gd name="T5" fmla="*/ 51 h 54"/>
                <a:gd name="T6" fmla="*/ 3 w 49"/>
                <a:gd name="T7" fmla="*/ 21 h 54"/>
                <a:gd name="T8" fmla="*/ 31 w 49"/>
                <a:gd name="T9" fmla="*/ 4 h 54"/>
              </a:gdLst>
              <a:cxnLst>
                <a:cxn ang="0">
                  <a:pos x="T0" y="T1"/>
                </a:cxn>
                <a:cxn ang="0">
                  <a:pos x="T2" y="T3"/>
                </a:cxn>
                <a:cxn ang="0">
                  <a:pos x="T4" y="T5"/>
                </a:cxn>
                <a:cxn ang="0">
                  <a:pos x="T6" y="T7"/>
                </a:cxn>
                <a:cxn ang="0">
                  <a:pos x="T8" y="T9"/>
                </a:cxn>
              </a:cxnLst>
              <a:rect l="0" t="0" r="r" b="b"/>
              <a:pathLst>
                <a:path w="49" h="54">
                  <a:moveTo>
                    <a:pt x="31" y="4"/>
                  </a:moveTo>
                  <a:cubicBezTo>
                    <a:pt x="43" y="7"/>
                    <a:pt x="49" y="20"/>
                    <a:pt x="46" y="33"/>
                  </a:cubicBezTo>
                  <a:cubicBezTo>
                    <a:pt x="42" y="46"/>
                    <a:pt x="30" y="54"/>
                    <a:pt x="18" y="51"/>
                  </a:cubicBezTo>
                  <a:cubicBezTo>
                    <a:pt x="6" y="48"/>
                    <a:pt x="0" y="34"/>
                    <a:pt x="3" y="21"/>
                  </a:cubicBezTo>
                  <a:cubicBezTo>
                    <a:pt x="7" y="8"/>
                    <a:pt x="19" y="0"/>
                    <a:pt x="31" y="4"/>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73"/>
            <p:cNvSpPr/>
            <p:nvPr/>
          </p:nvSpPr>
          <p:spPr bwMode="auto">
            <a:xfrm>
              <a:off x="3460751" y="1725612"/>
              <a:ext cx="1439863" cy="1336675"/>
            </a:xfrm>
            <a:custGeom>
              <a:gdLst>
                <a:gd name="T0" fmla="*/ 255 w 384"/>
                <a:gd name="T1" fmla="*/ 318 h 356"/>
                <a:gd name="T2" fmla="*/ 174 w 384"/>
                <a:gd name="T3" fmla="*/ 350 h 356"/>
                <a:gd name="T4" fmla="*/ 106 w 384"/>
                <a:gd name="T5" fmla="*/ 310 h 356"/>
                <a:gd name="T6" fmla="*/ 108 w 384"/>
                <a:gd name="T7" fmla="*/ 300 h 356"/>
                <a:gd name="T8" fmla="*/ 23 w 384"/>
                <a:gd name="T9" fmla="*/ 254 h 356"/>
                <a:gd name="T10" fmla="*/ 36 w 384"/>
                <a:gd name="T11" fmla="*/ 221 h 356"/>
                <a:gd name="T12" fmla="*/ 7 w 384"/>
                <a:gd name="T13" fmla="*/ 141 h 356"/>
                <a:gd name="T14" fmla="*/ 210 w 384"/>
                <a:gd name="T15" fmla="*/ 16 h 356"/>
                <a:gd name="T16" fmla="*/ 381 w 384"/>
                <a:gd name="T17" fmla="*/ 192 h 356"/>
                <a:gd name="T18" fmla="*/ 350 w 384"/>
                <a:gd name="T19" fmla="*/ 245 h 356"/>
                <a:gd name="T20" fmla="*/ 326 w 384"/>
                <a:gd name="T21" fmla="*/ 312 h 356"/>
                <a:gd name="T22" fmla="*/ 255 w 384"/>
                <a:gd name="T23" fmla="*/ 318 h 3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4" h="356">
                  <a:moveTo>
                    <a:pt x="255" y="318"/>
                  </a:moveTo>
                  <a:cubicBezTo>
                    <a:pt x="239" y="349"/>
                    <a:pt x="220" y="356"/>
                    <a:pt x="174" y="350"/>
                  </a:cubicBezTo>
                  <a:cubicBezTo>
                    <a:pt x="118" y="342"/>
                    <a:pt x="104" y="324"/>
                    <a:pt x="106" y="310"/>
                  </a:cubicBezTo>
                  <a:cubicBezTo>
                    <a:pt x="106" y="309"/>
                    <a:pt x="107" y="305"/>
                    <a:pt x="108" y="300"/>
                  </a:cubicBezTo>
                  <a:cubicBezTo>
                    <a:pt x="55" y="289"/>
                    <a:pt x="21" y="273"/>
                    <a:pt x="23" y="254"/>
                  </a:cubicBezTo>
                  <a:cubicBezTo>
                    <a:pt x="24" y="249"/>
                    <a:pt x="29" y="232"/>
                    <a:pt x="36" y="221"/>
                  </a:cubicBezTo>
                  <a:cubicBezTo>
                    <a:pt x="13" y="206"/>
                    <a:pt x="0" y="190"/>
                    <a:pt x="7" y="141"/>
                  </a:cubicBezTo>
                  <a:cubicBezTo>
                    <a:pt x="13" y="93"/>
                    <a:pt x="78" y="0"/>
                    <a:pt x="210" y="16"/>
                  </a:cubicBezTo>
                  <a:cubicBezTo>
                    <a:pt x="341" y="32"/>
                    <a:pt x="384" y="162"/>
                    <a:pt x="381" y="192"/>
                  </a:cubicBezTo>
                  <a:cubicBezTo>
                    <a:pt x="378" y="221"/>
                    <a:pt x="362" y="237"/>
                    <a:pt x="350" y="245"/>
                  </a:cubicBezTo>
                  <a:cubicBezTo>
                    <a:pt x="368" y="270"/>
                    <a:pt x="363" y="303"/>
                    <a:pt x="326" y="312"/>
                  </a:cubicBezTo>
                  <a:cubicBezTo>
                    <a:pt x="308" y="316"/>
                    <a:pt x="284" y="318"/>
                    <a:pt x="255" y="318"/>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74"/>
            <p:cNvSpPr/>
            <p:nvPr/>
          </p:nvSpPr>
          <p:spPr bwMode="auto">
            <a:xfrm>
              <a:off x="3460751" y="1725612"/>
              <a:ext cx="1422400" cy="1317625"/>
            </a:xfrm>
            <a:custGeom>
              <a:gdLst>
                <a:gd name="T0" fmla="*/ 252 w 379"/>
                <a:gd name="T1" fmla="*/ 313 h 351"/>
                <a:gd name="T2" fmla="*/ 172 w 379"/>
                <a:gd name="T3" fmla="*/ 345 h 351"/>
                <a:gd name="T4" fmla="*/ 105 w 379"/>
                <a:gd name="T5" fmla="*/ 306 h 351"/>
                <a:gd name="T6" fmla="*/ 106 w 379"/>
                <a:gd name="T7" fmla="*/ 296 h 351"/>
                <a:gd name="T8" fmla="*/ 23 w 379"/>
                <a:gd name="T9" fmla="*/ 251 h 351"/>
                <a:gd name="T10" fmla="*/ 36 w 379"/>
                <a:gd name="T11" fmla="*/ 218 h 351"/>
                <a:gd name="T12" fmla="*/ 7 w 379"/>
                <a:gd name="T13" fmla="*/ 139 h 351"/>
                <a:gd name="T14" fmla="*/ 207 w 379"/>
                <a:gd name="T15" fmla="*/ 16 h 351"/>
                <a:gd name="T16" fmla="*/ 376 w 379"/>
                <a:gd name="T17" fmla="*/ 189 h 351"/>
                <a:gd name="T18" fmla="*/ 346 w 379"/>
                <a:gd name="T19" fmla="*/ 242 h 351"/>
                <a:gd name="T20" fmla="*/ 322 w 379"/>
                <a:gd name="T21" fmla="*/ 308 h 351"/>
                <a:gd name="T22" fmla="*/ 252 w 379"/>
                <a:gd name="T23" fmla="*/ 313 h 3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9" h="351">
                  <a:moveTo>
                    <a:pt x="252" y="313"/>
                  </a:moveTo>
                  <a:cubicBezTo>
                    <a:pt x="236" y="344"/>
                    <a:pt x="217" y="351"/>
                    <a:pt x="172" y="345"/>
                  </a:cubicBezTo>
                  <a:cubicBezTo>
                    <a:pt x="117" y="338"/>
                    <a:pt x="103" y="319"/>
                    <a:pt x="105" y="306"/>
                  </a:cubicBezTo>
                  <a:cubicBezTo>
                    <a:pt x="105" y="305"/>
                    <a:pt x="105" y="301"/>
                    <a:pt x="106" y="296"/>
                  </a:cubicBezTo>
                  <a:cubicBezTo>
                    <a:pt x="54" y="285"/>
                    <a:pt x="21" y="270"/>
                    <a:pt x="23" y="251"/>
                  </a:cubicBezTo>
                  <a:cubicBezTo>
                    <a:pt x="24" y="245"/>
                    <a:pt x="29" y="229"/>
                    <a:pt x="36" y="218"/>
                  </a:cubicBezTo>
                  <a:cubicBezTo>
                    <a:pt x="13" y="203"/>
                    <a:pt x="0" y="188"/>
                    <a:pt x="7" y="139"/>
                  </a:cubicBezTo>
                  <a:cubicBezTo>
                    <a:pt x="13" y="91"/>
                    <a:pt x="77" y="0"/>
                    <a:pt x="207" y="16"/>
                  </a:cubicBezTo>
                  <a:cubicBezTo>
                    <a:pt x="337" y="32"/>
                    <a:pt x="379" y="160"/>
                    <a:pt x="376" y="189"/>
                  </a:cubicBezTo>
                  <a:cubicBezTo>
                    <a:pt x="374" y="218"/>
                    <a:pt x="358" y="234"/>
                    <a:pt x="346" y="242"/>
                  </a:cubicBezTo>
                  <a:cubicBezTo>
                    <a:pt x="363" y="266"/>
                    <a:pt x="358" y="299"/>
                    <a:pt x="322" y="308"/>
                  </a:cubicBezTo>
                  <a:cubicBezTo>
                    <a:pt x="304" y="312"/>
                    <a:pt x="280" y="314"/>
                    <a:pt x="252" y="31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75"/>
            <p:cNvSpPr/>
            <p:nvPr/>
          </p:nvSpPr>
          <p:spPr bwMode="auto">
            <a:xfrm>
              <a:off x="3494088" y="1733549"/>
              <a:ext cx="1335088" cy="1257300"/>
            </a:xfrm>
            <a:custGeom>
              <a:gdLst>
                <a:gd name="T0" fmla="*/ 237 w 356"/>
                <a:gd name="T1" fmla="*/ 299 h 335"/>
                <a:gd name="T2" fmla="*/ 161 w 356"/>
                <a:gd name="T3" fmla="*/ 330 h 335"/>
                <a:gd name="T4" fmla="*/ 98 w 356"/>
                <a:gd name="T5" fmla="*/ 292 h 335"/>
                <a:gd name="T6" fmla="*/ 100 w 356"/>
                <a:gd name="T7" fmla="*/ 283 h 335"/>
                <a:gd name="T8" fmla="*/ 21 w 356"/>
                <a:gd name="T9" fmla="*/ 240 h 335"/>
                <a:gd name="T10" fmla="*/ 34 w 356"/>
                <a:gd name="T11" fmla="*/ 209 h 335"/>
                <a:gd name="T12" fmla="*/ 6 w 356"/>
                <a:gd name="T13" fmla="*/ 133 h 335"/>
                <a:gd name="T14" fmla="*/ 195 w 356"/>
                <a:gd name="T15" fmla="*/ 15 h 335"/>
                <a:gd name="T16" fmla="*/ 353 w 356"/>
                <a:gd name="T17" fmla="*/ 180 h 335"/>
                <a:gd name="T18" fmla="*/ 324 w 356"/>
                <a:gd name="T19" fmla="*/ 230 h 335"/>
                <a:gd name="T20" fmla="*/ 302 w 356"/>
                <a:gd name="T21" fmla="*/ 294 h 335"/>
                <a:gd name="T22" fmla="*/ 237 w 356"/>
                <a:gd name="T23" fmla="*/ 299 h 3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335">
                  <a:moveTo>
                    <a:pt x="237" y="299"/>
                  </a:moveTo>
                  <a:cubicBezTo>
                    <a:pt x="221" y="329"/>
                    <a:pt x="204" y="335"/>
                    <a:pt x="161" y="330"/>
                  </a:cubicBezTo>
                  <a:cubicBezTo>
                    <a:pt x="109" y="323"/>
                    <a:pt x="96" y="305"/>
                    <a:pt x="98" y="292"/>
                  </a:cubicBezTo>
                  <a:cubicBezTo>
                    <a:pt x="98" y="291"/>
                    <a:pt x="99" y="287"/>
                    <a:pt x="100" y="283"/>
                  </a:cubicBezTo>
                  <a:cubicBezTo>
                    <a:pt x="51" y="272"/>
                    <a:pt x="19" y="258"/>
                    <a:pt x="21" y="240"/>
                  </a:cubicBezTo>
                  <a:cubicBezTo>
                    <a:pt x="22" y="234"/>
                    <a:pt x="27" y="219"/>
                    <a:pt x="34" y="209"/>
                  </a:cubicBezTo>
                  <a:cubicBezTo>
                    <a:pt x="12" y="194"/>
                    <a:pt x="0" y="179"/>
                    <a:pt x="6" y="133"/>
                  </a:cubicBezTo>
                  <a:cubicBezTo>
                    <a:pt x="13" y="87"/>
                    <a:pt x="72" y="0"/>
                    <a:pt x="195" y="15"/>
                  </a:cubicBezTo>
                  <a:cubicBezTo>
                    <a:pt x="317" y="30"/>
                    <a:pt x="356" y="152"/>
                    <a:pt x="353" y="180"/>
                  </a:cubicBezTo>
                  <a:cubicBezTo>
                    <a:pt x="351" y="208"/>
                    <a:pt x="336" y="223"/>
                    <a:pt x="324" y="230"/>
                  </a:cubicBezTo>
                  <a:cubicBezTo>
                    <a:pt x="341" y="254"/>
                    <a:pt x="336" y="285"/>
                    <a:pt x="302" y="294"/>
                  </a:cubicBezTo>
                  <a:cubicBezTo>
                    <a:pt x="285" y="298"/>
                    <a:pt x="263" y="299"/>
                    <a:pt x="237" y="29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76"/>
            <p:cNvSpPr/>
            <p:nvPr/>
          </p:nvSpPr>
          <p:spPr bwMode="auto">
            <a:xfrm>
              <a:off x="3609976" y="2027237"/>
              <a:ext cx="228600" cy="220663"/>
            </a:xfrm>
            <a:custGeom>
              <a:gdLst>
                <a:gd name="T0" fmla="*/ 33 w 61"/>
                <a:gd name="T1" fmla="*/ 1 h 59"/>
                <a:gd name="T2" fmla="*/ 59 w 61"/>
                <a:gd name="T3" fmla="*/ 33 h 59"/>
                <a:gd name="T4" fmla="*/ 27 w 61"/>
                <a:gd name="T5" fmla="*/ 57 h 59"/>
                <a:gd name="T6" fmla="*/ 1 w 61"/>
                <a:gd name="T7" fmla="*/ 26 h 59"/>
                <a:gd name="T8" fmla="*/ 33 w 61"/>
                <a:gd name="T9" fmla="*/ 1 h 59"/>
              </a:gdLst>
              <a:cxnLst>
                <a:cxn ang="0">
                  <a:pos x="T0" y="T1"/>
                </a:cxn>
                <a:cxn ang="0">
                  <a:pos x="T2" y="T3"/>
                </a:cxn>
                <a:cxn ang="0">
                  <a:pos x="T4" y="T5"/>
                </a:cxn>
                <a:cxn ang="0">
                  <a:pos x="T6" y="T7"/>
                </a:cxn>
                <a:cxn ang="0">
                  <a:pos x="T8" y="T9"/>
                </a:cxn>
              </a:cxnLst>
              <a:rect l="0" t="0" r="r" b="b"/>
              <a:pathLst>
                <a:path w="61" h="59">
                  <a:moveTo>
                    <a:pt x="33" y="1"/>
                  </a:moveTo>
                  <a:cubicBezTo>
                    <a:pt x="49" y="3"/>
                    <a:pt x="61" y="17"/>
                    <a:pt x="59" y="33"/>
                  </a:cubicBezTo>
                  <a:cubicBezTo>
                    <a:pt x="57" y="48"/>
                    <a:pt x="43" y="59"/>
                    <a:pt x="27" y="57"/>
                  </a:cubicBezTo>
                  <a:cubicBezTo>
                    <a:pt x="11" y="55"/>
                    <a:pt x="0" y="41"/>
                    <a:pt x="1" y="26"/>
                  </a:cubicBezTo>
                  <a:cubicBezTo>
                    <a:pt x="3" y="11"/>
                    <a:pt x="18" y="0"/>
                    <a:pt x="33" y="1"/>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77"/>
            <p:cNvSpPr/>
            <p:nvPr/>
          </p:nvSpPr>
          <p:spPr bwMode="auto">
            <a:xfrm>
              <a:off x="3654426" y="2071687"/>
              <a:ext cx="136525" cy="131763"/>
            </a:xfrm>
            <a:custGeom>
              <a:gdLst>
                <a:gd name="T0" fmla="*/ 20 w 36"/>
                <a:gd name="T1" fmla="*/ 1 h 35"/>
                <a:gd name="T2" fmla="*/ 35 w 36"/>
                <a:gd name="T3" fmla="*/ 19 h 35"/>
                <a:gd name="T4" fmla="*/ 16 w 36"/>
                <a:gd name="T5" fmla="*/ 33 h 35"/>
                <a:gd name="T6" fmla="*/ 2 w 36"/>
                <a:gd name="T7" fmla="*/ 15 h 35"/>
                <a:gd name="T8" fmla="*/ 20 w 36"/>
                <a:gd name="T9" fmla="*/ 1 h 35"/>
              </a:gdLst>
              <a:cxnLst>
                <a:cxn ang="0">
                  <a:pos x="T0" y="T1"/>
                </a:cxn>
                <a:cxn ang="0">
                  <a:pos x="T2" y="T3"/>
                </a:cxn>
                <a:cxn ang="0">
                  <a:pos x="T4" y="T5"/>
                </a:cxn>
                <a:cxn ang="0">
                  <a:pos x="T6" y="T7"/>
                </a:cxn>
                <a:cxn ang="0">
                  <a:pos x="T8" y="T9"/>
                </a:cxn>
              </a:cxnLst>
              <a:rect l="0" t="0" r="r" b="b"/>
              <a:pathLst>
                <a:path w="36" h="35">
                  <a:moveTo>
                    <a:pt x="20" y="1"/>
                  </a:moveTo>
                  <a:cubicBezTo>
                    <a:pt x="29" y="2"/>
                    <a:pt x="36" y="10"/>
                    <a:pt x="35" y="19"/>
                  </a:cubicBezTo>
                  <a:cubicBezTo>
                    <a:pt x="34" y="28"/>
                    <a:pt x="25" y="35"/>
                    <a:pt x="16" y="33"/>
                  </a:cubicBezTo>
                  <a:cubicBezTo>
                    <a:pt x="7" y="32"/>
                    <a:pt x="0" y="24"/>
                    <a:pt x="2" y="15"/>
                  </a:cubicBezTo>
                  <a:cubicBezTo>
                    <a:pt x="3" y="6"/>
                    <a:pt x="11" y="0"/>
                    <a:pt x="20" y="1"/>
                  </a:cubicBezTo>
                  <a:close/>
                </a:path>
              </a:pathLst>
            </a:custGeom>
            <a:solidFill>
              <a:srgbClr val="D4A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78"/>
            <p:cNvSpPr/>
            <p:nvPr/>
          </p:nvSpPr>
          <p:spPr bwMode="auto">
            <a:xfrm>
              <a:off x="3684588" y="1958974"/>
              <a:ext cx="134938" cy="250825"/>
            </a:xfrm>
            <a:custGeom>
              <a:gdLst>
                <a:gd name="T0" fmla="*/ 9 w 36"/>
                <a:gd name="T1" fmla="*/ 59 h 67"/>
                <a:gd name="T2" fmla="*/ 17 w 36"/>
                <a:gd name="T3" fmla="*/ 5 h 67"/>
                <a:gd name="T4" fmla="*/ 36 w 36"/>
                <a:gd name="T5" fmla="*/ 15 h 67"/>
                <a:gd name="T6" fmla="*/ 22 w 36"/>
                <a:gd name="T7" fmla="*/ 63 h 67"/>
                <a:gd name="T8" fmla="*/ 9 w 36"/>
                <a:gd name="T9" fmla="*/ 59 h 67"/>
              </a:gdLst>
              <a:cxnLst>
                <a:cxn ang="0">
                  <a:pos x="T0" y="T1"/>
                </a:cxn>
                <a:cxn ang="0">
                  <a:pos x="T2" y="T3"/>
                </a:cxn>
                <a:cxn ang="0">
                  <a:pos x="T4" y="T5"/>
                </a:cxn>
                <a:cxn ang="0">
                  <a:pos x="T6" y="T7"/>
                </a:cxn>
                <a:cxn ang="0">
                  <a:pos x="T8" y="T9"/>
                </a:cxn>
              </a:cxnLst>
              <a:rect l="0" t="0" r="r" b="b"/>
              <a:pathLst>
                <a:path w="36" h="67">
                  <a:moveTo>
                    <a:pt x="9" y="59"/>
                  </a:moveTo>
                  <a:cubicBezTo>
                    <a:pt x="0" y="48"/>
                    <a:pt x="3" y="23"/>
                    <a:pt x="17" y="5"/>
                  </a:cubicBezTo>
                  <a:cubicBezTo>
                    <a:pt x="21" y="0"/>
                    <a:pt x="36" y="8"/>
                    <a:pt x="36" y="15"/>
                  </a:cubicBezTo>
                  <a:cubicBezTo>
                    <a:pt x="36" y="22"/>
                    <a:pt x="30" y="54"/>
                    <a:pt x="22" y="63"/>
                  </a:cubicBezTo>
                  <a:cubicBezTo>
                    <a:pt x="18" y="67"/>
                    <a:pt x="14" y="65"/>
                    <a:pt x="9" y="59"/>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79"/>
            <p:cNvSpPr/>
            <p:nvPr/>
          </p:nvSpPr>
          <p:spPr bwMode="auto">
            <a:xfrm>
              <a:off x="4581526" y="2162174"/>
              <a:ext cx="222250" cy="231775"/>
            </a:xfrm>
            <a:custGeom>
              <a:gdLst>
                <a:gd name="T0" fmla="*/ 33 w 59"/>
                <a:gd name="T1" fmla="*/ 2 h 62"/>
                <a:gd name="T2" fmla="*/ 57 w 59"/>
                <a:gd name="T3" fmla="*/ 34 h 62"/>
                <a:gd name="T4" fmla="*/ 26 w 59"/>
                <a:gd name="T5" fmla="*/ 60 h 62"/>
                <a:gd name="T6" fmla="*/ 2 w 59"/>
                <a:gd name="T7" fmla="*/ 27 h 62"/>
                <a:gd name="T8" fmla="*/ 33 w 59"/>
                <a:gd name="T9" fmla="*/ 2 h 62"/>
              </a:gdLst>
              <a:cxnLst>
                <a:cxn ang="0">
                  <a:pos x="T0" y="T1"/>
                </a:cxn>
                <a:cxn ang="0">
                  <a:pos x="T2" y="T3"/>
                </a:cxn>
                <a:cxn ang="0">
                  <a:pos x="T4" y="T5"/>
                </a:cxn>
                <a:cxn ang="0">
                  <a:pos x="T6" y="T7"/>
                </a:cxn>
                <a:cxn ang="0">
                  <a:pos x="T8" y="T9"/>
                </a:cxn>
              </a:cxnLst>
              <a:rect l="0" t="0" r="r" b="b"/>
              <a:pathLst>
                <a:path w="59" h="62">
                  <a:moveTo>
                    <a:pt x="33" y="2"/>
                  </a:moveTo>
                  <a:cubicBezTo>
                    <a:pt x="48" y="3"/>
                    <a:pt x="59" y="18"/>
                    <a:pt x="57" y="34"/>
                  </a:cubicBezTo>
                  <a:cubicBezTo>
                    <a:pt x="55" y="50"/>
                    <a:pt x="41" y="62"/>
                    <a:pt x="26" y="60"/>
                  </a:cubicBezTo>
                  <a:cubicBezTo>
                    <a:pt x="11" y="58"/>
                    <a:pt x="0" y="43"/>
                    <a:pt x="2" y="27"/>
                  </a:cubicBezTo>
                  <a:cubicBezTo>
                    <a:pt x="4" y="11"/>
                    <a:pt x="18" y="0"/>
                    <a:pt x="33" y="2"/>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80"/>
            <p:cNvSpPr/>
            <p:nvPr/>
          </p:nvSpPr>
          <p:spPr bwMode="auto">
            <a:xfrm>
              <a:off x="4616451" y="2214562"/>
              <a:ext cx="112713" cy="119063"/>
            </a:xfrm>
            <a:custGeom>
              <a:gdLst>
                <a:gd name="T0" fmla="*/ 17 w 30"/>
                <a:gd name="T1" fmla="*/ 1 h 32"/>
                <a:gd name="T2" fmla="*/ 29 w 30"/>
                <a:gd name="T3" fmla="*/ 18 h 32"/>
                <a:gd name="T4" fmla="*/ 13 w 30"/>
                <a:gd name="T5" fmla="*/ 31 h 32"/>
                <a:gd name="T6" fmla="*/ 1 w 30"/>
                <a:gd name="T7" fmla="*/ 14 h 32"/>
                <a:gd name="T8" fmla="*/ 17 w 30"/>
                <a:gd name="T9" fmla="*/ 1 h 32"/>
              </a:gdLst>
              <a:cxnLst>
                <a:cxn ang="0">
                  <a:pos x="T0" y="T1"/>
                </a:cxn>
                <a:cxn ang="0">
                  <a:pos x="T2" y="T3"/>
                </a:cxn>
                <a:cxn ang="0">
                  <a:pos x="T4" y="T5"/>
                </a:cxn>
                <a:cxn ang="0">
                  <a:pos x="T6" y="T7"/>
                </a:cxn>
                <a:cxn ang="0">
                  <a:pos x="T8" y="T9"/>
                </a:cxn>
              </a:cxnLst>
              <a:rect l="0" t="0" r="r" b="b"/>
              <a:pathLst>
                <a:path w="30" h="32">
                  <a:moveTo>
                    <a:pt x="17" y="1"/>
                  </a:moveTo>
                  <a:cubicBezTo>
                    <a:pt x="25" y="2"/>
                    <a:pt x="30" y="9"/>
                    <a:pt x="29" y="18"/>
                  </a:cubicBezTo>
                  <a:cubicBezTo>
                    <a:pt x="28" y="26"/>
                    <a:pt x="21" y="32"/>
                    <a:pt x="13" y="31"/>
                  </a:cubicBezTo>
                  <a:cubicBezTo>
                    <a:pt x="5" y="30"/>
                    <a:pt x="0" y="23"/>
                    <a:pt x="1" y="14"/>
                  </a:cubicBezTo>
                  <a:cubicBezTo>
                    <a:pt x="2" y="6"/>
                    <a:pt x="9" y="0"/>
                    <a:pt x="17" y="1"/>
                  </a:cubicBezTo>
                  <a:close/>
                </a:path>
              </a:pathLst>
            </a:custGeom>
            <a:solidFill>
              <a:srgbClr val="E5B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81"/>
            <p:cNvSpPr/>
            <p:nvPr/>
          </p:nvSpPr>
          <p:spPr bwMode="auto">
            <a:xfrm>
              <a:off x="3722688" y="1790699"/>
              <a:ext cx="976313" cy="854075"/>
            </a:xfrm>
            <a:custGeom>
              <a:gdLst>
                <a:gd name="T0" fmla="*/ 143 w 260"/>
                <a:gd name="T1" fmla="*/ 8 h 228"/>
                <a:gd name="T2" fmla="*/ 253 w 260"/>
                <a:gd name="T3" fmla="*/ 129 h 228"/>
                <a:gd name="T4" fmla="*/ 117 w 260"/>
                <a:gd name="T5" fmla="*/ 220 h 228"/>
                <a:gd name="T6" fmla="*/ 7 w 260"/>
                <a:gd name="T7" fmla="*/ 99 h 228"/>
                <a:gd name="T8" fmla="*/ 143 w 260"/>
                <a:gd name="T9" fmla="*/ 8 h 228"/>
              </a:gdLst>
              <a:cxnLst>
                <a:cxn ang="0">
                  <a:pos x="T0" y="T1"/>
                </a:cxn>
                <a:cxn ang="0">
                  <a:pos x="T2" y="T3"/>
                </a:cxn>
                <a:cxn ang="0">
                  <a:pos x="T4" y="T5"/>
                </a:cxn>
                <a:cxn ang="0">
                  <a:pos x="T6" y="T7"/>
                </a:cxn>
                <a:cxn ang="0">
                  <a:pos x="T8" y="T9"/>
                </a:cxn>
              </a:cxnLst>
              <a:rect l="0" t="0" r="r" b="b"/>
              <a:pathLst>
                <a:path w="260" h="228">
                  <a:moveTo>
                    <a:pt x="143" y="8"/>
                  </a:moveTo>
                  <a:cubicBezTo>
                    <a:pt x="211" y="16"/>
                    <a:pt x="260" y="70"/>
                    <a:pt x="253" y="129"/>
                  </a:cubicBezTo>
                  <a:cubicBezTo>
                    <a:pt x="246" y="187"/>
                    <a:pt x="185" y="228"/>
                    <a:pt x="117" y="220"/>
                  </a:cubicBezTo>
                  <a:cubicBezTo>
                    <a:pt x="49" y="212"/>
                    <a:pt x="0" y="158"/>
                    <a:pt x="7" y="99"/>
                  </a:cubicBezTo>
                  <a:cubicBezTo>
                    <a:pt x="14" y="40"/>
                    <a:pt x="75" y="0"/>
                    <a:pt x="143" y="8"/>
                  </a:cubicBezTo>
                  <a:close/>
                </a:path>
              </a:pathLst>
            </a:custGeom>
            <a:solidFill>
              <a:srgbClr val="FEF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82"/>
            <p:cNvSpPr/>
            <p:nvPr/>
          </p:nvSpPr>
          <p:spPr bwMode="auto">
            <a:xfrm>
              <a:off x="3689351" y="1785937"/>
              <a:ext cx="979488" cy="858838"/>
            </a:xfrm>
            <a:custGeom>
              <a:gdLst>
                <a:gd name="T0" fmla="*/ 143 w 261"/>
                <a:gd name="T1" fmla="*/ 8 h 229"/>
                <a:gd name="T2" fmla="*/ 254 w 261"/>
                <a:gd name="T3" fmla="*/ 129 h 229"/>
                <a:gd name="T4" fmla="*/ 118 w 261"/>
                <a:gd name="T5" fmla="*/ 221 h 229"/>
                <a:gd name="T6" fmla="*/ 7 w 261"/>
                <a:gd name="T7" fmla="*/ 100 h 229"/>
                <a:gd name="T8" fmla="*/ 143 w 261"/>
                <a:gd name="T9" fmla="*/ 8 h 229"/>
              </a:gdLst>
              <a:cxnLst>
                <a:cxn ang="0">
                  <a:pos x="T0" y="T1"/>
                </a:cxn>
                <a:cxn ang="0">
                  <a:pos x="T2" y="T3"/>
                </a:cxn>
                <a:cxn ang="0">
                  <a:pos x="T4" y="T5"/>
                </a:cxn>
                <a:cxn ang="0">
                  <a:pos x="T6" y="T7"/>
                </a:cxn>
                <a:cxn ang="0">
                  <a:pos x="T8" y="T9"/>
                </a:cxn>
              </a:cxnLst>
              <a:rect l="0" t="0" r="r" b="b"/>
              <a:pathLst>
                <a:path w="261" h="229">
                  <a:moveTo>
                    <a:pt x="143" y="8"/>
                  </a:moveTo>
                  <a:cubicBezTo>
                    <a:pt x="211" y="17"/>
                    <a:pt x="261" y="71"/>
                    <a:pt x="254" y="129"/>
                  </a:cubicBezTo>
                  <a:cubicBezTo>
                    <a:pt x="247" y="188"/>
                    <a:pt x="186" y="229"/>
                    <a:pt x="118" y="221"/>
                  </a:cubicBezTo>
                  <a:cubicBezTo>
                    <a:pt x="50" y="212"/>
                    <a:pt x="0" y="158"/>
                    <a:pt x="7" y="100"/>
                  </a:cubicBezTo>
                  <a:cubicBezTo>
                    <a:pt x="15" y="41"/>
                    <a:pt x="75" y="0"/>
                    <a:pt x="143" y="8"/>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83"/>
            <p:cNvSpPr/>
            <p:nvPr/>
          </p:nvSpPr>
          <p:spPr bwMode="auto">
            <a:xfrm>
              <a:off x="3678238" y="1879599"/>
              <a:ext cx="941388" cy="728663"/>
            </a:xfrm>
            <a:custGeom>
              <a:gdLst>
                <a:gd name="T0" fmla="*/ 136 w 251"/>
                <a:gd name="T1" fmla="*/ 8 h 194"/>
                <a:gd name="T2" fmla="*/ 245 w 251"/>
                <a:gd name="T3" fmla="*/ 111 h 194"/>
                <a:gd name="T4" fmla="*/ 115 w 251"/>
                <a:gd name="T5" fmla="*/ 186 h 194"/>
                <a:gd name="T6" fmla="*/ 6 w 251"/>
                <a:gd name="T7" fmla="*/ 82 h 194"/>
                <a:gd name="T8" fmla="*/ 136 w 251"/>
                <a:gd name="T9" fmla="*/ 8 h 194"/>
              </a:gdLst>
              <a:cxnLst>
                <a:cxn ang="0">
                  <a:pos x="T0" y="T1"/>
                </a:cxn>
                <a:cxn ang="0">
                  <a:pos x="T2" y="T3"/>
                </a:cxn>
                <a:cxn ang="0">
                  <a:pos x="T4" y="T5"/>
                </a:cxn>
                <a:cxn ang="0">
                  <a:pos x="T6" y="T7"/>
                </a:cxn>
                <a:cxn ang="0">
                  <a:pos x="T8" y="T9"/>
                </a:cxn>
              </a:cxnLst>
              <a:rect l="0" t="0" r="r" b="b"/>
              <a:pathLst>
                <a:path w="251" h="194">
                  <a:moveTo>
                    <a:pt x="136" y="8"/>
                  </a:moveTo>
                  <a:cubicBezTo>
                    <a:pt x="202" y="16"/>
                    <a:pt x="251" y="62"/>
                    <a:pt x="245" y="111"/>
                  </a:cubicBezTo>
                  <a:cubicBezTo>
                    <a:pt x="239" y="160"/>
                    <a:pt x="181" y="194"/>
                    <a:pt x="115" y="186"/>
                  </a:cubicBezTo>
                  <a:cubicBezTo>
                    <a:pt x="49" y="178"/>
                    <a:pt x="0" y="131"/>
                    <a:pt x="6" y="82"/>
                  </a:cubicBezTo>
                  <a:cubicBezTo>
                    <a:pt x="12" y="33"/>
                    <a:pt x="70" y="0"/>
                    <a:pt x="136" y="8"/>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43" name="Picture 384"/>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381501" y="2238374"/>
              <a:ext cx="223838"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385"/>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3697288" y="2149474"/>
              <a:ext cx="2254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386"/>
            <p:cNvSpPr/>
            <p:nvPr/>
          </p:nvSpPr>
          <p:spPr bwMode="auto">
            <a:xfrm>
              <a:off x="3970338" y="1779587"/>
              <a:ext cx="615950" cy="347663"/>
            </a:xfrm>
            <a:custGeom>
              <a:gdLst>
                <a:gd name="T0" fmla="*/ 142 w 164"/>
                <a:gd name="T1" fmla="*/ 34 h 93"/>
                <a:gd name="T2" fmla="*/ 100 w 164"/>
                <a:gd name="T3" fmla="*/ 11 h 93"/>
                <a:gd name="T4" fmla="*/ 53 w 164"/>
                <a:gd name="T5" fmla="*/ 2 h 93"/>
                <a:gd name="T6" fmla="*/ 7 w 164"/>
                <a:gd name="T7" fmla="*/ 43 h 93"/>
                <a:gd name="T8" fmla="*/ 90 w 164"/>
                <a:gd name="T9" fmla="*/ 37 h 93"/>
                <a:gd name="T10" fmla="*/ 56 w 164"/>
                <a:gd name="T11" fmla="*/ 28 h 93"/>
                <a:gd name="T12" fmla="*/ 58 w 164"/>
                <a:gd name="T13" fmla="*/ 45 h 93"/>
                <a:gd name="T14" fmla="*/ 37 w 164"/>
                <a:gd name="T15" fmla="*/ 27 h 93"/>
                <a:gd name="T16" fmla="*/ 155 w 164"/>
                <a:gd name="T17" fmla="*/ 54 h 93"/>
                <a:gd name="T18" fmla="*/ 142 w 164"/>
                <a:gd name="T19" fmla="*/ 34 h 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3">
                  <a:moveTo>
                    <a:pt x="142" y="34"/>
                  </a:moveTo>
                  <a:cubicBezTo>
                    <a:pt x="100" y="11"/>
                    <a:pt x="100" y="11"/>
                    <a:pt x="100" y="11"/>
                  </a:cubicBezTo>
                  <a:cubicBezTo>
                    <a:pt x="53" y="2"/>
                    <a:pt x="53" y="2"/>
                    <a:pt x="53" y="2"/>
                  </a:cubicBezTo>
                  <a:cubicBezTo>
                    <a:pt x="37" y="0"/>
                    <a:pt x="0" y="12"/>
                    <a:pt x="7" y="43"/>
                  </a:cubicBezTo>
                  <a:cubicBezTo>
                    <a:pt x="14" y="70"/>
                    <a:pt x="120" y="93"/>
                    <a:pt x="90" y="37"/>
                  </a:cubicBezTo>
                  <a:cubicBezTo>
                    <a:pt x="81" y="21"/>
                    <a:pt x="66" y="22"/>
                    <a:pt x="56" y="28"/>
                  </a:cubicBezTo>
                  <a:cubicBezTo>
                    <a:pt x="46" y="33"/>
                    <a:pt x="42" y="44"/>
                    <a:pt x="58" y="45"/>
                  </a:cubicBezTo>
                  <a:cubicBezTo>
                    <a:pt x="60" y="45"/>
                    <a:pt x="21" y="48"/>
                    <a:pt x="37" y="27"/>
                  </a:cubicBezTo>
                  <a:cubicBezTo>
                    <a:pt x="53" y="7"/>
                    <a:pt x="124" y="27"/>
                    <a:pt x="155" y="54"/>
                  </a:cubicBezTo>
                  <a:cubicBezTo>
                    <a:pt x="164" y="62"/>
                    <a:pt x="158" y="33"/>
                    <a:pt x="142" y="34"/>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87"/>
            <p:cNvSpPr/>
            <p:nvPr/>
          </p:nvSpPr>
          <p:spPr bwMode="auto">
            <a:xfrm>
              <a:off x="4071938" y="2473324"/>
              <a:ext cx="146050" cy="36513"/>
            </a:xfrm>
            <a:custGeom>
              <a:gdLst>
                <a:gd name="T0" fmla="*/ 1 w 39"/>
                <a:gd name="T1" fmla="*/ 4 h 10"/>
                <a:gd name="T2" fmla="*/ 1 w 39"/>
                <a:gd name="T3" fmla="*/ 1 h 10"/>
                <a:gd name="T4" fmla="*/ 4 w 39"/>
                <a:gd name="T5" fmla="*/ 1 h 10"/>
                <a:gd name="T6" fmla="*/ 9 w 39"/>
                <a:gd name="T7" fmla="*/ 4 h 10"/>
                <a:gd name="T8" fmla="*/ 24 w 39"/>
                <a:gd name="T9" fmla="*/ 6 h 10"/>
                <a:gd name="T10" fmla="*/ 35 w 39"/>
                <a:gd name="T11" fmla="*/ 3 h 10"/>
                <a:gd name="T12" fmla="*/ 35 w 39"/>
                <a:gd name="T13" fmla="*/ 2 h 10"/>
                <a:gd name="T14" fmla="*/ 38 w 39"/>
                <a:gd name="T15" fmla="*/ 1 h 10"/>
                <a:gd name="T16" fmla="*/ 39 w 39"/>
                <a:gd name="T17" fmla="*/ 4 h 10"/>
                <a:gd name="T18" fmla="*/ 37 w 39"/>
                <a:gd name="T19" fmla="*/ 6 h 10"/>
                <a:gd name="T20" fmla="*/ 24 w 39"/>
                <a:gd name="T21" fmla="*/ 10 h 10"/>
                <a:gd name="T22" fmla="*/ 7 w 39"/>
                <a:gd name="T23" fmla="*/ 8 h 10"/>
                <a:gd name="T24" fmla="*/ 1 w 39"/>
                <a:gd name="T25" fmla="*/ 4 h 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0">
                  <a:moveTo>
                    <a:pt x="1" y="4"/>
                  </a:moveTo>
                  <a:cubicBezTo>
                    <a:pt x="0" y="3"/>
                    <a:pt x="0" y="1"/>
                    <a:pt x="1" y="1"/>
                  </a:cubicBezTo>
                  <a:cubicBezTo>
                    <a:pt x="2" y="0"/>
                    <a:pt x="3" y="0"/>
                    <a:pt x="4" y="1"/>
                  </a:cubicBezTo>
                  <a:cubicBezTo>
                    <a:pt x="5" y="2"/>
                    <a:pt x="6" y="3"/>
                    <a:pt x="9" y="4"/>
                  </a:cubicBezTo>
                  <a:cubicBezTo>
                    <a:pt x="13" y="5"/>
                    <a:pt x="19" y="6"/>
                    <a:pt x="24" y="6"/>
                  </a:cubicBezTo>
                  <a:cubicBezTo>
                    <a:pt x="29" y="6"/>
                    <a:pt x="33" y="5"/>
                    <a:pt x="35" y="3"/>
                  </a:cubicBezTo>
                  <a:cubicBezTo>
                    <a:pt x="35" y="2"/>
                    <a:pt x="35" y="2"/>
                    <a:pt x="35" y="2"/>
                  </a:cubicBezTo>
                  <a:cubicBezTo>
                    <a:pt x="35" y="1"/>
                    <a:pt x="37" y="1"/>
                    <a:pt x="38" y="1"/>
                  </a:cubicBezTo>
                  <a:cubicBezTo>
                    <a:pt x="39" y="2"/>
                    <a:pt x="39" y="3"/>
                    <a:pt x="39" y="4"/>
                  </a:cubicBezTo>
                  <a:cubicBezTo>
                    <a:pt x="39" y="5"/>
                    <a:pt x="38" y="5"/>
                    <a:pt x="37" y="6"/>
                  </a:cubicBezTo>
                  <a:cubicBezTo>
                    <a:pt x="35" y="8"/>
                    <a:pt x="30" y="9"/>
                    <a:pt x="24" y="10"/>
                  </a:cubicBezTo>
                  <a:cubicBezTo>
                    <a:pt x="18" y="10"/>
                    <a:pt x="12" y="9"/>
                    <a:pt x="7" y="8"/>
                  </a:cubicBezTo>
                  <a:cubicBezTo>
                    <a:pt x="5" y="7"/>
                    <a:pt x="2" y="5"/>
                    <a:pt x="1" y="4"/>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88"/>
            <p:cNvSpPr/>
            <p:nvPr/>
          </p:nvSpPr>
          <p:spPr bwMode="auto">
            <a:xfrm>
              <a:off x="4341813" y="2143124"/>
              <a:ext cx="168275" cy="184150"/>
            </a:xfrm>
            <a:custGeom>
              <a:gdLst>
                <a:gd name="T0" fmla="*/ 25 w 45"/>
                <a:gd name="T1" fmla="*/ 1 h 49"/>
                <a:gd name="T2" fmla="*/ 43 w 45"/>
                <a:gd name="T3" fmla="*/ 27 h 49"/>
                <a:gd name="T4" fmla="*/ 20 w 45"/>
                <a:gd name="T5" fmla="*/ 47 h 49"/>
                <a:gd name="T6" fmla="*/ 2 w 45"/>
                <a:gd name="T7" fmla="*/ 22 h 49"/>
                <a:gd name="T8" fmla="*/ 25 w 45"/>
                <a:gd name="T9" fmla="*/ 1 h 49"/>
              </a:gdLst>
              <a:cxnLst>
                <a:cxn ang="0">
                  <a:pos x="T0" y="T1"/>
                </a:cxn>
                <a:cxn ang="0">
                  <a:pos x="T2" y="T3"/>
                </a:cxn>
                <a:cxn ang="0">
                  <a:pos x="T4" y="T5"/>
                </a:cxn>
                <a:cxn ang="0">
                  <a:pos x="T6" y="T7"/>
                </a:cxn>
                <a:cxn ang="0">
                  <a:pos x="T8" y="T9"/>
                </a:cxn>
              </a:cxnLst>
              <a:rect l="0" t="0" r="r" b="b"/>
              <a:pathLst>
                <a:path w="45" h="49">
                  <a:moveTo>
                    <a:pt x="25" y="1"/>
                  </a:moveTo>
                  <a:cubicBezTo>
                    <a:pt x="37" y="2"/>
                    <a:pt x="45" y="14"/>
                    <a:pt x="43" y="27"/>
                  </a:cubicBezTo>
                  <a:cubicBezTo>
                    <a:pt x="42" y="40"/>
                    <a:pt x="31" y="49"/>
                    <a:pt x="20" y="47"/>
                  </a:cubicBezTo>
                  <a:cubicBezTo>
                    <a:pt x="8" y="46"/>
                    <a:pt x="0" y="35"/>
                    <a:pt x="2" y="22"/>
                  </a:cubicBezTo>
                  <a:cubicBezTo>
                    <a:pt x="3" y="9"/>
                    <a:pt x="14" y="0"/>
                    <a:pt x="2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89"/>
            <p:cNvSpPr/>
            <p:nvPr/>
          </p:nvSpPr>
          <p:spPr bwMode="auto">
            <a:xfrm>
              <a:off x="4371976" y="2187574"/>
              <a:ext cx="123825" cy="120650"/>
            </a:xfrm>
            <a:custGeom>
              <a:gdLst>
                <a:gd name="T0" fmla="*/ 18 w 33"/>
                <a:gd name="T1" fmla="*/ 1 h 32"/>
                <a:gd name="T2" fmla="*/ 32 w 33"/>
                <a:gd name="T3" fmla="*/ 18 h 32"/>
                <a:gd name="T4" fmla="*/ 15 w 33"/>
                <a:gd name="T5" fmla="*/ 31 h 32"/>
                <a:gd name="T6" fmla="*/ 1 w 33"/>
                <a:gd name="T7" fmla="*/ 14 h 32"/>
                <a:gd name="T8" fmla="*/ 18 w 33"/>
                <a:gd name="T9" fmla="*/ 1 h 32"/>
              </a:gdLst>
              <a:cxnLst>
                <a:cxn ang="0">
                  <a:pos x="T0" y="T1"/>
                </a:cxn>
                <a:cxn ang="0">
                  <a:pos x="T2" y="T3"/>
                </a:cxn>
                <a:cxn ang="0">
                  <a:pos x="T4" y="T5"/>
                </a:cxn>
                <a:cxn ang="0">
                  <a:pos x="T6" y="T7"/>
                </a:cxn>
                <a:cxn ang="0">
                  <a:pos x="T8" y="T9"/>
                </a:cxn>
              </a:cxnLst>
              <a:rect l="0" t="0" r="r" b="b"/>
              <a:pathLst>
                <a:path w="33" h="32">
                  <a:moveTo>
                    <a:pt x="18" y="1"/>
                  </a:moveTo>
                  <a:cubicBezTo>
                    <a:pt x="27" y="2"/>
                    <a:pt x="33" y="10"/>
                    <a:pt x="32" y="18"/>
                  </a:cubicBezTo>
                  <a:cubicBezTo>
                    <a:pt x="31" y="26"/>
                    <a:pt x="23" y="32"/>
                    <a:pt x="15" y="31"/>
                  </a:cubicBezTo>
                  <a:cubicBezTo>
                    <a:pt x="6" y="30"/>
                    <a:pt x="0" y="23"/>
                    <a:pt x="1" y="14"/>
                  </a:cubicBezTo>
                  <a:cubicBezTo>
                    <a:pt x="2" y="6"/>
                    <a:pt x="10"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90"/>
            <p:cNvSpPr/>
            <p:nvPr/>
          </p:nvSpPr>
          <p:spPr bwMode="auto">
            <a:xfrm>
              <a:off x="4386263" y="2203449"/>
              <a:ext cx="41275" cy="41275"/>
            </a:xfrm>
            <a:custGeom>
              <a:gdLst>
                <a:gd name="T0" fmla="*/ 6 w 11"/>
                <a:gd name="T1" fmla="*/ 1 h 11"/>
                <a:gd name="T2" fmla="*/ 11 w 11"/>
                <a:gd name="T3" fmla="*/ 6 h 11"/>
                <a:gd name="T4" fmla="*/ 5 w 11"/>
                <a:gd name="T5" fmla="*/ 11 h 11"/>
                <a:gd name="T6" fmla="*/ 1 w 11"/>
                <a:gd name="T7" fmla="*/ 5 h 11"/>
                <a:gd name="T8" fmla="*/ 6 w 11"/>
                <a:gd name="T9" fmla="*/ 1 h 11"/>
              </a:gdLst>
              <a:cxnLst>
                <a:cxn ang="0">
                  <a:pos x="T0" y="T1"/>
                </a:cxn>
                <a:cxn ang="0">
                  <a:pos x="T2" y="T3"/>
                </a:cxn>
                <a:cxn ang="0">
                  <a:pos x="T4" y="T5"/>
                </a:cxn>
                <a:cxn ang="0">
                  <a:pos x="T6" y="T7"/>
                </a:cxn>
                <a:cxn ang="0">
                  <a:pos x="T8" y="T9"/>
                </a:cxn>
              </a:cxnLst>
              <a:rect l="0" t="0" r="r" b="b"/>
              <a:pathLst>
                <a:path w="11" h="11">
                  <a:moveTo>
                    <a:pt x="6" y="1"/>
                  </a:moveTo>
                  <a:cubicBezTo>
                    <a:pt x="9" y="1"/>
                    <a:pt x="11" y="4"/>
                    <a:pt x="11" y="6"/>
                  </a:cubicBezTo>
                  <a:cubicBezTo>
                    <a:pt x="11" y="9"/>
                    <a:pt x="8" y="11"/>
                    <a:pt x="5" y="11"/>
                  </a:cubicBezTo>
                  <a:cubicBezTo>
                    <a:pt x="2" y="10"/>
                    <a:pt x="0" y="8"/>
                    <a:pt x="1" y="5"/>
                  </a:cubicBezTo>
                  <a:cubicBezTo>
                    <a:pt x="1" y="2"/>
                    <a:pt x="3" y="0"/>
                    <a:pt x="6"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91"/>
            <p:cNvSpPr/>
            <p:nvPr/>
          </p:nvSpPr>
          <p:spPr bwMode="auto">
            <a:xfrm>
              <a:off x="4394201" y="2247899"/>
              <a:ext cx="26988" cy="22225"/>
            </a:xfrm>
            <a:custGeom>
              <a:gdLst>
                <a:gd name="T0" fmla="*/ 4 w 7"/>
                <a:gd name="T1" fmla="*/ 0 h 6"/>
                <a:gd name="T2" fmla="*/ 6 w 7"/>
                <a:gd name="T3" fmla="*/ 3 h 6"/>
                <a:gd name="T4" fmla="*/ 3 w 7"/>
                <a:gd name="T5" fmla="*/ 6 h 6"/>
                <a:gd name="T6" fmla="*/ 0 w 7"/>
                <a:gd name="T7" fmla="*/ 3 h 6"/>
                <a:gd name="T8" fmla="*/ 4 w 7"/>
                <a:gd name="T9" fmla="*/ 0 h 6"/>
              </a:gdLst>
              <a:cxnLst>
                <a:cxn ang="0">
                  <a:pos x="T0" y="T1"/>
                </a:cxn>
                <a:cxn ang="0">
                  <a:pos x="T2" y="T3"/>
                </a:cxn>
                <a:cxn ang="0">
                  <a:pos x="T4" y="T5"/>
                </a:cxn>
                <a:cxn ang="0">
                  <a:pos x="T6" y="T7"/>
                </a:cxn>
                <a:cxn ang="0">
                  <a:pos x="T8" y="T9"/>
                </a:cxn>
              </a:cxnLst>
              <a:rect l="0" t="0" r="r" b="b"/>
              <a:pathLst>
                <a:path w="7" h="6">
                  <a:moveTo>
                    <a:pt x="4" y="0"/>
                  </a:moveTo>
                  <a:cubicBezTo>
                    <a:pt x="5" y="0"/>
                    <a:pt x="7" y="2"/>
                    <a:pt x="6" y="3"/>
                  </a:cubicBezTo>
                  <a:cubicBezTo>
                    <a:pt x="6" y="5"/>
                    <a:pt x="5" y="6"/>
                    <a:pt x="3" y="6"/>
                  </a:cubicBezTo>
                  <a:cubicBezTo>
                    <a:pt x="1" y="6"/>
                    <a:pt x="0" y="4"/>
                    <a:pt x="0" y="3"/>
                  </a:cubicBezTo>
                  <a:cubicBezTo>
                    <a:pt x="1" y="1"/>
                    <a:pt x="2" y="0"/>
                    <a:pt x="4"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92"/>
            <p:cNvSpPr/>
            <p:nvPr/>
          </p:nvSpPr>
          <p:spPr bwMode="auto">
            <a:xfrm>
              <a:off x="3843338" y="2476499"/>
              <a:ext cx="690563" cy="173038"/>
            </a:xfrm>
            <a:custGeom>
              <a:gdLst>
                <a:gd name="T0" fmla="*/ 0 w 184"/>
                <a:gd name="T1" fmla="*/ 19 h 46"/>
                <a:gd name="T2" fmla="*/ 8 w 184"/>
                <a:gd name="T3" fmla="*/ 0 h 46"/>
                <a:gd name="T4" fmla="*/ 72 w 184"/>
                <a:gd name="T5" fmla="*/ 19 h 46"/>
                <a:gd name="T6" fmla="*/ 74 w 184"/>
                <a:gd name="T7" fmla="*/ 13 h 46"/>
                <a:gd name="T8" fmla="*/ 89 w 184"/>
                <a:gd name="T9" fmla="*/ 15 h 46"/>
                <a:gd name="T10" fmla="*/ 90 w 184"/>
                <a:gd name="T11" fmla="*/ 21 h 46"/>
                <a:gd name="T12" fmla="*/ 159 w 184"/>
                <a:gd name="T13" fmla="*/ 17 h 46"/>
                <a:gd name="T14" fmla="*/ 184 w 184"/>
                <a:gd name="T15" fmla="*/ 25 h 46"/>
                <a:gd name="T16" fmla="*/ 126 w 184"/>
                <a:gd name="T17" fmla="*/ 46 h 46"/>
                <a:gd name="T18" fmla="*/ 47 w 184"/>
                <a:gd name="T19" fmla="*/ 39 h 46"/>
                <a:gd name="T20" fmla="*/ 0 w 184"/>
                <a:gd name="T21" fmla="*/ 19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46">
                  <a:moveTo>
                    <a:pt x="0" y="19"/>
                  </a:moveTo>
                  <a:cubicBezTo>
                    <a:pt x="8" y="0"/>
                    <a:pt x="8" y="0"/>
                    <a:pt x="8" y="0"/>
                  </a:cubicBezTo>
                  <a:cubicBezTo>
                    <a:pt x="15" y="12"/>
                    <a:pt x="62" y="34"/>
                    <a:pt x="72" y="19"/>
                  </a:cubicBezTo>
                  <a:cubicBezTo>
                    <a:pt x="73" y="17"/>
                    <a:pt x="73" y="14"/>
                    <a:pt x="74" y="13"/>
                  </a:cubicBezTo>
                  <a:cubicBezTo>
                    <a:pt x="78" y="12"/>
                    <a:pt x="85" y="12"/>
                    <a:pt x="89" y="15"/>
                  </a:cubicBezTo>
                  <a:cubicBezTo>
                    <a:pt x="90" y="16"/>
                    <a:pt x="89" y="19"/>
                    <a:pt x="90" y="21"/>
                  </a:cubicBezTo>
                  <a:cubicBezTo>
                    <a:pt x="98" y="34"/>
                    <a:pt x="141" y="29"/>
                    <a:pt x="159" y="17"/>
                  </a:cubicBezTo>
                  <a:cubicBezTo>
                    <a:pt x="160" y="16"/>
                    <a:pt x="182" y="25"/>
                    <a:pt x="184" y="25"/>
                  </a:cubicBezTo>
                  <a:cubicBezTo>
                    <a:pt x="126" y="46"/>
                    <a:pt x="126" y="46"/>
                    <a:pt x="126" y="46"/>
                  </a:cubicBezTo>
                  <a:cubicBezTo>
                    <a:pt x="47" y="39"/>
                    <a:pt x="47" y="39"/>
                    <a:pt x="47" y="39"/>
                  </a:cubicBezTo>
                  <a:lnTo>
                    <a:pt x="0" y="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93"/>
            <p:cNvSpPr/>
            <p:nvPr/>
          </p:nvSpPr>
          <p:spPr bwMode="auto">
            <a:xfrm>
              <a:off x="4371976" y="1989137"/>
              <a:ext cx="198438" cy="168275"/>
            </a:xfrm>
            <a:custGeom>
              <a:gdLst>
                <a:gd name="T0" fmla="*/ 9 w 53"/>
                <a:gd name="T1" fmla="*/ 5 h 45"/>
                <a:gd name="T2" fmla="*/ 50 w 53"/>
                <a:gd name="T3" fmla="*/ 27 h 45"/>
                <a:gd name="T4" fmla="*/ 44 w 53"/>
                <a:gd name="T5" fmla="*/ 43 h 45"/>
                <a:gd name="T6" fmla="*/ 2 w 53"/>
                <a:gd name="T7" fmla="*/ 16 h 45"/>
                <a:gd name="T8" fmla="*/ 9 w 53"/>
                <a:gd name="T9" fmla="*/ 5 h 45"/>
              </a:gdLst>
              <a:cxnLst>
                <a:cxn ang="0">
                  <a:pos x="T0" y="T1"/>
                </a:cxn>
                <a:cxn ang="0">
                  <a:pos x="T2" y="T3"/>
                </a:cxn>
                <a:cxn ang="0">
                  <a:pos x="T4" y="T5"/>
                </a:cxn>
                <a:cxn ang="0">
                  <a:pos x="T6" y="T7"/>
                </a:cxn>
                <a:cxn ang="0">
                  <a:pos x="T8" y="T9"/>
                </a:cxn>
              </a:cxnLst>
              <a:rect l="0" t="0" r="r" b="b"/>
              <a:pathLst>
                <a:path w="52" h="45">
                  <a:moveTo>
                    <a:pt x="9" y="5"/>
                  </a:moveTo>
                  <a:cubicBezTo>
                    <a:pt x="23" y="0"/>
                    <a:pt x="43" y="18"/>
                    <a:pt x="50" y="27"/>
                  </a:cubicBezTo>
                  <a:cubicBezTo>
                    <a:pt x="53" y="33"/>
                    <a:pt x="51" y="45"/>
                    <a:pt x="44" y="43"/>
                  </a:cubicBezTo>
                  <a:cubicBezTo>
                    <a:pt x="38" y="41"/>
                    <a:pt x="9" y="26"/>
                    <a:pt x="2" y="16"/>
                  </a:cubicBezTo>
                  <a:cubicBezTo>
                    <a:pt x="0" y="12"/>
                    <a:pt x="2" y="8"/>
                    <a:pt x="9" y="5"/>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94"/>
            <p:cNvSpPr/>
            <p:nvPr/>
          </p:nvSpPr>
          <p:spPr bwMode="auto">
            <a:xfrm>
              <a:off x="3832226" y="1989137"/>
              <a:ext cx="212725" cy="127000"/>
            </a:xfrm>
            <a:custGeom>
              <a:gdLst>
                <a:gd name="T0" fmla="*/ 1 w 57"/>
                <a:gd name="T1" fmla="*/ 22 h 34"/>
                <a:gd name="T2" fmla="*/ 42 w 57"/>
                <a:gd name="T3" fmla="*/ 0 h 34"/>
                <a:gd name="T4" fmla="*/ 52 w 57"/>
                <a:gd name="T5" fmla="*/ 12 h 34"/>
                <a:gd name="T6" fmla="*/ 6 w 57"/>
                <a:gd name="T7" fmla="*/ 34 h 34"/>
                <a:gd name="T8" fmla="*/ 1 w 57"/>
                <a:gd name="T9" fmla="*/ 22 h 34"/>
              </a:gdLst>
              <a:cxnLst>
                <a:cxn ang="0">
                  <a:pos x="T0" y="T1"/>
                </a:cxn>
                <a:cxn ang="0">
                  <a:pos x="T2" y="T3"/>
                </a:cxn>
                <a:cxn ang="0">
                  <a:pos x="T4" y="T5"/>
                </a:cxn>
                <a:cxn ang="0">
                  <a:pos x="T6" y="T7"/>
                </a:cxn>
                <a:cxn ang="0">
                  <a:pos x="T8" y="T9"/>
                </a:cxn>
              </a:cxnLst>
              <a:rect l="0" t="0" r="r" b="b"/>
              <a:pathLst>
                <a:path w="57" h="34">
                  <a:moveTo>
                    <a:pt x="1" y="22"/>
                  </a:moveTo>
                  <a:cubicBezTo>
                    <a:pt x="4" y="8"/>
                    <a:pt x="30" y="0"/>
                    <a:pt x="42" y="0"/>
                  </a:cubicBezTo>
                  <a:cubicBezTo>
                    <a:pt x="48" y="0"/>
                    <a:pt x="57" y="8"/>
                    <a:pt x="52" y="12"/>
                  </a:cubicBezTo>
                  <a:cubicBezTo>
                    <a:pt x="47" y="17"/>
                    <a:pt x="19" y="34"/>
                    <a:pt x="6" y="34"/>
                  </a:cubicBezTo>
                  <a:cubicBezTo>
                    <a:pt x="2" y="34"/>
                    <a:pt x="0" y="30"/>
                    <a:pt x="1" y="22"/>
                  </a:cubicBezTo>
                  <a:close/>
                </a:path>
              </a:pathLst>
            </a:custGeom>
            <a:solidFill>
              <a:srgbClr val="F3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95"/>
            <p:cNvSpPr/>
            <p:nvPr/>
          </p:nvSpPr>
          <p:spPr bwMode="auto">
            <a:xfrm>
              <a:off x="3760788" y="2195512"/>
              <a:ext cx="473075" cy="396875"/>
            </a:xfrm>
            <a:custGeom>
              <a:gdLst>
                <a:gd name="T0" fmla="*/ 95 w 126"/>
                <a:gd name="T1" fmla="*/ 32 h 106"/>
                <a:gd name="T2" fmla="*/ 4 w 126"/>
                <a:gd name="T3" fmla="*/ 31 h 106"/>
                <a:gd name="T4" fmla="*/ 9 w 126"/>
                <a:gd name="T5" fmla="*/ 64 h 106"/>
                <a:gd name="T6" fmla="*/ 95 w 126"/>
                <a:gd name="T7" fmla="*/ 32 h 106"/>
              </a:gdLst>
              <a:cxnLst>
                <a:cxn ang="0">
                  <a:pos x="T0" y="T1"/>
                </a:cxn>
                <a:cxn ang="0">
                  <a:pos x="T2" y="T3"/>
                </a:cxn>
                <a:cxn ang="0">
                  <a:pos x="T4" y="T5"/>
                </a:cxn>
                <a:cxn ang="0">
                  <a:pos x="T6" y="T7"/>
                </a:cxn>
              </a:cxnLst>
              <a:rect l="0" t="0" r="r" b="b"/>
              <a:pathLst>
                <a:path w="125" h="105">
                  <a:moveTo>
                    <a:pt x="95" y="32"/>
                  </a:moveTo>
                  <a:cubicBezTo>
                    <a:pt x="79" y="0"/>
                    <a:pt x="39" y="62"/>
                    <a:pt x="4" y="31"/>
                  </a:cubicBezTo>
                  <a:cubicBezTo>
                    <a:pt x="1" y="28"/>
                    <a:pt x="0" y="50"/>
                    <a:pt x="9" y="64"/>
                  </a:cubicBezTo>
                  <a:cubicBezTo>
                    <a:pt x="35" y="106"/>
                    <a:pt x="126" y="97"/>
                    <a:pt x="95" y="3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96"/>
            <p:cNvSpPr/>
            <p:nvPr/>
          </p:nvSpPr>
          <p:spPr bwMode="auto">
            <a:xfrm>
              <a:off x="3763963" y="1606549"/>
              <a:ext cx="896938" cy="325438"/>
            </a:xfrm>
            <a:custGeom>
              <a:gdLst>
                <a:gd name="T0" fmla="*/ 216 w 239"/>
                <a:gd name="T1" fmla="*/ 87 h 87"/>
                <a:gd name="T2" fmla="*/ 28 w 239"/>
                <a:gd name="T3" fmla="*/ 61 h 87"/>
                <a:gd name="T4" fmla="*/ 87 w 239"/>
                <a:gd name="T5" fmla="*/ 2 h 87"/>
                <a:gd name="T6" fmla="*/ 207 w 239"/>
                <a:gd name="T7" fmla="*/ 29 h 87"/>
                <a:gd name="T8" fmla="*/ 216 w 239"/>
                <a:gd name="T9" fmla="*/ 87 h 87"/>
              </a:gdLst>
              <a:cxnLst>
                <a:cxn ang="0">
                  <a:pos x="T0" y="T1"/>
                </a:cxn>
                <a:cxn ang="0">
                  <a:pos x="T2" y="T3"/>
                </a:cxn>
                <a:cxn ang="0">
                  <a:pos x="T4" y="T5"/>
                </a:cxn>
                <a:cxn ang="0">
                  <a:pos x="T6" y="T7"/>
                </a:cxn>
                <a:cxn ang="0">
                  <a:pos x="T8" y="T9"/>
                </a:cxn>
              </a:cxnLst>
              <a:rect l="0" t="0" r="r" b="b"/>
              <a:pathLst>
                <a:path w="239" h="87">
                  <a:moveTo>
                    <a:pt x="216" y="87"/>
                  </a:moveTo>
                  <a:cubicBezTo>
                    <a:pt x="190" y="51"/>
                    <a:pt x="76" y="33"/>
                    <a:pt x="28" y="61"/>
                  </a:cubicBezTo>
                  <a:cubicBezTo>
                    <a:pt x="12" y="56"/>
                    <a:pt x="0" y="0"/>
                    <a:pt x="87" y="2"/>
                  </a:cubicBezTo>
                  <a:cubicBezTo>
                    <a:pt x="126" y="3"/>
                    <a:pt x="171" y="9"/>
                    <a:pt x="207" y="29"/>
                  </a:cubicBezTo>
                  <a:cubicBezTo>
                    <a:pt x="230" y="42"/>
                    <a:pt x="239" y="65"/>
                    <a:pt x="216" y="87"/>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97"/>
            <p:cNvSpPr/>
            <p:nvPr/>
          </p:nvSpPr>
          <p:spPr bwMode="auto">
            <a:xfrm>
              <a:off x="3824288" y="1631949"/>
              <a:ext cx="822325" cy="285750"/>
            </a:xfrm>
            <a:custGeom>
              <a:gdLst>
                <a:gd name="T0" fmla="*/ 197 w 219"/>
                <a:gd name="T1" fmla="*/ 76 h 76"/>
                <a:gd name="T2" fmla="*/ 22 w 219"/>
                <a:gd name="T3" fmla="*/ 50 h 76"/>
                <a:gd name="T4" fmla="*/ 69 w 219"/>
                <a:gd name="T5" fmla="*/ 4 h 76"/>
                <a:gd name="T6" fmla="*/ 187 w 219"/>
                <a:gd name="T7" fmla="*/ 29 h 76"/>
                <a:gd name="T8" fmla="*/ 197 w 219"/>
                <a:gd name="T9" fmla="*/ 76 h 76"/>
              </a:gdLst>
              <a:cxnLst>
                <a:cxn ang="0">
                  <a:pos x="T0" y="T1"/>
                </a:cxn>
                <a:cxn ang="0">
                  <a:pos x="T2" y="T3"/>
                </a:cxn>
                <a:cxn ang="0">
                  <a:pos x="T4" y="T5"/>
                </a:cxn>
                <a:cxn ang="0">
                  <a:pos x="T6" y="T7"/>
                </a:cxn>
                <a:cxn ang="0">
                  <a:pos x="T8" y="T9"/>
                </a:cxn>
              </a:cxnLst>
              <a:rect l="0" t="0" r="r" b="b"/>
              <a:pathLst>
                <a:path w="219" h="76">
                  <a:moveTo>
                    <a:pt x="197" y="76"/>
                  </a:moveTo>
                  <a:cubicBezTo>
                    <a:pt x="170" y="46"/>
                    <a:pt x="67" y="27"/>
                    <a:pt x="22" y="50"/>
                  </a:cubicBezTo>
                  <a:cubicBezTo>
                    <a:pt x="5" y="45"/>
                    <a:pt x="0" y="0"/>
                    <a:pt x="69" y="4"/>
                  </a:cubicBezTo>
                  <a:cubicBezTo>
                    <a:pt x="108" y="6"/>
                    <a:pt x="151" y="12"/>
                    <a:pt x="187" y="29"/>
                  </a:cubicBezTo>
                  <a:cubicBezTo>
                    <a:pt x="209" y="40"/>
                    <a:pt x="219" y="58"/>
                    <a:pt x="197" y="7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98"/>
            <p:cNvSpPr/>
            <p:nvPr/>
          </p:nvSpPr>
          <p:spPr bwMode="auto">
            <a:xfrm>
              <a:off x="3970338" y="1779587"/>
              <a:ext cx="619125" cy="300038"/>
            </a:xfrm>
            <a:custGeom>
              <a:gdLst>
                <a:gd name="T0" fmla="*/ 143 w 165"/>
                <a:gd name="T1" fmla="*/ 31 h 80"/>
                <a:gd name="T2" fmla="*/ 101 w 165"/>
                <a:gd name="T3" fmla="*/ 11 h 80"/>
                <a:gd name="T4" fmla="*/ 53 w 165"/>
                <a:gd name="T5" fmla="*/ 2 h 80"/>
                <a:gd name="T6" fmla="*/ 8 w 165"/>
                <a:gd name="T7" fmla="*/ 36 h 80"/>
                <a:gd name="T8" fmla="*/ 90 w 165"/>
                <a:gd name="T9" fmla="*/ 32 h 80"/>
                <a:gd name="T10" fmla="*/ 56 w 165"/>
                <a:gd name="T11" fmla="*/ 24 h 80"/>
                <a:gd name="T12" fmla="*/ 59 w 165"/>
                <a:gd name="T13" fmla="*/ 38 h 80"/>
                <a:gd name="T14" fmla="*/ 38 w 165"/>
                <a:gd name="T15" fmla="*/ 23 h 80"/>
                <a:gd name="T16" fmla="*/ 155 w 165"/>
                <a:gd name="T17" fmla="*/ 48 h 80"/>
                <a:gd name="T18" fmla="*/ 143 w 165"/>
                <a:gd name="T19" fmla="*/ 31 h 8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80">
                  <a:moveTo>
                    <a:pt x="143" y="31"/>
                  </a:moveTo>
                  <a:cubicBezTo>
                    <a:pt x="101" y="11"/>
                    <a:pt x="101" y="11"/>
                    <a:pt x="101" y="11"/>
                  </a:cubicBezTo>
                  <a:cubicBezTo>
                    <a:pt x="53" y="2"/>
                    <a:pt x="53" y="2"/>
                    <a:pt x="53" y="2"/>
                  </a:cubicBezTo>
                  <a:cubicBezTo>
                    <a:pt x="37" y="0"/>
                    <a:pt x="0" y="10"/>
                    <a:pt x="8" y="36"/>
                  </a:cubicBezTo>
                  <a:cubicBezTo>
                    <a:pt x="15" y="59"/>
                    <a:pt x="121" y="80"/>
                    <a:pt x="90" y="32"/>
                  </a:cubicBezTo>
                  <a:cubicBezTo>
                    <a:pt x="82" y="18"/>
                    <a:pt x="66" y="19"/>
                    <a:pt x="56" y="24"/>
                  </a:cubicBezTo>
                  <a:cubicBezTo>
                    <a:pt x="46" y="28"/>
                    <a:pt x="43" y="37"/>
                    <a:pt x="59" y="38"/>
                  </a:cubicBezTo>
                  <a:cubicBezTo>
                    <a:pt x="60" y="38"/>
                    <a:pt x="22" y="40"/>
                    <a:pt x="38" y="23"/>
                  </a:cubicBezTo>
                  <a:cubicBezTo>
                    <a:pt x="53" y="6"/>
                    <a:pt x="124" y="24"/>
                    <a:pt x="155" y="48"/>
                  </a:cubicBezTo>
                  <a:cubicBezTo>
                    <a:pt x="165" y="55"/>
                    <a:pt x="158" y="30"/>
                    <a:pt x="143" y="3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99"/>
            <p:cNvSpPr/>
            <p:nvPr/>
          </p:nvSpPr>
          <p:spPr bwMode="auto">
            <a:xfrm>
              <a:off x="4383088" y="1973262"/>
              <a:ext cx="198438" cy="169863"/>
            </a:xfrm>
            <a:custGeom>
              <a:gdLst>
                <a:gd name="T0" fmla="*/ 9 w 53"/>
                <a:gd name="T1" fmla="*/ 6 h 45"/>
                <a:gd name="T2" fmla="*/ 49 w 53"/>
                <a:gd name="T3" fmla="*/ 28 h 45"/>
                <a:gd name="T4" fmla="*/ 44 w 53"/>
                <a:gd name="T5" fmla="*/ 44 h 45"/>
                <a:gd name="T6" fmla="*/ 2 w 53"/>
                <a:gd name="T7" fmla="*/ 16 h 45"/>
                <a:gd name="T8" fmla="*/ 9 w 53"/>
                <a:gd name="T9" fmla="*/ 6 h 45"/>
              </a:gdLst>
              <a:cxnLst>
                <a:cxn ang="0">
                  <a:pos x="T0" y="T1"/>
                </a:cxn>
                <a:cxn ang="0">
                  <a:pos x="T2" y="T3"/>
                </a:cxn>
                <a:cxn ang="0">
                  <a:pos x="T4" y="T5"/>
                </a:cxn>
                <a:cxn ang="0">
                  <a:pos x="T6" y="T7"/>
                </a:cxn>
                <a:cxn ang="0">
                  <a:pos x="T8" y="T9"/>
                </a:cxn>
              </a:cxnLst>
              <a:rect l="0" t="0" r="r" b="b"/>
              <a:pathLst>
                <a:path w="52" h="45">
                  <a:moveTo>
                    <a:pt x="9" y="6"/>
                  </a:moveTo>
                  <a:cubicBezTo>
                    <a:pt x="23" y="0"/>
                    <a:pt x="43" y="18"/>
                    <a:pt x="49" y="28"/>
                  </a:cubicBezTo>
                  <a:cubicBezTo>
                    <a:pt x="53" y="34"/>
                    <a:pt x="51" y="45"/>
                    <a:pt x="44" y="44"/>
                  </a:cubicBezTo>
                  <a:cubicBezTo>
                    <a:pt x="38" y="42"/>
                    <a:pt x="9" y="27"/>
                    <a:pt x="2" y="16"/>
                  </a:cubicBezTo>
                  <a:cubicBezTo>
                    <a:pt x="0" y="12"/>
                    <a:pt x="2" y="8"/>
                    <a:pt x="9" y="6"/>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00"/>
            <p:cNvSpPr/>
            <p:nvPr/>
          </p:nvSpPr>
          <p:spPr bwMode="auto">
            <a:xfrm>
              <a:off x="3827463" y="1970087"/>
              <a:ext cx="217488" cy="127000"/>
            </a:xfrm>
            <a:custGeom>
              <a:gdLst>
                <a:gd name="T0" fmla="*/ 2 w 58"/>
                <a:gd name="T1" fmla="*/ 22 h 34"/>
                <a:gd name="T2" fmla="*/ 42 w 58"/>
                <a:gd name="T3" fmla="*/ 0 h 34"/>
                <a:gd name="T4" fmla="*/ 53 w 58"/>
                <a:gd name="T5" fmla="*/ 13 h 34"/>
                <a:gd name="T6" fmla="*/ 7 w 58"/>
                <a:gd name="T7" fmla="*/ 34 h 34"/>
                <a:gd name="T8" fmla="*/ 2 w 58"/>
                <a:gd name="T9" fmla="*/ 22 h 34"/>
              </a:gdLst>
              <a:cxnLst>
                <a:cxn ang="0">
                  <a:pos x="T0" y="T1"/>
                </a:cxn>
                <a:cxn ang="0">
                  <a:pos x="T2" y="T3"/>
                </a:cxn>
                <a:cxn ang="0">
                  <a:pos x="T4" y="T5"/>
                </a:cxn>
                <a:cxn ang="0">
                  <a:pos x="T6" y="T7"/>
                </a:cxn>
                <a:cxn ang="0">
                  <a:pos x="T8" y="T9"/>
                </a:cxn>
              </a:cxnLst>
              <a:rect l="0" t="0" r="r" b="b"/>
              <a:pathLst>
                <a:path w="57" h="34">
                  <a:moveTo>
                    <a:pt x="2" y="22"/>
                  </a:moveTo>
                  <a:cubicBezTo>
                    <a:pt x="4" y="8"/>
                    <a:pt x="30" y="0"/>
                    <a:pt x="42" y="0"/>
                  </a:cubicBezTo>
                  <a:cubicBezTo>
                    <a:pt x="49" y="0"/>
                    <a:pt x="58" y="8"/>
                    <a:pt x="53" y="13"/>
                  </a:cubicBezTo>
                  <a:cubicBezTo>
                    <a:pt x="48" y="17"/>
                    <a:pt x="20" y="34"/>
                    <a:pt x="7" y="34"/>
                  </a:cubicBezTo>
                  <a:cubicBezTo>
                    <a:pt x="2" y="34"/>
                    <a:pt x="0" y="30"/>
                    <a:pt x="2" y="22"/>
                  </a:cubicBezTo>
                  <a:close/>
                </a:path>
              </a:pathLst>
            </a:custGeom>
            <a:solidFill>
              <a:srgbClr val="FFF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01"/>
            <p:cNvSpPr/>
            <p:nvPr/>
          </p:nvSpPr>
          <p:spPr bwMode="auto">
            <a:xfrm>
              <a:off x="4405313" y="2360612"/>
              <a:ext cx="117475" cy="60325"/>
            </a:xfrm>
            <a:custGeom>
              <a:gdLst>
                <a:gd name="T0" fmla="*/ 4 w 31"/>
                <a:gd name="T1" fmla="*/ 15 h 16"/>
                <a:gd name="T2" fmla="*/ 0 w 31"/>
                <a:gd name="T3" fmla="*/ 14 h 16"/>
                <a:gd name="T4" fmla="*/ 14 w 31"/>
                <a:gd name="T5" fmla="*/ 5 h 16"/>
                <a:gd name="T6" fmla="*/ 8 w 31"/>
                <a:gd name="T7" fmla="*/ 3 h 16"/>
                <a:gd name="T8" fmla="*/ 10 w 31"/>
                <a:gd name="T9" fmla="*/ 1 h 16"/>
                <a:gd name="T10" fmla="*/ 31 w 31"/>
                <a:gd name="T11" fmla="*/ 7 h 16"/>
                <a:gd name="T12" fmla="*/ 28 w 31"/>
                <a:gd name="T13" fmla="*/ 9 h 16"/>
                <a:gd name="T14" fmla="*/ 21 w 31"/>
                <a:gd name="T15" fmla="*/ 7 h 16"/>
                <a:gd name="T16" fmla="*/ 16 w 31"/>
                <a:gd name="T17" fmla="*/ 11 h 16"/>
                <a:gd name="T18" fmla="*/ 4 w 31"/>
                <a:gd name="T19" fmla="*/ 15 h 1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6">
                  <a:moveTo>
                    <a:pt x="4" y="15"/>
                  </a:moveTo>
                  <a:cubicBezTo>
                    <a:pt x="0" y="14"/>
                    <a:pt x="0" y="14"/>
                    <a:pt x="0" y="14"/>
                  </a:cubicBezTo>
                  <a:cubicBezTo>
                    <a:pt x="5" y="15"/>
                    <a:pt x="22" y="7"/>
                    <a:pt x="14" y="5"/>
                  </a:cubicBezTo>
                  <a:cubicBezTo>
                    <a:pt x="12" y="4"/>
                    <a:pt x="9" y="4"/>
                    <a:pt x="8" y="3"/>
                  </a:cubicBezTo>
                  <a:cubicBezTo>
                    <a:pt x="8" y="3"/>
                    <a:pt x="9" y="0"/>
                    <a:pt x="10" y="1"/>
                  </a:cubicBezTo>
                  <a:cubicBezTo>
                    <a:pt x="13" y="1"/>
                    <a:pt x="30" y="6"/>
                    <a:pt x="31" y="7"/>
                  </a:cubicBezTo>
                  <a:cubicBezTo>
                    <a:pt x="31" y="8"/>
                    <a:pt x="28" y="9"/>
                    <a:pt x="28" y="9"/>
                  </a:cubicBezTo>
                  <a:cubicBezTo>
                    <a:pt x="25" y="9"/>
                    <a:pt x="23" y="8"/>
                    <a:pt x="21" y="7"/>
                  </a:cubicBezTo>
                  <a:cubicBezTo>
                    <a:pt x="21" y="7"/>
                    <a:pt x="20" y="9"/>
                    <a:pt x="16" y="11"/>
                  </a:cubicBezTo>
                  <a:cubicBezTo>
                    <a:pt x="14" y="12"/>
                    <a:pt x="6" y="16"/>
                    <a:pt x="4" y="15"/>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02"/>
            <p:cNvSpPr/>
            <p:nvPr/>
          </p:nvSpPr>
          <p:spPr bwMode="auto">
            <a:xfrm>
              <a:off x="4022726" y="2209799"/>
              <a:ext cx="547688" cy="434975"/>
            </a:xfrm>
            <a:custGeom>
              <a:gdLst>
                <a:gd name="T0" fmla="*/ 51 w 146"/>
                <a:gd name="T1" fmla="*/ 26 h 116"/>
                <a:gd name="T2" fmla="*/ 141 w 146"/>
                <a:gd name="T3" fmla="*/ 53 h 116"/>
                <a:gd name="T4" fmla="*/ 127 w 146"/>
                <a:gd name="T5" fmla="*/ 83 h 116"/>
                <a:gd name="T6" fmla="*/ 51 w 146"/>
                <a:gd name="T7" fmla="*/ 26 h 116"/>
              </a:gdLst>
              <a:cxnLst>
                <a:cxn ang="0">
                  <a:pos x="T0" y="T1"/>
                </a:cxn>
                <a:cxn ang="0">
                  <a:pos x="T2" y="T3"/>
                </a:cxn>
                <a:cxn ang="0">
                  <a:pos x="T4" y="T5"/>
                </a:cxn>
                <a:cxn ang="0">
                  <a:pos x="T6" y="T7"/>
                </a:cxn>
              </a:cxnLst>
              <a:rect l="0" t="0" r="r" b="b"/>
              <a:pathLst>
                <a:path w="146" h="115">
                  <a:moveTo>
                    <a:pt x="51" y="26"/>
                  </a:moveTo>
                  <a:cubicBezTo>
                    <a:pt x="76" y="0"/>
                    <a:pt x="98" y="72"/>
                    <a:pt x="141" y="53"/>
                  </a:cubicBezTo>
                  <a:cubicBezTo>
                    <a:pt x="146" y="51"/>
                    <a:pt x="140" y="72"/>
                    <a:pt x="127" y="83"/>
                  </a:cubicBezTo>
                  <a:cubicBezTo>
                    <a:pt x="88" y="116"/>
                    <a:pt x="0" y="80"/>
                    <a:pt x="51" y="26"/>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03"/>
            <p:cNvSpPr/>
            <p:nvPr/>
          </p:nvSpPr>
          <p:spPr bwMode="auto">
            <a:xfrm>
              <a:off x="3876676" y="2085974"/>
              <a:ext cx="176213" cy="184150"/>
            </a:xfrm>
            <a:custGeom>
              <a:gdLst>
                <a:gd name="T0" fmla="*/ 26 w 47"/>
                <a:gd name="T1" fmla="*/ 2 h 49"/>
                <a:gd name="T2" fmla="*/ 45 w 47"/>
                <a:gd name="T3" fmla="*/ 27 h 49"/>
                <a:gd name="T4" fmla="*/ 21 w 47"/>
                <a:gd name="T5" fmla="*/ 48 h 49"/>
                <a:gd name="T6" fmla="*/ 2 w 47"/>
                <a:gd name="T7" fmla="*/ 22 h 49"/>
                <a:gd name="T8" fmla="*/ 26 w 47"/>
                <a:gd name="T9" fmla="*/ 2 h 49"/>
              </a:gdLst>
              <a:cxnLst>
                <a:cxn ang="0">
                  <a:pos x="T0" y="T1"/>
                </a:cxn>
                <a:cxn ang="0">
                  <a:pos x="T2" y="T3"/>
                </a:cxn>
                <a:cxn ang="0">
                  <a:pos x="T4" y="T5"/>
                </a:cxn>
                <a:cxn ang="0">
                  <a:pos x="T6" y="T7"/>
                </a:cxn>
                <a:cxn ang="0">
                  <a:pos x="T8" y="T9"/>
                </a:cxn>
              </a:cxnLst>
              <a:rect l="0" t="0" r="r" b="b"/>
              <a:pathLst>
                <a:path w="47" h="49">
                  <a:moveTo>
                    <a:pt x="26" y="2"/>
                  </a:moveTo>
                  <a:cubicBezTo>
                    <a:pt x="38" y="3"/>
                    <a:pt x="47" y="14"/>
                    <a:pt x="45" y="27"/>
                  </a:cubicBezTo>
                  <a:cubicBezTo>
                    <a:pt x="44" y="40"/>
                    <a:pt x="33" y="49"/>
                    <a:pt x="21" y="48"/>
                  </a:cubicBezTo>
                  <a:cubicBezTo>
                    <a:pt x="9" y="46"/>
                    <a:pt x="0" y="35"/>
                    <a:pt x="2" y="22"/>
                  </a:cubicBezTo>
                  <a:cubicBezTo>
                    <a:pt x="4" y="9"/>
                    <a:pt x="14" y="0"/>
                    <a:pt x="26" y="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04"/>
            <p:cNvSpPr/>
            <p:nvPr/>
          </p:nvSpPr>
          <p:spPr bwMode="auto">
            <a:xfrm>
              <a:off x="3906838" y="2143124"/>
              <a:ext cx="119063" cy="115888"/>
            </a:xfrm>
            <a:custGeom>
              <a:gdLst>
                <a:gd name="T0" fmla="*/ 18 w 32"/>
                <a:gd name="T1" fmla="*/ 1 h 31"/>
                <a:gd name="T2" fmla="*/ 31 w 32"/>
                <a:gd name="T3" fmla="*/ 17 h 31"/>
                <a:gd name="T4" fmla="*/ 14 w 32"/>
                <a:gd name="T5" fmla="*/ 30 h 31"/>
                <a:gd name="T6" fmla="*/ 1 w 32"/>
                <a:gd name="T7" fmla="*/ 14 h 31"/>
                <a:gd name="T8" fmla="*/ 18 w 32"/>
                <a:gd name="T9" fmla="*/ 1 h 31"/>
              </a:gdLst>
              <a:cxnLst>
                <a:cxn ang="0">
                  <a:pos x="T0" y="T1"/>
                </a:cxn>
                <a:cxn ang="0">
                  <a:pos x="T2" y="T3"/>
                </a:cxn>
                <a:cxn ang="0">
                  <a:pos x="T4" y="T5"/>
                </a:cxn>
                <a:cxn ang="0">
                  <a:pos x="T6" y="T7"/>
                </a:cxn>
                <a:cxn ang="0">
                  <a:pos x="T8" y="T9"/>
                </a:cxn>
              </a:cxnLst>
              <a:rect l="0" t="0" r="r" b="b"/>
              <a:pathLst>
                <a:path w="32" h="31">
                  <a:moveTo>
                    <a:pt x="18" y="1"/>
                  </a:moveTo>
                  <a:cubicBezTo>
                    <a:pt x="26" y="2"/>
                    <a:pt x="32" y="9"/>
                    <a:pt x="31" y="17"/>
                  </a:cubicBezTo>
                  <a:cubicBezTo>
                    <a:pt x="30" y="26"/>
                    <a:pt x="23" y="31"/>
                    <a:pt x="14" y="30"/>
                  </a:cubicBezTo>
                  <a:cubicBezTo>
                    <a:pt x="6" y="29"/>
                    <a:pt x="0" y="22"/>
                    <a:pt x="1" y="14"/>
                  </a:cubicBezTo>
                  <a:cubicBezTo>
                    <a:pt x="2" y="6"/>
                    <a:pt x="9" y="0"/>
                    <a:pt x="18" y="1"/>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05"/>
            <p:cNvSpPr/>
            <p:nvPr/>
          </p:nvSpPr>
          <p:spPr bwMode="auto">
            <a:xfrm>
              <a:off x="3929063" y="2154237"/>
              <a:ext cx="41275" cy="36513"/>
            </a:xfrm>
            <a:custGeom>
              <a:gdLst>
                <a:gd name="T0" fmla="*/ 6 w 11"/>
                <a:gd name="T1" fmla="*/ 0 h 10"/>
                <a:gd name="T2" fmla="*/ 10 w 11"/>
                <a:gd name="T3" fmla="*/ 6 h 10"/>
                <a:gd name="T4" fmla="*/ 5 w 11"/>
                <a:gd name="T5" fmla="*/ 10 h 10"/>
                <a:gd name="T6" fmla="*/ 0 w 11"/>
                <a:gd name="T7" fmla="*/ 4 h 10"/>
                <a:gd name="T8" fmla="*/ 6 w 11"/>
                <a:gd name="T9" fmla="*/ 0 h 10"/>
              </a:gdLst>
              <a:cxnLst>
                <a:cxn ang="0">
                  <a:pos x="T0" y="T1"/>
                </a:cxn>
                <a:cxn ang="0">
                  <a:pos x="T2" y="T3"/>
                </a:cxn>
                <a:cxn ang="0">
                  <a:pos x="T4" y="T5"/>
                </a:cxn>
                <a:cxn ang="0">
                  <a:pos x="T6" y="T7"/>
                </a:cxn>
                <a:cxn ang="0">
                  <a:pos x="T8" y="T9"/>
                </a:cxn>
              </a:cxnLst>
              <a:rect l="0" t="0" r="r" b="b"/>
              <a:pathLst>
                <a:path w="11" h="10">
                  <a:moveTo>
                    <a:pt x="6" y="0"/>
                  </a:moveTo>
                  <a:cubicBezTo>
                    <a:pt x="9" y="0"/>
                    <a:pt x="11" y="3"/>
                    <a:pt x="10" y="6"/>
                  </a:cubicBezTo>
                  <a:cubicBezTo>
                    <a:pt x="10" y="8"/>
                    <a:pt x="8" y="10"/>
                    <a:pt x="5" y="10"/>
                  </a:cubicBezTo>
                  <a:cubicBezTo>
                    <a:pt x="2" y="10"/>
                    <a:pt x="0" y="7"/>
                    <a:pt x="0" y="4"/>
                  </a:cubicBezTo>
                  <a:cubicBezTo>
                    <a:pt x="0" y="2"/>
                    <a:pt x="3" y="0"/>
                    <a:pt x="6" y="0"/>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07"/>
            <p:cNvSpPr/>
            <p:nvPr/>
          </p:nvSpPr>
          <p:spPr bwMode="auto">
            <a:xfrm>
              <a:off x="3937001" y="2195513"/>
              <a:ext cx="22225" cy="25400"/>
            </a:xfrm>
            <a:custGeom>
              <a:gdLst>
                <a:gd name="T0" fmla="*/ 3 w 6"/>
                <a:gd name="T1" fmla="*/ 1 h 7"/>
                <a:gd name="T2" fmla="*/ 6 w 6"/>
                <a:gd name="T3" fmla="*/ 4 h 7"/>
                <a:gd name="T4" fmla="*/ 3 w 6"/>
                <a:gd name="T5" fmla="*/ 6 h 7"/>
                <a:gd name="T6" fmla="*/ 0 w 6"/>
                <a:gd name="T7" fmla="*/ 3 h 7"/>
                <a:gd name="T8" fmla="*/ 3 w 6"/>
                <a:gd name="T9" fmla="*/ 1 h 7"/>
              </a:gdLst>
              <a:cxnLst>
                <a:cxn ang="0">
                  <a:pos x="T0" y="T1"/>
                </a:cxn>
                <a:cxn ang="0">
                  <a:pos x="T2" y="T3"/>
                </a:cxn>
                <a:cxn ang="0">
                  <a:pos x="T4" y="T5"/>
                </a:cxn>
                <a:cxn ang="0">
                  <a:pos x="T6" y="T7"/>
                </a:cxn>
                <a:cxn ang="0">
                  <a:pos x="T8" y="T9"/>
                </a:cxn>
              </a:cxnLst>
              <a:rect l="0" t="0" r="r" b="b"/>
              <a:pathLst>
                <a:path w="6" h="7">
                  <a:moveTo>
                    <a:pt x="3" y="1"/>
                  </a:moveTo>
                  <a:cubicBezTo>
                    <a:pt x="5" y="1"/>
                    <a:pt x="6" y="2"/>
                    <a:pt x="6" y="4"/>
                  </a:cubicBezTo>
                  <a:cubicBezTo>
                    <a:pt x="6" y="5"/>
                    <a:pt x="4" y="7"/>
                    <a:pt x="3" y="6"/>
                  </a:cubicBezTo>
                  <a:cubicBezTo>
                    <a:pt x="1" y="6"/>
                    <a:pt x="0" y="5"/>
                    <a:pt x="0" y="3"/>
                  </a:cubicBezTo>
                  <a:cubicBezTo>
                    <a:pt x="0" y="1"/>
                    <a:pt x="2" y="0"/>
                    <a:pt x="3"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08"/>
            <p:cNvSpPr/>
            <p:nvPr/>
          </p:nvSpPr>
          <p:spPr bwMode="auto">
            <a:xfrm>
              <a:off x="4041776" y="2281238"/>
              <a:ext cx="198438" cy="112713"/>
            </a:xfrm>
            <a:custGeom>
              <a:gdLst>
                <a:gd name="T0" fmla="*/ 52 w 53"/>
                <a:gd name="T1" fmla="*/ 7 h 30"/>
                <a:gd name="T2" fmla="*/ 16 w 53"/>
                <a:gd name="T3" fmla="*/ 0 h 30"/>
                <a:gd name="T4" fmla="*/ 16 w 53"/>
                <a:gd name="T5" fmla="*/ 25 h 30"/>
                <a:gd name="T6" fmla="*/ 49 w 53"/>
                <a:gd name="T7" fmla="*/ 23 h 30"/>
                <a:gd name="T8" fmla="*/ 52 w 53"/>
                <a:gd name="T9" fmla="*/ 7 h 30"/>
              </a:gdLst>
              <a:cxnLst>
                <a:cxn ang="0">
                  <a:pos x="T0" y="T1"/>
                </a:cxn>
                <a:cxn ang="0">
                  <a:pos x="T2" y="T3"/>
                </a:cxn>
                <a:cxn ang="0">
                  <a:pos x="T4" y="T5"/>
                </a:cxn>
                <a:cxn ang="0">
                  <a:pos x="T6" y="T7"/>
                </a:cxn>
                <a:cxn ang="0">
                  <a:pos x="T8" y="T9"/>
                </a:cxn>
              </a:cxnLst>
              <a:rect l="0" t="0" r="r" b="b"/>
              <a:pathLst>
                <a:path w="52" h="30">
                  <a:moveTo>
                    <a:pt x="52" y="7"/>
                  </a:moveTo>
                  <a:cubicBezTo>
                    <a:pt x="16" y="0"/>
                    <a:pt x="16" y="0"/>
                    <a:pt x="16" y="0"/>
                  </a:cubicBezTo>
                  <a:cubicBezTo>
                    <a:pt x="10" y="1"/>
                    <a:pt x="0" y="20"/>
                    <a:pt x="16" y="25"/>
                  </a:cubicBezTo>
                  <a:cubicBezTo>
                    <a:pt x="25" y="29"/>
                    <a:pt x="41" y="30"/>
                    <a:pt x="49" y="23"/>
                  </a:cubicBezTo>
                  <a:cubicBezTo>
                    <a:pt x="53" y="20"/>
                    <a:pt x="51" y="15"/>
                    <a:pt x="52"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09"/>
            <p:cNvSpPr/>
            <p:nvPr/>
          </p:nvSpPr>
          <p:spPr bwMode="auto">
            <a:xfrm>
              <a:off x="4064001" y="2176463"/>
              <a:ext cx="180975" cy="217488"/>
            </a:xfrm>
            <a:custGeom>
              <a:gdLst>
                <a:gd name="T0" fmla="*/ 21 w 48"/>
                <a:gd name="T1" fmla="*/ 2 h 58"/>
                <a:gd name="T2" fmla="*/ 22 w 48"/>
                <a:gd name="T3" fmla="*/ 0 h 58"/>
                <a:gd name="T4" fmla="*/ 24 w 48"/>
                <a:gd name="T5" fmla="*/ 2 h 58"/>
                <a:gd name="T6" fmla="*/ 25 w 48"/>
                <a:gd name="T7" fmla="*/ 4 h 58"/>
                <a:gd name="T8" fmla="*/ 26 w 48"/>
                <a:gd name="T9" fmla="*/ 12 h 58"/>
                <a:gd name="T10" fmla="*/ 12 w 48"/>
                <a:gd name="T11" fmla="*/ 27 h 58"/>
                <a:gd name="T12" fmla="*/ 7 w 48"/>
                <a:gd name="T13" fmla="*/ 30 h 58"/>
                <a:gd name="T14" fmla="*/ 4 w 48"/>
                <a:gd name="T15" fmla="*/ 37 h 58"/>
                <a:gd name="T16" fmla="*/ 4 w 48"/>
                <a:gd name="T17" fmla="*/ 44 h 58"/>
                <a:gd name="T18" fmla="*/ 11 w 48"/>
                <a:gd name="T19" fmla="*/ 51 h 58"/>
                <a:gd name="T20" fmla="*/ 27 w 48"/>
                <a:gd name="T21" fmla="*/ 55 h 58"/>
                <a:gd name="T22" fmla="*/ 40 w 48"/>
                <a:gd name="T23" fmla="*/ 50 h 58"/>
                <a:gd name="T24" fmla="*/ 40 w 48"/>
                <a:gd name="T25" fmla="*/ 49 h 58"/>
                <a:gd name="T26" fmla="*/ 44 w 48"/>
                <a:gd name="T27" fmla="*/ 43 h 58"/>
                <a:gd name="T28" fmla="*/ 41 w 48"/>
                <a:gd name="T29" fmla="*/ 33 h 58"/>
                <a:gd name="T30" fmla="*/ 40 w 48"/>
                <a:gd name="T31" fmla="*/ 33 h 58"/>
                <a:gd name="T32" fmla="*/ 40 w 48"/>
                <a:gd name="T33" fmla="*/ 30 h 58"/>
                <a:gd name="T34" fmla="*/ 43 w 48"/>
                <a:gd name="T35" fmla="*/ 30 h 58"/>
                <a:gd name="T36" fmla="*/ 44 w 48"/>
                <a:gd name="T37" fmla="*/ 31 h 58"/>
                <a:gd name="T38" fmla="*/ 47 w 48"/>
                <a:gd name="T39" fmla="*/ 44 h 58"/>
                <a:gd name="T40" fmla="*/ 43 w 48"/>
                <a:gd name="T41" fmla="*/ 52 h 58"/>
                <a:gd name="T42" fmla="*/ 42 w 48"/>
                <a:gd name="T43" fmla="*/ 52 h 58"/>
                <a:gd name="T44" fmla="*/ 27 w 48"/>
                <a:gd name="T45" fmla="*/ 58 h 58"/>
                <a:gd name="T46" fmla="*/ 9 w 48"/>
                <a:gd name="T47" fmla="*/ 54 h 58"/>
                <a:gd name="T48" fmla="*/ 1 w 48"/>
                <a:gd name="T49" fmla="*/ 45 h 58"/>
                <a:gd name="T50" fmla="*/ 0 w 48"/>
                <a:gd name="T51" fmla="*/ 36 h 58"/>
                <a:gd name="T52" fmla="*/ 4 w 48"/>
                <a:gd name="T53" fmla="*/ 28 h 58"/>
                <a:gd name="T54" fmla="*/ 12 w 48"/>
                <a:gd name="T55" fmla="*/ 24 h 58"/>
                <a:gd name="T56" fmla="*/ 23 w 48"/>
                <a:gd name="T57" fmla="*/ 12 h 58"/>
                <a:gd name="T58" fmla="*/ 21 w 48"/>
                <a:gd name="T59" fmla="*/ 4 h 58"/>
                <a:gd name="T60" fmla="*/ 21 w 48"/>
                <a:gd name="T61" fmla="*/ 2 h 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7">
                  <a:moveTo>
                    <a:pt x="21" y="2"/>
                  </a:moveTo>
                  <a:cubicBezTo>
                    <a:pt x="21" y="1"/>
                    <a:pt x="21" y="1"/>
                    <a:pt x="22" y="0"/>
                  </a:cubicBezTo>
                  <a:cubicBezTo>
                    <a:pt x="23" y="0"/>
                    <a:pt x="24" y="1"/>
                    <a:pt x="24" y="2"/>
                  </a:cubicBezTo>
                  <a:cubicBezTo>
                    <a:pt x="24" y="2"/>
                    <a:pt x="25" y="3"/>
                    <a:pt x="25" y="4"/>
                  </a:cubicBezTo>
                  <a:cubicBezTo>
                    <a:pt x="25" y="6"/>
                    <a:pt x="26" y="9"/>
                    <a:pt x="26" y="12"/>
                  </a:cubicBezTo>
                  <a:cubicBezTo>
                    <a:pt x="26" y="20"/>
                    <a:pt x="24" y="27"/>
                    <a:pt x="12" y="27"/>
                  </a:cubicBezTo>
                  <a:cubicBezTo>
                    <a:pt x="10" y="28"/>
                    <a:pt x="8" y="29"/>
                    <a:pt x="7" y="30"/>
                  </a:cubicBezTo>
                  <a:cubicBezTo>
                    <a:pt x="5" y="32"/>
                    <a:pt x="4" y="34"/>
                    <a:pt x="4" y="37"/>
                  </a:cubicBezTo>
                  <a:cubicBezTo>
                    <a:pt x="3" y="39"/>
                    <a:pt x="3" y="42"/>
                    <a:pt x="4" y="44"/>
                  </a:cubicBezTo>
                  <a:cubicBezTo>
                    <a:pt x="5" y="47"/>
                    <a:pt x="7" y="50"/>
                    <a:pt x="11" y="51"/>
                  </a:cubicBezTo>
                  <a:cubicBezTo>
                    <a:pt x="15" y="54"/>
                    <a:pt x="21" y="55"/>
                    <a:pt x="27" y="55"/>
                  </a:cubicBezTo>
                  <a:cubicBezTo>
                    <a:pt x="31" y="54"/>
                    <a:pt x="36" y="53"/>
                    <a:pt x="40" y="50"/>
                  </a:cubicBezTo>
                  <a:cubicBezTo>
                    <a:pt x="40" y="49"/>
                    <a:pt x="40" y="49"/>
                    <a:pt x="40" y="49"/>
                  </a:cubicBezTo>
                  <a:cubicBezTo>
                    <a:pt x="42" y="48"/>
                    <a:pt x="43" y="46"/>
                    <a:pt x="44" y="43"/>
                  </a:cubicBezTo>
                  <a:cubicBezTo>
                    <a:pt x="45" y="40"/>
                    <a:pt x="44" y="37"/>
                    <a:pt x="41" y="33"/>
                  </a:cubicBezTo>
                  <a:cubicBezTo>
                    <a:pt x="40" y="33"/>
                    <a:pt x="40" y="33"/>
                    <a:pt x="40" y="33"/>
                  </a:cubicBezTo>
                  <a:cubicBezTo>
                    <a:pt x="40" y="32"/>
                    <a:pt x="40" y="31"/>
                    <a:pt x="40" y="30"/>
                  </a:cubicBezTo>
                  <a:cubicBezTo>
                    <a:pt x="41" y="30"/>
                    <a:pt x="42" y="30"/>
                    <a:pt x="43" y="30"/>
                  </a:cubicBezTo>
                  <a:cubicBezTo>
                    <a:pt x="44" y="31"/>
                    <a:pt x="44" y="31"/>
                    <a:pt x="44" y="31"/>
                  </a:cubicBezTo>
                  <a:cubicBezTo>
                    <a:pt x="48" y="36"/>
                    <a:pt x="48" y="40"/>
                    <a:pt x="47" y="44"/>
                  </a:cubicBezTo>
                  <a:cubicBezTo>
                    <a:pt x="46" y="47"/>
                    <a:pt x="44" y="50"/>
                    <a:pt x="43" y="52"/>
                  </a:cubicBezTo>
                  <a:cubicBezTo>
                    <a:pt x="42" y="52"/>
                    <a:pt x="42" y="52"/>
                    <a:pt x="42" y="52"/>
                  </a:cubicBezTo>
                  <a:cubicBezTo>
                    <a:pt x="38" y="56"/>
                    <a:pt x="32" y="58"/>
                    <a:pt x="27" y="58"/>
                  </a:cubicBezTo>
                  <a:cubicBezTo>
                    <a:pt x="20" y="58"/>
                    <a:pt x="14" y="57"/>
                    <a:pt x="9" y="54"/>
                  </a:cubicBezTo>
                  <a:cubicBezTo>
                    <a:pt x="5" y="52"/>
                    <a:pt x="2" y="49"/>
                    <a:pt x="1" y="45"/>
                  </a:cubicBezTo>
                  <a:cubicBezTo>
                    <a:pt x="0" y="42"/>
                    <a:pt x="0" y="39"/>
                    <a:pt x="0" y="36"/>
                  </a:cubicBezTo>
                  <a:cubicBezTo>
                    <a:pt x="1" y="33"/>
                    <a:pt x="2" y="30"/>
                    <a:pt x="4" y="28"/>
                  </a:cubicBezTo>
                  <a:cubicBezTo>
                    <a:pt x="6" y="26"/>
                    <a:pt x="9" y="24"/>
                    <a:pt x="12" y="24"/>
                  </a:cubicBezTo>
                  <a:cubicBezTo>
                    <a:pt x="21" y="24"/>
                    <a:pt x="23" y="18"/>
                    <a:pt x="23" y="12"/>
                  </a:cubicBezTo>
                  <a:cubicBezTo>
                    <a:pt x="22" y="10"/>
                    <a:pt x="22" y="7"/>
                    <a:pt x="21" y="4"/>
                  </a:cubicBezTo>
                  <a:cubicBezTo>
                    <a:pt x="21" y="4"/>
                    <a:pt x="21" y="3"/>
                    <a:pt x="21" y="2"/>
                  </a:cubicBezTo>
                  <a:close/>
                </a:path>
              </a:pathLst>
            </a:custGeom>
            <a:solidFill>
              <a:srgbClr val="B88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268" name="Picture 410"/>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4064001" y="2257425"/>
              <a:ext cx="180975"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411"/>
            <p:cNvSpPr/>
            <p:nvPr/>
          </p:nvSpPr>
          <p:spPr bwMode="auto">
            <a:xfrm>
              <a:off x="4344988" y="2270125"/>
              <a:ext cx="230188" cy="68263"/>
            </a:xfrm>
            <a:custGeom>
              <a:gdLst>
                <a:gd name="T0" fmla="*/ 0 w 61"/>
                <a:gd name="T1" fmla="*/ 7 h 18"/>
                <a:gd name="T2" fmla="*/ 36 w 61"/>
                <a:gd name="T3" fmla="*/ 12 h 18"/>
                <a:gd name="T4" fmla="*/ 8 w 61"/>
                <a:gd name="T5" fmla="*/ 15 h 18"/>
                <a:gd name="T6" fmla="*/ 0 w 61"/>
                <a:gd name="T7" fmla="*/ 7 h 18"/>
              </a:gdLst>
              <a:cxnLst>
                <a:cxn ang="0">
                  <a:pos x="T0" y="T1"/>
                </a:cxn>
                <a:cxn ang="0">
                  <a:pos x="T2" y="T3"/>
                </a:cxn>
                <a:cxn ang="0">
                  <a:pos x="T4" y="T5"/>
                </a:cxn>
                <a:cxn ang="0">
                  <a:pos x="T6" y="T7"/>
                </a:cxn>
              </a:cxnLst>
              <a:rect l="0" t="0" r="r" b="b"/>
              <a:pathLst>
                <a:path w="61" h="18">
                  <a:moveTo>
                    <a:pt x="0" y="7"/>
                  </a:moveTo>
                  <a:cubicBezTo>
                    <a:pt x="15" y="0"/>
                    <a:pt x="61" y="12"/>
                    <a:pt x="36" y="12"/>
                  </a:cubicBezTo>
                  <a:cubicBezTo>
                    <a:pt x="25" y="11"/>
                    <a:pt x="29" y="18"/>
                    <a:pt x="8" y="15"/>
                  </a:cubicBezTo>
                  <a:cubicBezTo>
                    <a:pt x="5" y="15"/>
                    <a:pt x="1" y="11"/>
                    <a:pt x="0" y="7"/>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2"/>
            <p:cNvSpPr/>
            <p:nvPr/>
          </p:nvSpPr>
          <p:spPr bwMode="auto">
            <a:xfrm>
              <a:off x="3902076" y="2220913"/>
              <a:ext cx="225425" cy="60325"/>
            </a:xfrm>
            <a:custGeom>
              <a:gdLst>
                <a:gd name="T0" fmla="*/ 0 w 60"/>
                <a:gd name="T1" fmla="*/ 9 h 16"/>
                <a:gd name="T2" fmla="*/ 35 w 60"/>
                <a:gd name="T3" fmla="*/ 9 h 16"/>
                <a:gd name="T4" fmla="*/ 9 w 60"/>
                <a:gd name="T5" fmla="*/ 16 h 16"/>
                <a:gd name="T6" fmla="*/ 0 w 60"/>
                <a:gd name="T7" fmla="*/ 9 h 16"/>
              </a:gdLst>
              <a:cxnLst>
                <a:cxn ang="0">
                  <a:pos x="T0" y="T1"/>
                </a:cxn>
                <a:cxn ang="0">
                  <a:pos x="T2" y="T3"/>
                </a:cxn>
                <a:cxn ang="0">
                  <a:pos x="T4" y="T5"/>
                </a:cxn>
                <a:cxn ang="0">
                  <a:pos x="T6" y="T7"/>
                </a:cxn>
              </a:cxnLst>
              <a:rect l="0" t="0" r="r" b="b"/>
              <a:pathLst>
                <a:path w="60" h="16">
                  <a:moveTo>
                    <a:pt x="0" y="9"/>
                  </a:moveTo>
                  <a:cubicBezTo>
                    <a:pt x="13" y="0"/>
                    <a:pt x="60" y="6"/>
                    <a:pt x="35" y="9"/>
                  </a:cubicBezTo>
                  <a:cubicBezTo>
                    <a:pt x="25" y="10"/>
                    <a:pt x="30" y="16"/>
                    <a:pt x="9" y="16"/>
                  </a:cubicBezTo>
                  <a:cubicBezTo>
                    <a:pt x="5" y="16"/>
                    <a:pt x="1" y="13"/>
                    <a:pt x="0" y="9"/>
                  </a:cubicBezTo>
                  <a:close/>
                </a:path>
              </a:pathLst>
            </a:custGeom>
            <a:solidFill>
              <a:srgbClr val="FBD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Rectangle 413"/>
            <p:cNvSpPr>
              <a:spLocks noChangeArrowheads="1"/>
            </p:cNvSpPr>
            <p:nvPr/>
          </p:nvSpPr>
          <p:spPr bwMode="auto">
            <a:xfrm>
              <a:off x="1497013" y="2955925"/>
              <a:ext cx="3509963" cy="19891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14"/>
            <p:cNvSpPr/>
            <p:nvPr/>
          </p:nvSpPr>
          <p:spPr bwMode="auto">
            <a:xfrm>
              <a:off x="1714501" y="2768600"/>
              <a:ext cx="747713" cy="1089025"/>
            </a:xfrm>
            <a:custGeom>
              <a:gdLst>
                <a:gd name="T0" fmla="*/ 29 w 199"/>
                <a:gd name="T1" fmla="*/ 0 h 290"/>
                <a:gd name="T2" fmla="*/ 58 w 199"/>
                <a:gd name="T3" fmla="*/ 184 h 290"/>
                <a:gd name="T4" fmla="*/ 51 w 199"/>
                <a:gd name="T5" fmla="*/ 288 h 290"/>
                <a:gd name="T6" fmla="*/ 56 w 199"/>
                <a:gd name="T7" fmla="*/ 281 h 290"/>
                <a:gd name="T8" fmla="*/ 58 w 199"/>
                <a:gd name="T9" fmla="*/ 288 h 290"/>
                <a:gd name="T10" fmla="*/ 64 w 199"/>
                <a:gd name="T11" fmla="*/ 272 h 290"/>
                <a:gd name="T12" fmla="*/ 64 w 199"/>
                <a:gd name="T13" fmla="*/ 288 h 290"/>
                <a:gd name="T14" fmla="*/ 70 w 199"/>
                <a:gd name="T15" fmla="*/ 273 h 290"/>
                <a:gd name="T16" fmla="*/ 71 w 199"/>
                <a:gd name="T17" fmla="*/ 288 h 290"/>
                <a:gd name="T18" fmla="*/ 76 w 199"/>
                <a:gd name="T19" fmla="*/ 288 h 290"/>
                <a:gd name="T20" fmla="*/ 84 w 199"/>
                <a:gd name="T21" fmla="*/ 273 h 290"/>
                <a:gd name="T22" fmla="*/ 88 w 199"/>
                <a:gd name="T23" fmla="*/ 279 h 290"/>
                <a:gd name="T24" fmla="*/ 90 w 199"/>
                <a:gd name="T25" fmla="*/ 286 h 290"/>
                <a:gd name="T26" fmla="*/ 98 w 199"/>
                <a:gd name="T27" fmla="*/ 273 h 290"/>
                <a:gd name="T28" fmla="*/ 100 w 199"/>
                <a:gd name="T29" fmla="*/ 286 h 290"/>
                <a:gd name="T30" fmla="*/ 104 w 199"/>
                <a:gd name="T31" fmla="*/ 286 h 290"/>
                <a:gd name="T32" fmla="*/ 107 w 199"/>
                <a:gd name="T33" fmla="*/ 262 h 290"/>
                <a:gd name="T34" fmla="*/ 105 w 199"/>
                <a:gd name="T35" fmla="*/ 118 h 290"/>
                <a:gd name="T36" fmla="*/ 130 w 199"/>
                <a:gd name="T37" fmla="*/ 147 h 290"/>
                <a:gd name="T38" fmla="*/ 133 w 199"/>
                <a:gd name="T39" fmla="*/ 190 h 290"/>
                <a:gd name="T40" fmla="*/ 137 w 199"/>
                <a:gd name="T41" fmla="*/ 208 h 290"/>
                <a:gd name="T42" fmla="*/ 139 w 199"/>
                <a:gd name="T43" fmla="*/ 199 h 290"/>
                <a:gd name="T44" fmla="*/ 141 w 199"/>
                <a:gd name="T45" fmla="*/ 209 h 290"/>
                <a:gd name="T46" fmla="*/ 144 w 199"/>
                <a:gd name="T47" fmla="*/ 203 h 290"/>
                <a:gd name="T48" fmla="*/ 146 w 199"/>
                <a:gd name="T49" fmla="*/ 204 h 290"/>
                <a:gd name="T50" fmla="*/ 149 w 199"/>
                <a:gd name="T51" fmla="*/ 208 h 290"/>
                <a:gd name="T52" fmla="*/ 153 w 199"/>
                <a:gd name="T53" fmla="*/ 197 h 290"/>
                <a:gd name="T54" fmla="*/ 158 w 199"/>
                <a:gd name="T55" fmla="*/ 205 h 290"/>
                <a:gd name="T56" fmla="*/ 161 w 199"/>
                <a:gd name="T57" fmla="*/ 211 h 290"/>
                <a:gd name="T58" fmla="*/ 165 w 199"/>
                <a:gd name="T59" fmla="*/ 199 h 290"/>
                <a:gd name="T60" fmla="*/ 170 w 199"/>
                <a:gd name="T61" fmla="*/ 211 h 290"/>
                <a:gd name="T62" fmla="*/ 173 w 199"/>
                <a:gd name="T63" fmla="*/ 211 h 290"/>
                <a:gd name="T64" fmla="*/ 177 w 199"/>
                <a:gd name="T65" fmla="*/ 200 h 290"/>
                <a:gd name="T66" fmla="*/ 182 w 199"/>
                <a:gd name="T67" fmla="*/ 210 h 290"/>
                <a:gd name="T68" fmla="*/ 179 w 199"/>
                <a:gd name="T69" fmla="*/ 190 h 290"/>
                <a:gd name="T70" fmla="*/ 165 w 199"/>
                <a:gd name="T71" fmla="*/ 115 h 290"/>
                <a:gd name="T72" fmla="*/ 174 w 199"/>
                <a:gd name="T73" fmla="*/ 106 h 2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9" h="290">
                  <a:moveTo>
                    <a:pt x="180" y="43"/>
                  </a:moveTo>
                  <a:cubicBezTo>
                    <a:pt x="29" y="0"/>
                    <a:pt x="29" y="0"/>
                    <a:pt x="29" y="0"/>
                  </a:cubicBezTo>
                  <a:cubicBezTo>
                    <a:pt x="0" y="23"/>
                    <a:pt x="20" y="64"/>
                    <a:pt x="56" y="92"/>
                  </a:cubicBezTo>
                  <a:cubicBezTo>
                    <a:pt x="57" y="108"/>
                    <a:pt x="59" y="145"/>
                    <a:pt x="58" y="184"/>
                  </a:cubicBezTo>
                  <a:cubicBezTo>
                    <a:pt x="56" y="222"/>
                    <a:pt x="52" y="261"/>
                    <a:pt x="53" y="267"/>
                  </a:cubicBezTo>
                  <a:cubicBezTo>
                    <a:pt x="51" y="288"/>
                    <a:pt x="51" y="288"/>
                    <a:pt x="51" y="288"/>
                  </a:cubicBezTo>
                  <a:cubicBezTo>
                    <a:pt x="52" y="289"/>
                    <a:pt x="55" y="288"/>
                    <a:pt x="56" y="288"/>
                  </a:cubicBezTo>
                  <a:cubicBezTo>
                    <a:pt x="57" y="286"/>
                    <a:pt x="56" y="283"/>
                    <a:pt x="56" y="281"/>
                  </a:cubicBezTo>
                  <a:cubicBezTo>
                    <a:pt x="57" y="277"/>
                    <a:pt x="59" y="267"/>
                    <a:pt x="59" y="276"/>
                  </a:cubicBezTo>
                  <a:cubicBezTo>
                    <a:pt x="59" y="277"/>
                    <a:pt x="58" y="285"/>
                    <a:pt x="58" y="288"/>
                  </a:cubicBezTo>
                  <a:cubicBezTo>
                    <a:pt x="58" y="288"/>
                    <a:pt x="59" y="288"/>
                    <a:pt x="60" y="288"/>
                  </a:cubicBezTo>
                  <a:cubicBezTo>
                    <a:pt x="60" y="288"/>
                    <a:pt x="64" y="270"/>
                    <a:pt x="64" y="272"/>
                  </a:cubicBezTo>
                  <a:cubicBezTo>
                    <a:pt x="64" y="274"/>
                    <a:pt x="64" y="277"/>
                    <a:pt x="64" y="281"/>
                  </a:cubicBezTo>
                  <a:cubicBezTo>
                    <a:pt x="64" y="282"/>
                    <a:pt x="62" y="288"/>
                    <a:pt x="64" y="288"/>
                  </a:cubicBezTo>
                  <a:cubicBezTo>
                    <a:pt x="67" y="288"/>
                    <a:pt x="66" y="288"/>
                    <a:pt x="67" y="282"/>
                  </a:cubicBezTo>
                  <a:cubicBezTo>
                    <a:pt x="67" y="282"/>
                    <a:pt x="70" y="268"/>
                    <a:pt x="70" y="273"/>
                  </a:cubicBezTo>
                  <a:cubicBezTo>
                    <a:pt x="69" y="277"/>
                    <a:pt x="70" y="281"/>
                    <a:pt x="69" y="286"/>
                  </a:cubicBezTo>
                  <a:cubicBezTo>
                    <a:pt x="69" y="288"/>
                    <a:pt x="69" y="289"/>
                    <a:pt x="71" y="288"/>
                  </a:cubicBezTo>
                  <a:cubicBezTo>
                    <a:pt x="71" y="288"/>
                    <a:pt x="76" y="269"/>
                    <a:pt x="76" y="273"/>
                  </a:cubicBezTo>
                  <a:cubicBezTo>
                    <a:pt x="76" y="273"/>
                    <a:pt x="75" y="288"/>
                    <a:pt x="76" y="288"/>
                  </a:cubicBezTo>
                  <a:cubicBezTo>
                    <a:pt x="80" y="288"/>
                    <a:pt x="78" y="288"/>
                    <a:pt x="80" y="281"/>
                  </a:cubicBezTo>
                  <a:cubicBezTo>
                    <a:pt x="80" y="281"/>
                    <a:pt x="83" y="269"/>
                    <a:pt x="84" y="273"/>
                  </a:cubicBezTo>
                  <a:cubicBezTo>
                    <a:pt x="85" y="277"/>
                    <a:pt x="84" y="283"/>
                    <a:pt x="84" y="287"/>
                  </a:cubicBezTo>
                  <a:cubicBezTo>
                    <a:pt x="89" y="287"/>
                    <a:pt x="85" y="290"/>
                    <a:pt x="88" y="279"/>
                  </a:cubicBezTo>
                  <a:cubicBezTo>
                    <a:pt x="88" y="277"/>
                    <a:pt x="89" y="269"/>
                    <a:pt x="90" y="273"/>
                  </a:cubicBezTo>
                  <a:cubicBezTo>
                    <a:pt x="90" y="276"/>
                    <a:pt x="91" y="284"/>
                    <a:pt x="90" y="286"/>
                  </a:cubicBezTo>
                  <a:cubicBezTo>
                    <a:pt x="90" y="288"/>
                    <a:pt x="94" y="287"/>
                    <a:pt x="94" y="286"/>
                  </a:cubicBezTo>
                  <a:cubicBezTo>
                    <a:pt x="95" y="282"/>
                    <a:pt x="98" y="273"/>
                    <a:pt x="98" y="273"/>
                  </a:cubicBezTo>
                  <a:cubicBezTo>
                    <a:pt x="98" y="273"/>
                    <a:pt x="97" y="286"/>
                    <a:pt x="98" y="286"/>
                  </a:cubicBezTo>
                  <a:cubicBezTo>
                    <a:pt x="99" y="286"/>
                    <a:pt x="100" y="286"/>
                    <a:pt x="100" y="286"/>
                  </a:cubicBezTo>
                  <a:cubicBezTo>
                    <a:pt x="101" y="285"/>
                    <a:pt x="103" y="272"/>
                    <a:pt x="103" y="273"/>
                  </a:cubicBezTo>
                  <a:cubicBezTo>
                    <a:pt x="103" y="274"/>
                    <a:pt x="103" y="286"/>
                    <a:pt x="104" y="286"/>
                  </a:cubicBezTo>
                  <a:cubicBezTo>
                    <a:pt x="105" y="286"/>
                    <a:pt x="109" y="285"/>
                    <a:pt x="109" y="284"/>
                  </a:cubicBezTo>
                  <a:cubicBezTo>
                    <a:pt x="109" y="281"/>
                    <a:pt x="108" y="265"/>
                    <a:pt x="107" y="262"/>
                  </a:cubicBezTo>
                  <a:cubicBezTo>
                    <a:pt x="111" y="236"/>
                    <a:pt x="111" y="147"/>
                    <a:pt x="105" y="120"/>
                  </a:cubicBezTo>
                  <a:cubicBezTo>
                    <a:pt x="105" y="120"/>
                    <a:pt x="105" y="119"/>
                    <a:pt x="105" y="118"/>
                  </a:cubicBezTo>
                  <a:cubicBezTo>
                    <a:pt x="112" y="120"/>
                    <a:pt x="119" y="121"/>
                    <a:pt x="126" y="122"/>
                  </a:cubicBezTo>
                  <a:cubicBezTo>
                    <a:pt x="128" y="129"/>
                    <a:pt x="129" y="138"/>
                    <a:pt x="130" y="147"/>
                  </a:cubicBezTo>
                  <a:cubicBezTo>
                    <a:pt x="132" y="168"/>
                    <a:pt x="132" y="190"/>
                    <a:pt x="133" y="190"/>
                  </a:cubicBezTo>
                  <a:cubicBezTo>
                    <a:pt x="133" y="190"/>
                    <a:pt x="133" y="190"/>
                    <a:pt x="133" y="190"/>
                  </a:cubicBezTo>
                  <a:cubicBezTo>
                    <a:pt x="134" y="208"/>
                    <a:pt x="134" y="208"/>
                    <a:pt x="134" y="208"/>
                  </a:cubicBezTo>
                  <a:cubicBezTo>
                    <a:pt x="134" y="209"/>
                    <a:pt x="137" y="209"/>
                    <a:pt x="137" y="208"/>
                  </a:cubicBezTo>
                  <a:cubicBezTo>
                    <a:pt x="138" y="207"/>
                    <a:pt x="137" y="204"/>
                    <a:pt x="137" y="202"/>
                  </a:cubicBezTo>
                  <a:cubicBezTo>
                    <a:pt x="138" y="199"/>
                    <a:pt x="138" y="191"/>
                    <a:pt x="139" y="199"/>
                  </a:cubicBezTo>
                  <a:cubicBezTo>
                    <a:pt x="139" y="199"/>
                    <a:pt x="139" y="206"/>
                    <a:pt x="139" y="208"/>
                  </a:cubicBezTo>
                  <a:cubicBezTo>
                    <a:pt x="139" y="209"/>
                    <a:pt x="140" y="209"/>
                    <a:pt x="141" y="209"/>
                  </a:cubicBezTo>
                  <a:cubicBezTo>
                    <a:pt x="141" y="208"/>
                    <a:pt x="143" y="194"/>
                    <a:pt x="143" y="195"/>
                  </a:cubicBezTo>
                  <a:cubicBezTo>
                    <a:pt x="143" y="197"/>
                    <a:pt x="144" y="200"/>
                    <a:pt x="144" y="203"/>
                  </a:cubicBezTo>
                  <a:cubicBezTo>
                    <a:pt x="144" y="204"/>
                    <a:pt x="143" y="209"/>
                    <a:pt x="145" y="209"/>
                  </a:cubicBezTo>
                  <a:cubicBezTo>
                    <a:pt x="147" y="210"/>
                    <a:pt x="146" y="209"/>
                    <a:pt x="146" y="204"/>
                  </a:cubicBezTo>
                  <a:cubicBezTo>
                    <a:pt x="146" y="204"/>
                    <a:pt x="148" y="192"/>
                    <a:pt x="148" y="197"/>
                  </a:cubicBezTo>
                  <a:cubicBezTo>
                    <a:pt x="148" y="200"/>
                    <a:pt x="149" y="204"/>
                    <a:pt x="149" y="208"/>
                  </a:cubicBezTo>
                  <a:cubicBezTo>
                    <a:pt x="149" y="210"/>
                    <a:pt x="149" y="210"/>
                    <a:pt x="151" y="210"/>
                  </a:cubicBezTo>
                  <a:cubicBezTo>
                    <a:pt x="151" y="210"/>
                    <a:pt x="153" y="194"/>
                    <a:pt x="153" y="197"/>
                  </a:cubicBezTo>
                  <a:cubicBezTo>
                    <a:pt x="153" y="198"/>
                    <a:pt x="154" y="210"/>
                    <a:pt x="155" y="210"/>
                  </a:cubicBezTo>
                  <a:cubicBezTo>
                    <a:pt x="158" y="210"/>
                    <a:pt x="157" y="211"/>
                    <a:pt x="158" y="205"/>
                  </a:cubicBezTo>
                  <a:cubicBezTo>
                    <a:pt x="158" y="205"/>
                    <a:pt x="159" y="194"/>
                    <a:pt x="160" y="198"/>
                  </a:cubicBezTo>
                  <a:cubicBezTo>
                    <a:pt x="161" y="202"/>
                    <a:pt x="161" y="206"/>
                    <a:pt x="161" y="211"/>
                  </a:cubicBezTo>
                  <a:cubicBezTo>
                    <a:pt x="166" y="211"/>
                    <a:pt x="162" y="213"/>
                    <a:pt x="164" y="204"/>
                  </a:cubicBezTo>
                  <a:cubicBezTo>
                    <a:pt x="164" y="202"/>
                    <a:pt x="165" y="195"/>
                    <a:pt x="165" y="199"/>
                  </a:cubicBezTo>
                  <a:cubicBezTo>
                    <a:pt x="165" y="201"/>
                    <a:pt x="167" y="208"/>
                    <a:pt x="167" y="210"/>
                  </a:cubicBezTo>
                  <a:cubicBezTo>
                    <a:pt x="166" y="212"/>
                    <a:pt x="170" y="211"/>
                    <a:pt x="170" y="211"/>
                  </a:cubicBezTo>
                  <a:cubicBezTo>
                    <a:pt x="170" y="207"/>
                    <a:pt x="172" y="199"/>
                    <a:pt x="172" y="199"/>
                  </a:cubicBezTo>
                  <a:cubicBezTo>
                    <a:pt x="172" y="200"/>
                    <a:pt x="173" y="211"/>
                    <a:pt x="173" y="211"/>
                  </a:cubicBezTo>
                  <a:cubicBezTo>
                    <a:pt x="174" y="211"/>
                    <a:pt x="175" y="211"/>
                    <a:pt x="175" y="211"/>
                  </a:cubicBezTo>
                  <a:cubicBezTo>
                    <a:pt x="176" y="210"/>
                    <a:pt x="177" y="199"/>
                    <a:pt x="177" y="200"/>
                  </a:cubicBezTo>
                  <a:cubicBezTo>
                    <a:pt x="177" y="201"/>
                    <a:pt x="178" y="211"/>
                    <a:pt x="178" y="211"/>
                  </a:cubicBezTo>
                  <a:cubicBezTo>
                    <a:pt x="179" y="211"/>
                    <a:pt x="183" y="210"/>
                    <a:pt x="182" y="210"/>
                  </a:cubicBezTo>
                  <a:cubicBezTo>
                    <a:pt x="182" y="207"/>
                    <a:pt x="180" y="192"/>
                    <a:pt x="179" y="191"/>
                  </a:cubicBezTo>
                  <a:cubicBezTo>
                    <a:pt x="179" y="190"/>
                    <a:pt x="179" y="190"/>
                    <a:pt x="179" y="190"/>
                  </a:cubicBezTo>
                  <a:cubicBezTo>
                    <a:pt x="178" y="190"/>
                    <a:pt x="178" y="190"/>
                    <a:pt x="178" y="190"/>
                  </a:cubicBezTo>
                  <a:cubicBezTo>
                    <a:pt x="182" y="183"/>
                    <a:pt x="173" y="130"/>
                    <a:pt x="165" y="115"/>
                  </a:cubicBezTo>
                  <a:cubicBezTo>
                    <a:pt x="165" y="115"/>
                    <a:pt x="165" y="114"/>
                    <a:pt x="165" y="113"/>
                  </a:cubicBezTo>
                  <a:cubicBezTo>
                    <a:pt x="168" y="111"/>
                    <a:pt x="171" y="109"/>
                    <a:pt x="174" y="106"/>
                  </a:cubicBezTo>
                  <a:cubicBezTo>
                    <a:pt x="199" y="81"/>
                    <a:pt x="180" y="58"/>
                    <a:pt x="180" y="43"/>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15"/>
            <p:cNvSpPr/>
            <p:nvPr/>
          </p:nvSpPr>
          <p:spPr bwMode="auto">
            <a:xfrm>
              <a:off x="3167063" y="2795588"/>
              <a:ext cx="615950" cy="528638"/>
            </a:xfrm>
            <a:custGeom>
              <a:gdLst>
                <a:gd name="T0" fmla="*/ 115 w 164"/>
                <a:gd name="T1" fmla="*/ 65 h 141"/>
                <a:gd name="T2" fmla="*/ 51 w 164"/>
                <a:gd name="T3" fmla="*/ 127 h 141"/>
                <a:gd name="T4" fmla="*/ 27 w 164"/>
                <a:gd name="T5" fmla="*/ 33 h 141"/>
                <a:gd name="T6" fmla="*/ 153 w 164"/>
                <a:gd name="T7" fmla="*/ 35 h 141"/>
                <a:gd name="T8" fmla="*/ 139 w 164"/>
                <a:gd name="T9" fmla="*/ 69 h 141"/>
                <a:gd name="T10" fmla="*/ 115 w 164"/>
                <a:gd name="T11" fmla="*/ 65 h 141"/>
              </a:gdLst>
              <a:cxnLst>
                <a:cxn ang="0">
                  <a:pos x="T0" y="T1"/>
                </a:cxn>
                <a:cxn ang="0">
                  <a:pos x="T2" y="T3"/>
                </a:cxn>
                <a:cxn ang="0">
                  <a:pos x="T4" y="T5"/>
                </a:cxn>
                <a:cxn ang="0">
                  <a:pos x="T6" y="T7"/>
                </a:cxn>
                <a:cxn ang="0">
                  <a:pos x="T8" y="T9"/>
                </a:cxn>
                <a:cxn ang="0">
                  <a:pos x="T10" y="T11"/>
                </a:cxn>
              </a:cxnLst>
              <a:rect l="0" t="0" r="r" b="b"/>
              <a:pathLst>
                <a:path w="164" h="141">
                  <a:moveTo>
                    <a:pt x="115" y="65"/>
                  </a:moveTo>
                  <a:cubicBezTo>
                    <a:pt x="120" y="73"/>
                    <a:pt x="121" y="141"/>
                    <a:pt x="51" y="127"/>
                  </a:cubicBezTo>
                  <a:cubicBezTo>
                    <a:pt x="9" y="119"/>
                    <a:pt x="0" y="64"/>
                    <a:pt x="27" y="33"/>
                  </a:cubicBezTo>
                  <a:cubicBezTo>
                    <a:pt x="54" y="0"/>
                    <a:pt x="126" y="2"/>
                    <a:pt x="153" y="35"/>
                  </a:cubicBezTo>
                  <a:cubicBezTo>
                    <a:pt x="164" y="48"/>
                    <a:pt x="162" y="70"/>
                    <a:pt x="139" y="69"/>
                  </a:cubicBezTo>
                  <a:cubicBezTo>
                    <a:pt x="132" y="69"/>
                    <a:pt x="120" y="65"/>
                    <a:pt x="115" y="6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16"/>
            <p:cNvSpPr/>
            <p:nvPr/>
          </p:nvSpPr>
          <p:spPr bwMode="auto">
            <a:xfrm>
              <a:off x="1370013" y="2986088"/>
              <a:ext cx="608013" cy="563563"/>
            </a:xfrm>
            <a:custGeom>
              <a:gdLst>
                <a:gd name="T0" fmla="*/ 109 w 162"/>
                <a:gd name="T1" fmla="*/ 52 h 150"/>
                <a:gd name="T2" fmla="*/ 50 w 162"/>
                <a:gd name="T3" fmla="*/ 16 h 150"/>
                <a:gd name="T4" fmla="*/ 17 w 162"/>
                <a:gd name="T5" fmla="*/ 83 h 150"/>
                <a:gd name="T6" fmla="*/ 75 w 162"/>
                <a:gd name="T7" fmla="*/ 107 h 150"/>
                <a:gd name="T8" fmla="*/ 73 w 162"/>
                <a:gd name="T9" fmla="*/ 115 h 150"/>
                <a:gd name="T10" fmla="*/ 119 w 162"/>
                <a:gd name="T11" fmla="*/ 142 h 150"/>
                <a:gd name="T12" fmla="*/ 133 w 162"/>
                <a:gd name="T13" fmla="*/ 120 h 150"/>
                <a:gd name="T14" fmla="*/ 139 w 162"/>
                <a:gd name="T15" fmla="*/ 110 h 150"/>
                <a:gd name="T16" fmla="*/ 153 w 162"/>
                <a:gd name="T17" fmla="*/ 70 h 150"/>
                <a:gd name="T18" fmla="*/ 109 w 162"/>
                <a:gd name="T19" fmla="*/ 52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0">
                  <a:moveTo>
                    <a:pt x="109" y="52"/>
                  </a:moveTo>
                  <a:cubicBezTo>
                    <a:pt x="114" y="43"/>
                    <a:pt x="110" y="43"/>
                    <a:pt x="50" y="16"/>
                  </a:cubicBezTo>
                  <a:cubicBezTo>
                    <a:pt x="13" y="0"/>
                    <a:pt x="0" y="71"/>
                    <a:pt x="17" y="83"/>
                  </a:cubicBezTo>
                  <a:cubicBezTo>
                    <a:pt x="45" y="101"/>
                    <a:pt x="63" y="110"/>
                    <a:pt x="75" y="107"/>
                  </a:cubicBezTo>
                  <a:cubicBezTo>
                    <a:pt x="73" y="111"/>
                    <a:pt x="72" y="114"/>
                    <a:pt x="73" y="115"/>
                  </a:cubicBezTo>
                  <a:cubicBezTo>
                    <a:pt x="78" y="123"/>
                    <a:pt x="111" y="150"/>
                    <a:pt x="119" y="142"/>
                  </a:cubicBezTo>
                  <a:cubicBezTo>
                    <a:pt x="124" y="137"/>
                    <a:pt x="132" y="126"/>
                    <a:pt x="133" y="120"/>
                  </a:cubicBezTo>
                  <a:cubicBezTo>
                    <a:pt x="128" y="116"/>
                    <a:pt x="117" y="99"/>
                    <a:pt x="139" y="110"/>
                  </a:cubicBezTo>
                  <a:cubicBezTo>
                    <a:pt x="143" y="102"/>
                    <a:pt x="162" y="75"/>
                    <a:pt x="153" y="70"/>
                  </a:cubicBezTo>
                  <a:cubicBezTo>
                    <a:pt x="142" y="62"/>
                    <a:pt x="130" y="52"/>
                    <a:pt x="109" y="52"/>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17"/>
            <p:cNvSpPr/>
            <p:nvPr/>
          </p:nvSpPr>
          <p:spPr bwMode="auto">
            <a:xfrm>
              <a:off x="2671763" y="2732088"/>
              <a:ext cx="498475" cy="603250"/>
            </a:xfrm>
            <a:custGeom>
              <a:gdLst>
                <a:gd name="T0" fmla="*/ 97 w 133"/>
                <a:gd name="T1" fmla="*/ 105 h 161"/>
                <a:gd name="T2" fmla="*/ 123 w 133"/>
                <a:gd name="T3" fmla="*/ 41 h 161"/>
                <a:gd name="T4" fmla="*/ 52 w 133"/>
                <a:gd name="T5" fmla="*/ 20 h 161"/>
                <a:gd name="T6" fmla="*/ 37 w 133"/>
                <a:gd name="T7" fmla="*/ 80 h 161"/>
                <a:gd name="T8" fmla="*/ 29 w 133"/>
                <a:gd name="T9" fmla="*/ 80 h 161"/>
                <a:gd name="T10" fmla="*/ 10 w 133"/>
                <a:gd name="T11" fmla="*/ 130 h 161"/>
                <a:gd name="T12" fmla="*/ 33 w 133"/>
                <a:gd name="T13" fmla="*/ 140 h 161"/>
                <a:gd name="T14" fmla="*/ 44 w 133"/>
                <a:gd name="T15" fmla="*/ 144 h 161"/>
                <a:gd name="T16" fmla="*/ 86 w 133"/>
                <a:gd name="T17" fmla="*/ 152 h 161"/>
                <a:gd name="T18" fmla="*/ 97 w 133"/>
                <a:gd name="T19" fmla="*/ 105 h 1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61">
                  <a:moveTo>
                    <a:pt x="97" y="105"/>
                  </a:moveTo>
                  <a:cubicBezTo>
                    <a:pt x="106" y="109"/>
                    <a:pt x="106" y="105"/>
                    <a:pt x="123" y="41"/>
                  </a:cubicBezTo>
                  <a:cubicBezTo>
                    <a:pt x="133" y="3"/>
                    <a:pt x="61" y="0"/>
                    <a:pt x="52" y="20"/>
                  </a:cubicBezTo>
                  <a:cubicBezTo>
                    <a:pt x="38" y="49"/>
                    <a:pt x="32" y="69"/>
                    <a:pt x="37" y="80"/>
                  </a:cubicBezTo>
                  <a:cubicBezTo>
                    <a:pt x="33" y="79"/>
                    <a:pt x="30" y="79"/>
                    <a:pt x="29" y="80"/>
                  </a:cubicBezTo>
                  <a:cubicBezTo>
                    <a:pt x="21" y="86"/>
                    <a:pt x="0" y="123"/>
                    <a:pt x="10" y="130"/>
                  </a:cubicBezTo>
                  <a:cubicBezTo>
                    <a:pt x="15" y="133"/>
                    <a:pt x="27" y="140"/>
                    <a:pt x="33" y="140"/>
                  </a:cubicBezTo>
                  <a:cubicBezTo>
                    <a:pt x="36" y="134"/>
                    <a:pt x="51" y="120"/>
                    <a:pt x="44" y="144"/>
                  </a:cubicBezTo>
                  <a:cubicBezTo>
                    <a:pt x="52" y="147"/>
                    <a:pt x="82" y="161"/>
                    <a:pt x="86" y="152"/>
                  </a:cubicBezTo>
                  <a:cubicBezTo>
                    <a:pt x="92" y="139"/>
                    <a:pt x="100" y="127"/>
                    <a:pt x="97" y="105"/>
                  </a:cubicBezTo>
                  <a:close/>
                </a:path>
              </a:pathLst>
            </a:custGeom>
            <a:solidFill>
              <a:srgbClr val="E5D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18"/>
            <p:cNvSpPr/>
            <p:nvPr/>
          </p:nvSpPr>
          <p:spPr bwMode="auto">
            <a:xfrm>
              <a:off x="4886326" y="3079750"/>
              <a:ext cx="619125" cy="630238"/>
            </a:xfrm>
            <a:custGeom>
              <a:gdLst>
                <a:gd name="T0" fmla="*/ 14 w 165"/>
                <a:gd name="T1" fmla="*/ 111 h 168"/>
                <a:gd name="T2" fmla="*/ 29 w 165"/>
                <a:gd name="T3" fmla="*/ 56 h 168"/>
                <a:gd name="T4" fmla="*/ 82 w 165"/>
                <a:gd name="T5" fmla="*/ 19 h 168"/>
                <a:gd name="T6" fmla="*/ 66 w 165"/>
                <a:gd name="T7" fmla="*/ 166 h 168"/>
                <a:gd name="T8" fmla="*/ 14 w 165"/>
                <a:gd name="T9" fmla="*/ 111 h 168"/>
              </a:gdLst>
              <a:cxnLst>
                <a:cxn ang="0">
                  <a:pos x="T0" y="T1"/>
                </a:cxn>
                <a:cxn ang="0">
                  <a:pos x="T2" y="T3"/>
                </a:cxn>
                <a:cxn ang="0">
                  <a:pos x="T4" y="T5"/>
                </a:cxn>
                <a:cxn ang="0">
                  <a:pos x="T6" y="T7"/>
                </a:cxn>
                <a:cxn ang="0">
                  <a:pos x="T8" y="T9"/>
                </a:cxn>
              </a:cxnLst>
              <a:rect l="0" t="0" r="r" b="b"/>
              <a:pathLst>
                <a:path w="165" h="168">
                  <a:moveTo>
                    <a:pt x="14" y="111"/>
                  </a:moveTo>
                  <a:cubicBezTo>
                    <a:pt x="29" y="56"/>
                    <a:pt x="29" y="56"/>
                    <a:pt x="29" y="56"/>
                  </a:cubicBezTo>
                  <a:cubicBezTo>
                    <a:pt x="21" y="33"/>
                    <a:pt x="35" y="0"/>
                    <a:pt x="82" y="19"/>
                  </a:cubicBezTo>
                  <a:cubicBezTo>
                    <a:pt x="165" y="53"/>
                    <a:pt x="131" y="161"/>
                    <a:pt x="66" y="166"/>
                  </a:cubicBezTo>
                  <a:cubicBezTo>
                    <a:pt x="36" y="168"/>
                    <a:pt x="0" y="147"/>
                    <a:pt x="14" y="11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19"/>
            <p:cNvSpPr/>
            <p:nvPr/>
          </p:nvSpPr>
          <p:spPr bwMode="auto">
            <a:xfrm>
              <a:off x="4889501" y="3079750"/>
              <a:ext cx="560388" cy="630238"/>
            </a:xfrm>
            <a:custGeom>
              <a:gdLst>
                <a:gd name="T0" fmla="*/ 13 w 149"/>
                <a:gd name="T1" fmla="*/ 111 h 168"/>
                <a:gd name="T2" fmla="*/ 26 w 149"/>
                <a:gd name="T3" fmla="*/ 56 h 168"/>
                <a:gd name="T4" fmla="*/ 75 w 149"/>
                <a:gd name="T5" fmla="*/ 19 h 168"/>
                <a:gd name="T6" fmla="*/ 60 w 149"/>
                <a:gd name="T7" fmla="*/ 166 h 168"/>
                <a:gd name="T8" fmla="*/ 13 w 149"/>
                <a:gd name="T9" fmla="*/ 111 h 168"/>
              </a:gdLst>
              <a:cxnLst>
                <a:cxn ang="0">
                  <a:pos x="T0" y="T1"/>
                </a:cxn>
                <a:cxn ang="0">
                  <a:pos x="T2" y="T3"/>
                </a:cxn>
                <a:cxn ang="0">
                  <a:pos x="T4" y="T5"/>
                </a:cxn>
                <a:cxn ang="0">
                  <a:pos x="T6" y="T7"/>
                </a:cxn>
                <a:cxn ang="0">
                  <a:pos x="T8" y="T9"/>
                </a:cxn>
              </a:cxnLst>
              <a:rect l="0" t="0" r="r" b="b"/>
              <a:pathLst>
                <a:path w="149" h="168">
                  <a:moveTo>
                    <a:pt x="13" y="111"/>
                  </a:moveTo>
                  <a:cubicBezTo>
                    <a:pt x="26" y="56"/>
                    <a:pt x="26" y="56"/>
                    <a:pt x="26" y="56"/>
                  </a:cubicBezTo>
                  <a:cubicBezTo>
                    <a:pt x="19" y="33"/>
                    <a:pt x="32" y="0"/>
                    <a:pt x="75" y="19"/>
                  </a:cubicBezTo>
                  <a:cubicBezTo>
                    <a:pt x="149" y="53"/>
                    <a:pt x="119" y="161"/>
                    <a:pt x="60" y="166"/>
                  </a:cubicBezTo>
                  <a:cubicBezTo>
                    <a:pt x="32" y="168"/>
                    <a:pt x="0" y="147"/>
                    <a:pt x="13" y="111"/>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20"/>
            <p:cNvSpPr/>
            <p:nvPr/>
          </p:nvSpPr>
          <p:spPr bwMode="auto">
            <a:xfrm>
              <a:off x="4691063" y="3065463"/>
              <a:ext cx="588963" cy="682625"/>
            </a:xfrm>
            <a:custGeom>
              <a:gdLst>
                <a:gd name="T0" fmla="*/ 84 w 157"/>
                <a:gd name="T1" fmla="*/ 53 h 182"/>
                <a:gd name="T2" fmla="*/ 5 w 157"/>
                <a:gd name="T3" fmla="*/ 115 h 182"/>
                <a:gd name="T4" fmla="*/ 107 w 157"/>
                <a:gd name="T5" fmla="*/ 157 h 182"/>
                <a:gd name="T6" fmla="*/ 124 w 157"/>
                <a:gd name="T7" fmla="*/ 14 h 182"/>
                <a:gd name="T8" fmla="*/ 83 w 157"/>
                <a:gd name="T9" fmla="*/ 25 h 182"/>
                <a:gd name="T10" fmla="*/ 84 w 157"/>
                <a:gd name="T11" fmla="*/ 53 h 182"/>
              </a:gdLst>
              <a:cxnLst>
                <a:cxn ang="0">
                  <a:pos x="T0" y="T1"/>
                </a:cxn>
                <a:cxn ang="0">
                  <a:pos x="T2" y="T3"/>
                </a:cxn>
                <a:cxn ang="0">
                  <a:pos x="T4" y="T5"/>
                </a:cxn>
                <a:cxn ang="0">
                  <a:pos x="T6" y="T7"/>
                </a:cxn>
                <a:cxn ang="0">
                  <a:pos x="T8" y="T9"/>
                </a:cxn>
                <a:cxn ang="0">
                  <a:pos x="T10" y="T11"/>
                </a:cxn>
              </a:cxnLst>
              <a:rect l="0" t="0" r="r" b="b"/>
              <a:pathLst>
                <a:path w="157" h="182">
                  <a:moveTo>
                    <a:pt x="84" y="53"/>
                  </a:moveTo>
                  <a:cubicBezTo>
                    <a:pt x="76" y="46"/>
                    <a:pt x="0" y="35"/>
                    <a:pt x="5" y="115"/>
                  </a:cubicBezTo>
                  <a:cubicBezTo>
                    <a:pt x="7" y="163"/>
                    <a:pt x="68" y="182"/>
                    <a:pt x="107" y="157"/>
                  </a:cubicBezTo>
                  <a:cubicBezTo>
                    <a:pt x="147" y="131"/>
                    <a:pt x="157" y="50"/>
                    <a:pt x="124" y="14"/>
                  </a:cubicBezTo>
                  <a:cubicBezTo>
                    <a:pt x="111" y="0"/>
                    <a:pt x="86" y="0"/>
                    <a:pt x="83" y="25"/>
                  </a:cubicBezTo>
                  <a:cubicBezTo>
                    <a:pt x="82" y="34"/>
                    <a:pt x="85" y="47"/>
                    <a:pt x="84" y="53"/>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21"/>
            <p:cNvSpPr/>
            <p:nvPr/>
          </p:nvSpPr>
          <p:spPr bwMode="auto">
            <a:xfrm>
              <a:off x="4699001" y="3065463"/>
              <a:ext cx="525463" cy="608013"/>
            </a:xfrm>
            <a:custGeom>
              <a:gdLst>
                <a:gd name="T0" fmla="*/ 75 w 140"/>
                <a:gd name="T1" fmla="*/ 47 h 162"/>
                <a:gd name="T2" fmla="*/ 4 w 140"/>
                <a:gd name="T3" fmla="*/ 102 h 162"/>
                <a:gd name="T4" fmla="*/ 96 w 140"/>
                <a:gd name="T5" fmla="*/ 140 h 162"/>
                <a:gd name="T6" fmla="*/ 111 w 140"/>
                <a:gd name="T7" fmla="*/ 12 h 162"/>
                <a:gd name="T8" fmla="*/ 74 w 140"/>
                <a:gd name="T9" fmla="*/ 22 h 162"/>
                <a:gd name="T10" fmla="*/ 75 w 140"/>
                <a:gd name="T11" fmla="*/ 47 h 162"/>
              </a:gdLst>
              <a:cxnLst>
                <a:cxn ang="0">
                  <a:pos x="T0" y="T1"/>
                </a:cxn>
                <a:cxn ang="0">
                  <a:pos x="T2" y="T3"/>
                </a:cxn>
                <a:cxn ang="0">
                  <a:pos x="T4" y="T5"/>
                </a:cxn>
                <a:cxn ang="0">
                  <a:pos x="T6" y="T7"/>
                </a:cxn>
                <a:cxn ang="0">
                  <a:pos x="T8" y="T9"/>
                </a:cxn>
                <a:cxn ang="0">
                  <a:pos x="T10" y="T11"/>
                </a:cxn>
              </a:cxnLst>
              <a:rect l="0" t="0" r="r" b="b"/>
              <a:pathLst>
                <a:path w="140" h="162">
                  <a:moveTo>
                    <a:pt x="75" y="47"/>
                  </a:moveTo>
                  <a:cubicBezTo>
                    <a:pt x="67" y="41"/>
                    <a:pt x="0" y="31"/>
                    <a:pt x="4" y="102"/>
                  </a:cubicBezTo>
                  <a:cubicBezTo>
                    <a:pt x="6" y="146"/>
                    <a:pt x="60" y="162"/>
                    <a:pt x="96" y="140"/>
                  </a:cubicBezTo>
                  <a:cubicBezTo>
                    <a:pt x="132" y="117"/>
                    <a:pt x="140" y="44"/>
                    <a:pt x="111" y="12"/>
                  </a:cubicBezTo>
                  <a:cubicBezTo>
                    <a:pt x="99" y="0"/>
                    <a:pt x="77" y="0"/>
                    <a:pt x="74" y="22"/>
                  </a:cubicBezTo>
                  <a:cubicBezTo>
                    <a:pt x="74" y="30"/>
                    <a:pt x="76" y="41"/>
                    <a:pt x="75" y="4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22"/>
            <p:cNvSpPr/>
            <p:nvPr/>
          </p:nvSpPr>
          <p:spPr bwMode="auto">
            <a:xfrm>
              <a:off x="3103563" y="2462213"/>
              <a:ext cx="604838" cy="573088"/>
            </a:xfrm>
            <a:custGeom>
              <a:gdLst>
                <a:gd name="T0" fmla="*/ 50 w 161"/>
                <a:gd name="T1" fmla="*/ 143 h 153"/>
                <a:gd name="T2" fmla="*/ 109 w 161"/>
                <a:gd name="T3" fmla="*/ 106 h 153"/>
                <a:gd name="T4" fmla="*/ 149 w 161"/>
                <a:gd name="T5" fmla="*/ 86 h 153"/>
                <a:gd name="T6" fmla="*/ 3 w 161"/>
                <a:gd name="T7" fmla="*/ 85 h 153"/>
                <a:gd name="T8" fmla="*/ 50 w 161"/>
                <a:gd name="T9" fmla="*/ 143 h 153"/>
              </a:gdLst>
              <a:cxnLst>
                <a:cxn ang="0">
                  <a:pos x="T0" y="T1"/>
                </a:cxn>
                <a:cxn ang="0">
                  <a:pos x="T2" y="T3"/>
                </a:cxn>
                <a:cxn ang="0">
                  <a:pos x="T4" y="T5"/>
                </a:cxn>
                <a:cxn ang="0">
                  <a:pos x="T6" y="T7"/>
                </a:cxn>
                <a:cxn ang="0">
                  <a:pos x="T8" y="T9"/>
                </a:cxn>
              </a:cxnLst>
              <a:rect l="0" t="0" r="r" b="b"/>
              <a:pathLst>
                <a:path w="161" h="153">
                  <a:moveTo>
                    <a:pt x="50" y="143"/>
                  </a:moveTo>
                  <a:cubicBezTo>
                    <a:pt x="109" y="106"/>
                    <a:pt x="109" y="106"/>
                    <a:pt x="109" y="106"/>
                  </a:cubicBezTo>
                  <a:cubicBezTo>
                    <a:pt x="130" y="117"/>
                    <a:pt x="161" y="135"/>
                    <a:pt x="149" y="86"/>
                  </a:cubicBezTo>
                  <a:cubicBezTo>
                    <a:pt x="127" y="0"/>
                    <a:pt x="9" y="35"/>
                    <a:pt x="3" y="85"/>
                  </a:cubicBezTo>
                  <a:cubicBezTo>
                    <a:pt x="0" y="115"/>
                    <a:pt x="13" y="153"/>
                    <a:pt x="50" y="14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23"/>
            <p:cNvSpPr/>
            <p:nvPr/>
          </p:nvSpPr>
          <p:spPr bwMode="auto">
            <a:xfrm>
              <a:off x="3106738" y="2498725"/>
              <a:ext cx="604838" cy="569913"/>
            </a:xfrm>
            <a:custGeom>
              <a:gdLst>
                <a:gd name="T0" fmla="*/ 50 w 161"/>
                <a:gd name="T1" fmla="*/ 143 h 152"/>
                <a:gd name="T2" fmla="*/ 110 w 161"/>
                <a:gd name="T3" fmla="*/ 106 h 152"/>
                <a:gd name="T4" fmla="*/ 149 w 161"/>
                <a:gd name="T5" fmla="*/ 85 h 152"/>
                <a:gd name="T6" fmla="*/ 3 w 161"/>
                <a:gd name="T7" fmla="*/ 85 h 152"/>
                <a:gd name="T8" fmla="*/ 50 w 161"/>
                <a:gd name="T9" fmla="*/ 143 h 152"/>
              </a:gdLst>
              <a:cxnLst>
                <a:cxn ang="0">
                  <a:pos x="T0" y="T1"/>
                </a:cxn>
                <a:cxn ang="0">
                  <a:pos x="T2" y="T3"/>
                </a:cxn>
                <a:cxn ang="0">
                  <a:pos x="T4" y="T5"/>
                </a:cxn>
                <a:cxn ang="0">
                  <a:pos x="T6" y="T7"/>
                </a:cxn>
                <a:cxn ang="0">
                  <a:pos x="T8" y="T9"/>
                </a:cxn>
              </a:cxnLst>
              <a:rect l="0" t="0" r="r" b="b"/>
              <a:pathLst>
                <a:path w="161" h="152">
                  <a:moveTo>
                    <a:pt x="50" y="143"/>
                  </a:moveTo>
                  <a:cubicBezTo>
                    <a:pt x="110" y="106"/>
                    <a:pt x="110" y="106"/>
                    <a:pt x="110" y="106"/>
                  </a:cubicBezTo>
                  <a:cubicBezTo>
                    <a:pt x="131" y="117"/>
                    <a:pt x="161" y="134"/>
                    <a:pt x="149" y="85"/>
                  </a:cubicBezTo>
                  <a:cubicBezTo>
                    <a:pt x="127" y="0"/>
                    <a:pt x="9" y="34"/>
                    <a:pt x="3" y="85"/>
                  </a:cubicBezTo>
                  <a:cubicBezTo>
                    <a:pt x="0" y="115"/>
                    <a:pt x="13" y="152"/>
                    <a:pt x="50" y="143"/>
                  </a:cubicBezTo>
                  <a:close/>
                </a:path>
              </a:pathLst>
            </a:custGeom>
            <a:solidFill>
              <a:srgbClr val="E4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24"/>
            <p:cNvSpPr/>
            <p:nvPr/>
          </p:nvSpPr>
          <p:spPr bwMode="auto">
            <a:xfrm>
              <a:off x="3062288" y="2674938"/>
              <a:ext cx="687388" cy="585788"/>
            </a:xfrm>
            <a:custGeom>
              <a:gdLst>
                <a:gd name="T0" fmla="*/ 128 w 183"/>
                <a:gd name="T1" fmla="*/ 72 h 156"/>
                <a:gd name="T2" fmla="*/ 57 w 183"/>
                <a:gd name="T3" fmla="*/ 141 h 156"/>
                <a:gd name="T4" fmla="*/ 30 w 183"/>
                <a:gd name="T5" fmla="*/ 36 h 156"/>
                <a:gd name="T6" fmla="*/ 171 w 183"/>
                <a:gd name="T7" fmla="*/ 38 h 156"/>
                <a:gd name="T8" fmla="*/ 155 w 183"/>
                <a:gd name="T9" fmla="*/ 76 h 156"/>
                <a:gd name="T10" fmla="*/ 128 w 183"/>
                <a:gd name="T11" fmla="*/ 72 h 156"/>
              </a:gdLst>
              <a:cxnLst>
                <a:cxn ang="0">
                  <a:pos x="T0" y="T1"/>
                </a:cxn>
                <a:cxn ang="0">
                  <a:pos x="T2" y="T3"/>
                </a:cxn>
                <a:cxn ang="0">
                  <a:pos x="T4" y="T5"/>
                </a:cxn>
                <a:cxn ang="0">
                  <a:pos x="T6" y="T7"/>
                </a:cxn>
                <a:cxn ang="0">
                  <a:pos x="T8" y="T9"/>
                </a:cxn>
                <a:cxn ang="0">
                  <a:pos x="T10" y="T11"/>
                </a:cxn>
              </a:cxnLst>
              <a:rect l="0" t="0" r="r" b="b"/>
              <a:pathLst>
                <a:path w="183" h="156">
                  <a:moveTo>
                    <a:pt x="128" y="72"/>
                  </a:moveTo>
                  <a:cubicBezTo>
                    <a:pt x="133" y="81"/>
                    <a:pt x="134" y="156"/>
                    <a:pt x="57" y="141"/>
                  </a:cubicBezTo>
                  <a:cubicBezTo>
                    <a:pt x="10" y="132"/>
                    <a:pt x="0" y="71"/>
                    <a:pt x="30" y="36"/>
                  </a:cubicBezTo>
                  <a:cubicBezTo>
                    <a:pt x="60" y="0"/>
                    <a:pt x="140" y="2"/>
                    <a:pt x="171" y="38"/>
                  </a:cubicBezTo>
                  <a:cubicBezTo>
                    <a:pt x="183" y="52"/>
                    <a:pt x="180" y="77"/>
                    <a:pt x="155" y="76"/>
                  </a:cubicBezTo>
                  <a:cubicBezTo>
                    <a:pt x="146" y="76"/>
                    <a:pt x="134" y="72"/>
                    <a:pt x="128" y="72"/>
                  </a:cubicBezTo>
                  <a:close/>
                </a:path>
              </a:pathLst>
            </a:custGeom>
            <a:solidFill>
              <a:srgbClr val="D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25"/>
            <p:cNvSpPr/>
            <p:nvPr/>
          </p:nvSpPr>
          <p:spPr bwMode="auto">
            <a:xfrm>
              <a:off x="3128963" y="2732088"/>
              <a:ext cx="615950" cy="525463"/>
            </a:xfrm>
            <a:custGeom>
              <a:gdLst>
                <a:gd name="T0" fmla="*/ 115 w 164"/>
                <a:gd name="T1" fmla="*/ 64 h 140"/>
                <a:gd name="T2" fmla="*/ 51 w 164"/>
                <a:gd name="T3" fmla="*/ 127 h 140"/>
                <a:gd name="T4" fmla="*/ 27 w 164"/>
                <a:gd name="T5" fmla="*/ 32 h 140"/>
                <a:gd name="T6" fmla="*/ 153 w 164"/>
                <a:gd name="T7" fmla="*/ 34 h 140"/>
                <a:gd name="T8" fmla="*/ 139 w 164"/>
                <a:gd name="T9" fmla="*/ 69 h 140"/>
                <a:gd name="T10" fmla="*/ 115 w 164"/>
                <a:gd name="T11" fmla="*/ 64 h 140"/>
              </a:gdLst>
              <a:cxnLst>
                <a:cxn ang="0">
                  <a:pos x="T0" y="T1"/>
                </a:cxn>
                <a:cxn ang="0">
                  <a:pos x="T2" y="T3"/>
                </a:cxn>
                <a:cxn ang="0">
                  <a:pos x="T4" y="T5"/>
                </a:cxn>
                <a:cxn ang="0">
                  <a:pos x="T6" y="T7"/>
                </a:cxn>
                <a:cxn ang="0">
                  <a:pos x="T8" y="T9"/>
                </a:cxn>
                <a:cxn ang="0">
                  <a:pos x="T10" y="T11"/>
                </a:cxn>
              </a:cxnLst>
              <a:rect l="0" t="0" r="r" b="b"/>
              <a:pathLst>
                <a:path w="164" h="140">
                  <a:moveTo>
                    <a:pt x="115" y="64"/>
                  </a:moveTo>
                  <a:cubicBezTo>
                    <a:pt x="120" y="73"/>
                    <a:pt x="120" y="140"/>
                    <a:pt x="51" y="127"/>
                  </a:cubicBezTo>
                  <a:cubicBezTo>
                    <a:pt x="9" y="119"/>
                    <a:pt x="0" y="64"/>
                    <a:pt x="27" y="32"/>
                  </a:cubicBezTo>
                  <a:cubicBezTo>
                    <a:pt x="54" y="0"/>
                    <a:pt x="126" y="2"/>
                    <a:pt x="153" y="34"/>
                  </a:cubicBezTo>
                  <a:cubicBezTo>
                    <a:pt x="164" y="47"/>
                    <a:pt x="161" y="69"/>
                    <a:pt x="139" y="69"/>
                  </a:cubicBezTo>
                  <a:cubicBezTo>
                    <a:pt x="131" y="68"/>
                    <a:pt x="120" y="64"/>
                    <a:pt x="115" y="64"/>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26"/>
            <p:cNvSpPr/>
            <p:nvPr/>
          </p:nvSpPr>
          <p:spPr bwMode="auto">
            <a:xfrm>
              <a:off x="2225676" y="2994025"/>
              <a:ext cx="236538" cy="360363"/>
            </a:xfrm>
            <a:custGeom>
              <a:gdLst>
                <a:gd name="T0" fmla="*/ 43 w 63"/>
                <a:gd name="T1" fmla="*/ 11 h 96"/>
                <a:gd name="T2" fmla="*/ 0 w 63"/>
                <a:gd name="T3" fmla="*/ 0 h 96"/>
                <a:gd name="T4" fmla="*/ 10 w 63"/>
                <a:gd name="T5" fmla="*/ 51 h 96"/>
                <a:gd name="T6" fmla="*/ 13 w 63"/>
                <a:gd name="T7" fmla="*/ 94 h 96"/>
                <a:gd name="T8" fmla="*/ 57 w 63"/>
                <a:gd name="T9" fmla="*/ 95 h 96"/>
                <a:gd name="T10" fmla="*/ 45 w 63"/>
                <a:gd name="T11" fmla="*/ 18 h 96"/>
                <a:gd name="T12" fmla="*/ 43 w 63"/>
                <a:gd name="T13" fmla="*/ 11 h 96"/>
              </a:gdLst>
              <a:cxnLst>
                <a:cxn ang="0">
                  <a:pos x="T0" y="T1"/>
                </a:cxn>
                <a:cxn ang="0">
                  <a:pos x="T2" y="T3"/>
                </a:cxn>
                <a:cxn ang="0">
                  <a:pos x="T4" y="T5"/>
                </a:cxn>
                <a:cxn ang="0">
                  <a:pos x="T6" y="T7"/>
                </a:cxn>
                <a:cxn ang="0">
                  <a:pos x="T8" y="T9"/>
                </a:cxn>
                <a:cxn ang="0">
                  <a:pos x="T10" y="T11"/>
                </a:cxn>
                <a:cxn ang="0">
                  <a:pos x="T12" y="T13"/>
                </a:cxn>
              </a:cxnLst>
              <a:rect l="0" t="0" r="r" b="b"/>
              <a:pathLst>
                <a:path w="62" h="96">
                  <a:moveTo>
                    <a:pt x="43" y="11"/>
                  </a:moveTo>
                  <a:cubicBezTo>
                    <a:pt x="0" y="0"/>
                    <a:pt x="0" y="0"/>
                    <a:pt x="0" y="0"/>
                  </a:cubicBezTo>
                  <a:cubicBezTo>
                    <a:pt x="1" y="5"/>
                    <a:pt x="8" y="27"/>
                    <a:pt x="10" y="51"/>
                  </a:cubicBezTo>
                  <a:cubicBezTo>
                    <a:pt x="12" y="72"/>
                    <a:pt x="12" y="94"/>
                    <a:pt x="13" y="94"/>
                  </a:cubicBezTo>
                  <a:cubicBezTo>
                    <a:pt x="14" y="94"/>
                    <a:pt x="45" y="94"/>
                    <a:pt x="57" y="95"/>
                  </a:cubicBezTo>
                  <a:cubicBezTo>
                    <a:pt x="63" y="96"/>
                    <a:pt x="54" y="35"/>
                    <a:pt x="45" y="18"/>
                  </a:cubicBezTo>
                  <a:lnTo>
                    <a:pt x="43" y="11"/>
                  </a:lnTo>
                  <a:close/>
                </a:path>
              </a:pathLst>
            </a:custGeom>
            <a:solidFill>
              <a:srgbClr val="007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27"/>
            <p:cNvSpPr/>
            <p:nvPr/>
          </p:nvSpPr>
          <p:spPr bwMode="auto">
            <a:xfrm>
              <a:off x="1662113" y="2633663"/>
              <a:ext cx="858838" cy="615950"/>
            </a:xfrm>
            <a:custGeom>
              <a:gdLst>
                <a:gd name="T0" fmla="*/ 210 w 229"/>
                <a:gd name="T1" fmla="*/ 43 h 164"/>
                <a:gd name="T2" fmla="*/ 59 w 229"/>
                <a:gd name="T3" fmla="*/ 0 h 164"/>
                <a:gd name="T4" fmla="*/ 203 w 229"/>
                <a:gd name="T5" fmla="*/ 106 h 164"/>
                <a:gd name="T6" fmla="*/ 210 w 229"/>
                <a:gd name="T7" fmla="*/ 43 h 164"/>
              </a:gdLst>
              <a:cxnLst>
                <a:cxn ang="0">
                  <a:pos x="T0" y="T1"/>
                </a:cxn>
                <a:cxn ang="0">
                  <a:pos x="T2" y="T3"/>
                </a:cxn>
                <a:cxn ang="0">
                  <a:pos x="T4" y="T5"/>
                </a:cxn>
                <a:cxn ang="0">
                  <a:pos x="T6" y="T7"/>
                </a:cxn>
              </a:cxnLst>
              <a:rect l="0" t="0" r="r" b="b"/>
              <a:pathLst>
                <a:path w="229" h="164">
                  <a:moveTo>
                    <a:pt x="210" y="43"/>
                  </a:moveTo>
                  <a:cubicBezTo>
                    <a:pt x="59" y="0"/>
                    <a:pt x="59" y="0"/>
                    <a:pt x="59" y="0"/>
                  </a:cubicBezTo>
                  <a:cubicBezTo>
                    <a:pt x="0" y="46"/>
                    <a:pt x="144" y="164"/>
                    <a:pt x="203" y="106"/>
                  </a:cubicBezTo>
                  <a:cubicBezTo>
                    <a:pt x="229" y="81"/>
                    <a:pt x="210" y="58"/>
                    <a:pt x="210" y="43"/>
                  </a:cubicBez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28"/>
            <p:cNvSpPr/>
            <p:nvPr/>
          </p:nvSpPr>
          <p:spPr bwMode="auto">
            <a:xfrm>
              <a:off x="1736726" y="2633663"/>
              <a:ext cx="690563" cy="473075"/>
            </a:xfrm>
            <a:custGeom>
              <a:gdLst>
                <a:gd name="T0" fmla="*/ 172 w 184"/>
                <a:gd name="T1" fmla="*/ 33 h 126"/>
                <a:gd name="T2" fmla="*/ 52 w 184"/>
                <a:gd name="T3" fmla="*/ 0 h 126"/>
                <a:gd name="T4" fmla="*/ 161 w 184"/>
                <a:gd name="T5" fmla="*/ 81 h 126"/>
                <a:gd name="T6" fmla="*/ 172 w 184"/>
                <a:gd name="T7" fmla="*/ 33 h 126"/>
              </a:gdLst>
              <a:cxnLst>
                <a:cxn ang="0">
                  <a:pos x="T0" y="T1"/>
                </a:cxn>
                <a:cxn ang="0">
                  <a:pos x="T2" y="T3"/>
                </a:cxn>
                <a:cxn ang="0">
                  <a:pos x="T4" y="T5"/>
                </a:cxn>
                <a:cxn ang="0">
                  <a:pos x="T6" y="T7"/>
                </a:cxn>
              </a:cxnLst>
              <a:rect l="0" t="0" r="r" b="b"/>
              <a:pathLst>
                <a:path w="184" h="125">
                  <a:moveTo>
                    <a:pt x="172" y="33"/>
                  </a:moveTo>
                  <a:cubicBezTo>
                    <a:pt x="52" y="0"/>
                    <a:pt x="52" y="0"/>
                    <a:pt x="52" y="0"/>
                  </a:cubicBezTo>
                  <a:cubicBezTo>
                    <a:pt x="0" y="35"/>
                    <a:pt x="107" y="126"/>
                    <a:pt x="161" y="81"/>
                  </a:cubicBezTo>
                  <a:cubicBezTo>
                    <a:pt x="184" y="62"/>
                    <a:pt x="170" y="44"/>
                    <a:pt x="172" y="33"/>
                  </a:cubicBezTo>
                  <a:close/>
                </a:path>
              </a:pathLst>
            </a:custGeom>
            <a:solidFill>
              <a:srgbClr val="007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29"/>
            <p:cNvSpPr/>
            <p:nvPr/>
          </p:nvSpPr>
          <p:spPr bwMode="auto">
            <a:xfrm>
              <a:off x="1328738" y="1879600"/>
              <a:ext cx="566738" cy="447675"/>
            </a:xfrm>
            <a:custGeom>
              <a:gdLst>
                <a:gd name="T0" fmla="*/ 136 w 151"/>
                <a:gd name="T1" fmla="*/ 59 h 119"/>
                <a:gd name="T2" fmla="*/ 5 w 151"/>
                <a:gd name="T3" fmla="*/ 38 h 119"/>
                <a:gd name="T4" fmla="*/ 1 w 151"/>
                <a:gd name="T5" fmla="*/ 48 h 119"/>
                <a:gd name="T6" fmla="*/ 136 w 151"/>
                <a:gd name="T7" fmla="*/ 59 h 119"/>
              </a:gdLst>
              <a:cxnLst>
                <a:cxn ang="0">
                  <a:pos x="T0" y="T1"/>
                </a:cxn>
                <a:cxn ang="0">
                  <a:pos x="T2" y="T3"/>
                </a:cxn>
                <a:cxn ang="0">
                  <a:pos x="T4" y="T5"/>
                </a:cxn>
                <a:cxn ang="0">
                  <a:pos x="T6" y="T7"/>
                </a:cxn>
              </a:cxnLst>
              <a:rect l="0" t="0" r="r" b="b"/>
              <a:pathLst>
                <a:path w="151" h="119">
                  <a:moveTo>
                    <a:pt x="136" y="59"/>
                  </a:moveTo>
                  <a:cubicBezTo>
                    <a:pt x="101" y="0"/>
                    <a:pt x="55" y="15"/>
                    <a:pt x="5" y="38"/>
                  </a:cubicBezTo>
                  <a:cubicBezTo>
                    <a:pt x="0" y="40"/>
                    <a:pt x="0" y="44"/>
                    <a:pt x="1" y="48"/>
                  </a:cubicBezTo>
                  <a:cubicBezTo>
                    <a:pt x="32" y="119"/>
                    <a:pt x="151" y="83"/>
                    <a:pt x="136" y="59"/>
                  </a:cubicBezTo>
                  <a:close/>
                </a:path>
              </a:pathLst>
            </a:custGeom>
            <a:solidFill>
              <a:srgbClr val="FBD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30"/>
            <p:cNvSpPr/>
            <p:nvPr/>
          </p:nvSpPr>
          <p:spPr bwMode="auto">
            <a:xfrm>
              <a:off x="1331913" y="1843088"/>
              <a:ext cx="563563" cy="465138"/>
            </a:xfrm>
            <a:custGeom>
              <a:gdLst>
                <a:gd name="T0" fmla="*/ 135 w 150"/>
                <a:gd name="T1" fmla="*/ 58 h 124"/>
                <a:gd name="T2" fmla="*/ 5 w 150"/>
                <a:gd name="T3" fmla="*/ 43 h 124"/>
                <a:gd name="T4" fmla="*/ 1 w 150"/>
                <a:gd name="T5" fmla="*/ 54 h 124"/>
                <a:gd name="T6" fmla="*/ 135 w 150"/>
                <a:gd name="T7" fmla="*/ 58 h 124"/>
              </a:gdLst>
              <a:cxnLst>
                <a:cxn ang="0">
                  <a:pos x="T0" y="T1"/>
                </a:cxn>
                <a:cxn ang="0">
                  <a:pos x="T2" y="T3"/>
                </a:cxn>
                <a:cxn ang="0">
                  <a:pos x="T4" y="T5"/>
                </a:cxn>
                <a:cxn ang="0">
                  <a:pos x="T6" y="T7"/>
                </a:cxn>
              </a:cxnLst>
              <a:rect l="0" t="0" r="r" b="b"/>
              <a:pathLst>
                <a:path w="150" h="124">
                  <a:moveTo>
                    <a:pt x="135" y="58"/>
                  </a:moveTo>
                  <a:cubicBezTo>
                    <a:pt x="100" y="0"/>
                    <a:pt x="54" y="17"/>
                    <a:pt x="5" y="43"/>
                  </a:cubicBezTo>
                  <a:cubicBezTo>
                    <a:pt x="0" y="46"/>
                    <a:pt x="0" y="50"/>
                    <a:pt x="1" y="54"/>
                  </a:cubicBezTo>
                  <a:cubicBezTo>
                    <a:pt x="31" y="124"/>
                    <a:pt x="150" y="81"/>
                    <a:pt x="135" y="5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31"/>
            <p:cNvSpPr/>
            <p:nvPr/>
          </p:nvSpPr>
          <p:spPr bwMode="auto">
            <a:xfrm>
              <a:off x="1331913" y="1400175"/>
              <a:ext cx="641350" cy="569913"/>
            </a:xfrm>
            <a:custGeom>
              <a:gdLst>
                <a:gd name="T0" fmla="*/ 166 w 171"/>
                <a:gd name="T1" fmla="*/ 120 h 152"/>
                <a:gd name="T2" fmla="*/ 90 w 171"/>
                <a:gd name="T3" fmla="*/ 66 h 152"/>
                <a:gd name="T4" fmla="*/ 105 w 171"/>
                <a:gd name="T5" fmla="*/ 48 h 152"/>
                <a:gd name="T6" fmla="*/ 81 w 171"/>
                <a:gd name="T7" fmla="*/ 34 h 152"/>
                <a:gd name="T8" fmla="*/ 20 w 171"/>
                <a:gd name="T9" fmla="*/ 29 h 152"/>
                <a:gd name="T10" fmla="*/ 37 w 171"/>
                <a:gd name="T11" fmla="*/ 84 h 152"/>
                <a:gd name="T12" fmla="*/ 35 w 171"/>
                <a:gd name="T13" fmla="*/ 111 h 152"/>
                <a:gd name="T14" fmla="*/ 77 w 171"/>
                <a:gd name="T15" fmla="*/ 97 h 152"/>
                <a:gd name="T16" fmla="*/ 72 w 171"/>
                <a:gd name="T17" fmla="*/ 129 h 152"/>
                <a:gd name="T18" fmla="*/ 99 w 171"/>
                <a:gd name="T19" fmla="*/ 112 h 152"/>
                <a:gd name="T20" fmla="*/ 111 w 171"/>
                <a:gd name="T21" fmla="*/ 118 h 152"/>
                <a:gd name="T22" fmla="*/ 142 w 171"/>
                <a:gd name="T23" fmla="*/ 144 h 152"/>
                <a:gd name="T24" fmla="*/ 166 w 171"/>
                <a:gd name="T25" fmla="*/ 120 h 15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52">
                  <a:moveTo>
                    <a:pt x="166" y="120"/>
                  </a:moveTo>
                  <a:cubicBezTo>
                    <a:pt x="146" y="103"/>
                    <a:pt x="115" y="109"/>
                    <a:pt x="90" y="66"/>
                  </a:cubicBezTo>
                  <a:cubicBezTo>
                    <a:pt x="87" y="61"/>
                    <a:pt x="90" y="57"/>
                    <a:pt x="105" y="48"/>
                  </a:cubicBezTo>
                  <a:cubicBezTo>
                    <a:pt x="117" y="40"/>
                    <a:pt x="94" y="0"/>
                    <a:pt x="81" y="34"/>
                  </a:cubicBezTo>
                  <a:cubicBezTo>
                    <a:pt x="63" y="79"/>
                    <a:pt x="38" y="1"/>
                    <a:pt x="20" y="29"/>
                  </a:cubicBezTo>
                  <a:cubicBezTo>
                    <a:pt x="0" y="60"/>
                    <a:pt x="84" y="57"/>
                    <a:pt x="37" y="84"/>
                  </a:cubicBezTo>
                  <a:cubicBezTo>
                    <a:pt x="26" y="91"/>
                    <a:pt x="17" y="103"/>
                    <a:pt x="35" y="111"/>
                  </a:cubicBezTo>
                  <a:cubicBezTo>
                    <a:pt x="52" y="119"/>
                    <a:pt x="71" y="68"/>
                    <a:pt x="77" y="97"/>
                  </a:cubicBezTo>
                  <a:cubicBezTo>
                    <a:pt x="79" y="107"/>
                    <a:pt x="46" y="117"/>
                    <a:pt x="72" y="129"/>
                  </a:cubicBezTo>
                  <a:cubicBezTo>
                    <a:pt x="84" y="135"/>
                    <a:pt x="88" y="111"/>
                    <a:pt x="99" y="112"/>
                  </a:cubicBezTo>
                  <a:cubicBezTo>
                    <a:pt x="102" y="112"/>
                    <a:pt x="109" y="115"/>
                    <a:pt x="111" y="118"/>
                  </a:cubicBezTo>
                  <a:cubicBezTo>
                    <a:pt x="117" y="125"/>
                    <a:pt x="130" y="138"/>
                    <a:pt x="142" y="144"/>
                  </a:cubicBezTo>
                  <a:cubicBezTo>
                    <a:pt x="159" y="152"/>
                    <a:pt x="171" y="129"/>
                    <a:pt x="166" y="120"/>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32"/>
            <p:cNvSpPr/>
            <p:nvPr/>
          </p:nvSpPr>
          <p:spPr bwMode="auto">
            <a:xfrm>
              <a:off x="1474788" y="1944688"/>
              <a:ext cx="314325" cy="258763"/>
            </a:xfrm>
            <a:custGeom>
              <a:gdLst>
                <a:gd name="T0" fmla="*/ 76 w 84"/>
                <a:gd name="T1" fmla="*/ 32 h 69"/>
                <a:gd name="T2" fmla="*/ 3 w 84"/>
                <a:gd name="T3" fmla="*/ 24 h 69"/>
                <a:gd name="T4" fmla="*/ 1 w 84"/>
                <a:gd name="T5" fmla="*/ 30 h 69"/>
                <a:gd name="T6" fmla="*/ 76 w 84"/>
                <a:gd name="T7" fmla="*/ 32 h 69"/>
              </a:gdLst>
              <a:cxnLst>
                <a:cxn ang="0">
                  <a:pos x="T0" y="T1"/>
                </a:cxn>
                <a:cxn ang="0">
                  <a:pos x="T2" y="T3"/>
                </a:cxn>
                <a:cxn ang="0">
                  <a:pos x="T4" y="T5"/>
                </a:cxn>
                <a:cxn ang="0">
                  <a:pos x="T6" y="T7"/>
                </a:cxn>
              </a:cxnLst>
              <a:rect l="0" t="0" r="r" b="b"/>
              <a:pathLst>
                <a:path w="84" h="69">
                  <a:moveTo>
                    <a:pt x="76" y="32"/>
                  </a:moveTo>
                  <a:cubicBezTo>
                    <a:pt x="57" y="0"/>
                    <a:pt x="31" y="10"/>
                    <a:pt x="3" y="24"/>
                  </a:cubicBezTo>
                  <a:cubicBezTo>
                    <a:pt x="1" y="26"/>
                    <a:pt x="0" y="28"/>
                    <a:pt x="1" y="30"/>
                  </a:cubicBezTo>
                  <a:cubicBezTo>
                    <a:pt x="18" y="69"/>
                    <a:pt x="84" y="46"/>
                    <a:pt x="76" y="32"/>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33"/>
            <p:cNvSpPr/>
            <p:nvPr/>
          </p:nvSpPr>
          <p:spPr bwMode="auto">
            <a:xfrm>
              <a:off x="1546226" y="1766888"/>
              <a:ext cx="1370013" cy="1189038"/>
            </a:xfrm>
            <a:custGeom>
              <a:gdLst>
                <a:gd name="T0" fmla="*/ 57 w 365"/>
                <a:gd name="T1" fmla="*/ 130 h 317"/>
                <a:gd name="T2" fmla="*/ 62 w 365"/>
                <a:gd name="T3" fmla="*/ 218 h 317"/>
                <a:gd name="T4" fmla="*/ 63 w 365"/>
                <a:gd name="T5" fmla="*/ 219 h 317"/>
                <a:gd name="T6" fmla="*/ 146 w 365"/>
                <a:gd name="T7" fmla="*/ 306 h 317"/>
                <a:gd name="T8" fmla="*/ 204 w 365"/>
                <a:gd name="T9" fmla="*/ 288 h 317"/>
                <a:gd name="T10" fmla="*/ 245 w 365"/>
                <a:gd name="T11" fmla="*/ 289 h 317"/>
                <a:gd name="T12" fmla="*/ 322 w 365"/>
                <a:gd name="T13" fmla="*/ 149 h 317"/>
                <a:gd name="T14" fmla="*/ 234 w 365"/>
                <a:gd name="T15" fmla="*/ 72 h 317"/>
                <a:gd name="T16" fmla="*/ 135 w 365"/>
                <a:gd name="T17" fmla="*/ 11 h 317"/>
                <a:gd name="T18" fmla="*/ 67 w 365"/>
                <a:gd name="T19" fmla="*/ 51 h 317"/>
                <a:gd name="T20" fmla="*/ 57 w 365"/>
                <a:gd name="T21" fmla="*/ 130 h 3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17">
                  <a:moveTo>
                    <a:pt x="57" y="130"/>
                  </a:moveTo>
                  <a:cubicBezTo>
                    <a:pt x="15" y="146"/>
                    <a:pt x="0" y="198"/>
                    <a:pt x="62" y="218"/>
                  </a:cubicBezTo>
                  <a:cubicBezTo>
                    <a:pt x="62" y="219"/>
                    <a:pt x="63" y="219"/>
                    <a:pt x="63" y="219"/>
                  </a:cubicBezTo>
                  <a:cubicBezTo>
                    <a:pt x="92" y="235"/>
                    <a:pt x="122" y="295"/>
                    <a:pt x="146" y="306"/>
                  </a:cubicBezTo>
                  <a:cubicBezTo>
                    <a:pt x="168" y="317"/>
                    <a:pt x="196" y="312"/>
                    <a:pt x="204" y="288"/>
                  </a:cubicBezTo>
                  <a:cubicBezTo>
                    <a:pt x="218" y="290"/>
                    <a:pt x="232" y="291"/>
                    <a:pt x="245" y="289"/>
                  </a:cubicBezTo>
                  <a:cubicBezTo>
                    <a:pt x="365" y="273"/>
                    <a:pt x="352" y="162"/>
                    <a:pt x="322" y="149"/>
                  </a:cubicBezTo>
                  <a:cubicBezTo>
                    <a:pt x="239" y="110"/>
                    <a:pt x="244" y="142"/>
                    <a:pt x="234" y="72"/>
                  </a:cubicBezTo>
                  <a:cubicBezTo>
                    <a:pt x="229" y="38"/>
                    <a:pt x="197" y="0"/>
                    <a:pt x="135" y="11"/>
                  </a:cubicBezTo>
                  <a:cubicBezTo>
                    <a:pt x="97" y="18"/>
                    <a:pt x="77" y="33"/>
                    <a:pt x="67" y="51"/>
                  </a:cubicBezTo>
                  <a:cubicBezTo>
                    <a:pt x="55" y="72"/>
                    <a:pt x="53" y="101"/>
                    <a:pt x="57" y="130"/>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34"/>
            <p:cNvSpPr/>
            <p:nvPr/>
          </p:nvSpPr>
          <p:spPr bwMode="auto">
            <a:xfrm>
              <a:off x="2165351" y="1358900"/>
              <a:ext cx="390525" cy="547688"/>
            </a:xfrm>
            <a:custGeom>
              <a:gdLst>
                <a:gd name="T0" fmla="*/ 11 w 104"/>
                <a:gd name="T1" fmla="*/ 114 h 146"/>
                <a:gd name="T2" fmla="*/ 33 w 104"/>
                <a:gd name="T3" fmla="*/ 82 h 146"/>
                <a:gd name="T4" fmla="*/ 24 w 104"/>
                <a:gd name="T5" fmla="*/ 65 h 146"/>
                <a:gd name="T6" fmla="*/ 40 w 104"/>
                <a:gd name="T7" fmla="*/ 44 h 146"/>
                <a:gd name="T8" fmla="*/ 56 w 104"/>
                <a:gd name="T9" fmla="*/ 37 h 146"/>
                <a:gd name="T10" fmla="*/ 81 w 104"/>
                <a:gd name="T11" fmla="*/ 9 h 146"/>
                <a:gd name="T12" fmla="*/ 75 w 104"/>
                <a:gd name="T13" fmla="*/ 36 h 146"/>
                <a:gd name="T14" fmla="*/ 76 w 104"/>
                <a:gd name="T15" fmla="*/ 40 h 146"/>
                <a:gd name="T16" fmla="*/ 89 w 104"/>
                <a:gd name="T17" fmla="*/ 40 h 146"/>
                <a:gd name="T18" fmla="*/ 95 w 104"/>
                <a:gd name="T19" fmla="*/ 62 h 146"/>
                <a:gd name="T20" fmla="*/ 74 w 104"/>
                <a:gd name="T21" fmla="*/ 59 h 146"/>
                <a:gd name="T22" fmla="*/ 63 w 104"/>
                <a:gd name="T23" fmla="*/ 71 h 146"/>
                <a:gd name="T24" fmla="*/ 82 w 104"/>
                <a:gd name="T25" fmla="*/ 97 h 146"/>
                <a:gd name="T26" fmla="*/ 68 w 104"/>
                <a:gd name="T27" fmla="*/ 105 h 146"/>
                <a:gd name="T28" fmla="*/ 53 w 104"/>
                <a:gd name="T29" fmla="*/ 101 h 146"/>
                <a:gd name="T30" fmla="*/ 18 w 104"/>
                <a:gd name="T31" fmla="*/ 139 h 146"/>
                <a:gd name="T32" fmla="*/ 11 w 104"/>
                <a:gd name="T33" fmla="*/ 142 h 146"/>
                <a:gd name="T34" fmla="*/ 11 w 104"/>
                <a:gd name="T35" fmla="*/ 114 h 1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46">
                  <a:moveTo>
                    <a:pt x="11" y="114"/>
                  </a:moveTo>
                  <a:cubicBezTo>
                    <a:pt x="23" y="106"/>
                    <a:pt x="30" y="99"/>
                    <a:pt x="33" y="82"/>
                  </a:cubicBezTo>
                  <a:cubicBezTo>
                    <a:pt x="36" y="68"/>
                    <a:pt x="34" y="80"/>
                    <a:pt x="24" y="65"/>
                  </a:cubicBezTo>
                  <a:cubicBezTo>
                    <a:pt x="7" y="42"/>
                    <a:pt x="32" y="33"/>
                    <a:pt x="40" y="44"/>
                  </a:cubicBezTo>
                  <a:cubicBezTo>
                    <a:pt x="44" y="52"/>
                    <a:pt x="51" y="55"/>
                    <a:pt x="56" y="37"/>
                  </a:cubicBezTo>
                  <a:cubicBezTo>
                    <a:pt x="60" y="21"/>
                    <a:pt x="63" y="0"/>
                    <a:pt x="81" y="9"/>
                  </a:cubicBezTo>
                  <a:cubicBezTo>
                    <a:pt x="87" y="12"/>
                    <a:pt x="86" y="28"/>
                    <a:pt x="75" y="36"/>
                  </a:cubicBezTo>
                  <a:cubicBezTo>
                    <a:pt x="73" y="38"/>
                    <a:pt x="74" y="40"/>
                    <a:pt x="76" y="40"/>
                  </a:cubicBezTo>
                  <a:cubicBezTo>
                    <a:pt x="79" y="40"/>
                    <a:pt x="85" y="39"/>
                    <a:pt x="89" y="40"/>
                  </a:cubicBezTo>
                  <a:cubicBezTo>
                    <a:pt x="98" y="42"/>
                    <a:pt x="104" y="51"/>
                    <a:pt x="95" y="62"/>
                  </a:cubicBezTo>
                  <a:cubicBezTo>
                    <a:pt x="90" y="69"/>
                    <a:pt x="80" y="59"/>
                    <a:pt x="74" y="59"/>
                  </a:cubicBezTo>
                  <a:cubicBezTo>
                    <a:pt x="71" y="58"/>
                    <a:pt x="66" y="65"/>
                    <a:pt x="63" y="71"/>
                  </a:cubicBezTo>
                  <a:cubicBezTo>
                    <a:pt x="54" y="87"/>
                    <a:pt x="86" y="69"/>
                    <a:pt x="82" y="97"/>
                  </a:cubicBezTo>
                  <a:cubicBezTo>
                    <a:pt x="81" y="104"/>
                    <a:pt x="75" y="106"/>
                    <a:pt x="68" y="105"/>
                  </a:cubicBezTo>
                  <a:cubicBezTo>
                    <a:pt x="61" y="104"/>
                    <a:pt x="55" y="99"/>
                    <a:pt x="53" y="101"/>
                  </a:cubicBezTo>
                  <a:cubicBezTo>
                    <a:pt x="41" y="111"/>
                    <a:pt x="46" y="121"/>
                    <a:pt x="18" y="139"/>
                  </a:cubicBezTo>
                  <a:cubicBezTo>
                    <a:pt x="17" y="140"/>
                    <a:pt x="13" y="142"/>
                    <a:pt x="11" y="142"/>
                  </a:cubicBezTo>
                  <a:cubicBezTo>
                    <a:pt x="0" y="146"/>
                    <a:pt x="0" y="121"/>
                    <a:pt x="11" y="114"/>
                  </a:cubicBezTo>
                  <a:close/>
                </a:path>
              </a:pathLst>
            </a:custGeom>
            <a:solidFill>
              <a:srgbClr val="C5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35"/>
            <p:cNvSpPr/>
            <p:nvPr/>
          </p:nvSpPr>
          <p:spPr bwMode="auto">
            <a:xfrm>
              <a:off x="2368551" y="2041525"/>
              <a:ext cx="288925" cy="333375"/>
            </a:xfrm>
            <a:custGeom>
              <a:gdLst>
                <a:gd name="T0" fmla="*/ 0 w 77"/>
                <a:gd name="T1" fmla="*/ 26 h 89"/>
                <a:gd name="T2" fmla="*/ 66 w 77"/>
                <a:gd name="T3" fmla="*/ 72 h 89"/>
                <a:gd name="T4" fmla="*/ 57 w 77"/>
                <a:gd name="T5" fmla="*/ 89 h 89"/>
                <a:gd name="T6" fmla="*/ 0 w 77"/>
                <a:gd name="T7" fmla="*/ 26 h 89"/>
              </a:gdLst>
              <a:cxnLst>
                <a:cxn ang="0">
                  <a:pos x="T0" y="T1"/>
                </a:cxn>
                <a:cxn ang="0">
                  <a:pos x="T2" y="T3"/>
                </a:cxn>
                <a:cxn ang="0">
                  <a:pos x="T4" y="T5"/>
                </a:cxn>
                <a:cxn ang="0">
                  <a:pos x="T6" y="T7"/>
                </a:cxn>
              </a:cxnLst>
              <a:rect l="0" t="0" r="r" b="b"/>
              <a:pathLst>
                <a:path w="77" h="89">
                  <a:moveTo>
                    <a:pt x="0" y="26"/>
                  </a:moveTo>
                  <a:cubicBezTo>
                    <a:pt x="39" y="0"/>
                    <a:pt x="77" y="40"/>
                    <a:pt x="66" y="72"/>
                  </a:cubicBezTo>
                  <a:cubicBezTo>
                    <a:pt x="63" y="79"/>
                    <a:pt x="61" y="83"/>
                    <a:pt x="57" y="89"/>
                  </a:cubicBezTo>
                  <a:lnTo>
                    <a:pt x="0" y="26"/>
                  </a:ln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36"/>
            <p:cNvSpPr/>
            <p:nvPr/>
          </p:nvSpPr>
          <p:spPr bwMode="auto">
            <a:xfrm>
              <a:off x="2355851" y="2176463"/>
              <a:ext cx="255588" cy="434975"/>
            </a:xfrm>
            <a:custGeom>
              <a:gdLst>
                <a:gd name="T0" fmla="*/ 0 w 68"/>
                <a:gd name="T1" fmla="*/ 116 h 116"/>
                <a:gd name="T2" fmla="*/ 44 w 68"/>
                <a:gd name="T3" fmla="*/ 14 h 116"/>
                <a:gd name="T4" fmla="*/ 58 w 68"/>
                <a:gd name="T5" fmla="*/ 7 h 116"/>
                <a:gd name="T6" fmla="*/ 44 w 68"/>
                <a:gd name="T7" fmla="*/ 6 h 116"/>
                <a:gd name="T8" fmla="*/ 37 w 68"/>
                <a:gd name="T9" fmla="*/ 11 h 116"/>
                <a:gd name="T10" fmla="*/ 14 w 68"/>
                <a:gd name="T11" fmla="*/ 69 h 116"/>
                <a:gd name="T12" fmla="*/ 0 w 68"/>
                <a:gd name="T13" fmla="*/ 116 h 116"/>
              </a:gdLst>
              <a:cxnLst>
                <a:cxn ang="0">
                  <a:pos x="T0" y="T1"/>
                </a:cxn>
                <a:cxn ang="0">
                  <a:pos x="T2" y="T3"/>
                </a:cxn>
                <a:cxn ang="0">
                  <a:pos x="T4" y="T5"/>
                </a:cxn>
                <a:cxn ang="0">
                  <a:pos x="T6" y="T7"/>
                </a:cxn>
                <a:cxn ang="0">
                  <a:pos x="T8" y="T9"/>
                </a:cxn>
                <a:cxn ang="0">
                  <a:pos x="T10" y="T11"/>
                </a:cxn>
                <a:cxn ang="0">
                  <a:pos x="T12" y="T13"/>
                </a:cxn>
              </a:cxnLst>
              <a:rect l="0" t="0" r="r" b="b"/>
              <a:pathLst>
                <a:path w="68" h="115">
                  <a:moveTo>
                    <a:pt x="0" y="116"/>
                  </a:moveTo>
                  <a:cubicBezTo>
                    <a:pt x="13" y="84"/>
                    <a:pt x="36" y="55"/>
                    <a:pt x="44" y="14"/>
                  </a:cubicBezTo>
                  <a:cubicBezTo>
                    <a:pt x="44" y="13"/>
                    <a:pt x="68" y="9"/>
                    <a:pt x="58" y="7"/>
                  </a:cubicBezTo>
                  <a:cubicBezTo>
                    <a:pt x="56" y="6"/>
                    <a:pt x="50" y="7"/>
                    <a:pt x="44" y="6"/>
                  </a:cubicBezTo>
                  <a:cubicBezTo>
                    <a:pt x="29" y="4"/>
                    <a:pt x="13" y="0"/>
                    <a:pt x="37" y="11"/>
                  </a:cubicBezTo>
                  <a:cubicBezTo>
                    <a:pt x="46" y="15"/>
                    <a:pt x="24" y="51"/>
                    <a:pt x="14" y="69"/>
                  </a:cubicBezTo>
                  <a:cubicBezTo>
                    <a:pt x="7" y="82"/>
                    <a:pt x="4" y="101"/>
                    <a:pt x="0" y="116"/>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37"/>
            <p:cNvSpPr/>
            <p:nvPr/>
          </p:nvSpPr>
          <p:spPr bwMode="auto">
            <a:xfrm>
              <a:off x="1763713" y="2462213"/>
              <a:ext cx="611188" cy="501650"/>
            </a:xfrm>
            <a:custGeom>
              <a:gdLst>
                <a:gd name="T0" fmla="*/ 157 w 163"/>
                <a:gd name="T1" fmla="*/ 78 h 134"/>
                <a:gd name="T2" fmla="*/ 29 w 163"/>
                <a:gd name="T3" fmla="*/ 0 h 134"/>
                <a:gd name="T4" fmla="*/ 15 w 163"/>
                <a:gd name="T5" fmla="*/ 34 h 134"/>
                <a:gd name="T6" fmla="*/ 98 w 163"/>
                <a:gd name="T7" fmla="*/ 121 h 134"/>
                <a:gd name="T8" fmla="*/ 157 w 163"/>
                <a:gd name="T9" fmla="*/ 78 h 134"/>
              </a:gdLst>
              <a:cxnLst>
                <a:cxn ang="0">
                  <a:pos x="T0" y="T1"/>
                </a:cxn>
                <a:cxn ang="0">
                  <a:pos x="T2" y="T3"/>
                </a:cxn>
                <a:cxn ang="0">
                  <a:pos x="T4" y="T5"/>
                </a:cxn>
                <a:cxn ang="0">
                  <a:pos x="T6" y="T7"/>
                </a:cxn>
                <a:cxn ang="0">
                  <a:pos x="T8" y="T9"/>
                </a:cxn>
              </a:cxnLst>
              <a:rect l="0" t="0" r="r" b="b"/>
              <a:pathLst>
                <a:path w="163" h="134">
                  <a:moveTo>
                    <a:pt x="157" y="78"/>
                  </a:moveTo>
                  <a:cubicBezTo>
                    <a:pt x="29" y="0"/>
                    <a:pt x="29" y="0"/>
                    <a:pt x="29" y="0"/>
                  </a:cubicBezTo>
                  <a:cubicBezTo>
                    <a:pt x="29" y="12"/>
                    <a:pt x="0" y="26"/>
                    <a:pt x="15" y="34"/>
                  </a:cubicBezTo>
                  <a:cubicBezTo>
                    <a:pt x="43" y="50"/>
                    <a:pt x="74" y="110"/>
                    <a:pt x="98" y="121"/>
                  </a:cubicBezTo>
                  <a:cubicBezTo>
                    <a:pt x="126" y="134"/>
                    <a:pt x="163" y="123"/>
                    <a:pt x="157" y="78"/>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38"/>
            <p:cNvSpPr/>
            <p:nvPr/>
          </p:nvSpPr>
          <p:spPr bwMode="auto">
            <a:xfrm>
              <a:off x="1801813" y="2457450"/>
              <a:ext cx="554038" cy="481013"/>
            </a:xfrm>
            <a:custGeom>
              <a:gdLst>
                <a:gd name="T0" fmla="*/ 147 w 148"/>
                <a:gd name="T1" fmla="*/ 79 h 128"/>
                <a:gd name="T2" fmla="*/ 147 w 148"/>
                <a:gd name="T3" fmla="*/ 79 h 128"/>
                <a:gd name="T4" fmla="*/ 19 w 148"/>
                <a:gd name="T5" fmla="*/ 0 h 128"/>
                <a:gd name="T6" fmla="*/ 19 w 148"/>
                <a:gd name="T7" fmla="*/ 1 h 128"/>
                <a:gd name="T8" fmla="*/ 19 w 148"/>
                <a:gd name="T9" fmla="*/ 1 h 128"/>
                <a:gd name="T10" fmla="*/ 10 w 148"/>
                <a:gd name="T11" fmla="*/ 16 h 128"/>
                <a:gd name="T12" fmla="*/ 3 w 148"/>
                <a:gd name="T13" fmla="*/ 23 h 128"/>
                <a:gd name="T14" fmla="*/ 0 w 148"/>
                <a:gd name="T15" fmla="*/ 30 h 128"/>
                <a:gd name="T16" fmla="*/ 5 w 148"/>
                <a:gd name="T17" fmla="*/ 36 h 128"/>
                <a:gd name="T18" fmla="*/ 47 w 148"/>
                <a:gd name="T19" fmla="*/ 80 h 128"/>
                <a:gd name="T20" fmla="*/ 88 w 148"/>
                <a:gd name="T21" fmla="*/ 123 h 128"/>
                <a:gd name="T22" fmla="*/ 110 w 148"/>
                <a:gd name="T23" fmla="*/ 128 h 128"/>
                <a:gd name="T24" fmla="*/ 137 w 148"/>
                <a:gd name="T25" fmla="*/ 118 h 128"/>
                <a:gd name="T26" fmla="*/ 148 w 148"/>
                <a:gd name="T27" fmla="*/ 89 h 128"/>
                <a:gd name="T28" fmla="*/ 147 w 148"/>
                <a:gd name="T29" fmla="*/ 79 h 128"/>
                <a:gd name="T30" fmla="*/ 147 w 148"/>
                <a:gd name="T31" fmla="*/ 79 h 128"/>
                <a:gd name="T32" fmla="*/ 147 w 148"/>
                <a:gd name="T33" fmla="*/ 79 h 128"/>
                <a:gd name="T34" fmla="*/ 147 w 148"/>
                <a:gd name="T35" fmla="*/ 79 h 128"/>
                <a:gd name="T36" fmla="*/ 146 w 148"/>
                <a:gd name="T37" fmla="*/ 80 h 128"/>
                <a:gd name="T38" fmla="*/ 147 w 148"/>
                <a:gd name="T39" fmla="*/ 89 h 128"/>
                <a:gd name="T40" fmla="*/ 136 w 148"/>
                <a:gd name="T41" fmla="*/ 118 h 128"/>
                <a:gd name="T42" fmla="*/ 110 w 148"/>
                <a:gd name="T43" fmla="*/ 127 h 128"/>
                <a:gd name="T44" fmla="*/ 88 w 148"/>
                <a:gd name="T45" fmla="*/ 122 h 128"/>
                <a:gd name="T46" fmla="*/ 48 w 148"/>
                <a:gd name="T47" fmla="*/ 80 h 128"/>
                <a:gd name="T48" fmla="*/ 5 w 148"/>
                <a:gd name="T49" fmla="*/ 35 h 128"/>
                <a:gd name="T50" fmla="*/ 1 w 148"/>
                <a:gd name="T51" fmla="*/ 30 h 128"/>
                <a:gd name="T52" fmla="*/ 4 w 148"/>
                <a:gd name="T53" fmla="*/ 24 h 128"/>
                <a:gd name="T54" fmla="*/ 14 w 148"/>
                <a:gd name="T55" fmla="*/ 13 h 128"/>
                <a:gd name="T56" fmla="*/ 20 w 148"/>
                <a:gd name="T57" fmla="*/ 1 h 128"/>
                <a:gd name="T58" fmla="*/ 20 w 148"/>
                <a:gd name="T59" fmla="*/ 1 h 128"/>
                <a:gd name="T60" fmla="*/ 19 w 148"/>
                <a:gd name="T61" fmla="*/ 1 h 128"/>
                <a:gd name="T62" fmla="*/ 19 w 148"/>
                <a:gd name="T63" fmla="*/ 1 h 128"/>
                <a:gd name="T64" fmla="*/ 146 w 148"/>
                <a:gd name="T65" fmla="*/ 80 h 128"/>
                <a:gd name="T66" fmla="*/ 147 w 148"/>
                <a:gd name="T67" fmla="*/ 79 h 128"/>
                <a:gd name="T68" fmla="*/ 146 w 148"/>
                <a:gd name="T69" fmla="*/ 80 h 128"/>
                <a:gd name="T70" fmla="*/ 147 w 148"/>
                <a:gd name="T71" fmla="*/ 79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28">
                  <a:moveTo>
                    <a:pt x="147" y="79"/>
                  </a:moveTo>
                  <a:cubicBezTo>
                    <a:pt x="147" y="79"/>
                    <a:pt x="147" y="79"/>
                    <a:pt x="147" y="79"/>
                  </a:cubicBezTo>
                  <a:cubicBezTo>
                    <a:pt x="19" y="0"/>
                    <a:pt x="19" y="0"/>
                    <a:pt x="19" y="0"/>
                  </a:cubicBezTo>
                  <a:cubicBezTo>
                    <a:pt x="19" y="1"/>
                    <a:pt x="19" y="1"/>
                    <a:pt x="19" y="1"/>
                  </a:cubicBezTo>
                  <a:cubicBezTo>
                    <a:pt x="19" y="1"/>
                    <a:pt x="19" y="1"/>
                    <a:pt x="19" y="1"/>
                  </a:cubicBezTo>
                  <a:cubicBezTo>
                    <a:pt x="19" y="6"/>
                    <a:pt x="14" y="11"/>
                    <a:pt x="10" y="16"/>
                  </a:cubicBezTo>
                  <a:cubicBezTo>
                    <a:pt x="7" y="18"/>
                    <a:pt x="5" y="21"/>
                    <a:pt x="3" y="23"/>
                  </a:cubicBezTo>
                  <a:cubicBezTo>
                    <a:pt x="1" y="25"/>
                    <a:pt x="0" y="27"/>
                    <a:pt x="0" y="30"/>
                  </a:cubicBezTo>
                  <a:cubicBezTo>
                    <a:pt x="0" y="32"/>
                    <a:pt x="1" y="34"/>
                    <a:pt x="5" y="36"/>
                  </a:cubicBezTo>
                  <a:cubicBezTo>
                    <a:pt x="19" y="43"/>
                    <a:pt x="33" y="62"/>
                    <a:pt x="47" y="80"/>
                  </a:cubicBezTo>
                  <a:cubicBezTo>
                    <a:pt x="62" y="99"/>
                    <a:pt x="75" y="117"/>
                    <a:pt x="88" y="123"/>
                  </a:cubicBezTo>
                  <a:cubicBezTo>
                    <a:pt x="95" y="126"/>
                    <a:pt x="103" y="128"/>
                    <a:pt x="110" y="128"/>
                  </a:cubicBezTo>
                  <a:cubicBezTo>
                    <a:pt x="120" y="128"/>
                    <a:pt x="130" y="125"/>
                    <a:pt x="137" y="118"/>
                  </a:cubicBezTo>
                  <a:cubicBezTo>
                    <a:pt x="144" y="112"/>
                    <a:pt x="148" y="102"/>
                    <a:pt x="148" y="89"/>
                  </a:cubicBezTo>
                  <a:cubicBezTo>
                    <a:pt x="148" y="86"/>
                    <a:pt x="148" y="83"/>
                    <a:pt x="147" y="79"/>
                  </a:cubicBezTo>
                  <a:cubicBezTo>
                    <a:pt x="147" y="79"/>
                    <a:pt x="147" y="79"/>
                    <a:pt x="147" y="79"/>
                  </a:cubicBezTo>
                  <a:cubicBezTo>
                    <a:pt x="147" y="79"/>
                    <a:pt x="147" y="79"/>
                    <a:pt x="147" y="79"/>
                  </a:cubicBezTo>
                  <a:cubicBezTo>
                    <a:pt x="147" y="79"/>
                    <a:pt x="147" y="79"/>
                    <a:pt x="147" y="79"/>
                  </a:cubicBezTo>
                  <a:cubicBezTo>
                    <a:pt x="146" y="80"/>
                    <a:pt x="146" y="80"/>
                    <a:pt x="146" y="80"/>
                  </a:cubicBezTo>
                  <a:cubicBezTo>
                    <a:pt x="147" y="83"/>
                    <a:pt x="147" y="86"/>
                    <a:pt x="147" y="89"/>
                  </a:cubicBezTo>
                  <a:cubicBezTo>
                    <a:pt x="147" y="102"/>
                    <a:pt x="143" y="111"/>
                    <a:pt x="136" y="118"/>
                  </a:cubicBezTo>
                  <a:cubicBezTo>
                    <a:pt x="129" y="124"/>
                    <a:pt x="120" y="127"/>
                    <a:pt x="110" y="127"/>
                  </a:cubicBezTo>
                  <a:cubicBezTo>
                    <a:pt x="103" y="127"/>
                    <a:pt x="95" y="125"/>
                    <a:pt x="88" y="122"/>
                  </a:cubicBezTo>
                  <a:cubicBezTo>
                    <a:pt x="76" y="116"/>
                    <a:pt x="63" y="98"/>
                    <a:pt x="48" y="80"/>
                  </a:cubicBezTo>
                  <a:cubicBezTo>
                    <a:pt x="34" y="61"/>
                    <a:pt x="19" y="42"/>
                    <a:pt x="5" y="35"/>
                  </a:cubicBezTo>
                  <a:cubicBezTo>
                    <a:pt x="2" y="33"/>
                    <a:pt x="1" y="31"/>
                    <a:pt x="1" y="30"/>
                  </a:cubicBezTo>
                  <a:cubicBezTo>
                    <a:pt x="1" y="28"/>
                    <a:pt x="2" y="26"/>
                    <a:pt x="4" y="24"/>
                  </a:cubicBezTo>
                  <a:cubicBezTo>
                    <a:pt x="7" y="20"/>
                    <a:pt x="11" y="16"/>
                    <a:pt x="14" y="13"/>
                  </a:cubicBezTo>
                  <a:cubicBezTo>
                    <a:pt x="17" y="9"/>
                    <a:pt x="20" y="5"/>
                    <a:pt x="20" y="1"/>
                  </a:cubicBezTo>
                  <a:cubicBezTo>
                    <a:pt x="20" y="1"/>
                    <a:pt x="20" y="1"/>
                    <a:pt x="20" y="1"/>
                  </a:cubicBezTo>
                  <a:cubicBezTo>
                    <a:pt x="19" y="1"/>
                    <a:pt x="19" y="1"/>
                    <a:pt x="19" y="1"/>
                  </a:cubicBezTo>
                  <a:cubicBezTo>
                    <a:pt x="19" y="1"/>
                    <a:pt x="19" y="1"/>
                    <a:pt x="19" y="1"/>
                  </a:cubicBezTo>
                  <a:cubicBezTo>
                    <a:pt x="146" y="80"/>
                    <a:pt x="146" y="80"/>
                    <a:pt x="146" y="80"/>
                  </a:cubicBezTo>
                  <a:cubicBezTo>
                    <a:pt x="147" y="79"/>
                    <a:pt x="147" y="79"/>
                    <a:pt x="147" y="79"/>
                  </a:cubicBezTo>
                  <a:cubicBezTo>
                    <a:pt x="146" y="80"/>
                    <a:pt x="146" y="80"/>
                    <a:pt x="146" y="80"/>
                  </a:cubicBezTo>
                  <a:lnTo>
                    <a:pt x="147" y="79"/>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39"/>
            <p:cNvSpPr/>
            <p:nvPr/>
          </p:nvSpPr>
          <p:spPr bwMode="auto">
            <a:xfrm>
              <a:off x="1939926" y="2540000"/>
              <a:ext cx="374650" cy="346075"/>
            </a:xfrm>
            <a:custGeom>
              <a:gdLst>
                <a:gd name="T0" fmla="*/ 96 w 100"/>
                <a:gd name="T1" fmla="*/ 59 h 92"/>
                <a:gd name="T2" fmla="*/ 0 w 100"/>
                <a:gd name="T3" fmla="*/ 0 h 92"/>
                <a:gd name="T4" fmla="*/ 54 w 100"/>
                <a:gd name="T5" fmla="*/ 82 h 92"/>
                <a:gd name="T6" fmla="*/ 96 w 100"/>
                <a:gd name="T7" fmla="*/ 59 h 92"/>
              </a:gdLst>
              <a:cxnLst>
                <a:cxn ang="0">
                  <a:pos x="T0" y="T1"/>
                </a:cxn>
                <a:cxn ang="0">
                  <a:pos x="T2" y="T3"/>
                </a:cxn>
                <a:cxn ang="0">
                  <a:pos x="T4" y="T5"/>
                </a:cxn>
                <a:cxn ang="0">
                  <a:pos x="T6" y="T7"/>
                </a:cxn>
              </a:cxnLst>
              <a:rect l="0" t="0" r="r" b="b"/>
              <a:pathLst>
                <a:path w="100" h="92">
                  <a:moveTo>
                    <a:pt x="96" y="59"/>
                  </a:moveTo>
                  <a:cubicBezTo>
                    <a:pt x="0" y="0"/>
                    <a:pt x="0" y="0"/>
                    <a:pt x="0" y="0"/>
                  </a:cubicBezTo>
                  <a:cubicBezTo>
                    <a:pt x="3" y="23"/>
                    <a:pt x="28" y="69"/>
                    <a:pt x="54" y="82"/>
                  </a:cubicBezTo>
                  <a:cubicBezTo>
                    <a:pt x="73" y="91"/>
                    <a:pt x="100" y="92"/>
                    <a:pt x="96" y="59"/>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40"/>
            <p:cNvSpPr/>
            <p:nvPr/>
          </p:nvSpPr>
          <p:spPr bwMode="auto">
            <a:xfrm>
              <a:off x="2262188" y="1639888"/>
              <a:ext cx="484188" cy="481013"/>
            </a:xfrm>
            <a:custGeom>
              <a:gdLst>
                <a:gd name="T0" fmla="*/ 23 w 129"/>
                <a:gd name="T1" fmla="*/ 106 h 128"/>
                <a:gd name="T2" fmla="*/ 127 w 129"/>
                <a:gd name="T3" fmla="*/ 43 h 128"/>
                <a:gd name="T4" fmla="*/ 125 w 129"/>
                <a:gd name="T5" fmla="*/ 33 h 128"/>
                <a:gd name="T6" fmla="*/ 23 w 129"/>
                <a:gd name="T7" fmla="*/ 106 h 128"/>
              </a:gdLst>
              <a:cxnLst>
                <a:cxn ang="0">
                  <a:pos x="T0" y="T1"/>
                </a:cxn>
                <a:cxn ang="0">
                  <a:pos x="T2" y="T3"/>
                </a:cxn>
                <a:cxn ang="0">
                  <a:pos x="T4" y="T5"/>
                </a:cxn>
                <a:cxn ang="0">
                  <a:pos x="T6" y="T7"/>
                </a:cxn>
              </a:cxnLst>
              <a:rect l="0" t="0" r="r" b="b"/>
              <a:pathLst>
                <a:path w="129" h="128">
                  <a:moveTo>
                    <a:pt x="23" y="106"/>
                  </a:moveTo>
                  <a:cubicBezTo>
                    <a:pt x="78" y="128"/>
                    <a:pt x="104" y="89"/>
                    <a:pt x="127" y="43"/>
                  </a:cubicBezTo>
                  <a:cubicBezTo>
                    <a:pt x="129" y="38"/>
                    <a:pt x="128" y="35"/>
                    <a:pt x="125" y="33"/>
                  </a:cubicBezTo>
                  <a:cubicBezTo>
                    <a:pt x="67" y="0"/>
                    <a:pt x="0" y="97"/>
                    <a:pt x="23" y="106"/>
                  </a:cubicBezTo>
                  <a:close/>
                </a:path>
              </a:pathLst>
            </a:custGeom>
            <a:solidFill>
              <a:srgbClr val="E0B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41"/>
            <p:cNvSpPr/>
            <p:nvPr/>
          </p:nvSpPr>
          <p:spPr bwMode="auto">
            <a:xfrm>
              <a:off x="2259013" y="1625600"/>
              <a:ext cx="487363" cy="479425"/>
            </a:xfrm>
            <a:custGeom>
              <a:gdLst>
                <a:gd name="T0" fmla="*/ 23 w 130"/>
                <a:gd name="T1" fmla="*/ 103 h 128"/>
                <a:gd name="T2" fmla="*/ 128 w 130"/>
                <a:gd name="T3" fmla="*/ 47 h 128"/>
                <a:gd name="T4" fmla="*/ 126 w 130"/>
                <a:gd name="T5" fmla="*/ 37 h 128"/>
                <a:gd name="T6" fmla="*/ 23 w 130"/>
                <a:gd name="T7" fmla="*/ 103 h 128"/>
              </a:gdLst>
              <a:cxnLst>
                <a:cxn ang="0">
                  <a:pos x="T0" y="T1"/>
                </a:cxn>
                <a:cxn ang="0">
                  <a:pos x="T2" y="T3"/>
                </a:cxn>
                <a:cxn ang="0">
                  <a:pos x="T4" y="T5"/>
                </a:cxn>
                <a:cxn ang="0">
                  <a:pos x="T6" y="T7"/>
                </a:cxn>
              </a:cxnLst>
              <a:rect l="0" t="0" r="r" b="b"/>
              <a:pathLst>
                <a:path w="130" h="128">
                  <a:moveTo>
                    <a:pt x="23" y="103"/>
                  </a:moveTo>
                  <a:cubicBezTo>
                    <a:pt x="79" y="128"/>
                    <a:pt x="105" y="91"/>
                    <a:pt x="128" y="47"/>
                  </a:cubicBezTo>
                  <a:cubicBezTo>
                    <a:pt x="130" y="42"/>
                    <a:pt x="129" y="39"/>
                    <a:pt x="126" y="37"/>
                  </a:cubicBezTo>
                  <a:cubicBezTo>
                    <a:pt x="67" y="0"/>
                    <a:pt x="0" y="93"/>
                    <a:pt x="23" y="103"/>
                  </a:cubicBezTo>
                  <a:close/>
                </a:path>
              </a:pathLst>
            </a:custGeom>
            <a:solidFill>
              <a:srgbClr val="C38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42"/>
            <p:cNvSpPr/>
            <p:nvPr/>
          </p:nvSpPr>
          <p:spPr bwMode="auto">
            <a:xfrm>
              <a:off x="2352676" y="1749425"/>
              <a:ext cx="274638" cy="269875"/>
            </a:xfrm>
            <a:custGeom>
              <a:gdLst>
                <a:gd name="T0" fmla="*/ 13 w 73"/>
                <a:gd name="T1" fmla="*/ 58 h 72"/>
                <a:gd name="T2" fmla="*/ 72 w 73"/>
                <a:gd name="T3" fmla="*/ 26 h 72"/>
                <a:gd name="T4" fmla="*/ 70 w 73"/>
                <a:gd name="T5" fmla="*/ 21 h 72"/>
                <a:gd name="T6" fmla="*/ 13 w 73"/>
                <a:gd name="T7" fmla="*/ 58 h 72"/>
              </a:gdLst>
              <a:cxnLst>
                <a:cxn ang="0">
                  <a:pos x="T0" y="T1"/>
                </a:cxn>
                <a:cxn ang="0">
                  <a:pos x="T2" y="T3"/>
                </a:cxn>
                <a:cxn ang="0">
                  <a:pos x="T4" y="T5"/>
                </a:cxn>
                <a:cxn ang="0">
                  <a:pos x="T6" y="T7"/>
                </a:cxn>
              </a:cxnLst>
              <a:rect l="0" t="0" r="r" b="b"/>
              <a:pathLst>
                <a:path w="73" h="72">
                  <a:moveTo>
                    <a:pt x="13" y="58"/>
                  </a:moveTo>
                  <a:cubicBezTo>
                    <a:pt x="44" y="72"/>
                    <a:pt x="59" y="51"/>
                    <a:pt x="72" y="26"/>
                  </a:cubicBezTo>
                  <a:cubicBezTo>
                    <a:pt x="73" y="24"/>
                    <a:pt x="72" y="22"/>
                    <a:pt x="70" y="21"/>
                  </a:cubicBezTo>
                  <a:cubicBezTo>
                    <a:pt x="38" y="0"/>
                    <a:pt x="0" y="52"/>
                    <a:pt x="13" y="58"/>
                  </a:cubicBezTo>
                  <a:close/>
                </a:path>
              </a:pathLst>
            </a:custGeom>
            <a:solidFill>
              <a:srgbClr val="AA6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43"/>
            <p:cNvSpPr/>
            <p:nvPr/>
          </p:nvSpPr>
          <p:spPr bwMode="auto">
            <a:xfrm>
              <a:off x="1778001" y="1752600"/>
              <a:ext cx="1182688" cy="1136650"/>
            </a:xfrm>
            <a:custGeom>
              <a:gdLst>
                <a:gd name="T0" fmla="*/ 26 w 315"/>
                <a:gd name="T1" fmla="*/ 51 h 303"/>
                <a:gd name="T2" fmla="*/ 94 w 315"/>
                <a:gd name="T3" fmla="*/ 11 h 303"/>
                <a:gd name="T4" fmla="*/ 192 w 315"/>
                <a:gd name="T5" fmla="*/ 72 h 303"/>
                <a:gd name="T6" fmla="*/ 277 w 315"/>
                <a:gd name="T7" fmla="*/ 148 h 303"/>
                <a:gd name="T8" fmla="*/ 195 w 315"/>
                <a:gd name="T9" fmla="*/ 296 h 303"/>
                <a:gd name="T10" fmla="*/ 48 w 315"/>
                <a:gd name="T11" fmla="*/ 215 h 303"/>
                <a:gd name="T12" fmla="*/ 26 w 315"/>
                <a:gd name="T13" fmla="*/ 51 h 303"/>
              </a:gdLst>
              <a:cxnLst>
                <a:cxn ang="0">
                  <a:pos x="T0" y="T1"/>
                </a:cxn>
                <a:cxn ang="0">
                  <a:pos x="T2" y="T3"/>
                </a:cxn>
                <a:cxn ang="0">
                  <a:pos x="T4" y="T5"/>
                </a:cxn>
                <a:cxn ang="0">
                  <a:pos x="T6" y="T7"/>
                </a:cxn>
                <a:cxn ang="0">
                  <a:pos x="T8" y="T9"/>
                </a:cxn>
                <a:cxn ang="0">
                  <a:pos x="T10" y="T11"/>
                </a:cxn>
                <a:cxn ang="0">
                  <a:pos x="T12" y="T13"/>
                </a:cxn>
              </a:cxnLst>
              <a:rect l="0" t="0" r="r" b="b"/>
              <a:pathLst>
                <a:path w="315" h="303">
                  <a:moveTo>
                    <a:pt x="26" y="51"/>
                  </a:moveTo>
                  <a:cubicBezTo>
                    <a:pt x="36" y="33"/>
                    <a:pt x="55" y="18"/>
                    <a:pt x="94" y="11"/>
                  </a:cubicBezTo>
                  <a:cubicBezTo>
                    <a:pt x="155" y="0"/>
                    <a:pt x="188" y="38"/>
                    <a:pt x="192" y="72"/>
                  </a:cubicBezTo>
                  <a:cubicBezTo>
                    <a:pt x="202" y="143"/>
                    <a:pt x="194" y="109"/>
                    <a:pt x="277" y="148"/>
                  </a:cubicBezTo>
                  <a:cubicBezTo>
                    <a:pt x="305" y="162"/>
                    <a:pt x="315" y="280"/>
                    <a:pt x="195" y="296"/>
                  </a:cubicBezTo>
                  <a:cubicBezTo>
                    <a:pt x="142" y="303"/>
                    <a:pt x="86" y="263"/>
                    <a:pt x="48" y="215"/>
                  </a:cubicBezTo>
                  <a:cubicBezTo>
                    <a:pt x="17" y="176"/>
                    <a:pt x="0" y="96"/>
                    <a:pt x="26" y="51"/>
                  </a:cubicBez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44"/>
            <p:cNvSpPr/>
            <p:nvPr/>
          </p:nvSpPr>
          <p:spPr bwMode="auto">
            <a:xfrm>
              <a:off x="2443163" y="2405063"/>
              <a:ext cx="492125" cy="498475"/>
            </a:xfrm>
            <a:custGeom>
              <a:gdLst>
                <a:gd name="T0" fmla="*/ 104 w 131"/>
                <a:gd name="T1" fmla="*/ 0 h 133"/>
                <a:gd name="T2" fmla="*/ 0 w 131"/>
                <a:gd name="T3" fmla="*/ 112 h 133"/>
                <a:gd name="T4" fmla="*/ 12 w 131"/>
                <a:gd name="T5" fmla="*/ 133 h 133"/>
                <a:gd name="T6" fmla="*/ 101 w 131"/>
                <a:gd name="T7" fmla="*/ 113 h 133"/>
                <a:gd name="T8" fmla="*/ 131 w 131"/>
                <a:gd name="T9" fmla="*/ 20 h 133"/>
                <a:gd name="T10" fmla="*/ 128 w 131"/>
                <a:gd name="T11" fmla="*/ 6 h 133"/>
                <a:gd name="T12" fmla="*/ 104 w 131"/>
                <a:gd name="T13" fmla="*/ 0 h 133"/>
              </a:gdLst>
              <a:cxnLst>
                <a:cxn ang="0">
                  <a:pos x="T0" y="T1"/>
                </a:cxn>
                <a:cxn ang="0">
                  <a:pos x="T2" y="T3"/>
                </a:cxn>
                <a:cxn ang="0">
                  <a:pos x="T4" y="T5"/>
                </a:cxn>
                <a:cxn ang="0">
                  <a:pos x="T6" y="T7"/>
                </a:cxn>
                <a:cxn ang="0">
                  <a:pos x="T8" y="T9"/>
                </a:cxn>
                <a:cxn ang="0">
                  <a:pos x="T10" y="T11"/>
                </a:cxn>
                <a:cxn ang="0">
                  <a:pos x="T12" y="T13"/>
                </a:cxn>
              </a:cxnLst>
              <a:rect l="0" t="0" r="r" b="b"/>
              <a:pathLst>
                <a:path w="131" h="133">
                  <a:moveTo>
                    <a:pt x="104" y="0"/>
                  </a:moveTo>
                  <a:cubicBezTo>
                    <a:pt x="0" y="112"/>
                    <a:pt x="0" y="112"/>
                    <a:pt x="0" y="112"/>
                  </a:cubicBezTo>
                  <a:cubicBezTo>
                    <a:pt x="4" y="116"/>
                    <a:pt x="7" y="129"/>
                    <a:pt x="12" y="133"/>
                  </a:cubicBezTo>
                  <a:cubicBezTo>
                    <a:pt x="101" y="113"/>
                    <a:pt x="101" y="113"/>
                    <a:pt x="101" y="113"/>
                  </a:cubicBezTo>
                  <a:cubicBezTo>
                    <a:pt x="131" y="20"/>
                    <a:pt x="131" y="20"/>
                    <a:pt x="131" y="20"/>
                  </a:cubicBezTo>
                  <a:cubicBezTo>
                    <a:pt x="128" y="6"/>
                    <a:pt x="128" y="6"/>
                    <a:pt x="128" y="6"/>
                  </a:cubicBezTo>
                  <a:lnTo>
                    <a:pt x="104" y="0"/>
                  </a:lnTo>
                  <a:close/>
                </a:path>
              </a:pathLst>
            </a:custGeom>
            <a:solidFill>
              <a:srgbClr val="EE9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45"/>
            <p:cNvSpPr/>
            <p:nvPr/>
          </p:nvSpPr>
          <p:spPr bwMode="auto">
            <a:xfrm>
              <a:off x="1741488" y="1763713"/>
              <a:ext cx="1211263" cy="1114425"/>
            </a:xfrm>
            <a:custGeom>
              <a:gdLst>
                <a:gd name="T0" fmla="*/ 25 w 323"/>
                <a:gd name="T1" fmla="*/ 51 h 297"/>
                <a:gd name="T2" fmla="*/ 93 w 323"/>
                <a:gd name="T3" fmla="*/ 12 h 297"/>
                <a:gd name="T4" fmla="*/ 192 w 323"/>
                <a:gd name="T5" fmla="*/ 73 h 297"/>
                <a:gd name="T6" fmla="*/ 280 w 323"/>
                <a:gd name="T7" fmla="*/ 149 h 297"/>
                <a:gd name="T8" fmla="*/ 203 w 323"/>
                <a:gd name="T9" fmla="*/ 290 h 297"/>
                <a:gd name="T10" fmla="*/ 47 w 323"/>
                <a:gd name="T11" fmla="*/ 215 h 297"/>
                <a:gd name="T12" fmla="*/ 25 w 323"/>
                <a:gd name="T13" fmla="*/ 51 h 297"/>
              </a:gdLst>
              <a:cxnLst>
                <a:cxn ang="0">
                  <a:pos x="T0" y="T1"/>
                </a:cxn>
                <a:cxn ang="0">
                  <a:pos x="T2" y="T3"/>
                </a:cxn>
                <a:cxn ang="0">
                  <a:pos x="T4" y="T5"/>
                </a:cxn>
                <a:cxn ang="0">
                  <a:pos x="T6" y="T7"/>
                </a:cxn>
                <a:cxn ang="0">
                  <a:pos x="T8" y="T9"/>
                </a:cxn>
                <a:cxn ang="0">
                  <a:pos x="T10" y="T11"/>
                </a:cxn>
                <a:cxn ang="0">
                  <a:pos x="T12" y="T13"/>
                </a:cxn>
              </a:cxnLst>
              <a:rect l="0" t="0" r="r" b="b"/>
              <a:pathLst>
                <a:path w="323" h="297">
                  <a:moveTo>
                    <a:pt x="25" y="51"/>
                  </a:moveTo>
                  <a:cubicBezTo>
                    <a:pt x="35" y="34"/>
                    <a:pt x="55" y="19"/>
                    <a:pt x="93" y="12"/>
                  </a:cubicBezTo>
                  <a:cubicBezTo>
                    <a:pt x="155" y="0"/>
                    <a:pt x="187" y="39"/>
                    <a:pt x="192" y="73"/>
                  </a:cubicBezTo>
                  <a:cubicBezTo>
                    <a:pt x="201" y="143"/>
                    <a:pt x="196" y="111"/>
                    <a:pt x="280" y="149"/>
                  </a:cubicBezTo>
                  <a:cubicBezTo>
                    <a:pt x="309" y="163"/>
                    <a:pt x="323" y="274"/>
                    <a:pt x="203" y="290"/>
                  </a:cubicBezTo>
                  <a:cubicBezTo>
                    <a:pt x="150" y="297"/>
                    <a:pt x="85" y="264"/>
                    <a:pt x="47" y="215"/>
                  </a:cubicBezTo>
                  <a:cubicBezTo>
                    <a:pt x="16" y="176"/>
                    <a:pt x="0" y="96"/>
                    <a:pt x="25" y="51"/>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46"/>
            <p:cNvSpPr/>
            <p:nvPr/>
          </p:nvSpPr>
          <p:spPr bwMode="auto">
            <a:xfrm>
              <a:off x="1860551" y="1824038"/>
              <a:ext cx="1036638" cy="949325"/>
            </a:xfrm>
            <a:custGeom>
              <a:gdLst>
                <a:gd name="T0" fmla="*/ 21 w 276"/>
                <a:gd name="T1" fmla="*/ 43 h 253"/>
                <a:gd name="T2" fmla="*/ 79 w 276"/>
                <a:gd name="T3" fmla="*/ 9 h 253"/>
                <a:gd name="T4" fmla="*/ 164 w 276"/>
                <a:gd name="T5" fmla="*/ 61 h 253"/>
                <a:gd name="T6" fmla="*/ 239 w 276"/>
                <a:gd name="T7" fmla="*/ 127 h 253"/>
                <a:gd name="T8" fmla="*/ 173 w 276"/>
                <a:gd name="T9" fmla="*/ 247 h 253"/>
                <a:gd name="T10" fmla="*/ 40 w 276"/>
                <a:gd name="T11" fmla="*/ 183 h 253"/>
                <a:gd name="T12" fmla="*/ 21 w 276"/>
                <a:gd name="T13" fmla="*/ 43 h 253"/>
              </a:gdLst>
              <a:cxnLst>
                <a:cxn ang="0">
                  <a:pos x="T0" y="T1"/>
                </a:cxn>
                <a:cxn ang="0">
                  <a:pos x="T2" y="T3"/>
                </a:cxn>
                <a:cxn ang="0">
                  <a:pos x="T4" y="T5"/>
                </a:cxn>
                <a:cxn ang="0">
                  <a:pos x="T6" y="T7"/>
                </a:cxn>
                <a:cxn ang="0">
                  <a:pos x="T8" y="T9"/>
                </a:cxn>
                <a:cxn ang="0">
                  <a:pos x="T10" y="T11"/>
                </a:cxn>
                <a:cxn ang="0">
                  <a:pos x="T12" y="T13"/>
                </a:cxn>
              </a:cxnLst>
              <a:rect l="0" t="0" r="r" b="b"/>
              <a:pathLst>
                <a:path w="276" h="253">
                  <a:moveTo>
                    <a:pt x="21" y="43"/>
                  </a:moveTo>
                  <a:cubicBezTo>
                    <a:pt x="30" y="28"/>
                    <a:pt x="47" y="15"/>
                    <a:pt x="79" y="9"/>
                  </a:cubicBezTo>
                  <a:cubicBezTo>
                    <a:pt x="132" y="0"/>
                    <a:pt x="160" y="33"/>
                    <a:pt x="164" y="61"/>
                  </a:cubicBezTo>
                  <a:cubicBezTo>
                    <a:pt x="172" y="122"/>
                    <a:pt x="168" y="94"/>
                    <a:pt x="239" y="127"/>
                  </a:cubicBezTo>
                  <a:cubicBezTo>
                    <a:pt x="264" y="139"/>
                    <a:pt x="276" y="233"/>
                    <a:pt x="173" y="247"/>
                  </a:cubicBezTo>
                  <a:cubicBezTo>
                    <a:pt x="128" y="253"/>
                    <a:pt x="73" y="225"/>
                    <a:pt x="40" y="183"/>
                  </a:cubicBezTo>
                  <a:cubicBezTo>
                    <a:pt x="14" y="150"/>
                    <a:pt x="0" y="82"/>
                    <a:pt x="21" y="43"/>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47"/>
            <p:cNvSpPr/>
            <p:nvPr/>
          </p:nvSpPr>
          <p:spPr bwMode="auto">
            <a:xfrm>
              <a:off x="2338388" y="2344738"/>
              <a:ext cx="614363" cy="536575"/>
            </a:xfrm>
            <a:custGeom>
              <a:gdLst>
                <a:gd name="T0" fmla="*/ 139 w 164"/>
                <a:gd name="T1" fmla="*/ 17 h 143"/>
                <a:gd name="T2" fmla="*/ 32 w 164"/>
                <a:gd name="T3" fmla="*/ 138 h 143"/>
                <a:gd name="T4" fmla="*/ 139 w 164"/>
                <a:gd name="T5" fmla="*/ 17 h 143"/>
              </a:gdLst>
              <a:cxnLst>
                <a:cxn ang="0">
                  <a:pos x="T0" y="T1"/>
                </a:cxn>
                <a:cxn ang="0">
                  <a:pos x="T2" y="T3"/>
                </a:cxn>
                <a:cxn ang="0">
                  <a:pos x="T4" y="T5"/>
                </a:cxn>
              </a:cxnLst>
              <a:rect l="0" t="0" r="r" b="b"/>
              <a:pathLst>
                <a:path w="164" h="143">
                  <a:moveTo>
                    <a:pt x="139" y="17"/>
                  </a:moveTo>
                  <a:cubicBezTo>
                    <a:pt x="164" y="99"/>
                    <a:pt x="78" y="143"/>
                    <a:pt x="32" y="138"/>
                  </a:cubicBezTo>
                  <a:cubicBezTo>
                    <a:pt x="0" y="70"/>
                    <a:pt x="74" y="0"/>
                    <a:pt x="139" y="17"/>
                  </a:cubicBezTo>
                  <a:close/>
                </a:path>
              </a:pathLst>
            </a:custGeom>
            <a:solidFill>
              <a:srgbClr val="C42F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48"/>
            <p:cNvSpPr/>
            <p:nvPr/>
          </p:nvSpPr>
          <p:spPr bwMode="auto">
            <a:xfrm>
              <a:off x="2214563" y="1914525"/>
              <a:ext cx="300038" cy="317500"/>
            </a:xfrm>
            <a:custGeom>
              <a:gdLst>
                <a:gd name="T0" fmla="*/ 35 w 80"/>
                <a:gd name="T1" fmla="*/ 3 h 85"/>
                <a:gd name="T2" fmla="*/ 3 w 80"/>
                <a:gd name="T3" fmla="*/ 48 h 85"/>
                <a:gd name="T4" fmla="*/ 46 w 80"/>
                <a:gd name="T5" fmla="*/ 82 h 85"/>
                <a:gd name="T6" fmla="*/ 77 w 80"/>
                <a:gd name="T7" fmla="*/ 37 h 85"/>
                <a:gd name="T8" fmla="*/ 35 w 80"/>
                <a:gd name="T9" fmla="*/ 3 h 85"/>
              </a:gdLst>
              <a:cxnLst>
                <a:cxn ang="0">
                  <a:pos x="T0" y="T1"/>
                </a:cxn>
                <a:cxn ang="0">
                  <a:pos x="T2" y="T3"/>
                </a:cxn>
                <a:cxn ang="0">
                  <a:pos x="T4" y="T5"/>
                </a:cxn>
                <a:cxn ang="0">
                  <a:pos x="T6" y="T7"/>
                </a:cxn>
                <a:cxn ang="0">
                  <a:pos x="T8" y="T9"/>
                </a:cxn>
              </a:cxnLst>
              <a:rect l="0" t="0" r="r" b="b"/>
              <a:pathLst>
                <a:path w="80" h="85">
                  <a:moveTo>
                    <a:pt x="35" y="3"/>
                  </a:moveTo>
                  <a:cubicBezTo>
                    <a:pt x="14" y="6"/>
                    <a:pt x="0" y="26"/>
                    <a:pt x="3" y="48"/>
                  </a:cubicBezTo>
                  <a:cubicBezTo>
                    <a:pt x="6" y="69"/>
                    <a:pt x="25" y="85"/>
                    <a:pt x="46" y="82"/>
                  </a:cubicBezTo>
                  <a:cubicBezTo>
                    <a:pt x="66" y="79"/>
                    <a:pt x="80" y="59"/>
                    <a:pt x="77" y="37"/>
                  </a:cubicBezTo>
                  <a:cubicBezTo>
                    <a:pt x="74" y="16"/>
                    <a:pt x="55" y="0"/>
                    <a:pt x="35"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49"/>
            <p:cNvSpPr/>
            <p:nvPr/>
          </p:nvSpPr>
          <p:spPr bwMode="auto">
            <a:xfrm>
              <a:off x="2244726" y="2000250"/>
              <a:ext cx="212725" cy="206375"/>
            </a:xfrm>
            <a:custGeom>
              <a:gdLst>
                <a:gd name="T0" fmla="*/ 25 w 57"/>
                <a:gd name="T1" fmla="*/ 2 h 55"/>
                <a:gd name="T2" fmla="*/ 2 w 57"/>
                <a:gd name="T3" fmla="*/ 31 h 55"/>
                <a:gd name="T4" fmla="*/ 32 w 57"/>
                <a:gd name="T5" fmla="*/ 53 h 55"/>
                <a:gd name="T6" fmla="*/ 55 w 57"/>
                <a:gd name="T7" fmla="*/ 24 h 55"/>
                <a:gd name="T8" fmla="*/ 25 w 57"/>
                <a:gd name="T9" fmla="*/ 2 h 55"/>
              </a:gdLst>
              <a:cxnLst>
                <a:cxn ang="0">
                  <a:pos x="T0" y="T1"/>
                </a:cxn>
                <a:cxn ang="0">
                  <a:pos x="T2" y="T3"/>
                </a:cxn>
                <a:cxn ang="0">
                  <a:pos x="T4" y="T5"/>
                </a:cxn>
                <a:cxn ang="0">
                  <a:pos x="T6" y="T7"/>
                </a:cxn>
                <a:cxn ang="0">
                  <a:pos x="T8" y="T9"/>
                </a:cxn>
              </a:cxnLst>
              <a:rect l="0" t="0" r="r" b="b"/>
              <a:pathLst>
                <a:path w="57" h="55">
                  <a:moveTo>
                    <a:pt x="25" y="2"/>
                  </a:moveTo>
                  <a:cubicBezTo>
                    <a:pt x="10" y="4"/>
                    <a:pt x="0" y="17"/>
                    <a:pt x="2" y="31"/>
                  </a:cubicBezTo>
                  <a:cubicBezTo>
                    <a:pt x="4" y="45"/>
                    <a:pt x="17" y="55"/>
                    <a:pt x="32" y="53"/>
                  </a:cubicBezTo>
                  <a:cubicBezTo>
                    <a:pt x="46" y="51"/>
                    <a:pt x="57" y="38"/>
                    <a:pt x="55" y="24"/>
                  </a:cubicBezTo>
                  <a:cubicBezTo>
                    <a:pt x="53" y="10"/>
                    <a:pt x="39" y="0"/>
                    <a:pt x="25"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50"/>
            <p:cNvSpPr/>
            <p:nvPr/>
          </p:nvSpPr>
          <p:spPr bwMode="auto">
            <a:xfrm>
              <a:off x="2344738" y="2019300"/>
              <a:ext cx="71438" cy="71438"/>
            </a:xfrm>
            <a:custGeom>
              <a:gdLst>
                <a:gd name="T0" fmla="*/ 8 w 19"/>
                <a:gd name="T1" fmla="*/ 1 h 19"/>
                <a:gd name="T2" fmla="*/ 0 w 19"/>
                <a:gd name="T3" fmla="*/ 11 h 19"/>
                <a:gd name="T4" fmla="*/ 10 w 19"/>
                <a:gd name="T5" fmla="*/ 18 h 19"/>
                <a:gd name="T6" fmla="*/ 18 w 19"/>
                <a:gd name="T7" fmla="*/ 8 h 19"/>
                <a:gd name="T8" fmla="*/ 8 w 19"/>
                <a:gd name="T9" fmla="*/ 1 h 19"/>
              </a:gdLst>
              <a:cxnLst>
                <a:cxn ang="0">
                  <a:pos x="T0" y="T1"/>
                </a:cxn>
                <a:cxn ang="0">
                  <a:pos x="T2" y="T3"/>
                </a:cxn>
                <a:cxn ang="0">
                  <a:pos x="T4" y="T5"/>
                </a:cxn>
                <a:cxn ang="0">
                  <a:pos x="T6" y="T7"/>
                </a:cxn>
                <a:cxn ang="0">
                  <a:pos x="T8" y="T9"/>
                </a:cxn>
              </a:cxnLst>
              <a:rect l="0" t="0" r="r" b="b"/>
              <a:pathLst>
                <a:path w="19" h="19">
                  <a:moveTo>
                    <a:pt x="8" y="1"/>
                  </a:moveTo>
                  <a:cubicBezTo>
                    <a:pt x="3" y="1"/>
                    <a:pt x="0" y="6"/>
                    <a:pt x="0" y="11"/>
                  </a:cubicBezTo>
                  <a:cubicBezTo>
                    <a:pt x="1" y="15"/>
                    <a:pt x="6" y="19"/>
                    <a:pt x="10" y="18"/>
                  </a:cubicBezTo>
                  <a:cubicBezTo>
                    <a:pt x="15" y="17"/>
                    <a:pt x="19" y="13"/>
                    <a:pt x="18" y="8"/>
                  </a:cubicBezTo>
                  <a:cubicBezTo>
                    <a:pt x="17" y="3"/>
                    <a:pt x="13" y="0"/>
                    <a:pt x="8"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51"/>
            <p:cNvSpPr/>
            <p:nvPr/>
          </p:nvSpPr>
          <p:spPr bwMode="auto">
            <a:xfrm>
              <a:off x="2363788" y="2093913"/>
              <a:ext cx="41275" cy="41275"/>
            </a:xfrm>
            <a:custGeom>
              <a:gdLst>
                <a:gd name="T0" fmla="*/ 4 w 11"/>
                <a:gd name="T1" fmla="*/ 1 h 11"/>
                <a:gd name="T2" fmla="*/ 0 w 11"/>
                <a:gd name="T3" fmla="*/ 6 h 11"/>
                <a:gd name="T4" fmla="*/ 6 w 11"/>
                <a:gd name="T5" fmla="*/ 11 h 11"/>
                <a:gd name="T6" fmla="*/ 10 w 11"/>
                <a:gd name="T7" fmla="*/ 5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2" y="1"/>
                    <a:pt x="0" y="4"/>
                    <a:pt x="0" y="6"/>
                  </a:cubicBezTo>
                  <a:cubicBezTo>
                    <a:pt x="0" y="9"/>
                    <a:pt x="3" y="11"/>
                    <a:pt x="6" y="11"/>
                  </a:cubicBezTo>
                  <a:cubicBezTo>
                    <a:pt x="9" y="10"/>
                    <a:pt x="11" y="8"/>
                    <a:pt x="10" y="5"/>
                  </a:cubicBezTo>
                  <a:cubicBezTo>
                    <a:pt x="10" y="2"/>
                    <a:pt x="7" y="0"/>
                    <a:pt x="4"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52"/>
            <p:cNvSpPr/>
            <p:nvPr/>
          </p:nvSpPr>
          <p:spPr bwMode="auto">
            <a:xfrm>
              <a:off x="2085976" y="2146300"/>
              <a:ext cx="390525" cy="101600"/>
            </a:xfrm>
            <a:custGeom>
              <a:gdLst>
                <a:gd name="T0" fmla="*/ 104 w 104"/>
                <a:gd name="T1" fmla="*/ 15 h 27"/>
                <a:gd name="T2" fmla="*/ 42 w 104"/>
                <a:gd name="T3" fmla="*/ 15 h 27"/>
                <a:gd name="T4" fmla="*/ 89 w 104"/>
                <a:gd name="T5" fmla="*/ 27 h 27"/>
                <a:gd name="T6" fmla="*/ 104 w 104"/>
                <a:gd name="T7" fmla="*/ 15 h 27"/>
              </a:gdLst>
              <a:cxnLst>
                <a:cxn ang="0">
                  <a:pos x="T0" y="T1"/>
                </a:cxn>
                <a:cxn ang="0">
                  <a:pos x="T2" y="T3"/>
                </a:cxn>
                <a:cxn ang="0">
                  <a:pos x="T4" y="T5"/>
                </a:cxn>
                <a:cxn ang="0">
                  <a:pos x="T6" y="T7"/>
                </a:cxn>
              </a:cxnLst>
              <a:rect l="0" t="0" r="r" b="b"/>
              <a:pathLst>
                <a:path w="104" h="27">
                  <a:moveTo>
                    <a:pt x="104" y="15"/>
                  </a:moveTo>
                  <a:cubicBezTo>
                    <a:pt x="80" y="0"/>
                    <a:pt x="0" y="11"/>
                    <a:pt x="42" y="15"/>
                  </a:cubicBezTo>
                  <a:cubicBezTo>
                    <a:pt x="61" y="17"/>
                    <a:pt x="52" y="27"/>
                    <a:pt x="89" y="27"/>
                  </a:cubicBezTo>
                  <a:cubicBezTo>
                    <a:pt x="95" y="27"/>
                    <a:pt x="102" y="22"/>
                    <a:pt x="104" y="15"/>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53"/>
            <p:cNvSpPr/>
            <p:nvPr/>
          </p:nvSpPr>
          <p:spPr bwMode="auto">
            <a:xfrm>
              <a:off x="2082801" y="1849438"/>
              <a:ext cx="220663" cy="357188"/>
            </a:xfrm>
            <a:custGeom>
              <a:gdLst>
                <a:gd name="T0" fmla="*/ 59 w 59"/>
                <a:gd name="T1" fmla="*/ 87 h 95"/>
                <a:gd name="T2" fmla="*/ 31 w 59"/>
                <a:gd name="T3" fmla="*/ 27 h 95"/>
                <a:gd name="T4" fmla="*/ 6 w 59"/>
                <a:gd name="T5" fmla="*/ 36 h 95"/>
                <a:gd name="T6" fmla="*/ 13 w 59"/>
                <a:gd name="T7" fmla="*/ 89 h 95"/>
                <a:gd name="T8" fmla="*/ 59 w 59"/>
                <a:gd name="T9" fmla="*/ 87 h 95"/>
              </a:gdLst>
              <a:cxnLst>
                <a:cxn ang="0">
                  <a:pos x="T0" y="T1"/>
                </a:cxn>
                <a:cxn ang="0">
                  <a:pos x="T2" y="T3"/>
                </a:cxn>
                <a:cxn ang="0">
                  <a:pos x="T4" y="T5"/>
                </a:cxn>
                <a:cxn ang="0">
                  <a:pos x="T6" y="T7"/>
                </a:cxn>
                <a:cxn ang="0">
                  <a:pos x="T8" y="T9"/>
                </a:cxn>
              </a:cxnLst>
              <a:rect l="0" t="0" r="r" b="b"/>
              <a:pathLst>
                <a:path w="59" h="95">
                  <a:moveTo>
                    <a:pt x="59" y="87"/>
                  </a:moveTo>
                  <a:cubicBezTo>
                    <a:pt x="59" y="73"/>
                    <a:pt x="43" y="45"/>
                    <a:pt x="31" y="27"/>
                  </a:cubicBezTo>
                  <a:cubicBezTo>
                    <a:pt x="12" y="0"/>
                    <a:pt x="6" y="36"/>
                    <a:pt x="6" y="36"/>
                  </a:cubicBezTo>
                  <a:cubicBezTo>
                    <a:pt x="8" y="46"/>
                    <a:pt x="0" y="69"/>
                    <a:pt x="13" y="89"/>
                  </a:cubicBezTo>
                  <a:cubicBezTo>
                    <a:pt x="16" y="95"/>
                    <a:pt x="52" y="89"/>
                    <a:pt x="59" y="87"/>
                  </a:cubicBezTo>
                  <a:close/>
                </a:path>
              </a:pathLst>
            </a:custGeom>
            <a:solidFill>
              <a:srgbClr val="FAC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54"/>
            <p:cNvSpPr/>
            <p:nvPr/>
          </p:nvSpPr>
          <p:spPr bwMode="auto">
            <a:xfrm>
              <a:off x="1835151" y="1958975"/>
              <a:ext cx="330200" cy="363538"/>
            </a:xfrm>
            <a:custGeom>
              <a:gdLst>
                <a:gd name="T0" fmla="*/ 38 w 88"/>
                <a:gd name="T1" fmla="*/ 3 h 97"/>
                <a:gd name="T2" fmla="*/ 3 w 88"/>
                <a:gd name="T3" fmla="*/ 54 h 97"/>
                <a:gd name="T4" fmla="*/ 50 w 88"/>
                <a:gd name="T5" fmla="*/ 94 h 97"/>
                <a:gd name="T6" fmla="*/ 85 w 88"/>
                <a:gd name="T7" fmla="*/ 43 h 97"/>
                <a:gd name="T8" fmla="*/ 38 w 88"/>
                <a:gd name="T9" fmla="*/ 3 h 97"/>
              </a:gdLst>
              <a:cxnLst>
                <a:cxn ang="0">
                  <a:pos x="T0" y="T1"/>
                </a:cxn>
                <a:cxn ang="0">
                  <a:pos x="T2" y="T3"/>
                </a:cxn>
                <a:cxn ang="0">
                  <a:pos x="T4" y="T5"/>
                </a:cxn>
                <a:cxn ang="0">
                  <a:pos x="T6" y="T7"/>
                </a:cxn>
                <a:cxn ang="0">
                  <a:pos x="T8" y="T9"/>
                </a:cxn>
              </a:cxnLst>
              <a:rect l="0" t="0" r="r" b="b"/>
              <a:pathLst>
                <a:path w="88" h="97">
                  <a:moveTo>
                    <a:pt x="38" y="3"/>
                  </a:moveTo>
                  <a:cubicBezTo>
                    <a:pt x="15" y="6"/>
                    <a:pt x="0" y="29"/>
                    <a:pt x="3" y="54"/>
                  </a:cubicBezTo>
                  <a:cubicBezTo>
                    <a:pt x="7" y="79"/>
                    <a:pt x="28" y="97"/>
                    <a:pt x="50" y="94"/>
                  </a:cubicBezTo>
                  <a:cubicBezTo>
                    <a:pt x="73" y="91"/>
                    <a:pt x="88" y="68"/>
                    <a:pt x="85" y="43"/>
                  </a:cubicBezTo>
                  <a:cubicBezTo>
                    <a:pt x="82" y="18"/>
                    <a:pt x="61" y="0"/>
                    <a:pt x="38" y="3"/>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55"/>
            <p:cNvSpPr/>
            <p:nvPr/>
          </p:nvSpPr>
          <p:spPr bwMode="auto">
            <a:xfrm>
              <a:off x="1871663" y="2027238"/>
              <a:ext cx="244475" cy="234950"/>
            </a:xfrm>
            <a:custGeom>
              <a:gdLst>
                <a:gd name="T0" fmla="*/ 28 w 65"/>
                <a:gd name="T1" fmla="*/ 2 h 63"/>
                <a:gd name="T2" fmla="*/ 2 w 65"/>
                <a:gd name="T3" fmla="*/ 36 h 63"/>
                <a:gd name="T4" fmla="*/ 36 w 65"/>
                <a:gd name="T5" fmla="*/ 61 h 63"/>
                <a:gd name="T6" fmla="*/ 62 w 65"/>
                <a:gd name="T7" fmla="*/ 28 h 63"/>
                <a:gd name="T8" fmla="*/ 28 w 65"/>
                <a:gd name="T9" fmla="*/ 2 h 63"/>
              </a:gdLst>
              <a:cxnLst>
                <a:cxn ang="0">
                  <a:pos x="T0" y="T1"/>
                </a:cxn>
                <a:cxn ang="0">
                  <a:pos x="T2" y="T3"/>
                </a:cxn>
                <a:cxn ang="0">
                  <a:pos x="T4" y="T5"/>
                </a:cxn>
                <a:cxn ang="0">
                  <a:pos x="T6" y="T7"/>
                </a:cxn>
                <a:cxn ang="0">
                  <a:pos x="T8" y="T9"/>
                </a:cxn>
              </a:cxnLst>
              <a:rect l="0" t="0" r="r" b="b"/>
              <a:pathLst>
                <a:path w="65" h="62">
                  <a:moveTo>
                    <a:pt x="28" y="2"/>
                  </a:moveTo>
                  <a:cubicBezTo>
                    <a:pt x="12" y="5"/>
                    <a:pt x="0" y="20"/>
                    <a:pt x="2" y="36"/>
                  </a:cubicBezTo>
                  <a:cubicBezTo>
                    <a:pt x="5" y="52"/>
                    <a:pt x="20" y="63"/>
                    <a:pt x="36" y="61"/>
                  </a:cubicBezTo>
                  <a:cubicBezTo>
                    <a:pt x="53" y="59"/>
                    <a:pt x="65" y="44"/>
                    <a:pt x="62" y="28"/>
                  </a:cubicBezTo>
                  <a:cubicBezTo>
                    <a:pt x="60" y="11"/>
                    <a:pt x="45" y="0"/>
                    <a:pt x="28" y="2"/>
                  </a:cubicBezTo>
                  <a:close/>
                </a:path>
              </a:pathLst>
            </a:custGeom>
            <a:solidFill>
              <a:srgbClr val="363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56"/>
            <p:cNvSpPr/>
            <p:nvPr/>
          </p:nvSpPr>
          <p:spPr bwMode="auto">
            <a:xfrm>
              <a:off x="2003426" y="2055813"/>
              <a:ext cx="82550" cy="79375"/>
            </a:xfrm>
            <a:custGeom>
              <a:gdLst>
                <a:gd name="T0" fmla="*/ 10 w 22"/>
                <a:gd name="T1" fmla="*/ 1 h 21"/>
                <a:gd name="T2" fmla="*/ 1 w 22"/>
                <a:gd name="T3" fmla="*/ 12 h 21"/>
                <a:gd name="T4" fmla="*/ 12 w 22"/>
                <a:gd name="T5" fmla="*/ 21 h 21"/>
                <a:gd name="T6" fmla="*/ 21 w 22"/>
                <a:gd name="T7" fmla="*/ 9 h 21"/>
                <a:gd name="T8" fmla="*/ 10 w 22"/>
                <a:gd name="T9" fmla="*/ 1 h 21"/>
              </a:gdLst>
              <a:cxnLst>
                <a:cxn ang="0">
                  <a:pos x="T0" y="T1"/>
                </a:cxn>
                <a:cxn ang="0">
                  <a:pos x="T2" y="T3"/>
                </a:cxn>
                <a:cxn ang="0">
                  <a:pos x="T4" y="T5"/>
                </a:cxn>
                <a:cxn ang="0">
                  <a:pos x="T6" y="T7"/>
                </a:cxn>
                <a:cxn ang="0">
                  <a:pos x="T8" y="T9"/>
                </a:cxn>
              </a:cxnLst>
              <a:rect l="0" t="0" r="r" b="b"/>
              <a:pathLst>
                <a:path w="22" h="21">
                  <a:moveTo>
                    <a:pt x="10" y="1"/>
                  </a:moveTo>
                  <a:cubicBezTo>
                    <a:pt x="4" y="2"/>
                    <a:pt x="0" y="7"/>
                    <a:pt x="1" y="12"/>
                  </a:cubicBezTo>
                  <a:cubicBezTo>
                    <a:pt x="2" y="18"/>
                    <a:pt x="7" y="21"/>
                    <a:pt x="12" y="21"/>
                  </a:cubicBezTo>
                  <a:cubicBezTo>
                    <a:pt x="18" y="20"/>
                    <a:pt x="22" y="15"/>
                    <a:pt x="21" y="9"/>
                  </a:cubicBezTo>
                  <a:cubicBezTo>
                    <a:pt x="20" y="4"/>
                    <a:pt x="15" y="0"/>
                    <a:pt x="10"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57"/>
            <p:cNvSpPr/>
            <p:nvPr/>
          </p:nvSpPr>
          <p:spPr bwMode="auto">
            <a:xfrm>
              <a:off x="2025651" y="2143125"/>
              <a:ext cx="46038" cy="44450"/>
            </a:xfrm>
            <a:custGeom>
              <a:gdLst>
                <a:gd name="T0" fmla="*/ 5 w 12"/>
                <a:gd name="T1" fmla="*/ 1 h 12"/>
                <a:gd name="T2" fmla="*/ 0 w 12"/>
                <a:gd name="T3" fmla="*/ 7 h 12"/>
                <a:gd name="T4" fmla="*/ 7 w 12"/>
                <a:gd name="T5" fmla="*/ 12 h 12"/>
                <a:gd name="T6" fmla="*/ 12 w 12"/>
                <a:gd name="T7" fmla="*/ 5 h 12"/>
                <a:gd name="T8" fmla="*/ 5 w 12"/>
                <a:gd name="T9" fmla="*/ 1 h 12"/>
              </a:gdLst>
              <a:cxnLst>
                <a:cxn ang="0">
                  <a:pos x="T0" y="T1"/>
                </a:cxn>
                <a:cxn ang="0">
                  <a:pos x="T2" y="T3"/>
                </a:cxn>
                <a:cxn ang="0">
                  <a:pos x="T4" y="T5"/>
                </a:cxn>
                <a:cxn ang="0">
                  <a:pos x="T6" y="T7"/>
                </a:cxn>
                <a:cxn ang="0">
                  <a:pos x="T8" y="T9"/>
                </a:cxn>
              </a:cxnLst>
              <a:rect l="0" t="0" r="r" b="b"/>
              <a:pathLst>
                <a:path w="12" h="12">
                  <a:moveTo>
                    <a:pt x="5" y="1"/>
                  </a:moveTo>
                  <a:cubicBezTo>
                    <a:pt x="2" y="1"/>
                    <a:pt x="0" y="4"/>
                    <a:pt x="0" y="7"/>
                  </a:cubicBezTo>
                  <a:cubicBezTo>
                    <a:pt x="0" y="10"/>
                    <a:pt x="3" y="12"/>
                    <a:pt x="7" y="12"/>
                  </a:cubicBezTo>
                  <a:cubicBezTo>
                    <a:pt x="10" y="12"/>
                    <a:pt x="12" y="9"/>
                    <a:pt x="12" y="5"/>
                  </a:cubicBezTo>
                  <a:cubicBezTo>
                    <a:pt x="11" y="2"/>
                    <a:pt x="8" y="0"/>
                    <a:pt x="5" y="1"/>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58"/>
            <p:cNvSpPr/>
            <p:nvPr/>
          </p:nvSpPr>
          <p:spPr bwMode="auto">
            <a:xfrm>
              <a:off x="1835151" y="2239963"/>
              <a:ext cx="322263" cy="296863"/>
            </a:xfrm>
            <a:custGeom>
              <a:gdLst>
                <a:gd name="T0" fmla="*/ 86 w 86"/>
                <a:gd name="T1" fmla="*/ 7 h 79"/>
                <a:gd name="T2" fmla="*/ 16 w 86"/>
                <a:gd name="T3" fmla="*/ 9 h 79"/>
                <a:gd name="T4" fmla="*/ 37 w 86"/>
                <a:gd name="T5" fmla="*/ 59 h 79"/>
                <a:gd name="T6" fmla="*/ 49 w 86"/>
                <a:gd name="T7" fmla="*/ 24 h 79"/>
                <a:gd name="T8" fmla="*/ 71 w 86"/>
                <a:gd name="T9" fmla="*/ 23 h 79"/>
                <a:gd name="T10" fmla="*/ 86 w 86"/>
                <a:gd name="T11" fmla="*/ 7 h 79"/>
              </a:gdLst>
              <a:cxnLst>
                <a:cxn ang="0">
                  <a:pos x="T0" y="T1"/>
                </a:cxn>
                <a:cxn ang="0">
                  <a:pos x="T2" y="T3"/>
                </a:cxn>
                <a:cxn ang="0">
                  <a:pos x="T4" y="T5"/>
                </a:cxn>
                <a:cxn ang="0">
                  <a:pos x="T6" y="T7"/>
                </a:cxn>
                <a:cxn ang="0">
                  <a:pos x="T8" y="T9"/>
                </a:cxn>
                <a:cxn ang="0">
                  <a:pos x="T10" y="T11"/>
                </a:cxn>
              </a:cxnLst>
              <a:rect l="0" t="0" r="r" b="b"/>
              <a:pathLst>
                <a:path w="86" h="79">
                  <a:moveTo>
                    <a:pt x="86" y="7"/>
                  </a:moveTo>
                  <a:cubicBezTo>
                    <a:pt x="70" y="0"/>
                    <a:pt x="35" y="4"/>
                    <a:pt x="16" y="9"/>
                  </a:cubicBezTo>
                  <a:cubicBezTo>
                    <a:pt x="0" y="12"/>
                    <a:pt x="44" y="79"/>
                    <a:pt x="37" y="59"/>
                  </a:cubicBezTo>
                  <a:cubicBezTo>
                    <a:pt x="28" y="27"/>
                    <a:pt x="32" y="23"/>
                    <a:pt x="49" y="24"/>
                  </a:cubicBezTo>
                  <a:cubicBezTo>
                    <a:pt x="54" y="24"/>
                    <a:pt x="61" y="24"/>
                    <a:pt x="71" y="23"/>
                  </a:cubicBezTo>
                  <a:cubicBezTo>
                    <a:pt x="77" y="22"/>
                    <a:pt x="85" y="15"/>
                    <a:pt x="86" y="7"/>
                  </a:cubicBez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59"/>
            <p:cNvSpPr/>
            <p:nvPr/>
          </p:nvSpPr>
          <p:spPr bwMode="auto">
            <a:xfrm>
              <a:off x="1565276" y="2251075"/>
              <a:ext cx="423863" cy="360363"/>
            </a:xfrm>
            <a:custGeom>
              <a:gdLst>
                <a:gd name="T0" fmla="*/ 63 w 113"/>
                <a:gd name="T1" fmla="*/ 0 h 96"/>
                <a:gd name="T2" fmla="*/ 90 w 113"/>
                <a:gd name="T3" fmla="*/ 95 h 96"/>
                <a:gd name="T4" fmla="*/ 113 w 113"/>
                <a:gd name="T5" fmla="*/ 92 h 96"/>
                <a:gd name="T6" fmla="*/ 63 w 113"/>
                <a:gd name="T7" fmla="*/ 0 h 96"/>
              </a:gdLst>
              <a:cxnLst>
                <a:cxn ang="0">
                  <a:pos x="T0" y="T1"/>
                </a:cxn>
                <a:cxn ang="0">
                  <a:pos x="T2" y="T3"/>
                </a:cxn>
                <a:cxn ang="0">
                  <a:pos x="T4" y="T5"/>
                </a:cxn>
                <a:cxn ang="0">
                  <a:pos x="T6" y="T7"/>
                </a:cxn>
              </a:cxnLst>
              <a:rect l="0" t="0" r="r" b="b"/>
              <a:pathLst>
                <a:path w="113" h="96">
                  <a:moveTo>
                    <a:pt x="63" y="0"/>
                  </a:moveTo>
                  <a:cubicBezTo>
                    <a:pt x="15" y="17"/>
                    <a:pt x="0" y="81"/>
                    <a:pt x="90" y="95"/>
                  </a:cubicBezTo>
                  <a:cubicBezTo>
                    <a:pt x="99" y="96"/>
                    <a:pt x="104" y="93"/>
                    <a:pt x="113" y="92"/>
                  </a:cubicBezTo>
                  <a:lnTo>
                    <a:pt x="63" y="0"/>
                  </a:lnTo>
                  <a:close/>
                </a:path>
              </a:pathLst>
            </a:custGeom>
            <a:solidFill>
              <a:srgbClr val="F8B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60"/>
            <p:cNvSpPr/>
            <p:nvPr/>
          </p:nvSpPr>
          <p:spPr bwMode="auto">
            <a:xfrm>
              <a:off x="1711326" y="2374900"/>
              <a:ext cx="352425" cy="404813"/>
            </a:xfrm>
            <a:custGeom>
              <a:gdLst>
                <a:gd name="T0" fmla="*/ 94 w 94"/>
                <a:gd name="T1" fmla="*/ 108 h 108"/>
                <a:gd name="T2" fmla="*/ 24 w 94"/>
                <a:gd name="T3" fmla="*/ 21 h 108"/>
                <a:gd name="T4" fmla="*/ 8 w 94"/>
                <a:gd name="T5" fmla="*/ 19 h 108"/>
                <a:gd name="T6" fmla="*/ 22 w 94"/>
                <a:gd name="T7" fmla="*/ 14 h 108"/>
                <a:gd name="T8" fmla="*/ 30 w 94"/>
                <a:gd name="T9" fmla="*/ 16 h 108"/>
                <a:gd name="T10" fmla="*/ 68 w 94"/>
                <a:gd name="T11" fmla="*/ 67 h 108"/>
                <a:gd name="T12" fmla="*/ 94 w 94"/>
                <a:gd name="T13" fmla="*/ 108 h 108"/>
              </a:gdLst>
              <a:cxnLst>
                <a:cxn ang="0">
                  <a:pos x="T0" y="T1"/>
                </a:cxn>
                <a:cxn ang="0">
                  <a:pos x="T2" y="T3"/>
                </a:cxn>
                <a:cxn ang="0">
                  <a:pos x="T4" y="T5"/>
                </a:cxn>
                <a:cxn ang="0">
                  <a:pos x="T6" y="T7"/>
                </a:cxn>
                <a:cxn ang="0">
                  <a:pos x="T8" y="T9"/>
                </a:cxn>
                <a:cxn ang="0">
                  <a:pos x="T10" y="T11"/>
                </a:cxn>
                <a:cxn ang="0">
                  <a:pos x="T12" y="T13"/>
                </a:cxn>
              </a:cxnLst>
              <a:rect l="0" t="0" r="r" b="b"/>
              <a:pathLst>
                <a:path w="94" h="108">
                  <a:moveTo>
                    <a:pt x="94" y="108"/>
                  </a:moveTo>
                  <a:cubicBezTo>
                    <a:pt x="72" y="81"/>
                    <a:pt x="43" y="59"/>
                    <a:pt x="24" y="21"/>
                  </a:cubicBezTo>
                  <a:cubicBezTo>
                    <a:pt x="24" y="21"/>
                    <a:pt x="0" y="23"/>
                    <a:pt x="8" y="19"/>
                  </a:cubicBezTo>
                  <a:cubicBezTo>
                    <a:pt x="10" y="17"/>
                    <a:pt x="16" y="16"/>
                    <a:pt x="22" y="14"/>
                  </a:cubicBezTo>
                  <a:cubicBezTo>
                    <a:pt x="35" y="8"/>
                    <a:pt x="51" y="0"/>
                    <a:pt x="30" y="16"/>
                  </a:cubicBezTo>
                  <a:cubicBezTo>
                    <a:pt x="23" y="22"/>
                    <a:pt x="53" y="51"/>
                    <a:pt x="68" y="67"/>
                  </a:cubicBezTo>
                  <a:cubicBezTo>
                    <a:pt x="78" y="77"/>
                    <a:pt x="86" y="95"/>
                    <a:pt x="94" y="108"/>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61"/>
            <p:cNvSpPr/>
            <p:nvPr/>
          </p:nvSpPr>
          <p:spPr bwMode="auto">
            <a:xfrm>
              <a:off x="2289176" y="1824038"/>
              <a:ext cx="165100" cy="93663"/>
            </a:xfrm>
            <a:custGeom>
              <a:gdLst>
                <a:gd name="T0" fmla="*/ 5 w 44"/>
                <a:gd name="T1" fmla="*/ 7 h 25"/>
                <a:gd name="T2" fmla="*/ 38 w 44"/>
                <a:gd name="T3" fmla="*/ 13 h 25"/>
                <a:gd name="T4" fmla="*/ 39 w 44"/>
                <a:gd name="T5" fmla="*/ 25 h 25"/>
                <a:gd name="T6" fmla="*/ 2 w 44"/>
                <a:gd name="T7" fmla="*/ 16 h 25"/>
                <a:gd name="T8" fmla="*/ 5 w 44"/>
                <a:gd name="T9" fmla="*/ 7 h 25"/>
              </a:gdLst>
              <a:cxnLst>
                <a:cxn ang="0">
                  <a:pos x="T0" y="T1"/>
                </a:cxn>
                <a:cxn ang="0">
                  <a:pos x="T2" y="T3"/>
                </a:cxn>
                <a:cxn ang="0">
                  <a:pos x="T4" y="T5"/>
                </a:cxn>
                <a:cxn ang="0">
                  <a:pos x="T6" y="T7"/>
                </a:cxn>
                <a:cxn ang="0">
                  <a:pos x="T8" y="T9"/>
                </a:cxn>
              </a:cxnLst>
              <a:rect l="0" t="0" r="r" b="b"/>
              <a:pathLst>
                <a:path w="44" h="25">
                  <a:moveTo>
                    <a:pt x="5" y="7"/>
                  </a:moveTo>
                  <a:cubicBezTo>
                    <a:pt x="13" y="0"/>
                    <a:pt x="31" y="7"/>
                    <a:pt x="38" y="13"/>
                  </a:cubicBezTo>
                  <a:cubicBezTo>
                    <a:pt x="42" y="15"/>
                    <a:pt x="44" y="24"/>
                    <a:pt x="39" y="25"/>
                  </a:cubicBezTo>
                  <a:cubicBezTo>
                    <a:pt x="34" y="25"/>
                    <a:pt x="10" y="22"/>
                    <a:pt x="2" y="16"/>
                  </a:cubicBezTo>
                  <a:cubicBezTo>
                    <a:pt x="0" y="14"/>
                    <a:pt x="1" y="11"/>
                    <a:pt x="5" y="7"/>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62"/>
            <p:cNvSpPr/>
            <p:nvPr/>
          </p:nvSpPr>
          <p:spPr bwMode="auto">
            <a:xfrm>
              <a:off x="1838326" y="1876425"/>
              <a:ext cx="180975" cy="104775"/>
            </a:xfrm>
            <a:custGeom>
              <a:gdLst>
                <a:gd name="T0" fmla="*/ 1 w 48"/>
                <a:gd name="T1" fmla="*/ 18 h 28"/>
                <a:gd name="T2" fmla="*/ 35 w 48"/>
                <a:gd name="T3" fmla="*/ 0 h 28"/>
                <a:gd name="T4" fmla="*/ 43 w 48"/>
                <a:gd name="T5" fmla="*/ 11 h 28"/>
                <a:gd name="T6" fmla="*/ 5 w 48"/>
                <a:gd name="T7" fmla="*/ 27 h 28"/>
                <a:gd name="T8" fmla="*/ 1 w 48"/>
                <a:gd name="T9" fmla="*/ 18 h 28"/>
              </a:gdLst>
              <a:cxnLst>
                <a:cxn ang="0">
                  <a:pos x="T0" y="T1"/>
                </a:cxn>
                <a:cxn ang="0">
                  <a:pos x="T2" y="T3"/>
                </a:cxn>
                <a:cxn ang="0">
                  <a:pos x="T4" y="T5"/>
                </a:cxn>
                <a:cxn ang="0">
                  <a:pos x="T6" y="T7"/>
                </a:cxn>
                <a:cxn ang="0">
                  <a:pos x="T8" y="T9"/>
                </a:cxn>
              </a:cxnLst>
              <a:rect l="0" t="0" r="r" b="b"/>
              <a:pathLst>
                <a:path w="48" h="28">
                  <a:moveTo>
                    <a:pt x="1" y="18"/>
                  </a:moveTo>
                  <a:cubicBezTo>
                    <a:pt x="4" y="6"/>
                    <a:pt x="25" y="0"/>
                    <a:pt x="35" y="0"/>
                  </a:cubicBezTo>
                  <a:cubicBezTo>
                    <a:pt x="41" y="0"/>
                    <a:pt x="48" y="7"/>
                    <a:pt x="43" y="11"/>
                  </a:cubicBezTo>
                  <a:cubicBezTo>
                    <a:pt x="39" y="14"/>
                    <a:pt x="16" y="28"/>
                    <a:pt x="5" y="27"/>
                  </a:cubicBezTo>
                  <a:cubicBezTo>
                    <a:pt x="2" y="27"/>
                    <a:pt x="0" y="24"/>
                    <a:pt x="1" y="18"/>
                  </a:cubicBezTo>
                  <a:close/>
                </a:path>
              </a:pathLst>
            </a:custGeom>
            <a:solidFill>
              <a:srgbClr val="70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63"/>
            <p:cNvSpPr/>
            <p:nvPr/>
          </p:nvSpPr>
          <p:spPr bwMode="auto">
            <a:xfrm>
              <a:off x="1733551" y="2228850"/>
              <a:ext cx="165100" cy="98425"/>
            </a:xfrm>
            <a:custGeom>
              <a:gdLst>
                <a:gd name="T0" fmla="*/ 8 w 44"/>
                <a:gd name="T1" fmla="*/ 8 h 26"/>
                <a:gd name="T2" fmla="*/ 7 w 44"/>
                <a:gd name="T3" fmla="*/ 2 h 26"/>
                <a:gd name="T4" fmla="*/ 32 w 44"/>
                <a:gd name="T5" fmla="*/ 19 h 26"/>
                <a:gd name="T6" fmla="*/ 0 w 44"/>
                <a:gd name="T7" fmla="*/ 14 h 26"/>
                <a:gd name="T8" fmla="*/ 8 w 44"/>
                <a:gd name="T9" fmla="*/ 8 h 26"/>
              </a:gdLst>
              <a:cxnLst>
                <a:cxn ang="0">
                  <a:pos x="T0" y="T1"/>
                </a:cxn>
                <a:cxn ang="0">
                  <a:pos x="T2" y="T3"/>
                </a:cxn>
                <a:cxn ang="0">
                  <a:pos x="T4" y="T5"/>
                </a:cxn>
                <a:cxn ang="0">
                  <a:pos x="T6" y="T7"/>
                </a:cxn>
                <a:cxn ang="0">
                  <a:pos x="T8" y="T9"/>
                </a:cxn>
              </a:cxnLst>
              <a:rect l="0" t="0" r="r" b="b"/>
              <a:pathLst>
                <a:path w="44" h="26">
                  <a:moveTo>
                    <a:pt x="8" y="8"/>
                  </a:moveTo>
                  <a:cubicBezTo>
                    <a:pt x="7" y="2"/>
                    <a:pt x="7" y="2"/>
                    <a:pt x="7" y="2"/>
                  </a:cubicBezTo>
                  <a:cubicBezTo>
                    <a:pt x="28" y="0"/>
                    <a:pt x="44" y="26"/>
                    <a:pt x="32" y="19"/>
                  </a:cubicBezTo>
                  <a:cubicBezTo>
                    <a:pt x="21" y="12"/>
                    <a:pt x="13" y="12"/>
                    <a:pt x="0" y="14"/>
                  </a:cubicBezTo>
                  <a:lnTo>
                    <a:pt x="8" y="8"/>
                  </a:lnTo>
                  <a:close/>
                </a:path>
              </a:pathLst>
            </a:custGeom>
            <a:solidFill>
              <a:srgbClr val="FDE5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64"/>
            <p:cNvSpPr/>
            <p:nvPr/>
          </p:nvSpPr>
          <p:spPr bwMode="auto">
            <a:xfrm>
              <a:off x="1970088" y="2949575"/>
              <a:ext cx="225425" cy="701675"/>
            </a:xfrm>
            <a:custGeom>
              <a:gdLst>
                <a:gd name="T0" fmla="*/ 52 w 60"/>
                <a:gd name="T1" fmla="*/ 22 h 187"/>
                <a:gd name="T2" fmla="*/ 3 w 60"/>
                <a:gd name="T3" fmla="*/ 0 h 187"/>
                <a:gd name="T4" fmla="*/ 6 w 60"/>
                <a:gd name="T5" fmla="*/ 99 h 187"/>
                <a:gd name="T6" fmla="*/ 1 w 60"/>
                <a:gd name="T7" fmla="*/ 184 h 187"/>
                <a:gd name="T8" fmla="*/ 52 w 60"/>
                <a:gd name="T9" fmla="*/ 186 h 187"/>
                <a:gd name="T10" fmla="*/ 53 w 60"/>
                <a:gd name="T11" fmla="*/ 36 h 187"/>
                <a:gd name="T12" fmla="*/ 52 w 60"/>
                <a:gd name="T13" fmla="*/ 22 h 187"/>
              </a:gdLst>
              <a:cxnLst>
                <a:cxn ang="0">
                  <a:pos x="T0" y="T1"/>
                </a:cxn>
                <a:cxn ang="0">
                  <a:pos x="T2" y="T3"/>
                </a:cxn>
                <a:cxn ang="0">
                  <a:pos x="T4" y="T5"/>
                </a:cxn>
                <a:cxn ang="0">
                  <a:pos x="T6" y="T7"/>
                </a:cxn>
                <a:cxn ang="0">
                  <a:pos x="T8" y="T9"/>
                </a:cxn>
                <a:cxn ang="0">
                  <a:pos x="T10" y="T11"/>
                </a:cxn>
                <a:cxn ang="0">
                  <a:pos x="T12" y="T13"/>
                </a:cxn>
              </a:cxnLst>
              <a:rect l="0" t="0" r="r" b="b"/>
              <a:pathLst>
                <a:path w="60" h="187">
                  <a:moveTo>
                    <a:pt x="52" y="22"/>
                  </a:moveTo>
                  <a:cubicBezTo>
                    <a:pt x="3" y="0"/>
                    <a:pt x="3" y="0"/>
                    <a:pt x="3" y="0"/>
                  </a:cubicBezTo>
                  <a:cubicBezTo>
                    <a:pt x="4" y="10"/>
                    <a:pt x="7" y="54"/>
                    <a:pt x="6" y="99"/>
                  </a:cubicBezTo>
                  <a:cubicBezTo>
                    <a:pt x="4" y="141"/>
                    <a:pt x="0" y="183"/>
                    <a:pt x="1" y="184"/>
                  </a:cubicBezTo>
                  <a:cubicBezTo>
                    <a:pt x="2" y="184"/>
                    <a:pt x="38" y="184"/>
                    <a:pt x="52" y="186"/>
                  </a:cubicBezTo>
                  <a:cubicBezTo>
                    <a:pt x="59" y="187"/>
                    <a:pt x="60" y="68"/>
                    <a:pt x="53" y="36"/>
                  </a:cubicBezTo>
                  <a:lnTo>
                    <a:pt x="52" y="22"/>
                  </a:lnTo>
                  <a:close/>
                </a:path>
              </a:pathLst>
            </a:custGeom>
            <a:solidFill>
              <a:srgbClr val="009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65"/>
            <p:cNvSpPr/>
            <p:nvPr/>
          </p:nvSpPr>
          <p:spPr bwMode="auto">
            <a:xfrm>
              <a:off x="1966913" y="3613150"/>
              <a:ext cx="217488" cy="107950"/>
            </a:xfrm>
            <a:custGeom>
              <a:gdLst>
                <a:gd name="T0" fmla="*/ 56 w 58"/>
                <a:gd name="T1" fmla="*/ 0 h 29"/>
                <a:gd name="T2" fmla="*/ 2 w 58"/>
                <a:gd name="T3" fmla="*/ 5 h 29"/>
                <a:gd name="T4" fmla="*/ 0 w 58"/>
                <a:gd name="T5" fmla="*/ 27 h 29"/>
                <a:gd name="T6" fmla="*/ 5 w 58"/>
                <a:gd name="T7" fmla="*/ 27 h 29"/>
                <a:gd name="T8" fmla="*/ 5 w 58"/>
                <a:gd name="T9" fmla="*/ 20 h 29"/>
                <a:gd name="T10" fmla="*/ 8 w 58"/>
                <a:gd name="T11" fmla="*/ 15 h 29"/>
                <a:gd name="T12" fmla="*/ 7 w 58"/>
                <a:gd name="T13" fmla="*/ 27 h 29"/>
                <a:gd name="T14" fmla="*/ 9 w 58"/>
                <a:gd name="T15" fmla="*/ 27 h 29"/>
                <a:gd name="T16" fmla="*/ 13 w 58"/>
                <a:gd name="T17" fmla="*/ 11 h 29"/>
                <a:gd name="T18" fmla="*/ 13 w 58"/>
                <a:gd name="T19" fmla="*/ 20 h 29"/>
                <a:gd name="T20" fmla="*/ 13 w 58"/>
                <a:gd name="T21" fmla="*/ 27 h 29"/>
                <a:gd name="T22" fmla="*/ 16 w 58"/>
                <a:gd name="T23" fmla="*/ 21 h 29"/>
                <a:gd name="T24" fmla="*/ 19 w 58"/>
                <a:gd name="T25" fmla="*/ 12 h 29"/>
                <a:gd name="T26" fmla="*/ 18 w 58"/>
                <a:gd name="T27" fmla="*/ 25 h 29"/>
                <a:gd name="T28" fmla="*/ 20 w 58"/>
                <a:gd name="T29" fmla="*/ 27 h 29"/>
                <a:gd name="T30" fmla="*/ 24 w 58"/>
                <a:gd name="T31" fmla="*/ 11 h 29"/>
                <a:gd name="T32" fmla="*/ 25 w 58"/>
                <a:gd name="T33" fmla="*/ 27 h 29"/>
                <a:gd name="T34" fmla="*/ 29 w 58"/>
                <a:gd name="T35" fmla="*/ 20 h 29"/>
                <a:gd name="T36" fmla="*/ 33 w 58"/>
                <a:gd name="T37" fmla="*/ 11 h 29"/>
                <a:gd name="T38" fmla="*/ 33 w 58"/>
                <a:gd name="T39" fmla="*/ 26 h 29"/>
                <a:gd name="T40" fmla="*/ 37 w 58"/>
                <a:gd name="T41" fmla="*/ 18 h 29"/>
                <a:gd name="T42" fmla="*/ 38 w 58"/>
                <a:gd name="T43" fmla="*/ 12 h 29"/>
                <a:gd name="T44" fmla="*/ 39 w 58"/>
                <a:gd name="T45" fmla="*/ 25 h 29"/>
                <a:gd name="T46" fmla="*/ 43 w 58"/>
                <a:gd name="T47" fmla="*/ 25 h 29"/>
                <a:gd name="T48" fmla="*/ 47 w 58"/>
                <a:gd name="T49" fmla="*/ 12 h 29"/>
                <a:gd name="T50" fmla="*/ 47 w 58"/>
                <a:gd name="T51" fmla="*/ 25 h 29"/>
                <a:gd name="T52" fmla="*/ 49 w 58"/>
                <a:gd name="T53" fmla="*/ 25 h 29"/>
                <a:gd name="T54" fmla="*/ 52 w 58"/>
                <a:gd name="T55" fmla="*/ 12 h 29"/>
                <a:gd name="T56" fmla="*/ 53 w 58"/>
                <a:gd name="T57" fmla="*/ 25 h 29"/>
                <a:gd name="T58" fmla="*/ 58 w 58"/>
                <a:gd name="T59" fmla="*/ 23 h 29"/>
                <a:gd name="T60" fmla="*/ 56 w 58"/>
                <a:gd name="T61" fmla="*/ 1 h 29"/>
                <a:gd name="T62" fmla="*/ 56 w 58"/>
                <a:gd name="T63" fmla="*/ 0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28">
                  <a:moveTo>
                    <a:pt x="56" y="0"/>
                  </a:moveTo>
                  <a:cubicBezTo>
                    <a:pt x="2" y="5"/>
                    <a:pt x="2" y="5"/>
                    <a:pt x="2" y="5"/>
                  </a:cubicBezTo>
                  <a:cubicBezTo>
                    <a:pt x="0" y="27"/>
                    <a:pt x="0" y="27"/>
                    <a:pt x="0" y="27"/>
                  </a:cubicBezTo>
                  <a:cubicBezTo>
                    <a:pt x="1" y="28"/>
                    <a:pt x="4" y="27"/>
                    <a:pt x="5" y="27"/>
                  </a:cubicBezTo>
                  <a:cubicBezTo>
                    <a:pt x="5" y="25"/>
                    <a:pt x="5" y="22"/>
                    <a:pt x="5" y="20"/>
                  </a:cubicBezTo>
                  <a:cubicBezTo>
                    <a:pt x="6" y="16"/>
                    <a:pt x="8" y="6"/>
                    <a:pt x="8" y="15"/>
                  </a:cubicBezTo>
                  <a:cubicBezTo>
                    <a:pt x="8" y="15"/>
                    <a:pt x="7" y="24"/>
                    <a:pt x="7" y="27"/>
                  </a:cubicBezTo>
                  <a:cubicBezTo>
                    <a:pt x="7" y="27"/>
                    <a:pt x="8" y="27"/>
                    <a:pt x="9" y="27"/>
                  </a:cubicBezTo>
                  <a:cubicBezTo>
                    <a:pt x="9" y="27"/>
                    <a:pt x="13" y="9"/>
                    <a:pt x="13" y="11"/>
                  </a:cubicBezTo>
                  <a:cubicBezTo>
                    <a:pt x="13" y="13"/>
                    <a:pt x="13" y="16"/>
                    <a:pt x="13" y="20"/>
                  </a:cubicBezTo>
                  <a:cubicBezTo>
                    <a:pt x="13" y="21"/>
                    <a:pt x="11" y="27"/>
                    <a:pt x="13" y="27"/>
                  </a:cubicBezTo>
                  <a:cubicBezTo>
                    <a:pt x="16" y="27"/>
                    <a:pt x="15" y="26"/>
                    <a:pt x="16" y="21"/>
                  </a:cubicBezTo>
                  <a:cubicBezTo>
                    <a:pt x="16" y="21"/>
                    <a:pt x="19" y="7"/>
                    <a:pt x="19" y="12"/>
                  </a:cubicBezTo>
                  <a:cubicBezTo>
                    <a:pt x="18" y="16"/>
                    <a:pt x="18" y="20"/>
                    <a:pt x="18" y="25"/>
                  </a:cubicBezTo>
                  <a:cubicBezTo>
                    <a:pt x="18" y="27"/>
                    <a:pt x="18" y="27"/>
                    <a:pt x="20" y="27"/>
                  </a:cubicBezTo>
                  <a:cubicBezTo>
                    <a:pt x="20" y="27"/>
                    <a:pt x="25" y="8"/>
                    <a:pt x="24" y="11"/>
                  </a:cubicBezTo>
                  <a:cubicBezTo>
                    <a:pt x="24" y="12"/>
                    <a:pt x="24" y="27"/>
                    <a:pt x="25" y="27"/>
                  </a:cubicBezTo>
                  <a:cubicBezTo>
                    <a:pt x="29" y="27"/>
                    <a:pt x="27" y="27"/>
                    <a:pt x="29" y="20"/>
                  </a:cubicBezTo>
                  <a:cubicBezTo>
                    <a:pt x="29" y="20"/>
                    <a:pt x="32" y="8"/>
                    <a:pt x="33" y="11"/>
                  </a:cubicBezTo>
                  <a:cubicBezTo>
                    <a:pt x="33" y="16"/>
                    <a:pt x="33" y="21"/>
                    <a:pt x="33" y="26"/>
                  </a:cubicBezTo>
                  <a:cubicBezTo>
                    <a:pt x="38" y="26"/>
                    <a:pt x="34" y="29"/>
                    <a:pt x="37" y="18"/>
                  </a:cubicBezTo>
                  <a:cubicBezTo>
                    <a:pt x="37" y="16"/>
                    <a:pt x="38" y="8"/>
                    <a:pt x="38" y="12"/>
                  </a:cubicBezTo>
                  <a:cubicBezTo>
                    <a:pt x="38" y="14"/>
                    <a:pt x="40" y="22"/>
                    <a:pt x="39" y="25"/>
                  </a:cubicBezTo>
                  <a:cubicBezTo>
                    <a:pt x="39" y="27"/>
                    <a:pt x="43" y="26"/>
                    <a:pt x="43" y="25"/>
                  </a:cubicBezTo>
                  <a:cubicBezTo>
                    <a:pt x="43" y="21"/>
                    <a:pt x="47" y="12"/>
                    <a:pt x="47" y="12"/>
                  </a:cubicBezTo>
                  <a:cubicBezTo>
                    <a:pt x="46" y="12"/>
                    <a:pt x="46" y="25"/>
                    <a:pt x="47" y="25"/>
                  </a:cubicBezTo>
                  <a:cubicBezTo>
                    <a:pt x="48" y="25"/>
                    <a:pt x="49" y="25"/>
                    <a:pt x="49" y="25"/>
                  </a:cubicBezTo>
                  <a:cubicBezTo>
                    <a:pt x="50" y="24"/>
                    <a:pt x="52" y="10"/>
                    <a:pt x="52" y="12"/>
                  </a:cubicBezTo>
                  <a:cubicBezTo>
                    <a:pt x="52" y="13"/>
                    <a:pt x="52" y="25"/>
                    <a:pt x="53" y="25"/>
                  </a:cubicBezTo>
                  <a:cubicBezTo>
                    <a:pt x="54" y="25"/>
                    <a:pt x="58" y="23"/>
                    <a:pt x="58" y="23"/>
                  </a:cubicBezTo>
                  <a:cubicBezTo>
                    <a:pt x="57" y="20"/>
                    <a:pt x="57" y="2"/>
                    <a:pt x="56" y="1"/>
                  </a:cubicBezTo>
                  <a:lnTo>
                    <a:pt x="56" y="0"/>
                  </a:lnTo>
                  <a:close/>
                </a:path>
              </a:pathLst>
            </a:custGeom>
            <a:solidFill>
              <a:srgbClr val="006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66"/>
            <p:cNvSpPr/>
            <p:nvPr/>
          </p:nvSpPr>
          <p:spPr bwMode="auto">
            <a:xfrm>
              <a:off x="2273301" y="3343275"/>
              <a:ext cx="184150" cy="85725"/>
            </a:xfrm>
            <a:custGeom>
              <a:gdLst>
                <a:gd name="T0" fmla="*/ 46 w 49"/>
                <a:gd name="T1" fmla="*/ 1 h 23"/>
                <a:gd name="T2" fmla="*/ 0 w 49"/>
                <a:gd name="T3" fmla="*/ 0 h 23"/>
                <a:gd name="T4" fmla="*/ 1 w 49"/>
                <a:gd name="T5" fmla="*/ 19 h 23"/>
                <a:gd name="T6" fmla="*/ 4 w 49"/>
                <a:gd name="T7" fmla="*/ 19 h 23"/>
                <a:gd name="T8" fmla="*/ 4 w 49"/>
                <a:gd name="T9" fmla="*/ 13 h 23"/>
                <a:gd name="T10" fmla="*/ 6 w 49"/>
                <a:gd name="T11" fmla="*/ 10 h 23"/>
                <a:gd name="T12" fmla="*/ 6 w 49"/>
                <a:gd name="T13" fmla="*/ 19 h 23"/>
                <a:gd name="T14" fmla="*/ 8 w 49"/>
                <a:gd name="T15" fmla="*/ 19 h 23"/>
                <a:gd name="T16" fmla="*/ 10 w 49"/>
                <a:gd name="T17" fmla="*/ 6 h 23"/>
                <a:gd name="T18" fmla="*/ 11 w 49"/>
                <a:gd name="T19" fmla="*/ 14 h 23"/>
                <a:gd name="T20" fmla="*/ 12 w 49"/>
                <a:gd name="T21" fmla="*/ 20 h 23"/>
                <a:gd name="T22" fmla="*/ 13 w 49"/>
                <a:gd name="T23" fmla="*/ 15 h 23"/>
                <a:gd name="T24" fmla="*/ 15 w 49"/>
                <a:gd name="T25" fmla="*/ 8 h 23"/>
                <a:gd name="T26" fmla="*/ 15 w 49"/>
                <a:gd name="T27" fmla="*/ 19 h 23"/>
                <a:gd name="T28" fmla="*/ 17 w 49"/>
                <a:gd name="T29" fmla="*/ 21 h 23"/>
                <a:gd name="T30" fmla="*/ 20 w 49"/>
                <a:gd name="T31" fmla="*/ 8 h 23"/>
                <a:gd name="T32" fmla="*/ 22 w 49"/>
                <a:gd name="T33" fmla="*/ 21 h 23"/>
                <a:gd name="T34" fmla="*/ 24 w 49"/>
                <a:gd name="T35" fmla="*/ 16 h 23"/>
                <a:gd name="T36" fmla="*/ 27 w 49"/>
                <a:gd name="T37" fmla="*/ 9 h 23"/>
                <a:gd name="T38" fmla="*/ 28 w 49"/>
                <a:gd name="T39" fmla="*/ 21 h 23"/>
                <a:gd name="T40" fmla="*/ 31 w 49"/>
                <a:gd name="T41" fmla="*/ 14 h 23"/>
                <a:gd name="T42" fmla="*/ 32 w 49"/>
                <a:gd name="T43" fmla="*/ 9 h 23"/>
                <a:gd name="T44" fmla="*/ 34 w 49"/>
                <a:gd name="T45" fmla="*/ 21 h 23"/>
                <a:gd name="T46" fmla="*/ 37 w 49"/>
                <a:gd name="T47" fmla="*/ 21 h 23"/>
                <a:gd name="T48" fmla="*/ 39 w 49"/>
                <a:gd name="T49" fmla="*/ 10 h 23"/>
                <a:gd name="T50" fmla="*/ 40 w 49"/>
                <a:gd name="T51" fmla="*/ 22 h 23"/>
                <a:gd name="T52" fmla="*/ 42 w 49"/>
                <a:gd name="T53" fmla="*/ 22 h 23"/>
                <a:gd name="T54" fmla="*/ 44 w 49"/>
                <a:gd name="T55" fmla="*/ 11 h 23"/>
                <a:gd name="T56" fmla="*/ 45 w 49"/>
                <a:gd name="T57" fmla="*/ 22 h 23"/>
                <a:gd name="T58" fmla="*/ 49 w 49"/>
                <a:gd name="T59" fmla="*/ 21 h 23"/>
                <a:gd name="T60" fmla="*/ 46 w 49"/>
                <a:gd name="T61" fmla="*/ 2 h 23"/>
                <a:gd name="T62" fmla="*/ 46 w 49"/>
                <a:gd name="T63" fmla="*/ 1 h 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6" y="1"/>
                  </a:moveTo>
                  <a:cubicBezTo>
                    <a:pt x="0" y="0"/>
                    <a:pt x="0" y="0"/>
                    <a:pt x="0" y="0"/>
                  </a:cubicBezTo>
                  <a:cubicBezTo>
                    <a:pt x="1" y="19"/>
                    <a:pt x="1" y="19"/>
                    <a:pt x="1" y="19"/>
                  </a:cubicBezTo>
                  <a:cubicBezTo>
                    <a:pt x="1" y="19"/>
                    <a:pt x="4" y="20"/>
                    <a:pt x="4" y="19"/>
                  </a:cubicBezTo>
                  <a:cubicBezTo>
                    <a:pt x="5" y="18"/>
                    <a:pt x="4" y="15"/>
                    <a:pt x="4" y="13"/>
                  </a:cubicBezTo>
                  <a:cubicBezTo>
                    <a:pt x="5" y="10"/>
                    <a:pt x="5" y="2"/>
                    <a:pt x="6" y="10"/>
                  </a:cubicBezTo>
                  <a:cubicBezTo>
                    <a:pt x="6" y="10"/>
                    <a:pt x="6" y="17"/>
                    <a:pt x="6" y="19"/>
                  </a:cubicBezTo>
                  <a:cubicBezTo>
                    <a:pt x="6" y="20"/>
                    <a:pt x="7" y="20"/>
                    <a:pt x="8" y="19"/>
                  </a:cubicBezTo>
                  <a:cubicBezTo>
                    <a:pt x="8" y="19"/>
                    <a:pt x="10" y="5"/>
                    <a:pt x="10" y="6"/>
                  </a:cubicBezTo>
                  <a:cubicBezTo>
                    <a:pt x="10" y="8"/>
                    <a:pt x="11" y="11"/>
                    <a:pt x="11" y="14"/>
                  </a:cubicBezTo>
                  <a:cubicBezTo>
                    <a:pt x="11" y="15"/>
                    <a:pt x="10" y="20"/>
                    <a:pt x="12" y="20"/>
                  </a:cubicBezTo>
                  <a:cubicBezTo>
                    <a:pt x="14" y="21"/>
                    <a:pt x="13" y="20"/>
                    <a:pt x="13" y="15"/>
                  </a:cubicBezTo>
                  <a:cubicBezTo>
                    <a:pt x="13" y="15"/>
                    <a:pt x="15" y="3"/>
                    <a:pt x="15" y="8"/>
                  </a:cubicBezTo>
                  <a:cubicBezTo>
                    <a:pt x="15" y="11"/>
                    <a:pt x="15" y="15"/>
                    <a:pt x="15" y="19"/>
                  </a:cubicBezTo>
                  <a:cubicBezTo>
                    <a:pt x="15" y="20"/>
                    <a:pt x="15" y="21"/>
                    <a:pt x="17" y="21"/>
                  </a:cubicBezTo>
                  <a:cubicBezTo>
                    <a:pt x="17" y="21"/>
                    <a:pt x="20" y="5"/>
                    <a:pt x="20" y="8"/>
                  </a:cubicBezTo>
                  <a:cubicBezTo>
                    <a:pt x="20" y="9"/>
                    <a:pt x="21" y="21"/>
                    <a:pt x="22" y="21"/>
                  </a:cubicBezTo>
                  <a:cubicBezTo>
                    <a:pt x="25" y="21"/>
                    <a:pt x="23" y="22"/>
                    <a:pt x="24" y="16"/>
                  </a:cubicBezTo>
                  <a:cubicBezTo>
                    <a:pt x="25" y="16"/>
                    <a:pt x="26" y="5"/>
                    <a:pt x="27" y="9"/>
                  </a:cubicBezTo>
                  <a:cubicBezTo>
                    <a:pt x="28" y="13"/>
                    <a:pt x="28" y="17"/>
                    <a:pt x="28" y="21"/>
                  </a:cubicBezTo>
                  <a:cubicBezTo>
                    <a:pt x="33" y="22"/>
                    <a:pt x="29" y="23"/>
                    <a:pt x="31" y="14"/>
                  </a:cubicBezTo>
                  <a:cubicBezTo>
                    <a:pt x="31" y="13"/>
                    <a:pt x="31" y="6"/>
                    <a:pt x="32" y="9"/>
                  </a:cubicBezTo>
                  <a:cubicBezTo>
                    <a:pt x="32" y="12"/>
                    <a:pt x="34" y="19"/>
                    <a:pt x="34" y="21"/>
                  </a:cubicBezTo>
                  <a:cubicBezTo>
                    <a:pt x="33" y="23"/>
                    <a:pt x="37" y="22"/>
                    <a:pt x="37" y="21"/>
                  </a:cubicBezTo>
                  <a:cubicBezTo>
                    <a:pt x="37" y="18"/>
                    <a:pt x="39" y="10"/>
                    <a:pt x="39" y="10"/>
                  </a:cubicBezTo>
                  <a:cubicBezTo>
                    <a:pt x="39" y="11"/>
                    <a:pt x="40" y="22"/>
                    <a:pt x="40" y="22"/>
                  </a:cubicBezTo>
                  <a:cubicBezTo>
                    <a:pt x="41" y="22"/>
                    <a:pt x="42" y="22"/>
                    <a:pt x="42" y="22"/>
                  </a:cubicBezTo>
                  <a:cubicBezTo>
                    <a:pt x="42" y="21"/>
                    <a:pt x="43" y="10"/>
                    <a:pt x="44" y="11"/>
                  </a:cubicBezTo>
                  <a:cubicBezTo>
                    <a:pt x="44" y="12"/>
                    <a:pt x="45" y="22"/>
                    <a:pt x="45" y="22"/>
                  </a:cubicBezTo>
                  <a:cubicBezTo>
                    <a:pt x="46" y="22"/>
                    <a:pt x="49" y="21"/>
                    <a:pt x="49" y="21"/>
                  </a:cubicBezTo>
                  <a:cubicBezTo>
                    <a:pt x="49" y="18"/>
                    <a:pt x="47" y="3"/>
                    <a:pt x="46" y="2"/>
                  </a:cubicBezTo>
                  <a:lnTo>
                    <a:pt x="46" y="1"/>
                  </a:lnTo>
                  <a:close/>
                </a:path>
              </a:pathLst>
            </a:custGeom>
            <a:solidFill>
              <a:srgbClr val="0B5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67"/>
            <p:cNvSpPr/>
            <p:nvPr/>
          </p:nvSpPr>
          <p:spPr bwMode="auto">
            <a:xfrm>
              <a:off x="1381126" y="2941638"/>
              <a:ext cx="461963" cy="390525"/>
            </a:xfrm>
            <a:custGeom>
              <a:gdLst>
                <a:gd name="T0" fmla="*/ 89 w 123"/>
                <a:gd name="T1" fmla="*/ 85 h 104"/>
                <a:gd name="T2" fmla="*/ 101 w 123"/>
                <a:gd name="T3" fmla="*/ 46 h 104"/>
                <a:gd name="T4" fmla="*/ 40 w 123"/>
                <a:gd name="T5" fmla="*/ 10 h 104"/>
                <a:gd name="T6" fmla="*/ 19 w 123"/>
                <a:gd name="T7" fmla="*/ 81 h 104"/>
                <a:gd name="T8" fmla="*/ 89 w 123"/>
                <a:gd name="T9" fmla="*/ 85 h 104"/>
              </a:gdLst>
              <a:cxnLst>
                <a:cxn ang="0">
                  <a:pos x="T0" y="T1"/>
                </a:cxn>
                <a:cxn ang="0">
                  <a:pos x="T2" y="T3"/>
                </a:cxn>
                <a:cxn ang="0">
                  <a:pos x="T4" y="T5"/>
                </a:cxn>
                <a:cxn ang="0">
                  <a:pos x="T6" y="T7"/>
                </a:cxn>
                <a:cxn ang="0">
                  <a:pos x="T8" y="T9"/>
                </a:cxn>
              </a:cxnLst>
              <a:rect l="0" t="0" r="r" b="b"/>
              <a:pathLst>
                <a:path w="123" h="104">
                  <a:moveTo>
                    <a:pt x="89" y="85"/>
                  </a:moveTo>
                  <a:cubicBezTo>
                    <a:pt x="94" y="67"/>
                    <a:pt x="99" y="55"/>
                    <a:pt x="101" y="46"/>
                  </a:cubicBezTo>
                  <a:cubicBezTo>
                    <a:pt x="105" y="24"/>
                    <a:pt x="123" y="31"/>
                    <a:pt x="40" y="10"/>
                  </a:cubicBezTo>
                  <a:cubicBezTo>
                    <a:pt x="1" y="0"/>
                    <a:pt x="0" y="72"/>
                    <a:pt x="19" y="81"/>
                  </a:cubicBezTo>
                  <a:cubicBezTo>
                    <a:pt x="61" y="100"/>
                    <a:pt x="83" y="104"/>
                    <a:pt x="89" y="85"/>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68"/>
            <p:cNvSpPr/>
            <p:nvPr/>
          </p:nvSpPr>
          <p:spPr bwMode="auto">
            <a:xfrm>
              <a:off x="1662113" y="3062288"/>
              <a:ext cx="319088" cy="374650"/>
            </a:xfrm>
            <a:custGeom>
              <a:gdLst>
                <a:gd name="T0" fmla="*/ 5 w 85"/>
                <a:gd name="T1" fmla="*/ 71 h 100"/>
                <a:gd name="T2" fmla="*/ 55 w 85"/>
                <a:gd name="T3" fmla="*/ 90 h 100"/>
                <a:gd name="T4" fmla="*/ 65 w 85"/>
                <a:gd name="T5" fmla="*/ 66 h 100"/>
                <a:gd name="T6" fmla="*/ 69 w 85"/>
                <a:gd name="T7" fmla="*/ 55 h 100"/>
                <a:gd name="T8" fmla="*/ 76 w 85"/>
                <a:gd name="T9" fmla="*/ 13 h 100"/>
                <a:gd name="T10" fmla="*/ 29 w 85"/>
                <a:gd name="T11" fmla="*/ 3 h 100"/>
                <a:gd name="T12" fmla="*/ 5 w 85"/>
                <a:gd name="T13" fmla="*/ 71 h 100"/>
              </a:gdLst>
              <a:cxnLst>
                <a:cxn ang="0">
                  <a:pos x="T0" y="T1"/>
                </a:cxn>
                <a:cxn ang="0">
                  <a:pos x="T2" y="T3"/>
                </a:cxn>
                <a:cxn ang="0">
                  <a:pos x="T4" y="T5"/>
                </a:cxn>
                <a:cxn ang="0">
                  <a:pos x="T6" y="T7"/>
                </a:cxn>
                <a:cxn ang="0">
                  <a:pos x="T8" y="T9"/>
                </a:cxn>
                <a:cxn ang="0">
                  <a:pos x="T10" y="T11"/>
                </a:cxn>
                <a:cxn ang="0">
                  <a:pos x="T12" y="T13"/>
                </a:cxn>
              </a:cxnLst>
              <a:rect l="0" t="0" r="r" b="b"/>
              <a:pathLst>
                <a:path w="85" h="100">
                  <a:moveTo>
                    <a:pt x="5" y="71"/>
                  </a:moveTo>
                  <a:cubicBezTo>
                    <a:pt x="11" y="79"/>
                    <a:pt x="49" y="100"/>
                    <a:pt x="55" y="90"/>
                  </a:cubicBezTo>
                  <a:cubicBezTo>
                    <a:pt x="58" y="85"/>
                    <a:pt x="65" y="72"/>
                    <a:pt x="65" y="66"/>
                  </a:cubicBezTo>
                  <a:cubicBezTo>
                    <a:pt x="59" y="63"/>
                    <a:pt x="45" y="48"/>
                    <a:pt x="69" y="55"/>
                  </a:cubicBezTo>
                  <a:cubicBezTo>
                    <a:pt x="72" y="47"/>
                    <a:pt x="85" y="17"/>
                    <a:pt x="76" y="13"/>
                  </a:cubicBezTo>
                  <a:cubicBezTo>
                    <a:pt x="63" y="7"/>
                    <a:pt x="50" y="0"/>
                    <a:pt x="29" y="3"/>
                  </a:cubicBezTo>
                  <a:cubicBezTo>
                    <a:pt x="27" y="3"/>
                    <a:pt x="0" y="67"/>
                    <a:pt x="5" y="71"/>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69"/>
            <p:cNvSpPr/>
            <p:nvPr/>
          </p:nvSpPr>
          <p:spPr bwMode="auto">
            <a:xfrm>
              <a:off x="2716213" y="2844800"/>
              <a:ext cx="349250" cy="265113"/>
            </a:xfrm>
            <a:custGeom>
              <a:gdLst>
                <a:gd name="T0" fmla="*/ 19 w 93"/>
                <a:gd name="T1" fmla="*/ 42 h 71"/>
                <a:gd name="T2" fmla="*/ 58 w 93"/>
                <a:gd name="T3" fmla="*/ 56 h 71"/>
                <a:gd name="T4" fmla="*/ 87 w 93"/>
                <a:gd name="T5" fmla="*/ 34 h 71"/>
                <a:gd name="T6" fmla="*/ 17 w 93"/>
                <a:gd name="T7" fmla="*/ 8 h 71"/>
                <a:gd name="T8" fmla="*/ 19 w 93"/>
                <a:gd name="T9" fmla="*/ 42 h 71"/>
              </a:gdLst>
              <a:cxnLst>
                <a:cxn ang="0">
                  <a:pos x="T0" y="T1"/>
                </a:cxn>
                <a:cxn ang="0">
                  <a:pos x="T2" y="T3"/>
                </a:cxn>
                <a:cxn ang="0">
                  <a:pos x="T4" y="T5"/>
                </a:cxn>
                <a:cxn ang="0">
                  <a:pos x="T6" y="T7"/>
                </a:cxn>
                <a:cxn ang="0">
                  <a:pos x="T8" y="T9"/>
                </a:cxn>
              </a:cxnLst>
              <a:rect l="0" t="0" r="r" b="b"/>
              <a:pathLst>
                <a:path w="93" h="71">
                  <a:moveTo>
                    <a:pt x="19" y="42"/>
                  </a:moveTo>
                  <a:cubicBezTo>
                    <a:pt x="37" y="48"/>
                    <a:pt x="49" y="54"/>
                    <a:pt x="58" y="56"/>
                  </a:cubicBezTo>
                  <a:cubicBezTo>
                    <a:pt x="79" y="64"/>
                    <a:pt x="74" y="71"/>
                    <a:pt x="87" y="34"/>
                  </a:cubicBezTo>
                  <a:cubicBezTo>
                    <a:pt x="93" y="17"/>
                    <a:pt x="23" y="0"/>
                    <a:pt x="17" y="8"/>
                  </a:cubicBezTo>
                  <a:cubicBezTo>
                    <a:pt x="2" y="25"/>
                    <a:pt x="0" y="35"/>
                    <a:pt x="19" y="42"/>
                  </a:cubicBezTo>
                  <a:close/>
                </a:path>
              </a:pathLst>
            </a:custGeom>
            <a:solidFill>
              <a:srgbClr val="E7A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70"/>
            <p:cNvSpPr/>
            <p:nvPr/>
          </p:nvSpPr>
          <p:spPr bwMode="auto">
            <a:xfrm>
              <a:off x="2638426" y="2944813"/>
              <a:ext cx="374650" cy="312738"/>
            </a:xfrm>
            <a:custGeom>
              <a:gdLst>
                <a:gd name="T0" fmla="*/ 27 w 100"/>
                <a:gd name="T1" fmla="*/ 4 h 83"/>
                <a:gd name="T2" fmla="*/ 10 w 100"/>
                <a:gd name="T3" fmla="*/ 55 h 83"/>
                <a:gd name="T4" fmla="*/ 34 w 100"/>
                <a:gd name="T5" fmla="*/ 64 h 83"/>
                <a:gd name="T6" fmla="*/ 45 w 100"/>
                <a:gd name="T7" fmla="*/ 68 h 83"/>
                <a:gd name="T8" fmla="*/ 87 w 100"/>
                <a:gd name="T9" fmla="*/ 74 h 83"/>
                <a:gd name="T10" fmla="*/ 96 w 100"/>
                <a:gd name="T11" fmla="*/ 27 h 83"/>
                <a:gd name="T12" fmla="*/ 27 w 100"/>
                <a:gd name="T13" fmla="*/ 4 h 83"/>
              </a:gdLst>
              <a:cxnLst>
                <a:cxn ang="0">
                  <a:pos x="T0" y="T1"/>
                </a:cxn>
                <a:cxn ang="0">
                  <a:pos x="T2" y="T3"/>
                </a:cxn>
                <a:cxn ang="0">
                  <a:pos x="T4" y="T5"/>
                </a:cxn>
                <a:cxn ang="0">
                  <a:pos x="T6" y="T7"/>
                </a:cxn>
                <a:cxn ang="0">
                  <a:pos x="T8" y="T9"/>
                </a:cxn>
                <a:cxn ang="0">
                  <a:pos x="T10" y="T11"/>
                </a:cxn>
                <a:cxn ang="0">
                  <a:pos x="T12" y="T13"/>
                </a:cxn>
              </a:cxnLst>
              <a:rect l="0" t="0" r="r" b="b"/>
              <a:pathLst>
                <a:path w="100" h="83">
                  <a:moveTo>
                    <a:pt x="27" y="4"/>
                  </a:moveTo>
                  <a:cubicBezTo>
                    <a:pt x="20" y="11"/>
                    <a:pt x="0" y="49"/>
                    <a:pt x="10" y="55"/>
                  </a:cubicBezTo>
                  <a:cubicBezTo>
                    <a:pt x="15" y="58"/>
                    <a:pt x="28" y="64"/>
                    <a:pt x="34" y="64"/>
                  </a:cubicBezTo>
                  <a:cubicBezTo>
                    <a:pt x="37" y="59"/>
                    <a:pt x="51" y="44"/>
                    <a:pt x="45" y="68"/>
                  </a:cubicBezTo>
                  <a:cubicBezTo>
                    <a:pt x="53" y="71"/>
                    <a:pt x="84" y="83"/>
                    <a:pt x="87" y="74"/>
                  </a:cubicBezTo>
                  <a:cubicBezTo>
                    <a:pt x="92" y="61"/>
                    <a:pt x="100" y="48"/>
                    <a:pt x="96" y="27"/>
                  </a:cubicBezTo>
                  <a:cubicBezTo>
                    <a:pt x="96" y="24"/>
                    <a:pt x="31" y="0"/>
                    <a:pt x="27" y="4"/>
                  </a:cubicBezTo>
                  <a:close/>
                </a:path>
              </a:pathLst>
            </a:custGeom>
            <a:solidFill>
              <a:srgbClr val="955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71"/>
            <p:cNvSpPr/>
            <p:nvPr/>
          </p:nvSpPr>
          <p:spPr bwMode="auto">
            <a:xfrm>
              <a:off x="2382838" y="4457700"/>
              <a:ext cx="652463" cy="438150"/>
            </a:xfrm>
            <a:custGeom>
              <a:gdLst>
                <a:gd name="T0" fmla="*/ 174 w 174"/>
                <a:gd name="T1" fmla="*/ 44 h 117"/>
                <a:gd name="T2" fmla="*/ 129 w 174"/>
                <a:gd name="T3" fmla="*/ 90 h 117"/>
                <a:gd name="T4" fmla="*/ 70 w 174"/>
                <a:gd name="T5" fmla="*/ 116 h 117"/>
                <a:gd name="T6" fmla="*/ 53 w 174"/>
                <a:gd name="T7" fmla="*/ 117 h 117"/>
                <a:gd name="T8" fmla="*/ 36 w 174"/>
                <a:gd name="T9" fmla="*/ 114 h 117"/>
                <a:gd name="T10" fmla="*/ 10 w 174"/>
                <a:gd name="T11" fmla="*/ 92 h 117"/>
                <a:gd name="T12" fmla="*/ 0 w 174"/>
                <a:gd name="T13" fmla="*/ 59 h 117"/>
                <a:gd name="T14" fmla="*/ 2 w 174"/>
                <a:gd name="T15" fmla="*/ 42 h 117"/>
                <a:gd name="T16" fmla="*/ 9 w 174"/>
                <a:gd name="T17" fmla="*/ 27 h 117"/>
                <a:gd name="T18" fmla="*/ 72 w 174"/>
                <a:gd name="T19" fmla="*/ 13 h 117"/>
                <a:gd name="T20" fmla="*/ 89 w 174"/>
                <a:gd name="T21" fmla="*/ 42 h 117"/>
                <a:gd name="T22" fmla="*/ 89 w 174"/>
                <a:gd name="T23" fmla="*/ 51 h 117"/>
                <a:gd name="T24" fmla="*/ 87 w 174"/>
                <a:gd name="T25" fmla="*/ 59 h 117"/>
                <a:gd name="T26" fmla="*/ 76 w 174"/>
                <a:gd name="T27" fmla="*/ 73 h 117"/>
                <a:gd name="T28" fmla="*/ 60 w 174"/>
                <a:gd name="T29" fmla="*/ 79 h 117"/>
                <a:gd name="T30" fmla="*/ 43 w 174"/>
                <a:gd name="T31" fmla="*/ 75 h 117"/>
                <a:gd name="T32" fmla="*/ 34 w 174"/>
                <a:gd name="T33" fmla="*/ 44 h 117"/>
                <a:gd name="T34" fmla="*/ 63 w 174"/>
                <a:gd name="T35" fmla="*/ 37 h 117"/>
                <a:gd name="T36" fmla="*/ 67 w 174"/>
                <a:gd name="T37" fmla="*/ 53 h 117"/>
                <a:gd name="T38" fmla="*/ 55 w 174"/>
                <a:gd name="T39" fmla="*/ 61 h 117"/>
                <a:gd name="T40" fmla="*/ 66 w 174"/>
                <a:gd name="T41" fmla="*/ 53 h 117"/>
                <a:gd name="T42" fmla="*/ 62 w 174"/>
                <a:gd name="T43" fmla="*/ 39 h 117"/>
                <a:gd name="T44" fmla="*/ 48 w 174"/>
                <a:gd name="T45" fmla="*/ 36 h 117"/>
                <a:gd name="T46" fmla="*/ 37 w 174"/>
                <a:gd name="T47" fmla="*/ 45 h 117"/>
                <a:gd name="T48" fmla="*/ 37 w 174"/>
                <a:gd name="T49" fmla="*/ 59 h 117"/>
                <a:gd name="T50" fmla="*/ 46 w 174"/>
                <a:gd name="T51" fmla="*/ 70 h 117"/>
                <a:gd name="T52" fmla="*/ 72 w 174"/>
                <a:gd name="T53" fmla="*/ 68 h 117"/>
                <a:gd name="T54" fmla="*/ 81 w 174"/>
                <a:gd name="T55" fmla="*/ 57 h 117"/>
                <a:gd name="T56" fmla="*/ 82 w 174"/>
                <a:gd name="T57" fmla="*/ 50 h 117"/>
                <a:gd name="T58" fmla="*/ 82 w 174"/>
                <a:gd name="T59" fmla="*/ 43 h 117"/>
                <a:gd name="T60" fmla="*/ 67 w 174"/>
                <a:gd name="T61" fmla="*/ 20 h 117"/>
                <a:gd name="T62" fmla="*/ 54 w 174"/>
                <a:gd name="T63" fmla="*/ 15 h 117"/>
                <a:gd name="T64" fmla="*/ 40 w 174"/>
                <a:gd name="T65" fmla="*/ 16 h 117"/>
                <a:gd name="T66" fmla="*/ 17 w 174"/>
                <a:gd name="T67" fmla="*/ 32 h 117"/>
                <a:gd name="T68" fmla="*/ 9 w 174"/>
                <a:gd name="T69" fmla="*/ 59 h 117"/>
                <a:gd name="T70" fmla="*/ 18 w 174"/>
                <a:gd name="T71" fmla="*/ 87 h 117"/>
                <a:gd name="T72" fmla="*/ 40 w 174"/>
                <a:gd name="T73" fmla="*/ 105 h 117"/>
                <a:gd name="T74" fmla="*/ 53 w 174"/>
                <a:gd name="T75" fmla="*/ 108 h 117"/>
                <a:gd name="T76" fmla="*/ 69 w 174"/>
                <a:gd name="T77" fmla="*/ 107 h 117"/>
                <a:gd name="T78" fmla="*/ 125 w 174"/>
                <a:gd name="T79" fmla="*/ 84 h 117"/>
                <a:gd name="T80" fmla="*/ 174 w 174"/>
                <a:gd name="T81" fmla="*/ 44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174" y="44"/>
                  </a:moveTo>
                  <a:cubicBezTo>
                    <a:pt x="161" y="61"/>
                    <a:pt x="146" y="77"/>
                    <a:pt x="129" y="90"/>
                  </a:cubicBezTo>
                  <a:cubicBezTo>
                    <a:pt x="112" y="102"/>
                    <a:pt x="92" y="112"/>
                    <a:pt x="70" y="116"/>
                  </a:cubicBezTo>
                  <a:cubicBezTo>
                    <a:pt x="64" y="117"/>
                    <a:pt x="59" y="117"/>
                    <a:pt x="53" y="117"/>
                  </a:cubicBezTo>
                  <a:cubicBezTo>
                    <a:pt x="47" y="117"/>
                    <a:pt x="42" y="116"/>
                    <a:pt x="36" y="114"/>
                  </a:cubicBezTo>
                  <a:cubicBezTo>
                    <a:pt x="25" y="109"/>
                    <a:pt x="16" y="101"/>
                    <a:pt x="10" y="92"/>
                  </a:cubicBezTo>
                  <a:cubicBezTo>
                    <a:pt x="4" y="82"/>
                    <a:pt x="0" y="71"/>
                    <a:pt x="0" y="59"/>
                  </a:cubicBezTo>
                  <a:cubicBezTo>
                    <a:pt x="0" y="54"/>
                    <a:pt x="0" y="48"/>
                    <a:pt x="2" y="42"/>
                  </a:cubicBezTo>
                  <a:cubicBezTo>
                    <a:pt x="3" y="37"/>
                    <a:pt x="6" y="31"/>
                    <a:pt x="9" y="27"/>
                  </a:cubicBezTo>
                  <a:cubicBezTo>
                    <a:pt x="23" y="8"/>
                    <a:pt x="51" y="0"/>
                    <a:pt x="72" y="13"/>
                  </a:cubicBezTo>
                  <a:cubicBezTo>
                    <a:pt x="82" y="20"/>
                    <a:pt x="88" y="31"/>
                    <a:pt x="89" y="42"/>
                  </a:cubicBezTo>
                  <a:cubicBezTo>
                    <a:pt x="90" y="45"/>
                    <a:pt x="90" y="48"/>
                    <a:pt x="89" y="51"/>
                  </a:cubicBezTo>
                  <a:cubicBezTo>
                    <a:pt x="89" y="54"/>
                    <a:pt x="88" y="57"/>
                    <a:pt x="87" y="59"/>
                  </a:cubicBezTo>
                  <a:cubicBezTo>
                    <a:pt x="85" y="65"/>
                    <a:pt x="81" y="70"/>
                    <a:pt x="76" y="73"/>
                  </a:cubicBezTo>
                  <a:cubicBezTo>
                    <a:pt x="71" y="76"/>
                    <a:pt x="66" y="78"/>
                    <a:pt x="60" y="79"/>
                  </a:cubicBezTo>
                  <a:cubicBezTo>
                    <a:pt x="54" y="79"/>
                    <a:pt x="48" y="78"/>
                    <a:pt x="43" y="75"/>
                  </a:cubicBezTo>
                  <a:cubicBezTo>
                    <a:pt x="33" y="68"/>
                    <a:pt x="29" y="54"/>
                    <a:pt x="34" y="44"/>
                  </a:cubicBezTo>
                  <a:cubicBezTo>
                    <a:pt x="39" y="33"/>
                    <a:pt x="55" y="29"/>
                    <a:pt x="63" y="37"/>
                  </a:cubicBezTo>
                  <a:cubicBezTo>
                    <a:pt x="67" y="41"/>
                    <a:pt x="69" y="48"/>
                    <a:pt x="67" y="53"/>
                  </a:cubicBezTo>
                  <a:cubicBezTo>
                    <a:pt x="66" y="58"/>
                    <a:pt x="60" y="62"/>
                    <a:pt x="55" y="61"/>
                  </a:cubicBezTo>
                  <a:cubicBezTo>
                    <a:pt x="60" y="61"/>
                    <a:pt x="65" y="57"/>
                    <a:pt x="66" y="53"/>
                  </a:cubicBezTo>
                  <a:cubicBezTo>
                    <a:pt x="67" y="48"/>
                    <a:pt x="66" y="42"/>
                    <a:pt x="62" y="39"/>
                  </a:cubicBezTo>
                  <a:cubicBezTo>
                    <a:pt x="58" y="36"/>
                    <a:pt x="53" y="35"/>
                    <a:pt x="48" y="36"/>
                  </a:cubicBezTo>
                  <a:cubicBezTo>
                    <a:pt x="43" y="37"/>
                    <a:pt x="39" y="41"/>
                    <a:pt x="37" y="45"/>
                  </a:cubicBezTo>
                  <a:cubicBezTo>
                    <a:pt x="35" y="50"/>
                    <a:pt x="35" y="55"/>
                    <a:pt x="37" y="59"/>
                  </a:cubicBezTo>
                  <a:cubicBezTo>
                    <a:pt x="39" y="64"/>
                    <a:pt x="42" y="68"/>
                    <a:pt x="46" y="70"/>
                  </a:cubicBezTo>
                  <a:cubicBezTo>
                    <a:pt x="54" y="75"/>
                    <a:pt x="65" y="74"/>
                    <a:pt x="72" y="68"/>
                  </a:cubicBezTo>
                  <a:cubicBezTo>
                    <a:pt x="76" y="65"/>
                    <a:pt x="79" y="61"/>
                    <a:pt x="81" y="57"/>
                  </a:cubicBezTo>
                  <a:cubicBezTo>
                    <a:pt x="82" y="55"/>
                    <a:pt x="82" y="52"/>
                    <a:pt x="82" y="50"/>
                  </a:cubicBezTo>
                  <a:cubicBezTo>
                    <a:pt x="83" y="48"/>
                    <a:pt x="83" y="45"/>
                    <a:pt x="82" y="43"/>
                  </a:cubicBezTo>
                  <a:cubicBezTo>
                    <a:pt x="81" y="33"/>
                    <a:pt x="75" y="25"/>
                    <a:pt x="67" y="20"/>
                  </a:cubicBezTo>
                  <a:cubicBezTo>
                    <a:pt x="63" y="17"/>
                    <a:pt x="59" y="16"/>
                    <a:pt x="54" y="15"/>
                  </a:cubicBezTo>
                  <a:cubicBezTo>
                    <a:pt x="49" y="15"/>
                    <a:pt x="45" y="15"/>
                    <a:pt x="40" y="16"/>
                  </a:cubicBezTo>
                  <a:cubicBezTo>
                    <a:pt x="31" y="18"/>
                    <a:pt x="22" y="24"/>
                    <a:pt x="17" y="32"/>
                  </a:cubicBezTo>
                  <a:cubicBezTo>
                    <a:pt x="11" y="40"/>
                    <a:pt x="8" y="49"/>
                    <a:pt x="9" y="59"/>
                  </a:cubicBezTo>
                  <a:cubicBezTo>
                    <a:pt x="9" y="69"/>
                    <a:pt x="13" y="78"/>
                    <a:pt x="18" y="87"/>
                  </a:cubicBezTo>
                  <a:cubicBezTo>
                    <a:pt x="23" y="95"/>
                    <a:pt x="31" y="101"/>
                    <a:pt x="40" y="105"/>
                  </a:cubicBezTo>
                  <a:cubicBezTo>
                    <a:pt x="44" y="107"/>
                    <a:pt x="49" y="108"/>
                    <a:pt x="53" y="108"/>
                  </a:cubicBezTo>
                  <a:cubicBezTo>
                    <a:pt x="58" y="108"/>
                    <a:pt x="64" y="108"/>
                    <a:pt x="69" y="107"/>
                  </a:cubicBezTo>
                  <a:cubicBezTo>
                    <a:pt x="89" y="104"/>
                    <a:pt x="108" y="96"/>
                    <a:pt x="125" y="84"/>
                  </a:cubicBezTo>
                  <a:cubicBezTo>
                    <a:pt x="143" y="73"/>
                    <a:pt x="159" y="59"/>
                    <a:pt x="174"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72"/>
            <p:cNvSpPr/>
            <p:nvPr/>
          </p:nvSpPr>
          <p:spPr bwMode="auto">
            <a:xfrm>
              <a:off x="3455988" y="4446588"/>
              <a:ext cx="654050" cy="438150"/>
            </a:xfrm>
            <a:custGeom>
              <a:gdLst>
                <a:gd name="T0" fmla="*/ 0 w 174"/>
                <a:gd name="T1" fmla="*/ 44 h 117"/>
                <a:gd name="T2" fmla="*/ 45 w 174"/>
                <a:gd name="T3" fmla="*/ 90 h 117"/>
                <a:gd name="T4" fmla="*/ 104 w 174"/>
                <a:gd name="T5" fmla="*/ 116 h 117"/>
                <a:gd name="T6" fmla="*/ 120 w 174"/>
                <a:gd name="T7" fmla="*/ 117 h 117"/>
                <a:gd name="T8" fmla="*/ 138 w 174"/>
                <a:gd name="T9" fmla="*/ 113 h 117"/>
                <a:gd name="T10" fmla="*/ 164 w 174"/>
                <a:gd name="T11" fmla="*/ 92 h 117"/>
                <a:gd name="T12" fmla="*/ 174 w 174"/>
                <a:gd name="T13" fmla="*/ 59 h 117"/>
                <a:gd name="T14" fmla="*/ 172 w 174"/>
                <a:gd name="T15" fmla="*/ 42 h 117"/>
                <a:gd name="T16" fmla="*/ 164 w 174"/>
                <a:gd name="T17" fmla="*/ 27 h 117"/>
                <a:gd name="T18" fmla="*/ 102 w 174"/>
                <a:gd name="T19" fmla="*/ 13 h 117"/>
                <a:gd name="T20" fmla="*/ 84 w 174"/>
                <a:gd name="T21" fmla="*/ 42 h 117"/>
                <a:gd name="T22" fmla="*/ 84 w 174"/>
                <a:gd name="T23" fmla="*/ 51 h 117"/>
                <a:gd name="T24" fmla="*/ 87 w 174"/>
                <a:gd name="T25" fmla="*/ 59 h 117"/>
                <a:gd name="T26" fmla="*/ 98 w 174"/>
                <a:gd name="T27" fmla="*/ 73 h 117"/>
                <a:gd name="T28" fmla="*/ 114 w 174"/>
                <a:gd name="T29" fmla="*/ 79 h 117"/>
                <a:gd name="T30" fmla="*/ 131 w 174"/>
                <a:gd name="T31" fmla="*/ 74 h 117"/>
                <a:gd name="T32" fmla="*/ 140 w 174"/>
                <a:gd name="T33" fmla="*/ 44 h 117"/>
                <a:gd name="T34" fmla="*/ 111 w 174"/>
                <a:gd name="T35" fmla="*/ 37 h 117"/>
                <a:gd name="T36" fmla="*/ 106 w 174"/>
                <a:gd name="T37" fmla="*/ 53 h 117"/>
                <a:gd name="T38" fmla="*/ 119 w 174"/>
                <a:gd name="T39" fmla="*/ 61 h 117"/>
                <a:gd name="T40" fmla="*/ 108 w 174"/>
                <a:gd name="T41" fmla="*/ 52 h 117"/>
                <a:gd name="T42" fmla="*/ 112 w 174"/>
                <a:gd name="T43" fmla="*/ 39 h 117"/>
                <a:gd name="T44" fmla="*/ 126 w 174"/>
                <a:gd name="T45" fmla="*/ 36 h 117"/>
                <a:gd name="T46" fmla="*/ 136 w 174"/>
                <a:gd name="T47" fmla="*/ 45 h 117"/>
                <a:gd name="T48" fmla="*/ 137 w 174"/>
                <a:gd name="T49" fmla="*/ 59 h 117"/>
                <a:gd name="T50" fmla="*/ 128 w 174"/>
                <a:gd name="T51" fmla="*/ 70 h 117"/>
                <a:gd name="T52" fmla="*/ 101 w 174"/>
                <a:gd name="T53" fmla="*/ 68 h 117"/>
                <a:gd name="T54" fmla="*/ 93 w 174"/>
                <a:gd name="T55" fmla="*/ 57 h 117"/>
                <a:gd name="T56" fmla="*/ 91 w 174"/>
                <a:gd name="T57" fmla="*/ 50 h 117"/>
                <a:gd name="T58" fmla="*/ 91 w 174"/>
                <a:gd name="T59" fmla="*/ 43 h 117"/>
                <a:gd name="T60" fmla="*/ 106 w 174"/>
                <a:gd name="T61" fmla="*/ 20 h 117"/>
                <a:gd name="T62" fmla="*/ 119 w 174"/>
                <a:gd name="T63" fmla="*/ 15 h 117"/>
                <a:gd name="T64" fmla="*/ 134 w 174"/>
                <a:gd name="T65" fmla="*/ 16 h 117"/>
                <a:gd name="T66" fmla="*/ 157 w 174"/>
                <a:gd name="T67" fmla="*/ 32 h 117"/>
                <a:gd name="T68" fmla="*/ 165 w 174"/>
                <a:gd name="T69" fmla="*/ 59 h 117"/>
                <a:gd name="T70" fmla="*/ 156 w 174"/>
                <a:gd name="T71" fmla="*/ 86 h 117"/>
                <a:gd name="T72" fmla="*/ 134 w 174"/>
                <a:gd name="T73" fmla="*/ 105 h 117"/>
                <a:gd name="T74" fmla="*/ 120 w 174"/>
                <a:gd name="T75" fmla="*/ 108 h 117"/>
                <a:gd name="T76" fmla="*/ 105 w 174"/>
                <a:gd name="T77" fmla="*/ 107 h 117"/>
                <a:gd name="T78" fmla="*/ 48 w 174"/>
                <a:gd name="T79" fmla="*/ 84 h 117"/>
                <a:gd name="T80" fmla="*/ 0 w 174"/>
                <a:gd name="T81" fmla="*/ 44 h 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117">
                  <a:moveTo>
                    <a:pt x="0" y="44"/>
                  </a:moveTo>
                  <a:cubicBezTo>
                    <a:pt x="13" y="61"/>
                    <a:pt x="27" y="77"/>
                    <a:pt x="45" y="90"/>
                  </a:cubicBezTo>
                  <a:cubicBezTo>
                    <a:pt x="62" y="102"/>
                    <a:pt x="82" y="112"/>
                    <a:pt x="104" y="116"/>
                  </a:cubicBezTo>
                  <a:cubicBezTo>
                    <a:pt x="109" y="117"/>
                    <a:pt x="115" y="117"/>
                    <a:pt x="120" y="117"/>
                  </a:cubicBezTo>
                  <a:cubicBezTo>
                    <a:pt x="126" y="117"/>
                    <a:pt x="132" y="116"/>
                    <a:pt x="138" y="113"/>
                  </a:cubicBezTo>
                  <a:cubicBezTo>
                    <a:pt x="148" y="109"/>
                    <a:pt x="157" y="101"/>
                    <a:pt x="164" y="92"/>
                  </a:cubicBezTo>
                  <a:cubicBezTo>
                    <a:pt x="170" y="82"/>
                    <a:pt x="173" y="71"/>
                    <a:pt x="174" y="59"/>
                  </a:cubicBezTo>
                  <a:cubicBezTo>
                    <a:pt x="174" y="54"/>
                    <a:pt x="174" y="48"/>
                    <a:pt x="172" y="42"/>
                  </a:cubicBezTo>
                  <a:cubicBezTo>
                    <a:pt x="170" y="37"/>
                    <a:pt x="168" y="31"/>
                    <a:pt x="164" y="27"/>
                  </a:cubicBezTo>
                  <a:cubicBezTo>
                    <a:pt x="151" y="8"/>
                    <a:pt x="123" y="0"/>
                    <a:pt x="102" y="13"/>
                  </a:cubicBezTo>
                  <a:cubicBezTo>
                    <a:pt x="92" y="19"/>
                    <a:pt x="85" y="30"/>
                    <a:pt x="84" y="42"/>
                  </a:cubicBezTo>
                  <a:cubicBezTo>
                    <a:pt x="84" y="45"/>
                    <a:pt x="84" y="48"/>
                    <a:pt x="84" y="51"/>
                  </a:cubicBezTo>
                  <a:cubicBezTo>
                    <a:pt x="85" y="54"/>
                    <a:pt x="86" y="57"/>
                    <a:pt x="87" y="59"/>
                  </a:cubicBezTo>
                  <a:cubicBezTo>
                    <a:pt x="89" y="65"/>
                    <a:pt x="93" y="70"/>
                    <a:pt x="98" y="73"/>
                  </a:cubicBezTo>
                  <a:cubicBezTo>
                    <a:pt x="102" y="76"/>
                    <a:pt x="108" y="78"/>
                    <a:pt x="114" y="79"/>
                  </a:cubicBezTo>
                  <a:cubicBezTo>
                    <a:pt x="120" y="79"/>
                    <a:pt x="126" y="78"/>
                    <a:pt x="131" y="74"/>
                  </a:cubicBezTo>
                  <a:cubicBezTo>
                    <a:pt x="141" y="68"/>
                    <a:pt x="145" y="54"/>
                    <a:pt x="140" y="44"/>
                  </a:cubicBezTo>
                  <a:cubicBezTo>
                    <a:pt x="134" y="33"/>
                    <a:pt x="119" y="29"/>
                    <a:pt x="111" y="37"/>
                  </a:cubicBezTo>
                  <a:cubicBezTo>
                    <a:pt x="106" y="41"/>
                    <a:pt x="105" y="47"/>
                    <a:pt x="106" y="53"/>
                  </a:cubicBezTo>
                  <a:cubicBezTo>
                    <a:pt x="108" y="58"/>
                    <a:pt x="114" y="62"/>
                    <a:pt x="119" y="61"/>
                  </a:cubicBezTo>
                  <a:cubicBezTo>
                    <a:pt x="114" y="61"/>
                    <a:pt x="109" y="57"/>
                    <a:pt x="108" y="52"/>
                  </a:cubicBezTo>
                  <a:cubicBezTo>
                    <a:pt x="106" y="48"/>
                    <a:pt x="108" y="42"/>
                    <a:pt x="112" y="39"/>
                  </a:cubicBezTo>
                  <a:cubicBezTo>
                    <a:pt x="116" y="36"/>
                    <a:pt x="121" y="35"/>
                    <a:pt x="126" y="36"/>
                  </a:cubicBezTo>
                  <a:cubicBezTo>
                    <a:pt x="130" y="37"/>
                    <a:pt x="134" y="41"/>
                    <a:pt x="136" y="45"/>
                  </a:cubicBezTo>
                  <a:cubicBezTo>
                    <a:pt x="138" y="50"/>
                    <a:pt x="138" y="55"/>
                    <a:pt x="137" y="59"/>
                  </a:cubicBezTo>
                  <a:cubicBezTo>
                    <a:pt x="135" y="64"/>
                    <a:pt x="132" y="68"/>
                    <a:pt x="128" y="70"/>
                  </a:cubicBezTo>
                  <a:cubicBezTo>
                    <a:pt x="120" y="75"/>
                    <a:pt x="109" y="74"/>
                    <a:pt x="101" y="68"/>
                  </a:cubicBezTo>
                  <a:cubicBezTo>
                    <a:pt x="98" y="65"/>
                    <a:pt x="95" y="61"/>
                    <a:pt x="93" y="57"/>
                  </a:cubicBezTo>
                  <a:cubicBezTo>
                    <a:pt x="92" y="55"/>
                    <a:pt x="92" y="52"/>
                    <a:pt x="91" y="50"/>
                  </a:cubicBezTo>
                  <a:cubicBezTo>
                    <a:pt x="91" y="48"/>
                    <a:pt x="91" y="45"/>
                    <a:pt x="91" y="43"/>
                  </a:cubicBezTo>
                  <a:cubicBezTo>
                    <a:pt x="93" y="33"/>
                    <a:pt x="98" y="25"/>
                    <a:pt x="106" y="20"/>
                  </a:cubicBezTo>
                  <a:cubicBezTo>
                    <a:pt x="110" y="17"/>
                    <a:pt x="115" y="16"/>
                    <a:pt x="119" y="15"/>
                  </a:cubicBezTo>
                  <a:cubicBezTo>
                    <a:pt x="124" y="15"/>
                    <a:pt x="129" y="15"/>
                    <a:pt x="134" y="16"/>
                  </a:cubicBezTo>
                  <a:cubicBezTo>
                    <a:pt x="143" y="18"/>
                    <a:pt x="151" y="24"/>
                    <a:pt x="157" y="32"/>
                  </a:cubicBezTo>
                  <a:cubicBezTo>
                    <a:pt x="163" y="40"/>
                    <a:pt x="165" y="49"/>
                    <a:pt x="165" y="59"/>
                  </a:cubicBezTo>
                  <a:cubicBezTo>
                    <a:pt x="164" y="69"/>
                    <a:pt x="161" y="78"/>
                    <a:pt x="156" y="86"/>
                  </a:cubicBezTo>
                  <a:cubicBezTo>
                    <a:pt x="150" y="95"/>
                    <a:pt x="143" y="101"/>
                    <a:pt x="134" y="105"/>
                  </a:cubicBezTo>
                  <a:cubicBezTo>
                    <a:pt x="130" y="107"/>
                    <a:pt x="125" y="108"/>
                    <a:pt x="120" y="108"/>
                  </a:cubicBezTo>
                  <a:cubicBezTo>
                    <a:pt x="115" y="108"/>
                    <a:pt x="110" y="108"/>
                    <a:pt x="105" y="107"/>
                  </a:cubicBezTo>
                  <a:cubicBezTo>
                    <a:pt x="85" y="104"/>
                    <a:pt x="66" y="96"/>
                    <a:pt x="48" y="84"/>
                  </a:cubicBezTo>
                  <a:cubicBezTo>
                    <a:pt x="31" y="73"/>
                    <a:pt x="15" y="59"/>
                    <a:pt x="0" y="44"/>
                  </a:cubicBezTo>
                  <a:close/>
                </a:path>
              </a:pathLst>
            </a:custGeom>
            <a:solidFill>
              <a:srgbClr val="008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73"/>
            <p:cNvSpPr/>
            <p:nvPr/>
          </p:nvSpPr>
          <p:spPr bwMode="auto">
            <a:xfrm>
              <a:off x="3252788" y="4446588"/>
              <a:ext cx="46038" cy="115888"/>
            </a:xfrm>
            <a:custGeom>
              <a:gdLst>
                <a:gd name="T0" fmla="*/ 8 w 29"/>
                <a:gd name="T1" fmla="*/ 73 h 73"/>
                <a:gd name="T2" fmla="*/ 0 w 29"/>
                <a:gd name="T3" fmla="*/ 70 h 73"/>
                <a:gd name="T4" fmla="*/ 19 w 29"/>
                <a:gd name="T5" fmla="*/ 0 h 73"/>
                <a:gd name="T6" fmla="*/ 29 w 29"/>
                <a:gd name="T7" fmla="*/ 2 h 73"/>
                <a:gd name="T8" fmla="*/ 8 w 29"/>
                <a:gd name="T9" fmla="*/ 73 h 73"/>
              </a:gdLst>
              <a:cxnLst>
                <a:cxn ang="0">
                  <a:pos x="T0" y="T1"/>
                </a:cxn>
                <a:cxn ang="0">
                  <a:pos x="T2" y="T3"/>
                </a:cxn>
                <a:cxn ang="0">
                  <a:pos x="T4" y="T5"/>
                </a:cxn>
                <a:cxn ang="0">
                  <a:pos x="T6" y="T7"/>
                </a:cxn>
                <a:cxn ang="0">
                  <a:pos x="T8" y="T9"/>
                </a:cxn>
              </a:cxnLst>
              <a:rect l="0" t="0" r="r" b="b"/>
              <a:pathLst>
                <a:path w="28" h="73">
                  <a:moveTo>
                    <a:pt x="8" y="73"/>
                  </a:moveTo>
                  <a:lnTo>
                    <a:pt x="0" y="70"/>
                  </a:lnTo>
                  <a:lnTo>
                    <a:pt x="19" y="0"/>
                  </a:lnTo>
                  <a:lnTo>
                    <a:pt x="29" y="2"/>
                  </a:lnTo>
                  <a:lnTo>
                    <a:pt x="8" y="7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4"/>
            <p:cNvSpPr/>
            <p:nvPr/>
          </p:nvSpPr>
          <p:spPr bwMode="auto">
            <a:xfrm>
              <a:off x="3241676" y="4452938"/>
              <a:ext cx="38100" cy="57150"/>
            </a:xfrm>
            <a:custGeom>
              <a:gdLst>
                <a:gd name="T0" fmla="*/ 17 w 24"/>
                <a:gd name="T1" fmla="*/ 36 h 36"/>
                <a:gd name="T2" fmla="*/ 0 w 24"/>
                <a:gd name="T3" fmla="*/ 5 h 36"/>
                <a:gd name="T4" fmla="*/ 7 w 24"/>
                <a:gd name="T5" fmla="*/ 0 h 36"/>
                <a:gd name="T6" fmla="*/ 24 w 24"/>
                <a:gd name="T7" fmla="*/ 31 h 36"/>
                <a:gd name="T8" fmla="*/ 17 w 24"/>
                <a:gd name="T9" fmla="*/ 36 h 36"/>
              </a:gdLst>
              <a:cxnLst>
                <a:cxn ang="0">
                  <a:pos x="T0" y="T1"/>
                </a:cxn>
                <a:cxn ang="0">
                  <a:pos x="T2" y="T3"/>
                </a:cxn>
                <a:cxn ang="0">
                  <a:pos x="T4" y="T5"/>
                </a:cxn>
                <a:cxn ang="0">
                  <a:pos x="T6" y="T7"/>
                </a:cxn>
                <a:cxn ang="0">
                  <a:pos x="T8" y="T9"/>
                </a:cxn>
              </a:cxnLst>
              <a:rect l="0" t="0" r="r" b="b"/>
              <a:pathLst>
                <a:path w="24" h="36">
                  <a:moveTo>
                    <a:pt x="17" y="36"/>
                  </a:moveTo>
                  <a:lnTo>
                    <a:pt x="0" y="5"/>
                  </a:lnTo>
                  <a:lnTo>
                    <a:pt x="7" y="0"/>
                  </a:lnTo>
                  <a:lnTo>
                    <a:pt x="24" y="31"/>
                  </a:lnTo>
                  <a:lnTo>
                    <a:pt x="17"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75"/>
            <p:cNvSpPr/>
            <p:nvPr/>
          </p:nvSpPr>
          <p:spPr bwMode="auto">
            <a:xfrm>
              <a:off x="3271838" y="4471988"/>
              <a:ext cx="57150" cy="41275"/>
            </a:xfrm>
            <a:custGeom>
              <a:gdLst>
                <a:gd name="T0" fmla="*/ 5 w 36"/>
                <a:gd name="T1" fmla="*/ 26 h 26"/>
                <a:gd name="T2" fmla="*/ 0 w 36"/>
                <a:gd name="T3" fmla="*/ 17 h 26"/>
                <a:gd name="T4" fmla="*/ 31 w 36"/>
                <a:gd name="T5" fmla="*/ 0 h 26"/>
                <a:gd name="T6" fmla="*/ 36 w 36"/>
                <a:gd name="T7" fmla="*/ 7 h 26"/>
                <a:gd name="T8" fmla="*/ 5 w 36"/>
                <a:gd name="T9" fmla="*/ 26 h 26"/>
              </a:gdLst>
              <a:cxnLst>
                <a:cxn ang="0">
                  <a:pos x="T0" y="T1"/>
                </a:cxn>
                <a:cxn ang="0">
                  <a:pos x="T2" y="T3"/>
                </a:cxn>
                <a:cxn ang="0">
                  <a:pos x="T4" y="T5"/>
                </a:cxn>
                <a:cxn ang="0">
                  <a:pos x="T6" y="T7"/>
                </a:cxn>
                <a:cxn ang="0">
                  <a:pos x="T8" y="T9"/>
                </a:cxn>
              </a:cxnLst>
              <a:rect l="0" t="0" r="r" b="b"/>
              <a:pathLst>
                <a:path w="36" h="26">
                  <a:moveTo>
                    <a:pt x="5" y="26"/>
                  </a:moveTo>
                  <a:lnTo>
                    <a:pt x="0" y="17"/>
                  </a:lnTo>
                  <a:lnTo>
                    <a:pt x="31" y="0"/>
                  </a:lnTo>
                  <a:lnTo>
                    <a:pt x="36" y="7"/>
                  </a:lnTo>
                  <a:lnTo>
                    <a:pt x="5"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76"/>
            <p:cNvSpPr/>
            <p:nvPr/>
          </p:nvSpPr>
          <p:spPr bwMode="auto">
            <a:xfrm>
              <a:off x="3186113" y="4670425"/>
              <a:ext cx="44450" cy="117475"/>
            </a:xfrm>
            <a:custGeom>
              <a:gdLst>
                <a:gd name="T0" fmla="*/ 9 w 28"/>
                <a:gd name="T1" fmla="*/ 74 h 74"/>
                <a:gd name="T2" fmla="*/ 0 w 28"/>
                <a:gd name="T3" fmla="*/ 71 h 74"/>
                <a:gd name="T4" fmla="*/ 21 w 28"/>
                <a:gd name="T5" fmla="*/ 0 h 74"/>
                <a:gd name="T6" fmla="*/ 28 w 28"/>
                <a:gd name="T7" fmla="*/ 3 h 74"/>
                <a:gd name="T8" fmla="*/ 9 w 28"/>
                <a:gd name="T9" fmla="*/ 74 h 74"/>
              </a:gdLst>
              <a:cxnLst>
                <a:cxn ang="0">
                  <a:pos x="T0" y="T1"/>
                </a:cxn>
                <a:cxn ang="0">
                  <a:pos x="T2" y="T3"/>
                </a:cxn>
                <a:cxn ang="0">
                  <a:pos x="T4" y="T5"/>
                </a:cxn>
                <a:cxn ang="0">
                  <a:pos x="T6" y="T7"/>
                </a:cxn>
                <a:cxn ang="0">
                  <a:pos x="T8" y="T9"/>
                </a:cxn>
              </a:cxnLst>
              <a:rect l="0" t="0" r="r" b="b"/>
              <a:pathLst>
                <a:path w="28" h="74">
                  <a:moveTo>
                    <a:pt x="9" y="74"/>
                  </a:moveTo>
                  <a:lnTo>
                    <a:pt x="0" y="71"/>
                  </a:lnTo>
                  <a:lnTo>
                    <a:pt x="21" y="0"/>
                  </a:lnTo>
                  <a:lnTo>
                    <a:pt x="28" y="3"/>
                  </a:lnTo>
                  <a:lnTo>
                    <a:pt x="9" y="7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77"/>
            <p:cNvSpPr/>
            <p:nvPr/>
          </p:nvSpPr>
          <p:spPr bwMode="auto">
            <a:xfrm>
              <a:off x="3205163" y="4727575"/>
              <a:ext cx="36513" cy="52388"/>
            </a:xfrm>
            <a:custGeom>
              <a:gdLst>
                <a:gd name="T0" fmla="*/ 16 w 23"/>
                <a:gd name="T1" fmla="*/ 33 h 33"/>
                <a:gd name="T2" fmla="*/ 0 w 23"/>
                <a:gd name="T3" fmla="*/ 2 h 33"/>
                <a:gd name="T4" fmla="*/ 7 w 23"/>
                <a:gd name="T5" fmla="*/ 0 h 33"/>
                <a:gd name="T6" fmla="*/ 23 w 23"/>
                <a:gd name="T7" fmla="*/ 30 h 33"/>
                <a:gd name="T8" fmla="*/ 16 w 23"/>
                <a:gd name="T9" fmla="*/ 33 h 33"/>
              </a:gdLst>
              <a:cxnLst>
                <a:cxn ang="0">
                  <a:pos x="T0" y="T1"/>
                </a:cxn>
                <a:cxn ang="0">
                  <a:pos x="T2" y="T3"/>
                </a:cxn>
                <a:cxn ang="0">
                  <a:pos x="T4" y="T5"/>
                </a:cxn>
                <a:cxn ang="0">
                  <a:pos x="T6" y="T7"/>
                </a:cxn>
                <a:cxn ang="0">
                  <a:pos x="T8" y="T9"/>
                </a:cxn>
              </a:cxnLst>
              <a:rect l="0" t="0" r="r" b="b"/>
              <a:pathLst>
                <a:path w="23" h="33">
                  <a:moveTo>
                    <a:pt x="16" y="33"/>
                  </a:moveTo>
                  <a:lnTo>
                    <a:pt x="0" y="2"/>
                  </a:lnTo>
                  <a:lnTo>
                    <a:pt x="7" y="0"/>
                  </a:lnTo>
                  <a:lnTo>
                    <a:pt x="23" y="30"/>
                  </a:lnTo>
                  <a:lnTo>
                    <a:pt x="16"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78"/>
            <p:cNvSpPr/>
            <p:nvPr/>
          </p:nvSpPr>
          <p:spPr bwMode="auto">
            <a:xfrm>
              <a:off x="3155951" y="4722813"/>
              <a:ext cx="55563" cy="38100"/>
            </a:xfrm>
            <a:custGeom>
              <a:gdLst>
                <a:gd name="T0" fmla="*/ 5 w 35"/>
                <a:gd name="T1" fmla="*/ 24 h 24"/>
                <a:gd name="T2" fmla="*/ 0 w 35"/>
                <a:gd name="T3" fmla="*/ 17 h 24"/>
                <a:gd name="T4" fmla="*/ 31 w 35"/>
                <a:gd name="T5" fmla="*/ 0 h 24"/>
                <a:gd name="T6" fmla="*/ 35 w 35"/>
                <a:gd name="T7" fmla="*/ 7 h 24"/>
                <a:gd name="T8" fmla="*/ 5 w 35"/>
                <a:gd name="T9" fmla="*/ 24 h 24"/>
              </a:gdLst>
              <a:cxnLst>
                <a:cxn ang="0">
                  <a:pos x="T0" y="T1"/>
                </a:cxn>
                <a:cxn ang="0">
                  <a:pos x="T2" y="T3"/>
                </a:cxn>
                <a:cxn ang="0">
                  <a:pos x="T4" y="T5"/>
                </a:cxn>
                <a:cxn ang="0">
                  <a:pos x="T6" y="T7"/>
                </a:cxn>
                <a:cxn ang="0">
                  <a:pos x="T8" y="T9"/>
                </a:cxn>
              </a:cxnLst>
              <a:rect l="0" t="0" r="r" b="b"/>
              <a:pathLst>
                <a:path w="35" h="24">
                  <a:moveTo>
                    <a:pt x="5" y="24"/>
                  </a:moveTo>
                  <a:lnTo>
                    <a:pt x="0" y="17"/>
                  </a:lnTo>
                  <a:lnTo>
                    <a:pt x="31" y="0"/>
                  </a:lnTo>
                  <a:lnTo>
                    <a:pt x="35" y="7"/>
                  </a:lnTo>
                  <a:lnTo>
                    <a:pt x="5"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79"/>
            <p:cNvSpPr/>
            <p:nvPr/>
          </p:nvSpPr>
          <p:spPr bwMode="auto">
            <a:xfrm>
              <a:off x="3103563" y="4505325"/>
              <a:ext cx="101600" cy="79375"/>
            </a:xfrm>
            <a:custGeom>
              <a:gdLst>
                <a:gd name="T0" fmla="*/ 59 w 64"/>
                <a:gd name="T1" fmla="*/ 50 h 50"/>
                <a:gd name="T2" fmla="*/ 0 w 64"/>
                <a:gd name="T3" fmla="*/ 7 h 50"/>
                <a:gd name="T4" fmla="*/ 5 w 64"/>
                <a:gd name="T5" fmla="*/ 0 h 50"/>
                <a:gd name="T6" fmla="*/ 64 w 64"/>
                <a:gd name="T7" fmla="*/ 43 h 50"/>
                <a:gd name="T8" fmla="*/ 59 w 64"/>
                <a:gd name="T9" fmla="*/ 50 h 50"/>
              </a:gdLst>
              <a:cxnLst>
                <a:cxn ang="0">
                  <a:pos x="T0" y="T1"/>
                </a:cxn>
                <a:cxn ang="0">
                  <a:pos x="T2" y="T3"/>
                </a:cxn>
                <a:cxn ang="0">
                  <a:pos x="T4" y="T5"/>
                </a:cxn>
                <a:cxn ang="0">
                  <a:pos x="T6" y="T7"/>
                </a:cxn>
                <a:cxn ang="0">
                  <a:pos x="T8" y="T9"/>
                </a:cxn>
              </a:cxnLst>
              <a:rect l="0" t="0" r="r" b="b"/>
              <a:pathLst>
                <a:path w="64" h="50">
                  <a:moveTo>
                    <a:pt x="59" y="50"/>
                  </a:moveTo>
                  <a:lnTo>
                    <a:pt x="0" y="7"/>
                  </a:lnTo>
                  <a:lnTo>
                    <a:pt x="5" y="0"/>
                  </a:lnTo>
                  <a:lnTo>
                    <a:pt x="64" y="43"/>
                  </a:lnTo>
                  <a:lnTo>
                    <a:pt x="59"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80"/>
            <p:cNvSpPr/>
            <p:nvPr/>
          </p:nvSpPr>
          <p:spPr bwMode="auto">
            <a:xfrm>
              <a:off x="3100388" y="4540250"/>
              <a:ext cx="55563" cy="22225"/>
            </a:xfrm>
            <a:custGeom>
              <a:gdLst>
                <a:gd name="T0" fmla="*/ 0 w 35"/>
                <a:gd name="T1" fmla="*/ 14 h 14"/>
                <a:gd name="T2" fmla="*/ 0 w 35"/>
                <a:gd name="T3" fmla="*/ 7 h 14"/>
                <a:gd name="T4" fmla="*/ 33 w 35"/>
                <a:gd name="T5" fmla="*/ 0 h 14"/>
                <a:gd name="T6" fmla="*/ 35 w 35"/>
                <a:gd name="T7" fmla="*/ 9 h 14"/>
                <a:gd name="T8" fmla="*/ 0 w 35"/>
                <a:gd name="T9" fmla="*/ 14 h 14"/>
              </a:gdLst>
              <a:cxnLst>
                <a:cxn ang="0">
                  <a:pos x="T0" y="T1"/>
                </a:cxn>
                <a:cxn ang="0">
                  <a:pos x="T2" y="T3"/>
                </a:cxn>
                <a:cxn ang="0">
                  <a:pos x="T4" y="T5"/>
                </a:cxn>
                <a:cxn ang="0">
                  <a:pos x="T6" y="T7"/>
                </a:cxn>
                <a:cxn ang="0">
                  <a:pos x="T8" y="T9"/>
                </a:cxn>
              </a:cxnLst>
              <a:rect l="0" t="0" r="r" b="b"/>
              <a:pathLst>
                <a:path w="35" h="14">
                  <a:moveTo>
                    <a:pt x="0" y="14"/>
                  </a:moveTo>
                  <a:lnTo>
                    <a:pt x="0" y="7"/>
                  </a:lnTo>
                  <a:lnTo>
                    <a:pt x="33" y="0"/>
                  </a:lnTo>
                  <a:lnTo>
                    <a:pt x="35" y="9"/>
                  </a:lnTo>
                  <a:lnTo>
                    <a:pt x="0"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81"/>
            <p:cNvSpPr/>
            <p:nvPr/>
          </p:nvSpPr>
          <p:spPr bwMode="auto">
            <a:xfrm>
              <a:off x="3136901" y="4486275"/>
              <a:ext cx="26988" cy="60325"/>
            </a:xfrm>
            <a:custGeom>
              <a:gdLst>
                <a:gd name="T0" fmla="*/ 7 w 17"/>
                <a:gd name="T1" fmla="*/ 38 h 38"/>
                <a:gd name="T2" fmla="*/ 0 w 17"/>
                <a:gd name="T3" fmla="*/ 3 h 38"/>
                <a:gd name="T4" fmla="*/ 10 w 17"/>
                <a:gd name="T5" fmla="*/ 0 h 38"/>
                <a:gd name="T6" fmla="*/ 17 w 17"/>
                <a:gd name="T7" fmla="*/ 36 h 38"/>
                <a:gd name="T8" fmla="*/ 7 w 17"/>
                <a:gd name="T9" fmla="*/ 38 h 38"/>
              </a:gdLst>
              <a:cxnLst>
                <a:cxn ang="0">
                  <a:pos x="T0" y="T1"/>
                </a:cxn>
                <a:cxn ang="0">
                  <a:pos x="T2" y="T3"/>
                </a:cxn>
                <a:cxn ang="0">
                  <a:pos x="T4" y="T5"/>
                </a:cxn>
                <a:cxn ang="0">
                  <a:pos x="T6" y="T7"/>
                </a:cxn>
                <a:cxn ang="0">
                  <a:pos x="T8" y="T9"/>
                </a:cxn>
              </a:cxnLst>
              <a:rect l="0" t="0" r="r" b="b"/>
              <a:pathLst>
                <a:path w="17" h="38">
                  <a:moveTo>
                    <a:pt x="7" y="38"/>
                  </a:moveTo>
                  <a:lnTo>
                    <a:pt x="0" y="3"/>
                  </a:lnTo>
                  <a:lnTo>
                    <a:pt x="10" y="0"/>
                  </a:lnTo>
                  <a:lnTo>
                    <a:pt x="17" y="36"/>
                  </a:lnTo>
                  <a:lnTo>
                    <a:pt x="7" y="3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82"/>
            <p:cNvSpPr/>
            <p:nvPr/>
          </p:nvSpPr>
          <p:spPr bwMode="auto">
            <a:xfrm>
              <a:off x="3073401" y="4625975"/>
              <a:ext cx="115888" cy="44450"/>
            </a:xfrm>
            <a:custGeom>
              <a:gdLst>
                <a:gd name="T0" fmla="*/ 2 w 73"/>
                <a:gd name="T1" fmla="*/ 28 h 28"/>
                <a:gd name="T2" fmla="*/ 0 w 73"/>
                <a:gd name="T3" fmla="*/ 19 h 28"/>
                <a:gd name="T4" fmla="*/ 71 w 73"/>
                <a:gd name="T5" fmla="*/ 0 h 28"/>
                <a:gd name="T6" fmla="*/ 73 w 73"/>
                <a:gd name="T7" fmla="*/ 9 h 28"/>
                <a:gd name="T8" fmla="*/ 2 w 73"/>
                <a:gd name="T9" fmla="*/ 28 h 28"/>
              </a:gdLst>
              <a:cxnLst>
                <a:cxn ang="0">
                  <a:pos x="T0" y="T1"/>
                </a:cxn>
                <a:cxn ang="0">
                  <a:pos x="T2" y="T3"/>
                </a:cxn>
                <a:cxn ang="0">
                  <a:pos x="T4" y="T5"/>
                </a:cxn>
                <a:cxn ang="0">
                  <a:pos x="T6" y="T7"/>
                </a:cxn>
                <a:cxn ang="0">
                  <a:pos x="T8" y="T9"/>
                </a:cxn>
              </a:cxnLst>
              <a:rect l="0" t="0" r="r" b="b"/>
              <a:pathLst>
                <a:path w="73" h="28">
                  <a:moveTo>
                    <a:pt x="2" y="28"/>
                  </a:moveTo>
                  <a:lnTo>
                    <a:pt x="0" y="19"/>
                  </a:lnTo>
                  <a:lnTo>
                    <a:pt x="71" y="0"/>
                  </a:lnTo>
                  <a:lnTo>
                    <a:pt x="73" y="9"/>
                  </a:lnTo>
                  <a:lnTo>
                    <a:pt x="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83"/>
            <p:cNvSpPr/>
            <p:nvPr/>
          </p:nvSpPr>
          <p:spPr bwMode="auto">
            <a:xfrm>
              <a:off x="3095626" y="4645025"/>
              <a:ext cx="41275" cy="55563"/>
            </a:xfrm>
            <a:custGeom>
              <a:gdLst>
                <a:gd name="T0" fmla="*/ 10 w 26"/>
                <a:gd name="T1" fmla="*/ 35 h 35"/>
                <a:gd name="T2" fmla="*/ 0 w 26"/>
                <a:gd name="T3" fmla="*/ 30 h 35"/>
                <a:gd name="T4" fmla="*/ 19 w 26"/>
                <a:gd name="T5" fmla="*/ 0 h 35"/>
                <a:gd name="T6" fmla="*/ 26 w 26"/>
                <a:gd name="T7" fmla="*/ 4 h 35"/>
                <a:gd name="T8" fmla="*/ 10 w 26"/>
                <a:gd name="T9" fmla="*/ 35 h 35"/>
              </a:gdLst>
              <a:cxnLst>
                <a:cxn ang="0">
                  <a:pos x="T0" y="T1"/>
                </a:cxn>
                <a:cxn ang="0">
                  <a:pos x="T2" y="T3"/>
                </a:cxn>
                <a:cxn ang="0">
                  <a:pos x="T4" y="T5"/>
                </a:cxn>
                <a:cxn ang="0">
                  <a:pos x="T6" y="T7"/>
                </a:cxn>
                <a:cxn ang="0">
                  <a:pos x="T8" y="T9"/>
                </a:cxn>
              </a:cxnLst>
              <a:rect l="0" t="0" r="r" b="b"/>
              <a:pathLst>
                <a:path w="26" h="35">
                  <a:moveTo>
                    <a:pt x="10" y="35"/>
                  </a:moveTo>
                  <a:lnTo>
                    <a:pt x="0" y="30"/>
                  </a:lnTo>
                  <a:lnTo>
                    <a:pt x="19" y="0"/>
                  </a:lnTo>
                  <a:lnTo>
                    <a:pt x="26" y="4"/>
                  </a:lnTo>
                  <a:lnTo>
                    <a:pt x="10" y="3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84"/>
            <p:cNvSpPr/>
            <p:nvPr/>
          </p:nvSpPr>
          <p:spPr bwMode="auto">
            <a:xfrm>
              <a:off x="3081338" y="4614863"/>
              <a:ext cx="52388" cy="41275"/>
            </a:xfrm>
            <a:custGeom>
              <a:gdLst>
                <a:gd name="T0" fmla="*/ 30 w 33"/>
                <a:gd name="T1" fmla="*/ 26 h 26"/>
                <a:gd name="T2" fmla="*/ 0 w 33"/>
                <a:gd name="T3" fmla="*/ 7 h 26"/>
                <a:gd name="T4" fmla="*/ 2 w 33"/>
                <a:gd name="T5" fmla="*/ 0 h 26"/>
                <a:gd name="T6" fmla="*/ 33 w 33"/>
                <a:gd name="T7" fmla="*/ 16 h 26"/>
                <a:gd name="T8" fmla="*/ 30 w 33"/>
                <a:gd name="T9" fmla="*/ 26 h 26"/>
              </a:gdLst>
              <a:cxnLst>
                <a:cxn ang="0">
                  <a:pos x="T0" y="T1"/>
                </a:cxn>
                <a:cxn ang="0">
                  <a:pos x="T2" y="T3"/>
                </a:cxn>
                <a:cxn ang="0">
                  <a:pos x="T4" y="T5"/>
                </a:cxn>
                <a:cxn ang="0">
                  <a:pos x="T6" y="T7"/>
                </a:cxn>
                <a:cxn ang="0">
                  <a:pos x="T8" y="T9"/>
                </a:cxn>
              </a:cxnLst>
              <a:rect l="0" t="0" r="r" b="b"/>
              <a:pathLst>
                <a:path w="33" h="26">
                  <a:moveTo>
                    <a:pt x="30" y="26"/>
                  </a:moveTo>
                  <a:lnTo>
                    <a:pt x="0" y="7"/>
                  </a:lnTo>
                  <a:lnTo>
                    <a:pt x="2" y="0"/>
                  </a:lnTo>
                  <a:lnTo>
                    <a:pt x="33" y="16"/>
                  </a:lnTo>
                  <a:lnTo>
                    <a:pt x="30" y="2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85"/>
            <p:cNvSpPr/>
            <p:nvPr/>
          </p:nvSpPr>
          <p:spPr bwMode="auto">
            <a:xfrm>
              <a:off x="3276601" y="4651375"/>
              <a:ext cx="82550" cy="101600"/>
            </a:xfrm>
            <a:custGeom>
              <a:gdLst>
                <a:gd name="T0" fmla="*/ 45 w 52"/>
                <a:gd name="T1" fmla="*/ 64 h 64"/>
                <a:gd name="T2" fmla="*/ 0 w 52"/>
                <a:gd name="T3" fmla="*/ 8 h 64"/>
                <a:gd name="T4" fmla="*/ 7 w 52"/>
                <a:gd name="T5" fmla="*/ 0 h 64"/>
                <a:gd name="T6" fmla="*/ 52 w 52"/>
                <a:gd name="T7" fmla="*/ 57 h 64"/>
                <a:gd name="T8" fmla="*/ 45 w 52"/>
                <a:gd name="T9" fmla="*/ 64 h 64"/>
              </a:gdLst>
              <a:cxnLst>
                <a:cxn ang="0">
                  <a:pos x="T0" y="T1"/>
                </a:cxn>
                <a:cxn ang="0">
                  <a:pos x="T2" y="T3"/>
                </a:cxn>
                <a:cxn ang="0">
                  <a:pos x="T4" y="T5"/>
                </a:cxn>
                <a:cxn ang="0">
                  <a:pos x="T6" y="T7"/>
                </a:cxn>
                <a:cxn ang="0">
                  <a:pos x="T8" y="T9"/>
                </a:cxn>
              </a:cxnLst>
              <a:rect l="0" t="0" r="r" b="b"/>
              <a:pathLst>
                <a:path w="52" h="64">
                  <a:moveTo>
                    <a:pt x="45" y="64"/>
                  </a:moveTo>
                  <a:lnTo>
                    <a:pt x="0" y="8"/>
                  </a:lnTo>
                  <a:lnTo>
                    <a:pt x="7" y="0"/>
                  </a:lnTo>
                  <a:lnTo>
                    <a:pt x="52" y="57"/>
                  </a:lnTo>
                  <a:lnTo>
                    <a:pt x="45" y="6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86"/>
            <p:cNvSpPr/>
            <p:nvPr/>
          </p:nvSpPr>
          <p:spPr bwMode="auto">
            <a:xfrm>
              <a:off x="3317876" y="4692650"/>
              <a:ext cx="55563" cy="19050"/>
            </a:xfrm>
            <a:custGeom>
              <a:gdLst>
                <a:gd name="T0" fmla="*/ 0 w 35"/>
                <a:gd name="T1" fmla="*/ 10 h 12"/>
                <a:gd name="T2" fmla="*/ 0 w 35"/>
                <a:gd name="T3" fmla="*/ 0 h 12"/>
                <a:gd name="T4" fmla="*/ 35 w 35"/>
                <a:gd name="T5" fmla="*/ 5 h 12"/>
                <a:gd name="T6" fmla="*/ 35 w 35"/>
                <a:gd name="T7" fmla="*/ 12 h 12"/>
                <a:gd name="T8" fmla="*/ 0 w 35"/>
                <a:gd name="T9" fmla="*/ 10 h 12"/>
              </a:gdLst>
              <a:cxnLst>
                <a:cxn ang="0">
                  <a:pos x="T0" y="T1"/>
                </a:cxn>
                <a:cxn ang="0">
                  <a:pos x="T2" y="T3"/>
                </a:cxn>
                <a:cxn ang="0">
                  <a:pos x="T4" y="T5"/>
                </a:cxn>
                <a:cxn ang="0">
                  <a:pos x="T6" y="T7"/>
                </a:cxn>
                <a:cxn ang="0">
                  <a:pos x="T8" y="T9"/>
                </a:cxn>
              </a:cxnLst>
              <a:rect l="0" t="0" r="r" b="b"/>
              <a:pathLst>
                <a:path w="35" h="12">
                  <a:moveTo>
                    <a:pt x="0" y="10"/>
                  </a:moveTo>
                  <a:lnTo>
                    <a:pt x="0" y="0"/>
                  </a:lnTo>
                  <a:lnTo>
                    <a:pt x="35" y="5"/>
                  </a:lnTo>
                  <a:lnTo>
                    <a:pt x="35" y="12"/>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87"/>
            <p:cNvSpPr/>
            <p:nvPr/>
          </p:nvSpPr>
          <p:spPr bwMode="auto">
            <a:xfrm>
              <a:off x="3306763" y="4700588"/>
              <a:ext cx="17463" cy="57150"/>
            </a:xfrm>
            <a:custGeom>
              <a:gdLst>
                <a:gd name="T0" fmla="*/ 0 w 11"/>
                <a:gd name="T1" fmla="*/ 36 h 36"/>
                <a:gd name="T2" fmla="*/ 2 w 11"/>
                <a:gd name="T3" fmla="*/ 0 h 36"/>
                <a:gd name="T4" fmla="*/ 11 w 11"/>
                <a:gd name="T5" fmla="*/ 0 h 36"/>
                <a:gd name="T6" fmla="*/ 7 w 11"/>
                <a:gd name="T7" fmla="*/ 36 h 36"/>
                <a:gd name="T8" fmla="*/ 0 w 11"/>
                <a:gd name="T9" fmla="*/ 36 h 36"/>
              </a:gdLst>
              <a:cxnLst>
                <a:cxn ang="0">
                  <a:pos x="T0" y="T1"/>
                </a:cxn>
                <a:cxn ang="0">
                  <a:pos x="T2" y="T3"/>
                </a:cxn>
                <a:cxn ang="0">
                  <a:pos x="T4" y="T5"/>
                </a:cxn>
                <a:cxn ang="0">
                  <a:pos x="T6" y="T7"/>
                </a:cxn>
                <a:cxn ang="0">
                  <a:pos x="T8" y="T9"/>
                </a:cxn>
              </a:cxnLst>
              <a:rect l="0" t="0" r="r" b="b"/>
              <a:pathLst>
                <a:path w="11" h="36">
                  <a:moveTo>
                    <a:pt x="0" y="36"/>
                  </a:moveTo>
                  <a:lnTo>
                    <a:pt x="2" y="0"/>
                  </a:lnTo>
                  <a:lnTo>
                    <a:pt x="11" y="0"/>
                  </a:lnTo>
                  <a:lnTo>
                    <a:pt x="7" y="36"/>
                  </a:lnTo>
                  <a:lnTo>
                    <a:pt x="0" y="3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88"/>
            <p:cNvSpPr/>
            <p:nvPr/>
          </p:nvSpPr>
          <p:spPr bwMode="auto">
            <a:xfrm>
              <a:off x="3298826" y="4595813"/>
              <a:ext cx="115888" cy="14288"/>
            </a:xfrm>
            <a:custGeom>
              <a:gdLst>
                <a:gd name="T0" fmla="*/ 0 w 73"/>
                <a:gd name="T1" fmla="*/ 9 h 9"/>
                <a:gd name="T2" fmla="*/ 0 w 73"/>
                <a:gd name="T3" fmla="*/ 2 h 9"/>
                <a:gd name="T4" fmla="*/ 73 w 73"/>
                <a:gd name="T5" fmla="*/ 0 h 9"/>
                <a:gd name="T6" fmla="*/ 73 w 73"/>
                <a:gd name="T7" fmla="*/ 7 h 9"/>
                <a:gd name="T8" fmla="*/ 0 w 73"/>
                <a:gd name="T9" fmla="*/ 9 h 9"/>
              </a:gdLst>
              <a:cxnLst>
                <a:cxn ang="0">
                  <a:pos x="T0" y="T1"/>
                </a:cxn>
                <a:cxn ang="0">
                  <a:pos x="T2" y="T3"/>
                </a:cxn>
                <a:cxn ang="0">
                  <a:pos x="T4" y="T5"/>
                </a:cxn>
                <a:cxn ang="0">
                  <a:pos x="T6" y="T7"/>
                </a:cxn>
                <a:cxn ang="0">
                  <a:pos x="T8" y="T9"/>
                </a:cxn>
              </a:cxnLst>
              <a:rect l="0" t="0" r="r" b="b"/>
              <a:pathLst>
                <a:path w="73" h="9">
                  <a:moveTo>
                    <a:pt x="0" y="9"/>
                  </a:moveTo>
                  <a:lnTo>
                    <a:pt x="0" y="2"/>
                  </a:lnTo>
                  <a:lnTo>
                    <a:pt x="73" y="0"/>
                  </a:lnTo>
                  <a:lnTo>
                    <a:pt x="73" y="7"/>
                  </a:lnTo>
                  <a:lnTo>
                    <a:pt x="0"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89"/>
            <p:cNvSpPr/>
            <p:nvPr/>
          </p:nvSpPr>
          <p:spPr bwMode="auto">
            <a:xfrm>
              <a:off x="3351213" y="4557713"/>
              <a:ext cx="49213" cy="49213"/>
            </a:xfrm>
            <a:custGeom>
              <a:gdLst>
                <a:gd name="T0" fmla="*/ 5 w 31"/>
                <a:gd name="T1" fmla="*/ 31 h 31"/>
                <a:gd name="T2" fmla="*/ 0 w 31"/>
                <a:gd name="T3" fmla="*/ 26 h 31"/>
                <a:gd name="T4" fmla="*/ 24 w 31"/>
                <a:gd name="T5" fmla="*/ 0 h 31"/>
                <a:gd name="T6" fmla="*/ 31 w 31"/>
                <a:gd name="T7" fmla="*/ 5 h 31"/>
                <a:gd name="T8" fmla="*/ 5 w 31"/>
                <a:gd name="T9" fmla="*/ 31 h 31"/>
              </a:gdLst>
              <a:cxnLst>
                <a:cxn ang="0">
                  <a:pos x="T0" y="T1"/>
                </a:cxn>
                <a:cxn ang="0">
                  <a:pos x="T2" y="T3"/>
                </a:cxn>
                <a:cxn ang="0">
                  <a:pos x="T4" y="T5"/>
                </a:cxn>
                <a:cxn ang="0">
                  <a:pos x="T6" y="T7"/>
                </a:cxn>
                <a:cxn ang="0">
                  <a:pos x="T8" y="T9"/>
                </a:cxn>
              </a:cxnLst>
              <a:rect l="0" t="0" r="r" b="b"/>
              <a:pathLst>
                <a:path w="31" h="31">
                  <a:moveTo>
                    <a:pt x="5" y="31"/>
                  </a:moveTo>
                  <a:lnTo>
                    <a:pt x="0" y="26"/>
                  </a:lnTo>
                  <a:lnTo>
                    <a:pt x="24" y="0"/>
                  </a:lnTo>
                  <a:lnTo>
                    <a:pt x="31" y="5"/>
                  </a:lnTo>
                  <a:lnTo>
                    <a:pt x="5"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90"/>
            <p:cNvSpPr/>
            <p:nvPr/>
          </p:nvSpPr>
          <p:spPr bwMode="auto">
            <a:xfrm>
              <a:off x="3351213" y="4598988"/>
              <a:ext cx="49213" cy="49213"/>
            </a:xfrm>
            <a:custGeom>
              <a:gdLst>
                <a:gd name="T0" fmla="*/ 26 w 31"/>
                <a:gd name="T1" fmla="*/ 31 h 31"/>
                <a:gd name="T2" fmla="*/ 0 w 31"/>
                <a:gd name="T3" fmla="*/ 5 h 31"/>
                <a:gd name="T4" fmla="*/ 5 w 31"/>
                <a:gd name="T5" fmla="*/ 0 h 31"/>
                <a:gd name="T6" fmla="*/ 31 w 31"/>
                <a:gd name="T7" fmla="*/ 24 h 31"/>
                <a:gd name="T8" fmla="*/ 26 w 31"/>
                <a:gd name="T9" fmla="*/ 31 h 31"/>
              </a:gdLst>
              <a:cxnLst>
                <a:cxn ang="0">
                  <a:pos x="T0" y="T1"/>
                </a:cxn>
                <a:cxn ang="0">
                  <a:pos x="T2" y="T3"/>
                </a:cxn>
                <a:cxn ang="0">
                  <a:pos x="T4" y="T5"/>
                </a:cxn>
                <a:cxn ang="0">
                  <a:pos x="T6" y="T7"/>
                </a:cxn>
                <a:cxn ang="0">
                  <a:pos x="T8" y="T9"/>
                </a:cxn>
              </a:cxnLst>
              <a:rect l="0" t="0" r="r" b="b"/>
              <a:pathLst>
                <a:path w="31" h="31">
                  <a:moveTo>
                    <a:pt x="26" y="31"/>
                  </a:moveTo>
                  <a:lnTo>
                    <a:pt x="0" y="5"/>
                  </a:lnTo>
                  <a:lnTo>
                    <a:pt x="5" y="0"/>
                  </a:lnTo>
                  <a:lnTo>
                    <a:pt x="31" y="24"/>
                  </a:lnTo>
                  <a:lnTo>
                    <a:pt x="26" y="3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91"/>
            <p:cNvSpPr>
              <a:spLocks noEditPoints="1"/>
            </p:cNvSpPr>
            <p:nvPr/>
          </p:nvSpPr>
          <p:spPr bwMode="auto">
            <a:xfrm>
              <a:off x="3117851" y="4494213"/>
              <a:ext cx="247650" cy="247650"/>
            </a:xfrm>
            <a:custGeom>
              <a:gdLst>
                <a:gd name="T0" fmla="*/ 97 w 156"/>
                <a:gd name="T1" fmla="*/ 156 h 156"/>
                <a:gd name="T2" fmla="*/ 67 w 156"/>
                <a:gd name="T3" fmla="*/ 118 h 156"/>
                <a:gd name="T4" fmla="*/ 19 w 156"/>
                <a:gd name="T5" fmla="*/ 135 h 156"/>
                <a:gd name="T6" fmla="*/ 38 w 156"/>
                <a:gd name="T7" fmla="*/ 88 h 156"/>
                <a:gd name="T8" fmla="*/ 0 w 156"/>
                <a:gd name="T9" fmla="*/ 57 h 156"/>
                <a:gd name="T10" fmla="*/ 50 w 156"/>
                <a:gd name="T11" fmla="*/ 50 h 156"/>
                <a:gd name="T12" fmla="*/ 59 w 156"/>
                <a:gd name="T13" fmla="*/ 0 h 156"/>
                <a:gd name="T14" fmla="*/ 90 w 156"/>
                <a:gd name="T15" fmla="*/ 40 h 156"/>
                <a:gd name="T16" fmla="*/ 137 w 156"/>
                <a:gd name="T17" fmla="*/ 24 h 156"/>
                <a:gd name="T18" fmla="*/ 116 w 156"/>
                <a:gd name="T19" fmla="*/ 69 h 156"/>
                <a:gd name="T20" fmla="*/ 156 w 156"/>
                <a:gd name="T21" fmla="*/ 102 h 156"/>
                <a:gd name="T22" fmla="*/ 107 w 156"/>
                <a:gd name="T23" fmla="*/ 109 h 156"/>
                <a:gd name="T24" fmla="*/ 97 w 156"/>
                <a:gd name="T25" fmla="*/ 156 h 156"/>
                <a:gd name="T26" fmla="*/ 69 w 156"/>
                <a:gd name="T27" fmla="*/ 107 h 156"/>
                <a:gd name="T28" fmla="*/ 69 w 156"/>
                <a:gd name="T29" fmla="*/ 107 h 156"/>
                <a:gd name="T30" fmla="*/ 93 w 156"/>
                <a:gd name="T31" fmla="*/ 137 h 156"/>
                <a:gd name="T32" fmla="*/ 100 w 156"/>
                <a:gd name="T33" fmla="*/ 99 h 156"/>
                <a:gd name="T34" fmla="*/ 135 w 156"/>
                <a:gd name="T35" fmla="*/ 95 h 156"/>
                <a:gd name="T36" fmla="*/ 107 w 156"/>
                <a:gd name="T37" fmla="*/ 71 h 156"/>
                <a:gd name="T38" fmla="*/ 121 w 156"/>
                <a:gd name="T39" fmla="*/ 38 h 156"/>
                <a:gd name="T40" fmla="*/ 85 w 156"/>
                <a:gd name="T41" fmla="*/ 50 h 156"/>
                <a:gd name="T42" fmla="*/ 64 w 156"/>
                <a:gd name="T43" fmla="*/ 21 h 156"/>
                <a:gd name="T44" fmla="*/ 57 w 156"/>
                <a:gd name="T45" fmla="*/ 57 h 156"/>
                <a:gd name="T46" fmla="*/ 22 w 156"/>
                <a:gd name="T47" fmla="*/ 62 h 156"/>
                <a:gd name="T48" fmla="*/ 50 w 156"/>
                <a:gd name="T49" fmla="*/ 85 h 156"/>
                <a:gd name="T50" fmla="*/ 36 w 156"/>
                <a:gd name="T51" fmla="*/ 121 h 156"/>
                <a:gd name="T52" fmla="*/ 69 w 156"/>
                <a:gd name="T53" fmla="*/ 107 h 1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156">
                  <a:moveTo>
                    <a:pt x="97" y="156"/>
                  </a:moveTo>
                  <a:lnTo>
                    <a:pt x="67" y="118"/>
                  </a:lnTo>
                  <a:lnTo>
                    <a:pt x="19" y="135"/>
                  </a:lnTo>
                  <a:lnTo>
                    <a:pt x="38" y="88"/>
                  </a:lnTo>
                  <a:lnTo>
                    <a:pt x="0" y="57"/>
                  </a:lnTo>
                  <a:lnTo>
                    <a:pt x="50" y="50"/>
                  </a:lnTo>
                  <a:lnTo>
                    <a:pt x="59" y="0"/>
                  </a:lnTo>
                  <a:lnTo>
                    <a:pt x="90" y="40"/>
                  </a:lnTo>
                  <a:lnTo>
                    <a:pt x="137" y="24"/>
                  </a:lnTo>
                  <a:lnTo>
                    <a:pt x="116" y="69"/>
                  </a:lnTo>
                  <a:lnTo>
                    <a:pt x="156" y="102"/>
                  </a:lnTo>
                  <a:lnTo>
                    <a:pt x="107" y="109"/>
                  </a:lnTo>
                  <a:lnTo>
                    <a:pt x="97" y="156"/>
                  </a:lnTo>
                  <a:close/>
                  <a:moveTo>
                    <a:pt x="69" y="107"/>
                  </a:moveTo>
                  <a:lnTo>
                    <a:pt x="69" y="107"/>
                  </a:lnTo>
                  <a:lnTo>
                    <a:pt x="93" y="137"/>
                  </a:lnTo>
                  <a:lnTo>
                    <a:pt x="100" y="99"/>
                  </a:lnTo>
                  <a:lnTo>
                    <a:pt x="135" y="95"/>
                  </a:lnTo>
                  <a:lnTo>
                    <a:pt x="107" y="71"/>
                  </a:lnTo>
                  <a:lnTo>
                    <a:pt x="121" y="38"/>
                  </a:lnTo>
                  <a:lnTo>
                    <a:pt x="85" y="50"/>
                  </a:lnTo>
                  <a:lnTo>
                    <a:pt x="64" y="21"/>
                  </a:lnTo>
                  <a:lnTo>
                    <a:pt x="57" y="57"/>
                  </a:lnTo>
                  <a:lnTo>
                    <a:pt x="22" y="62"/>
                  </a:lnTo>
                  <a:lnTo>
                    <a:pt x="50" y="85"/>
                  </a:lnTo>
                  <a:lnTo>
                    <a:pt x="36" y="121"/>
                  </a:lnTo>
                  <a:lnTo>
                    <a:pt x="69" y="10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92"/>
            <p:cNvSpPr>
              <a:spLocks noEditPoints="1"/>
            </p:cNvSpPr>
            <p:nvPr/>
          </p:nvSpPr>
          <p:spPr bwMode="auto">
            <a:xfrm>
              <a:off x="3175001" y="4551363"/>
              <a:ext cx="134938" cy="134938"/>
            </a:xfrm>
            <a:custGeom>
              <a:gdLst>
                <a:gd name="T0" fmla="*/ 52 w 85"/>
                <a:gd name="T1" fmla="*/ 85 h 85"/>
                <a:gd name="T2" fmla="*/ 35 w 85"/>
                <a:gd name="T3" fmla="*/ 63 h 85"/>
                <a:gd name="T4" fmla="*/ 9 w 85"/>
                <a:gd name="T5" fmla="*/ 73 h 85"/>
                <a:gd name="T6" fmla="*/ 21 w 85"/>
                <a:gd name="T7" fmla="*/ 47 h 85"/>
                <a:gd name="T8" fmla="*/ 0 w 85"/>
                <a:gd name="T9" fmla="*/ 30 h 85"/>
                <a:gd name="T10" fmla="*/ 26 w 85"/>
                <a:gd name="T11" fmla="*/ 28 h 85"/>
                <a:gd name="T12" fmla="*/ 31 w 85"/>
                <a:gd name="T13" fmla="*/ 0 h 85"/>
                <a:gd name="T14" fmla="*/ 47 w 85"/>
                <a:gd name="T15" fmla="*/ 21 h 85"/>
                <a:gd name="T16" fmla="*/ 73 w 85"/>
                <a:gd name="T17" fmla="*/ 11 h 85"/>
                <a:gd name="T18" fmla="*/ 64 w 85"/>
                <a:gd name="T19" fmla="*/ 37 h 85"/>
                <a:gd name="T20" fmla="*/ 85 w 85"/>
                <a:gd name="T21" fmla="*/ 54 h 85"/>
                <a:gd name="T22" fmla="*/ 57 w 85"/>
                <a:gd name="T23" fmla="*/ 59 h 85"/>
                <a:gd name="T24" fmla="*/ 52 w 85"/>
                <a:gd name="T25" fmla="*/ 85 h 85"/>
                <a:gd name="T26" fmla="*/ 38 w 85"/>
                <a:gd name="T27" fmla="*/ 54 h 85"/>
                <a:gd name="T28" fmla="*/ 38 w 85"/>
                <a:gd name="T29" fmla="*/ 54 h 85"/>
                <a:gd name="T30" fmla="*/ 47 w 85"/>
                <a:gd name="T31" fmla="*/ 66 h 85"/>
                <a:gd name="T32" fmla="*/ 49 w 85"/>
                <a:gd name="T33" fmla="*/ 52 h 85"/>
                <a:gd name="T34" fmla="*/ 64 w 85"/>
                <a:gd name="T35" fmla="*/ 49 h 85"/>
                <a:gd name="T36" fmla="*/ 52 w 85"/>
                <a:gd name="T37" fmla="*/ 40 h 85"/>
                <a:gd name="T38" fmla="*/ 59 w 85"/>
                <a:gd name="T39" fmla="*/ 28 h 85"/>
                <a:gd name="T40" fmla="*/ 45 w 85"/>
                <a:gd name="T41" fmla="*/ 33 h 85"/>
                <a:gd name="T42" fmla="*/ 38 w 85"/>
                <a:gd name="T43" fmla="*/ 21 h 85"/>
                <a:gd name="T44" fmla="*/ 33 w 85"/>
                <a:gd name="T45" fmla="*/ 35 h 85"/>
                <a:gd name="T46" fmla="*/ 21 w 85"/>
                <a:gd name="T47" fmla="*/ 37 h 85"/>
                <a:gd name="T48" fmla="*/ 31 w 85"/>
                <a:gd name="T49" fmla="*/ 45 h 85"/>
                <a:gd name="T50" fmla="*/ 26 w 85"/>
                <a:gd name="T51" fmla="*/ 59 h 85"/>
                <a:gd name="T52" fmla="*/ 38 w 85"/>
                <a:gd name="T53" fmla="*/ 54 h 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52" y="85"/>
                  </a:moveTo>
                  <a:lnTo>
                    <a:pt x="35" y="63"/>
                  </a:lnTo>
                  <a:lnTo>
                    <a:pt x="9" y="73"/>
                  </a:lnTo>
                  <a:lnTo>
                    <a:pt x="21" y="47"/>
                  </a:lnTo>
                  <a:lnTo>
                    <a:pt x="0" y="30"/>
                  </a:lnTo>
                  <a:lnTo>
                    <a:pt x="26" y="28"/>
                  </a:lnTo>
                  <a:lnTo>
                    <a:pt x="31" y="0"/>
                  </a:lnTo>
                  <a:lnTo>
                    <a:pt x="47" y="21"/>
                  </a:lnTo>
                  <a:lnTo>
                    <a:pt x="73" y="11"/>
                  </a:lnTo>
                  <a:lnTo>
                    <a:pt x="64" y="37"/>
                  </a:lnTo>
                  <a:lnTo>
                    <a:pt x="85" y="54"/>
                  </a:lnTo>
                  <a:lnTo>
                    <a:pt x="57" y="59"/>
                  </a:lnTo>
                  <a:lnTo>
                    <a:pt x="52" y="85"/>
                  </a:lnTo>
                  <a:close/>
                  <a:moveTo>
                    <a:pt x="38" y="54"/>
                  </a:moveTo>
                  <a:lnTo>
                    <a:pt x="38" y="54"/>
                  </a:lnTo>
                  <a:lnTo>
                    <a:pt x="47" y="66"/>
                  </a:lnTo>
                  <a:lnTo>
                    <a:pt x="49" y="52"/>
                  </a:lnTo>
                  <a:lnTo>
                    <a:pt x="64" y="49"/>
                  </a:lnTo>
                  <a:lnTo>
                    <a:pt x="52" y="40"/>
                  </a:lnTo>
                  <a:lnTo>
                    <a:pt x="59" y="28"/>
                  </a:lnTo>
                  <a:lnTo>
                    <a:pt x="45" y="33"/>
                  </a:lnTo>
                  <a:lnTo>
                    <a:pt x="38" y="21"/>
                  </a:lnTo>
                  <a:lnTo>
                    <a:pt x="33" y="35"/>
                  </a:lnTo>
                  <a:lnTo>
                    <a:pt x="21" y="37"/>
                  </a:lnTo>
                  <a:lnTo>
                    <a:pt x="31" y="45"/>
                  </a:lnTo>
                  <a:lnTo>
                    <a:pt x="26" y="59"/>
                  </a:lnTo>
                  <a:lnTo>
                    <a:pt x="38" y="5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93"/>
            <p:cNvSpPr>
              <a:spLocks noEditPoints="1"/>
            </p:cNvSpPr>
            <p:nvPr/>
          </p:nvSpPr>
          <p:spPr bwMode="auto">
            <a:xfrm>
              <a:off x="3125788" y="4689475"/>
              <a:ext cx="41275" cy="44450"/>
            </a:xfrm>
            <a:custGeom>
              <a:gdLst>
                <a:gd name="T0" fmla="*/ 4 w 11"/>
                <a:gd name="T1" fmla="*/ 11 h 12"/>
                <a:gd name="T2" fmla="*/ 0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4"/>
                    <a:pt x="11" y="7"/>
                  </a:cubicBezTo>
                  <a:cubicBezTo>
                    <a:pt x="10" y="10"/>
                    <a:pt x="7" y="12"/>
                    <a:pt x="4" y="11"/>
                  </a:cubicBezTo>
                  <a:close/>
                  <a:moveTo>
                    <a:pt x="6" y="4"/>
                  </a:moveTo>
                  <a:cubicBezTo>
                    <a:pt x="6" y="4"/>
                    <a:pt x="6" y="4"/>
                    <a:pt x="6" y="4"/>
                  </a:cubicBezTo>
                  <a:cubicBezTo>
                    <a:pt x="5" y="4"/>
                    <a:pt x="4" y="4"/>
                    <a:pt x="4" y="5"/>
                  </a:cubicBezTo>
                  <a:cubicBezTo>
                    <a:pt x="4" y="6"/>
                    <a:pt x="4" y="7"/>
                    <a:pt x="5" y="7"/>
                  </a:cubicBezTo>
                  <a:cubicBezTo>
                    <a:pt x="6" y="8"/>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94"/>
            <p:cNvSpPr>
              <a:spLocks noEditPoints="1"/>
            </p:cNvSpPr>
            <p:nvPr/>
          </p:nvSpPr>
          <p:spPr bwMode="auto">
            <a:xfrm>
              <a:off x="3317876" y="4505325"/>
              <a:ext cx="41275" cy="41275"/>
            </a:xfrm>
            <a:custGeom>
              <a:gdLst>
                <a:gd name="T0" fmla="*/ 4 w 11"/>
                <a:gd name="T1" fmla="*/ 10 h 11"/>
                <a:gd name="T2" fmla="*/ 1 w 11"/>
                <a:gd name="T3" fmla="*/ 4 h 11"/>
                <a:gd name="T4" fmla="*/ 7 w 11"/>
                <a:gd name="T5" fmla="*/ 0 h 11"/>
                <a:gd name="T6" fmla="*/ 11 w 11"/>
                <a:gd name="T7" fmla="*/ 7 h 11"/>
                <a:gd name="T8" fmla="*/ 4 w 11"/>
                <a:gd name="T9" fmla="*/ 10 h 11"/>
                <a:gd name="T10" fmla="*/ 6 w 11"/>
                <a:gd name="T11" fmla="*/ 4 h 11"/>
                <a:gd name="T12" fmla="*/ 6 w 11"/>
                <a:gd name="T13" fmla="*/ 4 h 11"/>
                <a:gd name="T14" fmla="*/ 4 w 11"/>
                <a:gd name="T15" fmla="*/ 5 h 11"/>
                <a:gd name="T16" fmla="*/ 5 w 11"/>
                <a:gd name="T17" fmla="*/ 7 h 11"/>
                <a:gd name="T18" fmla="*/ 7 w 11"/>
                <a:gd name="T19" fmla="*/ 6 h 11"/>
                <a:gd name="T20" fmla="*/ 6 w 11"/>
                <a:gd name="T21" fmla="*/ 4 h 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0"/>
                  </a:moveTo>
                  <a:cubicBezTo>
                    <a:pt x="1" y="10"/>
                    <a:pt x="0" y="7"/>
                    <a:pt x="1" y="4"/>
                  </a:cubicBezTo>
                  <a:cubicBezTo>
                    <a:pt x="1" y="1"/>
                    <a:pt x="4" y="0"/>
                    <a:pt x="7" y="0"/>
                  </a:cubicBezTo>
                  <a:cubicBezTo>
                    <a:pt x="10" y="1"/>
                    <a:pt x="11" y="4"/>
                    <a:pt x="11" y="7"/>
                  </a:cubicBezTo>
                  <a:cubicBezTo>
                    <a:pt x="10" y="10"/>
                    <a:pt x="7" y="11"/>
                    <a:pt x="4" y="10"/>
                  </a:cubicBezTo>
                  <a:close/>
                  <a:moveTo>
                    <a:pt x="6" y="4"/>
                  </a:moveTo>
                  <a:cubicBezTo>
                    <a:pt x="6" y="4"/>
                    <a:pt x="6" y="4"/>
                    <a:pt x="6" y="4"/>
                  </a:cubicBezTo>
                  <a:cubicBezTo>
                    <a:pt x="5" y="4"/>
                    <a:pt x="4" y="4"/>
                    <a:pt x="4" y="5"/>
                  </a:cubicBezTo>
                  <a:cubicBezTo>
                    <a:pt x="4" y="6"/>
                    <a:pt x="4" y="7"/>
                    <a:pt x="5" y="7"/>
                  </a:cubicBezTo>
                  <a:cubicBezTo>
                    <a:pt x="6" y="7"/>
                    <a:pt x="7" y="7"/>
                    <a:pt x="7" y="6"/>
                  </a:cubicBezTo>
                  <a:cubicBezTo>
                    <a:pt x="7" y="5"/>
                    <a:pt x="7" y="4"/>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95"/>
            <p:cNvSpPr>
              <a:spLocks noEditPoints="1"/>
            </p:cNvSpPr>
            <p:nvPr/>
          </p:nvSpPr>
          <p:spPr bwMode="auto">
            <a:xfrm>
              <a:off x="3186113" y="4464050"/>
              <a:ext cx="44450" cy="46038"/>
            </a:xfrm>
            <a:custGeom>
              <a:gdLst>
                <a:gd name="T0" fmla="*/ 4 w 12"/>
                <a:gd name="T1" fmla="*/ 11 h 12"/>
                <a:gd name="T2" fmla="*/ 1 w 12"/>
                <a:gd name="T3" fmla="*/ 5 h 12"/>
                <a:gd name="T4" fmla="*/ 7 w 12"/>
                <a:gd name="T5" fmla="*/ 1 h 12"/>
                <a:gd name="T6" fmla="*/ 11 w 12"/>
                <a:gd name="T7" fmla="*/ 8 h 12"/>
                <a:gd name="T8" fmla="*/ 4 w 12"/>
                <a:gd name="T9" fmla="*/ 11 h 12"/>
                <a:gd name="T10" fmla="*/ 6 w 12"/>
                <a:gd name="T11" fmla="*/ 5 h 12"/>
                <a:gd name="T12" fmla="*/ 6 w 12"/>
                <a:gd name="T13" fmla="*/ 5 h 12"/>
                <a:gd name="T14" fmla="*/ 4 w 12"/>
                <a:gd name="T15" fmla="*/ 6 h 12"/>
                <a:gd name="T16" fmla="*/ 5 w 12"/>
                <a:gd name="T17" fmla="*/ 8 h 12"/>
                <a:gd name="T18" fmla="*/ 7 w 12"/>
                <a:gd name="T19" fmla="*/ 7 h 12"/>
                <a:gd name="T20" fmla="*/ 6 w 12"/>
                <a:gd name="T21" fmla="*/ 5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4" y="11"/>
                  </a:moveTo>
                  <a:cubicBezTo>
                    <a:pt x="2" y="10"/>
                    <a:pt x="0" y="8"/>
                    <a:pt x="1" y="5"/>
                  </a:cubicBezTo>
                  <a:cubicBezTo>
                    <a:pt x="2" y="2"/>
                    <a:pt x="5" y="0"/>
                    <a:pt x="7" y="1"/>
                  </a:cubicBezTo>
                  <a:cubicBezTo>
                    <a:pt x="10" y="2"/>
                    <a:pt x="12" y="5"/>
                    <a:pt x="11" y="8"/>
                  </a:cubicBezTo>
                  <a:cubicBezTo>
                    <a:pt x="10" y="10"/>
                    <a:pt x="7" y="12"/>
                    <a:pt x="4" y="11"/>
                  </a:cubicBezTo>
                  <a:close/>
                  <a:moveTo>
                    <a:pt x="6" y="5"/>
                  </a:moveTo>
                  <a:cubicBezTo>
                    <a:pt x="6" y="5"/>
                    <a:pt x="6" y="5"/>
                    <a:pt x="6" y="5"/>
                  </a:cubicBezTo>
                  <a:cubicBezTo>
                    <a:pt x="5" y="4"/>
                    <a:pt x="5" y="5"/>
                    <a:pt x="4" y="6"/>
                  </a:cubicBezTo>
                  <a:cubicBezTo>
                    <a:pt x="4" y="7"/>
                    <a:pt x="5" y="8"/>
                    <a:pt x="5" y="8"/>
                  </a:cubicBezTo>
                  <a:cubicBezTo>
                    <a:pt x="6" y="8"/>
                    <a:pt x="7" y="8"/>
                    <a:pt x="7" y="7"/>
                  </a:cubicBezTo>
                  <a:cubicBezTo>
                    <a:pt x="8" y="6"/>
                    <a:pt x="7" y="5"/>
                    <a:pt x="6" y="5"/>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96"/>
            <p:cNvSpPr>
              <a:spLocks noEditPoints="1"/>
            </p:cNvSpPr>
            <p:nvPr/>
          </p:nvSpPr>
          <p:spPr bwMode="auto">
            <a:xfrm>
              <a:off x="3092451" y="4562475"/>
              <a:ext cx="41275" cy="44450"/>
            </a:xfrm>
            <a:custGeom>
              <a:gdLst>
                <a:gd name="T0" fmla="*/ 4 w 11"/>
                <a:gd name="T1" fmla="*/ 11 h 12"/>
                <a:gd name="T2" fmla="*/ 0 w 11"/>
                <a:gd name="T3" fmla="*/ 4 h 12"/>
                <a:gd name="T4" fmla="*/ 7 w 11"/>
                <a:gd name="T5" fmla="*/ 1 h 12"/>
                <a:gd name="T6" fmla="*/ 10 w 11"/>
                <a:gd name="T7" fmla="*/ 7 h 12"/>
                <a:gd name="T8" fmla="*/ 4 w 11"/>
                <a:gd name="T9" fmla="*/ 11 h 12"/>
                <a:gd name="T10" fmla="*/ 6 w 11"/>
                <a:gd name="T11" fmla="*/ 4 h 12"/>
                <a:gd name="T12" fmla="*/ 6 w 11"/>
                <a:gd name="T13" fmla="*/ 4 h 12"/>
                <a:gd name="T14" fmla="*/ 4 w 11"/>
                <a:gd name="T15" fmla="*/ 6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0" y="4"/>
                  </a:cubicBezTo>
                  <a:cubicBezTo>
                    <a:pt x="1" y="2"/>
                    <a:pt x="4" y="0"/>
                    <a:pt x="7" y="1"/>
                  </a:cubicBezTo>
                  <a:cubicBezTo>
                    <a:pt x="10" y="2"/>
                    <a:pt x="11" y="5"/>
                    <a:pt x="10" y="7"/>
                  </a:cubicBezTo>
                  <a:cubicBezTo>
                    <a:pt x="10" y="10"/>
                    <a:pt x="7" y="12"/>
                    <a:pt x="4" y="11"/>
                  </a:cubicBezTo>
                  <a:close/>
                  <a:moveTo>
                    <a:pt x="6" y="4"/>
                  </a:moveTo>
                  <a:cubicBezTo>
                    <a:pt x="6" y="4"/>
                    <a:pt x="6" y="4"/>
                    <a:pt x="6" y="4"/>
                  </a:cubicBezTo>
                  <a:cubicBezTo>
                    <a:pt x="5" y="4"/>
                    <a:pt x="4" y="5"/>
                    <a:pt x="4" y="6"/>
                  </a:cubicBezTo>
                  <a:cubicBezTo>
                    <a:pt x="4" y="6"/>
                    <a:pt x="4" y="7"/>
                    <a:pt x="5" y="7"/>
                  </a:cubicBezTo>
                  <a:cubicBezTo>
                    <a:pt x="6" y="8"/>
                    <a:pt x="7" y="7"/>
                    <a:pt x="7" y="6"/>
                  </a:cubicBezTo>
                  <a:cubicBezTo>
                    <a:pt x="7" y="6"/>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97"/>
            <p:cNvSpPr>
              <a:spLocks noEditPoints="1"/>
            </p:cNvSpPr>
            <p:nvPr/>
          </p:nvSpPr>
          <p:spPr bwMode="auto">
            <a:xfrm>
              <a:off x="3348038" y="4633913"/>
              <a:ext cx="41275" cy="44450"/>
            </a:xfrm>
            <a:custGeom>
              <a:gdLst>
                <a:gd name="T0" fmla="*/ 4 w 11"/>
                <a:gd name="T1" fmla="*/ 11 h 12"/>
                <a:gd name="T2" fmla="*/ 1 w 11"/>
                <a:gd name="T3" fmla="*/ 4 h 12"/>
                <a:gd name="T4" fmla="*/ 7 w 11"/>
                <a:gd name="T5" fmla="*/ 1 h 12"/>
                <a:gd name="T6" fmla="*/ 11 w 11"/>
                <a:gd name="T7" fmla="*/ 7 h 12"/>
                <a:gd name="T8" fmla="*/ 4 w 11"/>
                <a:gd name="T9" fmla="*/ 11 h 12"/>
                <a:gd name="T10" fmla="*/ 6 w 11"/>
                <a:gd name="T11" fmla="*/ 4 h 12"/>
                <a:gd name="T12" fmla="*/ 6 w 11"/>
                <a:gd name="T13" fmla="*/ 4 h 12"/>
                <a:gd name="T14" fmla="*/ 4 w 11"/>
                <a:gd name="T15" fmla="*/ 5 h 12"/>
                <a:gd name="T16" fmla="*/ 5 w 11"/>
                <a:gd name="T17" fmla="*/ 7 h 12"/>
                <a:gd name="T18" fmla="*/ 7 w 11"/>
                <a:gd name="T19" fmla="*/ 6 h 12"/>
                <a:gd name="T20" fmla="*/ 6 w 11"/>
                <a:gd name="T21" fmla="*/ 4 h 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11"/>
                  </a:moveTo>
                  <a:cubicBezTo>
                    <a:pt x="1" y="10"/>
                    <a:pt x="0" y="7"/>
                    <a:pt x="1" y="4"/>
                  </a:cubicBezTo>
                  <a:cubicBezTo>
                    <a:pt x="1" y="2"/>
                    <a:pt x="4" y="0"/>
                    <a:pt x="7" y="1"/>
                  </a:cubicBezTo>
                  <a:cubicBezTo>
                    <a:pt x="10" y="2"/>
                    <a:pt x="11" y="5"/>
                    <a:pt x="11" y="7"/>
                  </a:cubicBezTo>
                  <a:cubicBezTo>
                    <a:pt x="10" y="10"/>
                    <a:pt x="7" y="12"/>
                    <a:pt x="4" y="11"/>
                  </a:cubicBezTo>
                  <a:close/>
                  <a:moveTo>
                    <a:pt x="6" y="4"/>
                  </a:moveTo>
                  <a:cubicBezTo>
                    <a:pt x="6" y="4"/>
                    <a:pt x="6" y="4"/>
                    <a:pt x="6" y="4"/>
                  </a:cubicBezTo>
                  <a:cubicBezTo>
                    <a:pt x="5" y="4"/>
                    <a:pt x="4" y="5"/>
                    <a:pt x="4" y="5"/>
                  </a:cubicBezTo>
                  <a:cubicBezTo>
                    <a:pt x="4" y="6"/>
                    <a:pt x="4" y="7"/>
                    <a:pt x="5" y="7"/>
                  </a:cubicBezTo>
                  <a:cubicBezTo>
                    <a:pt x="6" y="8"/>
                    <a:pt x="7" y="7"/>
                    <a:pt x="7" y="6"/>
                  </a:cubicBezTo>
                  <a:cubicBezTo>
                    <a:pt x="7" y="5"/>
                    <a:pt x="7" y="5"/>
                    <a:pt x="6" y="4"/>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00"/>
            <p:cNvSpPr/>
            <p:nvPr/>
          </p:nvSpPr>
          <p:spPr bwMode="auto">
            <a:xfrm>
              <a:off x="1636713" y="4760913"/>
              <a:ext cx="17463" cy="52388"/>
            </a:xfrm>
            <a:custGeom>
              <a:gdLst>
                <a:gd name="T0" fmla="*/ 2 w 11"/>
                <a:gd name="T1" fmla="*/ 33 h 33"/>
                <a:gd name="T2" fmla="*/ 0 w 11"/>
                <a:gd name="T3" fmla="*/ 33 h 33"/>
                <a:gd name="T4" fmla="*/ 9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01"/>
            <p:cNvSpPr/>
            <p:nvPr/>
          </p:nvSpPr>
          <p:spPr bwMode="auto">
            <a:xfrm>
              <a:off x="1628776" y="4764088"/>
              <a:ext cx="19050" cy="26988"/>
            </a:xfrm>
            <a:custGeom>
              <a:gdLst>
                <a:gd name="T0" fmla="*/ 9 w 12"/>
                <a:gd name="T1" fmla="*/ 17 h 17"/>
                <a:gd name="T2" fmla="*/ 0 w 12"/>
                <a:gd name="T3" fmla="*/ 3 h 17"/>
                <a:gd name="T4" fmla="*/ 5 w 12"/>
                <a:gd name="T5" fmla="*/ 0 h 17"/>
                <a:gd name="T6" fmla="*/ 12 w 12"/>
                <a:gd name="T7" fmla="*/ 15 h 17"/>
                <a:gd name="T8" fmla="*/ 9 w 12"/>
                <a:gd name="T9" fmla="*/ 17 h 17"/>
              </a:gdLst>
              <a:cxnLst>
                <a:cxn ang="0">
                  <a:pos x="T0" y="T1"/>
                </a:cxn>
                <a:cxn ang="0">
                  <a:pos x="T2" y="T3"/>
                </a:cxn>
                <a:cxn ang="0">
                  <a:pos x="T4" y="T5"/>
                </a:cxn>
                <a:cxn ang="0">
                  <a:pos x="T6" y="T7"/>
                </a:cxn>
                <a:cxn ang="0">
                  <a:pos x="T8" y="T9"/>
                </a:cxn>
              </a:cxnLst>
              <a:rect l="0" t="0" r="r" b="b"/>
              <a:pathLst>
                <a:path w="12" h="17">
                  <a:moveTo>
                    <a:pt x="9" y="17"/>
                  </a:moveTo>
                  <a:lnTo>
                    <a:pt x="0" y="3"/>
                  </a:lnTo>
                  <a:lnTo>
                    <a:pt x="5" y="0"/>
                  </a:lnTo>
                  <a:lnTo>
                    <a:pt x="12" y="15"/>
                  </a:lnTo>
                  <a:lnTo>
                    <a:pt x="9"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02"/>
            <p:cNvSpPr/>
            <p:nvPr/>
          </p:nvSpPr>
          <p:spPr bwMode="auto">
            <a:xfrm>
              <a:off x="1643063" y="4772025"/>
              <a:ext cx="26988" cy="19050"/>
            </a:xfrm>
            <a:custGeom>
              <a:gdLst>
                <a:gd name="T0" fmla="*/ 3 w 17"/>
                <a:gd name="T1" fmla="*/ 12 h 12"/>
                <a:gd name="T2" fmla="*/ 0 w 17"/>
                <a:gd name="T3" fmla="*/ 10 h 12"/>
                <a:gd name="T4" fmla="*/ 14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10"/>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03"/>
            <p:cNvSpPr/>
            <p:nvPr/>
          </p:nvSpPr>
          <p:spPr bwMode="auto">
            <a:xfrm>
              <a:off x="1606551" y="4862513"/>
              <a:ext cx="17463" cy="52388"/>
            </a:xfrm>
            <a:custGeom>
              <a:gdLst>
                <a:gd name="T0" fmla="*/ 2 w 11"/>
                <a:gd name="T1" fmla="*/ 33 h 33"/>
                <a:gd name="T2" fmla="*/ 0 w 11"/>
                <a:gd name="T3" fmla="*/ 33 h 33"/>
                <a:gd name="T4" fmla="*/ 9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9"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04"/>
            <p:cNvSpPr/>
            <p:nvPr/>
          </p:nvSpPr>
          <p:spPr bwMode="auto">
            <a:xfrm>
              <a:off x="1612901" y="4887913"/>
              <a:ext cx="19050" cy="26988"/>
            </a:xfrm>
            <a:custGeom>
              <a:gdLst>
                <a:gd name="T0" fmla="*/ 7 w 12"/>
                <a:gd name="T1" fmla="*/ 17 h 17"/>
                <a:gd name="T2" fmla="*/ 0 w 12"/>
                <a:gd name="T3" fmla="*/ 3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05"/>
            <p:cNvSpPr/>
            <p:nvPr/>
          </p:nvSpPr>
          <p:spPr bwMode="auto">
            <a:xfrm>
              <a:off x="1590676" y="4887913"/>
              <a:ext cx="26988" cy="15875"/>
            </a:xfrm>
            <a:custGeom>
              <a:gdLst>
                <a:gd name="T0" fmla="*/ 3 w 17"/>
                <a:gd name="T1" fmla="*/ 10 h 10"/>
                <a:gd name="T2" fmla="*/ 0 w 17"/>
                <a:gd name="T3" fmla="*/ 7 h 10"/>
                <a:gd name="T4" fmla="*/ 14 w 17"/>
                <a:gd name="T5" fmla="*/ 0 h 10"/>
                <a:gd name="T6" fmla="*/ 17 w 17"/>
                <a:gd name="T7" fmla="*/ 3 h 10"/>
                <a:gd name="T8" fmla="*/ 3 w 17"/>
                <a:gd name="T9" fmla="*/ 10 h 10"/>
              </a:gdLst>
              <a:cxnLst>
                <a:cxn ang="0">
                  <a:pos x="T0" y="T1"/>
                </a:cxn>
                <a:cxn ang="0">
                  <a:pos x="T2" y="T3"/>
                </a:cxn>
                <a:cxn ang="0">
                  <a:pos x="T4" y="T5"/>
                </a:cxn>
                <a:cxn ang="0">
                  <a:pos x="T6" y="T7"/>
                </a:cxn>
                <a:cxn ang="0">
                  <a:pos x="T8" y="T9"/>
                </a:cxn>
              </a:cxnLst>
              <a:rect l="0" t="0" r="r" b="b"/>
              <a:pathLst>
                <a:path w="17" h="10">
                  <a:moveTo>
                    <a:pt x="3" y="10"/>
                  </a:moveTo>
                  <a:lnTo>
                    <a:pt x="0" y="7"/>
                  </a:lnTo>
                  <a:lnTo>
                    <a:pt x="14" y="0"/>
                  </a:lnTo>
                  <a:lnTo>
                    <a:pt x="17" y="3"/>
                  </a:lnTo>
                  <a:lnTo>
                    <a:pt x="3"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06"/>
            <p:cNvSpPr/>
            <p:nvPr/>
          </p:nvSpPr>
          <p:spPr bwMode="auto">
            <a:xfrm>
              <a:off x="1568451" y="4791075"/>
              <a:ext cx="44450" cy="33338"/>
            </a:xfrm>
            <a:custGeom>
              <a:gdLst>
                <a:gd name="T0" fmla="*/ 26 w 28"/>
                <a:gd name="T1" fmla="*/ 21 h 21"/>
                <a:gd name="T2" fmla="*/ 0 w 28"/>
                <a:gd name="T3" fmla="*/ 2 h 21"/>
                <a:gd name="T4" fmla="*/ 2 w 28"/>
                <a:gd name="T5" fmla="*/ 0 h 21"/>
                <a:gd name="T6" fmla="*/ 28 w 28"/>
                <a:gd name="T7" fmla="*/ 16 h 21"/>
                <a:gd name="T8" fmla="*/ 26 w 28"/>
                <a:gd name="T9" fmla="*/ 21 h 21"/>
              </a:gd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07"/>
            <p:cNvSpPr/>
            <p:nvPr/>
          </p:nvSpPr>
          <p:spPr bwMode="auto">
            <a:xfrm>
              <a:off x="1565276" y="4805363"/>
              <a:ext cx="25400" cy="7938"/>
            </a:xfrm>
            <a:custGeom>
              <a:gdLst>
                <a:gd name="T0" fmla="*/ 2 w 16"/>
                <a:gd name="T1" fmla="*/ 5 h 5"/>
                <a:gd name="T2" fmla="*/ 0 w 16"/>
                <a:gd name="T3" fmla="*/ 3 h 5"/>
                <a:gd name="T4" fmla="*/ 16 w 16"/>
                <a:gd name="T5" fmla="*/ 0 h 5"/>
                <a:gd name="T6" fmla="*/ 16 w 16"/>
                <a:gd name="T7" fmla="*/ 3 h 5"/>
                <a:gd name="T8" fmla="*/ 2 w 16"/>
                <a:gd name="T9" fmla="*/ 5 h 5"/>
              </a:gdLst>
              <a:cxnLst>
                <a:cxn ang="0">
                  <a:pos x="T0" y="T1"/>
                </a:cxn>
                <a:cxn ang="0">
                  <a:pos x="T2" y="T3"/>
                </a:cxn>
                <a:cxn ang="0">
                  <a:pos x="T4" y="T5"/>
                </a:cxn>
                <a:cxn ang="0">
                  <a:pos x="T6" y="T7"/>
                </a:cxn>
                <a:cxn ang="0">
                  <a:pos x="T8" y="T9"/>
                </a:cxn>
              </a:cxnLst>
              <a:rect l="0" t="0" r="r" b="b"/>
              <a:pathLst>
                <a:path w="16" h="5">
                  <a:moveTo>
                    <a:pt x="2" y="5"/>
                  </a:moveTo>
                  <a:lnTo>
                    <a:pt x="0" y="3"/>
                  </a:lnTo>
                  <a:lnTo>
                    <a:pt x="16" y="0"/>
                  </a:lnTo>
                  <a:lnTo>
                    <a:pt x="16" y="3"/>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08"/>
            <p:cNvSpPr/>
            <p:nvPr/>
          </p:nvSpPr>
          <p:spPr bwMode="auto">
            <a:xfrm>
              <a:off x="1582738" y="4779963"/>
              <a:ext cx="12700" cy="25400"/>
            </a:xfrm>
            <a:custGeom>
              <a:gdLst>
                <a:gd name="T0" fmla="*/ 3 w 8"/>
                <a:gd name="T1" fmla="*/ 16 h 16"/>
                <a:gd name="T2" fmla="*/ 0 w 8"/>
                <a:gd name="T3" fmla="*/ 2 h 16"/>
                <a:gd name="T4" fmla="*/ 5 w 8"/>
                <a:gd name="T5" fmla="*/ 0 h 16"/>
                <a:gd name="T6" fmla="*/ 8 w 8"/>
                <a:gd name="T7" fmla="*/ 16 h 16"/>
                <a:gd name="T8" fmla="*/ 3 w 8"/>
                <a:gd name="T9" fmla="*/ 16 h 16"/>
              </a:gdLst>
              <a:cxnLst>
                <a:cxn ang="0">
                  <a:pos x="T0" y="T1"/>
                </a:cxn>
                <a:cxn ang="0">
                  <a:pos x="T2" y="T3"/>
                </a:cxn>
                <a:cxn ang="0">
                  <a:pos x="T4" y="T5"/>
                </a:cxn>
                <a:cxn ang="0">
                  <a:pos x="T6" y="T7"/>
                </a:cxn>
                <a:cxn ang="0">
                  <a:pos x="T8" y="T9"/>
                </a:cxn>
              </a:cxnLst>
              <a:rect l="0" t="0" r="r" b="b"/>
              <a:pathLst>
                <a:path w="8" h="16">
                  <a:moveTo>
                    <a:pt x="3" y="16"/>
                  </a:moveTo>
                  <a:lnTo>
                    <a:pt x="0" y="2"/>
                  </a:lnTo>
                  <a:lnTo>
                    <a:pt x="5" y="0"/>
                  </a:lnTo>
                  <a:lnTo>
                    <a:pt x="8"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09"/>
            <p:cNvSpPr/>
            <p:nvPr/>
          </p:nvSpPr>
          <p:spPr bwMode="auto">
            <a:xfrm>
              <a:off x="1554163" y="4843463"/>
              <a:ext cx="52388" cy="19050"/>
            </a:xfrm>
            <a:custGeom>
              <a:gdLst>
                <a:gd name="T0" fmla="*/ 2 w 33"/>
                <a:gd name="T1" fmla="*/ 12 h 12"/>
                <a:gd name="T2" fmla="*/ 0 w 33"/>
                <a:gd name="T3" fmla="*/ 9 h 12"/>
                <a:gd name="T4" fmla="*/ 33 w 33"/>
                <a:gd name="T5" fmla="*/ 0 h 12"/>
                <a:gd name="T6" fmla="*/ 33 w 33"/>
                <a:gd name="T7" fmla="*/ 5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9"/>
                  </a:lnTo>
                  <a:lnTo>
                    <a:pt x="33" y="0"/>
                  </a:lnTo>
                  <a:lnTo>
                    <a:pt x="33"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10"/>
            <p:cNvSpPr/>
            <p:nvPr/>
          </p:nvSpPr>
          <p:spPr bwMode="auto">
            <a:xfrm>
              <a:off x="1565276" y="4851400"/>
              <a:ext cx="17463" cy="25400"/>
            </a:xfrm>
            <a:custGeom>
              <a:gdLst>
                <a:gd name="T0" fmla="*/ 4 w 11"/>
                <a:gd name="T1" fmla="*/ 16 h 16"/>
                <a:gd name="T2" fmla="*/ 0 w 11"/>
                <a:gd name="T3" fmla="*/ 14 h 16"/>
                <a:gd name="T4" fmla="*/ 9 w 11"/>
                <a:gd name="T5" fmla="*/ 0 h 16"/>
                <a:gd name="T6" fmla="*/ 11 w 11"/>
                <a:gd name="T7" fmla="*/ 2 h 16"/>
                <a:gd name="T8" fmla="*/ 4 w 11"/>
                <a:gd name="T9" fmla="*/ 16 h 16"/>
              </a:gdLst>
              <a:cxnLst>
                <a:cxn ang="0">
                  <a:pos x="T0" y="T1"/>
                </a:cxn>
                <a:cxn ang="0">
                  <a:pos x="T2" y="T3"/>
                </a:cxn>
                <a:cxn ang="0">
                  <a:pos x="T4" y="T5"/>
                </a:cxn>
                <a:cxn ang="0">
                  <a:pos x="T6" y="T7"/>
                </a:cxn>
                <a:cxn ang="0">
                  <a:pos x="T8" y="T9"/>
                </a:cxn>
              </a:cxnLst>
              <a:rect l="0" t="0" r="r" b="b"/>
              <a:pathLst>
                <a:path w="11" h="16">
                  <a:moveTo>
                    <a:pt x="4" y="16"/>
                  </a:moveTo>
                  <a:lnTo>
                    <a:pt x="0" y="14"/>
                  </a:lnTo>
                  <a:lnTo>
                    <a:pt x="9" y="0"/>
                  </a:lnTo>
                  <a:lnTo>
                    <a:pt x="11" y="2"/>
                  </a:lnTo>
                  <a:lnTo>
                    <a:pt x="4"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11"/>
            <p:cNvSpPr/>
            <p:nvPr/>
          </p:nvSpPr>
          <p:spPr bwMode="auto">
            <a:xfrm>
              <a:off x="1557338" y="4840288"/>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12"/>
            <p:cNvSpPr/>
            <p:nvPr/>
          </p:nvSpPr>
          <p:spPr bwMode="auto">
            <a:xfrm>
              <a:off x="1647826" y="4854575"/>
              <a:ext cx="36513" cy="44450"/>
            </a:xfrm>
            <a:custGeom>
              <a:gdLst>
                <a:gd name="T0" fmla="*/ 21 w 23"/>
                <a:gd name="T1" fmla="*/ 28 h 28"/>
                <a:gd name="T2" fmla="*/ 0 w 23"/>
                <a:gd name="T3" fmla="*/ 2 h 28"/>
                <a:gd name="T4" fmla="*/ 2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13"/>
            <p:cNvSpPr/>
            <p:nvPr/>
          </p:nvSpPr>
          <p:spPr bwMode="auto">
            <a:xfrm>
              <a:off x="1665288" y="4873625"/>
              <a:ext cx="26988" cy="7938"/>
            </a:xfrm>
            <a:custGeom>
              <a:gdLst>
                <a:gd name="T0" fmla="*/ 0 w 17"/>
                <a:gd name="T1" fmla="*/ 5 h 5"/>
                <a:gd name="T2" fmla="*/ 0 w 17"/>
                <a:gd name="T3" fmla="*/ 0 h 5"/>
                <a:gd name="T4" fmla="*/ 17 w 17"/>
                <a:gd name="T5" fmla="*/ 2 h 5"/>
                <a:gd name="T6" fmla="*/ 15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5"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14"/>
            <p:cNvSpPr/>
            <p:nvPr/>
          </p:nvSpPr>
          <p:spPr bwMode="auto">
            <a:xfrm>
              <a:off x="1658938" y="4876800"/>
              <a:ext cx="6350" cy="26988"/>
            </a:xfrm>
            <a:custGeom>
              <a:gdLst>
                <a:gd name="T0" fmla="*/ 0 w 4"/>
                <a:gd name="T1" fmla="*/ 17 h 17"/>
                <a:gd name="T2" fmla="*/ 2 w 4"/>
                <a:gd name="T3" fmla="*/ 0 h 17"/>
                <a:gd name="T4" fmla="*/ 4 w 4"/>
                <a:gd name="T5" fmla="*/ 0 h 17"/>
                <a:gd name="T6" fmla="*/ 4 w 4"/>
                <a:gd name="T7" fmla="*/ 17 h 17"/>
                <a:gd name="T8" fmla="*/ 0 w 4"/>
                <a:gd name="T9" fmla="*/ 17 h 17"/>
              </a:gdLst>
              <a:cxnLst>
                <a:cxn ang="0">
                  <a:pos x="T0" y="T1"/>
                </a:cxn>
                <a:cxn ang="0">
                  <a:pos x="T2" y="T3"/>
                </a:cxn>
                <a:cxn ang="0">
                  <a:pos x="T4" y="T5"/>
                </a:cxn>
                <a:cxn ang="0">
                  <a:pos x="T6" y="T7"/>
                </a:cxn>
                <a:cxn ang="0">
                  <a:pos x="T8" y="T9"/>
                </a:cxn>
              </a:cxnLst>
              <a:rect l="0" t="0" r="r" b="b"/>
              <a:pathLst>
                <a:path w="4" h="17">
                  <a:moveTo>
                    <a:pt x="0" y="17"/>
                  </a:moveTo>
                  <a:lnTo>
                    <a:pt x="2" y="0"/>
                  </a:lnTo>
                  <a:lnTo>
                    <a:pt x="4" y="0"/>
                  </a:lnTo>
                  <a:lnTo>
                    <a:pt x="4"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15"/>
            <p:cNvSpPr/>
            <p:nvPr/>
          </p:nvSpPr>
          <p:spPr bwMode="auto">
            <a:xfrm>
              <a:off x="1654176" y="4829175"/>
              <a:ext cx="52388" cy="6350"/>
            </a:xfrm>
            <a:custGeom>
              <a:gdLst>
                <a:gd name="T0" fmla="*/ 0 w 33"/>
                <a:gd name="T1" fmla="*/ 4 h 4"/>
                <a:gd name="T2" fmla="*/ 0 w 33"/>
                <a:gd name="T3" fmla="*/ 2 h 4"/>
                <a:gd name="T4" fmla="*/ 33 w 33"/>
                <a:gd name="T5" fmla="*/ 0 h 4"/>
                <a:gd name="T6" fmla="*/ 33 w 33"/>
                <a:gd name="T7" fmla="*/ 4 h 4"/>
                <a:gd name="T8" fmla="*/ 0 w 33"/>
                <a:gd name="T9" fmla="*/ 4 h 4"/>
              </a:gd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16"/>
            <p:cNvSpPr/>
            <p:nvPr/>
          </p:nvSpPr>
          <p:spPr bwMode="auto">
            <a:xfrm>
              <a:off x="1681163" y="4813300"/>
              <a:ext cx="22225" cy="22225"/>
            </a:xfrm>
            <a:custGeom>
              <a:gdLst>
                <a:gd name="T0" fmla="*/ 2 w 14"/>
                <a:gd name="T1" fmla="*/ 14 h 14"/>
                <a:gd name="T2" fmla="*/ 0 w 14"/>
                <a:gd name="T3" fmla="*/ 12 h 14"/>
                <a:gd name="T4" fmla="*/ 9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17"/>
            <p:cNvSpPr/>
            <p:nvPr/>
          </p:nvSpPr>
          <p:spPr bwMode="auto">
            <a:xfrm>
              <a:off x="1681163" y="4832350"/>
              <a:ext cx="22225" cy="19050"/>
            </a:xfrm>
            <a:custGeom>
              <a:gdLst>
                <a:gd name="T0" fmla="*/ 12 w 14"/>
                <a:gd name="T1" fmla="*/ 12 h 12"/>
                <a:gd name="T2" fmla="*/ 0 w 14"/>
                <a:gd name="T3" fmla="*/ 2 h 12"/>
                <a:gd name="T4" fmla="*/ 2 w 14"/>
                <a:gd name="T5" fmla="*/ 0 h 12"/>
                <a:gd name="T6" fmla="*/ 14 w 14"/>
                <a:gd name="T7" fmla="*/ 9 h 12"/>
                <a:gd name="T8" fmla="*/ 12 w 14"/>
                <a:gd name="T9" fmla="*/ 12 h 12"/>
              </a:gdLst>
              <a:cxnLst>
                <a:cxn ang="0">
                  <a:pos x="T0" y="T1"/>
                </a:cxn>
                <a:cxn ang="0">
                  <a:pos x="T2" y="T3"/>
                </a:cxn>
                <a:cxn ang="0">
                  <a:pos x="T4" y="T5"/>
                </a:cxn>
                <a:cxn ang="0">
                  <a:pos x="T6" y="T7"/>
                </a:cxn>
                <a:cxn ang="0">
                  <a:pos x="T8" y="T9"/>
                </a:cxn>
              </a:cxnLst>
              <a:rect l="0" t="0" r="r" b="b"/>
              <a:pathLst>
                <a:path w="14" h="12">
                  <a:moveTo>
                    <a:pt x="12" y="12"/>
                  </a:moveTo>
                  <a:lnTo>
                    <a:pt x="0" y="2"/>
                  </a:lnTo>
                  <a:lnTo>
                    <a:pt x="2" y="0"/>
                  </a:lnTo>
                  <a:lnTo>
                    <a:pt x="14"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18"/>
            <p:cNvSpPr>
              <a:spLocks noEditPoints="1"/>
            </p:cNvSpPr>
            <p:nvPr/>
          </p:nvSpPr>
          <p:spPr bwMode="auto">
            <a:xfrm>
              <a:off x="1576388" y="4783138"/>
              <a:ext cx="107950" cy="112713"/>
            </a:xfrm>
            <a:custGeom>
              <a:gdLst>
                <a:gd name="T0" fmla="*/ 42 w 68"/>
                <a:gd name="T1" fmla="*/ 71 h 71"/>
                <a:gd name="T2" fmla="*/ 28 w 68"/>
                <a:gd name="T3" fmla="*/ 55 h 71"/>
                <a:gd name="T4" fmla="*/ 7 w 68"/>
                <a:gd name="T5" fmla="*/ 62 h 71"/>
                <a:gd name="T6" fmla="*/ 16 w 68"/>
                <a:gd name="T7" fmla="*/ 40 h 71"/>
                <a:gd name="T8" fmla="*/ 0 w 68"/>
                <a:gd name="T9" fmla="*/ 26 h 71"/>
                <a:gd name="T10" fmla="*/ 21 w 68"/>
                <a:gd name="T11" fmla="*/ 24 h 71"/>
                <a:gd name="T12" fmla="*/ 26 w 68"/>
                <a:gd name="T13" fmla="*/ 0 h 71"/>
                <a:gd name="T14" fmla="*/ 40 w 68"/>
                <a:gd name="T15" fmla="*/ 19 h 71"/>
                <a:gd name="T16" fmla="*/ 61 w 68"/>
                <a:gd name="T17" fmla="*/ 10 h 71"/>
                <a:gd name="T18" fmla="*/ 52 w 68"/>
                <a:gd name="T19" fmla="*/ 31 h 71"/>
                <a:gd name="T20" fmla="*/ 68 w 68"/>
                <a:gd name="T21" fmla="*/ 45 h 71"/>
                <a:gd name="T22" fmla="*/ 47 w 68"/>
                <a:gd name="T23" fmla="*/ 50 h 71"/>
                <a:gd name="T24" fmla="*/ 42 w 68"/>
                <a:gd name="T25" fmla="*/ 71 h 71"/>
                <a:gd name="T26" fmla="*/ 30 w 68"/>
                <a:gd name="T27" fmla="*/ 50 h 71"/>
                <a:gd name="T28" fmla="*/ 30 w 68"/>
                <a:gd name="T29" fmla="*/ 50 h 71"/>
                <a:gd name="T30" fmla="*/ 40 w 68"/>
                <a:gd name="T31" fmla="*/ 62 h 71"/>
                <a:gd name="T32" fmla="*/ 45 w 68"/>
                <a:gd name="T33" fmla="*/ 45 h 71"/>
                <a:gd name="T34" fmla="*/ 61 w 68"/>
                <a:gd name="T35" fmla="*/ 43 h 71"/>
                <a:gd name="T36" fmla="*/ 47 w 68"/>
                <a:gd name="T37" fmla="*/ 33 h 71"/>
                <a:gd name="T38" fmla="*/ 54 w 68"/>
                <a:gd name="T39" fmla="*/ 17 h 71"/>
                <a:gd name="T40" fmla="*/ 38 w 68"/>
                <a:gd name="T41" fmla="*/ 24 h 71"/>
                <a:gd name="T42" fmla="*/ 28 w 68"/>
                <a:gd name="T43" fmla="*/ 10 h 71"/>
                <a:gd name="T44" fmla="*/ 26 w 68"/>
                <a:gd name="T45" fmla="*/ 26 h 71"/>
                <a:gd name="T46" fmla="*/ 9 w 68"/>
                <a:gd name="T47" fmla="*/ 29 h 71"/>
                <a:gd name="T48" fmla="*/ 21 w 68"/>
                <a:gd name="T49" fmla="*/ 38 h 71"/>
                <a:gd name="T50" fmla="*/ 14 w 68"/>
                <a:gd name="T51" fmla="*/ 55 h 71"/>
                <a:gd name="T52" fmla="*/ 30 w 68"/>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1">
                  <a:moveTo>
                    <a:pt x="42" y="71"/>
                  </a:moveTo>
                  <a:lnTo>
                    <a:pt x="28" y="55"/>
                  </a:lnTo>
                  <a:lnTo>
                    <a:pt x="7" y="62"/>
                  </a:lnTo>
                  <a:lnTo>
                    <a:pt x="16" y="40"/>
                  </a:lnTo>
                  <a:lnTo>
                    <a:pt x="0" y="26"/>
                  </a:lnTo>
                  <a:lnTo>
                    <a:pt x="21" y="24"/>
                  </a:lnTo>
                  <a:lnTo>
                    <a:pt x="26" y="0"/>
                  </a:lnTo>
                  <a:lnTo>
                    <a:pt x="40" y="19"/>
                  </a:lnTo>
                  <a:lnTo>
                    <a:pt x="61" y="10"/>
                  </a:lnTo>
                  <a:lnTo>
                    <a:pt x="52" y="31"/>
                  </a:lnTo>
                  <a:lnTo>
                    <a:pt x="68" y="45"/>
                  </a:lnTo>
                  <a:lnTo>
                    <a:pt x="47" y="50"/>
                  </a:lnTo>
                  <a:lnTo>
                    <a:pt x="42" y="71"/>
                  </a:lnTo>
                  <a:close/>
                  <a:moveTo>
                    <a:pt x="30" y="50"/>
                  </a:moveTo>
                  <a:lnTo>
                    <a:pt x="30" y="50"/>
                  </a:lnTo>
                  <a:lnTo>
                    <a:pt x="40" y="62"/>
                  </a:lnTo>
                  <a:lnTo>
                    <a:pt x="45" y="45"/>
                  </a:lnTo>
                  <a:lnTo>
                    <a:pt x="61" y="43"/>
                  </a:lnTo>
                  <a:lnTo>
                    <a:pt x="47" y="33"/>
                  </a:lnTo>
                  <a:lnTo>
                    <a:pt x="54" y="17"/>
                  </a:lnTo>
                  <a:lnTo>
                    <a:pt x="38" y="24"/>
                  </a:lnTo>
                  <a:lnTo>
                    <a:pt x="28" y="10"/>
                  </a:lnTo>
                  <a:lnTo>
                    <a:pt x="26" y="26"/>
                  </a:lnTo>
                  <a:lnTo>
                    <a:pt x="9" y="29"/>
                  </a:lnTo>
                  <a:lnTo>
                    <a:pt x="21" y="38"/>
                  </a:lnTo>
                  <a:lnTo>
                    <a:pt x="14" y="55"/>
                  </a:lnTo>
                  <a:lnTo>
                    <a:pt x="30"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19"/>
            <p:cNvSpPr>
              <a:spLocks noEditPoints="1"/>
            </p:cNvSpPr>
            <p:nvPr/>
          </p:nvSpPr>
          <p:spPr bwMode="auto">
            <a:xfrm>
              <a:off x="1601788" y="4810125"/>
              <a:ext cx="60325" cy="60325"/>
            </a:xfrm>
            <a:custGeom>
              <a:gdLst>
                <a:gd name="T0" fmla="*/ 24 w 38"/>
                <a:gd name="T1" fmla="*/ 38 h 38"/>
                <a:gd name="T2" fmla="*/ 14 w 38"/>
                <a:gd name="T3" fmla="*/ 28 h 38"/>
                <a:gd name="T4" fmla="*/ 5 w 38"/>
                <a:gd name="T5" fmla="*/ 33 h 38"/>
                <a:gd name="T6" fmla="*/ 10 w 38"/>
                <a:gd name="T7" fmla="*/ 21 h 38"/>
                <a:gd name="T8" fmla="*/ 0 w 38"/>
                <a:gd name="T9" fmla="*/ 14 h 38"/>
                <a:gd name="T10" fmla="*/ 12 w 38"/>
                <a:gd name="T11" fmla="*/ 12 h 38"/>
                <a:gd name="T12" fmla="*/ 14 w 38"/>
                <a:gd name="T13" fmla="*/ 0 h 38"/>
                <a:gd name="T14" fmla="*/ 22 w 38"/>
                <a:gd name="T15" fmla="*/ 9 h 38"/>
                <a:gd name="T16" fmla="*/ 33 w 38"/>
                <a:gd name="T17" fmla="*/ 4 h 38"/>
                <a:gd name="T18" fmla="*/ 29 w 38"/>
                <a:gd name="T19" fmla="*/ 16 h 38"/>
                <a:gd name="T20" fmla="*/ 38 w 38"/>
                <a:gd name="T21" fmla="*/ 23 h 38"/>
                <a:gd name="T22" fmla="*/ 24 w 38"/>
                <a:gd name="T23" fmla="*/ 26 h 38"/>
                <a:gd name="T24" fmla="*/ 24 w 38"/>
                <a:gd name="T25" fmla="*/ 38 h 38"/>
                <a:gd name="T26" fmla="*/ 17 w 38"/>
                <a:gd name="T27" fmla="*/ 23 h 38"/>
                <a:gd name="T28" fmla="*/ 17 w 38"/>
                <a:gd name="T29" fmla="*/ 23 h 38"/>
                <a:gd name="T30" fmla="*/ 22 w 38"/>
                <a:gd name="T31" fmla="*/ 28 h 38"/>
                <a:gd name="T32" fmla="*/ 22 w 38"/>
                <a:gd name="T33" fmla="*/ 23 h 38"/>
                <a:gd name="T34" fmla="*/ 29 w 38"/>
                <a:gd name="T35" fmla="*/ 21 h 38"/>
                <a:gd name="T36" fmla="*/ 24 w 38"/>
                <a:gd name="T37" fmla="*/ 19 h 38"/>
                <a:gd name="T38" fmla="*/ 26 w 38"/>
                <a:gd name="T39" fmla="*/ 12 h 38"/>
                <a:gd name="T40" fmla="*/ 19 w 38"/>
                <a:gd name="T41" fmla="*/ 14 h 38"/>
                <a:gd name="T42" fmla="*/ 17 w 38"/>
                <a:gd name="T43" fmla="*/ 9 h 38"/>
                <a:gd name="T44" fmla="*/ 14 w 38"/>
                <a:gd name="T45" fmla="*/ 16 h 38"/>
                <a:gd name="T46" fmla="*/ 7 w 38"/>
                <a:gd name="T47" fmla="*/ 16 h 38"/>
                <a:gd name="T48" fmla="*/ 12 w 38"/>
                <a:gd name="T49" fmla="*/ 21 h 38"/>
                <a:gd name="T50" fmla="*/ 10 w 38"/>
                <a:gd name="T51" fmla="*/ 26 h 38"/>
                <a:gd name="T52" fmla="*/ 17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10" y="21"/>
                  </a:lnTo>
                  <a:lnTo>
                    <a:pt x="0" y="14"/>
                  </a:lnTo>
                  <a:lnTo>
                    <a:pt x="12" y="12"/>
                  </a:lnTo>
                  <a:lnTo>
                    <a:pt x="14" y="0"/>
                  </a:lnTo>
                  <a:lnTo>
                    <a:pt x="22" y="9"/>
                  </a:lnTo>
                  <a:lnTo>
                    <a:pt x="33" y="4"/>
                  </a:lnTo>
                  <a:lnTo>
                    <a:pt x="29" y="16"/>
                  </a:lnTo>
                  <a:lnTo>
                    <a:pt x="38" y="23"/>
                  </a:lnTo>
                  <a:lnTo>
                    <a:pt x="24" y="26"/>
                  </a:lnTo>
                  <a:lnTo>
                    <a:pt x="24" y="38"/>
                  </a:lnTo>
                  <a:close/>
                  <a:moveTo>
                    <a:pt x="17" y="23"/>
                  </a:moveTo>
                  <a:lnTo>
                    <a:pt x="17" y="23"/>
                  </a:lnTo>
                  <a:lnTo>
                    <a:pt x="22" y="28"/>
                  </a:lnTo>
                  <a:lnTo>
                    <a:pt x="22" y="23"/>
                  </a:lnTo>
                  <a:lnTo>
                    <a:pt x="29" y="21"/>
                  </a:lnTo>
                  <a:lnTo>
                    <a:pt x="24" y="19"/>
                  </a:lnTo>
                  <a:lnTo>
                    <a:pt x="26" y="12"/>
                  </a:lnTo>
                  <a:lnTo>
                    <a:pt x="19" y="14"/>
                  </a:lnTo>
                  <a:lnTo>
                    <a:pt x="17" y="9"/>
                  </a:lnTo>
                  <a:lnTo>
                    <a:pt x="14" y="16"/>
                  </a:lnTo>
                  <a:lnTo>
                    <a:pt x="7" y="16"/>
                  </a:lnTo>
                  <a:lnTo>
                    <a:pt x="12" y="21"/>
                  </a:lnTo>
                  <a:lnTo>
                    <a:pt x="10"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20"/>
            <p:cNvSpPr>
              <a:spLocks noEditPoints="1"/>
            </p:cNvSpPr>
            <p:nvPr/>
          </p:nvSpPr>
          <p:spPr bwMode="auto">
            <a:xfrm>
              <a:off x="1579563" y="4873625"/>
              <a:ext cx="19050" cy="19050"/>
            </a:xfrm>
            <a:custGeom>
              <a:gdLst>
                <a:gd name="T0" fmla="*/ 1 w 5"/>
                <a:gd name="T1" fmla="*/ 4 h 5"/>
                <a:gd name="T2" fmla="*/ 0 w 5"/>
                <a:gd name="T3" fmla="*/ 2 h 5"/>
                <a:gd name="T4" fmla="*/ 3 w 5"/>
                <a:gd name="T5" fmla="*/ 0 h 5"/>
                <a:gd name="T6" fmla="*/ 4 w 5"/>
                <a:gd name="T7" fmla="*/ 3 h 5"/>
                <a:gd name="T8" fmla="*/ 1 w 5"/>
                <a:gd name="T9" fmla="*/ 4 h 5"/>
                <a:gd name="T10" fmla="*/ 2 w 5"/>
                <a:gd name="T11" fmla="*/ 1 h 5"/>
                <a:gd name="T12" fmla="*/ 2 w 5"/>
                <a:gd name="T13" fmla="*/ 1 h 5"/>
                <a:gd name="T14" fmla="*/ 1 w 5"/>
                <a:gd name="T15" fmla="*/ 2 h 5"/>
                <a:gd name="T16" fmla="*/ 2 w 5"/>
                <a:gd name="T17" fmla="*/ 3 h 5"/>
                <a:gd name="T18" fmla="*/ 3 w 5"/>
                <a:gd name="T19" fmla="*/ 2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4"/>
                  </a:moveTo>
                  <a:cubicBezTo>
                    <a:pt x="0" y="4"/>
                    <a:pt x="0" y="3"/>
                    <a:pt x="0" y="2"/>
                  </a:cubicBezTo>
                  <a:cubicBezTo>
                    <a:pt x="0" y="0"/>
                    <a:pt x="2" y="0"/>
                    <a:pt x="3" y="0"/>
                  </a:cubicBezTo>
                  <a:cubicBezTo>
                    <a:pt x="4" y="0"/>
                    <a:pt x="5" y="2"/>
                    <a:pt x="4" y="3"/>
                  </a:cubicBezTo>
                  <a:cubicBezTo>
                    <a:pt x="4" y="4"/>
                    <a:pt x="3" y="5"/>
                    <a:pt x="1" y="4"/>
                  </a:cubicBezTo>
                  <a:close/>
                  <a:moveTo>
                    <a:pt x="2" y="1"/>
                  </a:moveTo>
                  <a:cubicBezTo>
                    <a:pt x="2" y="1"/>
                    <a:pt x="2" y="1"/>
                    <a:pt x="2" y="1"/>
                  </a:cubicBezTo>
                  <a:cubicBezTo>
                    <a:pt x="2" y="1"/>
                    <a:pt x="2" y="2"/>
                    <a:pt x="1"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21"/>
            <p:cNvSpPr>
              <a:spLocks noEditPoints="1"/>
            </p:cNvSpPr>
            <p:nvPr/>
          </p:nvSpPr>
          <p:spPr bwMode="auto">
            <a:xfrm>
              <a:off x="1665288"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1" y="3"/>
                    <a:pt x="2" y="3"/>
                    <a:pt x="2" y="4"/>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22"/>
            <p:cNvSpPr>
              <a:spLocks noEditPoints="1"/>
            </p:cNvSpPr>
            <p:nvPr/>
          </p:nvSpPr>
          <p:spPr bwMode="auto">
            <a:xfrm>
              <a:off x="1606551" y="4772025"/>
              <a:ext cx="17463"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4"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523"/>
            <p:cNvSpPr>
              <a:spLocks noEditPoints="1"/>
            </p:cNvSpPr>
            <p:nvPr/>
          </p:nvSpPr>
          <p:spPr bwMode="auto">
            <a:xfrm>
              <a:off x="1560513" y="4813300"/>
              <a:ext cx="22225" cy="22225"/>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2" y="0"/>
                    <a:pt x="4" y="1"/>
                  </a:cubicBezTo>
                  <a:cubicBezTo>
                    <a:pt x="5" y="1"/>
                    <a:pt x="6" y="2"/>
                    <a:pt x="5" y="4"/>
                  </a:cubicBezTo>
                  <a:cubicBezTo>
                    <a:pt x="5" y="5"/>
                    <a:pt x="4" y="6"/>
                    <a:pt x="2" y="5"/>
                  </a:cubicBezTo>
                  <a:close/>
                  <a:moveTo>
                    <a:pt x="3" y="2"/>
                  </a:moveTo>
                  <a:cubicBezTo>
                    <a:pt x="3" y="2"/>
                    <a:pt x="3" y="2"/>
                    <a:pt x="3" y="2"/>
                  </a:cubicBezTo>
                  <a:cubicBezTo>
                    <a:pt x="3" y="2"/>
                    <a:pt x="2" y="2"/>
                    <a:pt x="2" y="3"/>
                  </a:cubicBezTo>
                  <a:cubicBezTo>
                    <a:pt x="2" y="3"/>
                    <a:pt x="2"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24"/>
            <p:cNvSpPr>
              <a:spLocks noEditPoints="1"/>
            </p:cNvSpPr>
            <p:nvPr/>
          </p:nvSpPr>
          <p:spPr bwMode="auto">
            <a:xfrm>
              <a:off x="1677988" y="4846638"/>
              <a:ext cx="17463" cy="19050"/>
            </a:xfrm>
            <a:custGeom>
              <a:gdLst>
                <a:gd name="T0" fmla="*/ 2 w 5"/>
                <a:gd name="T1" fmla="*/ 5 h 5"/>
                <a:gd name="T2" fmla="*/ 1 w 5"/>
                <a:gd name="T3" fmla="*/ 2 h 5"/>
                <a:gd name="T4" fmla="*/ 4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1" y="2"/>
                  </a:cubicBezTo>
                  <a:cubicBezTo>
                    <a:pt x="1" y="1"/>
                    <a:pt x="2" y="0"/>
                    <a:pt x="4" y="0"/>
                  </a:cubicBezTo>
                  <a:cubicBezTo>
                    <a:pt x="5" y="1"/>
                    <a:pt x="5" y="2"/>
                    <a:pt x="5" y="3"/>
                  </a:cubicBezTo>
                  <a:cubicBezTo>
                    <a:pt x="5" y="4"/>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25"/>
            <p:cNvSpPr/>
            <p:nvPr/>
          </p:nvSpPr>
          <p:spPr bwMode="auto">
            <a:xfrm>
              <a:off x="1951038" y="4760913"/>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6"/>
            <p:cNvSpPr/>
            <p:nvPr/>
          </p:nvSpPr>
          <p:spPr bwMode="auto">
            <a:xfrm>
              <a:off x="1947863" y="4764088"/>
              <a:ext cx="19050" cy="26988"/>
            </a:xfrm>
            <a:custGeom>
              <a:gdLst>
                <a:gd name="T0" fmla="*/ 7 w 12"/>
                <a:gd name="T1" fmla="*/ 17 h 17"/>
                <a:gd name="T2" fmla="*/ 0 w 12"/>
                <a:gd name="T3" fmla="*/ 3 h 17"/>
                <a:gd name="T4" fmla="*/ 4 w 12"/>
                <a:gd name="T5" fmla="*/ 0 h 17"/>
                <a:gd name="T6" fmla="*/ 12 w 12"/>
                <a:gd name="T7" fmla="*/ 15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4"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27"/>
            <p:cNvSpPr/>
            <p:nvPr/>
          </p:nvSpPr>
          <p:spPr bwMode="auto">
            <a:xfrm>
              <a:off x="1962151" y="4772025"/>
              <a:ext cx="22225" cy="19050"/>
            </a:xfrm>
            <a:custGeom>
              <a:gdLst>
                <a:gd name="T0" fmla="*/ 3 w 14"/>
                <a:gd name="T1" fmla="*/ 12 h 12"/>
                <a:gd name="T2" fmla="*/ 0 w 14"/>
                <a:gd name="T3" fmla="*/ 10 h 12"/>
                <a:gd name="T4" fmla="*/ 14 w 14"/>
                <a:gd name="T5" fmla="*/ 0 h 12"/>
                <a:gd name="T6" fmla="*/ 14 w 14"/>
                <a:gd name="T7" fmla="*/ 5 h 12"/>
                <a:gd name="T8" fmla="*/ 3 w 14"/>
                <a:gd name="T9" fmla="*/ 12 h 12"/>
              </a:gdLst>
              <a:cxnLst>
                <a:cxn ang="0">
                  <a:pos x="T0" y="T1"/>
                </a:cxn>
                <a:cxn ang="0">
                  <a:pos x="T2" y="T3"/>
                </a:cxn>
                <a:cxn ang="0">
                  <a:pos x="T4" y="T5"/>
                </a:cxn>
                <a:cxn ang="0">
                  <a:pos x="T6" y="T7"/>
                </a:cxn>
                <a:cxn ang="0">
                  <a:pos x="T8" y="T9"/>
                </a:cxn>
              </a:cxnLst>
              <a:rect l="0" t="0" r="r" b="b"/>
              <a:pathLst>
                <a:path w="14" h="12">
                  <a:moveTo>
                    <a:pt x="3" y="12"/>
                  </a:moveTo>
                  <a:lnTo>
                    <a:pt x="0" y="10"/>
                  </a:lnTo>
                  <a:lnTo>
                    <a:pt x="14" y="0"/>
                  </a:lnTo>
                  <a:lnTo>
                    <a:pt x="14"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28"/>
            <p:cNvSpPr/>
            <p:nvPr/>
          </p:nvSpPr>
          <p:spPr bwMode="auto">
            <a:xfrm>
              <a:off x="1925638" y="4862513"/>
              <a:ext cx="17463" cy="52388"/>
            </a:xfrm>
            <a:custGeom>
              <a:gdLst>
                <a:gd name="T0" fmla="*/ 2 w 11"/>
                <a:gd name="T1" fmla="*/ 33 h 33"/>
                <a:gd name="T2" fmla="*/ 0 w 11"/>
                <a:gd name="T3" fmla="*/ 33 h 33"/>
                <a:gd name="T4" fmla="*/ 7 w 11"/>
                <a:gd name="T5" fmla="*/ 0 h 33"/>
                <a:gd name="T6" fmla="*/ 11 w 11"/>
                <a:gd name="T7" fmla="*/ 2 h 33"/>
                <a:gd name="T8" fmla="*/ 2 w 11"/>
                <a:gd name="T9" fmla="*/ 33 h 33"/>
              </a:gdLst>
              <a:cxnLst>
                <a:cxn ang="0">
                  <a:pos x="T0" y="T1"/>
                </a:cxn>
                <a:cxn ang="0">
                  <a:pos x="T2" y="T3"/>
                </a:cxn>
                <a:cxn ang="0">
                  <a:pos x="T4" y="T5"/>
                </a:cxn>
                <a:cxn ang="0">
                  <a:pos x="T6" y="T7"/>
                </a:cxn>
                <a:cxn ang="0">
                  <a:pos x="T8" y="T9"/>
                </a:cxn>
              </a:cxnLst>
              <a:rect l="0" t="0" r="r" b="b"/>
              <a:pathLst>
                <a:path w="11" h="33">
                  <a:moveTo>
                    <a:pt x="2" y="33"/>
                  </a:moveTo>
                  <a:lnTo>
                    <a:pt x="0" y="33"/>
                  </a:lnTo>
                  <a:lnTo>
                    <a:pt x="7" y="0"/>
                  </a:lnTo>
                  <a:lnTo>
                    <a:pt x="11"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29"/>
            <p:cNvSpPr/>
            <p:nvPr/>
          </p:nvSpPr>
          <p:spPr bwMode="auto">
            <a:xfrm>
              <a:off x="1931988" y="4887913"/>
              <a:ext cx="15875" cy="26988"/>
            </a:xfrm>
            <a:custGeom>
              <a:gdLst>
                <a:gd name="T0" fmla="*/ 7 w 10"/>
                <a:gd name="T1" fmla="*/ 17 h 17"/>
                <a:gd name="T2" fmla="*/ 0 w 10"/>
                <a:gd name="T3" fmla="*/ 3 h 17"/>
                <a:gd name="T4" fmla="*/ 3 w 10"/>
                <a:gd name="T5" fmla="*/ 0 h 17"/>
                <a:gd name="T6" fmla="*/ 10 w 10"/>
                <a:gd name="T7" fmla="*/ 14 h 17"/>
                <a:gd name="T8" fmla="*/ 7 w 10"/>
                <a:gd name="T9" fmla="*/ 17 h 17"/>
              </a:gdLst>
              <a:cxnLst>
                <a:cxn ang="0">
                  <a:pos x="T0" y="T1"/>
                </a:cxn>
                <a:cxn ang="0">
                  <a:pos x="T2" y="T3"/>
                </a:cxn>
                <a:cxn ang="0">
                  <a:pos x="T4" y="T5"/>
                </a:cxn>
                <a:cxn ang="0">
                  <a:pos x="T6" y="T7"/>
                </a:cxn>
                <a:cxn ang="0">
                  <a:pos x="T8" y="T9"/>
                </a:cxn>
              </a:cxnLst>
              <a:rect l="0" t="0" r="r" b="b"/>
              <a:pathLst>
                <a:path w="10" h="17">
                  <a:moveTo>
                    <a:pt x="7" y="17"/>
                  </a:moveTo>
                  <a:lnTo>
                    <a:pt x="0" y="3"/>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30"/>
            <p:cNvSpPr/>
            <p:nvPr/>
          </p:nvSpPr>
          <p:spPr bwMode="auto">
            <a:xfrm>
              <a:off x="1909763" y="4887913"/>
              <a:ext cx="26988" cy="15875"/>
            </a:xfrm>
            <a:custGeom>
              <a:gdLst>
                <a:gd name="T0" fmla="*/ 2 w 17"/>
                <a:gd name="T1" fmla="*/ 10 h 10"/>
                <a:gd name="T2" fmla="*/ 0 w 17"/>
                <a:gd name="T3" fmla="*/ 7 h 10"/>
                <a:gd name="T4" fmla="*/ 14 w 17"/>
                <a:gd name="T5" fmla="*/ 0 h 10"/>
                <a:gd name="T6" fmla="*/ 17 w 17"/>
                <a:gd name="T7" fmla="*/ 3 h 10"/>
                <a:gd name="T8" fmla="*/ 2 w 17"/>
                <a:gd name="T9" fmla="*/ 10 h 10"/>
              </a:gdLst>
              <a:cxnLst>
                <a:cxn ang="0">
                  <a:pos x="T0" y="T1"/>
                </a:cxn>
                <a:cxn ang="0">
                  <a:pos x="T2" y="T3"/>
                </a:cxn>
                <a:cxn ang="0">
                  <a:pos x="T4" y="T5"/>
                </a:cxn>
                <a:cxn ang="0">
                  <a:pos x="T6" y="T7"/>
                </a:cxn>
                <a:cxn ang="0">
                  <a:pos x="T8" y="T9"/>
                </a:cxn>
              </a:cxnLst>
              <a:rect l="0" t="0" r="r" b="b"/>
              <a:pathLst>
                <a:path w="17" h="10">
                  <a:moveTo>
                    <a:pt x="2" y="10"/>
                  </a:moveTo>
                  <a:lnTo>
                    <a:pt x="0" y="7"/>
                  </a:lnTo>
                  <a:lnTo>
                    <a:pt x="14" y="0"/>
                  </a:lnTo>
                  <a:lnTo>
                    <a:pt x="17"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31"/>
            <p:cNvSpPr/>
            <p:nvPr/>
          </p:nvSpPr>
          <p:spPr bwMode="auto">
            <a:xfrm>
              <a:off x="1884363" y="4791075"/>
              <a:ext cx="47625" cy="33338"/>
            </a:xfrm>
            <a:custGeom>
              <a:gdLst>
                <a:gd name="T0" fmla="*/ 28 w 30"/>
                <a:gd name="T1" fmla="*/ 21 h 21"/>
                <a:gd name="T2" fmla="*/ 0 w 30"/>
                <a:gd name="T3" fmla="*/ 2 h 21"/>
                <a:gd name="T4" fmla="*/ 2 w 30"/>
                <a:gd name="T5" fmla="*/ 0 h 21"/>
                <a:gd name="T6" fmla="*/ 30 w 30"/>
                <a:gd name="T7" fmla="*/ 16 h 21"/>
                <a:gd name="T8" fmla="*/ 28 w 30"/>
                <a:gd name="T9" fmla="*/ 21 h 21"/>
              </a:gd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32"/>
            <p:cNvSpPr/>
            <p:nvPr/>
          </p:nvSpPr>
          <p:spPr bwMode="auto">
            <a:xfrm>
              <a:off x="1884363" y="4805363"/>
              <a:ext cx="25400" cy="7938"/>
            </a:xfrm>
            <a:custGeom>
              <a:gdLst>
                <a:gd name="T0" fmla="*/ 0 w 16"/>
                <a:gd name="T1" fmla="*/ 5 h 5"/>
                <a:gd name="T2" fmla="*/ 0 w 16"/>
                <a:gd name="T3" fmla="*/ 3 h 5"/>
                <a:gd name="T4" fmla="*/ 16 w 16"/>
                <a:gd name="T5" fmla="*/ 0 h 5"/>
                <a:gd name="T6" fmla="*/ 16 w 16"/>
                <a:gd name="T7" fmla="*/ 3 h 5"/>
                <a:gd name="T8" fmla="*/ 0 w 16"/>
                <a:gd name="T9" fmla="*/ 5 h 5"/>
              </a:gdLst>
              <a:cxnLst>
                <a:cxn ang="0">
                  <a:pos x="T0" y="T1"/>
                </a:cxn>
                <a:cxn ang="0">
                  <a:pos x="T2" y="T3"/>
                </a:cxn>
                <a:cxn ang="0">
                  <a:pos x="T4" y="T5"/>
                </a:cxn>
                <a:cxn ang="0">
                  <a:pos x="T6" y="T7"/>
                </a:cxn>
                <a:cxn ang="0">
                  <a:pos x="T8" y="T9"/>
                </a:cxn>
              </a:cxnLst>
              <a:rect l="0" t="0" r="r" b="b"/>
              <a:pathLst>
                <a:path w="16" h="5">
                  <a:moveTo>
                    <a:pt x="0" y="5"/>
                  </a:moveTo>
                  <a:lnTo>
                    <a:pt x="0" y="3"/>
                  </a:lnTo>
                  <a:lnTo>
                    <a:pt x="16"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33"/>
            <p:cNvSpPr/>
            <p:nvPr/>
          </p:nvSpPr>
          <p:spPr bwMode="auto">
            <a:xfrm>
              <a:off x="1901826" y="4779963"/>
              <a:ext cx="11113" cy="25400"/>
            </a:xfrm>
            <a:custGeom>
              <a:gdLst>
                <a:gd name="T0" fmla="*/ 3 w 7"/>
                <a:gd name="T1" fmla="*/ 16 h 16"/>
                <a:gd name="T2" fmla="*/ 0 w 7"/>
                <a:gd name="T3" fmla="*/ 2 h 16"/>
                <a:gd name="T4" fmla="*/ 3 w 7"/>
                <a:gd name="T5" fmla="*/ 0 h 16"/>
                <a:gd name="T6" fmla="*/ 7 w 7"/>
                <a:gd name="T7" fmla="*/ 16 h 16"/>
                <a:gd name="T8" fmla="*/ 3 w 7"/>
                <a:gd name="T9" fmla="*/ 16 h 16"/>
              </a:gdLst>
              <a:cxnLst>
                <a:cxn ang="0">
                  <a:pos x="T0" y="T1"/>
                </a:cxn>
                <a:cxn ang="0">
                  <a:pos x="T2" y="T3"/>
                </a:cxn>
                <a:cxn ang="0">
                  <a:pos x="T4" y="T5"/>
                </a:cxn>
                <a:cxn ang="0">
                  <a:pos x="T6" y="T7"/>
                </a:cxn>
                <a:cxn ang="0">
                  <a:pos x="T8" y="T9"/>
                </a:cxn>
              </a:cxnLst>
              <a:rect l="0" t="0" r="r" b="b"/>
              <a:pathLst>
                <a:path w="7" h="16">
                  <a:moveTo>
                    <a:pt x="3" y="16"/>
                  </a:moveTo>
                  <a:lnTo>
                    <a:pt x="0" y="2"/>
                  </a:lnTo>
                  <a:lnTo>
                    <a:pt x="3" y="0"/>
                  </a:lnTo>
                  <a:lnTo>
                    <a:pt x="7" y="16"/>
                  </a:lnTo>
                  <a:lnTo>
                    <a:pt x="3"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534"/>
            <p:cNvSpPr/>
            <p:nvPr/>
          </p:nvSpPr>
          <p:spPr bwMode="auto">
            <a:xfrm>
              <a:off x="1871663" y="4843463"/>
              <a:ext cx="53975" cy="19050"/>
            </a:xfrm>
            <a:custGeom>
              <a:gdLst>
                <a:gd name="T0" fmla="*/ 0 w 34"/>
                <a:gd name="T1" fmla="*/ 12 h 12"/>
                <a:gd name="T2" fmla="*/ 0 w 34"/>
                <a:gd name="T3" fmla="*/ 9 h 12"/>
                <a:gd name="T4" fmla="*/ 31 w 34"/>
                <a:gd name="T5" fmla="*/ 0 h 12"/>
                <a:gd name="T6" fmla="*/ 34 w 34"/>
                <a:gd name="T7" fmla="*/ 5 h 12"/>
                <a:gd name="T8" fmla="*/ 0 w 34"/>
                <a:gd name="T9" fmla="*/ 12 h 12"/>
              </a:gdLst>
              <a:cxnLst>
                <a:cxn ang="0">
                  <a:pos x="T0" y="T1"/>
                </a:cxn>
                <a:cxn ang="0">
                  <a:pos x="T2" y="T3"/>
                </a:cxn>
                <a:cxn ang="0">
                  <a:pos x="T4" y="T5"/>
                </a:cxn>
                <a:cxn ang="0">
                  <a:pos x="T6" y="T7"/>
                </a:cxn>
                <a:cxn ang="0">
                  <a:pos x="T8" y="T9"/>
                </a:cxn>
              </a:cxnLst>
              <a:rect l="0" t="0" r="r" b="b"/>
              <a:pathLst>
                <a:path w="34" h="12">
                  <a:moveTo>
                    <a:pt x="0" y="12"/>
                  </a:moveTo>
                  <a:lnTo>
                    <a:pt x="0" y="9"/>
                  </a:lnTo>
                  <a:lnTo>
                    <a:pt x="31" y="0"/>
                  </a:lnTo>
                  <a:lnTo>
                    <a:pt x="34"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535"/>
            <p:cNvSpPr/>
            <p:nvPr/>
          </p:nvSpPr>
          <p:spPr bwMode="auto">
            <a:xfrm>
              <a:off x="1884363" y="4851400"/>
              <a:ext cx="17463" cy="25400"/>
            </a:xfrm>
            <a:custGeom>
              <a:gdLst>
                <a:gd name="T0" fmla="*/ 2 w 11"/>
                <a:gd name="T1" fmla="*/ 16 h 16"/>
                <a:gd name="T2" fmla="*/ 0 w 11"/>
                <a:gd name="T3" fmla="*/ 14 h 16"/>
                <a:gd name="T4" fmla="*/ 7 w 11"/>
                <a:gd name="T5" fmla="*/ 0 h 16"/>
                <a:gd name="T6" fmla="*/ 11 w 11"/>
                <a:gd name="T7" fmla="*/ 2 h 16"/>
                <a:gd name="T8" fmla="*/ 2 w 11"/>
                <a:gd name="T9" fmla="*/ 16 h 16"/>
              </a:gdLst>
              <a:cxnLst>
                <a:cxn ang="0">
                  <a:pos x="T0" y="T1"/>
                </a:cxn>
                <a:cxn ang="0">
                  <a:pos x="T2" y="T3"/>
                </a:cxn>
                <a:cxn ang="0">
                  <a:pos x="T4" y="T5"/>
                </a:cxn>
                <a:cxn ang="0">
                  <a:pos x="T6" y="T7"/>
                </a:cxn>
                <a:cxn ang="0">
                  <a:pos x="T8" y="T9"/>
                </a:cxn>
              </a:cxnLst>
              <a:rect l="0" t="0" r="r" b="b"/>
              <a:pathLst>
                <a:path w="11" h="16">
                  <a:moveTo>
                    <a:pt x="2" y="16"/>
                  </a:moveTo>
                  <a:lnTo>
                    <a:pt x="0" y="14"/>
                  </a:lnTo>
                  <a:lnTo>
                    <a:pt x="7" y="0"/>
                  </a:lnTo>
                  <a:lnTo>
                    <a:pt x="11"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536"/>
            <p:cNvSpPr/>
            <p:nvPr/>
          </p:nvSpPr>
          <p:spPr bwMode="auto">
            <a:xfrm>
              <a:off x="1876426" y="4840288"/>
              <a:ext cx="22225" cy="14288"/>
            </a:xfrm>
            <a:custGeom>
              <a:gdLst>
                <a:gd name="T0" fmla="*/ 14 w 14"/>
                <a:gd name="T1" fmla="*/ 9 h 9"/>
                <a:gd name="T2" fmla="*/ 0 w 14"/>
                <a:gd name="T3" fmla="*/ 2 h 9"/>
                <a:gd name="T4" fmla="*/ 2 w 14"/>
                <a:gd name="T5" fmla="*/ 0 h 9"/>
                <a:gd name="T6" fmla="*/ 14 w 14"/>
                <a:gd name="T7" fmla="*/ 7 h 9"/>
                <a:gd name="T8" fmla="*/ 14 w 14"/>
                <a:gd name="T9" fmla="*/ 9 h 9"/>
              </a:gdLst>
              <a:cxnLst>
                <a:cxn ang="0">
                  <a:pos x="T0" y="T1"/>
                </a:cxn>
                <a:cxn ang="0">
                  <a:pos x="T2" y="T3"/>
                </a:cxn>
                <a:cxn ang="0">
                  <a:pos x="T4" y="T5"/>
                </a:cxn>
                <a:cxn ang="0">
                  <a:pos x="T6" y="T7"/>
                </a:cxn>
                <a:cxn ang="0">
                  <a:pos x="T8" y="T9"/>
                </a:cxn>
              </a:cxnLst>
              <a:rect l="0" t="0" r="r" b="b"/>
              <a:pathLst>
                <a:path w="14" h="9">
                  <a:moveTo>
                    <a:pt x="14" y="9"/>
                  </a:moveTo>
                  <a:lnTo>
                    <a:pt x="0" y="2"/>
                  </a:lnTo>
                  <a:lnTo>
                    <a:pt x="2" y="0"/>
                  </a:lnTo>
                  <a:lnTo>
                    <a:pt x="14"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537"/>
            <p:cNvSpPr/>
            <p:nvPr/>
          </p:nvSpPr>
          <p:spPr bwMode="auto">
            <a:xfrm>
              <a:off x="1962151" y="4854575"/>
              <a:ext cx="38100" cy="44450"/>
            </a:xfrm>
            <a:custGeom>
              <a:gdLst>
                <a:gd name="T0" fmla="*/ 21 w 24"/>
                <a:gd name="T1" fmla="*/ 28 h 28"/>
                <a:gd name="T2" fmla="*/ 0 w 24"/>
                <a:gd name="T3" fmla="*/ 2 h 28"/>
                <a:gd name="T4" fmla="*/ 5 w 24"/>
                <a:gd name="T5" fmla="*/ 0 h 28"/>
                <a:gd name="T6" fmla="*/ 24 w 24"/>
                <a:gd name="T7" fmla="*/ 26 h 28"/>
                <a:gd name="T8" fmla="*/ 21 w 24"/>
                <a:gd name="T9" fmla="*/ 28 h 28"/>
              </a:gdLst>
              <a:cxnLst>
                <a:cxn ang="0">
                  <a:pos x="T0" y="T1"/>
                </a:cxn>
                <a:cxn ang="0">
                  <a:pos x="T2" y="T3"/>
                </a:cxn>
                <a:cxn ang="0">
                  <a:pos x="T4" y="T5"/>
                </a:cxn>
                <a:cxn ang="0">
                  <a:pos x="T6" y="T7"/>
                </a:cxn>
                <a:cxn ang="0">
                  <a:pos x="T8" y="T9"/>
                </a:cxn>
              </a:cxnLst>
              <a:rect l="0" t="0" r="r" b="b"/>
              <a:pathLst>
                <a:path w="24" h="28">
                  <a:moveTo>
                    <a:pt x="21" y="28"/>
                  </a:moveTo>
                  <a:lnTo>
                    <a:pt x="0" y="2"/>
                  </a:lnTo>
                  <a:lnTo>
                    <a:pt x="5"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538"/>
            <p:cNvSpPr/>
            <p:nvPr/>
          </p:nvSpPr>
          <p:spPr bwMode="auto">
            <a:xfrm>
              <a:off x="1981201" y="4873625"/>
              <a:ext cx="26988" cy="7938"/>
            </a:xfrm>
            <a:custGeom>
              <a:gdLst>
                <a:gd name="T0" fmla="*/ 0 w 17"/>
                <a:gd name="T1" fmla="*/ 5 h 5"/>
                <a:gd name="T2" fmla="*/ 0 w 17"/>
                <a:gd name="T3" fmla="*/ 0 h 5"/>
                <a:gd name="T4" fmla="*/ 17 w 17"/>
                <a:gd name="T5" fmla="*/ 2 h 5"/>
                <a:gd name="T6" fmla="*/ 17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39"/>
            <p:cNvSpPr/>
            <p:nvPr/>
          </p:nvSpPr>
          <p:spPr bwMode="auto">
            <a:xfrm>
              <a:off x="1978026" y="4876800"/>
              <a:ext cx="6350" cy="26988"/>
            </a:xfrm>
            <a:custGeom>
              <a:gdLst>
                <a:gd name="T0" fmla="*/ 0 w 4"/>
                <a:gd name="T1" fmla="*/ 17 h 17"/>
                <a:gd name="T2" fmla="*/ 0 w 4"/>
                <a:gd name="T3" fmla="*/ 0 h 17"/>
                <a:gd name="T4" fmla="*/ 4 w 4"/>
                <a:gd name="T5" fmla="*/ 0 h 17"/>
                <a:gd name="T6" fmla="*/ 2 w 4"/>
                <a:gd name="T7" fmla="*/ 17 h 17"/>
                <a:gd name="T8" fmla="*/ 0 w 4"/>
                <a:gd name="T9" fmla="*/ 17 h 17"/>
              </a:gdLst>
              <a:cxnLst>
                <a:cxn ang="0">
                  <a:pos x="T0" y="T1"/>
                </a:cxn>
                <a:cxn ang="0">
                  <a:pos x="T2" y="T3"/>
                </a:cxn>
                <a:cxn ang="0">
                  <a:pos x="T4" y="T5"/>
                </a:cxn>
                <a:cxn ang="0">
                  <a:pos x="T6" y="T7"/>
                </a:cxn>
                <a:cxn ang="0">
                  <a:pos x="T8" y="T9"/>
                </a:cxn>
              </a:cxnLst>
              <a:rect l="0" t="0" r="r" b="b"/>
              <a:pathLst>
                <a:path w="4" h="17">
                  <a:moveTo>
                    <a:pt x="0" y="17"/>
                  </a:moveTo>
                  <a:lnTo>
                    <a:pt x="0" y="0"/>
                  </a:lnTo>
                  <a:lnTo>
                    <a:pt x="4"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540"/>
            <p:cNvSpPr/>
            <p:nvPr/>
          </p:nvSpPr>
          <p:spPr bwMode="auto">
            <a:xfrm>
              <a:off x="1973263" y="4829175"/>
              <a:ext cx="52388" cy="6350"/>
            </a:xfrm>
            <a:custGeom>
              <a:gdLst>
                <a:gd name="T0" fmla="*/ 0 w 33"/>
                <a:gd name="T1" fmla="*/ 4 h 4"/>
                <a:gd name="T2" fmla="*/ 0 w 33"/>
                <a:gd name="T3" fmla="*/ 2 h 4"/>
                <a:gd name="T4" fmla="*/ 33 w 33"/>
                <a:gd name="T5" fmla="*/ 0 h 4"/>
                <a:gd name="T6" fmla="*/ 33 w 33"/>
                <a:gd name="T7" fmla="*/ 4 h 4"/>
                <a:gd name="T8" fmla="*/ 0 w 33"/>
                <a:gd name="T9" fmla="*/ 4 h 4"/>
              </a:gdLst>
              <a:cxnLst>
                <a:cxn ang="0">
                  <a:pos x="T0" y="T1"/>
                </a:cxn>
                <a:cxn ang="0">
                  <a:pos x="T2" y="T3"/>
                </a:cxn>
                <a:cxn ang="0">
                  <a:pos x="T4" y="T5"/>
                </a:cxn>
                <a:cxn ang="0">
                  <a:pos x="T6" y="T7"/>
                </a:cxn>
                <a:cxn ang="0">
                  <a:pos x="T8" y="T9"/>
                </a:cxn>
              </a:cxnLst>
              <a:rect l="0" t="0" r="r" b="b"/>
              <a:pathLst>
                <a:path w="33" h="4">
                  <a:moveTo>
                    <a:pt x="0" y="4"/>
                  </a:moveTo>
                  <a:lnTo>
                    <a:pt x="0" y="2"/>
                  </a:lnTo>
                  <a:lnTo>
                    <a:pt x="33" y="0"/>
                  </a:lnTo>
                  <a:lnTo>
                    <a:pt x="33"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41"/>
            <p:cNvSpPr/>
            <p:nvPr/>
          </p:nvSpPr>
          <p:spPr bwMode="auto">
            <a:xfrm>
              <a:off x="1995488" y="4813300"/>
              <a:ext cx="23813" cy="22225"/>
            </a:xfrm>
            <a:custGeom>
              <a:gdLst>
                <a:gd name="T0" fmla="*/ 3 w 15"/>
                <a:gd name="T1" fmla="*/ 14 h 14"/>
                <a:gd name="T2" fmla="*/ 0 w 15"/>
                <a:gd name="T3" fmla="*/ 12 h 14"/>
                <a:gd name="T4" fmla="*/ 12 w 15"/>
                <a:gd name="T5" fmla="*/ 0 h 14"/>
                <a:gd name="T6" fmla="*/ 15 w 15"/>
                <a:gd name="T7" fmla="*/ 2 h 14"/>
                <a:gd name="T8" fmla="*/ 3 w 15"/>
                <a:gd name="T9" fmla="*/ 14 h 14"/>
              </a:gdLst>
              <a:cxnLst>
                <a:cxn ang="0">
                  <a:pos x="T0" y="T1"/>
                </a:cxn>
                <a:cxn ang="0">
                  <a:pos x="T2" y="T3"/>
                </a:cxn>
                <a:cxn ang="0">
                  <a:pos x="T4" y="T5"/>
                </a:cxn>
                <a:cxn ang="0">
                  <a:pos x="T6" y="T7"/>
                </a:cxn>
                <a:cxn ang="0">
                  <a:pos x="T8" y="T9"/>
                </a:cxn>
              </a:cxnLst>
              <a:rect l="0" t="0" r="r" b="b"/>
              <a:pathLst>
                <a:path w="15" h="14">
                  <a:moveTo>
                    <a:pt x="3" y="14"/>
                  </a:moveTo>
                  <a:lnTo>
                    <a:pt x="0" y="12"/>
                  </a:lnTo>
                  <a:lnTo>
                    <a:pt x="12" y="0"/>
                  </a:lnTo>
                  <a:lnTo>
                    <a:pt x="15" y="2"/>
                  </a:lnTo>
                  <a:lnTo>
                    <a:pt x="3"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42"/>
            <p:cNvSpPr/>
            <p:nvPr/>
          </p:nvSpPr>
          <p:spPr bwMode="auto">
            <a:xfrm>
              <a:off x="1995488" y="4832350"/>
              <a:ext cx="23813" cy="19050"/>
            </a:xfrm>
            <a:custGeom>
              <a:gdLst>
                <a:gd name="T0" fmla="*/ 12 w 15"/>
                <a:gd name="T1" fmla="*/ 12 h 12"/>
                <a:gd name="T2" fmla="*/ 0 w 15"/>
                <a:gd name="T3" fmla="*/ 2 h 12"/>
                <a:gd name="T4" fmla="*/ 3 w 15"/>
                <a:gd name="T5" fmla="*/ 0 h 12"/>
                <a:gd name="T6" fmla="*/ 15 w 15"/>
                <a:gd name="T7" fmla="*/ 9 h 12"/>
                <a:gd name="T8" fmla="*/ 12 w 15"/>
                <a:gd name="T9" fmla="*/ 12 h 12"/>
              </a:gdLst>
              <a:cxnLst>
                <a:cxn ang="0">
                  <a:pos x="T0" y="T1"/>
                </a:cxn>
                <a:cxn ang="0">
                  <a:pos x="T2" y="T3"/>
                </a:cxn>
                <a:cxn ang="0">
                  <a:pos x="T4" y="T5"/>
                </a:cxn>
                <a:cxn ang="0">
                  <a:pos x="T6" y="T7"/>
                </a:cxn>
                <a:cxn ang="0">
                  <a:pos x="T8" y="T9"/>
                </a:cxn>
              </a:cxnLst>
              <a:rect l="0" t="0" r="r" b="b"/>
              <a:pathLst>
                <a:path w="15" h="12">
                  <a:moveTo>
                    <a:pt x="12" y="12"/>
                  </a:moveTo>
                  <a:lnTo>
                    <a:pt x="0" y="2"/>
                  </a:lnTo>
                  <a:lnTo>
                    <a:pt x="3"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3"/>
            <p:cNvSpPr>
              <a:spLocks noEditPoints="1"/>
            </p:cNvSpPr>
            <p:nvPr/>
          </p:nvSpPr>
          <p:spPr bwMode="auto">
            <a:xfrm>
              <a:off x="1890713" y="4783138"/>
              <a:ext cx="112713" cy="112713"/>
            </a:xfrm>
            <a:custGeom>
              <a:gdLst>
                <a:gd name="T0" fmla="*/ 45 w 71"/>
                <a:gd name="T1" fmla="*/ 71 h 71"/>
                <a:gd name="T2" fmla="*/ 31 w 71"/>
                <a:gd name="T3" fmla="*/ 55 h 71"/>
                <a:gd name="T4" fmla="*/ 10 w 71"/>
                <a:gd name="T5" fmla="*/ 62 h 71"/>
                <a:gd name="T6" fmla="*/ 19 w 71"/>
                <a:gd name="T7" fmla="*/ 40 h 71"/>
                <a:gd name="T8" fmla="*/ 0 w 71"/>
                <a:gd name="T9" fmla="*/ 26 h 71"/>
                <a:gd name="T10" fmla="*/ 24 w 71"/>
                <a:gd name="T11" fmla="*/ 24 h 71"/>
                <a:gd name="T12" fmla="*/ 26 w 71"/>
                <a:gd name="T13" fmla="*/ 0 h 71"/>
                <a:gd name="T14" fmla="*/ 40 w 71"/>
                <a:gd name="T15" fmla="*/ 19 h 71"/>
                <a:gd name="T16" fmla="*/ 62 w 71"/>
                <a:gd name="T17" fmla="*/ 10 h 71"/>
                <a:gd name="T18" fmla="*/ 55 w 71"/>
                <a:gd name="T19" fmla="*/ 31 h 71"/>
                <a:gd name="T20" fmla="*/ 71 w 71"/>
                <a:gd name="T21" fmla="*/ 45 h 71"/>
                <a:gd name="T22" fmla="*/ 50 w 71"/>
                <a:gd name="T23" fmla="*/ 50 h 71"/>
                <a:gd name="T24" fmla="*/ 45 w 71"/>
                <a:gd name="T25" fmla="*/ 71 h 71"/>
                <a:gd name="T26" fmla="*/ 33 w 71"/>
                <a:gd name="T27" fmla="*/ 50 h 71"/>
                <a:gd name="T28" fmla="*/ 33 w 71"/>
                <a:gd name="T29" fmla="*/ 50 h 71"/>
                <a:gd name="T30" fmla="*/ 43 w 71"/>
                <a:gd name="T31" fmla="*/ 62 h 71"/>
                <a:gd name="T32" fmla="*/ 45 w 71"/>
                <a:gd name="T33" fmla="*/ 45 h 71"/>
                <a:gd name="T34" fmla="*/ 62 w 71"/>
                <a:gd name="T35" fmla="*/ 43 h 71"/>
                <a:gd name="T36" fmla="*/ 50 w 71"/>
                <a:gd name="T37" fmla="*/ 33 h 71"/>
                <a:gd name="T38" fmla="*/ 55 w 71"/>
                <a:gd name="T39" fmla="*/ 17 h 71"/>
                <a:gd name="T40" fmla="*/ 40 w 71"/>
                <a:gd name="T41" fmla="*/ 24 h 71"/>
                <a:gd name="T42" fmla="*/ 29 w 71"/>
                <a:gd name="T43" fmla="*/ 10 h 71"/>
                <a:gd name="T44" fmla="*/ 26 w 71"/>
                <a:gd name="T45" fmla="*/ 26 h 71"/>
                <a:gd name="T46" fmla="*/ 10 w 71"/>
                <a:gd name="T47" fmla="*/ 29 h 71"/>
                <a:gd name="T48" fmla="*/ 24 w 71"/>
                <a:gd name="T49" fmla="*/ 38 h 71"/>
                <a:gd name="T50" fmla="*/ 17 w 71"/>
                <a:gd name="T51" fmla="*/ 55 h 71"/>
                <a:gd name="T52" fmla="*/ 33 w 71"/>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9" y="40"/>
                  </a:lnTo>
                  <a:lnTo>
                    <a:pt x="0" y="26"/>
                  </a:lnTo>
                  <a:lnTo>
                    <a:pt x="24" y="24"/>
                  </a:lnTo>
                  <a:lnTo>
                    <a:pt x="26" y="0"/>
                  </a:lnTo>
                  <a:lnTo>
                    <a:pt x="40" y="19"/>
                  </a:lnTo>
                  <a:lnTo>
                    <a:pt x="62" y="10"/>
                  </a:lnTo>
                  <a:lnTo>
                    <a:pt x="55" y="31"/>
                  </a:lnTo>
                  <a:lnTo>
                    <a:pt x="71" y="45"/>
                  </a:lnTo>
                  <a:lnTo>
                    <a:pt x="50" y="50"/>
                  </a:lnTo>
                  <a:lnTo>
                    <a:pt x="45" y="71"/>
                  </a:lnTo>
                  <a:close/>
                  <a:moveTo>
                    <a:pt x="33" y="50"/>
                  </a:moveTo>
                  <a:lnTo>
                    <a:pt x="33" y="50"/>
                  </a:lnTo>
                  <a:lnTo>
                    <a:pt x="43" y="62"/>
                  </a:lnTo>
                  <a:lnTo>
                    <a:pt x="45" y="45"/>
                  </a:lnTo>
                  <a:lnTo>
                    <a:pt x="62" y="43"/>
                  </a:lnTo>
                  <a:lnTo>
                    <a:pt x="50" y="33"/>
                  </a:lnTo>
                  <a:lnTo>
                    <a:pt x="55" y="17"/>
                  </a:lnTo>
                  <a:lnTo>
                    <a:pt x="40" y="24"/>
                  </a:lnTo>
                  <a:lnTo>
                    <a:pt x="29" y="10"/>
                  </a:lnTo>
                  <a:lnTo>
                    <a:pt x="26" y="26"/>
                  </a:lnTo>
                  <a:lnTo>
                    <a:pt x="10" y="29"/>
                  </a:lnTo>
                  <a:lnTo>
                    <a:pt x="24" y="38"/>
                  </a:lnTo>
                  <a:lnTo>
                    <a:pt x="17" y="55"/>
                  </a:lnTo>
                  <a:lnTo>
                    <a:pt x="33"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44"/>
            <p:cNvSpPr>
              <a:spLocks noEditPoints="1"/>
            </p:cNvSpPr>
            <p:nvPr/>
          </p:nvSpPr>
          <p:spPr bwMode="auto">
            <a:xfrm>
              <a:off x="1917701" y="4810125"/>
              <a:ext cx="60325" cy="60325"/>
            </a:xfrm>
            <a:custGeom>
              <a:gdLst>
                <a:gd name="T0" fmla="*/ 23 w 38"/>
                <a:gd name="T1" fmla="*/ 38 h 38"/>
                <a:gd name="T2" fmla="*/ 16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3 w 38"/>
                <a:gd name="T25" fmla="*/ 38 h 38"/>
                <a:gd name="T26" fmla="*/ 19 w 38"/>
                <a:gd name="T27" fmla="*/ 23 h 38"/>
                <a:gd name="T28" fmla="*/ 19 w 38"/>
                <a:gd name="T29" fmla="*/ 23 h 38"/>
                <a:gd name="T30" fmla="*/ 21 w 38"/>
                <a:gd name="T31" fmla="*/ 28 h 38"/>
                <a:gd name="T32" fmla="*/ 23 w 38"/>
                <a:gd name="T33" fmla="*/ 23 h 38"/>
                <a:gd name="T34" fmla="*/ 28 w 38"/>
                <a:gd name="T35" fmla="*/ 21 h 38"/>
                <a:gd name="T36" fmla="*/ 23 w 38"/>
                <a:gd name="T37" fmla="*/ 19 h 38"/>
                <a:gd name="T38" fmla="*/ 26 w 38"/>
                <a:gd name="T39" fmla="*/ 12 h 38"/>
                <a:gd name="T40" fmla="*/ 21 w 38"/>
                <a:gd name="T41" fmla="*/ 14 h 38"/>
                <a:gd name="T42" fmla="*/ 16 w 38"/>
                <a:gd name="T43" fmla="*/ 9 h 38"/>
                <a:gd name="T44" fmla="*/ 16 w 38"/>
                <a:gd name="T45" fmla="*/ 16 h 38"/>
                <a:gd name="T46" fmla="*/ 9 w 38"/>
                <a:gd name="T47" fmla="*/ 16 h 38"/>
                <a:gd name="T48" fmla="*/ 14 w 38"/>
                <a:gd name="T49" fmla="*/ 21 h 38"/>
                <a:gd name="T50" fmla="*/ 12 w 38"/>
                <a:gd name="T51" fmla="*/ 26 h 38"/>
                <a:gd name="T52" fmla="*/ 19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3" y="38"/>
                  </a:moveTo>
                  <a:lnTo>
                    <a:pt x="16" y="28"/>
                  </a:lnTo>
                  <a:lnTo>
                    <a:pt x="5" y="33"/>
                  </a:lnTo>
                  <a:lnTo>
                    <a:pt x="9" y="21"/>
                  </a:lnTo>
                  <a:lnTo>
                    <a:pt x="0" y="14"/>
                  </a:lnTo>
                  <a:lnTo>
                    <a:pt x="12" y="12"/>
                  </a:lnTo>
                  <a:lnTo>
                    <a:pt x="14" y="0"/>
                  </a:lnTo>
                  <a:lnTo>
                    <a:pt x="21" y="9"/>
                  </a:lnTo>
                  <a:lnTo>
                    <a:pt x="33" y="4"/>
                  </a:lnTo>
                  <a:lnTo>
                    <a:pt x="28" y="16"/>
                  </a:lnTo>
                  <a:lnTo>
                    <a:pt x="38" y="23"/>
                  </a:lnTo>
                  <a:lnTo>
                    <a:pt x="26" y="26"/>
                  </a:lnTo>
                  <a:lnTo>
                    <a:pt x="23" y="38"/>
                  </a:lnTo>
                  <a:close/>
                  <a:moveTo>
                    <a:pt x="19" y="23"/>
                  </a:moveTo>
                  <a:lnTo>
                    <a:pt x="19" y="23"/>
                  </a:lnTo>
                  <a:lnTo>
                    <a:pt x="21" y="28"/>
                  </a:lnTo>
                  <a:lnTo>
                    <a:pt x="23" y="23"/>
                  </a:lnTo>
                  <a:lnTo>
                    <a:pt x="28" y="21"/>
                  </a:lnTo>
                  <a:lnTo>
                    <a:pt x="23" y="19"/>
                  </a:lnTo>
                  <a:lnTo>
                    <a:pt x="26" y="12"/>
                  </a:lnTo>
                  <a:lnTo>
                    <a:pt x="21" y="14"/>
                  </a:lnTo>
                  <a:lnTo>
                    <a:pt x="16" y="9"/>
                  </a:lnTo>
                  <a:lnTo>
                    <a:pt x="16" y="16"/>
                  </a:lnTo>
                  <a:lnTo>
                    <a:pt x="9" y="16"/>
                  </a:lnTo>
                  <a:lnTo>
                    <a:pt x="14" y="21"/>
                  </a:lnTo>
                  <a:lnTo>
                    <a:pt x="12" y="26"/>
                  </a:lnTo>
                  <a:lnTo>
                    <a:pt x="19"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5"/>
            <p:cNvSpPr>
              <a:spLocks noEditPoints="1"/>
            </p:cNvSpPr>
            <p:nvPr/>
          </p:nvSpPr>
          <p:spPr bwMode="auto">
            <a:xfrm>
              <a:off x="1895476" y="4873625"/>
              <a:ext cx="17463"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3 w 5"/>
                <a:gd name="T17" fmla="*/ 3 h 5"/>
                <a:gd name="T18" fmla="*/ 3 w 5"/>
                <a:gd name="T19" fmla="*/ 2 h 5"/>
                <a:gd name="T20" fmla="*/ 3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5" y="0"/>
                    <a:pt x="5" y="2"/>
                    <a:pt x="5" y="3"/>
                  </a:cubicBezTo>
                  <a:cubicBezTo>
                    <a:pt x="5" y="4"/>
                    <a:pt x="3" y="5"/>
                    <a:pt x="2" y="4"/>
                  </a:cubicBezTo>
                  <a:close/>
                  <a:moveTo>
                    <a:pt x="3" y="1"/>
                  </a:moveTo>
                  <a:cubicBezTo>
                    <a:pt x="3" y="1"/>
                    <a:pt x="3" y="1"/>
                    <a:pt x="3" y="1"/>
                  </a:cubicBezTo>
                  <a:cubicBezTo>
                    <a:pt x="3" y="1"/>
                    <a:pt x="2" y="2"/>
                    <a:pt x="2" y="2"/>
                  </a:cubicBezTo>
                  <a:cubicBezTo>
                    <a:pt x="2" y="2"/>
                    <a:pt x="2" y="3"/>
                    <a:pt x="3" y="3"/>
                  </a:cubicBezTo>
                  <a:cubicBezTo>
                    <a:pt x="3" y="3"/>
                    <a:pt x="3" y="3"/>
                    <a:pt x="3" y="2"/>
                  </a:cubicBezTo>
                  <a:cubicBezTo>
                    <a:pt x="4"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46"/>
            <p:cNvSpPr>
              <a:spLocks noEditPoints="1"/>
            </p:cNvSpPr>
            <p:nvPr/>
          </p:nvSpPr>
          <p:spPr bwMode="auto">
            <a:xfrm>
              <a:off x="1981201" y="4787900"/>
              <a:ext cx="19050" cy="22225"/>
            </a:xfrm>
            <a:custGeom>
              <a:gdLst>
                <a:gd name="T0" fmla="*/ 2 w 5"/>
                <a:gd name="T1" fmla="*/ 5 h 6"/>
                <a:gd name="T2" fmla="*/ 1 w 5"/>
                <a:gd name="T3" fmla="*/ 2 h 6"/>
                <a:gd name="T4" fmla="*/ 4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4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1" y="2"/>
                  </a:cubicBezTo>
                  <a:cubicBezTo>
                    <a:pt x="1" y="1"/>
                    <a:pt x="2" y="0"/>
                    <a:pt x="4"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3"/>
                    <a:pt x="3" y="4"/>
                  </a:cubicBezTo>
                  <a:cubicBezTo>
                    <a:pt x="3" y="4"/>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7"/>
            <p:cNvSpPr>
              <a:spLocks noEditPoints="1"/>
            </p:cNvSpPr>
            <p:nvPr/>
          </p:nvSpPr>
          <p:spPr bwMode="auto">
            <a:xfrm>
              <a:off x="1925638" y="4772025"/>
              <a:ext cx="17463" cy="19050"/>
            </a:xfrm>
            <a:custGeom>
              <a:gdLst>
                <a:gd name="T0" fmla="*/ 1 w 5"/>
                <a:gd name="T1" fmla="*/ 5 h 5"/>
                <a:gd name="T2" fmla="*/ 0 w 5"/>
                <a:gd name="T3" fmla="*/ 2 h 5"/>
                <a:gd name="T4" fmla="*/ 3 w 5"/>
                <a:gd name="T5" fmla="*/ 0 h 5"/>
                <a:gd name="T6" fmla="*/ 4 w 5"/>
                <a:gd name="T7" fmla="*/ 3 h 5"/>
                <a:gd name="T8" fmla="*/ 1 w 5"/>
                <a:gd name="T9" fmla="*/ 5 h 5"/>
                <a:gd name="T10" fmla="*/ 2 w 5"/>
                <a:gd name="T11" fmla="*/ 2 h 5"/>
                <a:gd name="T12" fmla="*/ 2 w 5"/>
                <a:gd name="T13" fmla="*/ 2 h 5"/>
                <a:gd name="T14" fmla="*/ 1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5"/>
                  </a:moveTo>
                  <a:cubicBezTo>
                    <a:pt x="0" y="4"/>
                    <a:pt x="0" y="3"/>
                    <a:pt x="0" y="2"/>
                  </a:cubicBezTo>
                  <a:cubicBezTo>
                    <a:pt x="0" y="0"/>
                    <a:pt x="2" y="0"/>
                    <a:pt x="3" y="0"/>
                  </a:cubicBezTo>
                  <a:cubicBezTo>
                    <a:pt x="4" y="0"/>
                    <a:pt x="5" y="2"/>
                    <a:pt x="4" y="3"/>
                  </a:cubicBezTo>
                  <a:cubicBezTo>
                    <a:pt x="4" y="4"/>
                    <a:pt x="3" y="5"/>
                    <a:pt x="1" y="5"/>
                  </a:cubicBezTo>
                  <a:close/>
                  <a:moveTo>
                    <a:pt x="2" y="2"/>
                  </a:moveTo>
                  <a:cubicBezTo>
                    <a:pt x="2" y="2"/>
                    <a:pt x="2" y="2"/>
                    <a:pt x="2" y="2"/>
                  </a:cubicBezTo>
                  <a:cubicBezTo>
                    <a:pt x="2" y="2"/>
                    <a:pt x="2" y="2"/>
                    <a:pt x="1" y="2"/>
                  </a:cubicBezTo>
                  <a:cubicBezTo>
                    <a:pt x="1" y="2"/>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48"/>
            <p:cNvSpPr>
              <a:spLocks noEditPoints="1"/>
            </p:cNvSpPr>
            <p:nvPr/>
          </p:nvSpPr>
          <p:spPr bwMode="auto">
            <a:xfrm>
              <a:off x="1879601" y="48133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49"/>
            <p:cNvSpPr>
              <a:spLocks noEditPoints="1"/>
            </p:cNvSpPr>
            <p:nvPr/>
          </p:nvSpPr>
          <p:spPr bwMode="auto">
            <a:xfrm>
              <a:off x="1995488" y="4846638"/>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1"/>
                    <a:pt x="2" y="0"/>
                    <a:pt x="3" y="0"/>
                  </a:cubicBezTo>
                  <a:cubicBezTo>
                    <a:pt x="4" y="1"/>
                    <a:pt x="5" y="2"/>
                    <a:pt x="5" y="3"/>
                  </a:cubicBezTo>
                  <a:cubicBezTo>
                    <a:pt x="4" y="4"/>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50"/>
            <p:cNvSpPr/>
            <p:nvPr/>
          </p:nvSpPr>
          <p:spPr bwMode="auto">
            <a:xfrm>
              <a:off x="2239963" y="4760913"/>
              <a:ext cx="19050" cy="52388"/>
            </a:xfrm>
            <a:custGeom>
              <a:gdLst>
                <a:gd name="T0" fmla="*/ 3 w 12"/>
                <a:gd name="T1" fmla="*/ 33 h 33"/>
                <a:gd name="T2" fmla="*/ 0 w 12"/>
                <a:gd name="T3" fmla="*/ 33 h 33"/>
                <a:gd name="T4" fmla="*/ 10 w 12"/>
                <a:gd name="T5" fmla="*/ 0 h 33"/>
                <a:gd name="T6" fmla="*/ 12 w 12"/>
                <a:gd name="T7" fmla="*/ 2 h 33"/>
                <a:gd name="T8" fmla="*/ 3 w 12"/>
                <a:gd name="T9" fmla="*/ 33 h 33"/>
              </a:gdLst>
              <a:cxnLst>
                <a:cxn ang="0">
                  <a:pos x="T0" y="T1"/>
                </a:cxn>
                <a:cxn ang="0">
                  <a:pos x="T2" y="T3"/>
                </a:cxn>
                <a:cxn ang="0">
                  <a:pos x="T4" y="T5"/>
                </a:cxn>
                <a:cxn ang="0">
                  <a:pos x="T6" y="T7"/>
                </a:cxn>
                <a:cxn ang="0">
                  <a:pos x="T8" y="T9"/>
                </a:cxn>
              </a:cxnLst>
              <a:rect l="0" t="0" r="r" b="b"/>
              <a:pathLst>
                <a:path w="12" h="33">
                  <a:moveTo>
                    <a:pt x="3" y="33"/>
                  </a:moveTo>
                  <a:lnTo>
                    <a:pt x="0" y="33"/>
                  </a:lnTo>
                  <a:lnTo>
                    <a:pt x="10" y="0"/>
                  </a:lnTo>
                  <a:lnTo>
                    <a:pt x="12" y="2"/>
                  </a:lnTo>
                  <a:lnTo>
                    <a:pt x="3"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51"/>
            <p:cNvSpPr/>
            <p:nvPr/>
          </p:nvSpPr>
          <p:spPr bwMode="auto">
            <a:xfrm>
              <a:off x="2236788" y="4764088"/>
              <a:ext cx="14288" cy="26988"/>
            </a:xfrm>
            <a:custGeom>
              <a:gdLst>
                <a:gd name="T0" fmla="*/ 7 w 9"/>
                <a:gd name="T1" fmla="*/ 17 h 17"/>
                <a:gd name="T2" fmla="*/ 0 w 9"/>
                <a:gd name="T3" fmla="*/ 3 h 17"/>
                <a:gd name="T4" fmla="*/ 2 w 9"/>
                <a:gd name="T5" fmla="*/ 0 h 17"/>
                <a:gd name="T6" fmla="*/ 9 w 9"/>
                <a:gd name="T7" fmla="*/ 15 h 17"/>
                <a:gd name="T8" fmla="*/ 7 w 9"/>
                <a:gd name="T9" fmla="*/ 17 h 17"/>
              </a:gdLst>
              <a:cxnLst>
                <a:cxn ang="0">
                  <a:pos x="T0" y="T1"/>
                </a:cxn>
                <a:cxn ang="0">
                  <a:pos x="T2" y="T3"/>
                </a:cxn>
                <a:cxn ang="0">
                  <a:pos x="T4" y="T5"/>
                </a:cxn>
                <a:cxn ang="0">
                  <a:pos x="T6" y="T7"/>
                </a:cxn>
                <a:cxn ang="0">
                  <a:pos x="T8" y="T9"/>
                </a:cxn>
              </a:cxnLst>
              <a:rect l="0" t="0" r="r" b="b"/>
              <a:pathLst>
                <a:path w="9" h="17">
                  <a:moveTo>
                    <a:pt x="7" y="17"/>
                  </a:moveTo>
                  <a:lnTo>
                    <a:pt x="0" y="3"/>
                  </a:lnTo>
                  <a:lnTo>
                    <a:pt x="2" y="0"/>
                  </a:lnTo>
                  <a:lnTo>
                    <a:pt x="9"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52"/>
            <p:cNvSpPr/>
            <p:nvPr/>
          </p:nvSpPr>
          <p:spPr bwMode="auto">
            <a:xfrm>
              <a:off x="2247901" y="4772025"/>
              <a:ext cx="25400" cy="19050"/>
            </a:xfrm>
            <a:custGeom>
              <a:gdLst>
                <a:gd name="T0" fmla="*/ 2 w 16"/>
                <a:gd name="T1" fmla="*/ 12 h 12"/>
                <a:gd name="T2" fmla="*/ 0 w 16"/>
                <a:gd name="T3" fmla="*/ 10 h 12"/>
                <a:gd name="T4" fmla="*/ 14 w 16"/>
                <a:gd name="T5" fmla="*/ 0 h 12"/>
                <a:gd name="T6" fmla="*/ 16 w 16"/>
                <a:gd name="T7" fmla="*/ 5 h 12"/>
                <a:gd name="T8" fmla="*/ 2 w 16"/>
                <a:gd name="T9" fmla="*/ 12 h 12"/>
              </a:gdLst>
              <a:cxnLst>
                <a:cxn ang="0">
                  <a:pos x="T0" y="T1"/>
                </a:cxn>
                <a:cxn ang="0">
                  <a:pos x="T2" y="T3"/>
                </a:cxn>
                <a:cxn ang="0">
                  <a:pos x="T4" y="T5"/>
                </a:cxn>
                <a:cxn ang="0">
                  <a:pos x="T6" y="T7"/>
                </a:cxn>
                <a:cxn ang="0">
                  <a:pos x="T8" y="T9"/>
                </a:cxn>
              </a:cxnLst>
              <a:rect l="0" t="0" r="r" b="b"/>
              <a:pathLst>
                <a:path w="16" h="12">
                  <a:moveTo>
                    <a:pt x="2" y="12"/>
                  </a:moveTo>
                  <a:lnTo>
                    <a:pt x="0" y="10"/>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553"/>
            <p:cNvSpPr/>
            <p:nvPr/>
          </p:nvSpPr>
          <p:spPr bwMode="auto">
            <a:xfrm>
              <a:off x="2209801" y="4862513"/>
              <a:ext cx="19050" cy="52388"/>
            </a:xfrm>
            <a:custGeom>
              <a:gdLst>
                <a:gd name="T0" fmla="*/ 5 w 12"/>
                <a:gd name="T1" fmla="*/ 33 h 33"/>
                <a:gd name="T2" fmla="*/ 0 w 12"/>
                <a:gd name="T3" fmla="*/ 33 h 33"/>
                <a:gd name="T4" fmla="*/ 10 w 12"/>
                <a:gd name="T5" fmla="*/ 0 h 33"/>
                <a:gd name="T6" fmla="*/ 12 w 12"/>
                <a:gd name="T7" fmla="*/ 2 h 33"/>
                <a:gd name="T8" fmla="*/ 5 w 12"/>
                <a:gd name="T9" fmla="*/ 33 h 33"/>
              </a:gdLst>
              <a:cxnLst>
                <a:cxn ang="0">
                  <a:pos x="T0" y="T1"/>
                </a:cxn>
                <a:cxn ang="0">
                  <a:pos x="T2" y="T3"/>
                </a:cxn>
                <a:cxn ang="0">
                  <a:pos x="T4" y="T5"/>
                </a:cxn>
                <a:cxn ang="0">
                  <a:pos x="T6" y="T7"/>
                </a:cxn>
                <a:cxn ang="0">
                  <a:pos x="T8" y="T9"/>
                </a:cxn>
              </a:cxnLst>
              <a:rect l="0" t="0" r="r" b="b"/>
              <a:pathLst>
                <a:path w="12" h="33">
                  <a:moveTo>
                    <a:pt x="5" y="33"/>
                  </a:moveTo>
                  <a:lnTo>
                    <a:pt x="0" y="33"/>
                  </a:lnTo>
                  <a:lnTo>
                    <a:pt x="10"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554"/>
            <p:cNvSpPr/>
            <p:nvPr/>
          </p:nvSpPr>
          <p:spPr bwMode="auto">
            <a:xfrm>
              <a:off x="2217738" y="4887913"/>
              <a:ext cx="19050" cy="26988"/>
            </a:xfrm>
            <a:custGeom>
              <a:gdLst>
                <a:gd name="T0" fmla="*/ 7 w 12"/>
                <a:gd name="T1" fmla="*/ 17 h 17"/>
                <a:gd name="T2" fmla="*/ 0 w 12"/>
                <a:gd name="T3" fmla="*/ 3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555"/>
            <p:cNvSpPr/>
            <p:nvPr/>
          </p:nvSpPr>
          <p:spPr bwMode="auto">
            <a:xfrm>
              <a:off x="2195513" y="4887913"/>
              <a:ext cx="25400" cy="15875"/>
            </a:xfrm>
            <a:custGeom>
              <a:gdLst>
                <a:gd name="T0" fmla="*/ 2 w 16"/>
                <a:gd name="T1" fmla="*/ 10 h 10"/>
                <a:gd name="T2" fmla="*/ 0 w 16"/>
                <a:gd name="T3" fmla="*/ 7 h 10"/>
                <a:gd name="T4" fmla="*/ 14 w 16"/>
                <a:gd name="T5" fmla="*/ 0 h 10"/>
                <a:gd name="T6" fmla="*/ 16 w 16"/>
                <a:gd name="T7" fmla="*/ 3 h 10"/>
                <a:gd name="T8" fmla="*/ 2 w 16"/>
                <a:gd name="T9" fmla="*/ 10 h 10"/>
              </a:gdLst>
              <a:cxnLst>
                <a:cxn ang="0">
                  <a:pos x="T0" y="T1"/>
                </a:cxn>
                <a:cxn ang="0">
                  <a:pos x="T2" y="T3"/>
                </a:cxn>
                <a:cxn ang="0">
                  <a:pos x="T4" y="T5"/>
                </a:cxn>
                <a:cxn ang="0">
                  <a:pos x="T6" y="T7"/>
                </a:cxn>
                <a:cxn ang="0">
                  <a:pos x="T8" y="T9"/>
                </a:cxn>
              </a:cxnLst>
              <a:rect l="0" t="0" r="r" b="b"/>
              <a:pathLst>
                <a:path w="16" h="10">
                  <a:moveTo>
                    <a:pt x="2" y="10"/>
                  </a:moveTo>
                  <a:lnTo>
                    <a:pt x="0" y="7"/>
                  </a:lnTo>
                  <a:lnTo>
                    <a:pt x="14" y="0"/>
                  </a:lnTo>
                  <a:lnTo>
                    <a:pt x="16" y="3"/>
                  </a:lnTo>
                  <a:lnTo>
                    <a:pt x="2"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556"/>
            <p:cNvSpPr/>
            <p:nvPr/>
          </p:nvSpPr>
          <p:spPr bwMode="auto">
            <a:xfrm>
              <a:off x="2173288" y="4791075"/>
              <a:ext cx="44450" cy="33338"/>
            </a:xfrm>
            <a:custGeom>
              <a:gdLst>
                <a:gd name="T0" fmla="*/ 26 w 28"/>
                <a:gd name="T1" fmla="*/ 21 h 21"/>
                <a:gd name="T2" fmla="*/ 0 w 28"/>
                <a:gd name="T3" fmla="*/ 2 h 21"/>
                <a:gd name="T4" fmla="*/ 2 w 28"/>
                <a:gd name="T5" fmla="*/ 0 h 21"/>
                <a:gd name="T6" fmla="*/ 28 w 28"/>
                <a:gd name="T7" fmla="*/ 16 h 21"/>
                <a:gd name="T8" fmla="*/ 26 w 28"/>
                <a:gd name="T9" fmla="*/ 21 h 21"/>
              </a:gdLst>
              <a:cxnLst>
                <a:cxn ang="0">
                  <a:pos x="T0" y="T1"/>
                </a:cxn>
                <a:cxn ang="0">
                  <a:pos x="T2" y="T3"/>
                </a:cxn>
                <a:cxn ang="0">
                  <a:pos x="T4" y="T5"/>
                </a:cxn>
                <a:cxn ang="0">
                  <a:pos x="T6" y="T7"/>
                </a:cxn>
                <a:cxn ang="0">
                  <a:pos x="T8" y="T9"/>
                </a:cxn>
              </a:cxnLst>
              <a:rect l="0" t="0" r="r" b="b"/>
              <a:pathLst>
                <a:path w="28" h="21">
                  <a:moveTo>
                    <a:pt x="26" y="21"/>
                  </a:moveTo>
                  <a:lnTo>
                    <a:pt x="0" y="2"/>
                  </a:lnTo>
                  <a:lnTo>
                    <a:pt x="2" y="0"/>
                  </a:lnTo>
                  <a:lnTo>
                    <a:pt x="28" y="16"/>
                  </a:lnTo>
                  <a:lnTo>
                    <a:pt x="26"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557"/>
            <p:cNvSpPr/>
            <p:nvPr/>
          </p:nvSpPr>
          <p:spPr bwMode="auto">
            <a:xfrm>
              <a:off x="2168526" y="4805363"/>
              <a:ext cx="26988" cy="7938"/>
            </a:xfrm>
            <a:custGeom>
              <a:gdLst>
                <a:gd name="T0" fmla="*/ 3 w 17"/>
                <a:gd name="T1" fmla="*/ 5 h 5"/>
                <a:gd name="T2" fmla="*/ 0 w 17"/>
                <a:gd name="T3" fmla="*/ 3 h 5"/>
                <a:gd name="T4" fmla="*/ 17 w 17"/>
                <a:gd name="T5" fmla="*/ 0 h 5"/>
                <a:gd name="T6" fmla="*/ 17 w 17"/>
                <a:gd name="T7" fmla="*/ 3 h 5"/>
                <a:gd name="T8" fmla="*/ 3 w 17"/>
                <a:gd name="T9" fmla="*/ 5 h 5"/>
              </a:gdLst>
              <a:cxnLst>
                <a:cxn ang="0">
                  <a:pos x="T0" y="T1"/>
                </a:cxn>
                <a:cxn ang="0">
                  <a:pos x="T2" y="T3"/>
                </a:cxn>
                <a:cxn ang="0">
                  <a:pos x="T4" y="T5"/>
                </a:cxn>
                <a:cxn ang="0">
                  <a:pos x="T6" y="T7"/>
                </a:cxn>
                <a:cxn ang="0">
                  <a:pos x="T8" y="T9"/>
                </a:cxn>
              </a:cxnLst>
              <a:rect l="0" t="0" r="r" b="b"/>
              <a:pathLst>
                <a:path w="17" h="5">
                  <a:moveTo>
                    <a:pt x="3" y="5"/>
                  </a:moveTo>
                  <a:lnTo>
                    <a:pt x="0" y="3"/>
                  </a:lnTo>
                  <a:lnTo>
                    <a:pt x="17" y="0"/>
                  </a:lnTo>
                  <a:lnTo>
                    <a:pt x="17" y="3"/>
                  </a:lnTo>
                  <a:lnTo>
                    <a:pt x="3"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558"/>
            <p:cNvSpPr/>
            <p:nvPr/>
          </p:nvSpPr>
          <p:spPr bwMode="auto">
            <a:xfrm>
              <a:off x="2187576" y="4779963"/>
              <a:ext cx="11113" cy="25400"/>
            </a:xfrm>
            <a:custGeom>
              <a:gdLst>
                <a:gd name="T0" fmla="*/ 2 w 7"/>
                <a:gd name="T1" fmla="*/ 16 h 16"/>
                <a:gd name="T2" fmla="*/ 0 w 7"/>
                <a:gd name="T3" fmla="*/ 2 h 16"/>
                <a:gd name="T4" fmla="*/ 5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5"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559"/>
            <p:cNvSpPr/>
            <p:nvPr/>
          </p:nvSpPr>
          <p:spPr bwMode="auto">
            <a:xfrm>
              <a:off x="2157413" y="4843463"/>
              <a:ext cx="52388" cy="19050"/>
            </a:xfrm>
            <a:custGeom>
              <a:gdLst>
                <a:gd name="T0" fmla="*/ 3 w 33"/>
                <a:gd name="T1" fmla="*/ 12 h 12"/>
                <a:gd name="T2" fmla="*/ 0 w 33"/>
                <a:gd name="T3" fmla="*/ 9 h 12"/>
                <a:gd name="T4" fmla="*/ 33 w 33"/>
                <a:gd name="T5" fmla="*/ 0 h 12"/>
                <a:gd name="T6" fmla="*/ 33 w 33"/>
                <a:gd name="T7" fmla="*/ 5 h 12"/>
                <a:gd name="T8" fmla="*/ 3 w 33"/>
                <a:gd name="T9" fmla="*/ 12 h 12"/>
              </a:gdLst>
              <a:cxnLst>
                <a:cxn ang="0">
                  <a:pos x="T0" y="T1"/>
                </a:cxn>
                <a:cxn ang="0">
                  <a:pos x="T2" y="T3"/>
                </a:cxn>
                <a:cxn ang="0">
                  <a:pos x="T4" y="T5"/>
                </a:cxn>
                <a:cxn ang="0">
                  <a:pos x="T6" y="T7"/>
                </a:cxn>
                <a:cxn ang="0">
                  <a:pos x="T8" y="T9"/>
                </a:cxn>
              </a:cxnLst>
              <a:rect l="0" t="0" r="r" b="b"/>
              <a:pathLst>
                <a:path w="33" h="12">
                  <a:moveTo>
                    <a:pt x="3" y="12"/>
                  </a:moveTo>
                  <a:lnTo>
                    <a:pt x="0" y="9"/>
                  </a:lnTo>
                  <a:lnTo>
                    <a:pt x="33" y="0"/>
                  </a:lnTo>
                  <a:lnTo>
                    <a:pt x="33"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560"/>
            <p:cNvSpPr/>
            <p:nvPr/>
          </p:nvSpPr>
          <p:spPr bwMode="auto">
            <a:xfrm>
              <a:off x="2168526" y="4851400"/>
              <a:ext cx="19050" cy="25400"/>
            </a:xfrm>
            <a:custGeom>
              <a:gdLst>
                <a:gd name="T0" fmla="*/ 5 w 12"/>
                <a:gd name="T1" fmla="*/ 16 h 16"/>
                <a:gd name="T2" fmla="*/ 0 w 12"/>
                <a:gd name="T3" fmla="*/ 14 h 16"/>
                <a:gd name="T4" fmla="*/ 10 w 12"/>
                <a:gd name="T5" fmla="*/ 0 h 16"/>
                <a:gd name="T6" fmla="*/ 12 w 12"/>
                <a:gd name="T7" fmla="*/ 2 h 16"/>
                <a:gd name="T8" fmla="*/ 5 w 12"/>
                <a:gd name="T9" fmla="*/ 16 h 16"/>
              </a:gdLst>
              <a:cxnLst>
                <a:cxn ang="0">
                  <a:pos x="T0" y="T1"/>
                </a:cxn>
                <a:cxn ang="0">
                  <a:pos x="T2" y="T3"/>
                </a:cxn>
                <a:cxn ang="0">
                  <a:pos x="T4" y="T5"/>
                </a:cxn>
                <a:cxn ang="0">
                  <a:pos x="T6" y="T7"/>
                </a:cxn>
                <a:cxn ang="0">
                  <a:pos x="T8" y="T9"/>
                </a:cxn>
              </a:cxnLst>
              <a:rect l="0" t="0" r="r" b="b"/>
              <a:pathLst>
                <a:path w="12" h="16">
                  <a:moveTo>
                    <a:pt x="5" y="16"/>
                  </a:moveTo>
                  <a:lnTo>
                    <a:pt x="0" y="14"/>
                  </a:lnTo>
                  <a:lnTo>
                    <a:pt x="10" y="0"/>
                  </a:lnTo>
                  <a:lnTo>
                    <a:pt x="12" y="2"/>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561"/>
            <p:cNvSpPr/>
            <p:nvPr/>
          </p:nvSpPr>
          <p:spPr bwMode="auto">
            <a:xfrm>
              <a:off x="2162176" y="4840288"/>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562"/>
            <p:cNvSpPr/>
            <p:nvPr/>
          </p:nvSpPr>
          <p:spPr bwMode="auto">
            <a:xfrm>
              <a:off x="2251076" y="4854575"/>
              <a:ext cx="38100" cy="44450"/>
            </a:xfrm>
            <a:custGeom>
              <a:gdLst>
                <a:gd name="T0" fmla="*/ 22 w 24"/>
                <a:gd name="T1" fmla="*/ 28 h 28"/>
                <a:gd name="T2" fmla="*/ 0 w 24"/>
                <a:gd name="T3" fmla="*/ 2 h 28"/>
                <a:gd name="T4" fmla="*/ 3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63"/>
            <p:cNvSpPr/>
            <p:nvPr/>
          </p:nvSpPr>
          <p:spPr bwMode="auto">
            <a:xfrm>
              <a:off x="2270126" y="4873625"/>
              <a:ext cx="26988" cy="7938"/>
            </a:xfrm>
            <a:custGeom>
              <a:gdLst>
                <a:gd name="T0" fmla="*/ 0 w 17"/>
                <a:gd name="T1" fmla="*/ 5 h 5"/>
                <a:gd name="T2" fmla="*/ 0 w 17"/>
                <a:gd name="T3" fmla="*/ 0 h 5"/>
                <a:gd name="T4" fmla="*/ 17 w 17"/>
                <a:gd name="T5" fmla="*/ 2 h 5"/>
                <a:gd name="T6" fmla="*/ 14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4"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64"/>
            <p:cNvSpPr/>
            <p:nvPr/>
          </p:nvSpPr>
          <p:spPr bwMode="auto">
            <a:xfrm>
              <a:off x="2262188" y="4876800"/>
              <a:ext cx="11113" cy="26988"/>
            </a:xfrm>
            <a:custGeom>
              <a:gdLst>
                <a:gd name="T0" fmla="*/ 0 w 7"/>
                <a:gd name="T1" fmla="*/ 17 h 17"/>
                <a:gd name="T2" fmla="*/ 3 w 7"/>
                <a:gd name="T3" fmla="*/ 0 h 17"/>
                <a:gd name="T4" fmla="*/ 7 w 7"/>
                <a:gd name="T5" fmla="*/ 0 h 17"/>
                <a:gd name="T6" fmla="*/ 5 w 7"/>
                <a:gd name="T7" fmla="*/ 17 h 17"/>
                <a:gd name="T8" fmla="*/ 0 w 7"/>
                <a:gd name="T9" fmla="*/ 17 h 17"/>
              </a:gdLst>
              <a:cxnLst>
                <a:cxn ang="0">
                  <a:pos x="T0" y="T1"/>
                </a:cxn>
                <a:cxn ang="0">
                  <a:pos x="T2" y="T3"/>
                </a:cxn>
                <a:cxn ang="0">
                  <a:pos x="T4" y="T5"/>
                </a:cxn>
                <a:cxn ang="0">
                  <a:pos x="T6" y="T7"/>
                </a:cxn>
                <a:cxn ang="0">
                  <a:pos x="T8" y="T9"/>
                </a:cxn>
              </a:cxnLst>
              <a:rect l="0" t="0" r="r" b="b"/>
              <a:pathLst>
                <a:path w="7" h="17">
                  <a:moveTo>
                    <a:pt x="0" y="17"/>
                  </a:moveTo>
                  <a:lnTo>
                    <a:pt x="3" y="0"/>
                  </a:lnTo>
                  <a:lnTo>
                    <a:pt x="7" y="0"/>
                  </a:lnTo>
                  <a:lnTo>
                    <a:pt x="5"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65"/>
            <p:cNvSpPr/>
            <p:nvPr/>
          </p:nvSpPr>
          <p:spPr bwMode="auto">
            <a:xfrm>
              <a:off x="2262188" y="4829175"/>
              <a:ext cx="49213" cy="6350"/>
            </a:xfrm>
            <a:custGeom>
              <a:gdLst>
                <a:gd name="T0" fmla="*/ 0 w 31"/>
                <a:gd name="T1" fmla="*/ 4 h 4"/>
                <a:gd name="T2" fmla="*/ 0 w 31"/>
                <a:gd name="T3" fmla="*/ 2 h 4"/>
                <a:gd name="T4" fmla="*/ 31 w 31"/>
                <a:gd name="T5" fmla="*/ 0 h 4"/>
                <a:gd name="T6" fmla="*/ 31 w 31"/>
                <a:gd name="T7" fmla="*/ 4 h 4"/>
                <a:gd name="T8" fmla="*/ 0 w 31"/>
                <a:gd name="T9" fmla="*/ 4 h 4"/>
              </a:gdLst>
              <a:cxnLst>
                <a:cxn ang="0">
                  <a:pos x="T0" y="T1"/>
                </a:cxn>
                <a:cxn ang="0">
                  <a:pos x="T2" y="T3"/>
                </a:cxn>
                <a:cxn ang="0">
                  <a:pos x="T4" y="T5"/>
                </a:cxn>
                <a:cxn ang="0">
                  <a:pos x="T6" y="T7"/>
                </a:cxn>
                <a:cxn ang="0">
                  <a:pos x="T8" y="T9"/>
                </a:cxn>
              </a:cxnLst>
              <a:rect l="0" t="0" r="r" b="b"/>
              <a:pathLst>
                <a:path w="31" h="4">
                  <a:moveTo>
                    <a:pt x="0" y="4"/>
                  </a:moveTo>
                  <a:lnTo>
                    <a:pt x="0" y="2"/>
                  </a:lnTo>
                  <a:lnTo>
                    <a:pt x="31" y="0"/>
                  </a:lnTo>
                  <a:lnTo>
                    <a:pt x="31"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66"/>
            <p:cNvSpPr/>
            <p:nvPr/>
          </p:nvSpPr>
          <p:spPr bwMode="auto">
            <a:xfrm>
              <a:off x="2286001" y="4813300"/>
              <a:ext cx="22225" cy="22225"/>
            </a:xfrm>
            <a:custGeom>
              <a:gdLst>
                <a:gd name="T0" fmla="*/ 2 w 14"/>
                <a:gd name="T1" fmla="*/ 14 h 14"/>
                <a:gd name="T2" fmla="*/ 0 w 14"/>
                <a:gd name="T3" fmla="*/ 12 h 14"/>
                <a:gd name="T4" fmla="*/ 9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9"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67"/>
            <p:cNvSpPr/>
            <p:nvPr/>
          </p:nvSpPr>
          <p:spPr bwMode="auto">
            <a:xfrm>
              <a:off x="2286001" y="4832350"/>
              <a:ext cx="22225" cy="19050"/>
            </a:xfrm>
            <a:custGeom>
              <a:gdLst>
                <a:gd name="T0" fmla="*/ 11 w 14"/>
                <a:gd name="T1" fmla="*/ 12 h 12"/>
                <a:gd name="T2" fmla="*/ 0 w 14"/>
                <a:gd name="T3" fmla="*/ 2 h 12"/>
                <a:gd name="T4" fmla="*/ 2 w 14"/>
                <a:gd name="T5" fmla="*/ 0 h 12"/>
                <a:gd name="T6" fmla="*/ 14 w 14"/>
                <a:gd name="T7" fmla="*/ 9 h 12"/>
                <a:gd name="T8" fmla="*/ 11 w 14"/>
                <a:gd name="T9" fmla="*/ 12 h 12"/>
              </a:gd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68"/>
            <p:cNvSpPr>
              <a:spLocks noEditPoints="1"/>
            </p:cNvSpPr>
            <p:nvPr/>
          </p:nvSpPr>
          <p:spPr bwMode="auto">
            <a:xfrm>
              <a:off x="2179638" y="4783138"/>
              <a:ext cx="109538" cy="112713"/>
            </a:xfrm>
            <a:custGeom>
              <a:gdLst>
                <a:gd name="T0" fmla="*/ 43 w 69"/>
                <a:gd name="T1" fmla="*/ 71 h 71"/>
                <a:gd name="T2" fmla="*/ 29 w 69"/>
                <a:gd name="T3" fmla="*/ 55 h 71"/>
                <a:gd name="T4" fmla="*/ 7 w 69"/>
                <a:gd name="T5" fmla="*/ 62 h 71"/>
                <a:gd name="T6" fmla="*/ 17 w 69"/>
                <a:gd name="T7" fmla="*/ 40 h 71"/>
                <a:gd name="T8" fmla="*/ 0 w 69"/>
                <a:gd name="T9" fmla="*/ 26 h 71"/>
                <a:gd name="T10" fmla="*/ 22 w 69"/>
                <a:gd name="T11" fmla="*/ 24 h 71"/>
                <a:gd name="T12" fmla="*/ 26 w 69"/>
                <a:gd name="T13" fmla="*/ 0 h 71"/>
                <a:gd name="T14" fmla="*/ 41 w 69"/>
                <a:gd name="T15" fmla="*/ 19 h 71"/>
                <a:gd name="T16" fmla="*/ 62 w 69"/>
                <a:gd name="T17" fmla="*/ 10 h 71"/>
                <a:gd name="T18" fmla="*/ 52 w 69"/>
                <a:gd name="T19" fmla="*/ 31 h 71"/>
                <a:gd name="T20" fmla="*/ 69 w 69"/>
                <a:gd name="T21" fmla="*/ 45 h 71"/>
                <a:gd name="T22" fmla="*/ 48 w 69"/>
                <a:gd name="T23" fmla="*/ 50 h 71"/>
                <a:gd name="T24" fmla="*/ 43 w 69"/>
                <a:gd name="T25" fmla="*/ 71 h 71"/>
                <a:gd name="T26" fmla="*/ 31 w 69"/>
                <a:gd name="T27" fmla="*/ 50 h 71"/>
                <a:gd name="T28" fmla="*/ 31 w 69"/>
                <a:gd name="T29" fmla="*/ 50 h 71"/>
                <a:gd name="T30" fmla="*/ 41 w 69"/>
                <a:gd name="T31" fmla="*/ 62 h 71"/>
                <a:gd name="T32" fmla="*/ 45 w 69"/>
                <a:gd name="T33" fmla="*/ 45 h 71"/>
                <a:gd name="T34" fmla="*/ 62 w 69"/>
                <a:gd name="T35" fmla="*/ 43 h 71"/>
                <a:gd name="T36" fmla="*/ 48 w 69"/>
                <a:gd name="T37" fmla="*/ 33 h 71"/>
                <a:gd name="T38" fmla="*/ 55 w 69"/>
                <a:gd name="T39" fmla="*/ 17 h 71"/>
                <a:gd name="T40" fmla="*/ 38 w 69"/>
                <a:gd name="T41" fmla="*/ 24 h 71"/>
                <a:gd name="T42" fmla="*/ 29 w 69"/>
                <a:gd name="T43" fmla="*/ 10 h 71"/>
                <a:gd name="T44" fmla="*/ 26 w 69"/>
                <a:gd name="T45" fmla="*/ 26 h 71"/>
                <a:gd name="T46" fmla="*/ 10 w 69"/>
                <a:gd name="T47" fmla="*/ 29 h 71"/>
                <a:gd name="T48" fmla="*/ 22 w 69"/>
                <a:gd name="T49" fmla="*/ 38 h 71"/>
                <a:gd name="T50" fmla="*/ 15 w 69"/>
                <a:gd name="T51" fmla="*/ 55 h 71"/>
                <a:gd name="T52" fmla="*/ 31 w 69"/>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9" y="55"/>
                  </a:lnTo>
                  <a:lnTo>
                    <a:pt x="7" y="62"/>
                  </a:lnTo>
                  <a:lnTo>
                    <a:pt x="17" y="40"/>
                  </a:lnTo>
                  <a:lnTo>
                    <a:pt x="0" y="26"/>
                  </a:lnTo>
                  <a:lnTo>
                    <a:pt x="22" y="24"/>
                  </a:lnTo>
                  <a:lnTo>
                    <a:pt x="26" y="0"/>
                  </a:lnTo>
                  <a:lnTo>
                    <a:pt x="41" y="19"/>
                  </a:lnTo>
                  <a:lnTo>
                    <a:pt x="62" y="10"/>
                  </a:lnTo>
                  <a:lnTo>
                    <a:pt x="52" y="31"/>
                  </a:lnTo>
                  <a:lnTo>
                    <a:pt x="69" y="45"/>
                  </a:lnTo>
                  <a:lnTo>
                    <a:pt x="48" y="50"/>
                  </a:lnTo>
                  <a:lnTo>
                    <a:pt x="43" y="71"/>
                  </a:lnTo>
                  <a:close/>
                  <a:moveTo>
                    <a:pt x="31" y="50"/>
                  </a:moveTo>
                  <a:lnTo>
                    <a:pt x="31" y="50"/>
                  </a:lnTo>
                  <a:lnTo>
                    <a:pt x="41" y="62"/>
                  </a:lnTo>
                  <a:lnTo>
                    <a:pt x="45" y="45"/>
                  </a:lnTo>
                  <a:lnTo>
                    <a:pt x="62" y="43"/>
                  </a:lnTo>
                  <a:lnTo>
                    <a:pt x="48" y="33"/>
                  </a:lnTo>
                  <a:lnTo>
                    <a:pt x="55" y="17"/>
                  </a:lnTo>
                  <a:lnTo>
                    <a:pt x="38" y="24"/>
                  </a:lnTo>
                  <a:lnTo>
                    <a:pt x="29" y="10"/>
                  </a:lnTo>
                  <a:lnTo>
                    <a:pt x="26" y="26"/>
                  </a:lnTo>
                  <a:lnTo>
                    <a:pt x="10" y="29"/>
                  </a:lnTo>
                  <a:lnTo>
                    <a:pt x="22" y="38"/>
                  </a:lnTo>
                  <a:lnTo>
                    <a:pt x="15"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69"/>
            <p:cNvSpPr>
              <a:spLocks noEditPoints="1"/>
            </p:cNvSpPr>
            <p:nvPr/>
          </p:nvSpPr>
          <p:spPr bwMode="auto">
            <a:xfrm>
              <a:off x="2206626" y="4810125"/>
              <a:ext cx="60325" cy="60325"/>
            </a:xfrm>
            <a:custGeom>
              <a:gdLst>
                <a:gd name="T0" fmla="*/ 24 w 38"/>
                <a:gd name="T1" fmla="*/ 38 h 38"/>
                <a:gd name="T2" fmla="*/ 14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6 w 38"/>
                <a:gd name="T27" fmla="*/ 23 h 38"/>
                <a:gd name="T28" fmla="*/ 16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19 w 38"/>
                <a:gd name="T41" fmla="*/ 14 h 38"/>
                <a:gd name="T42" fmla="*/ 16 w 38"/>
                <a:gd name="T43" fmla="*/ 9 h 38"/>
                <a:gd name="T44" fmla="*/ 14 w 38"/>
                <a:gd name="T45" fmla="*/ 16 h 38"/>
                <a:gd name="T46" fmla="*/ 9 w 38"/>
                <a:gd name="T47" fmla="*/ 16 h 38"/>
                <a:gd name="T48" fmla="*/ 14 w 38"/>
                <a:gd name="T49" fmla="*/ 21 h 38"/>
                <a:gd name="T50" fmla="*/ 12 w 38"/>
                <a:gd name="T51" fmla="*/ 26 h 38"/>
                <a:gd name="T52" fmla="*/ 16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4"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6" y="23"/>
                  </a:moveTo>
                  <a:lnTo>
                    <a:pt x="16" y="23"/>
                  </a:lnTo>
                  <a:lnTo>
                    <a:pt x="21" y="28"/>
                  </a:lnTo>
                  <a:lnTo>
                    <a:pt x="21" y="23"/>
                  </a:lnTo>
                  <a:lnTo>
                    <a:pt x="28" y="21"/>
                  </a:lnTo>
                  <a:lnTo>
                    <a:pt x="24" y="19"/>
                  </a:lnTo>
                  <a:lnTo>
                    <a:pt x="26" y="12"/>
                  </a:lnTo>
                  <a:lnTo>
                    <a:pt x="19" y="14"/>
                  </a:lnTo>
                  <a:lnTo>
                    <a:pt x="16" y="9"/>
                  </a:lnTo>
                  <a:lnTo>
                    <a:pt x="14" y="16"/>
                  </a:lnTo>
                  <a:lnTo>
                    <a:pt x="9" y="16"/>
                  </a:lnTo>
                  <a:lnTo>
                    <a:pt x="14" y="21"/>
                  </a:lnTo>
                  <a:lnTo>
                    <a:pt x="12" y="26"/>
                  </a:lnTo>
                  <a:lnTo>
                    <a:pt x="16"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70"/>
            <p:cNvSpPr>
              <a:spLocks noEditPoints="1"/>
            </p:cNvSpPr>
            <p:nvPr/>
          </p:nvSpPr>
          <p:spPr bwMode="auto">
            <a:xfrm>
              <a:off x="2184401" y="4873625"/>
              <a:ext cx="19050" cy="19050"/>
            </a:xfrm>
            <a:custGeom>
              <a:gdLst>
                <a:gd name="T0" fmla="*/ 2 w 5"/>
                <a:gd name="T1" fmla="*/ 4 h 5"/>
                <a:gd name="T2" fmla="*/ 0 w 5"/>
                <a:gd name="T3" fmla="*/ 2 h 5"/>
                <a:gd name="T4" fmla="*/ 3 w 5"/>
                <a:gd name="T5" fmla="*/ 0 h 5"/>
                <a:gd name="T6" fmla="*/ 4 w 5"/>
                <a:gd name="T7" fmla="*/ 3 h 5"/>
                <a:gd name="T8" fmla="*/ 2 w 5"/>
                <a:gd name="T9" fmla="*/ 4 h 5"/>
                <a:gd name="T10" fmla="*/ 2 w 5"/>
                <a:gd name="T11" fmla="*/ 1 h 5"/>
                <a:gd name="T12" fmla="*/ 2 w 5"/>
                <a:gd name="T13" fmla="*/ 1 h 5"/>
                <a:gd name="T14" fmla="*/ 2 w 5"/>
                <a:gd name="T15" fmla="*/ 2 h 5"/>
                <a:gd name="T16" fmla="*/ 2 w 5"/>
                <a:gd name="T17" fmla="*/ 3 h 5"/>
                <a:gd name="T18" fmla="*/ 3 w 5"/>
                <a:gd name="T19" fmla="*/ 2 h 5"/>
                <a:gd name="T20" fmla="*/ 2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0" y="0"/>
                    <a:pt x="2" y="0"/>
                    <a:pt x="3" y="0"/>
                  </a:cubicBezTo>
                  <a:cubicBezTo>
                    <a:pt x="4" y="0"/>
                    <a:pt x="5" y="2"/>
                    <a:pt x="4" y="3"/>
                  </a:cubicBezTo>
                  <a:cubicBezTo>
                    <a:pt x="4" y="4"/>
                    <a:pt x="3" y="5"/>
                    <a:pt x="2" y="4"/>
                  </a:cubicBezTo>
                  <a:close/>
                  <a:moveTo>
                    <a:pt x="2" y="1"/>
                  </a:moveTo>
                  <a:cubicBezTo>
                    <a:pt x="2" y="1"/>
                    <a:pt x="2" y="1"/>
                    <a:pt x="2" y="1"/>
                  </a:cubicBezTo>
                  <a:cubicBezTo>
                    <a:pt x="2" y="1"/>
                    <a:pt x="2" y="2"/>
                    <a:pt x="2" y="2"/>
                  </a:cubicBezTo>
                  <a:cubicBezTo>
                    <a:pt x="1" y="2"/>
                    <a:pt x="2" y="3"/>
                    <a:pt x="2" y="3"/>
                  </a:cubicBezTo>
                  <a:cubicBezTo>
                    <a:pt x="2" y="3"/>
                    <a:pt x="3" y="3"/>
                    <a:pt x="3" y="2"/>
                  </a:cubicBezTo>
                  <a:cubicBezTo>
                    <a:pt x="3" y="2"/>
                    <a:pt x="3" y="2"/>
                    <a:pt x="2"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71"/>
            <p:cNvSpPr>
              <a:spLocks noEditPoints="1"/>
            </p:cNvSpPr>
            <p:nvPr/>
          </p:nvSpPr>
          <p:spPr bwMode="auto">
            <a:xfrm>
              <a:off x="2270126"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3"/>
                    <a:pt x="0" y="2"/>
                  </a:cubicBezTo>
                  <a:cubicBezTo>
                    <a:pt x="0"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72"/>
            <p:cNvSpPr>
              <a:spLocks noEditPoints="1"/>
            </p:cNvSpPr>
            <p:nvPr/>
          </p:nvSpPr>
          <p:spPr bwMode="auto">
            <a:xfrm>
              <a:off x="2209801" y="4772025"/>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4"/>
                    <a:pt x="0" y="3"/>
                    <a:pt x="0" y="2"/>
                  </a:cubicBezTo>
                  <a:cubicBezTo>
                    <a:pt x="1" y="0"/>
                    <a:pt x="2" y="0"/>
                    <a:pt x="3" y="0"/>
                  </a:cubicBezTo>
                  <a:cubicBezTo>
                    <a:pt x="5" y="0"/>
                    <a:pt x="5" y="2"/>
                    <a:pt x="5" y="3"/>
                  </a:cubicBezTo>
                  <a:cubicBezTo>
                    <a:pt x="4" y="4"/>
                    <a:pt x="3" y="5"/>
                    <a:pt x="2" y="5"/>
                  </a:cubicBezTo>
                  <a:close/>
                  <a:moveTo>
                    <a:pt x="3" y="2"/>
                  </a:moveTo>
                  <a:cubicBezTo>
                    <a:pt x="3" y="2"/>
                    <a:pt x="3" y="2"/>
                    <a:pt x="3" y="2"/>
                  </a:cubicBezTo>
                  <a:cubicBezTo>
                    <a:pt x="2" y="2"/>
                    <a:pt x="2" y="2"/>
                    <a:pt x="2" y="2"/>
                  </a:cubicBezTo>
                  <a:cubicBezTo>
                    <a:pt x="2" y="2"/>
                    <a:pt x="2" y="3"/>
                    <a:pt x="2" y="3"/>
                  </a:cubicBezTo>
                  <a:cubicBezTo>
                    <a:pt x="3" y="3"/>
                    <a:pt x="3" y="3"/>
                    <a:pt x="3" y="3"/>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73"/>
            <p:cNvSpPr>
              <a:spLocks noEditPoints="1"/>
            </p:cNvSpPr>
            <p:nvPr/>
          </p:nvSpPr>
          <p:spPr bwMode="auto">
            <a:xfrm>
              <a:off x="2165351" y="4813300"/>
              <a:ext cx="22225" cy="22225"/>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3"/>
                    <a:pt x="1" y="2"/>
                  </a:cubicBezTo>
                  <a:cubicBezTo>
                    <a:pt x="1" y="1"/>
                    <a:pt x="3" y="0"/>
                    <a:pt x="4" y="1"/>
                  </a:cubicBezTo>
                  <a:cubicBezTo>
                    <a:pt x="5" y="1"/>
                    <a:pt x="6" y="2"/>
                    <a:pt x="5" y="4"/>
                  </a:cubicBezTo>
                  <a:cubicBezTo>
                    <a:pt x="5" y="5"/>
                    <a:pt x="4" y="6"/>
                    <a:pt x="2" y="5"/>
                  </a:cubicBezTo>
                  <a:close/>
                  <a:moveTo>
                    <a:pt x="3" y="2"/>
                  </a:moveTo>
                  <a:cubicBezTo>
                    <a:pt x="3" y="2"/>
                    <a:pt x="3" y="2"/>
                    <a:pt x="3" y="2"/>
                  </a:cubicBezTo>
                  <a:cubicBezTo>
                    <a:pt x="3" y="2"/>
                    <a:pt x="3" y="2"/>
                    <a:pt x="2" y="3"/>
                  </a:cubicBezTo>
                  <a:cubicBezTo>
                    <a:pt x="2" y="3"/>
                    <a:pt x="3" y="3"/>
                    <a:pt x="3" y="4"/>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74"/>
            <p:cNvSpPr>
              <a:spLocks noEditPoints="1"/>
            </p:cNvSpPr>
            <p:nvPr/>
          </p:nvSpPr>
          <p:spPr bwMode="auto">
            <a:xfrm>
              <a:off x="2281238" y="4846638"/>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1"/>
                    <a:pt x="2" y="0"/>
                    <a:pt x="4" y="0"/>
                  </a:cubicBezTo>
                  <a:cubicBezTo>
                    <a:pt x="5" y="1"/>
                    <a:pt x="6" y="2"/>
                    <a:pt x="5" y="3"/>
                  </a:cubicBezTo>
                  <a:cubicBezTo>
                    <a:pt x="5" y="4"/>
                    <a:pt x="4" y="5"/>
                    <a:pt x="2" y="5"/>
                  </a:cubicBezTo>
                  <a:close/>
                  <a:moveTo>
                    <a:pt x="3" y="2"/>
                  </a:moveTo>
                  <a:cubicBezTo>
                    <a:pt x="3" y="2"/>
                    <a:pt x="3" y="2"/>
                    <a:pt x="3" y="2"/>
                  </a:cubicBezTo>
                  <a:cubicBezTo>
                    <a:pt x="3" y="2"/>
                    <a:pt x="2" y="2"/>
                    <a:pt x="2" y="2"/>
                  </a:cubicBezTo>
                  <a:cubicBezTo>
                    <a:pt x="2" y="3"/>
                    <a:pt x="2" y="3"/>
                    <a:pt x="3" y="3"/>
                  </a:cubicBezTo>
                  <a:cubicBezTo>
                    <a:pt x="3" y="3"/>
                    <a:pt x="4" y="3"/>
                    <a:pt x="4" y="3"/>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75"/>
            <p:cNvSpPr/>
            <p:nvPr/>
          </p:nvSpPr>
          <p:spPr bwMode="auto">
            <a:xfrm>
              <a:off x="4244976" y="47688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76"/>
            <p:cNvSpPr/>
            <p:nvPr/>
          </p:nvSpPr>
          <p:spPr bwMode="auto">
            <a:xfrm>
              <a:off x="4240213" y="4772025"/>
              <a:ext cx="19050" cy="26988"/>
            </a:xfrm>
            <a:custGeom>
              <a:gdLst>
                <a:gd name="T0" fmla="*/ 7 w 12"/>
                <a:gd name="T1" fmla="*/ 17 h 17"/>
                <a:gd name="T2" fmla="*/ 0 w 12"/>
                <a:gd name="T3" fmla="*/ 2 h 17"/>
                <a:gd name="T4" fmla="*/ 3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2"/>
                  </a:lnTo>
                  <a:lnTo>
                    <a:pt x="3"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77"/>
            <p:cNvSpPr/>
            <p:nvPr/>
          </p:nvSpPr>
          <p:spPr bwMode="auto">
            <a:xfrm>
              <a:off x="4256088" y="4779963"/>
              <a:ext cx="22225" cy="19050"/>
            </a:xfrm>
            <a:custGeom>
              <a:gdLst>
                <a:gd name="T0" fmla="*/ 2 w 14"/>
                <a:gd name="T1" fmla="*/ 12 h 12"/>
                <a:gd name="T2" fmla="*/ 0 w 14"/>
                <a:gd name="T3" fmla="*/ 9 h 12"/>
                <a:gd name="T4" fmla="*/ 14 w 14"/>
                <a:gd name="T5" fmla="*/ 0 h 12"/>
                <a:gd name="T6" fmla="*/ 14 w 14"/>
                <a:gd name="T7" fmla="*/ 5 h 12"/>
                <a:gd name="T8" fmla="*/ 2 w 14"/>
                <a:gd name="T9" fmla="*/ 12 h 12"/>
              </a:gdLst>
              <a:cxnLst>
                <a:cxn ang="0">
                  <a:pos x="T0" y="T1"/>
                </a:cxn>
                <a:cxn ang="0">
                  <a:pos x="T2" y="T3"/>
                </a:cxn>
                <a:cxn ang="0">
                  <a:pos x="T4" y="T5"/>
                </a:cxn>
                <a:cxn ang="0">
                  <a:pos x="T6" y="T7"/>
                </a:cxn>
                <a:cxn ang="0">
                  <a:pos x="T8" y="T9"/>
                </a:cxn>
              </a:cxnLst>
              <a:rect l="0" t="0" r="r" b="b"/>
              <a:pathLst>
                <a:path w="14" h="12">
                  <a:moveTo>
                    <a:pt x="2" y="12"/>
                  </a:moveTo>
                  <a:lnTo>
                    <a:pt x="0" y="9"/>
                  </a:lnTo>
                  <a:lnTo>
                    <a:pt x="14" y="0"/>
                  </a:lnTo>
                  <a:lnTo>
                    <a:pt x="14"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78"/>
            <p:cNvSpPr/>
            <p:nvPr/>
          </p:nvSpPr>
          <p:spPr bwMode="auto">
            <a:xfrm>
              <a:off x="4214813" y="48704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79"/>
            <p:cNvSpPr/>
            <p:nvPr/>
          </p:nvSpPr>
          <p:spPr bwMode="auto">
            <a:xfrm>
              <a:off x="4225926" y="4895850"/>
              <a:ext cx="14288" cy="22225"/>
            </a:xfrm>
            <a:custGeom>
              <a:gdLst>
                <a:gd name="T0" fmla="*/ 7 w 9"/>
                <a:gd name="T1" fmla="*/ 14 h 14"/>
                <a:gd name="T2" fmla="*/ 0 w 9"/>
                <a:gd name="T3" fmla="*/ 0 h 14"/>
                <a:gd name="T4" fmla="*/ 2 w 9"/>
                <a:gd name="T5" fmla="*/ 0 h 14"/>
                <a:gd name="T6" fmla="*/ 9 w 9"/>
                <a:gd name="T7" fmla="*/ 14 h 14"/>
                <a:gd name="T8" fmla="*/ 7 w 9"/>
                <a:gd name="T9" fmla="*/ 14 h 14"/>
              </a:gdLst>
              <a:cxnLst>
                <a:cxn ang="0">
                  <a:pos x="T0" y="T1"/>
                </a:cxn>
                <a:cxn ang="0">
                  <a:pos x="T2" y="T3"/>
                </a:cxn>
                <a:cxn ang="0">
                  <a:pos x="T4" y="T5"/>
                </a:cxn>
                <a:cxn ang="0">
                  <a:pos x="T6" y="T7"/>
                </a:cxn>
                <a:cxn ang="0">
                  <a:pos x="T8" y="T9"/>
                </a:cxn>
              </a:cxnLst>
              <a:rect l="0" t="0" r="r" b="b"/>
              <a:pathLst>
                <a:path w="9" h="14">
                  <a:moveTo>
                    <a:pt x="7" y="14"/>
                  </a:moveTo>
                  <a:lnTo>
                    <a:pt x="0" y="0"/>
                  </a:lnTo>
                  <a:lnTo>
                    <a:pt x="2" y="0"/>
                  </a:lnTo>
                  <a:lnTo>
                    <a:pt x="9"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80"/>
            <p:cNvSpPr/>
            <p:nvPr/>
          </p:nvSpPr>
          <p:spPr bwMode="auto">
            <a:xfrm>
              <a:off x="4203701" y="4892675"/>
              <a:ext cx="25400" cy="17463"/>
            </a:xfrm>
            <a:custGeom>
              <a:gdLst>
                <a:gd name="T0" fmla="*/ 2 w 16"/>
                <a:gd name="T1" fmla="*/ 11 h 11"/>
                <a:gd name="T2" fmla="*/ 0 w 16"/>
                <a:gd name="T3" fmla="*/ 9 h 11"/>
                <a:gd name="T4" fmla="*/ 14 w 16"/>
                <a:gd name="T5" fmla="*/ 0 h 11"/>
                <a:gd name="T6" fmla="*/ 16 w 16"/>
                <a:gd name="T7" fmla="*/ 4 h 11"/>
                <a:gd name="T8" fmla="*/ 2 w 16"/>
                <a:gd name="T9" fmla="*/ 11 h 11"/>
              </a:gdLst>
              <a:cxnLst>
                <a:cxn ang="0">
                  <a:pos x="T0" y="T1"/>
                </a:cxn>
                <a:cxn ang="0">
                  <a:pos x="T2" y="T3"/>
                </a:cxn>
                <a:cxn ang="0">
                  <a:pos x="T4" y="T5"/>
                </a:cxn>
                <a:cxn ang="0">
                  <a:pos x="T6" y="T7"/>
                </a:cxn>
                <a:cxn ang="0">
                  <a:pos x="T8" y="T9"/>
                </a:cxn>
              </a:cxnLst>
              <a:rect l="0" t="0" r="r" b="b"/>
              <a:pathLst>
                <a:path w="16" h="11">
                  <a:moveTo>
                    <a:pt x="2" y="11"/>
                  </a:moveTo>
                  <a:lnTo>
                    <a:pt x="0" y="9"/>
                  </a:lnTo>
                  <a:lnTo>
                    <a:pt x="14" y="0"/>
                  </a:lnTo>
                  <a:lnTo>
                    <a:pt x="16" y="4"/>
                  </a:lnTo>
                  <a:lnTo>
                    <a:pt x="2"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81"/>
            <p:cNvSpPr/>
            <p:nvPr/>
          </p:nvSpPr>
          <p:spPr bwMode="auto">
            <a:xfrm>
              <a:off x="4176713" y="4794250"/>
              <a:ext cx="49213" cy="38100"/>
            </a:xfrm>
            <a:custGeom>
              <a:gdLst>
                <a:gd name="T0" fmla="*/ 28 w 31"/>
                <a:gd name="T1" fmla="*/ 24 h 24"/>
                <a:gd name="T2" fmla="*/ 0 w 31"/>
                <a:gd name="T3" fmla="*/ 5 h 24"/>
                <a:gd name="T4" fmla="*/ 2 w 31"/>
                <a:gd name="T5" fmla="*/ 0 h 24"/>
                <a:gd name="T6" fmla="*/ 31 w 31"/>
                <a:gd name="T7" fmla="*/ 19 h 24"/>
                <a:gd name="T8" fmla="*/ 28 w 31"/>
                <a:gd name="T9" fmla="*/ 24 h 24"/>
              </a:gdLst>
              <a:cxnLst>
                <a:cxn ang="0">
                  <a:pos x="T0" y="T1"/>
                </a:cxn>
                <a:cxn ang="0">
                  <a:pos x="T2" y="T3"/>
                </a:cxn>
                <a:cxn ang="0">
                  <a:pos x="T4" y="T5"/>
                </a:cxn>
                <a:cxn ang="0">
                  <a:pos x="T6" y="T7"/>
                </a:cxn>
                <a:cxn ang="0">
                  <a:pos x="T8" y="T9"/>
                </a:cxn>
              </a:cxnLst>
              <a:rect l="0" t="0" r="r" b="b"/>
              <a:pathLst>
                <a:path w="31" h="24">
                  <a:moveTo>
                    <a:pt x="28" y="24"/>
                  </a:moveTo>
                  <a:lnTo>
                    <a:pt x="0" y="5"/>
                  </a:lnTo>
                  <a:lnTo>
                    <a:pt x="2" y="0"/>
                  </a:lnTo>
                  <a:lnTo>
                    <a:pt x="31"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82"/>
            <p:cNvSpPr/>
            <p:nvPr/>
          </p:nvSpPr>
          <p:spPr bwMode="auto">
            <a:xfrm>
              <a:off x="4176713" y="4810125"/>
              <a:ext cx="26988" cy="11113"/>
            </a:xfrm>
            <a:custGeom>
              <a:gdLst>
                <a:gd name="T0" fmla="*/ 0 w 17"/>
                <a:gd name="T1" fmla="*/ 7 h 7"/>
                <a:gd name="T2" fmla="*/ 0 w 17"/>
                <a:gd name="T3" fmla="*/ 4 h 7"/>
                <a:gd name="T4" fmla="*/ 17 w 17"/>
                <a:gd name="T5" fmla="*/ 0 h 7"/>
                <a:gd name="T6" fmla="*/ 17 w 17"/>
                <a:gd name="T7" fmla="*/ 4 h 7"/>
                <a:gd name="T8" fmla="*/ 0 w 17"/>
                <a:gd name="T9" fmla="*/ 7 h 7"/>
              </a:gdLst>
              <a:cxnLst>
                <a:cxn ang="0">
                  <a:pos x="T0" y="T1"/>
                </a:cxn>
                <a:cxn ang="0">
                  <a:pos x="T2" y="T3"/>
                </a:cxn>
                <a:cxn ang="0">
                  <a:pos x="T4" y="T5"/>
                </a:cxn>
                <a:cxn ang="0">
                  <a:pos x="T6" y="T7"/>
                </a:cxn>
                <a:cxn ang="0">
                  <a:pos x="T8" y="T9"/>
                </a:cxn>
              </a:cxnLst>
              <a:rect l="0" t="0" r="r" b="b"/>
              <a:pathLst>
                <a:path w="17" h="7">
                  <a:moveTo>
                    <a:pt x="0" y="7"/>
                  </a:moveTo>
                  <a:lnTo>
                    <a:pt x="0" y="4"/>
                  </a:lnTo>
                  <a:lnTo>
                    <a:pt x="17" y="0"/>
                  </a:lnTo>
                  <a:lnTo>
                    <a:pt x="17"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83"/>
            <p:cNvSpPr/>
            <p:nvPr/>
          </p:nvSpPr>
          <p:spPr bwMode="auto">
            <a:xfrm>
              <a:off x="4195763" y="4787900"/>
              <a:ext cx="11113" cy="25400"/>
            </a:xfrm>
            <a:custGeom>
              <a:gdLst>
                <a:gd name="T0" fmla="*/ 2 w 7"/>
                <a:gd name="T1" fmla="*/ 16 h 16"/>
                <a:gd name="T2" fmla="*/ 0 w 7"/>
                <a:gd name="T3" fmla="*/ 2 h 16"/>
                <a:gd name="T4" fmla="*/ 2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84"/>
            <p:cNvSpPr/>
            <p:nvPr/>
          </p:nvSpPr>
          <p:spPr bwMode="auto">
            <a:xfrm>
              <a:off x="4165601" y="4851400"/>
              <a:ext cx="52388" cy="19050"/>
            </a:xfrm>
            <a:custGeom>
              <a:gdLst>
                <a:gd name="T0" fmla="*/ 0 w 33"/>
                <a:gd name="T1" fmla="*/ 12 h 12"/>
                <a:gd name="T2" fmla="*/ 0 w 33"/>
                <a:gd name="T3" fmla="*/ 7 h 12"/>
                <a:gd name="T4" fmla="*/ 31 w 33"/>
                <a:gd name="T5" fmla="*/ 0 h 12"/>
                <a:gd name="T6" fmla="*/ 33 w 33"/>
                <a:gd name="T7" fmla="*/ 4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7"/>
                  </a:lnTo>
                  <a:lnTo>
                    <a:pt x="31"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85"/>
            <p:cNvSpPr/>
            <p:nvPr/>
          </p:nvSpPr>
          <p:spPr bwMode="auto">
            <a:xfrm>
              <a:off x="4176713" y="4857750"/>
              <a:ext cx="19050" cy="26988"/>
            </a:xfrm>
            <a:custGeom>
              <a:gdLst>
                <a:gd name="T0" fmla="*/ 2 w 12"/>
                <a:gd name="T1" fmla="*/ 17 h 17"/>
                <a:gd name="T2" fmla="*/ 0 w 12"/>
                <a:gd name="T3" fmla="*/ 15 h 17"/>
                <a:gd name="T4" fmla="*/ 7 w 12"/>
                <a:gd name="T5" fmla="*/ 0 h 17"/>
                <a:gd name="T6" fmla="*/ 12 w 12"/>
                <a:gd name="T7" fmla="*/ 3 h 17"/>
                <a:gd name="T8" fmla="*/ 2 w 12"/>
                <a:gd name="T9" fmla="*/ 17 h 17"/>
              </a:gd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86"/>
            <p:cNvSpPr/>
            <p:nvPr/>
          </p:nvSpPr>
          <p:spPr bwMode="auto">
            <a:xfrm>
              <a:off x="4168776" y="4843463"/>
              <a:ext cx="23813" cy="19050"/>
            </a:xfrm>
            <a:custGeom>
              <a:gdLst>
                <a:gd name="T0" fmla="*/ 12 w 15"/>
                <a:gd name="T1" fmla="*/ 12 h 12"/>
                <a:gd name="T2" fmla="*/ 0 w 15"/>
                <a:gd name="T3" fmla="*/ 5 h 12"/>
                <a:gd name="T4" fmla="*/ 0 w 15"/>
                <a:gd name="T5" fmla="*/ 0 h 12"/>
                <a:gd name="T6" fmla="*/ 15 w 15"/>
                <a:gd name="T7" fmla="*/ 9 h 12"/>
                <a:gd name="T8" fmla="*/ 12 w 15"/>
                <a:gd name="T9" fmla="*/ 12 h 12"/>
              </a:gdLst>
              <a:cxnLst>
                <a:cxn ang="0">
                  <a:pos x="T0" y="T1"/>
                </a:cxn>
                <a:cxn ang="0">
                  <a:pos x="T2" y="T3"/>
                </a:cxn>
                <a:cxn ang="0">
                  <a:pos x="T4" y="T5"/>
                </a:cxn>
                <a:cxn ang="0">
                  <a:pos x="T6" y="T7"/>
                </a:cxn>
                <a:cxn ang="0">
                  <a:pos x="T8" y="T9"/>
                </a:cxn>
              </a:cxnLst>
              <a:rect l="0" t="0" r="r" b="b"/>
              <a:pathLst>
                <a:path w="15" h="12">
                  <a:moveTo>
                    <a:pt x="12" y="12"/>
                  </a:moveTo>
                  <a:lnTo>
                    <a:pt x="0" y="5"/>
                  </a:lnTo>
                  <a:lnTo>
                    <a:pt x="0" y="0"/>
                  </a:lnTo>
                  <a:lnTo>
                    <a:pt x="15" y="9"/>
                  </a:lnTo>
                  <a:lnTo>
                    <a:pt x="1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87"/>
            <p:cNvSpPr/>
            <p:nvPr/>
          </p:nvSpPr>
          <p:spPr bwMode="auto">
            <a:xfrm>
              <a:off x="4256088" y="4862513"/>
              <a:ext cx="36513" cy="44450"/>
            </a:xfrm>
            <a:custGeom>
              <a:gdLst>
                <a:gd name="T0" fmla="*/ 21 w 23"/>
                <a:gd name="T1" fmla="*/ 28 h 28"/>
                <a:gd name="T2" fmla="*/ 0 w 23"/>
                <a:gd name="T3" fmla="*/ 2 h 28"/>
                <a:gd name="T4" fmla="*/ 4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4"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88"/>
            <p:cNvSpPr/>
            <p:nvPr/>
          </p:nvSpPr>
          <p:spPr bwMode="auto">
            <a:xfrm>
              <a:off x="4275138" y="4881563"/>
              <a:ext cx="25400" cy="6350"/>
            </a:xfrm>
            <a:custGeom>
              <a:gdLst>
                <a:gd name="T0" fmla="*/ 0 w 16"/>
                <a:gd name="T1" fmla="*/ 4 h 4"/>
                <a:gd name="T2" fmla="*/ 0 w 16"/>
                <a:gd name="T3" fmla="*/ 0 h 4"/>
                <a:gd name="T4" fmla="*/ 16 w 16"/>
                <a:gd name="T5" fmla="*/ 2 h 4"/>
                <a:gd name="T6" fmla="*/ 16 w 16"/>
                <a:gd name="T7" fmla="*/ 4 h 4"/>
                <a:gd name="T8" fmla="*/ 0 w 16"/>
                <a:gd name="T9" fmla="*/ 4 h 4"/>
              </a:gd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6"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89"/>
            <p:cNvSpPr/>
            <p:nvPr/>
          </p:nvSpPr>
          <p:spPr bwMode="auto">
            <a:xfrm>
              <a:off x="4270376" y="4884738"/>
              <a:ext cx="7938" cy="25400"/>
            </a:xfrm>
            <a:custGeom>
              <a:gdLst>
                <a:gd name="T0" fmla="*/ 0 w 5"/>
                <a:gd name="T1" fmla="*/ 16 h 16"/>
                <a:gd name="T2" fmla="*/ 0 w 5"/>
                <a:gd name="T3" fmla="*/ 0 h 16"/>
                <a:gd name="T4" fmla="*/ 5 w 5"/>
                <a:gd name="T5" fmla="*/ 0 h 16"/>
                <a:gd name="T6" fmla="*/ 3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3"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Rectangle 590"/>
            <p:cNvSpPr>
              <a:spLocks noChangeArrowheads="1"/>
            </p:cNvSpPr>
            <p:nvPr/>
          </p:nvSpPr>
          <p:spPr bwMode="auto">
            <a:xfrm>
              <a:off x="4267201"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91"/>
            <p:cNvSpPr/>
            <p:nvPr/>
          </p:nvSpPr>
          <p:spPr bwMode="auto">
            <a:xfrm>
              <a:off x="4289426" y="4816475"/>
              <a:ext cx="22225" cy="23813"/>
            </a:xfrm>
            <a:custGeom>
              <a:gdLst>
                <a:gd name="T0" fmla="*/ 2 w 14"/>
                <a:gd name="T1" fmla="*/ 15 h 15"/>
                <a:gd name="T2" fmla="*/ 0 w 14"/>
                <a:gd name="T3" fmla="*/ 12 h 15"/>
                <a:gd name="T4" fmla="*/ 12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12"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92"/>
            <p:cNvSpPr/>
            <p:nvPr/>
          </p:nvSpPr>
          <p:spPr bwMode="auto">
            <a:xfrm>
              <a:off x="4289426" y="4835525"/>
              <a:ext cx="22225" cy="22225"/>
            </a:xfrm>
            <a:custGeom>
              <a:gdLst>
                <a:gd name="T0" fmla="*/ 12 w 14"/>
                <a:gd name="T1" fmla="*/ 14 h 14"/>
                <a:gd name="T2" fmla="*/ 0 w 14"/>
                <a:gd name="T3" fmla="*/ 5 h 14"/>
                <a:gd name="T4" fmla="*/ 2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93"/>
            <p:cNvSpPr>
              <a:spLocks noEditPoints="1"/>
            </p:cNvSpPr>
            <p:nvPr/>
          </p:nvSpPr>
          <p:spPr bwMode="auto">
            <a:xfrm>
              <a:off x="4184651" y="4791075"/>
              <a:ext cx="112713" cy="112713"/>
            </a:xfrm>
            <a:custGeom>
              <a:gdLst>
                <a:gd name="T0" fmla="*/ 45 w 71"/>
                <a:gd name="T1" fmla="*/ 71 h 71"/>
                <a:gd name="T2" fmla="*/ 31 w 71"/>
                <a:gd name="T3" fmla="*/ 52 h 71"/>
                <a:gd name="T4" fmla="*/ 9 w 71"/>
                <a:gd name="T5" fmla="*/ 61 h 71"/>
                <a:gd name="T6" fmla="*/ 19 w 71"/>
                <a:gd name="T7" fmla="*/ 40 h 71"/>
                <a:gd name="T8" fmla="*/ 0 w 71"/>
                <a:gd name="T9" fmla="*/ 26 h 71"/>
                <a:gd name="T10" fmla="*/ 23 w 71"/>
                <a:gd name="T11" fmla="*/ 21 h 71"/>
                <a:gd name="T12" fmla="*/ 26 w 71"/>
                <a:gd name="T13" fmla="*/ 0 h 71"/>
                <a:gd name="T14" fmla="*/ 40 w 71"/>
                <a:gd name="T15" fmla="*/ 16 h 71"/>
                <a:gd name="T16" fmla="*/ 61 w 71"/>
                <a:gd name="T17" fmla="*/ 9 h 71"/>
                <a:gd name="T18" fmla="*/ 54 w 71"/>
                <a:gd name="T19" fmla="*/ 31 h 71"/>
                <a:gd name="T20" fmla="*/ 71 w 71"/>
                <a:gd name="T21" fmla="*/ 45 h 71"/>
                <a:gd name="T22" fmla="*/ 47 w 71"/>
                <a:gd name="T23" fmla="*/ 47 h 71"/>
                <a:gd name="T24" fmla="*/ 45 w 71"/>
                <a:gd name="T25" fmla="*/ 71 h 71"/>
                <a:gd name="T26" fmla="*/ 33 w 71"/>
                <a:gd name="T27" fmla="*/ 47 h 71"/>
                <a:gd name="T28" fmla="*/ 33 w 71"/>
                <a:gd name="T29" fmla="*/ 47 h 71"/>
                <a:gd name="T30" fmla="*/ 42 w 71"/>
                <a:gd name="T31" fmla="*/ 61 h 71"/>
                <a:gd name="T32" fmla="*/ 45 w 71"/>
                <a:gd name="T33" fmla="*/ 45 h 71"/>
                <a:gd name="T34" fmla="*/ 61 w 71"/>
                <a:gd name="T35" fmla="*/ 42 h 71"/>
                <a:gd name="T36" fmla="*/ 49 w 71"/>
                <a:gd name="T37" fmla="*/ 33 h 71"/>
                <a:gd name="T38" fmla="*/ 54 w 71"/>
                <a:gd name="T39" fmla="*/ 16 h 71"/>
                <a:gd name="T40" fmla="*/ 40 w 71"/>
                <a:gd name="T41" fmla="*/ 21 h 71"/>
                <a:gd name="T42" fmla="*/ 28 w 71"/>
                <a:gd name="T43" fmla="*/ 9 h 71"/>
                <a:gd name="T44" fmla="*/ 26 w 71"/>
                <a:gd name="T45" fmla="*/ 26 h 71"/>
                <a:gd name="T46" fmla="*/ 9 w 71"/>
                <a:gd name="T47" fmla="*/ 28 h 71"/>
                <a:gd name="T48" fmla="*/ 23 w 71"/>
                <a:gd name="T49" fmla="*/ 38 h 71"/>
                <a:gd name="T50" fmla="*/ 16 w 71"/>
                <a:gd name="T51" fmla="*/ 54 h 71"/>
                <a:gd name="T52" fmla="*/ 33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9" y="61"/>
                  </a:lnTo>
                  <a:lnTo>
                    <a:pt x="19" y="40"/>
                  </a:lnTo>
                  <a:lnTo>
                    <a:pt x="0" y="26"/>
                  </a:lnTo>
                  <a:lnTo>
                    <a:pt x="23" y="21"/>
                  </a:lnTo>
                  <a:lnTo>
                    <a:pt x="26" y="0"/>
                  </a:lnTo>
                  <a:lnTo>
                    <a:pt x="40" y="16"/>
                  </a:lnTo>
                  <a:lnTo>
                    <a:pt x="61" y="9"/>
                  </a:lnTo>
                  <a:lnTo>
                    <a:pt x="54" y="31"/>
                  </a:lnTo>
                  <a:lnTo>
                    <a:pt x="71" y="45"/>
                  </a:lnTo>
                  <a:lnTo>
                    <a:pt x="47" y="47"/>
                  </a:lnTo>
                  <a:lnTo>
                    <a:pt x="45" y="71"/>
                  </a:lnTo>
                  <a:close/>
                  <a:moveTo>
                    <a:pt x="33" y="47"/>
                  </a:moveTo>
                  <a:lnTo>
                    <a:pt x="33" y="47"/>
                  </a:lnTo>
                  <a:lnTo>
                    <a:pt x="42" y="61"/>
                  </a:lnTo>
                  <a:lnTo>
                    <a:pt x="45" y="45"/>
                  </a:lnTo>
                  <a:lnTo>
                    <a:pt x="61" y="42"/>
                  </a:lnTo>
                  <a:lnTo>
                    <a:pt x="49" y="33"/>
                  </a:lnTo>
                  <a:lnTo>
                    <a:pt x="54" y="16"/>
                  </a:lnTo>
                  <a:lnTo>
                    <a:pt x="40" y="21"/>
                  </a:lnTo>
                  <a:lnTo>
                    <a:pt x="28" y="9"/>
                  </a:lnTo>
                  <a:lnTo>
                    <a:pt x="26" y="26"/>
                  </a:lnTo>
                  <a:lnTo>
                    <a:pt x="9" y="28"/>
                  </a:lnTo>
                  <a:lnTo>
                    <a:pt x="23" y="38"/>
                  </a:lnTo>
                  <a:lnTo>
                    <a:pt x="16" y="54"/>
                  </a:lnTo>
                  <a:lnTo>
                    <a:pt x="33"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94"/>
            <p:cNvSpPr>
              <a:spLocks noEditPoints="1"/>
            </p:cNvSpPr>
            <p:nvPr/>
          </p:nvSpPr>
          <p:spPr bwMode="auto">
            <a:xfrm>
              <a:off x="4210051" y="4816475"/>
              <a:ext cx="60325" cy="60325"/>
            </a:xfrm>
            <a:custGeom>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5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2 w 38"/>
                <a:gd name="T31" fmla="*/ 29 h 38"/>
                <a:gd name="T32" fmla="*/ 24 w 38"/>
                <a:gd name="T33" fmla="*/ 22 h 38"/>
                <a:gd name="T34" fmla="*/ 29 w 38"/>
                <a:gd name="T35" fmla="*/ 22 h 38"/>
                <a:gd name="T36" fmla="*/ 24 w 38"/>
                <a:gd name="T37" fmla="*/ 17 h 38"/>
                <a:gd name="T38" fmla="*/ 26 w 38"/>
                <a:gd name="T39" fmla="*/ 12 h 38"/>
                <a:gd name="T40" fmla="*/ 22 w 38"/>
                <a:gd name="T41" fmla="*/ 15 h 38"/>
                <a:gd name="T42" fmla="*/ 17 w 38"/>
                <a:gd name="T43" fmla="*/ 10 h 38"/>
                <a:gd name="T44" fmla="*/ 17 w 38"/>
                <a:gd name="T45" fmla="*/ 15 h 38"/>
                <a:gd name="T46" fmla="*/ 10 w 38"/>
                <a:gd name="T47" fmla="*/ 17 h 38"/>
                <a:gd name="T48" fmla="*/ 15 w 38"/>
                <a:gd name="T49" fmla="*/ 19 h 38"/>
                <a:gd name="T50" fmla="*/ 12 w 38"/>
                <a:gd name="T51" fmla="*/ 26 h 38"/>
                <a:gd name="T52" fmla="*/ 19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5" y="0"/>
                  </a:lnTo>
                  <a:lnTo>
                    <a:pt x="22" y="10"/>
                  </a:lnTo>
                  <a:lnTo>
                    <a:pt x="33" y="5"/>
                  </a:lnTo>
                  <a:lnTo>
                    <a:pt x="29" y="17"/>
                  </a:lnTo>
                  <a:lnTo>
                    <a:pt x="38" y="24"/>
                  </a:lnTo>
                  <a:lnTo>
                    <a:pt x="26" y="26"/>
                  </a:lnTo>
                  <a:lnTo>
                    <a:pt x="24" y="38"/>
                  </a:lnTo>
                  <a:close/>
                  <a:moveTo>
                    <a:pt x="19" y="24"/>
                  </a:moveTo>
                  <a:lnTo>
                    <a:pt x="19" y="24"/>
                  </a:lnTo>
                  <a:lnTo>
                    <a:pt x="22" y="29"/>
                  </a:lnTo>
                  <a:lnTo>
                    <a:pt x="24" y="22"/>
                  </a:lnTo>
                  <a:lnTo>
                    <a:pt x="29" y="22"/>
                  </a:lnTo>
                  <a:lnTo>
                    <a:pt x="24" y="17"/>
                  </a:lnTo>
                  <a:lnTo>
                    <a:pt x="26" y="12"/>
                  </a:lnTo>
                  <a:lnTo>
                    <a:pt x="22" y="15"/>
                  </a:lnTo>
                  <a:lnTo>
                    <a:pt x="17" y="10"/>
                  </a:lnTo>
                  <a:lnTo>
                    <a:pt x="17" y="15"/>
                  </a:lnTo>
                  <a:lnTo>
                    <a:pt x="10" y="17"/>
                  </a:lnTo>
                  <a:lnTo>
                    <a:pt x="15"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95"/>
            <p:cNvSpPr>
              <a:spLocks noEditPoints="1"/>
            </p:cNvSpPr>
            <p:nvPr/>
          </p:nvSpPr>
          <p:spPr bwMode="auto">
            <a:xfrm>
              <a:off x="4187826" y="48768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96"/>
            <p:cNvSpPr>
              <a:spLocks noEditPoints="1"/>
            </p:cNvSpPr>
            <p:nvPr/>
          </p:nvSpPr>
          <p:spPr bwMode="auto">
            <a:xfrm>
              <a:off x="4275138" y="4794250"/>
              <a:ext cx="17463" cy="19050"/>
            </a:xfrm>
            <a:custGeom>
              <a:gdLst>
                <a:gd name="T0" fmla="*/ 2 w 5"/>
                <a:gd name="T1" fmla="*/ 5 h 5"/>
                <a:gd name="T2" fmla="*/ 1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3 w 5"/>
                <a:gd name="T17" fmla="*/ 3 h 5"/>
                <a:gd name="T18" fmla="*/ 4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1"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97"/>
            <p:cNvSpPr>
              <a:spLocks noEditPoints="1"/>
            </p:cNvSpPr>
            <p:nvPr/>
          </p:nvSpPr>
          <p:spPr bwMode="auto">
            <a:xfrm>
              <a:off x="4214813" y="4775200"/>
              <a:ext cx="22225" cy="23813"/>
            </a:xfrm>
            <a:custGeom>
              <a:gdLst>
                <a:gd name="T0" fmla="*/ 2 w 6"/>
                <a:gd name="T1" fmla="*/ 5 h 6"/>
                <a:gd name="T2" fmla="*/ 1 w 6"/>
                <a:gd name="T3" fmla="*/ 2 h 6"/>
                <a:gd name="T4" fmla="*/ 4 w 6"/>
                <a:gd name="T5" fmla="*/ 1 h 6"/>
                <a:gd name="T6" fmla="*/ 5 w 6"/>
                <a:gd name="T7" fmla="*/ 4 h 6"/>
                <a:gd name="T8" fmla="*/ 2 w 6"/>
                <a:gd name="T9" fmla="*/ 5 h 6"/>
                <a:gd name="T10" fmla="*/ 3 w 6"/>
                <a:gd name="T11" fmla="*/ 2 h 6"/>
                <a:gd name="T12" fmla="*/ 3 w 6"/>
                <a:gd name="T13" fmla="*/ 2 h 6"/>
                <a:gd name="T14" fmla="*/ 2 w 6"/>
                <a:gd name="T15" fmla="*/ 3 h 6"/>
                <a:gd name="T16" fmla="*/ 3 w 6"/>
                <a:gd name="T17" fmla="*/ 4 h 6"/>
                <a:gd name="T18" fmla="*/ 4 w 6"/>
                <a:gd name="T19" fmla="*/ 3 h 6"/>
                <a:gd name="T20" fmla="*/ 3 w 6"/>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5"/>
                  </a:moveTo>
                  <a:cubicBezTo>
                    <a:pt x="1" y="5"/>
                    <a:pt x="0" y="4"/>
                    <a:pt x="1" y="2"/>
                  </a:cubicBezTo>
                  <a:cubicBezTo>
                    <a:pt x="1" y="1"/>
                    <a:pt x="2" y="0"/>
                    <a:pt x="4" y="1"/>
                  </a:cubicBezTo>
                  <a:cubicBezTo>
                    <a:pt x="5" y="1"/>
                    <a:pt x="6" y="3"/>
                    <a:pt x="5" y="4"/>
                  </a:cubicBezTo>
                  <a:cubicBezTo>
                    <a:pt x="5" y="5"/>
                    <a:pt x="4" y="6"/>
                    <a:pt x="2" y="5"/>
                  </a:cubicBezTo>
                  <a:close/>
                  <a:moveTo>
                    <a:pt x="3" y="2"/>
                  </a:moveTo>
                  <a:cubicBezTo>
                    <a:pt x="3" y="2"/>
                    <a:pt x="3" y="2"/>
                    <a:pt x="3" y="2"/>
                  </a:cubicBezTo>
                  <a:cubicBezTo>
                    <a:pt x="3" y="2"/>
                    <a:pt x="3" y="3"/>
                    <a:pt x="2" y="3"/>
                  </a:cubicBezTo>
                  <a:cubicBezTo>
                    <a:pt x="2" y="3"/>
                    <a:pt x="3" y="4"/>
                    <a:pt x="3" y="4"/>
                  </a:cubicBezTo>
                  <a:cubicBezTo>
                    <a:pt x="3" y="4"/>
                    <a:pt x="4" y="4"/>
                    <a:pt x="4" y="3"/>
                  </a:cubicBezTo>
                  <a:cubicBezTo>
                    <a:pt x="4" y="3"/>
                    <a:pt x="4"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98"/>
            <p:cNvSpPr>
              <a:spLocks noEditPoints="1"/>
            </p:cNvSpPr>
            <p:nvPr/>
          </p:nvSpPr>
          <p:spPr bwMode="auto">
            <a:xfrm>
              <a:off x="4173538" y="4821238"/>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99"/>
            <p:cNvSpPr>
              <a:spLocks noEditPoints="1"/>
            </p:cNvSpPr>
            <p:nvPr/>
          </p:nvSpPr>
          <p:spPr bwMode="auto">
            <a:xfrm>
              <a:off x="4289426" y="4854575"/>
              <a:ext cx="19050"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0"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00"/>
            <p:cNvSpPr/>
            <p:nvPr/>
          </p:nvSpPr>
          <p:spPr bwMode="auto">
            <a:xfrm>
              <a:off x="4564063" y="4768850"/>
              <a:ext cx="17463" cy="52388"/>
            </a:xfrm>
            <a:custGeom>
              <a:gdLst>
                <a:gd name="T0" fmla="*/ 4 w 11"/>
                <a:gd name="T1" fmla="*/ 33 h 33"/>
                <a:gd name="T2" fmla="*/ 0 w 11"/>
                <a:gd name="T3" fmla="*/ 33 h 33"/>
                <a:gd name="T4" fmla="*/ 9 w 11"/>
                <a:gd name="T5" fmla="*/ 0 h 33"/>
                <a:gd name="T6" fmla="*/ 11 w 11"/>
                <a:gd name="T7" fmla="*/ 2 h 33"/>
                <a:gd name="T8" fmla="*/ 4 w 11"/>
                <a:gd name="T9" fmla="*/ 33 h 33"/>
              </a:gdLst>
              <a:cxnLst>
                <a:cxn ang="0">
                  <a:pos x="T0" y="T1"/>
                </a:cxn>
                <a:cxn ang="0">
                  <a:pos x="T2" y="T3"/>
                </a:cxn>
                <a:cxn ang="0">
                  <a:pos x="T4" y="T5"/>
                </a:cxn>
                <a:cxn ang="0">
                  <a:pos x="T6" y="T7"/>
                </a:cxn>
                <a:cxn ang="0">
                  <a:pos x="T8" y="T9"/>
                </a:cxn>
              </a:cxnLst>
              <a:rect l="0" t="0" r="r" b="b"/>
              <a:pathLst>
                <a:path w="11" h="33">
                  <a:moveTo>
                    <a:pt x="4" y="33"/>
                  </a:moveTo>
                  <a:lnTo>
                    <a:pt x="0" y="33"/>
                  </a:lnTo>
                  <a:lnTo>
                    <a:pt x="9" y="0"/>
                  </a:lnTo>
                  <a:lnTo>
                    <a:pt x="11"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01"/>
            <p:cNvSpPr/>
            <p:nvPr/>
          </p:nvSpPr>
          <p:spPr bwMode="auto">
            <a:xfrm>
              <a:off x="4559301" y="4772025"/>
              <a:ext cx="15875" cy="26988"/>
            </a:xfrm>
            <a:custGeom>
              <a:gdLst>
                <a:gd name="T0" fmla="*/ 7 w 10"/>
                <a:gd name="T1" fmla="*/ 17 h 17"/>
                <a:gd name="T2" fmla="*/ 0 w 10"/>
                <a:gd name="T3" fmla="*/ 2 h 17"/>
                <a:gd name="T4" fmla="*/ 3 w 10"/>
                <a:gd name="T5" fmla="*/ 0 h 17"/>
                <a:gd name="T6" fmla="*/ 10 w 10"/>
                <a:gd name="T7" fmla="*/ 14 h 17"/>
                <a:gd name="T8" fmla="*/ 7 w 10"/>
                <a:gd name="T9" fmla="*/ 17 h 17"/>
              </a:gdLst>
              <a:cxnLst>
                <a:cxn ang="0">
                  <a:pos x="T0" y="T1"/>
                </a:cxn>
                <a:cxn ang="0">
                  <a:pos x="T2" y="T3"/>
                </a:cxn>
                <a:cxn ang="0">
                  <a:pos x="T4" y="T5"/>
                </a:cxn>
                <a:cxn ang="0">
                  <a:pos x="T6" y="T7"/>
                </a:cxn>
                <a:cxn ang="0">
                  <a:pos x="T8" y="T9"/>
                </a:cxn>
              </a:cxnLst>
              <a:rect l="0" t="0" r="r" b="b"/>
              <a:pathLst>
                <a:path w="10" h="17">
                  <a:moveTo>
                    <a:pt x="7" y="17"/>
                  </a:moveTo>
                  <a:lnTo>
                    <a:pt x="0" y="2"/>
                  </a:lnTo>
                  <a:lnTo>
                    <a:pt x="3" y="0"/>
                  </a:lnTo>
                  <a:lnTo>
                    <a:pt x="10"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02"/>
            <p:cNvSpPr/>
            <p:nvPr/>
          </p:nvSpPr>
          <p:spPr bwMode="auto">
            <a:xfrm>
              <a:off x="4570413" y="4779963"/>
              <a:ext cx="26988" cy="19050"/>
            </a:xfrm>
            <a:custGeom>
              <a:gdLst>
                <a:gd name="T0" fmla="*/ 3 w 17"/>
                <a:gd name="T1" fmla="*/ 12 h 12"/>
                <a:gd name="T2" fmla="*/ 0 w 17"/>
                <a:gd name="T3" fmla="*/ 9 h 12"/>
                <a:gd name="T4" fmla="*/ 14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9"/>
                  </a:lnTo>
                  <a:lnTo>
                    <a:pt x="14"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03"/>
            <p:cNvSpPr/>
            <p:nvPr/>
          </p:nvSpPr>
          <p:spPr bwMode="auto">
            <a:xfrm>
              <a:off x="4533901" y="4870450"/>
              <a:ext cx="22225" cy="52388"/>
            </a:xfrm>
            <a:custGeom>
              <a:gdLst>
                <a:gd name="T0" fmla="*/ 4 w 14"/>
                <a:gd name="T1" fmla="*/ 33 h 33"/>
                <a:gd name="T2" fmla="*/ 0 w 14"/>
                <a:gd name="T3" fmla="*/ 33 h 33"/>
                <a:gd name="T4" fmla="*/ 9 w 14"/>
                <a:gd name="T5" fmla="*/ 0 h 33"/>
                <a:gd name="T6" fmla="*/ 14 w 14"/>
                <a:gd name="T7" fmla="*/ 2 h 33"/>
                <a:gd name="T8" fmla="*/ 4 w 14"/>
                <a:gd name="T9" fmla="*/ 33 h 33"/>
              </a:gdLst>
              <a:cxnLst>
                <a:cxn ang="0">
                  <a:pos x="T0" y="T1"/>
                </a:cxn>
                <a:cxn ang="0">
                  <a:pos x="T2" y="T3"/>
                </a:cxn>
                <a:cxn ang="0">
                  <a:pos x="T4" y="T5"/>
                </a:cxn>
                <a:cxn ang="0">
                  <a:pos x="T6" y="T7"/>
                </a:cxn>
                <a:cxn ang="0">
                  <a:pos x="T8" y="T9"/>
                </a:cxn>
              </a:cxnLst>
              <a:rect l="0" t="0" r="r" b="b"/>
              <a:pathLst>
                <a:path w="14" h="33">
                  <a:moveTo>
                    <a:pt x="4" y="33"/>
                  </a:moveTo>
                  <a:lnTo>
                    <a:pt x="0" y="33"/>
                  </a:lnTo>
                  <a:lnTo>
                    <a:pt x="9" y="0"/>
                  </a:lnTo>
                  <a:lnTo>
                    <a:pt x="14" y="2"/>
                  </a:lnTo>
                  <a:lnTo>
                    <a:pt x="4"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04"/>
            <p:cNvSpPr/>
            <p:nvPr/>
          </p:nvSpPr>
          <p:spPr bwMode="auto">
            <a:xfrm>
              <a:off x="4540251" y="4895850"/>
              <a:ext cx="19050" cy="22225"/>
            </a:xfrm>
            <a:custGeom>
              <a:gdLst>
                <a:gd name="T0" fmla="*/ 7 w 12"/>
                <a:gd name="T1" fmla="*/ 14 h 14"/>
                <a:gd name="T2" fmla="*/ 0 w 12"/>
                <a:gd name="T3" fmla="*/ 0 h 14"/>
                <a:gd name="T4" fmla="*/ 5 w 12"/>
                <a:gd name="T5" fmla="*/ 0 h 14"/>
                <a:gd name="T6" fmla="*/ 12 w 12"/>
                <a:gd name="T7" fmla="*/ 14 h 14"/>
                <a:gd name="T8" fmla="*/ 7 w 12"/>
                <a:gd name="T9" fmla="*/ 14 h 14"/>
              </a:gdLst>
              <a:cxnLst>
                <a:cxn ang="0">
                  <a:pos x="T0" y="T1"/>
                </a:cxn>
                <a:cxn ang="0">
                  <a:pos x="T2" y="T3"/>
                </a:cxn>
                <a:cxn ang="0">
                  <a:pos x="T4" y="T5"/>
                </a:cxn>
                <a:cxn ang="0">
                  <a:pos x="T6" y="T7"/>
                </a:cxn>
                <a:cxn ang="0">
                  <a:pos x="T8" y="T9"/>
                </a:cxn>
              </a:cxnLst>
              <a:rect l="0" t="0" r="r" b="b"/>
              <a:pathLst>
                <a:path w="12" h="14">
                  <a:moveTo>
                    <a:pt x="7" y="14"/>
                  </a:moveTo>
                  <a:lnTo>
                    <a:pt x="0" y="0"/>
                  </a:lnTo>
                  <a:lnTo>
                    <a:pt x="5" y="0"/>
                  </a:lnTo>
                  <a:lnTo>
                    <a:pt x="12"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05"/>
            <p:cNvSpPr/>
            <p:nvPr/>
          </p:nvSpPr>
          <p:spPr bwMode="auto">
            <a:xfrm>
              <a:off x="4518026" y="4892675"/>
              <a:ext cx="26988" cy="17463"/>
            </a:xfrm>
            <a:custGeom>
              <a:gdLst>
                <a:gd name="T0" fmla="*/ 3 w 17"/>
                <a:gd name="T1" fmla="*/ 11 h 11"/>
                <a:gd name="T2" fmla="*/ 0 w 17"/>
                <a:gd name="T3" fmla="*/ 9 h 11"/>
                <a:gd name="T4" fmla="*/ 14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06"/>
            <p:cNvSpPr/>
            <p:nvPr/>
          </p:nvSpPr>
          <p:spPr bwMode="auto">
            <a:xfrm>
              <a:off x="4495801" y="4794250"/>
              <a:ext cx="44450" cy="38100"/>
            </a:xfrm>
            <a:custGeom>
              <a:gdLst>
                <a:gd name="T0" fmla="*/ 28 w 28"/>
                <a:gd name="T1" fmla="*/ 24 h 24"/>
                <a:gd name="T2" fmla="*/ 0 w 28"/>
                <a:gd name="T3" fmla="*/ 5 h 24"/>
                <a:gd name="T4" fmla="*/ 2 w 28"/>
                <a:gd name="T5" fmla="*/ 0 h 24"/>
                <a:gd name="T6" fmla="*/ 28 w 28"/>
                <a:gd name="T7" fmla="*/ 19 h 24"/>
                <a:gd name="T8" fmla="*/ 28 w 28"/>
                <a:gd name="T9" fmla="*/ 24 h 24"/>
              </a:gdLst>
              <a:cxnLst>
                <a:cxn ang="0">
                  <a:pos x="T0" y="T1"/>
                </a:cxn>
                <a:cxn ang="0">
                  <a:pos x="T2" y="T3"/>
                </a:cxn>
                <a:cxn ang="0">
                  <a:pos x="T4" y="T5"/>
                </a:cxn>
                <a:cxn ang="0">
                  <a:pos x="T6" y="T7"/>
                </a:cxn>
                <a:cxn ang="0">
                  <a:pos x="T8" y="T9"/>
                </a:cxn>
              </a:cxnLst>
              <a:rect l="0" t="0" r="r" b="b"/>
              <a:pathLst>
                <a:path w="28" h="24">
                  <a:moveTo>
                    <a:pt x="28" y="24"/>
                  </a:moveTo>
                  <a:lnTo>
                    <a:pt x="0" y="5"/>
                  </a:lnTo>
                  <a:lnTo>
                    <a:pt x="2" y="0"/>
                  </a:lnTo>
                  <a:lnTo>
                    <a:pt x="28"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08"/>
            <p:cNvSpPr/>
            <p:nvPr/>
          </p:nvSpPr>
          <p:spPr bwMode="auto">
            <a:xfrm>
              <a:off x="4495801" y="4810125"/>
              <a:ext cx="22225" cy="11113"/>
            </a:xfrm>
            <a:custGeom>
              <a:gdLst>
                <a:gd name="T0" fmla="*/ 0 w 14"/>
                <a:gd name="T1" fmla="*/ 7 h 7"/>
                <a:gd name="T2" fmla="*/ 0 w 14"/>
                <a:gd name="T3" fmla="*/ 4 h 7"/>
                <a:gd name="T4" fmla="*/ 14 w 14"/>
                <a:gd name="T5" fmla="*/ 0 h 7"/>
                <a:gd name="T6" fmla="*/ 14 w 14"/>
                <a:gd name="T7" fmla="*/ 4 h 7"/>
                <a:gd name="T8" fmla="*/ 0 w 14"/>
                <a:gd name="T9" fmla="*/ 7 h 7"/>
              </a:gdLst>
              <a:cxnLst>
                <a:cxn ang="0">
                  <a:pos x="T0" y="T1"/>
                </a:cxn>
                <a:cxn ang="0">
                  <a:pos x="T2" y="T3"/>
                </a:cxn>
                <a:cxn ang="0">
                  <a:pos x="T4" y="T5"/>
                </a:cxn>
                <a:cxn ang="0">
                  <a:pos x="T6" y="T7"/>
                </a:cxn>
                <a:cxn ang="0">
                  <a:pos x="T8" y="T9"/>
                </a:cxn>
              </a:cxnLst>
              <a:rect l="0" t="0" r="r" b="b"/>
              <a:pathLst>
                <a:path w="14" h="7">
                  <a:moveTo>
                    <a:pt x="0" y="7"/>
                  </a:moveTo>
                  <a:lnTo>
                    <a:pt x="0" y="4"/>
                  </a:lnTo>
                  <a:lnTo>
                    <a:pt x="14" y="0"/>
                  </a:lnTo>
                  <a:lnTo>
                    <a:pt x="14"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09"/>
            <p:cNvSpPr/>
            <p:nvPr/>
          </p:nvSpPr>
          <p:spPr bwMode="auto">
            <a:xfrm>
              <a:off x="4510088" y="4787900"/>
              <a:ext cx="12700" cy="25400"/>
            </a:xfrm>
            <a:custGeom>
              <a:gdLst>
                <a:gd name="T0" fmla="*/ 5 w 8"/>
                <a:gd name="T1" fmla="*/ 16 h 16"/>
                <a:gd name="T2" fmla="*/ 0 w 8"/>
                <a:gd name="T3" fmla="*/ 2 h 16"/>
                <a:gd name="T4" fmla="*/ 5 w 8"/>
                <a:gd name="T5" fmla="*/ 0 h 16"/>
                <a:gd name="T6" fmla="*/ 8 w 8"/>
                <a:gd name="T7" fmla="*/ 16 h 16"/>
                <a:gd name="T8" fmla="*/ 5 w 8"/>
                <a:gd name="T9" fmla="*/ 16 h 16"/>
              </a:gdLst>
              <a:cxnLst>
                <a:cxn ang="0">
                  <a:pos x="T0" y="T1"/>
                </a:cxn>
                <a:cxn ang="0">
                  <a:pos x="T2" y="T3"/>
                </a:cxn>
                <a:cxn ang="0">
                  <a:pos x="T4" y="T5"/>
                </a:cxn>
                <a:cxn ang="0">
                  <a:pos x="T6" y="T7"/>
                </a:cxn>
                <a:cxn ang="0">
                  <a:pos x="T8" y="T9"/>
                </a:cxn>
              </a:cxnLst>
              <a:rect l="0" t="0" r="r" b="b"/>
              <a:pathLst>
                <a:path w="8" h="16">
                  <a:moveTo>
                    <a:pt x="5" y="16"/>
                  </a:moveTo>
                  <a:lnTo>
                    <a:pt x="0" y="2"/>
                  </a:lnTo>
                  <a:lnTo>
                    <a:pt x="5" y="0"/>
                  </a:lnTo>
                  <a:lnTo>
                    <a:pt x="8" y="16"/>
                  </a:lnTo>
                  <a:lnTo>
                    <a:pt x="5"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10"/>
            <p:cNvSpPr/>
            <p:nvPr/>
          </p:nvSpPr>
          <p:spPr bwMode="auto">
            <a:xfrm>
              <a:off x="4481513" y="4851400"/>
              <a:ext cx="52388" cy="19050"/>
            </a:xfrm>
            <a:custGeom>
              <a:gdLst>
                <a:gd name="T0" fmla="*/ 2 w 33"/>
                <a:gd name="T1" fmla="*/ 12 h 12"/>
                <a:gd name="T2" fmla="*/ 0 w 33"/>
                <a:gd name="T3" fmla="*/ 7 h 12"/>
                <a:gd name="T4" fmla="*/ 33 w 33"/>
                <a:gd name="T5" fmla="*/ 0 h 12"/>
                <a:gd name="T6" fmla="*/ 33 w 33"/>
                <a:gd name="T7" fmla="*/ 4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11"/>
            <p:cNvSpPr/>
            <p:nvPr/>
          </p:nvSpPr>
          <p:spPr bwMode="auto">
            <a:xfrm>
              <a:off x="4492626" y="4857750"/>
              <a:ext cx="17463" cy="26988"/>
            </a:xfrm>
            <a:custGeom>
              <a:gdLst>
                <a:gd name="T0" fmla="*/ 4 w 11"/>
                <a:gd name="T1" fmla="*/ 17 h 17"/>
                <a:gd name="T2" fmla="*/ 0 w 11"/>
                <a:gd name="T3" fmla="*/ 15 h 17"/>
                <a:gd name="T4" fmla="*/ 9 w 11"/>
                <a:gd name="T5" fmla="*/ 0 h 17"/>
                <a:gd name="T6" fmla="*/ 11 w 11"/>
                <a:gd name="T7" fmla="*/ 3 h 17"/>
                <a:gd name="T8" fmla="*/ 4 w 11"/>
                <a:gd name="T9" fmla="*/ 17 h 17"/>
              </a:gdLst>
              <a:cxnLst>
                <a:cxn ang="0">
                  <a:pos x="T0" y="T1"/>
                </a:cxn>
                <a:cxn ang="0">
                  <a:pos x="T2" y="T3"/>
                </a:cxn>
                <a:cxn ang="0">
                  <a:pos x="T4" y="T5"/>
                </a:cxn>
                <a:cxn ang="0">
                  <a:pos x="T6" y="T7"/>
                </a:cxn>
                <a:cxn ang="0">
                  <a:pos x="T8" y="T9"/>
                </a:cxn>
              </a:cxnLst>
              <a:rect l="0" t="0" r="r" b="b"/>
              <a:pathLst>
                <a:path w="11" h="17">
                  <a:moveTo>
                    <a:pt x="4" y="17"/>
                  </a:moveTo>
                  <a:lnTo>
                    <a:pt x="0" y="15"/>
                  </a:lnTo>
                  <a:lnTo>
                    <a:pt x="9" y="0"/>
                  </a:lnTo>
                  <a:lnTo>
                    <a:pt x="11" y="3"/>
                  </a:lnTo>
                  <a:lnTo>
                    <a:pt x="4"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12"/>
            <p:cNvSpPr/>
            <p:nvPr/>
          </p:nvSpPr>
          <p:spPr bwMode="auto">
            <a:xfrm>
              <a:off x="4484688" y="4843462"/>
              <a:ext cx="25400" cy="19050"/>
            </a:xfrm>
            <a:custGeom>
              <a:gdLst>
                <a:gd name="T0" fmla="*/ 14 w 16"/>
                <a:gd name="T1" fmla="*/ 12 h 12"/>
                <a:gd name="T2" fmla="*/ 0 w 16"/>
                <a:gd name="T3" fmla="*/ 5 h 12"/>
                <a:gd name="T4" fmla="*/ 2 w 16"/>
                <a:gd name="T5" fmla="*/ 0 h 12"/>
                <a:gd name="T6" fmla="*/ 16 w 16"/>
                <a:gd name="T7" fmla="*/ 9 h 12"/>
                <a:gd name="T8" fmla="*/ 14 w 16"/>
                <a:gd name="T9" fmla="*/ 12 h 12"/>
              </a:gdLst>
              <a:cxnLst>
                <a:cxn ang="0">
                  <a:pos x="T0" y="T1"/>
                </a:cxn>
                <a:cxn ang="0">
                  <a:pos x="T2" y="T3"/>
                </a:cxn>
                <a:cxn ang="0">
                  <a:pos x="T4" y="T5"/>
                </a:cxn>
                <a:cxn ang="0">
                  <a:pos x="T6" y="T7"/>
                </a:cxn>
                <a:cxn ang="0">
                  <a:pos x="T8" y="T9"/>
                </a:cxn>
              </a:cxnLst>
              <a:rect l="0" t="0" r="r" b="b"/>
              <a:pathLst>
                <a:path w="16" h="12">
                  <a:moveTo>
                    <a:pt x="14" y="12"/>
                  </a:moveTo>
                  <a:lnTo>
                    <a:pt x="0" y="5"/>
                  </a:lnTo>
                  <a:lnTo>
                    <a:pt x="2" y="0"/>
                  </a:lnTo>
                  <a:lnTo>
                    <a:pt x="16"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13"/>
            <p:cNvSpPr/>
            <p:nvPr/>
          </p:nvSpPr>
          <p:spPr bwMode="auto">
            <a:xfrm>
              <a:off x="4575176" y="4862512"/>
              <a:ext cx="36513" cy="44450"/>
            </a:xfrm>
            <a:custGeom>
              <a:gdLst>
                <a:gd name="T0" fmla="*/ 21 w 23"/>
                <a:gd name="T1" fmla="*/ 28 h 28"/>
                <a:gd name="T2" fmla="*/ 0 w 23"/>
                <a:gd name="T3" fmla="*/ 2 h 28"/>
                <a:gd name="T4" fmla="*/ 2 w 23"/>
                <a:gd name="T5" fmla="*/ 0 h 28"/>
                <a:gd name="T6" fmla="*/ 23 w 23"/>
                <a:gd name="T7" fmla="*/ 26 h 28"/>
                <a:gd name="T8" fmla="*/ 21 w 23"/>
                <a:gd name="T9" fmla="*/ 28 h 28"/>
              </a:gdLst>
              <a:cxnLst>
                <a:cxn ang="0">
                  <a:pos x="T0" y="T1"/>
                </a:cxn>
                <a:cxn ang="0">
                  <a:pos x="T2" y="T3"/>
                </a:cxn>
                <a:cxn ang="0">
                  <a:pos x="T4" y="T5"/>
                </a:cxn>
                <a:cxn ang="0">
                  <a:pos x="T6" y="T7"/>
                </a:cxn>
                <a:cxn ang="0">
                  <a:pos x="T8" y="T9"/>
                </a:cxn>
              </a:cxnLst>
              <a:rect l="0" t="0" r="r" b="b"/>
              <a:pathLst>
                <a:path w="23" h="28">
                  <a:moveTo>
                    <a:pt x="21" y="28"/>
                  </a:moveTo>
                  <a:lnTo>
                    <a:pt x="0" y="2"/>
                  </a:lnTo>
                  <a:lnTo>
                    <a:pt x="2" y="0"/>
                  </a:lnTo>
                  <a:lnTo>
                    <a:pt x="23"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14"/>
            <p:cNvSpPr/>
            <p:nvPr/>
          </p:nvSpPr>
          <p:spPr bwMode="auto">
            <a:xfrm>
              <a:off x="4592638" y="4881562"/>
              <a:ext cx="26988" cy="6350"/>
            </a:xfrm>
            <a:custGeom>
              <a:gdLst>
                <a:gd name="T0" fmla="*/ 0 w 17"/>
                <a:gd name="T1" fmla="*/ 4 h 4"/>
                <a:gd name="T2" fmla="*/ 0 w 17"/>
                <a:gd name="T3" fmla="*/ 0 h 4"/>
                <a:gd name="T4" fmla="*/ 17 w 17"/>
                <a:gd name="T5" fmla="*/ 2 h 4"/>
                <a:gd name="T6" fmla="*/ 17 w 17"/>
                <a:gd name="T7" fmla="*/ 4 h 4"/>
                <a:gd name="T8" fmla="*/ 0 w 17"/>
                <a:gd name="T9" fmla="*/ 4 h 4"/>
              </a:gd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15"/>
            <p:cNvSpPr/>
            <p:nvPr/>
          </p:nvSpPr>
          <p:spPr bwMode="auto">
            <a:xfrm>
              <a:off x="4586288" y="4884737"/>
              <a:ext cx="11113" cy="25400"/>
            </a:xfrm>
            <a:custGeom>
              <a:gdLst>
                <a:gd name="T0" fmla="*/ 0 w 7"/>
                <a:gd name="T1" fmla="*/ 16 h 16"/>
                <a:gd name="T2" fmla="*/ 2 w 7"/>
                <a:gd name="T3" fmla="*/ 0 h 16"/>
                <a:gd name="T4" fmla="*/ 7 w 7"/>
                <a:gd name="T5" fmla="*/ 0 h 16"/>
                <a:gd name="T6" fmla="*/ 4 w 7"/>
                <a:gd name="T7" fmla="*/ 16 h 16"/>
                <a:gd name="T8" fmla="*/ 0 w 7"/>
                <a:gd name="T9" fmla="*/ 16 h 16"/>
              </a:gdLst>
              <a:cxnLst>
                <a:cxn ang="0">
                  <a:pos x="T0" y="T1"/>
                </a:cxn>
                <a:cxn ang="0">
                  <a:pos x="T2" y="T3"/>
                </a:cxn>
                <a:cxn ang="0">
                  <a:pos x="T4" y="T5"/>
                </a:cxn>
                <a:cxn ang="0">
                  <a:pos x="T6" y="T7"/>
                </a:cxn>
                <a:cxn ang="0">
                  <a:pos x="T8" y="T9"/>
                </a:cxn>
              </a:cxnLst>
              <a:rect l="0" t="0" r="r" b="b"/>
              <a:pathLst>
                <a:path w="7" h="16">
                  <a:moveTo>
                    <a:pt x="0" y="16"/>
                  </a:moveTo>
                  <a:lnTo>
                    <a:pt x="2" y="0"/>
                  </a:lnTo>
                  <a:lnTo>
                    <a:pt x="7" y="0"/>
                  </a:lnTo>
                  <a:lnTo>
                    <a:pt x="4"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Rectangle 616"/>
            <p:cNvSpPr>
              <a:spLocks noChangeArrowheads="1"/>
            </p:cNvSpPr>
            <p:nvPr/>
          </p:nvSpPr>
          <p:spPr bwMode="auto">
            <a:xfrm>
              <a:off x="4586288" y="4835525"/>
              <a:ext cx="52388"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17"/>
            <p:cNvSpPr/>
            <p:nvPr/>
          </p:nvSpPr>
          <p:spPr bwMode="auto">
            <a:xfrm>
              <a:off x="4608513" y="4816475"/>
              <a:ext cx="22225" cy="23813"/>
            </a:xfrm>
            <a:custGeom>
              <a:gdLst>
                <a:gd name="T0" fmla="*/ 2 w 14"/>
                <a:gd name="T1" fmla="*/ 15 h 15"/>
                <a:gd name="T2" fmla="*/ 0 w 14"/>
                <a:gd name="T3" fmla="*/ 12 h 15"/>
                <a:gd name="T4" fmla="*/ 9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9"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18"/>
            <p:cNvSpPr/>
            <p:nvPr/>
          </p:nvSpPr>
          <p:spPr bwMode="auto">
            <a:xfrm>
              <a:off x="4608513" y="4835525"/>
              <a:ext cx="22225" cy="22225"/>
            </a:xfrm>
            <a:custGeom>
              <a:gdLst>
                <a:gd name="T0" fmla="*/ 12 w 14"/>
                <a:gd name="T1" fmla="*/ 14 h 14"/>
                <a:gd name="T2" fmla="*/ 0 w 14"/>
                <a:gd name="T3" fmla="*/ 5 h 14"/>
                <a:gd name="T4" fmla="*/ 2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2"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19"/>
            <p:cNvSpPr>
              <a:spLocks noEditPoints="1"/>
            </p:cNvSpPr>
            <p:nvPr/>
          </p:nvSpPr>
          <p:spPr bwMode="auto">
            <a:xfrm>
              <a:off x="4503738" y="4791075"/>
              <a:ext cx="112713" cy="112713"/>
            </a:xfrm>
            <a:custGeom>
              <a:gdLst>
                <a:gd name="T0" fmla="*/ 42 w 71"/>
                <a:gd name="T1" fmla="*/ 71 h 71"/>
                <a:gd name="T2" fmla="*/ 30 w 71"/>
                <a:gd name="T3" fmla="*/ 52 h 71"/>
                <a:gd name="T4" fmla="*/ 9 w 71"/>
                <a:gd name="T5" fmla="*/ 61 h 71"/>
                <a:gd name="T6" fmla="*/ 16 w 71"/>
                <a:gd name="T7" fmla="*/ 40 h 71"/>
                <a:gd name="T8" fmla="*/ 0 w 71"/>
                <a:gd name="T9" fmla="*/ 26 h 71"/>
                <a:gd name="T10" fmla="*/ 21 w 71"/>
                <a:gd name="T11" fmla="*/ 21 h 71"/>
                <a:gd name="T12" fmla="*/ 26 w 71"/>
                <a:gd name="T13" fmla="*/ 0 h 71"/>
                <a:gd name="T14" fmla="*/ 40 w 71"/>
                <a:gd name="T15" fmla="*/ 16 h 71"/>
                <a:gd name="T16" fmla="*/ 61 w 71"/>
                <a:gd name="T17" fmla="*/ 9 h 71"/>
                <a:gd name="T18" fmla="*/ 52 w 71"/>
                <a:gd name="T19" fmla="*/ 31 h 71"/>
                <a:gd name="T20" fmla="*/ 71 w 71"/>
                <a:gd name="T21" fmla="*/ 45 h 71"/>
                <a:gd name="T22" fmla="*/ 47 w 71"/>
                <a:gd name="T23" fmla="*/ 47 h 71"/>
                <a:gd name="T24" fmla="*/ 42 w 71"/>
                <a:gd name="T25" fmla="*/ 71 h 71"/>
                <a:gd name="T26" fmla="*/ 30 w 71"/>
                <a:gd name="T27" fmla="*/ 47 h 71"/>
                <a:gd name="T28" fmla="*/ 30 w 71"/>
                <a:gd name="T29" fmla="*/ 47 h 71"/>
                <a:gd name="T30" fmla="*/ 40 w 71"/>
                <a:gd name="T31" fmla="*/ 61 h 71"/>
                <a:gd name="T32" fmla="*/ 45 w 71"/>
                <a:gd name="T33" fmla="*/ 45 h 71"/>
                <a:gd name="T34" fmla="*/ 61 w 71"/>
                <a:gd name="T35" fmla="*/ 42 h 71"/>
                <a:gd name="T36" fmla="*/ 47 w 71"/>
                <a:gd name="T37" fmla="*/ 33 h 71"/>
                <a:gd name="T38" fmla="*/ 54 w 71"/>
                <a:gd name="T39" fmla="*/ 16 h 71"/>
                <a:gd name="T40" fmla="*/ 38 w 71"/>
                <a:gd name="T41" fmla="*/ 21 h 71"/>
                <a:gd name="T42" fmla="*/ 28 w 71"/>
                <a:gd name="T43" fmla="*/ 9 h 71"/>
                <a:gd name="T44" fmla="*/ 26 w 71"/>
                <a:gd name="T45" fmla="*/ 26 h 71"/>
                <a:gd name="T46" fmla="*/ 9 w 71"/>
                <a:gd name="T47" fmla="*/ 28 h 71"/>
                <a:gd name="T48" fmla="*/ 21 w 71"/>
                <a:gd name="T49" fmla="*/ 38 h 71"/>
                <a:gd name="T50" fmla="*/ 16 w 71"/>
                <a:gd name="T51" fmla="*/ 54 h 71"/>
                <a:gd name="T52" fmla="*/ 30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2" y="71"/>
                  </a:moveTo>
                  <a:lnTo>
                    <a:pt x="30" y="52"/>
                  </a:lnTo>
                  <a:lnTo>
                    <a:pt x="9" y="61"/>
                  </a:lnTo>
                  <a:lnTo>
                    <a:pt x="16" y="40"/>
                  </a:lnTo>
                  <a:lnTo>
                    <a:pt x="0" y="26"/>
                  </a:lnTo>
                  <a:lnTo>
                    <a:pt x="21" y="21"/>
                  </a:lnTo>
                  <a:lnTo>
                    <a:pt x="26" y="0"/>
                  </a:lnTo>
                  <a:lnTo>
                    <a:pt x="40" y="16"/>
                  </a:lnTo>
                  <a:lnTo>
                    <a:pt x="61" y="9"/>
                  </a:lnTo>
                  <a:lnTo>
                    <a:pt x="52" y="31"/>
                  </a:lnTo>
                  <a:lnTo>
                    <a:pt x="71" y="45"/>
                  </a:lnTo>
                  <a:lnTo>
                    <a:pt x="47" y="47"/>
                  </a:lnTo>
                  <a:lnTo>
                    <a:pt x="42" y="71"/>
                  </a:lnTo>
                  <a:close/>
                  <a:moveTo>
                    <a:pt x="30" y="47"/>
                  </a:moveTo>
                  <a:lnTo>
                    <a:pt x="30" y="47"/>
                  </a:lnTo>
                  <a:lnTo>
                    <a:pt x="40" y="61"/>
                  </a:lnTo>
                  <a:lnTo>
                    <a:pt x="45" y="45"/>
                  </a:lnTo>
                  <a:lnTo>
                    <a:pt x="61" y="42"/>
                  </a:lnTo>
                  <a:lnTo>
                    <a:pt x="47" y="33"/>
                  </a:lnTo>
                  <a:lnTo>
                    <a:pt x="54" y="16"/>
                  </a:lnTo>
                  <a:lnTo>
                    <a:pt x="38" y="21"/>
                  </a:lnTo>
                  <a:lnTo>
                    <a:pt x="28" y="9"/>
                  </a:lnTo>
                  <a:lnTo>
                    <a:pt x="26" y="26"/>
                  </a:lnTo>
                  <a:lnTo>
                    <a:pt x="9" y="28"/>
                  </a:lnTo>
                  <a:lnTo>
                    <a:pt x="21" y="38"/>
                  </a:lnTo>
                  <a:lnTo>
                    <a:pt x="16" y="54"/>
                  </a:lnTo>
                  <a:lnTo>
                    <a:pt x="30"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20"/>
            <p:cNvSpPr>
              <a:spLocks noEditPoints="1"/>
            </p:cNvSpPr>
            <p:nvPr/>
          </p:nvSpPr>
          <p:spPr bwMode="auto">
            <a:xfrm>
              <a:off x="4529138" y="4816475"/>
              <a:ext cx="60325" cy="60325"/>
            </a:xfrm>
            <a:custGeom>
              <a:gdLst>
                <a:gd name="T0" fmla="*/ 24 w 38"/>
                <a:gd name="T1" fmla="*/ 38 h 38"/>
                <a:gd name="T2" fmla="*/ 17 w 38"/>
                <a:gd name="T3" fmla="*/ 29 h 38"/>
                <a:gd name="T4" fmla="*/ 5 w 38"/>
                <a:gd name="T5" fmla="*/ 34 h 38"/>
                <a:gd name="T6" fmla="*/ 10 w 38"/>
                <a:gd name="T7" fmla="*/ 22 h 38"/>
                <a:gd name="T8" fmla="*/ 0 w 38"/>
                <a:gd name="T9" fmla="*/ 15 h 38"/>
                <a:gd name="T10" fmla="*/ 12 w 38"/>
                <a:gd name="T11" fmla="*/ 12 h 38"/>
                <a:gd name="T12" fmla="*/ 14 w 38"/>
                <a:gd name="T13" fmla="*/ 0 h 38"/>
                <a:gd name="T14" fmla="*/ 22 w 38"/>
                <a:gd name="T15" fmla="*/ 10 h 38"/>
                <a:gd name="T16" fmla="*/ 33 w 38"/>
                <a:gd name="T17" fmla="*/ 5 h 38"/>
                <a:gd name="T18" fmla="*/ 29 w 38"/>
                <a:gd name="T19" fmla="*/ 17 h 38"/>
                <a:gd name="T20" fmla="*/ 38 w 38"/>
                <a:gd name="T21" fmla="*/ 24 h 38"/>
                <a:gd name="T22" fmla="*/ 26 w 38"/>
                <a:gd name="T23" fmla="*/ 26 h 38"/>
                <a:gd name="T24" fmla="*/ 24 w 38"/>
                <a:gd name="T25" fmla="*/ 38 h 38"/>
                <a:gd name="T26" fmla="*/ 17 w 38"/>
                <a:gd name="T27" fmla="*/ 24 h 38"/>
                <a:gd name="T28" fmla="*/ 17 w 38"/>
                <a:gd name="T29" fmla="*/ 24 h 38"/>
                <a:gd name="T30" fmla="*/ 22 w 38"/>
                <a:gd name="T31" fmla="*/ 29 h 38"/>
                <a:gd name="T32" fmla="*/ 22 w 38"/>
                <a:gd name="T33" fmla="*/ 22 h 38"/>
                <a:gd name="T34" fmla="*/ 29 w 38"/>
                <a:gd name="T35" fmla="*/ 22 h 38"/>
                <a:gd name="T36" fmla="*/ 24 w 38"/>
                <a:gd name="T37" fmla="*/ 17 h 38"/>
                <a:gd name="T38" fmla="*/ 26 w 38"/>
                <a:gd name="T39" fmla="*/ 12 h 38"/>
                <a:gd name="T40" fmla="*/ 19 w 38"/>
                <a:gd name="T41" fmla="*/ 15 h 38"/>
                <a:gd name="T42" fmla="*/ 17 w 38"/>
                <a:gd name="T43" fmla="*/ 10 h 38"/>
                <a:gd name="T44" fmla="*/ 14 w 38"/>
                <a:gd name="T45" fmla="*/ 15 h 38"/>
                <a:gd name="T46" fmla="*/ 10 w 38"/>
                <a:gd name="T47" fmla="*/ 17 h 38"/>
                <a:gd name="T48" fmla="*/ 14 w 38"/>
                <a:gd name="T49" fmla="*/ 19 h 38"/>
                <a:gd name="T50" fmla="*/ 12 w 38"/>
                <a:gd name="T51" fmla="*/ 26 h 38"/>
                <a:gd name="T52" fmla="*/ 17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10" y="22"/>
                  </a:lnTo>
                  <a:lnTo>
                    <a:pt x="0" y="15"/>
                  </a:lnTo>
                  <a:lnTo>
                    <a:pt x="12" y="12"/>
                  </a:lnTo>
                  <a:lnTo>
                    <a:pt x="14" y="0"/>
                  </a:lnTo>
                  <a:lnTo>
                    <a:pt x="22" y="10"/>
                  </a:lnTo>
                  <a:lnTo>
                    <a:pt x="33" y="5"/>
                  </a:lnTo>
                  <a:lnTo>
                    <a:pt x="29" y="17"/>
                  </a:lnTo>
                  <a:lnTo>
                    <a:pt x="38" y="24"/>
                  </a:lnTo>
                  <a:lnTo>
                    <a:pt x="26" y="26"/>
                  </a:lnTo>
                  <a:lnTo>
                    <a:pt x="24" y="38"/>
                  </a:lnTo>
                  <a:close/>
                  <a:moveTo>
                    <a:pt x="17" y="24"/>
                  </a:moveTo>
                  <a:lnTo>
                    <a:pt x="17" y="24"/>
                  </a:lnTo>
                  <a:lnTo>
                    <a:pt x="22" y="29"/>
                  </a:lnTo>
                  <a:lnTo>
                    <a:pt x="22" y="22"/>
                  </a:lnTo>
                  <a:lnTo>
                    <a:pt x="29" y="22"/>
                  </a:lnTo>
                  <a:lnTo>
                    <a:pt x="24" y="17"/>
                  </a:lnTo>
                  <a:lnTo>
                    <a:pt x="26" y="12"/>
                  </a:lnTo>
                  <a:lnTo>
                    <a:pt x="19" y="15"/>
                  </a:lnTo>
                  <a:lnTo>
                    <a:pt x="17" y="10"/>
                  </a:lnTo>
                  <a:lnTo>
                    <a:pt x="14" y="15"/>
                  </a:lnTo>
                  <a:lnTo>
                    <a:pt x="10" y="17"/>
                  </a:lnTo>
                  <a:lnTo>
                    <a:pt x="14" y="19"/>
                  </a:lnTo>
                  <a:lnTo>
                    <a:pt x="12" y="26"/>
                  </a:lnTo>
                  <a:lnTo>
                    <a:pt x="17"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21"/>
            <p:cNvSpPr>
              <a:spLocks noEditPoints="1"/>
            </p:cNvSpPr>
            <p:nvPr/>
          </p:nvSpPr>
          <p:spPr bwMode="auto">
            <a:xfrm>
              <a:off x="4506913" y="48768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2 w 5"/>
                <a:gd name="T11" fmla="*/ 2 h 6"/>
                <a:gd name="T12" fmla="*/ 2 w 5"/>
                <a:gd name="T13" fmla="*/ 2 h 6"/>
                <a:gd name="T14" fmla="*/ 2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5" y="4"/>
                  </a:cubicBezTo>
                  <a:cubicBezTo>
                    <a:pt x="4" y="5"/>
                    <a:pt x="3" y="6"/>
                    <a:pt x="2" y="5"/>
                  </a:cubicBezTo>
                  <a:close/>
                  <a:moveTo>
                    <a:pt x="2" y="2"/>
                  </a:moveTo>
                  <a:cubicBezTo>
                    <a:pt x="2" y="2"/>
                    <a:pt x="2" y="2"/>
                    <a:pt x="2" y="2"/>
                  </a:cubicBezTo>
                  <a:cubicBezTo>
                    <a:pt x="2" y="2"/>
                    <a:pt x="2" y="2"/>
                    <a:pt x="2" y="3"/>
                  </a:cubicBezTo>
                  <a:cubicBezTo>
                    <a:pt x="2"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22"/>
            <p:cNvSpPr>
              <a:spLocks noEditPoints="1"/>
            </p:cNvSpPr>
            <p:nvPr/>
          </p:nvSpPr>
          <p:spPr bwMode="auto">
            <a:xfrm>
              <a:off x="4592638" y="4794250"/>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2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4" y="1"/>
                    <a:pt x="5" y="2"/>
                    <a:pt x="5" y="3"/>
                  </a:cubicBezTo>
                  <a:cubicBezTo>
                    <a:pt x="4" y="5"/>
                    <a:pt x="3" y="5"/>
                    <a:pt x="2" y="5"/>
                  </a:cubicBezTo>
                  <a:close/>
                  <a:moveTo>
                    <a:pt x="3" y="2"/>
                  </a:moveTo>
                  <a:cubicBezTo>
                    <a:pt x="3" y="2"/>
                    <a:pt x="3" y="2"/>
                    <a:pt x="3" y="2"/>
                  </a:cubicBezTo>
                  <a:cubicBezTo>
                    <a:pt x="2" y="2"/>
                    <a:pt x="2" y="2"/>
                    <a:pt x="2" y="2"/>
                  </a:cubicBezTo>
                  <a:cubicBezTo>
                    <a:pt x="2" y="3"/>
                    <a:pt x="2" y="3"/>
                    <a:pt x="2" y="3"/>
                  </a:cubicBezTo>
                  <a:cubicBezTo>
                    <a:pt x="3" y="3"/>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623"/>
            <p:cNvSpPr>
              <a:spLocks noEditPoints="1"/>
            </p:cNvSpPr>
            <p:nvPr/>
          </p:nvSpPr>
          <p:spPr bwMode="auto">
            <a:xfrm>
              <a:off x="4533901" y="4775200"/>
              <a:ext cx="17463" cy="23813"/>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5" y="1"/>
                    <a:pt x="5" y="3"/>
                    <a:pt x="5" y="4"/>
                  </a:cubicBezTo>
                  <a:cubicBezTo>
                    <a:pt x="5" y="5"/>
                    <a:pt x="3" y="6"/>
                    <a:pt x="2" y="5"/>
                  </a:cubicBezTo>
                  <a:close/>
                  <a:moveTo>
                    <a:pt x="3" y="2"/>
                  </a:moveTo>
                  <a:cubicBezTo>
                    <a:pt x="3" y="2"/>
                    <a:pt x="3" y="2"/>
                    <a:pt x="3" y="2"/>
                  </a:cubicBezTo>
                  <a:cubicBezTo>
                    <a:pt x="3"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624"/>
            <p:cNvSpPr>
              <a:spLocks noEditPoints="1"/>
            </p:cNvSpPr>
            <p:nvPr/>
          </p:nvSpPr>
          <p:spPr bwMode="auto">
            <a:xfrm>
              <a:off x="4492626" y="4821237"/>
              <a:ext cx="17463" cy="19050"/>
            </a:xfrm>
            <a:custGeom>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3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4" y="3"/>
                  </a:cubicBezTo>
                  <a:cubicBezTo>
                    <a:pt x="4" y="5"/>
                    <a:pt x="3" y="5"/>
                    <a:pt x="2" y="5"/>
                  </a:cubicBezTo>
                  <a:close/>
                  <a:moveTo>
                    <a:pt x="2" y="2"/>
                  </a:moveTo>
                  <a:cubicBezTo>
                    <a:pt x="2" y="2"/>
                    <a:pt x="2" y="2"/>
                    <a:pt x="2" y="2"/>
                  </a:cubicBezTo>
                  <a:cubicBezTo>
                    <a:pt x="2" y="2"/>
                    <a:pt x="2" y="2"/>
                    <a:pt x="2" y="3"/>
                  </a:cubicBezTo>
                  <a:cubicBezTo>
                    <a:pt x="1" y="3"/>
                    <a:pt x="2" y="3"/>
                    <a:pt x="2" y="3"/>
                  </a:cubicBezTo>
                  <a:cubicBezTo>
                    <a:pt x="2" y="4"/>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625"/>
            <p:cNvSpPr>
              <a:spLocks noEditPoints="1"/>
            </p:cNvSpPr>
            <p:nvPr/>
          </p:nvSpPr>
          <p:spPr bwMode="auto">
            <a:xfrm>
              <a:off x="4605338" y="4854575"/>
              <a:ext cx="22225" cy="19050"/>
            </a:xfrm>
            <a:custGeom>
              <a:gdLst>
                <a:gd name="T0" fmla="*/ 2 w 6"/>
                <a:gd name="T1" fmla="*/ 4 h 5"/>
                <a:gd name="T2" fmla="*/ 1 w 6"/>
                <a:gd name="T3" fmla="*/ 2 h 5"/>
                <a:gd name="T4" fmla="*/ 4 w 6"/>
                <a:gd name="T5" fmla="*/ 0 h 5"/>
                <a:gd name="T6" fmla="*/ 5 w 6"/>
                <a:gd name="T7" fmla="*/ 3 h 5"/>
                <a:gd name="T8" fmla="*/ 2 w 6"/>
                <a:gd name="T9" fmla="*/ 4 h 5"/>
                <a:gd name="T10" fmla="*/ 3 w 6"/>
                <a:gd name="T11" fmla="*/ 2 h 5"/>
                <a:gd name="T12" fmla="*/ 3 w 6"/>
                <a:gd name="T13" fmla="*/ 2 h 5"/>
                <a:gd name="T14" fmla="*/ 2 w 6"/>
                <a:gd name="T15" fmla="*/ 2 h 5"/>
                <a:gd name="T16" fmla="*/ 3 w 6"/>
                <a:gd name="T17" fmla="*/ 3 h 5"/>
                <a:gd name="T18" fmla="*/ 4 w 6"/>
                <a:gd name="T19" fmla="*/ 2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4"/>
                  </a:moveTo>
                  <a:cubicBezTo>
                    <a:pt x="1" y="4"/>
                    <a:pt x="0" y="3"/>
                    <a:pt x="1" y="2"/>
                  </a:cubicBezTo>
                  <a:cubicBezTo>
                    <a:pt x="1" y="0"/>
                    <a:pt x="2" y="0"/>
                    <a:pt x="4" y="0"/>
                  </a:cubicBezTo>
                  <a:cubicBezTo>
                    <a:pt x="5" y="0"/>
                    <a:pt x="6" y="2"/>
                    <a:pt x="5" y="3"/>
                  </a:cubicBezTo>
                  <a:cubicBezTo>
                    <a:pt x="5" y="4"/>
                    <a:pt x="4" y="5"/>
                    <a:pt x="2" y="4"/>
                  </a:cubicBezTo>
                  <a:close/>
                  <a:moveTo>
                    <a:pt x="3" y="2"/>
                  </a:moveTo>
                  <a:cubicBezTo>
                    <a:pt x="3" y="2"/>
                    <a:pt x="3" y="2"/>
                    <a:pt x="3" y="2"/>
                  </a:cubicBezTo>
                  <a:cubicBezTo>
                    <a:pt x="3" y="1"/>
                    <a:pt x="2" y="2"/>
                    <a:pt x="2" y="2"/>
                  </a:cubicBezTo>
                  <a:cubicBezTo>
                    <a:pt x="2" y="2"/>
                    <a:pt x="2" y="3"/>
                    <a:pt x="3" y="3"/>
                  </a:cubicBezTo>
                  <a:cubicBezTo>
                    <a:pt x="3" y="3"/>
                    <a:pt x="4" y="3"/>
                    <a:pt x="4" y="2"/>
                  </a:cubicBezTo>
                  <a:cubicBezTo>
                    <a:pt x="4" y="2"/>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626"/>
            <p:cNvSpPr/>
            <p:nvPr/>
          </p:nvSpPr>
          <p:spPr bwMode="auto">
            <a:xfrm>
              <a:off x="4848226" y="4768850"/>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627"/>
            <p:cNvSpPr/>
            <p:nvPr/>
          </p:nvSpPr>
          <p:spPr bwMode="auto">
            <a:xfrm>
              <a:off x="4845051" y="4772025"/>
              <a:ext cx="19050" cy="26988"/>
            </a:xfrm>
            <a:custGeom>
              <a:gdLst>
                <a:gd name="T0" fmla="*/ 7 w 12"/>
                <a:gd name="T1" fmla="*/ 17 h 17"/>
                <a:gd name="T2" fmla="*/ 0 w 12"/>
                <a:gd name="T3" fmla="*/ 2 h 17"/>
                <a:gd name="T4" fmla="*/ 5 w 12"/>
                <a:gd name="T5" fmla="*/ 0 h 17"/>
                <a:gd name="T6" fmla="*/ 12 w 12"/>
                <a:gd name="T7" fmla="*/ 14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2"/>
                  </a:lnTo>
                  <a:lnTo>
                    <a:pt x="5" y="0"/>
                  </a:lnTo>
                  <a:lnTo>
                    <a:pt x="12" y="14"/>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628"/>
            <p:cNvSpPr/>
            <p:nvPr/>
          </p:nvSpPr>
          <p:spPr bwMode="auto">
            <a:xfrm>
              <a:off x="4859338" y="4779962"/>
              <a:ext cx="26988" cy="19050"/>
            </a:xfrm>
            <a:custGeom>
              <a:gdLst>
                <a:gd name="T0" fmla="*/ 3 w 17"/>
                <a:gd name="T1" fmla="*/ 12 h 12"/>
                <a:gd name="T2" fmla="*/ 0 w 17"/>
                <a:gd name="T3" fmla="*/ 9 h 12"/>
                <a:gd name="T4" fmla="*/ 15 w 17"/>
                <a:gd name="T5" fmla="*/ 0 h 12"/>
                <a:gd name="T6" fmla="*/ 17 w 17"/>
                <a:gd name="T7" fmla="*/ 5 h 12"/>
                <a:gd name="T8" fmla="*/ 3 w 17"/>
                <a:gd name="T9" fmla="*/ 12 h 12"/>
              </a:gdLst>
              <a:cxnLst>
                <a:cxn ang="0">
                  <a:pos x="T0" y="T1"/>
                </a:cxn>
                <a:cxn ang="0">
                  <a:pos x="T2" y="T3"/>
                </a:cxn>
                <a:cxn ang="0">
                  <a:pos x="T4" y="T5"/>
                </a:cxn>
                <a:cxn ang="0">
                  <a:pos x="T6" y="T7"/>
                </a:cxn>
                <a:cxn ang="0">
                  <a:pos x="T8" y="T9"/>
                </a:cxn>
              </a:cxnLst>
              <a:rect l="0" t="0" r="r" b="b"/>
              <a:pathLst>
                <a:path w="17" h="12">
                  <a:moveTo>
                    <a:pt x="3" y="12"/>
                  </a:moveTo>
                  <a:lnTo>
                    <a:pt x="0" y="9"/>
                  </a:lnTo>
                  <a:lnTo>
                    <a:pt x="15" y="0"/>
                  </a:lnTo>
                  <a:lnTo>
                    <a:pt x="17" y="5"/>
                  </a:lnTo>
                  <a:lnTo>
                    <a:pt x="3"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629"/>
            <p:cNvSpPr/>
            <p:nvPr/>
          </p:nvSpPr>
          <p:spPr bwMode="auto">
            <a:xfrm>
              <a:off x="4822826" y="4870450"/>
              <a:ext cx="19050" cy="52388"/>
            </a:xfrm>
            <a:custGeom>
              <a:gdLst>
                <a:gd name="T0" fmla="*/ 2 w 12"/>
                <a:gd name="T1" fmla="*/ 33 h 33"/>
                <a:gd name="T2" fmla="*/ 0 w 12"/>
                <a:gd name="T3" fmla="*/ 33 h 33"/>
                <a:gd name="T4" fmla="*/ 7 w 12"/>
                <a:gd name="T5" fmla="*/ 0 h 33"/>
                <a:gd name="T6" fmla="*/ 12 w 12"/>
                <a:gd name="T7" fmla="*/ 2 h 33"/>
                <a:gd name="T8" fmla="*/ 2 w 12"/>
                <a:gd name="T9" fmla="*/ 33 h 33"/>
              </a:gdLst>
              <a:cxnLst>
                <a:cxn ang="0">
                  <a:pos x="T0" y="T1"/>
                </a:cxn>
                <a:cxn ang="0">
                  <a:pos x="T2" y="T3"/>
                </a:cxn>
                <a:cxn ang="0">
                  <a:pos x="T4" y="T5"/>
                </a:cxn>
                <a:cxn ang="0">
                  <a:pos x="T6" y="T7"/>
                </a:cxn>
                <a:cxn ang="0">
                  <a:pos x="T8" y="T9"/>
                </a:cxn>
              </a:cxnLst>
              <a:rect l="0" t="0" r="r" b="b"/>
              <a:pathLst>
                <a:path w="12" h="33">
                  <a:moveTo>
                    <a:pt x="2" y="33"/>
                  </a:moveTo>
                  <a:lnTo>
                    <a:pt x="0" y="33"/>
                  </a:lnTo>
                  <a:lnTo>
                    <a:pt x="7"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630"/>
            <p:cNvSpPr/>
            <p:nvPr/>
          </p:nvSpPr>
          <p:spPr bwMode="auto">
            <a:xfrm>
              <a:off x="4829176" y="4895850"/>
              <a:ext cx="15875" cy="22225"/>
            </a:xfrm>
            <a:custGeom>
              <a:gdLst>
                <a:gd name="T0" fmla="*/ 8 w 10"/>
                <a:gd name="T1" fmla="*/ 14 h 14"/>
                <a:gd name="T2" fmla="*/ 0 w 10"/>
                <a:gd name="T3" fmla="*/ 0 h 14"/>
                <a:gd name="T4" fmla="*/ 3 w 10"/>
                <a:gd name="T5" fmla="*/ 0 h 14"/>
                <a:gd name="T6" fmla="*/ 10 w 10"/>
                <a:gd name="T7" fmla="*/ 14 h 14"/>
                <a:gd name="T8" fmla="*/ 8 w 10"/>
                <a:gd name="T9" fmla="*/ 14 h 14"/>
              </a:gdLst>
              <a:cxnLst>
                <a:cxn ang="0">
                  <a:pos x="T0" y="T1"/>
                </a:cxn>
                <a:cxn ang="0">
                  <a:pos x="T2" y="T3"/>
                </a:cxn>
                <a:cxn ang="0">
                  <a:pos x="T4" y="T5"/>
                </a:cxn>
                <a:cxn ang="0">
                  <a:pos x="T6" y="T7"/>
                </a:cxn>
                <a:cxn ang="0">
                  <a:pos x="T8" y="T9"/>
                </a:cxn>
              </a:cxnLst>
              <a:rect l="0" t="0" r="r" b="b"/>
              <a:pathLst>
                <a:path w="10" h="14">
                  <a:moveTo>
                    <a:pt x="8" y="14"/>
                  </a:moveTo>
                  <a:lnTo>
                    <a:pt x="0" y="0"/>
                  </a:lnTo>
                  <a:lnTo>
                    <a:pt x="3" y="0"/>
                  </a:lnTo>
                  <a:lnTo>
                    <a:pt x="10" y="14"/>
                  </a:lnTo>
                  <a:lnTo>
                    <a:pt x="8"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631"/>
            <p:cNvSpPr/>
            <p:nvPr/>
          </p:nvSpPr>
          <p:spPr bwMode="auto">
            <a:xfrm>
              <a:off x="4806951" y="4892675"/>
              <a:ext cx="26988" cy="17463"/>
            </a:xfrm>
            <a:custGeom>
              <a:gdLst>
                <a:gd name="T0" fmla="*/ 3 w 17"/>
                <a:gd name="T1" fmla="*/ 11 h 11"/>
                <a:gd name="T2" fmla="*/ 0 w 17"/>
                <a:gd name="T3" fmla="*/ 9 h 11"/>
                <a:gd name="T4" fmla="*/ 14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4"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632"/>
            <p:cNvSpPr/>
            <p:nvPr/>
          </p:nvSpPr>
          <p:spPr bwMode="auto">
            <a:xfrm>
              <a:off x="4781551" y="4794250"/>
              <a:ext cx="47625" cy="38100"/>
            </a:xfrm>
            <a:custGeom>
              <a:gdLst>
                <a:gd name="T0" fmla="*/ 28 w 30"/>
                <a:gd name="T1" fmla="*/ 24 h 24"/>
                <a:gd name="T2" fmla="*/ 0 w 30"/>
                <a:gd name="T3" fmla="*/ 5 h 24"/>
                <a:gd name="T4" fmla="*/ 2 w 30"/>
                <a:gd name="T5" fmla="*/ 0 h 24"/>
                <a:gd name="T6" fmla="*/ 30 w 30"/>
                <a:gd name="T7" fmla="*/ 19 h 24"/>
                <a:gd name="T8" fmla="*/ 28 w 30"/>
                <a:gd name="T9" fmla="*/ 24 h 24"/>
              </a:gdLst>
              <a:cxnLst>
                <a:cxn ang="0">
                  <a:pos x="T0" y="T1"/>
                </a:cxn>
                <a:cxn ang="0">
                  <a:pos x="T2" y="T3"/>
                </a:cxn>
                <a:cxn ang="0">
                  <a:pos x="T4" y="T5"/>
                </a:cxn>
                <a:cxn ang="0">
                  <a:pos x="T6" y="T7"/>
                </a:cxn>
                <a:cxn ang="0">
                  <a:pos x="T8" y="T9"/>
                </a:cxn>
              </a:cxnLst>
              <a:rect l="0" t="0" r="r" b="b"/>
              <a:pathLst>
                <a:path w="30" h="24">
                  <a:moveTo>
                    <a:pt x="28" y="24"/>
                  </a:moveTo>
                  <a:lnTo>
                    <a:pt x="0" y="5"/>
                  </a:lnTo>
                  <a:lnTo>
                    <a:pt x="2" y="0"/>
                  </a:lnTo>
                  <a:lnTo>
                    <a:pt x="30" y="19"/>
                  </a:lnTo>
                  <a:lnTo>
                    <a:pt x="28"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633"/>
            <p:cNvSpPr/>
            <p:nvPr/>
          </p:nvSpPr>
          <p:spPr bwMode="auto">
            <a:xfrm>
              <a:off x="4781551" y="4810125"/>
              <a:ext cx="25400" cy="11113"/>
            </a:xfrm>
            <a:custGeom>
              <a:gdLst>
                <a:gd name="T0" fmla="*/ 0 w 16"/>
                <a:gd name="T1" fmla="*/ 7 h 7"/>
                <a:gd name="T2" fmla="*/ 0 w 16"/>
                <a:gd name="T3" fmla="*/ 4 h 7"/>
                <a:gd name="T4" fmla="*/ 16 w 16"/>
                <a:gd name="T5" fmla="*/ 0 h 7"/>
                <a:gd name="T6" fmla="*/ 16 w 16"/>
                <a:gd name="T7" fmla="*/ 4 h 7"/>
                <a:gd name="T8" fmla="*/ 0 w 16"/>
                <a:gd name="T9" fmla="*/ 7 h 7"/>
              </a:gdLst>
              <a:cxnLst>
                <a:cxn ang="0">
                  <a:pos x="T0" y="T1"/>
                </a:cxn>
                <a:cxn ang="0">
                  <a:pos x="T2" y="T3"/>
                </a:cxn>
                <a:cxn ang="0">
                  <a:pos x="T4" y="T5"/>
                </a:cxn>
                <a:cxn ang="0">
                  <a:pos x="T6" y="T7"/>
                </a:cxn>
                <a:cxn ang="0">
                  <a:pos x="T8" y="T9"/>
                </a:cxn>
              </a:cxnLst>
              <a:rect l="0" t="0" r="r" b="b"/>
              <a:pathLst>
                <a:path w="16" h="7">
                  <a:moveTo>
                    <a:pt x="0" y="7"/>
                  </a:moveTo>
                  <a:lnTo>
                    <a:pt x="0" y="4"/>
                  </a:lnTo>
                  <a:lnTo>
                    <a:pt x="16" y="0"/>
                  </a:lnTo>
                  <a:lnTo>
                    <a:pt x="16" y="4"/>
                  </a:lnTo>
                  <a:lnTo>
                    <a:pt x="0"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634"/>
            <p:cNvSpPr/>
            <p:nvPr/>
          </p:nvSpPr>
          <p:spPr bwMode="auto">
            <a:xfrm>
              <a:off x="4800601" y="4787900"/>
              <a:ext cx="11113" cy="25400"/>
            </a:xfrm>
            <a:custGeom>
              <a:gdLst>
                <a:gd name="T0" fmla="*/ 2 w 7"/>
                <a:gd name="T1" fmla="*/ 16 h 16"/>
                <a:gd name="T2" fmla="*/ 0 w 7"/>
                <a:gd name="T3" fmla="*/ 2 h 16"/>
                <a:gd name="T4" fmla="*/ 2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2"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635"/>
            <p:cNvSpPr/>
            <p:nvPr/>
          </p:nvSpPr>
          <p:spPr bwMode="auto">
            <a:xfrm>
              <a:off x="4770438" y="4851400"/>
              <a:ext cx="52388" cy="19050"/>
            </a:xfrm>
            <a:custGeom>
              <a:gdLst>
                <a:gd name="T0" fmla="*/ 0 w 33"/>
                <a:gd name="T1" fmla="*/ 12 h 12"/>
                <a:gd name="T2" fmla="*/ 0 w 33"/>
                <a:gd name="T3" fmla="*/ 7 h 12"/>
                <a:gd name="T4" fmla="*/ 30 w 33"/>
                <a:gd name="T5" fmla="*/ 0 h 12"/>
                <a:gd name="T6" fmla="*/ 33 w 33"/>
                <a:gd name="T7" fmla="*/ 4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7"/>
                  </a:lnTo>
                  <a:lnTo>
                    <a:pt x="30" y="0"/>
                  </a:lnTo>
                  <a:lnTo>
                    <a:pt x="33" y="4"/>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636"/>
            <p:cNvSpPr/>
            <p:nvPr/>
          </p:nvSpPr>
          <p:spPr bwMode="auto">
            <a:xfrm>
              <a:off x="4781551" y="4857750"/>
              <a:ext cx="19050" cy="26988"/>
            </a:xfrm>
            <a:custGeom>
              <a:gdLst>
                <a:gd name="T0" fmla="*/ 2 w 12"/>
                <a:gd name="T1" fmla="*/ 17 h 17"/>
                <a:gd name="T2" fmla="*/ 0 w 12"/>
                <a:gd name="T3" fmla="*/ 15 h 17"/>
                <a:gd name="T4" fmla="*/ 7 w 12"/>
                <a:gd name="T5" fmla="*/ 0 h 17"/>
                <a:gd name="T6" fmla="*/ 12 w 12"/>
                <a:gd name="T7" fmla="*/ 3 h 17"/>
                <a:gd name="T8" fmla="*/ 2 w 12"/>
                <a:gd name="T9" fmla="*/ 17 h 17"/>
              </a:gdLst>
              <a:cxnLst>
                <a:cxn ang="0">
                  <a:pos x="T0" y="T1"/>
                </a:cxn>
                <a:cxn ang="0">
                  <a:pos x="T2" y="T3"/>
                </a:cxn>
                <a:cxn ang="0">
                  <a:pos x="T4" y="T5"/>
                </a:cxn>
                <a:cxn ang="0">
                  <a:pos x="T6" y="T7"/>
                </a:cxn>
                <a:cxn ang="0">
                  <a:pos x="T8" y="T9"/>
                </a:cxn>
              </a:cxnLst>
              <a:rect l="0" t="0" r="r" b="b"/>
              <a:pathLst>
                <a:path w="12" h="17">
                  <a:moveTo>
                    <a:pt x="2" y="17"/>
                  </a:moveTo>
                  <a:lnTo>
                    <a:pt x="0" y="15"/>
                  </a:lnTo>
                  <a:lnTo>
                    <a:pt x="7" y="0"/>
                  </a:lnTo>
                  <a:lnTo>
                    <a:pt x="12" y="3"/>
                  </a:lnTo>
                  <a:lnTo>
                    <a:pt x="2"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637"/>
            <p:cNvSpPr/>
            <p:nvPr/>
          </p:nvSpPr>
          <p:spPr bwMode="auto">
            <a:xfrm>
              <a:off x="4773613" y="4843462"/>
              <a:ext cx="22225" cy="19050"/>
            </a:xfrm>
            <a:custGeom>
              <a:gdLst>
                <a:gd name="T0" fmla="*/ 14 w 14"/>
                <a:gd name="T1" fmla="*/ 12 h 12"/>
                <a:gd name="T2" fmla="*/ 0 w 14"/>
                <a:gd name="T3" fmla="*/ 5 h 12"/>
                <a:gd name="T4" fmla="*/ 2 w 14"/>
                <a:gd name="T5" fmla="*/ 0 h 12"/>
                <a:gd name="T6" fmla="*/ 14 w 14"/>
                <a:gd name="T7" fmla="*/ 9 h 12"/>
                <a:gd name="T8" fmla="*/ 14 w 14"/>
                <a:gd name="T9" fmla="*/ 12 h 12"/>
              </a:gdLst>
              <a:cxnLst>
                <a:cxn ang="0">
                  <a:pos x="T0" y="T1"/>
                </a:cxn>
                <a:cxn ang="0">
                  <a:pos x="T2" y="T3"/>
                </a:cxn>
                <a:cxn ang="0">
                  <a:pos x="T4" y="T5"/>
                </a:cxn>
                <a:cxn ang="0">
                  <a:pos x="T6" y="T7"/>
                </a:cxn>
                <a:cxn ang="0">
                  <a:pos x="T8" y="T9"/>
                </a:cxn>
              </a:cxnLst>
              <a:rect l="0" t="0" r="r" b="b"/>
              <a:pathLst>
                <a:path w="14" h="12">
                  <a:moveTo>
                    <a:pt x="14" y="12"/>
                  </a:moveTo>
                  <a:lnTo>
                    <a:pt x="0" y="5"/>
                  </a:lnTo>
                  <a:lnTo>
                    <a:pt x="2" y="0"/>
                  </a:lnTo>
                  <a:lnTo>
                    <a:pt x="14"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638"/>
            <p:cNvSpPr/>
            <p:nvPr/>
          </p:nvSpPr>
          <p:spPr bwMode="auto">
            <a:xfrm>
              <a:off x="4859338" y="4862512"/>
              <a:ext cx="38100" cy="44450"/>
            </a:xfrm>
            <a:custGeom>
              <a:gdLst>
                <a:gd name="T0" fmla="*/ 22 w 24"/>
                <a:gd name="T1" fmla="*/ 28 h 28"/>
                <a:gd name="T2" fmla="*/ 0 w 24"/>
                <a:gd name="T3" fmla="*/ 2 h 28"/>
                <a:gd name="T4" fmla="*/ 5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5"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639"/>
            <p:cNvSpPr/>
            <p:nvPr/>
          </p:nvSpPr>
          <p:spPr bwMode="auto">
            <a:xfrm>
              <a:off x="4878388" y="4881562"/>
              <a:ext cx="26988" cy="6350"/>
            </a:xfrm>
            <a:custGeom>
              <a:gdLst>
                <a:gd name="T0" fmla="*/ 0 w 17"/>
                <a:gd name="T1" fmla="*/ 4 h 4"/>
                <a:gd name="T2" fmla="*/ 0 w 17"/>
                <a:gd name="T3" fmla="*/ 0 h 4"/>
                <a:gd name="T4" fmla="*/ 17 w 17"/>
                <a:gd name="T5" fmla="*/ 2 h 4"/>
                <a:gd name="T6" fmla="*/ 17 w 17"/>
                <a:gd name="T7" fmla="*/ 4 h 4"/>
                <a:gd name="T8" fmla="*/ 0 w 17"/>
                <a:gd name="T9" fmla="*/ 4 h 4"/>
              </a:gdLst>
              <a:cxnLst>
                <a:cxn ang="0">
                  <a:pos x="T0" y="T1"/>
                </a:cxn>
                <a:cxn ang="0">
                  <a:pos x="T2" y="T3"/>
                </a:cxn>
                <a:cxn ang="0">
                  <a:pos x="T4" y="T5"/>
                </a:cxn>
                <a:cxn ang="0">
                  <a:pos x="T6" y="T7"/>
                </a:cxn>
                <a:cxn ang="0">
                  <a:pos x="T8" y="T9"/>
                </a:cxn>
              </a:cxnLst>
              <a:rect l="0" t="0" r="r" b="b"/>
              <a:pathLst>
                <a:path w="17" h="4">
                  <a:moveTo>
                    <a:pt x="0" y="4"/>
                  </a:moveTo>
                  <a:lnTo>
                    <a:pt x="0" y="0"/>
                  </a:lnTo>
                  <a:lnTo>
                    <a:pt x="17" y="2"/>
                  </a:lnTo>
                  <a:lnTo>
                    <a:pt x="17"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640"/>
            <p:cNvSpPr/>
            <p:nvPr/>
          </p:nvSpPr>
          <p:spPr bwMode="auto">
            <a:xfrm>
              <a:off x="4875213" y="4884737"/>
              <a:ext cx="7938" cy="25400"/>
            </a:xfrm>
            <a:custGeom>
              <a:gdLst>
                <a:gd name="T0" fmla="*/ 0 w 5"/>
                <a:gd name="T1" fmla="*/ 16 h 16"/>
                <a:gd name="T2" fmla="*/ 0 w 5"/>
                <a:gd name="T3" fmla="*/ 0 h 16"/>
                <a:gd name="T4" fmla="*/ 5 w 5"/>
                <a:gd name="T5" fmla="*/ 0 h 16"/>
                <a:gd name="T6" fmla="*/ 2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0" y="0"/>
                  </a:lnTo>
                  <a:lnTo>
                    <a:pt x="5" y="0"/>
                  </a:lnTo>
                  <a:lnTo>
                    <a:pt x="2"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Rectangle 641"/>
            <p:cNvSpPr>
              <a:spLocks noChangeArrowheads="1"/>
            </p:cNvSpPr>
            <p:nvPr/>
          </p:nvSpPr>
          <p:spPr bwMode="auto">
            <a:xfrm>
              <a:off x="4870451" y="4835525"/>
              <a:ext cx="53975" cy="7938"/>
            </a:xfrm>
            <a:prstGeom prst="rect">
              <a:avLst/>
            </a:prstGeom>
            <a:solidFill>
              <a:srgbClr val="F3BD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642"/>
            <p:cNvSpPr/>
            <p:nvPr/>
          </p:nvSpPr>
          <p:spPr bwMode="auto">
            <a:xfrm>
              <a:off x="4894263" y="4816475"/>
              <a:ext cx="22225" cy="23813"/>
            </a:xfrm>
            <a:custGeom>
              <a:gdLst>
                <a:gd name="T0" fmla="*/ 2 w 14"/>
                <a:gd name="T1" fmla="*/ 15 h 15"/>
                <a:gd name="T2" fmla="*/ 0 w 14"/>
                <a:gd name="T3" fmla="*/ 12 h 15"/>
                <a:gd name="T4" fmla="*/ 11 w 14"/>
                <a:gd name="T5" fmla="*/ 0 h 15"/>
                <a:gd name="T6" fmla="*/ 14 w 14"/>
                <a:gd name="T7" fmla="*/ 5 h 15"/>
                <a:gd name="T8" fmla="*/ 2 w 14"/>
                <a:gd name="T9" fmla="*/ 15 h 15"/>
              </a:gdLst>
              <a:cxnLst>
                <a:cxn ang="0">
                  <a:pos x="T0" y="T1"/>
                </a:cxn>
                <a:cxn ang="0">
                  <a:pos x="T2" y="T3"/>
                </a:cxn>
                <a:cxn ang="0">
                  <a:pos x="T4" y="T5"/>
                </a:cxn>
                <a:cxn ang="0">
                  <a:pos x="T6" y="T7"/>
                </a:cxn>
                <a:cxn ang="0">
                  <a:pos x="T8" y="T9"/>
                </a:cxn>
              </a:cxnLst>
              <a:rect l="0" t="0" r="r" b="b"/>
              <a:pathLst>
                <a:path w="14" h="15">
                  <a:moveTo>
                    <a:pt x="2" y="15"/>
                  </a:moveTo>
                  <a:lnTo>
                    <a:pt x="0" y="12"/>
                  </a:lnTo>
                  <a:lnTo>
                    <a:pt x="11" y="0"/>
                  </a:lnTo>
                  <a:lnTo>
                    <a:pt x="14" y="5"/>
                  </a:lnTo>
                  <a:lnTo>
                    <a:pt x="2"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643"/>
            <p:cNvSpPr/>
            <p:nvPr/>
          </p:nvSpPr>
          <p:spPr bwMode="auto">
            <a:xfrm>
              <a:off x="4894263" y="4835525"/>
              <a:ext cx="22225" cy="22225"/>
            </a:xfrm>
            <a:custGeom>
              <a:gdLst>
                <a:gd name="T0" fmla="*/ 11 w 14"/>
                <a:gd name="T1" fmla="*/ 14 h 14"/>
                <a:gd name="T2" fmla="*/ 0 w 14"/>
                <a:gd name="T3" fmla="*/ 5 h 14"/>
                <a:gd name="T4" fmla="*/ 2 w 14"/>
                <a:gd name="T5" fmla="*/ 0 h 14"/>
                <a:gd name="T6" fmla="*/ 14 w 14"/>
                <a:gd name="T7" fmla="*/ 12 h 14"/>
                <a:gd name="T8" fmla="*/ 11 w 14"/>
                <a:gd name="T9" fmla="*/ 14 h 14"/>
              </a:gdLst>
              <a:cxnLst>
                <a:cxn ang="0">
                  <a:pos x="T0" y="T1"/>
                </a:cxn>
                <a:cxn ang="0">
                  <a:pos x="T2" y="T3"/>
                </a:cxn>
                <a:cxn ang="0">
                  <a:pos x="T4" y="T5"/>
                </a:cxn>
                <a:cxn ang="0">
                  <a:pos x="T6" y="T7"/>
                </a:cxn>
                <a:cxn ang="0">
                  <a:pos x="T8" y="T9"/>
                </a:cxn>
              </a:cxnLst>
              <a:rect l="0" t="0" r="r" b="b"/>
              <a:pathLst>
                <a:path w="14" h="14">
                  <a:moveTo>
                    <a:pt x="11" y="14"/>
                  </a:moveTo>
                  <a:lnTo>
                    <a:pt x="0" y="5"/>
                  </a:lnTo>
                  <a:lnTo>
                    <a:pt x="2" y="0"/>
                  </a:lnTo>
                  <a:lnTo>
                    <a:pt x="14" y="12"/>
                  </a:lnTo>
                  <a:lnTo>
                    <a:pt x="11"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644"/>
            <p:cNvSpPr>
              <a:spLocks noEditPoints="1"/>
            </p:cNvSpPr>
            <p:nvPr/>
          </p:nvSpPr>
          <p:spPr bwMode="auto">
            <a:xfrm>
              <a:off x="4787901" y="4791075"/>
              <a:ext cx="112713" cy="112713"/>
            </a:xfrm>
            <a:custGeom>
              <a:gdLst>
                <a:gd name="T0" fmla="*/ 45 w 71"/>
                <a:gd name="T1" fmla="*/ 71 h 71"/>
                <a:gd name="T2" fmla="*/ 31 w 71"/>
                <a:gd name="T3" fmla="*/ 52 h 71"/>
                <a:gd name="T4" fmla="*/ 10 w 71"/>
                <a:gd name="T5" fmla="*/ 61 h 71"/>
                <a:gd name="T6" fmla="*/ 19 w 71"/>
                <a:gd name="T7" fmla="*/ 40 h 71"/>
                <a:gd name="T8" fmla="*/ 0 w 71"/>
                <a:gd name="T9" fmla="*/ 26 h 71"/>
                <a:gd name="T10" fmla="*/ 24 w 71"/>
                <a:gd name="T11" fmla="*/ 21 h 71"/>
                <a:gd name="T12" fmla="*/ 29 w 71"/>
                <a:gd name="T13" fmla="*/ 0 h 71"/>
                <a:gd name="T14" fmla="*/ 41 w 71"/>
                <a:gd name="T15" fmla="*/ 16 h 71"/>
                <a:gd name="T16" fmla="*/ 62 w 71"/>
                <a:gd name="T17" fmla="*/ 9 h 71"/>
                <a:gd name="T18" fmla="*/ 55 w 71"/>
                <a:gd name="T19" fmla="*/ 31 h 71"/>
                <a:gd name="T20" fmla="*/ 71 w 71"/>
                <a:gd name="T21" fmla="*/ 45 h 71"/>
                <a:gd name="T22" fmla="*/ 50 w 71"/>
                <a:gd name="T23" fmla="*/ 47 h 71"/>
                <a:gd name="T24" fmla="*/ 45 w 71"/>
                <a:gd name="T25" fmla="*/ 71 h 71"/>
                <a:gd name="T26" fmla="*/ 34 w 71"/>
                <a:gd name="T27" fmla="*/ 47 h 71"/>
                <a:gd name="T28" fmla="*/ 34 w 71"/>
                <a:gd name="T29" fmla="*/ 47 h 71"/>
                <a:gd name="T30" fmla="*/ 43 w 71"/>
                <a:gd name="T31" fmla="*/ 61 h 71"/>
                <a:gd name="T32" fmla="*/ 45 w 71"/>
                <a:gd name="T33" fmla="*/ 45 h 71"/>
                <a:gd name="T34" fmla="*/ 62 w 71"/>
                <a:gd name="T35" fmla="*/ 42 h 71"/>
                <a:gd name="T36" fmla="*/ 50 w 71"/>
                <a:gd name="T37" fmla="*/ 33 h 71"/>
                <a:gd name="T38" fmla="*/ 55 w 71"/>
                <a:gd name="T39" fmla="*/ 16 h 71"/>
                <a:gd name="T40" fmla="*/ 41 w 71"/>
                <a:gd name="T41" fmla="*/ 21 h 71"/>
                <a:gd name="T42" fmla="*/ 29 w 71"/>
                <a:gd name="T43" fmla="*/ 9 h 71"/>
                <a:gd name="T44" fmla="*/ 26 w 71"/>
                <a:gd name="T45" fmla="*/ 26 h 71"/>
                <a:gd name="T46" fmla="*/ 10 w 71"/>
                <a:gd name="T47" fmla="*/ 28 h 71"/>
                <a:gd name="T48" fmla="*/ 24 w 71"/>
                <a:gd name="T49" fmla="*/ 38 h 71"/>
                <a:gd name="T50" fmla="*/ 17 w 71"/>
                <a:gd name="T51" fmla="*/ 54 h 71"/>
                <a:gd name="T52" fmla="*/ 34 w 71"/>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2"/>
                  </a:lnTo>
                  <a:lnTo>
                    <a:pt x="10" y="61"/>
                  </a:lnTo>
                  <a:lnTo>
                    <a:pt x="19" y="40"/>
                  </a:lnTo>
                  <a:lnTo>
                    <a:pt x="0" y="26"/>
                  </a:lnTo>
                  <a:lnTo>
                    <a:pt x="24" y="21"/>
                  </a:lnTo>
                  <a:lnTo>
                    <a:pt x="29" y="0"/>
                  </a:lnTo>
                  <a:lnTo>
                    <a:pt x="41" y="16"/>
                  </a:lnTo>
                  <a:lnTo>
                    <a:pt x="62" y="9"/>
                  </a:lnTo>
                  <a:lnTo>
                    <a:pt x="55" y="31"/>
                  </a:lnTo>
                  <a:lnTo>
                    <a:pt x="71" y="45"/>
                  </a:lnTo>
                  <a:lnTo>
                    <a:pt x="50" y="47"/>
                  </a:lnTo>
                  <a:lnTo>
                    <a:pt x="45" y="71"/>
                  </a:lnTo>
                  <a:close/>
                  <a:moveTo>
                    <a:pt x="34" y="47"/>
                  </a:moveTo>
                  <a:lnTo>
                    <a:pt x="34" y="47"/>
                  </a:lnTo>
                  <a:lnTo>
                    <a:pt x="43" y="61"/>
                  </a:lnTo>
                  <a:lnTo>
                    <a:pt x="45" y="45"/>
                  </a:lnTo>
                  <a:lnTo>
                    <a:pt x="62" y="42"/>
                  </a:lnTo>
                  <a:lnTo>
                    <a:pt x="50" y="33"/>
                  </a:lnTo>
                  <a:lnTo>
                    <a:pt x="55" y="16"/>
                  </a:lnTo>
                  <a:lnTo>
                    <a:pt x="41" y="21"/>
                  </a:lnTo>
                  <a:lnTo>
                    <a:pt x="29" y="9"/>
                  </a:lnTo>
                  <a:lnTo>
                    <a:pt x="26" y="26"/>
                  </a:lnTo>
                  <a:lnTo>
                    <a:pt x="10" y="28"/>
                  </a:lnTo>
                  <a:lnTo>
                    <a:pt x="24" y="38"/>
                  </a:lnTo>
                  <a:lnTo>
                    <a:pt x="17" y="54"/>
                  </a:lnTo>
                  <a:lnTo>
                    <a:pt x="34"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645"/>
            <p:cNvSpPr>
              <a:spLocks noEditPoints="1"/>
            </p:cNvSpPr>
            <p:nvPr/>
          </p:nvSpPr>
          <p:spPr bwMode="auto">
            <a:xfrm>
              <a:off x="4814888" y="4816475"/>
              <a:ext cx="60325" cy="60325"/>
            </a:xfrm>
            <a:custGeom>
              <a:gdLst>
                <a:gd name="T0" fmla="*/ 24 w 38"/>
                <a:gd name="T1" fmla="*/ 38 h 38"/>
                <a:gd name="T2" fmla="*/ 17 w 38"/>
                <a:gd name="T3" fmla="*/ 29 h 38"/>
                <a:gd name="T4" fmla="*/ 5 w 38"/>
                <a:gd name="T5" fmla="*/ 34 h 38"/>
                <a:gd name="T6" fmla="*/ 9 w 38"/>
                <a:gd name="T7" fmla="*/ 22 h 38"/>
                <a:gd name="T8" fmla="*/ 0 w 38"/>
                <a:gd name="T9" fmla="*/ 15 h 38"/>
                <a:gd name="T10" fmla="*/ 12 w 38"/>
                <a:gd name="T11" fmla="*/ 12 h 38"/>
                <a:gd name="T12" fmla="*/ 14 w 38"/>
                <a:gd name="T13" fmla="*/ 0 h 38"/>
                <a:gd name="T14" fmla="*/ 21 w 38"/>
                <a:gd name="T15" fmla="*/ 10 h 38"/>
                <a:gd name="T16" fmla="*/ 33 w 38"/>
                <a:gd name="T17" fmla="*/ 5 h 38"/>
                <a:gd name="T18" fmla="*/ 28 w 38"/>
                <a:gd name="T19" fmla="*/ 17 h 38"/>
                <a:gd name="T20" fmla="*/ 38 w 38"/>
                <a:gd name="T21" fmla="*/ 24 h 38"/>
                <a:gd name="T22" fmla="*/ 26 w 38"/>
                <a:gd name="T23" fmla="*/ 26 h 38"/>
                <a:gd name="T24" fmla="*/ 24 w 38"/>
                <a:gd name="T25" fmla="*/ 38 h 38"/>
                <a:gd name="T26" fmla="*/ 19 w 38"/>
                <a:gd name="T27" fmla="*/ 24 h 38"/>
                <a:gd name="T28" fmla="*/ 19 w 38"/>
                <a:gd name="T29" fmla="*/ 24 h 38"/>
                <a:gd name="T30" fmla="*/ 21 w 38"/>
                <a:gd name="T31" fmla="*/ 29 h 38"/>
                <a:gd name="T32" fmla="*/ 24 w 38"/>
                <a:gd name="T33" fmla="*/ 22 h 38"/>
                <a:gd name="T34" fmla="*/ 28 w 38"/>
                <a:gd name="T35" fmla="*/ 22 h 38"/>
                <a:gd name="T36" fmla="*/ 24 w 38"/>
                <a:gd name="T37" fmla="*/ 17 h 38"/>
                <a:gd name="T38" fmla="*/ 26 w 38"/>
                <a:gd name="T39" fmla="*/ 12 h 38"/>
                <a:gd name="T40" fmla="*/ 21 w 38"/>
                <a:gd name="T41" fmla="*/ 15 h 38"/>
                <a:gd name="T42" fmla="*/ 17 w 38"/>
                <a:gd name="T43" fmla="*/ 10 h 38"/>
                <a:gd name="T44" fmla="*/ 17 w 38"/>
                <a:gd name="T45" fmla="*/ 15 h 38"/>
                <a:gd name="T46" fmla="*/ 9 w 38"/>
                <a:gd name="T47" fmla="*/ 17 h 38"/>
                <a:gd name="T48" fmla="*/ 14 w 38"/>
                <a:gd name="T49" fmla="*/ 19 h 38"/>
                <a:gd name="T50" fmla="*/ 12 w 38"/>
                <a:gd name="T51" fmla="*/ 26 h 38"/>
                <a:gd name="T52" fmla="*/ 19 w 38"/>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9"/>
                  </a:lnTo>
                  <a:lnTo>
                    <a:pt x="5" y="34"/>
                  </a:lnTo>
                  <a:lnTo>
                    <a:pt x="9" y="22"/>
                  </a:lnTo>
                  <a:lnTo>
                    <a:pt x="0" y="15"/>
                  </a:lnTo>
                  <a:lnTo>
                    <a:pt x="12" y="12"/>
                  </a:lnTo>
                  <a:lnTo>
                    <a:pt x="14" y="0"/>
                  </a:lnTo>
                  <a:lnTo>
                    <a:pt x="21" y="10"/>
                  </a:lnTo>
                  <a:lnTo>
                    <a:pt x="33" y="5"/>
                  </a:lnTo>
                  <a:lnTo>
                    <a:pt x="28" y="17"/>
                  </a:lnTo>
                  <a:lnTo>
                    <a:pt x="38" y="24"/>
                  </a:lnTo>
                  <a:lnTo>
                    <a:pt x="26" y="26"/>
                  </a:lnTo>
                  <a:lnTo>
                    <a:pt x="24" y="38"/>
                  </a:lnTo>
                  <a:close/>
                  <a:moveTo>
                    <a:pt x="19" y="24"/>
                  </a:moveTo>
                  <a:lnTo>
                    <a:pt x="19" y="24"/>
                  </a:lnTo>
                  <a:lnTo>
                    <a:pt x="21" y="29"/>
                  </a:lnTo>
                  <a:lnTo>
                    <a:pt x="24" y="22"/>
                  </a:lnTo>
                  <a:lnTo>
                    <a:pt x="28" y="22"/>
                  </a:lnTo>
                  <a:lnTo>
                    <a:pt x="24" y="17"/>
                  </a:lnTo>
                  <a:lnTo>
                    <a:pt x="26" y="12"/>
                  </a:lnTo>
                  <a:lnTo>
                    <a:pt x="21" y="15"/>
                  </a:lnTo>
                  <a:lnTo>
                    <a:pt x="17" y="10"/>
                  </a:lnTo>
                  <a:lnTo>
                    <a:pt x="17" y="15"/>
                  </a:lnTo>
                  <a:lnTo>
                    <a:pt x="9" y="17"/>
                  </a:lnTo>
                  <a:lnTo>
                    <a:pt x="14" y="19"/>
                  </a:lnTo>
                  <a:lnTo>
                    <a:pt x="12" y="26"/>
                  </a:lnTo>
                  <a:lnTo>
                    <a:pt x="19"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646"/>
            <p:cNvSpPr>
              <a:spLocks noEditPoints="1"/>
            </p:cNvSpPr>
            <p:nvPr/>
          </p:nvSpPr>
          <p:spPr bwMode="auto">
            <a:xfrm>
              <a:off x="4792663" y="4876800"/>
              <a:ext cx="19050" cy="22225"/>
            </a:xfrm>
            <a:custGeom>
              <a:gdLst>
                <a:gd name="T0" fmla="*/ 2 w 5"/>
                <a:gd name="T1" fmla="*/ 5 h 6"/>
                <a:gd name="T2" fmla="*/ 1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3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1"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3" y="2"/>
                    <a:pt x="2" y="2"/>
                    <a:pt x="2" y="3"/>
                  </a:cubicBezTo>
                  <a:cubicBezTo>
                    <a:pt x="2" y="3"/>
                    <a:pt x="2" y="4"/>
                    <a:pt x="3" y="4"/>
                  </a:cubicBezTo>
                  <a:cubicBezTo>
                    <a:pt x="3" y="4"/>
                    <a:pt x="3" y="4"/>
                    <a:pt x="3"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647"/>
            <p:cNvSpPr>
              <a:spLocks noEditPoints="1"/>
            </p:cNvSpPr>
            <p:nvPr/>
          </p:nvSpPr>
          <p:spPr bwMode="auto">
            <a:xfrm>
              <a:off x="4878388" y="4794250"/>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3" y="5"/>
                    <a:pt x="2" y="5"/>
                  </a:cubicBezTo>
                  <a:close/>
                  <a:moveTo>
                    <a:pt x="3" y="2"/>
                  </a:moveTo>
                  <a:cubicBezTo>
                    <a:pt x="3" y="2"/>
                    <a:pt x="3" y="2"/>
                    <a:pt x="3" y="2"/>
                  </a:cubicBezTo>
                  <a:cubicBezTo>
                    <a:pt x="3" y="2"/>
                    <a:pt x="2" y="2"/>
                    <a:pt x="2" y="2"/>
                  </a:cubicBezTo>
                  <a:cubicBezTo>
                    <a:pt x="2" y="3"/>
                    <a:pt x="2" y="3"/>
                    <a:pt x="3" y="3"/>
                  </a:cubicBezTo>
                  <a:cubicBezTo>
                    <a:pt x="3" y="3"/>
                    <a:pt x="3" y="3"/>
                    <a:pt x="4" y="3"/>
                  </a:cubicBezTo>
                  <a:cubicBezTo>
                    <a:pt x="4"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648"/>
            <p:cNvSpPr>
              <a:spLocks noEditPoints="1"/>
            </p:cNvSpPr>
            <p:nvPr/>
          </p:nvSpPr>
          <p:spPr bwMode="auto">
            <a:xfrm>
              <a:off x="4822826" y="4775200"/>
              <a:ext cx="19050" cy="23813"/>
            </a:xfrm>
            <a:custGeom>
              <a:gdLst>
                <a:gd name="T0" fmla="*/ 1 w 5"/>
                <a:gd name="T1" fmla="*/ 5 h 6"/>
                <a:gd name="T2" fmla="*/ 0 w 5"/>
                <a:gd name="T3" fmla="*/ 2 h 6"/>
                <a:gd name="T4" fmla="*/ 3 w 5"/>
                <a:gd name="T5" fmla="*/ 1 h 6"/>
                <a:gd name="T6" fmla="*/ 4 w 5"/>
                <a:gd name="T7" fmla="*/ 4 h 6"/>
                <a:gd name="T8" fmla="*/ 1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5"/>
                  </a:moveTo>
                  <a:cubicBezTo>
                    <a:pt x="0" y="5"/>
                    <a:pt x="0" y="4"/>
                    <a:pt x="0" y="2"/>
                  </a:cubicBezTo>
                  <a:cubicBezTo>
                    <a:pt x="0" y="1"/>
                    <a:pt x="2" y="0"/>
                    <a:pt x="3" y="1"/>
                  </a:cubicBezTo>
                  <a:cubicBezTo>
                    <a:pt x="4" y="1"/>
                    <a:pt x="5" y="3"/>
                    <a:pt x="4" y="4"/>
                  </a:cubicBezTo>
                  <a:cubicBezTo>
                    <a:pt x="4" y="5"/>
                    <a:pt x="3" y="6"/>
                    <a:pt x="1" y="5"/>
                  </a:cubicBezTo>
                  <a:close/>
                  <a:moveTo>
                    <a:pt x="2" y="2"/>
                  </a:moveTo>
                  <a:cubicBezTo>
                    <a:pt x="2" y="2"/>
                    <a:pt x="2" y="2"/>
                    <a:pt x="2" y="2"/>
                  </a:cubicBezTo>
                  <a:cubicBezTo>
                    <a:pt x="2" y="2"/>
                    <a:pt x="2" y="3"/>
                    <a:pt x="1" y="3"/>
                  </a:cubicBezTo>
                  <a:cubicBezTo>
                    <a:pt x="1" y="3"/>
                    <a:pt x="2" y="4"/>
                    <a:pt x="2" y="4"/>
                  </a:cubicBezTo>
                  <a:cubicBezTo>
                    <a:pt x="2" y="4"/>
                    <a:pt x="3" y="4"/>
                    <a:pt x="3" y="3"/>
                  </a:cubicBezTo>
                  <a:cubicBezTo>
                    <a:pt x="3" y="3"/>
                    <a:pt x="3" y="3"/>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649"/>
            <p:cNvSpPr>
              <a:spLocks noEditPoints="1"/>
            </p:cNvSpPr>
            <p:nvPr/>
          </p:nvSpPr>
          <p:spPr bwMode="auto">
            <a:xfrm>
              <a:off x="4776788" y="4821237"/>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3 w 5"/>
                <a:gd name="T11" fmla="*/ 2 h 5"/>
                <a:gd name="T12" fmla="*/ 3 w 5"/>
                <a:gd name="T13" fmla="*/ 2 h 5"/>
                <a:gd name="T14" fmla="*/ 2 w 5"/>
                <a:gd name="T15" fmla="*/ 3 h 5"/>
                <a:gd name="T16" fmla="*/ 2 w 5"/>
                <a:gd name="T17" fmla="*/ 3 h 5"/>
                <a:gd name="T18" fmla="*/ 3 w 5"/>
                <a:gd name="T19" fmla="*/ 3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1" y="5"/>
                    <a:pt x="0" y="3"/>
                    <a:pt x="0" y="2"/>
                  </a:cubicBezTo>
                  <a:cubicBezTo>
                    <a:pt x="1" y="1"/>
                    <a:pt x="2" y="0"/>
                    <a:pt x="3" y="0"/>
                  </a:cubicBezTo>
                  <a:cubicBezTo>
                    <a:pt x="5" y="1"/>
                    <a:pt x="5" y="2"/>
                    <a:pt x="5" y="3"/>
                  </a:cubicBezTo>
                  <a:cubicBezTo>
                    <a:pt x="5" y="5"/>
                    <a:pt x="3" y="5"/>
                    <a:pt x="2" y="5"/>
                  </a:cubicBezTo>
                  <a:close/>
                  <a:moveTo>
                    <a:pt x="3" y="2"/>
                  </a:moveTo>
                  <a:cubicBezTo>
                    <a:pt x="3" y="2"/>
                    <a:pt x="3" y="2"/>
                    <a:pt x="3" y="2"/>
                  </a:cubicBezTo>
                  <a:cubicBezTo>
                    <a:pt x="2" y="2"/>
                    <a:pt x="2" y="2"/>
                    <a:pt x="2" y="3"/>
                  </a:cubicBezTo>
                  <a:cubicBezTo>
                    <a:pt x="2" y="3"/>
                    <a:pt x="2" y="3"/>
                    <a:pt x="2" y="3"/>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650"/>
            <p:cNvSpPr>
              <a:spLocks noEditPoints="1"/>
            </p:cNvSpPr>
            <p:nvPr/>
          </p:nvSpPr>
          <p:spPr bwMode="auto">
            <a:xfrm>
              <a:off x="4894263" y="4854575"/>
              <a:ext cx="17463"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2 h 5"/>
                <a:gd name="T12" fmla="*/ 3 w 5"/>
                <a:gd name="T13" fmla="*/ 2 h 5"/>
                <a:gd name="T14" fmla="*/ 2 w 5"/>
                <a:gd name="T15" fmla="*/ 2 h 5"/>
                <a:gd name="T16" fmla="*/ 2 w 5"/>
                <a:gd name="T17" fmla="*/ 3 h 5"/>
                <a:gd name="T18" fmla="*/ 3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2"/>
                  </a:moveTo>
                  <a:cubicBezTo>
                    <a:pt x="3" y="2"/>
                    <a:pt x="3" y="2"/>
                    <a:pt x="3" y="2"/>
                  </a:cubicBezTo>
                  <a:cubicBezTo>
                    <a:pt x="2" y="1"/>
                    <a:pt x="2" y="2"/>
                    <a:pt x="2" y="2"/>
                  </a:cubicBezTo>
                  <a:cubicBezTo>
                    <a:pt x="2" y="2"/>
                    <a:pt x="2" y="3"/>
                    <a:pt x="2" y="3"/>
                  </a:cubicBezTo>
                  <a:cubicBezTo>
                    <a:pt x="3" y="3"/>
                    <a:pt x="3" y="3"/>
                    <a:pt x="3" y="2"/>
                  </a:cubicBezTo>
                  <a:cubicBezTo>
                    <a:pt x="3"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651"/>
            <p:cNvSpPr/>
            <p:nvPr/>
          </p:nvSpPr>
          <p:spPr bwMode="auto">
            <a:xfrm>
              <a:off x="3024188" y="4760912"/>
              <a:ext cx="22225" cy="52388"/>
            </a:xfrm>
            <a:custGeom>
              <a:gdLst>
                <a:gd name="T0" fmla="*/ 5 w 14"/>
                <a:gd name="T1" fmla="*/ 33 h 33"/>
                <a:gd name="T2" fmla="*/ 0 w 14"/>
                <a:gd name="T3" fmla="*/ 33 h 33"/>
                <a:gd name="T4" fmla="*/ 10 w 14"/>
                <a:gd name="T5" fmla="*/ 0 h 33"/>
                <a:gd name="T6" fmla="*/ 14 w 14"/>
                <a:gd name="T7" fmla="*/ 2 h 33"/>
                <a:gd name="T8" fmla="*/ 5 w 14"/>
                <a:gd name="T9" fmla="*/ 33 h 33"/>
              </a:gdLst>
              <a:cxnLst>
                <a:cxn ang="0">
                  <a:pos x="T0" y="T1"/>
                </a:cxn>
                <a:cxn ang="0">
                  <a:pos x="T2" y="T3"/>
                </a:cxn>
                <a:cxn ang="0">
                  <a:pos x="T4" y="T5"/>
                </a:cxn>
                <a:cxn ang="0">
                  <a:pos x="T6" y="T7"/>
                </a:cxn>
                <a:cxn ang="0">
                  <a:pos x="T8" y="T9"/>
                </a:cxn>
              </a:cxnLst>
              <a:rect l="0" t="0" r="r" b="b"/>
              <a:pathLst>
                <a:path w="14" h="33">
                  <a:moveTo>
                    <a:pt x="5" y="33"/>
                  </a:moveTo>
                  <a:lnTo>
                    <a:pt x="0" y="33"/>
                  </a:lnTo>
                  <a:lnTo>
                    <a:pt x="10" y="0"/>
                  </a:lnTo>
                  <a:lnTo>
                    <a:pt x="14"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652"/>
            <p:cNvSpPr/>
            <p:nvPr/>
          </p:nvSpPr>
          <p:spPr bwMode="auto">
            <a:xfrm>
              <a:off x="3021013" y="4764087"/>
              <a:ext cx="19050" cy="26988"/>
            </a:xfrm>
            <a:custGeom>
              <a:gdLst>
                <a:gd name="T0" fmla="*/ 7 w 12"/>
                <a:gd name="T1" fmla="*/ 17 h 17"/>
                <a:gd name="T2" fmla="*/ 0 w 12"/>
                <a:gd name="T3" fmla="*/ 3 h 17"/>
                <a:gd name="T4" fmla="*/ 2 w 12"/>
                <a:gd name="T5" fmla="*/ 0 h 17"/>
                <a:gd name="T6" fmla="*/ 12 w 12"/>
                <a:gd name="T7" fmla="*/ 15 h 17"/>
                <a:gd name="T8" fmla="*/ 7 w 12"/>
                <a:gd name="T9" fmla="*/ 17 h 17"/>
              </a:gdLst>
              <a:cxnLst>
                <a:cxn ang="0">
                  <a:pos x="T0" y="T1"/>
                </a:cxn>
                <a:cxn ang="0">
                  <a:pos x="T2" y="T3"/>
                </a:cxn>
                <a:cxn ang="0">
                  <a:pos x="T4" y="T5"/>
                </a:cxn>
                <a:cxn ang="0">
                  <a:pos x="T6" y="T7"/>
                </a:cxn>
                <a:cxn ang="0">
                  <a:pos x="T8" y="T9"/>
                </a:cxn>
              </a:cxnLst>
              <a:rect l="0" t="0" r="r" b="b"/>
              <a:pathLst>
                <a:path w="12" h="17">
                  <a:moveTo>
                    <a:pt x="7" y="17"/>
                  </a:moveTo>
                  <a:lnTo>
                    <a:pt x="0" y="3"/>
                  </a:lnTo>
                  <a:lnTo>
                    <a:pt x="2" y="0"/>
                  </a:lnTo>
                  <a:lnTo>
                    <a:pt x="12" y="15"/>
                  </a:lnTo>
                  <a:lnTo>
                    <a:pt x="7"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653"/>
            <p:cNvSpPr/>
            <p:nvPr/>
          </p:nvSpPr>
          <p:spPr bwMode="auto">
            <a:xfrm>
              <a:off x="3035301" y="4772025"/>
              <a:ext cx="23813" cy="19050"/>
            </a:xfrm>
            <a:custGeom>
              <a:gdLst>
                <a:gd name="T0" fmla="*/ 0 w 15"/>
                <a:gd name="T1" fmla="*/ 12 h 12"/>
                <a:gd name="T2" fmla="*/ 0 w 15"/>
                <a:gd name="T3" fmla="*/ 10 h 12"/>
                <a:gd name="T4" fmla="*/ 12 w 15"/>
                <a:gd name="T5" fmla="*/ 0 h 12"/>
                <a:gd name="T6" fmla="*/ 15 w 15"/>
                <a:gd name="T7" fmla="*/ 5 h 12"/>
                <a:gd name="T8" fmla="*/ 0 w 15"/>
                <a:gd name="T9" fmla="*/ 12 h 12"/>
              </a:gdLst>
              <a:cxnLst>
                <a:cxn ang="0">
                  <a:pos x="T0" y="T1"/>
                </a:cxn>
                <a:cxn ang="0">
                  <a:pos x="T2" y="T3"/>
                </a:cxn>
                <a:cxn ang="0">
                  <a:pos x="T4" y="T5"/>
                </a:cxn>
                <a:cxn ang="0">
                  <a:pos x="T6" y="T7"/>
                </a:cxn>
                <a:cxn ang="0">
                  <a:pos x="T8" y="T9"/>
                </a:cxn>
              </a:cxnLst>
              <a:rect l="0" t="0" r="r" b="b"/>
              <a:pathLst>
                <a:path w="15" h="12">
                  <a:moveTo>
                    <a:pt x="0" y="12"/>
                  </a:moveTo>
                  <a:lnTo>
                    <a:pt x="0" y="10"/>
                  </a:lnTo>
                  <a:lnTo>
                    <a:pt x="12" y="0"/>
                  </a:lnTo>
                  <a:lnTo>
                    <a:pt x="15"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654"/>
            <p:cNvSpPr/>
            <p:nvPr/>
          </p:nvSpPr>
          <p:spPr bwMode="auto">
            <a:xfrm>
              <a:off x="2994026" y="4862512"/>
              <a:ext cx="23813" cy="52388"/>
            </a:xfrm>
            <a:custGeom>
              <a:gdLst>
                <a:gd name="T0" fmla="*/ 5 w 15"/>
                <a:gd name="T1" fmla="*/ 33 h 33"/>
                <a:gd name="T2" fmla="*/ 0 w 15"/>
                <a:gd name="T3" fmla="*/ 33 h 33"/>
                <a:gd name="T4" fmla="*/ 10 w 15"/>
                <a:gd name="T5" fmla="*/ 0 h 33"/>
                <a:gd name="T6" fmla="*/ 15 w 15"/>
                <a:gd name="T7" fmla="*/ 2 h 33"/>
                <a:gd name="T8" fmla="*/ 5 w 15"/>
                <a:gd name="T9" fmla="*/ 33 h 33"/>
              </a:gdLst>
              <a:cxnLst>
                <a:cxn ang="0">
                  <a:pos x="T0" y="T1"/>
                </a:cxn>
                <a:cxn ang="0">
                  <a:pos x="T2" y="T3"/>
                </a:cxn>
                <a:cxn ang="0">
                  <a:pos x="T4" y="T5"/>
                </a:cxn>
                <a:cxn ang="0">
                  <a:pos x="T6" y="T7"/>
                </a:cxn>
                <a:cxn ang="0">
                  <a:pos x="T8" y="T9"/>
                </a:cxn>
              </a:cxnLst>
              <a:rect l="0" t="0" r="r" b="b"/>
              <a:pathLst>
                <a:path w="15" h="33">
                  <a:moveTo>
                    <a:pt x="5" y="33"/>
                  </a:moveTo>
                  <a:lnTo>
                    <a:pt x="0" y="33"/>
                  </a:lnTo>
                  <a:lnTo>
                    <a:pt x="10" y="0"/>
                  </a:lnTo>
                  <a:lnTo>
                    <a:pt x="15"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655"/>
            <p:cNvSpPr/>
            <p:nvPr/>
          </p:nvSpPr>
          <p:spPr bwMode="auto">
            <a:xfrm>
              <a:off x="3001963" y="4887912"/>
              <a:ext cx="19050" cy="26988"/>
            </a:xfrm>
            <a:custGeom>
              <a:gdLst>
                <a:gd name="T0" fmla="*/ 10 w 12"/>
                <a:gd name="T1" fmla="*/ 17 h 17"/>
                <a:gd name="T2" fmla="*/ 0 w 12"/>
                <a:gd name="T3" fmla="*/ 3 h 17"/>
                <a:gd name="T4" fmla="*/ 5 w 12"/>
                <a:gd name="T5" fmla="*/ 0 h 17"/>
                <a:gd name="T6" fmla="*/ 12 w 12"/>
                <a:gd name="T7" fmla="*/ 14 h 17"/>
                <a:gd name="T8" fmla="*/ 10 w 12"/>
                <a:gd name="T9" fmla="*/ 17 h 17"/>
              </a:gdLst>
              <a:cxnLst>
                <a:cxn ang="0">
                  <a:pos x="T0" y="T1"/>
                </a:cxn>
                <a:cxn ang="0">
                  <a:pos x="T2" y="T3"/>
                </a:cxn>
                <a:cxn ang="0">
                  <a:pos x="T4" y="T5"/>
                </a:cxn>
                <a:cxn ang="0">
                  <a:pos x="T6" y="T7"/>
                </a:cxn>
                <a:cxn ang="0">
                  <a:pos x="T8" y="T9"/>
                </a:cxn>
              </a:cxnLst>
              <a:rect l="0" t="0" r="r" b="b"/>
              <a:pathLst>
                <a:path w="12" h="17">
                  <a:moveTo>
                    <a:pt x="10" y="17"/>
                  </a:moveTo>
                  <a:lnTo>
                    <a:pt x="0" y="3"/>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56"/>
            <p:cNvSpPr/>
            <p:nvPr/>
          </p:nvSpPr>
          <p:spPr bwMode="auto">
            <a:xfrm>
              <a:off x="2982913" y="4887912"/>
              <a:ext cx="22225" cy="15875"/>
            </a:xfrm>
            <a:custGeom>
              <a:gdLst>
                <a:gd name="T0" fmla="*/ 0 w 14"/>
                <a:gd name="T1" fmla="*/ 10 h 10"/>
                <a:gd name="T2" fmla="*/ 0 w 14"/>
                <a:gd name="T3" fmla="*/ 7 h 10"/>
                <a:gd name="T4" fmla="*/ 14 w 14"/>
                <a:gd name="T5" fmla="*/ 0 h 10"/>
                <a:gd name="T6" fmla="*/ 14 w 14"/>
                <a:gd name="T7" fmla="*/ 3 h 10"/>
                <a:gd name="T8" fmla="*/ 0 w 14"/>
                <a:gd name="T9" fmla="*/ 10 h 10"/>
              </a:gdLst>
              <a:cxnLst>
                <a:cxn ang="0">
                  <a:pos x="T0" y="T1"/>
                </a:cxn>
                <a:cxn ang="0">
                  <a:pos x="T2" y="T3"/>
                </a:cxn>
                <a:cxn ang="0">
                  <a:pos x="T4" y="T5"/>
                </a:cxn>
                <a:cxn ang="0">
                  <a:pos x="T6" y="T7"/>
                </a:cxn>
                <a:cxn ang="0">
                  <a:pos x="T8" y="T9"/>
                </a:cxn>
              </a:cxnLst>
              <a:rect l="0" t="0" r="r" b="b"/>
              <a:pathLst>
                <a:path w="14" h="10">
                  <a:moveTo>
                    <a:pt x="0" y="10"/>
                  </a:moveTo>
                  <a:lnTo>
                    <a:pt x="0" y="7"/>
                  </a:lnTo>
                  <a:lnTo>
                    <a:pt x="14" y="0"/>
                  </a:lnTo>
                  <a:lnTo>
                    <a:pt x="14" y="3"/>
                  </a:lnTo>
                  <a:lnTo>
                    <a:pt x="0" y="1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57"/>
            <p:cNvSpPr/>
            <p:nvPr/>
          </p:nvSpPr>
          <p:spPr bwMode="auto">
            <a:xfrm>
              <a:off x="2957513" y="4791075"/>
              <a:ext cx="47625" cy="33338"/>
            </a:xfrm>
            <a:custGeom>
              <a:gdLst>
                <a:gd name="T0" fmla="*/ 28 w 30"/>
                <a:gd name="T1" fmla="*/ 21 h 21"/>
                <a:gd name="T2" fmla="*/ 0 w 30"/>
                <a:gd name="T3" fmla="*/ 2 h 21"/>
                <a:gd name="T4" fmla="*/ 2 w 30"/>
                <a:gd name="T5" fmla="*/ 0 h 21"/>
                <a:gd name="T6" fmla="*/ 30 w 30"/>
                <a:gd name="T7" fmla="*/ 16 h 21"/>
                <a:gd name="T8" fmla="*/ 28 w 30"/>
                <a:gd name="T9" fmla="*/ 21 h 21"/>
              </a:gdLst>
              <a:cxnLst>
                <a:cxn ang="0">
                  <a:pos x="T0" y="T1"/>
                </a:cxn>
                <a:cxn ang="0">
                  <a:pos x="T2" y="T3"/>
                </a:cxn>
                <a:cxn ang="0">
                  <a:pos x="T4" y="T5"/>
                </a:cxn>
                <a:cxn ang="0">
                  <a:pos x="T6" y="T7"/>
                </a:cxn>
                <a:cxn ang="0">
                  <a:pos x="T8" y="T9"/>
                </a:cxn>
              </a:cxnLst>
              <a:rect l="0" t="0" r="r" b="b"/>
              <a:pathLst>
                <a:path w="30" h="21">
                  <a:moveTo>
                    <a:pt x="28" y="21"/>
                  </a:moveTo>
                  <a:lnTo>
                    <a:pt x="0" y="2"/>
                  </a:lnTo>
                  <a:lnTo>
                    <a:pt x="2" y="0"/>
                  </a:lnTo>
                  <a:lnTo>
                    <a:pt x="30" y="16"/>
                  </a:lnTo>
                  <a:lnTo>
                    <a:pt x="28" y="2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58"/>
            <p:cNvSpPr/>
            <p:nvPr/>
          </p:nvSpPr>
          <p:spPr bwMode="auto">
            <a:xfrm>
              <a:off x="2957513" y="4805362"/>
              <a:ext cx="25400" cy="7938"/>
            </a:xfrm>
            <a:custGeom>
              <a:gdLst>
                <a:gd name="T0" fmla="*/ 0 w 16"/>
                <a:gd name="T1" fmla="*/ 5 h 5"/>
                <a:gd name="T2" fmla="*/ 0 w 16"/>
                <a:gd name="T3" fmla="*/ 3 h 5"/>
                <a:gd name="T4" fmla="*/ 14 w 16"/>
                <a:gd name="T5" fmla="*/ 0 h 5"/>
                <a:gd name="T6" fmla="*/ 16 w 16"/>
                <a:gd name="T7" fmla="*/ 3 h 5"/>
                <a:gd name="T8" fmla="*/ 0 w 16"/>
                <a:gd name="T9" fmla="*/ 5 h 5"/>
              </a:gdLst>
              <a:cxnLst>
                <a:cxn ang="0">
                  <a:pos x="T0" y="T1"/>
                </a:cxn>
                <a:cxn ang="0">
                  <a:pos x="T2" y="T3"/>
                </a:cxn>
                <a:cxn ang="0">
                  <a:pos x="T4" y="T5"/>
                </a:cxn>
                <a:cxn ang="0">
                  <a:pos x="T6" y="T7"/>
                </a:cxn>
                <a:cxn ang="0">
                  <a:pos x="T8" y="T9"/>
                </a:cxn>
              </a:cxnLst>
              <a:rect l="0" t="0" r="r" b="b"/>
              <a:pathLst>
                <a:path w="16" h="5">
                  <a:moveTo>
                    <a:pt x="0" y="5"/>
                  </a:moveTo>
                  <a:lnTo>
                    <a:pt x="0" y="3"/>
                  </a:lnTo>
                  <a:lnTo>
                    <a:pt x="14" y="0"/>
                  </a:lnTo>
                  <a:lnTo>
                    <a:pt x="16" y="3"/>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59"/>
            <p:cNvSpPr/>
            <p:nvPr/>
          </p:nvSpPr>
          <p:spPr bwMode="auto">
            <a:xfrm>
              <a:off x="2976563" y="4779962"/>
              <a:ext cx="6350" cy="25400"/>
            </a:xfrm>
            <a:custGeom>
              <a:gdLst>
                <a:gd name="T0" fmla="*/ 2 w 4"/>
                <a:gd name="T1" fmla="*/ 16 h 16"/>
                <a:gd name="T2" fmla="*/ 0 w 4"/>
                <a:gd name="T3" fmla="*/ 2 h 16"/>
                <a:gd name="T4" fmla="*/ 2 w 4"/>
                <a:gd name="T5" fmla="*/ 0 h 16"/>
                <a:gd name="T6" fmla="*/ 4 w 4"/>
                <a:gd name="T7" fmla="*/ 16 h 16"/>
                <a:gd name="T8" fmla="*/ 2 w 4"/>
                <a:gd name="T9" fmla="*/ 16 h 16"/>
              </a:gdLst>
              <a:cxnLst>
                <a:cxn ang="0">
                  <a:pos x="T0" y="T1"/>
                </a:cxn>
                <a:cxn ang="0">
                  <a:pos x="T2" y="T3"/>
                </a:cxn>
                <a:cxn ang="0">
                  <a:pos x="T4" y="T5"/>
                </a:cxn>
                <a:cxn ang="0">
                  <a:pos x="T6" y="T7"/>
                </a:cxn>
                <a:cxn ang="0">
                  <a:pos x="T8" y="T9"/>
                </a:cxn>
              </a:cxnLst>
              <a:rect l="0" t="0" r="r" b="b"/>
              <a:pathLst>
                <a:path w="4" h="16">
                  <a:moveTo>
                    <a:pt x="2" y="16"/>
                  </a:moveTo>
                  <a:lnTo>
                    <a:pt x="0" y="2"/>
                  </a:lnTo>
                  <a:lnTo>
                    <a:pt x="2" y="0"/>
                  </a:lnTo>
                  <a:lnTo>
                    <a:pt x="4"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60"/>
            <p:cNvSpPr/>
            <p:nvPr/>
          </p:nvSpPr>
          <p:spPr bwMode="auto">
            <a:xfrm>
              <a:off x="2946401" y="4843462"/>
              <a:ext cx="52388" cy="19050"/>
            </a:xfrm>
            <a:custGeom>
              <a:gdLst>
                <a:gd name="T0" fmla="*/ 0 w 33"/>
                <a:gd name="T1" fmla="*/ 12 h 12"/>
                <a:gd name="T2" fmla="*/ 0 w 33"/>
                <a:gd name="T3" fmla="*/ 9 h 12"/>
                <a:gd name="T4" fmla="*/ 30 w 33"/>
                <a:gd name="T5" fmla="*/ 0 h 12"/>
                <a:gd name="T6" fmla="*/ 33 w 33"/>
                <a:gd name="T7" fmla="*/ 5 h 12"/>
                <a:gd name="T8" fmla="*/ 0 w 33"/>
                <a:gd name="T9" fmla="*/ 12 h 12"/>
              </a:gdLst>
              <a:cxnLst>
                <a:cxn ang="0">
                  <a:pos x="T0" y="T1"/>
                </a:cxn>
                <a:cxn ang="0">
                  <a:pos x="T2" y="T3"/>
                </a:cxn>
                <a:cxn ang="0">
                  <a:pos x="T4" y="T5"/>
                </a:cxn>
                <a:cxn ang="0">
                  <a:pos x="T6" y="T7"/>
                </a:cxn>
                <a:cxn ang="0">
                  <a:pos x="T8" y="T9"/>
                </a:cxn>
              </a:cxnLst>
              <a:rect l="0" t="0" r="r" b="b"/>
              <a:pathLst>
                <a:path w="33" h="12">
                  <a:moveTo>
                    <a:pt x="0" y="12"/>
                  </a:moveTo>
                  <a:lnTo>
                    <a:pt x="0" y="9"/>
                  </a:lnTo>
                  <a:lnTo>
                    <a:pt x="30" y="0"/>
                  </a:lnTo>
                  <a:lnTo>
                    <a:pt x="33" y="5"/>
                  </a:lnTo>
                  <a:lnTo>
                    <a:pt x="0"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61"/>
            <p:cNvSpPr/>
            <p:nvPr/>
          </p:nvSpPr>
          <p:spPr bwMode="auto">
            <a:xfrm>
              <a:off x="2957513" y="4851400"/>
              <a:ext cx="14288" cy="25400"/>
            </a:xfrm>
            <a:custGeom>
              <a:gdLst>
                <a:gd name="T0" fmla="*/ 2 w 9"/>
                <a:gd name="T1" fmla="*/ 16 h 16"/>
                <a:gd name="T2" fmla="*/ 0 w 9"/>
                <a:gd name="T3" fmla="*/ 14 h 16"/>
                <a:gd name="T4" fmla="*/ 7 w 9"/>
                <a:gd name="T5" fmla="*/ 0 h 16"/>
                <a:gd name="T6" fmla="*/ 9 w 9"/>
                <a:gd name="T7" fmla="*/ 2 h 16"/>
                <a:gd name="T8" fmla="*/ 2 w 9"/>
                <a:gd name="T9" fmla="*/ 16 h 16"/>
              </a:gdLst>
              <a:cxnLst>
                <a:cxn ang="0">
                  <a:pos x="T0" y="T1"/>
                </a:cxn>
                <a:cxn ang="0">
                  <a:pos x="T2" y="T3"/>
                </a:cxn>
                <a:cxn ang="0">
                  <a:pos x="T4" y="T5"/>
                </a:cxn>
                <a:cxn ang="0">
                  <a:pos x="T6" y="T7"/>
                </a:cxn>
                <a:cxn ang="0">
                  <a:pos x="T8" y="T9"/>
                </a:cxn>
              </a:cxnLst>
              <a:rect l="0" t="0" r="r" b="b"/>
              <a:pathLst>
                <a:path w="9" h="16">
                  <a:moveTo>
                    <a:pt x="2" y="16"/>
                  </a:moveTo>
                  <a:lnTo>
                    <a:pt x="0" y="14"/>
                  </a:lnTo>
                  <a:lnTo>
                    <a:pt x="7" y="0"/>
                  </a:lnTo>
                  <a:lnTo>
                    <a:pt x="9" y="2"/>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62"/>
            <p:cNvSpPr/>
            <p:nvPr/>
          </p:nvSpPr>
          <p:spPr bwMode="auto">
            <a:xfrm>
              <a:off x="2946401" y="4840287"/>
              <a:ext cx="25400" cy="14288"/>
            </a:xfrm>
            <a:custGeom>
              <a:gdLst>
                <a:gd name="T0" fmla="*/ 14 w 16"/>
                <a:gd name="T1" fmla="*/ 9 h 9"/>
                <a:gd name="T2" fmla="*/ 0 w 16"/>
                <a:gd name="T3" fmla="*/ 2 h 9"/>
                <a:gd name="T4" fmla="*/ 2 w 16"/>
                <a:gd name="T5" fmla="*/ 0 h 9"/>
                <a:gd name="T6" fmla="*/ 16 w 16"/>
                <a:gd name="T7" fmla="*/ 7 h 9"/>
                <a:gd name="T8" fmla="*/ 14 w 16"/>
                <a:gd name="T9" fmla="*/ 9 h 9"/>
              </a:gdLst>
              <a:cxnLst>
                <a:cxn ang="0">
                  <a:pos x="T0" y="T1"/>
                </a:cxn>
                <a:cxn ang="0">
                  <a:pos x="T2" y="T3"/>
                </a:cxn>
                <a:cxn ang="0">
                  <a:pos x="T4" y="T5"/>
                </a:cxn>
                <a:cxn ang="0">
                  <a:pos x="T6" y="T7"/>
                </a:cxn>
                <a:cxn ang="0">
                  <a:pos x="T8" y="T9"/>
                </a:cxn>
              </a:cxnLst>
              <a:rect l="0" t="0" r="r" b="b"/>
              <a:pathLst>
                <a:path w="16" h="9">
                  <a:moveTo>
                    <a:pt x="14" y="9"/>
                  </a:moveTo>
                  <a:lnTo>
                    <a:pt x="0" y="2"/>
                  </a:lnTo>
                  <a:lnTo>
                    <a:pt x="2" y="0"/>
                  </a:lnTo>
                  <a:lnTo>
                    <a:pt x="16" y="7"/>
                  </a:lnTo>
                  <a:lnTo>
                    <a:pt x="14" y="9"/>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3"/>
            <p:cNvSpPr/>
            <p:nvPr/>
          </p:nvSpPr>
          <p:spPr bwMode="auto">
            <a:xfrm>
              <a:off x="3035301" y="4854575"/>
              <a:ext cx="38100" cy="44450"/>
            </a:xfrm>
            <a:custGeom>
              <a:gdLst>
                <a:gd name="T0" fmla="*/ 22 w 24"/>
                <a:gd name="T1" fmla="*/ 28 h 28"/>
                <a:gd name="T2" fmla="*/ 0 w 24"/>
                <a:gd name="T3" fmla="*/ 2 h 28"/>
                <a:gd name="T4" fmla="*/ 3 w 24"/>
                <a:gd name="T5" fmla="*/ 0 h 28"/>
                <a:gd name="T6" fmla="*/ 24 w 24"/>
                <a:gd name="T7" fmla="*/ 26 h 28"/>
                <a:gd name="T8" fmla="*/ 22 w 24"/>
                <a:gd name="T9" fmla="*/ 28 h 28"/>
              </a:gdLst>
              <a:cxnLst>
                <a:cxn ang="0">
                  <a:pos x="T0" y="T1"/>
                </a:cxn>
                <a:cxn ang="0">
                  <a:pos x="T2" y="T3"/>
                </a:cxn>
                <a:cxn ang="0">
                  <a:pos x="T4" y="T5"/>
                </a:cxn>
                <a:cxn ang="0">
                  <a:pos x="T6" y="T7"/>
                </a:cxn>
                <a:cxn ang="0">
                  <a:pos x="T8" y="T9"/>
                </a:cxn>
              </a:cxnLst>
              <a:rect l="0" t="0" r="r" b="b"/>
              <a:pathLst>
                <a:path w="24" h="28">
                  <a:moveTo>
                    <a:pt x="22" y="28"/>
                  </a:moveTo>
                  <a:lnTo>
                    <a:pt x="0" y="2"/>
                  </a:lnTo>
                  <a:lnTo>
                    <a:pt x="3" y="0"/>
                  </a:lnTo>
                  <a:lnTo>
                    <a:pt x="24" y="26"/>
                  </a:lnTo>
                  <a:lnTo>
                    <a:pt x="22"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64"/>
            <p:cNvSpPr/>
            <p:nvPr/>
          </p:nvSpPr>
          <p:spPr bwMode="auto">
            <a:xfrm>
              <a:off x="3054351" y="4873625"/>
              <a:ext cx="26988" cy="7938"/>
            </a:xfrm>
            <a:custGeom>
              <a:gdLst>
                <a:gd name="T0" fmla="*/ 0 w 17"/>
                <a:gd name="T1" fmla="*/ 5 h 5"/>
                <a:gd name="T2" fmla="*/ 0 w 17"/>
                <a:gd name="T3" fmla="*/ 0 h 5"/>
                <a:gd name="T4" fmla="*/ 17 w 17"/>
                <a:gd name="T5" fmla="*/ 2 h 5"/>
                <a:gd name="T6" fmla="*/ 17 w 17"/>
                <a:gd name="T7" fmla="*/ 5 h 5"/>
                <a:gd name="T8" fmla="*/ 0 w 17"/>
                <a:gd name="T9" fmla="*/ 5 h 5"/>
              </a:gdLst>
              <a:cxnLst>
                <a:cxn ang="0">
                  <a:pos x="T0" y="T1"/>
                </a:cxn>
                <a:cxn ang="0">
                  <a:pos x="T2" y="T3"/>
                </a:cxn>
                <a:cxn ang="0">
                  <a:pos x="T4" y="T5"/>
                </a:cxn>
                <a:cxn ang="0">
                  <a:pos x="T6" y="T7"/>
                </a:cxn>
                <a:cxn ang="0">
                  <a:pos x="T8" y="T9"/>
                </a:cxn>
              </a:cxnLst>
              <a:rect l="0" t="0" r="r" b="b"/>
              <a:pathLst>
                <a:path w="17" h="5">
                  <a:moveTo>
                    <a:pt x="0" y="5"/>
                  </a:moveTo>
                  <a:lnTo>
                    <a:pt x="0" y="0"/>
                  </a:lnTo>
                  <a:lnTo>
                    <a:pt x="17" y="2"/>
                  </a:lnTo>
                  <a:lnTo>
                    <a:pt x="17" y="5"/>
                  </a:lnTo>
                  <a:lnTo>
                    <a:pt x="0"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65"/>
            <p:cNvSpPr/>
            <p:nvPr/>
          </p:nvSpPr>
          <p:spPr bwMode="auto">
            <a:xfrm>
              <a:off x="3051176" y="4876800"/>
              <a:ext cx="7938" cy="26988"/>
            </a:xfrm>
            <a:custGeom>
              <a:gdLst>
                <a:gd name="T0" fmla="*/ 0 w 5"/>
                <a:gd name="T1" fmla="*/ 17 h 17"/>
                <a:gd name="T2" fmla="*/ 0 w 5"/>
                <a:gd name="T3" fmla="*/ 0 h 17"/>
                <a:gd name="T4" fmla="*/ 5 w 5"/>
                <a:gd name="T5" fmla="*/ 0 h 17"/>
                <a:gd name="T6" fmla="*/ 2 w 5"/>
                <a:gd name="T7" fmla="*/ 17 h 17"/>
                <a:gd name="T8" fmla="*/ 0 w 5"/>
                <a:gd name="T9" fmla="*/ 17 h 17"/>
              </a:gdLst>
              <a:cxnLst>
                <a:cxn ang="0">
                  <a:pos x="T0" y="T1"/>
                </a:cxn>
                <a:cxn ang="0">
                  <a:pos x="T2" y="T3"/>
                </a:cxn>
                <a:cxn ang="0">
                  <a:pos x="T4" y="T5"/>
                </a:cxn>
                <a:cxn ang="0">
                  <a:pos x="T6" y="T7"/>
                </a:cxn>
                <a:cxn ang="0">
                  <a:pos x="T8" y="T9"/>
                </a:cxn>
              </a:cxnLst>
              <a:rect l="0" t="0" r="r" b="b"/>
              <a:pathLst>
                <a:path w="5" h="17">
                  <a:moveTo>
                    <a:pt x="0" y="17"/>
                  </a:moveTo>
                  <a:lnTo>
                    <a:pt x="0" y="0"/>
                  </a:lnTo>
                  <a:lnTo>
                    <a:pt x="5" y="0"/>
                  </a:lnTo>
                  <a:lnTo>
                    <a:pt x="2" y="17"/>
                  </a:lnTo>
                  <a:lnTo>
                    <a:pt x="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66"/>
            <p:cNvSpPr/>
            <p:nvPr/>
          </p:nvSpPr>
          <p:spPr bwMode="auto">
            <a:xfrm>
              <a:off x="3046413" y="4829175"/>
              <a:ext cx="53975" cy="6350"/>
            </a:xfrm>
            <a:custGeom>
              <a:gdLst>
                <a:gd name="T0" fmla="*/ 0 w 34"/>
                <a:gd name="T1" fmla="*/ 4 h 4"/>
                <a:gd name="T2" fmla="*/ 0 w 34"/>
                <a:gd name="T3" fmla="*/ 2 h 4"/>
                <a:gd name="T4" fmla="*/ 34 w 34"/>
                <a:gd name="T5" fmla="*/ 0 h 4"/>
                <a:gd name="T6" fmla="*/ 34 w 34"/>
                <a:gd name="T7" fmla="*/ 4 h 4"/>
                <a:gd name="T8" fmla="*/ 0 w 34"/>
                <a:gd name="T9" fmla="*/ 4 h 4"/>
              </a:gdLst>
              <a:cxnLst>
                <a:cxn ang="0">
                  <a:pos x="T0" y="T1"/>
                </a:cxn>
                <a:cxn ang="0">
                  <a:pos x="T2" y="T3"/>
                </a:cxn>
                <a:cxn ang="0">
                  <a:pos x="T4" y="T5"/>
                </a:cxn>
                <a:cxn ang="0">
                  <a:pos x="T6" y="T7"/>
                </a:cxn>
                <a:cxn ang="0">
                  <a:pos x="T8" y="T9"/>
                </a:cxn>
              </a:cxnLst>
              <a:rect l="0" t="0" r="r" b="b"/>
              <a:pathLst>
                <a:path w="34" h="4">
                  <a:moveTo>
                    <a:pt x="0" y="4"/>
                  </a:moveTo>
                  <a:lnTo>
                    <a:pt x="0" y="2"/>
                  </a:lnTo>
                  <a:lnTo>
                    <a:pt x="34" y="0"/>
                  </a:lnTo>
                  <a:lnTo>
                    <a:pt x="3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67"/>
            <p:cNvSpPr/>
            <p:nvPr/>
          </p:nvSpPr>
          <p:spPr bwMode="auto">
            <a:xfrm>
              <a:off x="3070226" y="4813300"/>
              <a:ext cx="22225" cy="22225"/>
            </a:xfrm>
            <a:custGeom>
              <a:gdLst>
                <a:gd name="T0" fmla="*/ 2 w 14"/>
                <a:gd name="T1" fmla="*/ 14 h 14"/>
                <a:gd name="T2" fmla="*/ 0 w 14"/>
                <a:gd name="T3" fmla="*/ 12 h 14"/>
                <a:gd name="T4" fmla="*/ 11 w 14"/>
                <a:gd name="T5" fmla="*/ 0 h 14"/>
                <a:gd name="T6" fmla="*/ 14 w 14"/>
                <a:gd name="T7" fmla="*/ 2 h 14"/>
                <a:gd name="T8" fmla="*/ 2 w 14"/>
                <a:gd name="T9" fmla="*/ 14 h 14"/>
              </a:gdLst>
              <a:cxnLst>
                <a:cxn ang="0">
                  <a:pos x="T0" y="T1"/>
                </a:cxn>
                <a:cxn ang="0">
                  <a:pos x="T2" y="T3"/>
                </a:cxn>
                <a:cxn ang="0">
                  <a:pos x="T4" y="T5"/>
                </a:cxn>
                <a:cxn ang="0">
                  <a:pos x="T6" y="T7"/>
                </a:cxn>
                <a:cxn ang="0">
                  <a:pos x="T8" y="T9"/>
                </a:cxn>
              </a:cxnLst>
              <a:rect l="0" t="0" r="r" b="b"/>
              <a:pathLst>
                <a:path w="14" h="14">
                  <a:moveTo>
                    <a:pt x="2" y="14"/>
                  </a:moveTo>
                  <a:lnTo>
                    <a:pt x="0" y="12"/>
                  </a:lnTo>
                  <a:lnTo>
                    <a:pt x="11" y="0"/>
                  </a:lnTo>
                  <a:lnTo>
                    <a:pt x="14" y="2"/>
                  </a:lnTo>
                  <a:lnTo>
                    <a:pt x="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68"/>
            <p:cNvSpPr/>
            <p:nvPr/>
          </p:nvSpPr>
          <p:spPr bwMode="auto">
            <a:xfrm>
              <a:off x="3070226" y="4832350"/>
              <a:ext cx="22225" cy="19050"/>
            </a:xfrm>
            <a:custGeom>
              <a:gdLst>
                <a:gd name="T0" fmla="*/ 11 w 14"/>
                <a:gd name="T1" fmla="*/ 12 h 12"/>
                <a:gd name="T2" fmla="*/ 0 w 14"/>
                <a:gd name="T3" fmla="*/ 2 h 12"/>
                <a:gd name="T4" fmla="*/ 2 w 14"/>
                <a:gd name="T5" fmla="*/ 0 h 12"/>
                <a:gd name="T6" fmla="*/ 14 w 14"/>
                <a:gd name="T7" fmla="*/ 9 h 12"/>
                <a:gd name="T8" fmla="*/ 11 w 14"/>
                <a:gd name="T9" fmla="*/ 12 h 12"/>
              </a:gdLst>
              <a:cxnLst>
                <a:cxn ang="0">
                  <a:pos x="T0" y="T1"/>
                </a:cxn>
                <a:cxn ang="0">
                  <a:pos x="T2" y="T3"/>
                </a:cxn>
                <a:cxn ang="0">
                  <a:pos x="T4" y="T5"/>
                </a:cxn>
                <a:cxn ang="0">
                  <a:pos x="T6" y="T7"/>
                </a:cxn>
                <a:cxn ang="0">
                  <a:pos x="T8" y="T9"/>
                </a:cxn>
              </a:cxnLst>
              <a:rect l="0" t="0" r="r" b="b"/>
              <a:pathLst>
                <a:path w="14" h="12">
                  <a:moveTo>
                    <a:pt x="11" y="12"/>
                  </a:moveTo>
                  <a:lnTo>
                    <a:pt x="0" y="2"/>
                  </a:lnTo>
                  <a:lnTo>
                    <a:pt x="2" y="0"/>
                  </a:lnTo>
                  <a:lnTo>
                    <a:pt x="14" y="9"/>
                  </a:lnTo>
                  <a:lnTo>
                    <a:pt x="11"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69"/>
            <p:cNvSpPr>
              <a:spLocks noEditPoints="1"/>
            </p:cNvSpPr>
            <p:nvPr/>
          </p:nvSpPr>
          <p:spPr bwMode="auto">
            <a:xfrm>
              <a:off x="2963863" y="4783137"/>
              <a:ext cx="112713" cy="112713"/>
            </a:xfrm>
            <a:custGeom>
              <a:gdLst>
                <a:gd name="T0" fmla="*/ 45 w 71"/>
                <a:gd name="T1" fmla="*/ 71 h 71"/>
                <a:gd name="T2" fmla="*/ 31 w 71"/>
                <a:gd name="T3" fmla="*/ 55 h 71"/>
                <a:gd name="T4" fmla="*/ 10 w 71"/>
                <a:gd name="T5" fmla="*/ 62 h 71"/>
                <a:gd name="T6" fmla="*/ 17 w 71"/>
                <a:gd name="T7" fmla="*/ 40 h 71"/>
                <a:gd name="T8" fmla="*/ 0 w 71"/>
                <a:gd name="T9" fmla="*/ 26 h 71"/>
                <a:gd name="T10" fmla="*/ 24 w 71"/>
                <a:gd name="T11" fmla="*/ 24 h 71"/>
                <a:gd name="T12" fmla="*/ 26 w 71"/>
                <a:gd name="T13" fmla="*/ 0 h 71"/>
                <a:gd name="T14" fmla="*/ 41 w 71"/>
                <a:gd name="T15" fmla="*/ 19 h 71"/>
                <a:gd name="T16" fmla="*/ 62 w 71"/>
                <a:gd name="T17" fmla="*/ 10 h 71"/>
                <a:gd name="T18" fmla="*/ 52 w 71"/>
                <a:gd name="T19" fmla="*/ 31 h 71"/>
                <a:gd name="T20" fmla="*/ 71 w 71"/>
                <a:gd name="T21" fmla="*/ 45 h 71"/>
                <a:gd name="T22" fmla="*/ 48 w 71"/>
                <a:gd name="T23" fmla="*/ 50 h 71"/>
                <a:gd name="T24" fmla="*/ 45 w 71"/>
                <a:gd name="T25" fmla="*/ 71 h 71"/>
                <a:gd name="T26" fmla="*/ 31 w 71"/>
                <a:gd name="T27" fmla="*/ 50 h 71"/>
                <a:gd name="T28" fmla="*/ 31 w 71"/>
                <a:gd name="T29" fmla="*/ 50 h 71"/>
                <a:gd name="T30" fmla="*/ 43 w 71"/>
                <a:gd name="T31" fmla="*/ 62 h 71"/>
                <a:gd name="T32" fmla="*/ 45 w 71"/>
                <a:gd name="T33" fmla="*/ 45 h 71"/>
                <a:gd name="T34" fmla="*/ 62 w 71"/>
                <a:gd name="T35" fmla="*/ 43 h 71"/>
                <a:gd name="T36" fmla="*/ 48 w 71"/>
                <a:gd name="T37" fmla="*/ 33 h 71"/>
                <a:gd name="T38" fmla="*/ 55 w 71"/>
                <a:gd name="T39" fmla="*/ 17 h 71"/>
                <a:gd name="T40" fmla="*/ 41 w 71"/>
                <a:gd name="T41" fmla="*/ 24 h 71"/>
                <a:gd name="T42" fmla="*/ 29 w 71"/>
                <a:gd name="T43" fmla="*/ 10 h 71"/>
                <a:gd name="T44" fmla="*/ 26 w 71"/>
                <a:gd name="T45" fmla="*/ 26 h 71"/>
                <a:gd name="T46" fmla="*/ 10 w 71"/>
                <a:gd name="T47" fmla="*/ 29 h 71"/>
                <a:gd name="T48" fmla="*/ 22 w 71"/>
                <a:gd name="T49" fmla="*/ 38 h 71"/>
                <a:gd name="T50" fmla="*/ 17 w 71"/>
                <a:gd name="T51" fmla="*/ 55 h 71"/>
                <a:gd name="T52" fmla="*/ 31 w 71"/>
                <a:gd name="T53" fmla="*/ 50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71">
                  <a:moveTo>
                    <a:pt x="45" y="71"/>
                  </a:moveTo>
                  <a:lnTo>
                    <a:pt x="31" y="55"/>
                  </a:lnTo>
                  <a:lnTo>
                    <a:pt x="10" y="62"/>
                  </a:lnTo>
                  <a:lnTo>
                    <a:pt x="17" y="40"/>
                  </a:lnTo>
                  <a:lnTo>
                    <a:pt x="0" y="26"/>
                  </a:lnTo>
                  <a:lnTo>
                    <a:pt x="24" y="24"/>
                  </a:lnTo>
                  <a:lnTo>
                    <a:pt x="26" y="0"/>
                  </a:lnTo>
                  <a:lnTo>
                    <a:pt x="41" y="19"/>
                  </a:lnTo>
                  <a:lnTo>
                    <a:pt x="62" y="10"/>
                  </a:lnTo>
                  <a:lnTo>
                    <a:pt x="52" y="31"/>
                  </a:lnTo>
                  <a:lnTo>
                    <a:pt x="71" y="45"/>
                  </a:lnTo>
                  <a:lnTo>
                    <a:pt x="48" y="50"/>
                  </a:lnTo>
                  <a:lnTo>
                    <a:pt x="45" y="71"/>
                  </a:lnTo>
                  <a:close/>
                  <a:moveTo>
                    <a:pt x="31" y="50"/>
                  </a:moveTo>
                  <a:lnTo>
                    <a:pt x="31" y="50"/>
                  </a:lnTo>
                  <a:lnTo>
                    <a:pt x="43" y="62"/>
                  </a:lnTo>
                  <a:lnTo>
                    <a:pt x="45" y="45"/>
                  </a:lnTo>
                  <a:lnTo>
                    <a:pt x="62" y="43"/>
                  </a:lnTo>
                  <a:lnTo>
                    <a:pt x="48" y="33"/>
                  </a:lnTo>
                  <a:lnTo>
                    <a:pt x="55" y="17"/>
                  </a:lnTo>
                  <a:lnTo>
                    <a:pt x="41" y="24"/>
                  </a:lnTo>
                  <a:lnTo>
                    <a:pt x="29" y="10"/>
                  </a:lnTo>
                  <a:lnTo>
                    <a:pt x="26" y="26"/>
                  </a:lnTo>
                  <a:lnTo>
                    <a:pt x="10" y="29"/>
                  </a:lnTo>
                  <a:lnTo>
                    <a:pt x="22" y="38"/>
                  </a:lnTo>
                  <a:lnTo>
                    <a:pt x="17" y="55"/>
                  </a:lnTo>
                  <a:lnTo>
                    <a:pt x="31" y="50"/>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70"/>
            <p:cNvSpPr>
              <a:spLocks noEditPoints="1"/>
            </p:cNvSpPr>
            <p:nvPr/>
          </p:nvSpPr>
          <p:spPr bwMode="auto">
            <a:xfrm>
              <a:off x="2990851" y="4810125"/>
              <a:ext cx="60325" cy="60325"/>
            </a:xfrm>
            <a:custGeom>
              <a:gdLst>
                <a:gd name="T0" fmla="*/ 24 w 38"/>
                <a:gd name="T1" fmla="*/ 38 h 38"/>
                <a:gd name="T2" fmla="*/ 17 w 38"/>
                <a:gd name="T3" fmla="*/ 28 h 38"/>
                <a:gd name="T4" fmla="*/ 5 w 38"/>
                <a:gd name="T5" fmla="*/ 33 h 38"/>
                <a:gd name="T6" fmla="*/ 9 w 38"/>
                <a:gd name="T7" fmla="*/ 21 h 38"/>
                <a:gd name="T8" fmla="*/ 0 w 38"/>
                <a:gd name="T9" fmla="*/ 14 h 38"/>
                <a:gd name="T10" fmla="*/ 12 w 38"/>
                <a:gd name="T11" fmla="*/ 12 h 38"/>
                <a:gd name="T12" fmla="*/ 14 w 38"/>
                <a:gd name="T13" fmla="*/ 0 h 38"/>
                <a:gd name="T14" fmla="*/ 21 w 38"/>
                <a:gd name="T15" fmla="*/ 9 h 38"/>
                <a:gd name="T16" fmla="*/ 33 w 38"/>
                <a:gd name="T17" fmla="*/ 4 h 38"/>
                <a:gd name="T18" fmla="*/ 28 w 38"/>
                <a:gd name="T19" fmla="*/ 16 h 38"/>
                <a:gd name="T20" fmla="*/ 38 w 38"/>
                <a:gd name="T21" fmla="*/ 23 h 38"/>
                <a:gd name="T22" fmla="*/ 26 w 38"/>
                <a:gd name="T23" fmla="*/ 26 h 38"/>
                <a:gd name="T24" fmla="*/ 24 w 38"/>
                <a:gd name="T25" fmla="*/ 38 h 38"/>
                <a:gd name="T26" fmla="*/ 17 w 38"/>
                <a:gd name="T27" fmla="*/ 23 h 38"/>
                <a:gd name="T28" fmla="*/ 17 w 38"/>
                <a:gd name="T29" fmla="*/ 23 h 38"/>
                <a:gd name="T30" fmla="*/ 21 w 38"/>
                <a:gd name="T31" fmla="*/ 28 h 38"/>
                <a:gd name="T32" fmla="*/ 21 w 38"/>
                <a:gd name="T33" fmla="*/ 23 h 38"/>
                <a:gd name="T34" fmla="*/ 28 w 38"/>
                <a:gd name="T35" fmla="*/ 21 h 38"/>
                <a:gd name="T36" fmla="*/ 24 w 38"/>
                <a:gd name="T37" fmla="*/ 19 h 38"/>
                <a:gd name="T38" fmla="*/ 26 w 38"/>
                <a:gd name="T39" fmla="*/ 12 h 38"/>
                <a:gd name="T40" fmla="*/ 21 w 38"/>
                <a:gd name="T41" fmla="*/ 14 h 38"/>
                <a:gd name="T42" fmla="*/ 17 w 38"/>
                <a:gd name="T43" fmla="*/ 9 h 38"/>
                <a:gd name="T44" fmla="*/ 14 w 38"/>
                <a:gd name="T45" fmla="*/ 16 h 38"/>
                <a:gd name="T46" fmla="*/ 9 w 38"/>
                <a:gd name="T47" fmla="*/ 16 h 38"/>
                <a:gd name="T48" fmla="*/ 14 w 38"/>
                <a:gd name="T49" fmla="*/ 21 h 38"/>
                <a:gd name="T50" fmla="*/ 12 w 38"/>
                <a:gd name="T51" fmla="*/ 26 h 38"/>
                <a:gd name="T52" fmla="*/ 17 w 38"/>
                <a:gd name="T53" fmla="*/ 23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8">
                  <a:moveTo>
                    <a:pt x="24" y="38"/>
                  </a:moveTo>
                  <a:lnTo>
                    <a:pt x="17" y="28"/>
                  </a:lnTo>
                  <a:lnTo>
                    <a:pt x="5" y="33"/>
                  </a:lnTo>
                  <a:lnTo>
                    <a:pt x="9" y="21"/>
                  </a:lnTo>
                  <a:lnTo>
                    <a:pt x="0" y="14"/>
                  </a:lnTo>
                  <a:lnTo>
                    <a:pt x="12" y="12"/>
                  </a:lnTo>
                  <a:lnTo>
                    <a:pt x="14" y="0"/>
                  </a:lnTo>
                  <a:lnTo>
                    <a:pt x="21" y="9"/>
                  </a:lnTo>
                  <a:lnTo>
                    <a:pt x="33" y="4"/>
                  </a:lnTo>
                  <a:lnTo>
                    <a:pt x="28" y="16"/>
                  </a:lnTo>
                  <a:lnTo>
                    <a:pt x="38" y="23"/>
                  </a:lnTo>
                  <a:lnTo>
                    <a:pt x="26" y="26"/>
                  </a:lnTo>
                  <a:lnTo>
                    <a:pt x="24" y="38"/>
                  </a:lnTo>
                  <a:close/>
                  <a:moveTo>
                    <a:pt x="17" y="23"/>
                  </a:moveTo>
                  <a:lnTo>
                    <a:pt x="17" y="23"/>
                  </a:lnTo>
                  <a:lnTo>
                    <a:pt x="21" y="28"/>
                  </a:lnTo>
                  <a:lnTo>
                    <a:pt x="21" y="23"/>
                  </a:lnTo>
                  <a:lnTo>
                    <a:pt x="28" y="21"/>
                  </a:lnTo>
                  <a:lnTo>
                    <a:pt x="24" y="19"/>
                  </a:lnTo>
                  <a:lnTo>
                    <a:pt x="26" y="12"/>
                  </a:lnTo>
                  <a:lnTo>
                    <a:pt x="21" y="14"/>
                  </a:lnTo>
                  <a:lnTo>
                    <a:pt x="17" y="9"/>
                  </a:lnTo>
                  <a:lnTo>
                    <a:pt x="14" y="16"/>
                  </a:lnTo>
                  <a:lnTo>
                    <a:pt x="9" y="16"/>
                  </a:lnTo>
                  <a:lnTo>
                    <a:pt x="14" y="21"/>
                  </a:lnTo>
                  <a:lnTo>
                    <a:pt x="12" y="26"/>
                  </a:lnTo>
                  <a:lnTo>
                    <a:pt x="17" y="2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671"/>
            <p:cNvSpPr>
              <a:spLocks noEditPoints="1"/>
            </p:cNvSpPr>
            <p:nvPr/>
          </p:nvSpPr>
          <p:spPr bwMode="auto">
            <a:xfrm>
              <a:off x="2968626" y="4873625"/>
              <a:ext cx="19050" cy="19050"/>
            </a:xfrm>
            <a:custGeom>
              <a:gdLst>
                <a:gd name="T0" fmla="*/ 2 w 5"/>
                <a:gd name="T1" fmla="*/ 4 h 5"/>
                <a:gd name="T2" fmla="*/ 0 w 5"/>
                <a:gd name="T3" fmla="*/ 2 h 5"/>
                <a:gd name="T4" fmla="*/ 3 w 5"/>
                <a:gd name="T5" fmla="*/ 0 h 5"/>
                <a:gd name="T6" fmla="*/ 5 w 5"/>
                <a:gd name="T7" fmla="*/ 3 h 5"/>
                <a:gd name="T8" fmla="*/ 2 w 5"/>
                <a:gd name="T9" fmla="*/ 4 h 5"/>
                <a:gd name="T10" fmla="*/ 3 w 5"/>
                <a:gd name="T11" fmla="*/ 1 h 5"/>
                <a:gd name="T12" fmla="*/ 3 w 5"/>
                <a:gd name="T13" fmla="*/ 1 h 5"/>
                <a:gd name="T14" fmla="*/ 2 w 5"/>
                <a:gd name="T15" fmla="*/ 2 h 5"/>
                <a:gd name="T16" fmla="*/ 2 w 5"/>
                <a:gd name="T17" fmla="*/ 3 h 5"/>
                <a:gd name="T18" fmla="*/ 3 w 5"/>
                <a:gd name="T19" fmla="*/ 2 h 5"/>
                <a:gd name="T20" fmla="*/ 3 w 5"/>
                <a:gd name="T21" fmla="*/ 1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0" y="2"/>
                  </a:cubicBezTo>
                  <a:cubicBezTo>
                    <a:pt x="1" y="0"/>
                    <a:pt x="2" y="0"/>
                    <a:pt x="3" y="0"/>
                  </a:cubicBezTo>
                  <a:cubicBezTo>
                    <a:pt x="4" y="0"/>
                    <a:pt x="5" y="2"/>
                    <a:pt x="5" y="3"/>
                  </a:cubicBezTo>
                  <a:cubicBezTo>
                    <a:pt x="4" y="4"/>
                    <a:pt x="3" y="5"/>
                    <a:pt x="2" y="4"/>
                  </a:cubicBezTo>
                  <a:close/>
                  <a:moveTo>
                    <a:pt x="3" y="1"/>
                  </a:moveTo>
                  <a:cubicBezTo>
                    <a:pt x="3" y="1"/>
                    <a:pt x="3" y="1"/>
                    <a:pt x="3" y="1"/>
                  </a:cubicBezTo>
                  <a:cubicBezTo>
                    <a:pt x="2" y="1"/>
                    <a:pt x="2" y="2"/>
                    <a:pt x="2" y="2"/>
                  </a:cubicBezTo>
                  <a:cubicBezTo>
                    <a:pt x="2" y="2"/>
                    <a:pt x="2" y="3"/>
                    <a:pt x="2" y="3"/>
                  </a:cubicBezTo>
                  <a:cubicBezTo>
                    <a:pt x="3" y="3"/>
                    <a:pt x="3" y="3"/>
                    <a:pt x="3" y="2"/>
                  </a:cubicBezTo>
                  <a:cubicBezTo>
                    <a:pt x="3" y="2"/>
                    <a:pt x="3" y="2"/>
                    <a:pt x="3" y="1"/>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672"/>
            <p:cNvSpPr>
              <a:spLocks noEditPoints="1"/>
            </p:cNvSpPr>
            <p:nvPr/>
          </p:nvSpPr>
          <p:spPr bwMode="auto">
            <a:xfrm>
              <a:off x="3054351" y="47879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5" y="1"/>
                    <a:pt x="5" y="2"/>
                    <a:pt x="5" y="4"/>
                  </a:cubicBezTo>
                  <a:cubicBezTo>
                    <a:pt x="5"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673"/>
            <p:cNvSpPr>
              <a:spLocks noEditPoints="1"/>
            </p:cNvSpPr>
            <p:nvPr/>
          </p:nvSpPr>
          <p:spPr bwMode="auto">
            <a:xfrm>
              <a:off x="2994026" y="4772025"/>
              <a:ext cx="23813"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2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4"/>
                    <a:pt x="0" y="3"/>
                    <a:pt x="1" y="2"/>
                  </a:cubicBezTo>
                  <a:cubicBezTo>
                    <a:pt x="1" y="0"/>
                    <a:pt x="2" y="0"/>
                    <a:pt x="4" y="0"/>
                  </a:cubicBezTo>
                  <a:cubicBezTo>
                    <a:pt x="5" y="0"/>
                    <a:pt x="6" y="2"/>
                    <a:pt x="5" y="3"/>
                  </a:cubicBezTo>
                  <a:cubicBezTo>
                    <a:pt x="5" y="4"/>
                    <a:pt x="3" y="5"/>
                    <a:pt x="2" y="5"/>
                  </a:cubicBezTo>
                  <a:close/>
                  <a:moveTo>
                    <a:pt x="3" y="2"/>
                  </a:moveTo>
                  <a:cubicBezTo>
                    <a:pt x="3" y="2"/>
                    <a:pt x="3" y="2"/>
                    <a:pt x="3" y="2"/>
                  </a:cubicBezTo>
                  <a:cubicBezTo>
                    <a:pt x="3" y="2"/>
                    <a:pt x="2" y="2"/>
                    <a:pt x="2" y="2"/>
                  </a:cubicBezTo>
                  <a:cubicBezTo>
                    <a:pt x="2" y="2"/>
                    <a:pt x="2" y="3"/>
                    <a:pt x="3" y="3"/>
                  </a:cubicBezTo>
                  <a:cubicBezTo>
                    <a:pt x="3" y="3"/>
                    <a:pt x="3" y="3"/>
                    <a:pt x="4" y="3"/>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674"/>
            <p:cNvSpPr>
              <a:spLocks noEditPoints="1"/>
            </p:cNvSpPr>
            <p:nvPr/>
          </p:nvSpPr>
          <p:spPr bwMode="auto">
            <a:xfrm>
              <a:off x="2952751" y="4813300"/>
              <a:ext cx="19050" cy="22225"/>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3"/>
                    <a:pt x="0" y="2"/>
                  </a:cubicBezTo>
                  <a:cubicBezTo>
                    <a:pt x="1" y="1"/>
                    <a:pt x="2" y="0"/>
                    <a:pt x="3" y="1"/>
                  </a:cubicBezTo>
                  <a:cubicBezTo>
                    <a:pt x="4" y="1"/>
                    <a:pt x="5" y="2"/>
                    <a:pt x="5" y="4"/>
                  </a:cubicBezTo>
                  <a:cubicBezTo>
                    <a:pt x="4" y="5"/>
                    <a:pt x="3" y="6"/>
                    <a:pt x="2" y="5"/>
                  </a:cubicBezTo>
                  <a:close/>
                  <a:moveTo>
                    <a:pt x="3" y="2"/>
                  </a:moveTo>
                  <a:cubicBezTo>
                    <a:pt x="3" y="2"/>
                    <a:pt x="3" y="2"/>
                    <a:pt x="3" y="2"/>
                  </a:cubicBezTo>
                  <a:cubicBezTo>
                    <a:pt x="2" y="2"/>
                    <a:pt x="2" y="2"/>
                    <a:pt x="2" y="3"/>
                  </a:cubicBezTo>
                  <a:cubicBezTo>
                    <a:pt x="2" y="3"/>
                    <a:pt x="2" y="3"/>
                    <a:pt x="2" y="4"/>
                  </a:cubicBezTo>
                  <a:cubicBezTo>
                    <a:pt x="3" y="4"/>
                    <a:pt x="3" y="3"/>
                    <a:pt x="3" y="3"/>
                  </a:cubicBezTo>
                  <a:cubicBezTo>
                    <a:pt x="3" y="3"/>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675"/>
            <p:cNvSpPr>
              <a:spLocks noEditPoints="1"/>
            </p:cNvSpPr>
            <p:nvPr/>
          </p:nvSpPr>
          <p:spPr bwMode="auto">
            <a:xfrm>
              <a:off x="3070226" y="4846637"/>
              <a:ext cx="17463" cy="19050"/>
            </a:xfrm>
            <a:custGeom>
              <a:gdLst>
                <a:gd name="T0" fmla="*/ 2 w 5"/>
                <a:gd name="T1" fmla="*/ 5 h 5"/>
                <a:gd name="T2" fmla="*/ 0 w 5"/>
                <a:gd name="T3" fmla="*/ 2 h 5"/>
                <a:gd name="T4" fmla="*/ 3 w 5"/>
                <a:gd name="T5" fmla="*/ 0 h 5"/>
                <a:gd name="T6" fmla="*/ 4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4"/>
                    <a:pt x="0" y="3"/>
                    <a:pt x="0" y="2"/>
                  </a:cubicBezTo>
                  <a:cubicBezTo>
                    <a:pt x="0" y="1"/>
                    <a:pt x="2" y="0"/>
                    <a:pt x="3" y="0"/>
                  </a:cubicBezTo>
                  <a:cubicBezTo>
                    <a:pt x="4" y="1"/>
                    <a:pt x="5" y="2"/>
                    <a:pt x="4" y="3"/>
                  </a:cubicBezTo>
                  <a:cubicBezTo>
                    <a:pt x="4" y="4"/>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2"/>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676"/>
            <p:cNvSpPr/>
            <p:nvPr/>
          </p:nvSpPr>
          <p:spPr bwMode="auto">
            <a:xfrm>
              <a:off x="3494088" y="4768850"/>
              <a:ext cx="19050" cy="52388"/>
            </a:xfrm>
            <a:custGeom>
              <a:gdLst>
                <a:gd name="T0" fmla="*/ 2 w 12"/>
                <a:gd name="T1" fmla="*/ 33 h 33"/>
                <a:gd name="T2" fmla="*/ 0 w 12"/>
                <a:gd name="T3" fmla="*/ 33 h 33"/>
                <a:gd name="T4" fmla="*/ 9 w 12"/>
                <a:gd name="T5" fmla="*/ 0 h 33"/>
                <a:gd name="T6" fmla="*/ 12 w 12"/>
                <a:gd name="T7" fmla="*/ 2 h 33"/>
                <a:gd name="T8" fmla="*/ 2 w 12"/>
                <a:gd name="T9" fmla="*/ 33 h 33"/>
              </a:gdLst>
              <a:cxnLst>
                <a:cxn ang="0">
                  <a:pos x="T0" y="T1"/>
                </a:cxn>
                <a:cxn ang="0">
                  <a:pos x="T2" y="T3"/>
                </a:cxn>
                <a:cxn ang="0">
                  <a:pos x="T4" y="T5"/>
                </a:cxn>
                <a:cxn ang="0">
                  <a:pos x="T6" y="T7"/>
                </a:cxn>
                <a:cxn ang="0">
                  <a:pos x="T8" y="T9"/>
                </a:cxn>
              </a:cxnLst>
              <a:rect l="0" t="0" r="r" b="b"/>
              <a:pathLst>
                <a:path w="12" h="33">
                  <a:moveTo>
                    <a:pt x="2" y="33"/>
                  </a:moveTo>
                  <a:lnTo>
                    <a:pt x="0" y="33"/>
                  </a:lnTo>
                  <a:lnTo>
                    <a:pt x="9" y="0"/>
                  </a:lnTo>
                  <a:lnTo>
                    <a:pt x="12" y="2"/>
                  </a:lnTo>
                  <a:lnTo>
                    <a:pt x="2"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677"/>
            <p:cNvSpPr/>
            <p:nvPr/>
          </p:nvSpPr>
          <p:spPr bwMode="auto">
            <a:xfrm>
              <a:off x="3486151" y="4772025"/>
              <a:ext cx="19050" cy="26988"/>
            </a:xfrm>
            <a:custGeom>
              <a:gdLst>
                <a:gd name="T0" fmla="*/ 10 w 12"/>
                <a:gd name="T1" fmla="*/ 17 h 17"/>
                <a:gd name="T2" fmla="*/ 0 w 12"/>
                <a:gd name="T3" fmla="*/ 2 h 17"/>
                <a:gd name="T4" fmla="*/ 5 w 12"/>
                <a:gd name="T5" fmla="*/ 0 h 17"/>
                <a:gd name="T6" fmla="*/ 12 w 12"/>
                <a:gd name="T7" fmla="*/ 14 h 17"/>
                <a:gd name="T8" fmla="*/ 10 w 12"/>
                <a:gd name="T9" fmla="*/ 17 h 17"/>
              </a:gdLst>
              <a:cxnLst>
                <a:cxn ang="0">
                  <a:pos x="T0" y="T1"/>
                </a:cxn>
                <a:cxn ang="0">
                  <a:pos x="T2" y="T3"/>
                </a:cxn>
                <a:cxn ang="0">
                  <a:pos x="T4" y="T5"/>
                </a:cxn>
                <a:cxn ang="0">
                  <a:pos x="T6" y="T7"/>
                </a:cxn>
                <a:cxn ang="0">
                  <a:pos x="T8" y="T9"/>
                </a:cxn>
              </a:cxnLst>
              <a:rect l="0" t="0" r="r" b="b"/>
              <a:pathLst>
                <a:path w="12" h="17">
                  <a:moveTo>
                    <a:pt x="10" y="17"/>
                  </a:moveTo>
                  <a:lnTo>
                    <a:pt x="0" y="2"/>
                  </a:lnTo>
                  <a:lnTo>
                    <a:pt x="5" y="0"/>
                  </a:lnTo>
                  <a:lnTo>
                    <a:pt x="12" y="14"/>
                  </a:lnTo>
                  <a:lnTo>
                    <a:pt x="10"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678"/>
            <p:cNvSpPr/>
            <p:nvPr/>
          </p:nvSpPr>
          <p:spPr bwMode="auto">
            <a:xfrm>
              <a:off x="3502026" y="4779962"/>
              <a:ext cx="25400" cy="19050"/>
            </a:xfrm>
            <a:custGeom>
              <a:gdLst>
                <a:gd name="T0" fmla="*/ 2 w 16"/>
                <a:gd name="T1" fmla="*/ 12 h 12"/>
                <a:gd name="T2" fmla="*/ 0 w 16"/>
                <a:gd name="T3" fmla="*/ 9 h 12"/>
                <a:gd name="T4" fmla="*/ 14 w 16"/>
                <a:gd name="T5" fmla="*/ 0 h 12"/>
                <a:gd name="T6" fmla="*/ 16 w 16"/>
                <a:gd name="T7" fmla="*/ 5 h 12"/>
                <a:gd name="T8" fmla="*/ 2 w 16"/>
                <a:gd name="T9" fmla="*/ 12 h 12"/>
              </a:gdLst>
              <a:cxnLst>
                <a:cxn ang="0">
                  <a:pos x="T0" y="T1"/>
                </a:cxn>
                <a:cxn ang="0">
                  <a:pos x="T2" y="T3"/>
                </a:cxn>
                <a:cxn ang="0">
                  <a:pos x="T4" y="T5"/>
                </a:cxn>
                <a:cxn ang="0">
                  <a:pos x="T6" y="T7"/>
                </a:cxn>
                <a:cxn ang="0">
                  <a:pos x="T8" y="T9"/>
                </a:cxn>
              </a:cxnLst>
              <a:rect l="0" t="0" r="r" b="b"/>
              <a:pathLst>
                <a:path w="16" h="12">
                  <a:moveTo>
                    <a:pt x="2" y="12"/>
                  </a:moveTo>
                  <a:lnTo>
                    <a:pt x="0" y="9"/>
                  </a:lnTo>
                  <a:lnTo>
                    <a:pt x="14" y="0"/>
                  </a:lnTo>
                  <a:lnTo>
                    <a:pt x="16" y="5"/>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679"/>
            <p:cNvSpPr/>
            <p:nvPr/>
          </p:nvSpPr>
          <p:spPr bwMode="auto">
            <a:xfrm>
              <a:off x="3463926" y="4870450"/>
              <a:ext cx="19050" cy="52388"/>
            </a:xfrm>
            <a:custGeom>
              <a:gdLst>
                <a:gd name="T0" fmla="*/ 5 w 12"/>
                <a:gd name="T1" fmla="*/ 33 h 33"/>
                <a:gd name="T2" fmla="*/ 0 w 12"/>
                <a:gd name="T3" fmla="*/ 33 h 33"/>
                <a:gd name="T4" fmla="*/ 9 w 12"/>
                <a:gd name="T5" fmla="*/ 0 h 33"/>
                <a:gd name="T6" fmla="*/ 12 w 12"/>
                <a:gd name="T7" fmla="*/ 2 h 33"/>
                <a:gd name="T8" fmla="*/ 5 w 12"/>
                <a:gd name="T9" fmla="*/ 33 h 33"/>
              </a:gdLst>
              <a:cxnLst>
                <a:cxn ang="0">
                  <a:pos x="T0" y="T1"/>
                </a:cxn>
                <a:cxn ang="0">
                  <a:pos x="T2" y="T3"/>
                </a:cxn>
                <a:cxn ang="0">
                  <a:pos x="T4" y="T5"/>
                </a:cxn>
                <a:cxn ang="0">
                  <a:pos x="T6" y="T7"/>
                </a:cxn>
                <a:cxn ang="0">
                  <a:pos x="T8" y="T9"/>
                </a:cxn>
              </a:cxnLst>
              <a:rect l="0" t="0" r="r" b="b"/>
              <a:pathLst>
                <a:path w="12" h="33">
                  <a:moveTo>
                    <a:pt x="5" y="33"/>
                  </a:moveTo>
                  <a:lnTo>
                    <a:pt x="0" y="33"/>
                  </a:lnTo>
                  <a:lnTo>
                    <a:pt x="9" y="0"/>
                  </a:lnTo>
                  <a:lnTo>
                    <a:pt x="12" y="2"/>
                  </a:lnTo>
                  <a:lnTo>
                    <a:pt x="5" y="33"/>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680"/>
            <p:cNvSpPr/>
            <p:nvPr/>
          </p:nvSpPr>
          <p:spPr bwMode="auto">
            <a:xfrm>
              <a:off x="3471863" y="4895850"/>
              <a:ext cx="17463" cy="22225"/>
            </a:xfrm>
            <a:custGeom>
              <a:gdLst>
                <a:gd name="T0" fmla="*/ 7 w 11"/>
                <a:gd name="T1" fmla="*/ 14 h 14"/>
                <a:gd name="T2" fmla="*/ 0 w 11"/>
                <a:gd name="T3" fmla="*/ 0 h 14"/>
                <a:gd name="T4" fmla="*/ 4 w 11"/>
                <a:gd name="T5" fmla="*/ 0 h 14"/>
                <a:gd name="T6" fmla="*/ 11 w 11"/>
                <a:gd name="T7" fmla="*/ 14 h 14"/>
                <a:gd name="T8" fmla="*/ 7 w 11"/>
                <a:gd name="T9" fmla="*/ 14 h 14"/>
              </a:gdLst>
              <a:cxnLst>
                <a:cxn ang="0">
                  <a:pos x="T0" y="T1"/>
                </a:cxn>
                <a:cxn ang="0">
                  <a:pos x="T2" y="T3"/>
                </a:cxn>
                <a:cxn ang="0">
                  <a:pos x="T4" y="T5"/>
                </a:cxn>
                <a:cxn ang="0">
                  <a:pos x="T6" y="T7"/>
                </a:cxn>
                <a:cxn ang="0">
                  <a:pos x="T8" y="T9"/>
                </a:cxn>
              </a:cxnLst>
              <a:rect l="0" t="0" r="r" b="b"/>
              <a:pathLst>
                <a:path w="11" h="14">
                  <a:moveTo>
                    <a:pt x="7" y="14"/>
                  </a:moveTo>
                  <a:lnTo>
                    <a:pt x="0" y="0"/>
                  </a:lnTo>
                  <a:lnTo>
                    <a:pt x="4" y="0"/>
                  </a:lnTo>
                  <a:lnTo>
                    <a:pt x="11" y="14"/>
                  </a:lnTo>
                  <a:lnTo>
                    <a:pt x="7"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681"/>
            <p:cNvSpPr/>
            <p:nvPr/>
          </p:nvSpPr>
          <p:spPr bwMode="auto">
            <a:xfrm>
              <a:off x="3448051" y="4892675"/>
              <a:ext cx="26988" cy="17463"/>
            </a:xfrm>
            <a:custGeom>
              <a:gdLst>
                <a:gd name="T0" fmla="*/ 3 w 17"/>
                <a:gd name="T1" fmla="*/ 11 h 11"/>
                <a:gd name="T2" fmla="*/ 0 w 17"/>
                <a:gd name="T3" fmla="*/ 9 h 11"/>
                <a:gd name="T4" fmla="*/ 15 w 17"/>
                <a:gd name="T5" fmla="*/ 0 h 11"/>
                <a:gd name="T6" fmla="*/ 17 w 17"/>
                <a:gd name="T7" fmla="*/ 4 h 11"/>
                <a:gd name="T8" fmla="*/ 3 w 17"/>
                <a:gd name="T9" fmla="*/ 11 h 11"/>
              </a:gdLst>
              <a:cxnLst>
                <a:cxn ang="0">
                  <a:pos x="T0" y="T1"/>
                </a:cxn>
                <a:cxn ang="0">
                  <a:pos x="T2" y="T3"/>
                </a:cxn>
                <a:cxn ang="0">
                  <a:pos x="T4" y="T5"/>
                </a:cxn>
                <a:cxn ang="0">
                  <a:pos x="T6" y="T7"/>
                </a:cxn>
                <a:cxn ang="0">
                  <a:pos x="T8" y="T9"/>
                </a:cxn>
              </a:cxnLst>
              <a:rect l="0" t="0" r="r" b="b"/>
              <a:pathLst>
                <a:path w="17" h="11">
                  <a:moveTo>
                    <a:pt x="3" y="11"/>
                  </a:moveTo>
                  <a:lnTo>
                    <a:pt x="0" y="9"/>
                  </a:lnTo>
                  <a:lnTo>
                    <a:pt x="15" y="0"/>
                  </a:lnTo>
                  <a:lnTo>
                    <a:pt x="17" y="4"/>
                  </a:lnTo>
                  <a:lnTo>
                    <a:pt x="3" y="11"/>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682"/>
            <p:cNvSpPr/>
            <p:nvPr/>
          </p:nvSpPr>
          <p:spPr bwMode="auto">
            <a:xfrm>
              <a:off x="3425826" y="4794250"/>
              <a:ext cx="46038" cy="38100"/>
            </a:xfrm>
            <a:custGeom>
              <a:gdLst>
                <a:gd name="T0" fmla="*/ 26 w 29"/>
                <a:gd name="T1" fmla="*/ 24 h 24"/>
                <a:gd name="T2" fmla="*/ 0 w 29"/>
                <a:gd name="T3" fmla="*/ 5 h 24"/>
                <a:gd name="T4" fmla="*/ 3 w 29"/>
                <a:gd name="T5" fmla="*/ 0 h 24"/>
                <a:gd name="T6" fmla="*/ 29 w 29"/>
                <a:gd name="T7" fmla="*/ 19 h 24"/>
                <a:gd name="T8" fmla="*/ 26 w 29"/>
                <a:gd name="T9" fmla="*/ 24 h 24"/>
              </a:gdLst>
              <a:cxnLst>
                <a:cxn ang="0">
                  <a:pos x="T0" y="T1"/>
                </a:cxn>
                <a:cxn ang="0">
                  <a:pos x="T2" y="T3"/>
                </a:cxn>
                <a:cxn ang="0">
                  <a:pos x="T4" y="T5"/>
                </a:cxn>
                <a:cxn ang="0">
                  <a:pos x="T6" y="T7"/>
                </a:cxn>
                <a:cxn ang="0">
                  <a:pos x="T8" y="T9"/>
                </a:cxn>
              </a:cxnLst>
              <a:rect l="0" t="0" r="r" b="b"/>
              <a:pathLst>
                <a:path w="28" h="24">
                  <a:moveTo>
                    <a:pt x="26" y="24"/>
                  </a:moveTo>
                  <a:lnTo>
                    <a:pt x="0" y="5"/>
                  </a:lnTo>
                  <a:lnTo>
                    <a:pt x="3" y="0"/>
                  </a:lnTo>
                  <a:lnTo>
                    <a:pt x="29" y="19"/>
                  </a:lnTo>
                  <a:lnTo>
                    <a:pt x="2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683"/>
            <p:cNvSpPr/>
            <p:nvPr/>
          </p:nvSpPr>
          <p:spPr bwMode="auto">
            <a:xfrm>
              <a:off x="3422651" y="4810125"/>
              <a:ext cx="25400" cy="11113"/>
            </a:xfrm>
            <a:custGeom>
              <a:gdLst>
                <a:gd name="T0" fmla="*/ 2 w 16"/>
                <a:gd name="T1" fmla="*/ 7 h 7"/>
                <a:gd name="T2" fmla="*/ 0 w 16"/>
                <a:gd name="T3" fmla="*/ 4 h 7"/>
                <a:gd name="T4" fmla="*/ 16 w 16"/>
                <a:gd name="T5" fmla="*/ 0 h 7"/>
                <a:gd name="T6" fmla="*/ 16 w 16"/>
                <a:gd name="T7" fmla="*/ 4 h 7"/>
                <a:gd name="T8" fmla="*/ 2 w 16"/>
                <a:gd name="T9" fmla="*/ 7 h 7"/>
              </a:gdLst>
              <a:cxnLst>
                <a:cxn ang="0">
                  <a:pos x="T0" y="T1"/>
                </a:cxn>
                <a:cxn ang="0">
                  <a:pos x="T2" y="T3"/>
                </a:cxn>
                <a:cxn ang="0">
                  <a:pos x="T4" y="T5"/>
                </a:cxn>
                <a:cxn ang="0">
                  <a:pos x="T6" y="T7"/>
                </a:cxn>
                <a:cxn ang="0">
                  <a:pos x="T8" y="T9"/>
                </a:cxn>
              </a:cxnLst>
              <a:rect l="0" t="0" r="r" b="b"/>
              <a:pathLst>
                <a:path w="16" h="7">
                  <a:moveTo>
                    <a:pt x="2" y="7"/>
                  </a:moveTo>
                  <a:lnTo>
                    <a:pt x="0" y="4"/>
                  </a:lnTo>
                  <a:lnTo>
                    <a:pt x="16" y="0"/>
                  </a:lnTo>
                  <a:lnTo>
                    <a:pt x="16" y="4"/>
                  </a:lnTo>
                  <a:lnTo>
                    <a:pt x="2" y="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684"/>
            <p:cNvSpPr/>
            <p:nvPr/>
          </p:nvSpPr>
          <p:spPr bwMode="auto">
            <a:xfrm>
              <a:off x="3441701" y="4787900"/>
              <a:ext cx="11113" cy="25400"/>
            </a:xfrm>
            <a:custGeom>
              <a:gdLst>
                <a:gd name="T0" fmla="*/ 2 w 7"/>
                <a:gd name="T1" fmla="*/ 16 h 16"/>
                <a:gd name="T2" fmla="*/ 0 w 7"/>
                <a:gd name="T3" fmla="*/ 2 h 16"/>
                <a:gd name="T4" fmla="*/ 4 w 7"/>
                <a:gd name="T5" fmla="*/ 0 h 16"/>
                <a:gd name="T6" fmla="*/ 7 w 7"/>
                <a:gd name="T7" fmla="*/ 16 h 16"/>
                <a:gd name="T8" fmla="*/ 2 w 7"/>
                <a:gd name="T9" fmla="*/ 16 h 16"/>
              </a:gdLst>
              <a:cxnLst>
                <a:cxn ang="0">
                  <a:pos x="T0" y="T1"/>
                </a:cxn>
                <a:cxn ang="0">
                  <a:pos x="T2" y="T3"/>
                </a:cxn>
                <a:cxn ang="0">
                  <a:pos x="T4" y="T5"/>
                </a:cxn>
                <a:cxn ang="0">
                  <a:pos x="T6" y="T7"/>
                </a:cxn>
                <a:cxn ang="0">
                  <a:pos x="T8" y="T9"/>
                </a:cxn>
              </a:cxnLst>
              <a:rect l="0" t="0" r="r" b="b"/>
              <a:pathLst>
                <a:path w="7" h="16">
                  <a:moveTo>
                    <a:pt x="2" y="16"/>
                  </a:moveTo>
                  <a:lnTo>
                    <a:pt x="0" y="2"/>
                  </a:lnTo>
                  <a:lnTo>
                    <a:pt x="4" y="0"/>
                  </a:lnTo>
                  <a:lnTo>
                    <a:pt x="7" y="16"/>
                  </a:lnTo>
                  <a:lnTo>
                    <a:pt x="2"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85"/>
            <p:cNvSpPr/>
            <p:nvPr/>
          </p:nvSpPr>
          <p:spPr bwMode="auto">
            <a:xfrm>
              <a:off x="3411538" y="4851400"/>
              <a:ext cx="52388" cy="19050"/>
            </a:xfrm>
            <a:custGeom>
              <a:gdLst>
                <a:gd name="T0" fmla="*/ 2 w 33"/>
                <a:gd name="T1" fmla="*/ 12 h 12"/>
                <a:gd name="T2" fmla="*/ 0 w 33"/>
                <a:gd name="T3" fmla="*/ 7 h 12"/>
                <a:gd name="T4" fmla="*/ 33 w 33"/>
                <a:gd name="T5" fmla="*/ 0 h 12"/>
                <a:gd name="T6" fmla="*/ 33 w 33"/>
                <a:gd name="T7" fmla="*/ 4 h 12"/>
                <a:gd name="T8" fmla="*/ 2 w 33"/>
                <a:gd name="T9" fmla="*/ 12 h 12"/>
              </a:gdLst>
              <a:cxnLst>
                <a:cxn ang="0">
                  <a:pos x="T0" y="T1"/>
                </a:cxn>
                <a:cxn ang="0">
                  <a:pos x="T2" y="T3"/>
                </a:cxn>
                <a:cxn ang="0">
                  <a:pos x="T4" y="T5"/>
                </a:cxn>
                <a:cxn ang="0">
                  <a:pos x="T6" y="T7"/>
                </a:cxn>
                <a:cxn ang="0">
                  <a:pos x="T8" y="T9"/>
                </a:cxn>
              </a:cxnLst>
              <a:rect l="0" t="0" r="r" b="b"/>
              <a:pathLst>
                <a:path w="33" h="12">
                  <a:moveTo>
                    <a:pt x="2" y="12"/>
                  </a:moveTo>
                  <a:lnTo>
                    <a:pt x="0" y="7"/>
                  </a:lnTo>
                  <a:lnTo>
                    <a:pt x="33" y="0"/>
                  </a:lnTo>
                  <a:lnTo>
                    <a:pt x="33" y="4"/>
                  </a:lnTo>
                  <a:lnTo>
                    <a:pt x="2"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686"/>
            <p:cNvSpPr/>
            <p:nvPr/>
          </p:nvSpPr>
          <p:spPr bwMode="auto">
            <a:xfrm>
              <a:off x="3422651" y="4857750"/>
              <a:ext cx="19050" cy="26988"/>
            </a:xfrm>
            <a:custGeom>
              <a:gdLst>
                <a:gd name="T0" fmla="*/ 5 w 12"/>
                <a:gd name="T1" fmla="*/ 17 h 17"/>
                <a:gd name="T2" fmla="*/ 0 w 12"/>
                <a:gd name="T3" fmla="*/ 15 h 17"/>
                <a:gd name="T4" fmla="*/ 9 w 12"/>
                <a:gd name="T5" fmla="*/ 0 h 17"/>
                <a:gd name="T6" fmla="*/ 12 w 12"/>
                <a:gd name="T7" fmla="*/ 3 h 17"/>
                <a:gd name="T8" fmla="*/ 5 w 12"/>
                <a:gd name="T9" fmla="*/ 17 h 17"/>
              </a:gdLst>
              <a:cxnLst>
                <a:cxn ang="0">
                  <a:pos x="T0" y="T1"/>
                </a:cxn>
                <a:cxn ang="0">
                  <a:pos x="T2" y="T3"/>
                </a:cxn>
                <a:cxn ang="0">
                  <a:pos x="T4" y="T5"/>
                </a:cxn>
                <a:cxn ang="0">
                  <a:pos x="T6" y="T7"/>
                </a:cxn>
                <a:cxn ang="0">
                  <a:pos x="T8" y="T9"/>
                </a:cxn>
              </a:cxnLst>
              <a:rect l="0" t="0" r="r" b="b"/>
              <a:pathLst>
                <a:path w="12" h="17">
                  <a:moveTo>
                    <a:pt x="5" y="17"/>
                  </a:moveTo>
                  <a:lnTo>
                    <a:pt x="0" y="15"/>
                  </a:lnTo>
                  <a:lnTo>
                    <a:pt x="9" y="0"/>
                  </a:lnTo>
                  <a:lnTo>
                    <a:pt x="12" y="3"/>
                  </a:lnTo>
                  <a:lnTo>
                    <a:pt x="5" y="1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687"/>
            <p:cNvSpPr/>
            <p:nvPr/>
          </p:nvSpPr>
          <p:spPr bwMode="auto">
            <a:xfrm>
              <a:off x="3414713" y="4843462"/>
              <a:ext cx="26988" cy="19050"/>
            </a:xfrm>
            <a:custGeom>
              <a:gdLst>
                <a:gd name="T0" fmla="*/ 14 w 17"/>
                <a:gd name="T1" fmla="*/ 12 h 12"/>
                <a:gd name="T2" fmla="*/ 0 w 17"/>
                <a:gd name="T3" fmla="*/ 5 h 12"/>
                <a:gd name="T4" fmla="*/ 3 w 17"/>
                <a:gd name="T5" fmla="*/ 0 h 12"/>
                <a:gd name="T6" fmla="*/ 17 w 17"/>
                <a:gd name="T7" fmla="*/ 9 h 12"/>
                <a:gd name="T8" fmla="*/ 14 w 17"/>
                <a:gd name="T9" fmla="*/ 12 h 12"/>
              </a:gdLst>
              <a:cxnLst>
                <a:cxn ang="0">
                  <a:pos x="T0" y="T1"/>
                </a:cxn>
                <a:cxn ang="0">
                  <a:pos x="T2" y="T3"/>
                </a:cxn>
                <a:cxn ang="0">
                  <a:pos x="T4" y="T5"/>
                </a:cxn>
                <a:cxn ang="0">
                  <a:pos x="T6" y="T7"/>
                </a:cxn>
                <a:cxn ang="0">
                  <a:pos x="T8" y="T9"/>
                </a:cxn>
              </a:cxnLst>
              <a:rect l="0" t="0" r="r" b="b"/>
              <a:pathLst>
                <a:path w="17" h="12">
                  <a:moveTo>
                    <a:pt x="14" y="12"/>
                  </a:moveTo>
                  <a:lnTo>
                    <a:pt x="0" y="5"/>
                  </a:lnTo>
                  <a:lnTo>
                    <a:pt x="3" y="0"/>
                  </a:lnTo>
                  <a:lnTo>
                    <a:pt x="17" y="9"/>
                  </a:lnTo>
                  <a:lnTo>
                    <a:pt x="14" y="12"/>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688"/>
            <p:cNvSpPr/>
            <p:nvPr/>
          </p:nvSpPr>
          <p:spPr bwMode="auto">
            <a:xfrm>
              <a:off x="3505201" y="4862512"/>
              <a:ext cx="38100" cy="44450"/>
            </a:xfrm>
            <a:custGeom>
              <a:gdLst>
                <a:gd name="T0" fmla="*/ 21 w 24"/>
                <a:gd name="T1" fmla="*/ 28 h 28"/>
                <a:gd name="T2" fmla="*/ 0 w 24"/>
                <a:gd name="T3" fmla="*/ 2 h 28"/>
                <a:gd name="T4" fmla="*/ 2 w 24"/>
                <a:gd name="T5" fmla="*/ 0 h 28"/>
                <a:gd name="T6" fmla="*/ 24 w 24"/>
                <a:gd name="T7" fmla="*/ 26 h 28"/>
                <a:gd name="T8" fmla="*/ 21 w 24"/>
                <a:gd name="T9" fmla="*/ 28 h 28"/>
              </a:gdLst>
              <a:cxnLst>
                <a:cxn ang="0">
                  <a:pos x="T0" y="T1"/>
                </a:cxn>
                <a:cxn ang="0">
                  <a:pos x="T2" y="T3"/>
                </a:cxn>
                <a:cxn ang="0">
                  <a:pos x="T4" y="T5"/>
                </a:cxn>
                <a:cxn ang="0">
                  <a:pos x="T6" y="T7"/>
                </a:cxn>
                <a:cxn ang="0">
                  <a:pos x="T8" y="T9"/>
                </a:cxn>
              </a:cxnLst>
              <a:rect l="0" t="0" r="r" b="b"/>
              <a:pathLst>
                <a:path w="24" h="28">
                  <a:moveTo>
                    <a:pt x="21" y="28"/>
                  </a:moveTo>
                  <a:lnTo>
                    <a:pt x="0" y="2"/>
                  </a:lnTo>
                  <a:lnTo>
                    <a:pt x="2" y="0"/>
                  </a:lnTo>
                  <a:lnTo>
                    <a:pt x="24" y="26"/>
                  </a:lnTo>
                  <a:lnTo>
                    <a:pt x="21" y="28"/>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689"/>
            <p:cNvSpPr/>
            <p:nvPr/>
          </p:nvSpPr>
          <p:spPr bwMode="auto">
            <a:xfrm>
              <a:off x="3524251" y="4881562"/>
              <a:ext cx="25400" cy="6350"/>
            </a:xfrm>
            <a:custGeom>
              <a:gdLst>
                <a:gd name="T0" fmla="*/ 0 w 16"/>
                <a:gd name="T1" fmla="*/ 4 h 4"/>
                <a:gd name="T2" fmla="*/ 0 w 16"/>
                <a:gd name="T3" fmla="*/ 0 h 4"/>
                <a:gd name="T4" fmla="*/ 16 w 16"/>
                <a:gd name="T5" fmla="*/ 2 h 4"/>
                <a:gd name="T6" fmla="*/ 14 w 16"/>
                <a:gd name="T7" fmla="*/ 4 h 4"/>
                <a:gd name="T8" fmla="*/ 0 w 16"/>
                <a:gd name="T9" fmla="*/ 4 h 4"/>
              </a:gdLst>
              <a:cxnLst>
                <a:cxn ang="0">
                  <a:pos x="T0" y="T1"/>
                </a:cxn>
                <a:cxn ang="0">
                  <a:pos x="T2" y="T3"/>
                </a:cxn>
                <a:cxn ang="0">
                  <a:pos x="T4" y="T5"/>
                </a:cxn>
                <a:cxn ang="0">
                  <a:pos x="T6" y="T7"/>
                </a:cxn>
                <a:cxn ang="0">
                  <a:pos x="T8" y="T9"/>
                </a:cxn>
              </a:cxnLst>
              <a:rect l="0" t="0" r="r" b="b"/>
              <a:pathLst>
                <a:path w="16" h="4">
                  <a:moveTo>
                    <a:pt x="0" y="4"/>
                  </a:moveTo>
                  <a:lnTo>
                    <a:pt x="0" y="0"/>
                  </a:lnTo>
                  <a:lnTo>
                    <a:pt x="16" y="2"/>
                  </a:lnTo>
                  <a:lnTo>
                    <a:pt x="14" y="4"/>
                  </a:lnTo>
                  <a:lnTo>
                    <a:pt x="0" y="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90"/>
            <p:cNvSpPr/>
            <p:nvPr/>
          </p:nvSpPr>
          <p:spPr bwMode="auto">
            <a:xfrm>
              <a:off x="3516313" y="4884737"/>
              <a:ext cx="7938" cy="25400"/>
            </a:xfrm>
            <a:custGeom>
              <a:gdLst>
                <a:gd name="T0" fmla="*/ 0 w 5"/>
                <a:gd name="T1" fmla="*/ 16 h 16"/>
                <a:gd name="T2" fmla="*/ 2 w 5"/>
                <a:gd name="T3" fmla="*/ 0 h 16"/>
                <a:gd name="T4" fmla="*/ 5 w 5"/>
                <a:gd name="T5" fmla="*/ 0 h 16"/>
                <a:gd name="T6" fmla="*/ 5 w 5"/>
                <a:gd name="T7" fmla="*/ 16 h 16"/>
                <a:gd name="T8" fmla="*/ 0 w 5"/>
                <a:gd name="T9" fmla="*/ 16 h 16"/>
              </a:gdLst>
              <a:cxnLst>
                <a:cxn ang="0">
                  <a:pos x="T0" y="T1"/>
                </a:cxn>
                <a:cxn ang="0">
                  <a:pos x="T2" y="T3"/>
                </a:cxn>
                <a:cxn ang="0">
                  <a:pos x="T4" y="T5"/>
                </a:cxn>
                <a:cxn ang="0">
                  <a:pos x="T6" y="T7"/>
                </a:cxn>
                <a:cxn ang="0">
                  <a:pos x="T8" y="T9"/>
                </a:cxn>
              </a:cxnLst>
              <a:rect l="0" t="0" r="r" b="b"/>
              <a:pathLst>
                <a:path w="5" h="16">
                  <a:moveTo>
                    <a:pt x="0" y="16"/>
                  </a:moveTo>
                  <a:lnTo>
                    <a:pt x="2" y="0"/>
                  </a:lnTo>
                  <a:lnTo>
                    <a:pt x="5" y="0"/>
                  </a:lnTo>
                  <a:lnTo>
                    <a:pt x="5" y="16"/>
                  </a:lnTo>
                  <a:lnTo>
                    <a:pt x="0" y="16"/>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91"/>
            <p:cNvSpPr/>
            <p:nvPr/>
          </p:nvSpPr>
          <p:spPr bwMode="auto">
            <a:xfrm>
              <a:off x="3513138" y="4835525"/>
              <a:ext cx="52388" cy="7938"/>
            </a:xfrm>
            <a:custGeom>
              <a:gdLst>
                <a:gd name="T0" fmla="*/ 2 w 33"/>
                <a:gd name="T1" fmla="*/ 5 h 5"/>
                <a:gd name="T2" fmla="*/ 0 w 33"/>
                <a:gd name="T3" fmla="*/ 0 h 5"/>
                <a:gd name="T4" fmla="*/ 33 w 33"/>
                <a:gd name="T5" fmla="*/ 0 h 5"/>
                <a:gd name="T6" fmla="*/ 33 w 33"/>
                <a:gd name="T7" fmla="*/ 5 h 5"/>
                <a:gd name="T8" fmla="*/ 2 w 33"/>
                <a:gd name="T9" fmla="*/ 5 h 5"/>
              </a:gdLst>
              <a:cxnLst>
                <a:cxn ang="0">
                  <a:pos x="T0" y="T1"/>
                </a:cxn>
                <a:cxn ang="0">
                  <a:pos x="T2" y="T3"/>
                </a:cxn>
                <a:cxn ang="0">
                  <a:pos x="T4" y="T5"/>
                </a:cxn>
                <a:cxn ang="0">
                  <a:pos x="T6" y="T7"/>
                </a:cxn>
                <a:cxn ang="0">
                  <a:pos x="T8" y="T9"/>
                </a:cxn>
              </a:cxnLst>
              <a:rect l="0" t="0" r="r" b="b"/>
              <a:pathLst>
                <a:path w="33" h="5">
                  <a:moveTo>
                    <a:pt x="2" y="5"/>
                  </a:moveTo>
                  <a:lnTo>
                    <a:pt x="0" y="0"/>
                  </a:lnTo>
                  <a:lnTo>
                    <a:pt x="33" y="0"/>
                  </a:lnTo>
                  <a:lnTo>
                    <a:pt x="33" y="5"/>
                  </a:lnTo>
                  <a:lnTo>
                    <a:pt x="2" y="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92"/>
            <p:cNvSpPr/>
            <p:nvPr/>
          </p:nvSpPr>
          <p:spPr bwMode="auto">
            <a:xfrm>
              <a:off x="3538538" y="4816475"/>
              <a:ext cx="22225" cy="23813"/>
            </a:xfrm>
            <a:custGeom>
              <a:gdLst>
                <a:gd name="T0" fmla="*/ 3 w 14"/>
                <a:gd name="T1" fmla="*/ 15 h 15"/>
                <a:gd name="T2" fmla="*/ 0 w 14"/>
                <a:gd name="T3" fmla="*/ 12 h 15"/>
                <a:gd name="T4" fmla="*/ 10 w 14"/>
                <a:gd name="T5" fmla="*/ 0 h 15"/>
                <a:gd name="T6" fmla="*/ 14 w 14"/>
                <a:gd name="T7" fmla="*/ 5 h 15"/>
                <a:gd name="T8" fmla="*/ 3 w 14"/>
                <a:gd name="T9" fmla="*/ 15 h 15"/>
              </a:gdLst>
              <a:cxnLst>
                <a:cxn ang="0">
                  <a:pos x="T0" y="T1"/>
                </a:cxn>
                <a:cxn ang="0">
                  <a:pos x="T2" y="T3"/>
                </a:cxn>
                <a:cxn ang="0">
                  <a:pos x="T4" y="T5"/>
                </a:cxn>
                <a:cxn ang="0">
                  <a:pos x="T6" y="T7"/>
                </a:cxn>
                <a:cxn ang="0">
                  <a:pos x="T8" y="T9"/>
                </a:cxn>
              </a:cxnLst>
              <a:rect l="0" t="0" r="r" b="b"/>
              <a:pathLst>
                <a:path w="14" h="15">
                  <a:moveTo>
                    <a:pt x="3" y="15"/>
                  </a:moveTo>
                  <a:lnTo>
                    <a:pt x="0" y="12"/>
                  </a:lnTo>
                  <a:lnTo>
                    <a:pt x="10" y="0"/>
                  </a:lnTo>
                  <a:lnTo>
                    <a:pt x="14" y="5"/>
                  </a:lnTo>
                  <a:lnTo>
                    <a:pt x="3" y="15"/>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93"/>
            <p:cNvSpPr/>
            <p:nvPr/>
          </p:nvSpPr>
          <p:spPr bwMode="auto">
            <a:xfrm>
              <a:off x="3538538" y="4835525"/>
              <a:ext cx="22225" cy="22225"/>
            </a:xfrm>
            <a:custGeom>
              <a:gdLst>
                <a:gd name="T0" fmla="*/ 12 w 14"/>
                <a:gd name="T1" fmla="*/ 14 h 14"/>
                <a:gd name="T2" fmla="*/ 0 w 14"/>
                <a:gd name="T3" fmla="*/ 5 h 14"/>
                <a:gd name="T4" fmla="*/ 3 w 14"/>
                <a:gd name="T5" fmla="*/ 0 h 14"/>
                <a:gd name="T6" fmla="*/ 14 w 14"/>
                <a:gd name="T7" fmla="*/ 12 h 14"/>
                <a:gd name="T8" fmla="*/ 12 w 14"/>
                <a:gd name="T9" fmla="*/ 14 h 14"/>
              </a:gdLst>
              <a:cxnLst>
                <a:cxn ang="0">
                  <a:pos x="T0" y="T1"/>
                </a:cxn>
                <a:cxn ang="0">
                  <a:pos x="T2" y="T3"/>
                </a:cxn>
                <a:cxn ang="0">
                  <a:pos x="T4" y="T5"/>
                </a:cxn>
                <a:cxn ang="0">
                  <a:pos x="T6" y="T7"/>
                </a:cxn>
                <a:cxn ang="0">
                  <a:pos x="T8" y="T9"/>
                </a:cxn>
              </a:cxnLst>
              <a:rect l="0" t="0" r="r" b="b"/>
              <a:pathLst>
                <a:path w="14" h="14">
                  <a:moveTo>
                    <a:pt x="12" y="14"/>
                  </a:moveTo>
                  <a:lnTo>
                    <a:pt x="0" y="5"/>
                  </a:lnTo>
                  <a:lnTo>
                    <a:pt x="3" y="0"/>
                  </a:lnTo>
                  <a:lnTo>
                    <a:pt x="14" y="12"/>
                  </a:lnTo>
                  <a:lnTo>
                    <a:pt x="12" y="1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94"/>
            <p:cNvSpPr>
              <a:spLocks noEditPoints="1"/>
            </p:cNvSpPr>
            <p:nvPr/>
          </p:nvSpPr>
          <p:spPr bwMode="auto">
            <a:xfrm>
              <a:off x="3433763" y="4791075"/>
              <a:ext cx="109538" cy="112713"/>
            </a:xfrm>
            <a:custGeom>
              <a:gdLst>
                <a:gd name="T0" fmla="*/ 43 w 69"/>
                <a:gd name="T1" fmla="*/ 71 h 71"/>
                <a:gd name="T2" fmla="*/ 28 w 69"/>
                <a:gd name="T3" fmla="*/ 52 h 71"/>
                <a:gd name="T4" fmla="*/ 7 w 69"/>
                <a:gd name="T5" fmla="*/ 61 h 71"/>
                <a:gd name="T6" fmla="*/ 17 w 69"/>
                <a:gd name="T7" fmla="*/ 40 h 71"/>
                <a:gd name="T8" fmla="*/ 0 w 69"/>
                <a:gd name="T9" fmla="*/ 26 h 71"/>
                <a:gd name="T10" fmla="*/ 21 w 69"/>
                <a:gd name="T11" fmla="*/ 21 h 71"/>
                <a:gd name="T12" fmla="*/ 26 w 69"/>
                <a:gd name="T13" fmla="*/ 0 h 71"/>
                <a:gd name="T14" fmla="*/ 40 w 69"/>
                <a:gd name="T15" fmla="*/ 16 h 71"/>
                <a:gd name="T16" fmla="*/ 61 w 69"/>
                <a:gd name="T17" fmla="*/ 9 h 71"/>
                <a:gd name="T18" fmla="*/ 52 w 69"/>
                <a:gd name="T19" fmla="*/ 31 h 71"/>
                <a:gd name="T20" fmla="*/ 69 w 69"/>
                <a:gd name="T21" fmla="*/ 45 h 71"/>
                <a:gd name="T22" fmla="*/ 47 w 69"/>
                <a:gd name="T23" fmla="*/ 47 h 71"/>
                <a:gd name="T24" fmla="*/ 43 w 69"/>
                <a:gd name="T25" fmla="*/ 71 h 71"/>
                <a:gd name="T26" fmla="*/ 31 w 69"/>
                <a:gd name="T27" fmla="*/ 47 h 71"/>
                <a:gd name="T28" fmla="*/ 31 w 69"/>
                <a:gd name="T29" fmla="*/ 47 h 71"/>
                <a:gd name="T30" fmla="*/ 40 w 69"/>
                <a:gd name="T31" fmla="*/ 61 h 71"/>
                <a:gd name="T32" fmla="*/ 45 w 69"/>
                <a:gd name="T33" fmla="*/ 45 h 71"/>
                <a:gd name="T34" fmla="*/ 61 w 69"/>
                <a:gd name="T35" fmla="*/ 42 h 71"/>
                <a:gd name="T36" fmla="*/ 47 w 69"/>
                <a:gd name="T37" fmla="*/ 33 h 71"/>
                <a:gd name="T38" fmla="*/ 54 w 69"/>
                <a:gd name="T39" fmla="*/ 16 h 71"/>
                <a:gd name="T40" fmla="*/ 38 w 69"/>
                <a:gd name="T41" fmla="*/ 21 h 71"/>
                <a:gd name="T42" fmla="*/ 28 w 69"/>
                <a:gd name="T43" fmla="*/ 9 h 71"/>
                <a:gd name="T44" fmla="*/ 26 w 69"/>
                <a:gd name="T45" fmla="*/ 26 h 71"/>
                <a:gd name="T46" fmla="*/ 9 w 69"/>
                <a:gd name="T47" fmla="*/ 28 h 71"/>
                <a:gd name="T48" fmla="*/ 21 w 69"/>
                <a:gd name="T49" fmla="*/ 38 h 71"/>
                <a:gd name="T50" fmla="*/ 14 w 69"/>
                <a:gd name="T51" fmla="*/ 54 h 71"/>
                <a:gd name="T52" fmla="*/ 31 w 69"/>
                <a:gd name="T53" fmla="*/ 47 h 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1">
                  <a:moveTo>
                    <a:pt x="43" y="71"/>
                  </a:moveTo>
                  <a:lnTo>
                    <a:pt x="28" y="52"/>
                  </a:lnTo>
                  <a:lnTo>
                    <a:pt x="7" y="61"/>
                  </a:lnTo>
                  <a:lnTo>
                    <a:pt x="17" y="40"/>
                  </a:lnTo>
                  <a:lnTo>
                    <a:pt x="0" y="26"/>
                  </a:lnTo>
                  <a:lnTo>
                    <a:pt x="21" y="21"/>
                  </a:lnTo>
                  <a:lnTo>
                    <a:pt x="26" y="0"/>
                  </a:lnTo>
                  <a:lnTo>
                    <a:pt x="40" y="16"/>
                  </a:lnTo>
                  <a:lnTo>
                    <a:pt x="61" y="9"/>
                  </a:lnTo>
                  <a:lnTo>
                    <a:pt x="52" y="31"/>
                  </a:lnTo>
                  <a:lnTo>
                    <a:pt x="69" y="45"/>
                  </a:lnTo>
                  <a:lnTo>
                    <a:pt x="47" y="47"/>
                  </a:lnTo>
                  <a:lnTo>
                    <a:pt x="43" y="71"/>
                  </a:lnTo>
                  <a:close/>
                  <a:moveTo>
                    <a:pt x="31" y="47"/>
                  </a:moveTo>
                  <a:lnTo>
                    <a:pt x="31" y="47"/>
                  </a:lnTo>
                  <a:lnTo>
                    <a:pt x="40" y="61"/>
                  </a:lnTo>
                  <a:lnTo>
                    <a:pt x="45" y="45"/>
                  </a:lnTo>
                  <a:lnTo>
                    <a:pt x="61" y="42"/>
                  </a:lnTo>
                  <a:lnTo>
                    <a:pt x="47" y="33"/>
                  </a:lnTo>
                  <a:lnTo>
                    <a:pt x="54" y="16"/>
                  </a:lnTo>
                  <a:lnTo>
                    <a:pt x="38" y="21"/>
                  </a:lnTo>
                  <a:lnTo>
                    <a:pt x="28" y="9"/>
                  </a:lnTo>
                  <a:lnTo>
                    <a:pt x="26" y="26"/>
                  </a:lnTo>
                  <a:lnTo>
                    <a:pt x="9" y="28"/>
                  </a:lnTo>
                  <a:lnTo>
                    <a:pt x="21" y="38"/>
                  </a:lnTo>
                  <a:lnTo>
                    <a:pt x="14" y="54"/>
                  </a:lnTo>
                  <a:lnTo>
                    <a:pt x="31" y="47"/>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95"/>
            <p:cNvSpPr>
              <a:spLocks noEditPoints="1"/>
            </p:cNvSpPr>
            <p:nvPr/>
          </p:nvSpPr>
          <p:spPr bwMode="auto">
            <a:xfrm>
              <a:off x="3460751" y="4816475"/>
              <a:ext cx="58738" cy="60325"/>
            </a:xfrm>
            <a:custGeom>
              <a:gdLst>
                <a:gd name="T0" fmla="*/ 23 w 37"/>
                <a:gd name="T1" fmla="*/ 38 h 38"/>
                <a:gd name="T2" fmla="*/ 14 w 37"/>
                <a:gd name="T3" fmla="*/ 29 h 38"/>
                <a:gd name="T4" fmla="*/ 4 w 37"/>
                <a:gd name="T5" fmla="*/ 34 h 38"/>
                <a:gd name="T6" fmla="*/ 9 w 37"/>
                <a:gd name="T7" fmla="*/ 22 h 38"/>
                <a:gd name="T8" fmla="*/ 0 w 37"/>
                <a:gd name="T9" fmla="*/ 15 h 38"/>
                <a:gd name="T10" fmla="*/ 11 w 37"/>
                <a:gd name="T11" fmla="*/ 12 h 38"/>
                <a:gd name="T12" fmla="*/ 14 w 37"/>
                <a:gd name="T13" fmla="*/ 0 h 38"/>
                <a:gd name="T14" fmla="*/ 21 w 37"/>
                <a:gd name="T15" fmla="*/ 10 h 38"/>
                <a:gd name="T16" fmla="*/ 33 w 37"/>
                <a:gd name="T17" fmla="*/ 5 h 38"/>
                <a:gd name="T18" fmla="*/ 28 w 37"/>
                <a:gd name="T19" fmla="*/ 17 h 38"/>
                <a:gd name="T20" fmla="*/ 37 w 37"/>
                <a:gd name="T21" fmla="*/ 24 h 38"/>
                <a:gd name="T22" fmla="*/ 23 w 37"/>
                <a:gd name="T23" fmla="*/ 26 h 38"/>
                <a:gd name="T24" fmla="*/ 23 w 37"/>
                <a:gd name="T25" fmla="*/ 38 h 38"/>
                <a:gd name="T26" fmla="*/ 16 w 37"/>
                <a:gd name="T27" fmla="*/ 24 h 38"/>
                <a:gd name="T28" fmla="*/ 16 w 37"/>
                <a:gd name="T29" fmla="*/ 24 h 38"/>
                <a:gd name="T30" fmla="*/ 21 w 37"/>
                <a:gd name="T31" fmla="*/ 29 h 38"/>
                <a:gd name="T32" fmla="*/ 21 w 37"/>
                <a:gd name="T33" fmla="*/ 22 h 38"/>
                <a:gd name="T34" fmla="*/ 28 w 37"/>
                <a:gd name="T35" fmla="*/ 22 h 38"/>
                <a:gd name="T36" fmla="*/ 23 w 37"/>
                <a:gd name="T37" fmla="*/ 17 h 38"/>
                <a:gd name="T38" fmla="*/ 26 w 37"/>
                <a:gd name="T39" fmla="*/ 12 h 38"/>
                <a:gd name="T40" fmla="*/ 18 w 37"/>
                <a:gd name="T41" fmla="*/ 15 h 38"/>
                <a:gd name="T42" fmla="*/ 16 w 37"/>
                <a:gd name="T43" fmla="*/ 10 h 38"/>
                <a:gd name="T44" fmla="*/ 14 w 37"/>
                <a:gd name="T45" fmla="*/ 15 h 38"/>
                <a:gd name="T46" fmla="*/ 7 w 37"/>
                <a:gd name="T47" fmla="*/ 17 h 38"/>
                <a:gd name="T48" fmla="*/ 14 w 37"/>
                <a:gd name="T49" fmla="*/ 19 h 38"/>
                <a:gd name="T50" fmla="*/ 9 w 37"/>
                <a:gd name="T51" fmla="*/ 26 h 38"/>
                <a:gd name="T52" fmla="*/ 16 w 37"/>
                <a:gd name="T53" fmla="*/ 24 h 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38">
                  <a:moveTo>
                    <a:pt x="23" y="38"/>
                  </a:moveTo>
                  <a:lnTo>
                    <a:pt x="14" y="29"/>
                  </a:lnTo>
                  <a:lnTo>
                    <a:pt x="4" y="34"/>
                  </a:lnTo>
                  <a:lnTo>
                    <a:pt x="9" y="22"/>
                  </a:lnTo>
                  <a:lnTo>
                    <a:pt x="0" y="15"/>
                  </a:lnTo>
                  <a:lnTo>
                    <a:pt x="11" y="12"/>
                  </a:lnTo>
                  <a:lnTo>
                    <a:pt x="14" y="0"/>
                  </a:lnTo>
                  <a:lnTo>
                    <a:pt x="21" y="10"/>
                  </a:lnTo>
                  <a:lnTo>
                    <a:pt x="33" y="5"/>
                  </a:lnTo>
                  <a:lnTo>
                    <a:pt x="28" y="17"/>
                  </a:lnTo>
                  <a:lnTo>
                    <a:pt x="37" y="24"/>
                  </a:lnTo>
                  <a:lnTo>
                    <a:pt x="23" y="26"/>
                  </a:lnTo>
                  <a:lnTo>
                    <a:pt x="23" y="38"/>
                  </a:lnTo>
                  <a:close/>
                  <a:moveTo>
                    <a:pt x="16" y="24"/>
                  </a:moveTo>
                  <a:lnTo>
                    <a:pt x="16" y="24"/>
                  </a:lnTo>
                  <a:lnTo>
                    <a:pt x="21" y="29"/>
                  </a:lnTo>
                  <a:lnTo>
                    <a:pt x="21" y="22"/>
                  </a:lnTo>
                  <a:lnTo>
                    <a:pt x="28" y="22"/>
                  </a:lnTo>
                  <a:lnTo>
                    <a:pt x="23" y="17"/>
                  </a:lnTo>
                  <a:lnTo>
                    <a:pt x="26" y="12"/>
                  </a:lnTo>
                  <a:lnTo>
                    <a:pt x="18" y="15"/>
                  </a:lnTo>
                  <a:lnTo>
                    <a:pt x="16" y="10"/>
                  </a:lnTo>
                  <a:lnTo>
                    <a:pt x="14" y="15"/>
                  </a:lnTo>
                  <a:lnTo>
                    <a:pt x="7" y="17"/>
                  </a:lnTo>
                  <a:lnTo>
                    <a:pt x="14" y="19"/>
                  </a:lnTo>
                  <a:lnTo>
                    <a:pt x="9" y="26"/>
                  </a:lnTo>
                  <a:lnTo>
                    <a:pt x="16" y="24"/>
                  </a:ln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96"/>
            <p:cNvSpPr>
              <a:spLocks noEditPoints="1"/>
            </p:cNvSpPr>
            <p:nvPr/>
          </p:nvSpPr>
          <p:spPr bwMode="auto">
            <a:xfrm>
              <a:off x="3436938" y="4876800"/>
              <a:ext cx="19050" cy="22225"/>
            </a:xfrm>
            <a:custGeom>
              <a:gdLst>
                <a:gd name="T0" fmla="*/ 2 w 5"/>
                <a:gd name="T1" fmla="*/ 5 h 6"/>
                <a:gd name="T2" fmla="*/ 0 w 5"/>
                <a:gd name="T3" fmla="*/ 2 h 6"/>
                <a:gd name="T4" fmla="*/ 3 w 5"/>
                <a:gd name="T5" fmla="*/ 1 h 6"/>
                <a:gd name="T6" fmla="*/ 4 w 5"/>
                <a:gd name="T7" fmla="*/ 4 h 6"/>
                <a:gd name="T8" fmla="*/ 2 w 5"/>
                <a:gd name="T9" fmla="*/ 5 h 6"/>
                <a:gd name="T10" fmla="*/ 2 w 5"/>
                <a:gd name="T11" fmla="*/ 2 h 6"/>
                <a:gd name="T12" fmla="*/ 2 w 5"/>
                <a:gd name="T13" fmla="*/ 2 h 6"/>
                <a:gd name="T14" fmla="*/ 1 w 5"/>
                <a:gd name="T15" fmla="*/ 3 h 6"/>
                <a:gd name="T16" fmla="*/ 2 w 5"/>
                <a:gd name="T17" fmla="*/ 4 h 6"/>
                <a:gd name="T18" fmla="*/ 3 w 5"/>
                <a:gd name="T19" fmla="*/ 3 h 6"/>
                <a:gd name="T20" fmla="*/ 2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0" y="5"/>
                    <a:pt x="0" y="4"/>
                    <a:pt x="0" y="2"/>
                  </a:cubicBezTo>
                  <a:cubicBezTo>
                    <a:pt x="0" y="1"/>
                    <a:pt x="2" y="0"/>
                    <a:pt x="3" y="1"/>
                  </a:cubicBezTo>
                  <a:cubicBezTo>
                    <a:pt x="4" y="1"/>
                    <a:pt x="5" y="2"/>
                    <a:pt x="4" y="4"/>
                  </a:cubicBezTo>
                  <a:cubicBezTo>
                    <a:pt x="4" y="5"/>
                    <a:pt x="3" y="6"/>
                    <a:pt x="2" y="5"/>
                  </a:cubicBezTo>
                  <a:close/>
                  <a:moveTo>
                    <a:pt x="2" y="2"/>
                  </a:moveTo>
                  <a:cubicBezTo>
                    <a:pt x="2" y="2"/>
                    <a:pt x="2" y="2"/>
                    <a:pt x="2" y="2"/>
                  </a:cubicBezTo>
                  <a:cubicBezTo>
                    <a:pt x="2" y="2"/>
                    <a:pt x="2" y="2"/>
                    <a:pt x="1" y="3"/>
                  </a:cubicBezTo>
                  <a:cubicBezTo>
                    <a:pt x="1" y="3"/>
                    <a:pt x="2" y="4"/>
                    <a:pt x="2" y="4"/>
                  </a:cubicBezTo>
                  <a:cubicBezTo>
                    <a:pt x="2" y="4"/>
                    <a:pt x="3" y="4"/>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97"/>
            <p:cNvSpPr>
              <a:spLocks noEditPoints="1"/>
            </p:cNvSpPr>
            <p:nvPr/>
          </p:nvSpPr>
          <p:spPr bwMode="auto">
            <a:xfrm>
              <a:off x="3524251" y="4794250"/>
              <a:ext cx="19050" cy="19050"/>
            </a:xfrm>
            <a:custGeom>
              <a:gdLst>
                <a:gd name="T0" fmla="*/ 2 w 5"/>
                <a:gd name="T1" fmla="*/ 5 h 5"/>
                <a:gd name="T2" fmla="*/ 0 w 5"/>
                <a:gd name="T3" fmla="*/ 2 h 5"/>
                <a:gd name="T4" fmla="*/ 3 w 5"/>
                <a:gd name="T5" fmla="*/ 0 h 5"/>
                <a:gd name="T6" fmla="*/ 5 w 5"/>
                <a:gd name="T7" fmla="*/ 3 h 5"/>
                <a:gd name="T8" fmla="*/ 2 w 5"/>
                <a:gd name="T9" fmla="*/ 5 h 5"/>
                <a:gd name="T10" fmla="*/ 2 w 5"/>
                <a:gd name="T11" fmla="*/ 2 h 5"/>
                <a:gd name="T12" fmla="*/ 2 w 5"/>
                <a:gd name="T13" fmla="*/ 2 h 5"/>
                <a:gd name="T14" fmla="*/ 2 w 5"/>
                <a:gd name="T15" fmla="*/ 2 h 5"/>
                <a:gd name="T16" fmla="*/ 2 w 5"/>
                <a:gd name="T17" fmla="*/ 3 h 5"/>
                <a:gd name="T18" fmla="*/ 3 w 5"/>
                <a:gd name="T19" fmla="*/ 3 h 5"/>
                <a:gd name="T20" fmla="*/ 2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5"/>
                  </a:moveTo>
                  <a:cubicBezTo>
                    <a:pt x="0" y="5"/>
                    <a:pt x="0" y="3"/>
                    <a:pt x="0" y="2"/>
                  </a:cubicBezTo>
                  <a:cubicBezTo>
                    <a:pt x="0" y="1"/>
                    <a:pt x="2" y="0"/>
                    <a:pt x="3" y="0"/>
                  </a:cubicBezTo>
                  <a:cubicBezTo>
                    <a:pt x="4" y="1"/>
                    <a:pt x="5" y="2"/>
                    <a:pt x="5" y="3"/>
                  </a:cubicBezTo>
                  <a:cubicBezTo>
                    <a:pt x="4" y="5"/>
                    <a:pt x="3" y="5"/>
                    <a:pt x="2" y="5"/>
                  </a:cubicBezTo>
                  <a:close/>
                  <a:moveTo>
                    <a:pt x="2" y="2"/>
                  </a:moveTo>
                  <a:cubicBezTo>
                    <a:pt x="2" y="2"/>
                    <a:pt x="2" y="2"/>
                    <a:pt x="2" y="2"/>
                  </a:cubicBezTo>
                  <a:cubicBezTo>
                    <a:pt x="2" y="2"/>
                    <a:pt x="2" y="2"/>
                    <a:pt x="2" y="2"/>
                  </a:cubicBezTo>
                  <a:cubicBezTo>
                    <a:pt x="1" y="3"/>
                    <a:pt x="2" y="3"/>
                    <a:pt x="2" y="3"/>
                  </a:cubicBezTo>
                  <a:cubicBezTo>
                    <a:pt x="2" y="3"/>
                    <a:pt x="3" y="3"/>
                    <a:pt x="3" y="3"/>
                  </a:cubicBezTo>
                  <a:cubicBezTo>
                    <a:pt x="3" y="3"/>
                    <a:pt x="3" y="2"/>
                    <a:pt x="2"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98"/>
            <p:cNvSpPr>
              <a:spLocks noEditPoints="1"/>
            </p:cNvSpPr>
            <p:nvPr/>
          </p:nvSpPr>
          <p:spPr bwMode="auto">
            <a:xfrm>
              <a:off x="3463926" y="4775200"/>
              <a:ext cx="19050" cy="23813"/>
            </a:xfrm>
            <a:custGeom>
              <a:gdLst>
                <a:gd name="T0" fmla="*/ 2 w 5"/>
                <a:gd name="T1" fmla="*/ 5 h 6"/>
                <a:gd name="T2" fmla="*/ 0 w 5"/>
                <a:gd name="T3" fmla="*/ 2 h 6"/>
                <a:gd name="T4" fmla="*/ 3 w 5"/>
                <a:gd name="T5" fmla="*/ 1 h 6"/>
                <a:gd name="T6" fmla="*/ 5 w 5"/>
                <a:gd name="T7" fmla="*/ 4 h 6"/>
                <a:gd name="T8" fmla="*/ 2 w 5"/>
                <a:gd name="T9" fmla="*/ 5 h 6"/>
                <a:gd name="T10" fmla="*/ 3 w 5"/>
                <a:gd name="T11" fmla="*/ 2 h 6"/>
                <a:gd name="T12" fmla="*/ 3 w 5"/>
                <a:gd name="T13" fmla="*/ 2 h 6"/>
                <a:gd name="T14" fmla="*/ 2 w 5"/>
                <a:gd name="T15" fmla="*/ 3 h 6"/>
                <a:gd name="T16" fmla="*/ 2 w 5"/>
                <a:gd name="T17" fmla="*/ 4 h 6"/>
                <a:gd name="T18" fmla="*/ 3 w 5"/>
                <a:gd name="T19" fmla="*/ 3 h 6"/>
                <a:gd name="T20" fmla="*/ 3 w 5"/>
                <a:gd name="T21" fmla="*/ 2 h 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2" y="5"/>
                  </a:moveTo>
                  <a:cubicBezTo>
                    <a:pt x="1" y="5"/>
                    <a:pt x="0" y="4"/>
                    <a:pt x="0" y="2"/>
                  </a:cubicBezTo>
                  <a:cubicBezTo>
                    <a:pt x="1" y="1"/>
                    <a:pt x="2" y="0"/>
                    <a:pt x="3" y="1"/>
                  </a:cubicBezTo>
                  <a:cubicBezTo>
                    <a:pt x="4" y="1"/>
                    <a:pt x="5" y="3"/>
                    <a:pt x="5" y="4"/>
                  </a:cubicBezTo>
                  <a:cubicBezTo>
                    <a:pt x="4" y="5"/>
                    <a:pt x="3" y="6"/>
                    <a:pt x="2" y="5"/>
                  </a:cubicBezTo>
                  <a:close/>
                  <a:moveTo>
                    <a:pt x="3" y="2"/>
                  </a:moveTo>
                  <a:cubicBezTo>
                    <a:pt x="3" y="2"/>
                    <a:pt x="3" y="2"/>
                    <a:pt x="3" y="2"/>
                  </a:cubicBezTo>
                  <a:cubicBezTo>
                    <a:pt x="2" y="2"/>
                    <a:pt x="2" y="3"/>
                    <a:pt x="2" y="3"/>
                  </a:cubicBezTo>
                  <a:cubicBezTo>
                    <a:pt x="2" y="3"/>
                    <a:pt x="2" y="4"/>
                    <a:pt x="2" y="4"/>
                  </a:cubicBezTo>
                  <a:cubicBezTo>
                    <a:pt x="3" y="4"/>
                    <a:pt x="3" y="4"/>
                    <a:pt x="3" y="3"/>
                  </a:cubicBezTo>
                  <a:cubicBezTo>
                    <a:pt x="3" y="3"/>
                    <a:pt x="3" y="3"/>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9"/>
            <p:cNvSpPr>
              <a:spLocks noEditPoints="1"/>
            </p:cNvSpPr>
            <p:nvPr/>
          </p:nvSpPr>
          <p:spPr bwMode="auto">
            <a:xfrm>
              <a:off x="3419476" y="4821237"/>
              <a:ext cx="22225" cy="19050"/>
            </a:xfrm>
            <a:custGeom>
              <a:gdLst>
                <a:gd name="T0" fmla="*/ 2 w 6"/>
                <a:gd name="T1" fmla="*/ 5 h 5"/>
                <a:gd name="T2" fmla="*/ 1 w 6"/>
                <a:gd name="T3" fmla="*/ 2 h 5"/>
                <a:gd name="T4" fmla="*/ 4 w 6"/>
                <a:gd name="T5" fmla="*/ 0 h 5"/>
                <a:gd name="T6" fmla="*/ 5 w 6"/>
                <a:gd name="T7" fmla="*/ 3 h 5"/>
                <a:gd name="T8" fmla="*/ 2 w 6"/>
                <a:gd name="T9" fmla="*/ 5 h 5"/>
                <a:gd name="T10" fmla="*/ 3 w 6"/>
                <a:gd name="T11" fmla="*/ 2 h 5"/>
                <a:gd name="T12" fmla="*/ 3 w 6"/>
                <a:gd name="T13" fmla="*/ 2 h 5"/>
                <a:gd name="T14" fmla="*/ 2 w 6"/>
                <a:gd name="T15" fmla="*/ 3 h 5"/>
                <a:gd name="T16" fmla="*/ 3 w 6"/>
                <a:gd name="T17" fmla="*/ 3 h 5"/>
                <a:gd name="T18" fmla="*/ 4 w 6"/>
                <a:gd name="T19" fmla="*/ 3 h 5"/>
                <a:gd name="T20" fmla="*/ 3 w 6"/>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2" y="5"/>
                  </a:moveTo>
                  <a:cubicBezTo>
                    <a:pt x="1" y="5"/>
                    <a:pt x="0" y="3"/>
                    <a:pt x="1" y="2"/>
                  </a:cubicBezTo>
                  <a:cubicBezTo>
                    <a:pt x="1" y="1"/>
                    <a:pt x="2" y="0"/>
                    <a:pt x="4" y="0"/>
                  </a:cubicBezTo>
                  <a:cubicBezTo>
                    <a:pt x="5" y="1"/>
                    <a:pt x="6" y="2"/>
                    <a:pt x="5" y="3"/>
                  </a:cubicBezTo>
                  <a:cubicBezTo>
                    <a:pt x="5" y="5"/>
                    <a:pt x="4" y="5"/>
                    <a:pt x="2" y="5"/>
                  </a:cubicBezTo>
                  <a:close/>
                  <a:moveTo>
                    <a:pt x="3" y="2"/>
                  </a:moveTo>
                  <a:cubicBezTo>
                    <a:pt x="3" y="2"/>
                    <a:pt x="3" y="2"/>
                    <a:pt x="3" y="2"/>
                  </a:cubicBezTo>
                  <a:cubicBezTo>
                    <a:pt x="3" y="2"/>
                    <a:pt x="2" y="2"/>
                    <a:pt x="2" y="3"/>
                  </a:cubicBezTo>
                  <a:cubicBezTo>
                    <a:pt x="2" y="3"/>
                    <a:pt x="2" y="3"/>
                    <a:pt x="3" y="3"/>
                  </a:cubicBezTo>
                  <a:cubicBezTo>
                    <a:pt x="3" y="4"/>
                    <a:pt x="4" y="3"/>
                    <a:pt x="4" y="3"/>
                  </a:cubicBezTo>
                  <a:cubicBezTo>
                    <a:pt x="4" y="3"/>
                    <a:pt x="4"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0"/>
            <p:cNvSpPr>
              <a:spLocks noEditPoints="1"/>
            </p:cNvSpPr>
            <p:nvPr/>
          </p:nvSpPr>
          <p:spPr bwMode="auto">
            <a:xfrm>
              <a:off x="3535363" y="4854575"/>
              <a:ext cx="19050" cy="19050"/>
            </a:xfrm>
            <a:custGeom>
              <a:gdLst>
                <a:gd name="T0" fmla="*/ 2 w 5"/>
                <a:gd name="T1" fmla="*/ 4 h 5"/>
                <a:gd name="T2" fmla="*/ 1 w 5"/>
                <a:gd name="T3" fmla="*/ 2 h 5"/>
                <a:gd name="T4" fmla="*/ 4 w 5"/>
                <a:gd name="T5" fmla="*/ 0 h 5"/>
                <a:gd name="T6" fmla="*/ 5 w 5"/>
                <a:gd name="T7" fmla="*/ 3 h 5"/>
                <a:gd name="T8" fmla="*/ 2 w 5"/>
                <a:gd name="T9" fmla="*/ 4 h 5"/>
                <a:gd name="T10" fmla="*/ 3 w 5"/>
                <a:gd name="T11" fmla="*/ 2 h 5"/>
                <a:gd name="T12" fmla="*/ 3 w 5"/>
                <a:gd name="T13" fmla="*/ 2 h 5"/>
                <a:gd name="T14" fmla="*/ 2 w 5"/>
                <a:gd name="T15" fmla="*/ 2 h 5"/>
                <a:gd name="T16" fmla="*/ 3 w 5"/>
                <a:gd name="T17" fmla="*/ 3 h 5"/>
                <a:gd name="T18" fmla="*/ 4 w 5"/>
                <a:gd name="T19" fmla="*/ 2 h 5"/>
                <a:gd name="T20" fmla="*/ 3 w 5"/>
                <a:gd name="T21" fmla="*/ 2 h 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2" y="4"/>
                  </a:moveTo>
                  <a:cubicBezTo>
                    <a:pt x="1" y="4"/>
                    <a:pt x="0" y="3"/>
                    <a:pt x="1" y="2"/>
                  </a:cubicBezTo>
                  <a:cubicBezTo>
                    <a:pt x="1" y="0"/>
                    <a:pt x="2" y="0"/>
                    <a:pt x="4" y="0"/>
                  </a:cubicBezTo>
                  <a:cubicBezTo>
                    <a:pt x="5" y="0"/>
                    <a:pt x="5" y="2"/>
                    <a:pt x="5" y="3"/>
                  </a:cubicBezTo>
                  <a:cubicBezTo>
                    <a:pt x="5" y="4"/>
                    <a:pt x="3" y="5"/>
                    <a:pt x="2" y="4"/>
                  </a:cubicBezTo>
                  <a:close/>
                  <a:moveTo>
                    <a:pt x="3" y="2"/>
                  </a:moveTo>
                  <a:cubicBezTo>
                    <a:pt x="3" y="2"/>
                    <a:pt x="3" y="2"/>
                    <a:pt x="3" y="2"/>
                  </a:cubicBezTo>
                  <a:cubicBezTo>
                    <a:pt x="3" y="1"/>
                    <a:pt x="2" y="2"/>
                    <a:pt x="2" y="2"/>
                  </a:cubicBezTo>
                  <a:cubicBezTo>
                    <a:pt x="2" y="2"/>
                    <a:pt x="2" y="3"/>
                    <a:pt x="3" y="3"/>
                  </a:cubicBezTo>
                  <a:cubicBezTo>
                    <a:pt x="3" y="3"/>
                    <a:pt x="3" y="3"/>
                    <a:pt x="4" y="2"/>
                  </a:cubicBezTo>
                  <a:cubicBezTo>
                    <a:pt x="4" y="2"/>
                    <a:pt x="3" y="2"/>
                    <a:pt x="3" y="2"/>
                  </a:cubicBezTo>
                  <a:close/>
                </a:path>
              </a:pathLst>
            </a:custGeom>
            <a:solidFill>
              <a:srgbClr val="F3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 name="组合 1"/>
          <p:cNvGrpSpPr/>
          <p:nvPr/>
        </p:nvGrpSpPr>
        <p:grpSpPr>
          <a:xfrm>
            <a:off x="0" y="6123294"/>
            <a:ext cx="12192000" cy="758865"/>
            <a:chOff x="0" y="6123294"/>
            <a:chExt cx="12192000" cy="758865"/>
          </a:xfrm>
        </p:grpSpPr>
        <p:sp>
          <p:nvSpPr>
            <p:cNvPr id="923"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4" name="矩形 14"/>
            <p:cNvSpPr/>
            <p:nvPr/>
          </p:nvSpPr>
          <p:spPr>
            <a:xfrm>
              <a:off x="0" y="6502589"/>
              <a:ext cx="3829050" cy="355410"/>
            </a:xfrm>
            <a:custGeom>
              <a:gdLst>
                <a:gd name="connsiteX0" fmla="*/ 0 w 3829050"/>
                <a:gd name="connsiteY0" fmla="*/ 14105 h 604654"/>
                <a:gd name="connsiteX1" fmla="*/ 742950 w 3829050"/>
                <a:gd name="connsiteY1" fmla="*/ 223655 h 604654"/>
                <a:gd name="connsiteX2" fmla="*/ 1752600 w 3829050"/>
                <a:gd name="connsiteY2" fmla="*/ 280805 h 604654"/>
                <a:gd name="connsiteX3" fmla="*/ 3829050 w 3829050"/>
                <a:gd name="connsiteY3" fmla="*/ 604654 h 604654"/>
                <a:gd name="connsiteX4" fmla="*/ 0 w 3829050"/>
                <a:gd name="connsiteY4" fmla="*/ 604654 h 604654"/>
                <a:gd name="connsiteX5" fmla="*/ 0 w 3829050"/>
                <a:gd name="connsiteY5" fmla="*/ 14105 h 60465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9050" h="604654">
                  <a:moveTo>
                    <a:pt x="0" y="14105"/>
                  </a:moveTo>
                  <a:cubicBezTo>
                    <a:pt x="123825" y="-58920"/>
                    <a:pt x="466725" y="172855"/>
                    <a:pt x="742950" y="223655"/>
                  </a:cubicBezTo>
                  <a:cubicBezTo>
                    <a:pt x="1019175" y="274455"/>
                    <a:pt x="1565275" y="207780"/>
                    <a:pt x="1752600" y="280805"/>
                  </a:cubicBezTo>
                  <a:lnTo>
                    <a:pt x="3829050" y="604654"/>
                  </a:lnTo>
                  <a:lnTo>
                    <a:pt x="0" y="604654"/>
                  </a:lnTo>
                  <a:lnTo>
                    <a:pt x="0" y="14105"/>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5" name="任意多边形 924"/>
            <p:cNvSpPr/>
            <p:nvPr/>
          </p:nvSpPr>
          <p:spPr>
            <a:xfrm>
              <a:off x="5407288" y="6563496"/>
              <a:ext cx="5346174" cy="318663"/>
            </a:xfrm>
            <a:custGeom>
              <a:gdLst>
                <a:gd name="connsiteX0" fmla="*/ 2206923 w 5346174"/>
                <a:gd name="connsiteY0" fmla="*/ 30593 h 793603"/>
                <a:gd name="connsiteX1" fmla="*/ 3055394 w 5346174"/>
                <a:gd name="connsiteY1" fmla="*/ 220199 h 793603"/>
                <a:gd name="connsiteX2" fmla="*/ 4758688 w 5346174"/>
                <a:gd name="connsiteY2" fmla="*/ 36478 h 793603"/>
                <a:gd name="connsiteX3" fmla="*/ 5340160 w 5346174"/>
                <a:gd name="connsiteY3" fmla="*/ 750198 h 793603"/>
                <a:gd name="connsiteX4" fmla="*/ 5346174 w 5346174"/>
                <a:gd name="connsiteY4" fmla="*/ 793603 h 793603"/>
                <a:gd name="connsiteX5" fmla="*/ 0 w 5346174"/>
                <a:gd name="connsiteY5" fmla="*/ 793603 h 793603"/>
                <a:gd name="connsiteX6" fmla="*/ 6015 w 5346174"/>
                <a:gd name="connsiteY6" fmla="*/ 750198 h 793603"/>
                <a:gd name="connsiteX7" fmla="*/ 2206923 w 5346174"/>
                <a:gd name="connsiteY7" fmla="*/ 30593 h 79360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6174" h="793603">
                  <a:moveTo>
                    <a:pt x="2206923" y="30593"/>
                  </a:moveTo>
                  <a:cubicBezTo>
                    <a:pt x="2715153" y="-57740"/>
                    <a:pt x="2707794" y="192973"/>
                    <a:pt x="3055394" y="220199"/>
                  </a:cubicBezTo>
                  <a:cubicBezTo>
                    <a:pt x="3402994" y="247425"/>
                    <a:pt x="4374906" y="-113095"/>
                    <a:pt x="4758688" y="36478"/>
                  </a:cubicBezTo>
                  <a:cubicBezTo>
                    <a:pt x="5142471" y="186052"/>
                    <a:pt x="5212363" y="645882"/>
                    <a:pt x="5340160" y="750198"/>
                  </a:cubicBezTo>
                  <a:lnTo>
                    <a:pt x="5346174" y="793603"/>
                  </a:lnTo>
                  <a:lnTo>
                    <a:pt x="0" y="793603"/>
                  </a:lnTo>
                  <a:lnTo>
                    <a:pt x="6015" y="750198"/>
                  </a:lnTo>
                  <a:cubicBezTo>
                    <a:pt x="143304" y="257555"/>
                    <a:pt x="1698693" y="118926"/>
                    <a:pt x="2206923" y="3059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14" name="组合 1113"/>
          <p:cNvGrpSpPr/>
          <p:nvPr/>
        </p:nvGrpSpPr>
        <p:grpSpPr>
          <a:xfrm>
            <a:off x="345447" y="5365097"/>
            <a:ext cx="1066722" cy="1253377"/>
            <a:chOff x="398463" y="5010964"/>
            <a:chExt cx="1066722" cy="1253377"/>
          </a:xfrm>
          <a:effectLst>
            <a:outerShdw blurRad="76200" dir="18900000" sy="23000" kx="-1200000" algn="bl" rotWithShape="0">
              <a:prstClr val="black">
                <a:alpha val="20000"/>
              </a:prstClr>
            </a:outerShdw>
          </a:effectLst>
        </p:grpSpPr>
        <p:sp>
          <p:nvSpPr>
            <p:cNvPr id="926" name="Freeform 542"/>
            <p:cNvSpPr/>
            <p:nvPr/>
          </p:nvSpPr>
          <p:spPr bwMode="auto">
            <a:xfrm>
              <a:off x="398463" y="5010964"/>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542"/>
            <p:cNvSpPr/>
            <p:nvPr/>
          </p:nvSpPr>
          <p:spPr bwMode="auto">
            <a:xfrm>
              <a:off x="1057277" y="5623738"/>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任意多边形 927"/>
            <p:cNvSpPr/>
            <p:nvPr/>
          </p:nvSpPr>
          <p:spPr>
            <a:xfrm rot="19750896">
              <a:off x="431564" y="581736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9" name="任意多边形 928"/>
            <p:cNvSpPr/>
            <p:nvPr/>
          </p:nvSpPr>
          <p:spPr>
            <a:xfrm rot="19750896">
              <a:off x="491582" y="552389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0" name="任意多边形 929"/>
            <p:cNvSpPr/>
            <p:nvPr/>
          </p:nvSpPr>
          <p:spPr>
            <a:xfrm rot="593634">
              <a:off x="623156" y="587559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1" name="任意多边形 930"/>
            <p:cNvSpPr/>
            <p:nvPr/>
          </p:nvSpPr>
          <p:spPr>
            <a:xfrm rot="593634">
              <a:off x="790411" y="5778860"/>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2" name="任意多边形 931"/>
            <p:cNvSpPr/>
            <p:nvPr/>
          </p:nvSpPr>
          <p:spPr>
            <a:xfrm rot="593634">
              <a:off x="743518" y="554333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3" name="任意多边形 932"/>
            <p:cNvSpPr/>
            <p:nvPr/>
          </p:nvSpPr>
          <p:spPr>
            <a:xfrm rot="593634">
              <a:off x="656746" y="53146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4" name="任意多边形 933"/>
            <p:cNvSpPr/>
            <p:nvPr/>
          </p:nvSpPr>
          <p:spPr>
            <a:xfrm rot="18532124">
              <a:off x="547207" y="51741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5" name="任意多边形 934"/>
            <p:cNvSpPr/>
            <p:nvPr/>
          </p:nvSpPr>
          <p:spPr>
            <a:xfrm rot="20988464">
              <a:off x="1100088"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6" name="任意多边形 935"/>
            <p:cNvSpPr/>
            <p:nvPr/>
          </p:nvSpPr>
          <p:spPr>
            <a:xfrm rot="18532124">
              <a:off x="1087546" y="5884213"/>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7" name="任意多边形 936"/>
            <p:cNvSpPr/>
            <p:nvPr/>
          </p:nvSpPr>
          <p:spPr>
            <a:xfrm rot="20988464">
              <a:off x="1283064"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8" name="任意多边形 937"/>
            <p:cNvSpPr/>
            <p:nvPr/>
          </p:nvSpPr>
          <p:spPr>
            <a:xfrm rot="1602689">
              <a:off x="1252693" y="589944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9" name="任意多边形 938"/>
            <p:cNvSpPr/>
            <p:nvPr/>
          </p:nvSpPr>
          <p:spPr>
            <a:xfrm rot="1602689">
              <a:off x="1181544" y="5766534"/>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0" name="任意多边形 939"/>
            <p:cNvSpPr/>
            <p:nvPr/>
          </p:nvSpPr>
          <p:spPr>
            <a:xfrm rot="1602689">
              <a:off x="1190612" y="566968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41" name="组合 940"/>
          <p:cNvGrpSpPr/>
          <p:nvPr/>
        </p:nvGrpSpPr>
        <p:grpSpPr>
          <a:xfrm rot="838030">
            <a:off x="9854550" y="5400270"/>
            <a:ext cx="1927213" cy="1277483"/>
            <a:chOff x="-12764294" y="-9883775"/>
            <a:chExt cx="7378700" cy="4891087"/>
          </a:xfrm>
          <a:effectLst>
            <a:outerShdw blurRad="76200" dir="18900000" sy="23000" kx="-1200000" algn="bl" rotWithShape="0">
              <a:prstClr val="black">
                <a:alpha val="20000"/>
              </a:prstClr>
            </a:outerShdw>
          </a:effectLst>
        </p:grpSpPr>
        <p:sp>
          <p:nvSpPr>
            <p:cNvPr id="942" name="Freeform 3542"/>
            <p:cNvSpPr/>
            <p:nvPr/>
          </p:nvSpPr>
          <p:spPr bwMode="auto">
            <a:xfrm>
              <a:off x="-8370094" y="-6991350"/>
              <a:ext cx="1166813" cy="495300"/>
            </a:xfrm>
            <a:custGeom>
              <a:gdLst>
                <a:gd name="T0" fmla="*/ 311 w 311"/>
                <a:gd name="T1" fmla="*/ 6 h 132"/>
                <a:gd name="T2" fmla="*/ 223 w 311"/>
                <a:gd name="T3" fmla="*/ 0 h 132"/>
                <a:gd name="T4" fmla="*/ 112 w 311"/>
                <a:gd name="T5" fmla="*/ 78 h 132"/>
                <a:gd name="T6" fmla="*/ 22 w 311"/>
                <a:gd name="T7" fmla="*/ 89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2"/>
                    <a:pt x="66" y="100"/>
                    <a:pt x="22" y="89"/>
                  </a:cubicBezTo>
                  <a:cubicBezTo>
                    <a:pt x="0" y="85"/>
                    <a:pt x="87" y="132"/>
                    <a:pt x="121" y="124"/>
                  </a:cubicBezTo>
                  <a:cubicBezTo>
                    <a:pt x="138" y="120"/>
                    <a:pt x="262" y="42"/>
                    <a:pt x="311"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543"/>
            <p:cNvSpPr/>
            <p:nvPr/>
          </p:nvSpPr>
          <p:spPr bwMode="auto">
            <a:xfrm>
              <a:off x="-8381207" y="-7010400"/>
              <a:ext cx="1166813" cy="495300"/>
            </a:xfrm>
            <a:custGeom>
              <a:gdLst>
                <a:gd name="T0" fmla="*/ 311 w 311"/>
                <a:gd name="T1" fmla="*/ 6 h 132"/>
                <a:gd name="T2" fmla="*/ 223 w 311"/>
                <a:gd name="T3" fmla="*/ 0 h 132"/>
                <a:gd name="T4" fmla="*/ 112 w 311"/>
                <a:gd name="T5" fmla="*/ 78 h 132"/>
                <a:gd name="T6" fmla="*/ 22 w 311"/>
                <a:gd name="T7" fmla="*/ 90 h 132"/>
                <a:gd name="T8" fmla="*/ 121 w 311"/>
                <a:gd name="T9" fmla="*/ 124 h 132"/>
                <a:gd name="T10" fmla="*/ 311 w 311"/>
                <a:gd name="T11" fmla="*/ 6 h 132"/>
              </a:gdLst>
              <a:cxnLst>
                <a:cxn ang="0">
                  <a:pos x="T0" y="T1"/>
                </a:cxn>
                <a:cxn ang="0">
                  <a:pos x="T2" y="T3"/>
                </a:cxn>
                <a:cxn ang="0">
                  <a:pos x="T4" y="T5"/>
                </a:cxn>
                <a:cxn ang="0">
                  <a:pos x="T6" y="T7"/>
                </a:cxn>
                <a:cxn ang="0">
                  <a:pos x="T8" y="T9"/>
                </a:cxn>
                <a:cxn ang="0">
                  <a:pos x="T10" y="T11"/>
                </a:cxn>
              </a:cxnLst>
              <a:rect l="0" t="0" r="r" b="b"/>
              <a:pathLst>
                <a:path w="311" h="132">
                  <a:moveTo>
                    <a:pt x="311" y="6"/>
                  </a:moveTo>
                  <a:cubicBezTo>
                    <a:pt x="223" y="0"/>
                    <a:pt x="223" y="0"/>
                    <a:pt x="223" y="0"/>
                  </a:cubicBezTo>
                  <a:cubicBezTo>
                    <a:pt x="195" y="15"/>
                    <a:pt x="178" y="38"/>
                    <a:pt x="112" y="78"/>
                  </a:cubicBezTo>
                  <a:cubicBezTo>
                    <a:pt x="87" y="93"/>
                    <a:pt x="66" y="100"/>
                    <a:pt x="22" y="90"/>
                  </a:cubicBezTo>
                  <a:cubicBezTo>
                    <a:pt x="0" y="85"/>
                    <a:pt x="87" y="132"/>
                    <a:pt x="121" y="124"/>
                  </a:cubicBezTo>
                  <a:cubicBezTo>
                    <a:pt x="139" y="121"/>
                    <a:pt x="262" y="43"/>
                    <a:pt x="311"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544"/>
            <p:cNvSpPr>
              <a:spLocks noEditPoints="1"/>
            </p:cNvSpPr>
            <p:nvPr/>
          </p:nvSpPr>
          <p:spPr bwMode="auto">
            <a:xfrm>
              <a:off x="-7314407" y="-9020175"/>
              <a:ext cx="242888" cy="303213"/>
            </a:xfrm>
            <a:custGeom>
              <a:gdLst>
                <a:gd name="T0" fmla="*/ 65 w 65"/>
                <a:gd name="T1" fmla="*/ 63 h 81"/>
                <a:gd name="T2" fmla="*/ 8 w 65"/>
                <a:gd name="T3" fmla="*/ 30 h 81"/>
                <a:gd name="T4" fmla="*/ 33 w 65"/>
                <a:gd name="T5" fmla="*/ 72 h 81"/>
                <a:gd name="T6" fmla="*/ 65 w 65"/>
                <a:gd name="T7" fmla="*/ 63 h 81"/>
                <a:gd name="T8" fmla="*/ 60 w 65"/>
                <a:gd name="T9" fmla="*/ 63 h 81"/>
                <a:gd name="T10" fmla="*/ 38 w 65"/>
                <a:gd name="T11" fmla="*/ 69 h 81"/>
                <a:gd name="T12" fmla="*/ 22 w 65"/>
                <a:gd name="T13" fmla="*/ 41 h 81"/>
                <a:gd name="T14" fmla="*/ 60 w 65"/>
                <a:gd name="T15" fmla="*/ 63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1">
                  <a:moveTo>
                    <a:pt x="65" y="63"/>
                  </a:moveTo>
                  <a:cubicBezTo>
                    <a:pt x="61" y="40"/>
                    <a:pt x="24" y="0"/>
                    <a:pt x="8" y="30"/>
                  </a:cubicBezTo>
                  <a:cubicBezTo>
                    <a:pt x="0" y="46"/>
                    <a:pt x="15" y="67"/>
                    <a:pt x="33" y="72"/>
                  </a:cubicBezTo>
                  <a:cubicBezTo>
                    <a:pt x="47" y="76"/>
                    <a:pt x="64" y="81"/>
                    <a:pt x="65" y="63"/>
                  </a:cubicBezTo>
                  <a:close/>
                  <a:moveTo>
                    <a:pt x="60" y="63"/>
                  </a:moveTo>
                  <a:cubicBezTo>
                    <a:pt x="59" y="74"/>
                    <a:pt x="47" y="71"/>
                    <a:pt x="38" y="69"/>
                  </a:cubicBezTo>
                  <a:cubicBezTo>
                    <a:pt x="26" y="65"/>
                    <a:pt x="16" y="51"/>
                    <a:pt x="22" y="41"/>
                  </a:cubicBezTo>
                  <a:cubicBezTo>
                    <a:pt x="32" y="20"/>
                    <a:pt x="57" y="47"/>
                    <a:pt x="60" y="63"/>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545"/>
            <p:cNvSpPr>
              <a:spLocks noEditPoints="1"/>
            </p:cNvSpPr>
            <p:nvPr/>
          </p:nvSpPr>
          <p:spPr bwMode="auto">
            <a:xfrm>
              <a:off x="-7131844" y="-8956675"/>
              <a:ext cx="417513" cy="266700"/>
            </a:xfrm>
            <a:custGeom>
              <a:gdLst>
                <a:gd name="T0" fmla="*/ 19 w 111"/>
                <a:gd name="T1" fmla="*/ 64 h 71"/>
                <a:gd name="T2" fmla="*/ 86 w 111"/>
                <a:gd name="T3" fmla="*/ 18 h 71"/>
                <a:gd name="T4" fmla="*/ 26 w 111"/>
                <a:gd name="T5" fmla="*/ 24 h 71"/>
                <a:gd name="T6" fmla="*/ 19 w 111"/>
                <a:gd name="T7" fmla="*/ 64 h 71"/>
                <a:gd name="T8" fmla="*/ 23 w 111"/>
                <a:gd name="T9" fmla="*/ 58 h 71"/>
                <a:gd name="T10" fmla="*/ 27 w 111"/>
                <a:gd name="T11" fmla="*/ 31 h 71"/>
                <a:gd name="T12" fmla="*/ 67 w 111"/>
                <a:gd name="T13" fmla="*/ 28 h 71"/>
                <a:gd name="T14" fmla="*/ 23 w 111"/>
                <a:gd name="T15" fmla="*/ 58 h 7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71">
                  <a:moveTo>
                    <a:pt x="19" y="64"/>
                  </a:moveTo>
                  <a:cubicBezTo>
                    <a:pt x="47" y="71"/>
                    <a:pt x="111" y="52"/>
                    <a:pt x="86" y="18"/>
                  </a:cubicBezTo>
                  <a:cubicBezTo>
                    <a:pt x="72" y="0"/>
                    <a:pt x="42" y="6"/>
                    <a:pt x="26" y="24"/>
                  </a:cubicBezTo>
                  <a:cubicBezTo>
                    <a:pt x="14" y="37"/>
                    <a:pt x="0" y="53"/>
                    <a:pt x="19" y="64"/>
                  </a:cubicBezTo>
                  <a:close/>
                  <a:moveTo>
                    <a:pt x="23" y="58"/>
                  </a:moveTo>
                  <a:cubicBezTo>
                    <a:pt x="10" y="51"/>
                    <a:pt x="19" y="40"/>
                    <a:pt x="27" y="31"/>
                  </a:cubicBezTo>
                  <a:cubicBezTo>
                    <a:pt x="38" y="19"/>
                    <a:pt x="58" y="16"/>
                    <a:pt x="67" y="28"/>
                  </a:cubicBezTo>
                  <a:cubicBezTo>
                    <a:pt x="83" y="50"/>
                    <a:pt x="41" y="63"/>
                    <a:pt x="23" y="58"/>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546"/>
            <p:cNvSpPr/>
            <p:nvPr/>
          </p:nvSpPr>
          <p:spPr bwMode="auto">
            <a:xfrm>
              <a:off x="-7176294" y="-8890000"/>
              <a:ext cx="269875" cy="176213"/>
            </a:xfrm>
            <a:custGeom>
              <a:gdLst>
                <a:gd name="T0" fmla="*/ 31 w 72"/>
                <a:gd name="T1" fmla="*/ 47 h 47"/>
                <a:gd name="T2" fmla="*/ 19 w 72"/>
                <a:gd name="T3" fmla="*/ 24 h 47"/>
                <a:gd name="T4" fmla="*/ 12 w 72"/>
                <a:gd name="T5" fmla="*/ 26 h 47"/>
                <a:gd name="T6" fmla="*/ 3 w 72"/>
                <a:gd name="T7" fmla="*/ 37 h 47"/>
                <a:gd name="T8" fmla="*/ 31 w 72"/>
                <a:gd name="T9" fmla="*/ 47 h 47"/>
              </a:gdLst>
              <a:cxnLst>
                <a:cxn ang="0">
                  <a:pos x="T0" y="T1"/>
                </a:cxn>
                <a:cxn ang="0">
                  <a:pos x="T2" y="T3"/>
                </a:cxn>
                <a:cxn ang="0">
                  <a:pos x="T4" y="T5"/>
                </a:cxn>
                <a:cxn ang="0">
                  <a:pos x="T6" y="T7"/>
                </a:cxn>
                <a:cxn ang="0">
                  <a:pos x="T8" y="T9"/>
                </a:cxn>
              </a:cxnLst>
              <a:rect l="0" t="0" r="r" b="b"/>
              <a:pathLst>
                <a:path w="72" h="47">
                  <a:moveTo>
                    <a:pt x="31" y="47"/>
                  </a:moveTo>
                  <a:cubicBezTo>
                    <a:pt x="72" y="46"/>
                    <a:pt x="22" y="0"/>
                    <a:pt x="19" y="24"/>
                  </a:cubicBezTo>
                  <a:cubicBezTo>
                    <a:pt x="19" y="24"/>
                    <a:pt x="8" y="19"/>
                    <a:pt x="12" y="26"/>
                  </a:cubicBezTo>
                  <a:cubicBezTo>
                    <a:pt x="12" y="26"/>
                    <a:pt x="0" y="27"/>
                    <a:pt x="3" y="37"/>
                  </a:cubicBezTo>
                  <a:cubicBezTo>
                    <a:pt x="5" y="42"/>
                    <a:pt x="28" y="47"/>
                    <a:pt x="31" y="47"/>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547"/>
            <p:cNvSpPr/>
            <p:nvPr/>
          </p:nvSpPr>
          <p:spPr bwMode="auto">
            <a:xfrm>
              <a:off x="-7363619" y="-8761413"/>
              <a:ext cx="520700" cy="412750"/>
            </a:xfrm>
            <a:custGeom>
              <a:gdLst>
                <a:gd name="T0" fmla="*/ 14 w 328"/>
                <a:gd name="T1" fmla="*/ 0 h 260"/>
                <a:gd name="T2" fmla="*/ 328 w 328"/>
                <a:gd name="T3" fmla="*/ 47 h 260"/>
                <a:gd name="T4" fmla="*/ 291 w 328"/>
                <a:gd name="T5" fmla="*/ 260 h 260"/>
                <a:gd name="T6" fmla="*/ 0 w 328"/>
                <a:gd name="T7" fmla="*/ 219 h 260"/>
                <a:gd name="T8" fmla="*/ 14 w 328"/>
                <a:gd name="T9" fmla="*/ 0 h 260"/>
              </a:gdLst>
              <a:cxnLst>
                <a:cxn ang="0">
                  <a:pos x="T0" y="T1"/>
                </a:cxn>
                <a:cxn ang="0">
                  <a:pos x="T2" y="T3"/>
                </a:cxn>
                <a:cxn ang="0">
                  <a:pos x="T4" y="T5"/>
                </a:cxn>
                <a:cxn ang="0">
                  <a:pos x="T6" y="T7"/>
                </a:cxn>
                <a:cxn ang="0">
                  <a:pos x="T8" y="T9"/>
                </a:cxn>
              </a:cxnLst>
              <a:rect l="0" t="0" r="r" b="b"/>
              <a:pathLst>
                <a:path w="328" h="260">
                  <a:moveTo>
                    <a:pt x="14" y="0"/>
                  </a:moveTo>
                  <a:lnTo>
                    <a:pt x="328" y="47"/>
                  </a:lnTo>
                  <a:lnTo>
                    <a:pt x="291" y="260"/>
                  </a:lnTo>
                  <a:lnTo>
                    <a:pt x="0" y="219"/>
                  </a:lnTo>
                  <a:lnTo>
                    <a:pt x="14" y="0"/>
                  </a:lnTo>
                  <a:close/>
                </a:path>
              </a:pathLst>
            </a:custGeom>
            <a:solidFill>
              <a:srgbClr val="E83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548"/>
            <p:cNvSpPr/>
            <p:nvPr/>
          </p:nvSpPr>
          <p:spPr bwMode="auto">
            <a:xfrm>
              <a:off x="-7368382" y="-8796338"/>
              <a:ext cx="571500" cy="161925"/>
            </a:xfrm>
            <a:custGeom>
              <a:gdLst>
                <a:gd name="T0" fmla="*/ 0 w 360"/>
                <a:gd name="T1" fmla="*/ 0 h 102"/>
                <a:gd name="T2" fmla="*/ 360 w 360"/>
                <a:gd name="T3" fmla="*/ 64 h 102"/>
                <a:gd name="T4" fmla="*/ 346 w 360"/>
                <a:gd name="T5" fmla="*/ 102 h 102"/>
                <a:gd name="T6" fmla="*/ 3 w 360"/>
                <a:gd name="T7" fmla="*/ 50 h 102"/>
                <a:gd name="T8" fmla="*/ 0 w 360"/>
                <a:gd name="T9" fmla="*/ 0 h 102"/>
              </a:gdLst>
              <a:cxnLst>
                <a:cxn ang="0">
                  <a:pos x="T0" y="T1"/>
                </a:cxn>
                <a:cxn ang="0">
                  <a:pos x="T2" y="T3"/>
                </a:cxn>
                <a:cxn ang="0">
                  <a:pos x="T4" y="T5"/>
                </a:cxn>
                <a:cxn ang="0">
                  <a:pos x="T6" y="T7"/>
                </a:cxn>
                <a:cxn ang="0">
                  <a:pos x="T8" y="T9"/>
                </a:cxn>
              </a:cxnLst>
              <a:rect l="0" t="0" r="r" b="b"/>
              <a:pathLst>
                <a:path w="360" h="102">
                  <a:moveTo>
                    <a:pt x="0" y="0"/>
                  </a:moveTo>
                  <a:lnTo>
                    <a:pt x="360" y="64"/>
                  </a:lnTo>
                  <a:lnTo>
                    <a:pt x="346" y="102"/>
                  </a:lnTo>
                  <a:lnTo>
                    <a:pt x="3" y="50"/>
                  </a:lnTo>
                  <a:lnTo>
                    <a:pt x="0" y="0"/>
                  </a:lnTo>
                  <a:close/>
                </a:path>
              </a:pathLst>
            </a:custGeom>
            <a:solidFill>
              <a:srgbClr val="CA2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549"/>
            <p:cNvSpPr/>
            <p:nvPr/>
          </p:nvSpPr>
          <p:spPr bwMode="auto">
            <a:xfrm>
              <a:off x="-7190582" y="-8761413"/>
              <a:ext cx="187325" cy="393700"/>
            </a:xfrm>
            <a:custGeom>
              <a:gdLst>
                <a:gd name="T0" fmla="*/ 26 w 118"/>
                <a:gd name="T1" fmla="*/ 0 h 248"/>
                <a:gd name="T2" fmla="*/ 118 w 118"/>
                <a:gd name="T3" fmla="*/ 16 h 248"/>
                <a:gd name="T4" fmla="*/ 80 w 118"/>
                <a:gd name="T5" fmla="*/ 248 h 248"/>
                <a:gd name="T6" fmla="*/ 0 w 118"/>
                <a:gd name="T7" fmla="*/ 236 h 248"/>
                <a:gd name="T8" fmla="*/ 26 w 118"/>
                <a:gd name="T9" fmla="*/ 0 h 248"/>
              </a:gdLst>
              <a:cxnLst>
                <a:cxn ang="0">
                  <a:pos x="T0" y="T1"/>
                </a:cxn>
                <a:cxn ang="0">
                  <a:pos x="T2" y="T3"/>
                </a:cxn>
                <a:cxn ang="0">
                  <a:pos x="T4" y="T5"/>
                </a:cxn>
                <a:cxn ang="0">
                  <a:pos x="T6" y="T7"/>
                </a:cxn>
                <a:cxn ang="0">
                  <a:pos x="T8" y="T9"/>
                </a:cxn>
              </a:cxnLst>
              <a:rect l="0" t="0" r="r" b="b"/>
              <a:pathLst>
                <a:path w="118" h="248">
                  <a:moveTo>
                    <a:pt x="26" y="0"/>
                  </a:moveTo>
                  <a:lnTo>
                    <a:pt x="118" y="16"/>
                  </a:lnTo>
                  <a:lnTo>
                    <a:pt x="80" y="248"/>
                  </a:lnTo>
                  <a:lnTo>
                    <a:pt x="0" y="236"/>
                  </a:lnTo>
                  <a:lnTo>
                    <a:pt x="26"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550"/>
            <p:cNvSpPr/>
            <p:nvPr/>
          </p:nvSpPr>
          <p:spPr bwMode="auto">
            <a:xfrm>
              <a:off x="-7173119" y="-8758238"/>
              <a:ext cx="147638" cy="385763"/>
            </a:xfrm>
            <a:custGeom>
              <a:gdLst>
                <a:gd name="T0" fmla="*/ 26 w 93"/>
                <a:gd name="T1" fmla="*/ 0 h 243"/>
                <a:gd name="T2" fmla="*/ 93 w 93"/>
                <a:gd name="T3" fmla="*/ 12 h 243"/>
                <a:gd name="T4" fmla="*/ 57 w 93"/>
                <a:gd name="T5" fmla="*/ 243 h 243"/>
                <a:gd name="T6" fmla="*/ 0 w 93"/>
                <a:gd name="T7" fmla="*/ 236 h 243"/>
                <a:gd name="T8" fmla="*/ 26 w 93"/>
                <a:gd name="T9" fmla="*/ 0 h 243"/>
              </a:gdLst>
              <a:cxnLst>
                <a:cxn ang="0">
                  <a:pos x="T0" y="T1"/>
                </a:cxn>
                <a:cxn ang="0">
                  <a:pos x="T2" y="T3"/>
                </a:cxn>
                <a:cxn ang="0">
                  <a:pos x="T4" y="T5"/>
                </a:cxn>
                <a:cxn ang="0">
                  <a:pos x="T6" y="T7"/>
                </a:cxn>
                <a:cxn ang="0">
                  <a:pos x="T8" y="T9"/>
                </a:cxn>
              </a:cxnLst>
              <a:rect l="0" t="0" r="r" b="b"/>
              <a:pathLst>
                <a:path w="93" h="243">
                  <a:moveTo>
                    <a:pt x="26" y="0"/>
                  </a:moveTo>
                  <a:lnTo>
                    <a:pt x="93" y="12"/>
                  </a:lnTo>
                  <a:lnTo>
                    <a:pt x="57" y="243"/>
                  </a:lnTo>
                  <a:lnTo>
                    <a:pt x="0" y="236"/>
                  </a:lnTo>
                  <a:lnTo>
                    <a:pt x="26" y="0"/>
                  </a:ln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551"/>
            <p:cNvSpPr/>
            <p:nvPr/>
          </p:nvSpPr>
          <p:spPr bwMode="auto">
            <a:xfrm>
              <a:off x="-7187407" y="-8769350"/>
              <a:ext cx="203200" cy="107950"/>
            </a:xfrm>
            <a:custGeom>
              <a:gdLst>
                <a:gd name="T0" fmla="*/ 5 w 128"/>
                <a:gd name="T1" fmla="*/ 0 h 68"/>
                <a:gd name="T2" fmla="*/ 128 w 128"/>
                <a:gd name="T3" fmla="*/ 21 h 68"/>
                <a:gd name="T4" fmla="*/ 118 w 128"/>
                <a:gd name="T5" fmla="*/ 68 h 68"/>
                <a:gd name="T6" fmla="*/ 0 w 128"/>
                <a:gd name="T7" fmla="*/ 50 h 68"/>
                <a:gd name="T8" fmla="*/ 5 w 128"/>
                <a:gd name="T9" fmla="*/ 0 h 68"/>
              </a:gdLst>
              <a:cxnLst>
                <a:cxn ang="0">
                  <a:pos x="T0" y="T1"/>
                </a:cxn>
                <a:cxn ang="0">
                  <a:pos x="T2" y="T3"/>
                </a:cxn>
                <a:cxn ang="0">
                  <a:pos x="T4" y="T5"/>
                </a:cxn>
                <a:cxn ang="0">
                  <a:pos x="T6" y="T7"/>
                </a:cxn>
                <a:cxn ang="0">
                  <a:pos x="T8" y="T9"/>
                </a:cxn>
              </a:cxnLst>
              <a:rect l="0" t="0" r="r" b="b"/>
              <a:pathLst>
                <a:path w="128" h="68">
                  <a:moveTo>
                    <a:pt x="5" y="0"/>
                  </a:moveTo>
                  <a:lnTo>
                    <a:pt x="128" y="21"/>
                  </a:lnTo>
                  <a:lnTo>
                    <a:pt x="118" y="68"/>
                  </a:lnTo>
                  <a:lnTo>
                    <a:pt x="0" y="50"/>
                  </a:lnTo>
                  <a:lnTo>
                    <a:pt x="5"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552"/>
            <p:cNvSpPr/>
            <p:nvPr/>
          </p:nvSpPr>
          <p:spPr bwMode="auto">
            <a:xfrm>
              <a:off x="-7162007" y="-8761413"/>
              <a:ext cx="150813" cy="96838"/>
            </a:xfrm>
            <a:custGeom>
              <a:gdLst>
                <a:gd name="T0" fmla="*/ 8 w 95"/>
                <a:gd name="T1" fmla="*/ 0 h 61"/>
                <a:gd name="T2" fmla="*/ 95 w 95"/>
                <a:gd name="T3" fmla="*/ 14 h 61"/>
                <a:gd name="T4" fmla="*/ 86 w 95"/>
                <a:gd name="T5" fmla="*/ 61 h 61"/>
                <a:gd name="T6" fmla="*/ 0 w 95"/>
                <a:gd name="T7" fmla="*/ 49 h 61"/>
                <a:gd name="T8" fmla="*/ 8 w 95"/>
                <a:gd name="T9" fmla="*/ 0 h 61"/>
              </a:gdLst>
              <a:cxnLst>
                <a:cxn ang="0">
                  <a:pos x="T0" y="T1"/>
                </a:cxn>
                <a:cxn ang="0">
                  <a:pos x="T2" y="T3"/>
                </a:cxn>
                <a:cxn ang="0">
                  <a:pos x="T4" y="T5"/>
                </a:cxn>
                <a:cxn ang="0">
                  <a:pos x="T6" y="T7"/>
                </a:cxn>
                <a:cxn ang="0">
                  <a:pos x="T8" y="T9"/>
                </a:cxn>
              </a:cxnLst>
              <a:rect l="0" t="0" r="r" b="b"/>
              <a:pathLst>
                <a:path w="95" h="61">
                  <a:moveTo>
                    <a:pt x="8" y="0"/>
                  </a:moveTo>
                  <a:lnTo>
                    <a:pt x="95" y="14"/>
                  </a:lnTo>
                  <a:lnTo>
                    <a:pt x="86" y="61"/>
                  </a:lnTo>
                  <a:lnTo>
                    <a:pt x="0" y="49"/>
                  </a:lnTo>
                  <a:lnTo>
                    <a:pt x="8" y="0"/>
                  </a:ln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553"/>
            <p:cNvSpPr>
              <a:spLocks noEditPoints="1"/>
            </p:cNvSpPr>
            <p:nvPr/>
          </p:nvSpPr>
          <p:spPr bwMode="auto">
            <a:xfrm>
              <a:off x="-6719094" y="-8507413"/>
              <a:ext cx="200025" cy="192088"/>
            </a:xfrm>
            <a:custGeom>
              <a:gdLst>
                <a:gd name="T0" fmla="*/ 13 w 53"/>
                <a:gd name="T1" fmla="*/ 50 h 51"/>
                <a:gd name="T2" fmla="*/ 29 w 53"/>
                <a:gd name="T3" fmla="*/ 4 h 51"/>
                <a:gd name="T4" fmla="*/ 1 w 53"/>
                <a:gd name="T5" fmla="*/ 28 h 51"/>
                <a:gd name="T6" fmla="*/ 13 w 53"/>
                <a:gd name="T7" fmla="*/ 50 h 51"/>
                <a:gd name="T8" fmla="*/ 12 w 53"/>
                <a:gd name="T9" fmla="*/ 45 h 51"/>
                <a:gd name="T10" fmla="*/ 5 w 53"/>
                <a:gd name="T11" fmla="*/ 31 h 51"/>
                <a:gd name="T12" fmla="*/ 23 w 53"/>
                <a:gd name="T13" fmla="*/ 15 h 51"/>
                <a:gd name="T14" fmla="*/ 12 w 53"/>
                <a:gd name="T15" fmla="*/ 45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13" y="50"/>
                  </a:moveTo>
                  <a:cubicBezTo>
                    <a:pt x="29" y="43"/>
                    <a:pt x="53" y="11"/>
                    <a:pt x="29" y="4"/>
                  </a:cubicBezTo>
                  <a:cubicBezTo>
                    <a:pt x="16" y="0"/>
                    <a:pt x="3" y="13"/>
                    <a:pt x="1" y="28"/>
                  </a:cubicBezTo>
                  <a:cubicBezTo>
                    <a:pt x="0" y="38"/>
                    <a:pt x="0" y="51"/>
                    <a:pt x="13" y="50"/>
                  </a:cubicBezTo>
                  <a:close/>
                  <a:moveTo>
                    <a:pt x="12" y="45"/>
                  </a:moveTo>
                  <a:cubicBezTo>
                    <a:pt x="4" y="47"/>
                    <a:pt x="4" y="38"/>
                    <a:pt x="5" y="31"/>
                  </a:cubicBezTo>
                  <a:cubicBezTo>
                    <a:pt x="6" y="21"/>
                    <a:pt x="14" y="12"/>
                    <a:pt x="23" y="15"/>
                  </a:cubicBezTo>
                  <a:cubicBezTo>
                    <a:pt x="39" y="20"/>
                    <a:pt x="23" y="41"/>
                    <a:pt x="12" y="4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554"/>
            <p:cNvSpPr>
              <a:spLocks noEditPoints="1"/>
            </p:cNvSpPr>
            <p:nvPr/>
          </p:nvSpPr>
          <p:spPr bwMode="auto">
            <a:xfrm>
              <a:off x="-6722269" y="-8361363"/>
              <a:ext cx="206375" cy="300038"/>
            </a:xfrm>
            <a:custGeom>
              <a:gdLst>
                <a:gd name="T0" fmla="*/ 1 w 55"/>
                <a:gd name="T1" fmla="*/ 15 h 80"/>
                <a:gd name="T2" fmla="*/ 43 w 55"/>
                <a:gd name="T3" fmla="*/ 57 h 80"/>
                <a:gd name="T4" fmla="*/ 31 w 55"/>
                <a:gd name="T5" fmla="*/ 14 h 80"/>
                <a:gd name="T6" fmla="*/ 1 w 55"/>
                <a:gd name="T7" fmla="*/ 15 h 80"/>
                <a:gd name="T8" fmla="*/ 6 w 55"/>
                <a:gd name="T9" fmla="*/ 17 h 80"/>
                <a:gd name="T10" fmla="*/ 26 w 55"/>
                <a:gd name="T11" fmla="*/ 17 h 80"/>
                <a:gd name="T12" fmla="*/ 34 w 55"/>
                <a:gd name="T13" fmla="*/ 45 h 80"/>
                <a:gd name="T14" fmla="*/ 6 w 55"/>
                <a:gd name="T15" fmla="*/ 17 h 8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80">
                  <a:moveTo>
                    <a:pt x="1" y="15"/>
                  </a:moveTo>
                  <a:cubicBezTo>
                    <a:pt x="0" y="37"/>
                    <a:pt x="23" y="80"/>
                    <a:pt x="43" y="57"/>
                  </a:cubicBezTo>
                  <a:cubicBezTo>
                    <a:pt x="55" y="45"/>
                    <a:pt x="46" y="24"/>
                    <a:pt x="31" y="14"/>
                  </a:cubicBezTo>
                  <a:cubicBezTo>
                    <a:pt x="20" y="8"/>
                    <a:pt x="6" y="0"/>
                    <a:pt x="1" y="15"/>
                  </a:cubicBezTo>
                  <a:close/>
                  <a:moveTo>
                    <a:pt x="6" y="17"/>
                  </a:moveTo>
                  <a:cubicBezTo>
                    <a:pt x="9" y="7"/>
                    <a:pt x="19" y="12"/>
                    <a:pt x="26" y="17"/>
                  </a:cubicBezTo>
                  <a:cubicBezTo>
                    <a:pt x="36" y="23"/>
                    <a:pt x="41" y="37"/>
                    <a:pt x="34" y="45"/>
                  </a:cubicBezTo>
                  <a:cubicBezTo>
                    <a:pt x="20" y="60"/>
                    <a:pt x="5" y="31"/>
                    <a:pt x="6" y="17"/>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555"/>
            <p:cNvSpPr/>
            <p:nvPr/>
          </p:nvSpPr>
          <p:spPr bwMode="auto">
            <a:xfrm>
              <a:off x="-6722269" y="-8397875"/>
              <a:ext cx="127000" cy="206375"/>
            </a:xfrm>
            <a:custGeom>
              <a:gdLst>
                <a:gd name="T0" fmla="*/ 1 w 34"/>
                <a:gd name="T1" fmla="*/ 25 h 55"/>
                <a:gd name="T2" fmla="*/ 15 w 34"/>
                <a:gd name="T3" fmla="*/ 13 h 55"/>
                <a:gd name="T4" fmla="*/ 13 w 34"/>
                <a:gd name="T5" fmla="*/ 9 h 55"/>
                <a:gd name="T6" fmla="*/ 4 w 34"/>
                <a:gd name="T7" fmla="*/ 4 h 55"/>
                <a:gd name="T8" fmla="*/ 1 w 34"/>
                <a:gd name="T9" fmla="*/ 25 h 55"/>
              </a:gdLst>
              <a:cxnLst>
                <a:cxn ang="0">
                  <a:pos x="T0" y="T1"/>
                </a:cxn>
                <a:cxn ang="0">
                  <a:pos x="T2" y="T3"/>
                </a:cxn>
                <a:cxn ang="0">
                  <a:pos x="T4" y="T5"/>
                </a:cxn>
                <a:cxn ang="0">
                  <a:pos x="T6" y="T7"/>
                </a:cxn>
                <a:cxn ang="0">
                  <a:pos x="T8" y="T9"/>
                </a:cxn>
              </a:cxnLst>
              <a:rect l="0" t="0" r="r" b="b"/>
              <a:pathLst>
                <a:path w="34" h="55">
                  <a:moveTo>
                    <a:pt x="1" y="25"/>
                  </a:moveTo>
                  <a:cubicBezTo>
                    <a:pt x="7" y="55"/>
                    <a:pt x="34" y="12"/>
                    <a:pt x="15" y="13"/>
                  </a:cubicBezTo>
                  <a:cubicBezTo>
                    <a:pt x="15" y="13"/>
                    <a:pt x="17" y="4"/>
                    <a:pt x="13" y="9"/>
                  </a:cubicBezTo>
                  <a:cubicBezTo>
                    <a:pt x="13" y="8"/>
                    <a:pt x="10" y="0"/>
                    <a:pt x="4" y="4"/>
                  </a:cubicBezTo>
                  <a:cubicBezTo>
                    <a:pt x="0" y="6"/>
                    <a:pt x="0" y="23"/>
                    <a:pt x="1" y="25"/>
                  </a:cubicBez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556"/>
            <p:cNvSpPr/>
            <p:nvPr/>
          </p:nvSpPr>
          <p:spPr bwMode="auto">
            <a:xfrm>
              <a:off x="-7096919" y="-8513763"/>
              <a:ext cx="374650" cy="371475"/>
            </a:xfrm>
            <a:custGeom>
              <a:gdLst>
                <a:gd name="T0" fmla="*/ 229 w 236"/>
                <a:gd name="T1" fmla="*/ 0 h 234"/>
                <a:gd name="T2" fmla="*/ 236 w 236"/>
                <a:gd name="T3" fmla="*/ 234 h 234"/>
                <a:gd name="T4" fmla="*/ 7 w 236"/>
                <a:gd name="T5" fmla="*/ 224 h 234"/>
                <a:gd name="T6" fmla="*/ 0 w 236"/>
                <a:gd name="T7" fmla="*/ 44 h 234"/>
                <a:gd name="T8" fmla="*/ 229 w 236"/>
                <a:gd name="T9" fmla="*/ 0 h 234"/>
              </a:gdLst>
              <a:cxnLst>
                <a:cxn ang="0">
                  <a:pos x="T0" y="T1"/>
                </a:cxn>
                <a:cxn ang="0">
                  <a:pos x="T2" y="T3"/>
                </a:cxn>
                <a:cxn ang="0">
                  <a:pos x="T4" y="T5"/>
                </a:cxn>
                <a:cxn ang="0">
                  <a:pos x="T6" y="T7"/>
                </a:cxn>
                <a:cxn ang="0">
                  <a:pos x="T8" y="T9"/>
                </a:cxn>
              </a:cxnLst>
              <a:rect l="0" t="0" r="r" b="b"/>
              <a:pathLst>
                <a:path w="236" h="234">
                  <a:moveTo>
                    <a:pt x="229" y="0"/>
                  </a:moveTo>
                  <a:lnTo>
                    <a:pt x="236" y="234"/>
                  </a:lnTo>
                  <a:lnTo>
                    <a:pt x="7" y="224"/>
                  </a:lnTo>
                  <a:lnTo>
                    <a:pt x="0" y="44"/>
                  </a:lnTo>
                  <a:lnTo>
                    <a:pt x="229" y="0"/>
                  </a:lnTo>
                  <a:close/>
                </a:path>
              </a:pathLst>
            </a:custGeom>
            <a:solidFill>
              <a:srgbClr val="007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557"/>
            <p:cNvSpPr/>
            <p:nvPr/>
          </p:nvSpPr>
          <p:spPr bwMode="auto">
            <a:xfrm>
              <a:off x="-6763544" y="-8537575"/>
              <a:ext cx="63500" cy="428625"/>
            </a:xfrm>
            <a:custGeom>
              <a:gdLst>
                <a:gd name="T0" fmla="*/ 38 w 40"/>
                <a:gd name="T1" fmla="*/ 0 h 270"/>
                <a:gd name="T2" fmla="*/ 40 w 40"/>
                <a:gd name="T3" fmla="*/ 270 h 270"/>
                <a:gd name="T4" fmla="*/ 12 w 40"/>
                <a:gd name="T5" fmla="*/ 265 h 270"/>
                <a:gd name="T6" fmla="*/ 0 w 40"/>
                <a:gd name="T7" fmla="*/ 7 h 270"/>
                <a:gd name="T8" fmla="*/ 38 w 40"/>
                <a:gd name="T9" fmla="*/ 0 h 270"/>
              </a:gdLst>
              <a:cxnLst>
                <a:cxn ang="0">
                  <a:pos x="T0" y="T1"/>
                </a:cxn>
                <a:cxn ang="0">
                  <a:pos x="T2" y="T3"/>
                </a:cxn>
                <a:cxn ang="0">
                  <a:pos x="T4" y="T5"/>
                </a:cxn>
                <a:cxn ang="0">
                  <a:pos x="T6" y="T7"/>
                </a:cxn>
                <a:cxn ang="0">
                  <a:pos x="T8" y="T9"/>
                </a:cxn>
              </a:cxnLst>
              <a:rect l="0" t="0" r="r" b="b"/>
              <a:pathLst>
                <a:path w="40" h="270">
                  <a:moveTo>
                    <a:pt x="38" y="0"/>
                  </a:moveTo>
                  <a:lnTo>
                    <a:pt x="40" y="270"/>
                  </a:lnTo>
                  <a:lnTo>
                    <a:pt x="12" y="265"/>
                  </a:lnTo>
                  <a:lnTo>
                    <a:pt x="0" y="7"/>
                  </a:lnTo>
                  <a:lnTo>
                    <a:pt x="38" y="0"/>
                  </a:lnTo>
                  <a:close/>
                </a:path>
              </a:pathLst>
            </a:custGeom>
            <a:solidFill>
              <a:srgbClr val="00A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558"/>
            <p:cNvSpPr/>
            <p:nvPr/>
          </p:nvSpPr>
          <p:spPr bwMode="auto">
            <a:xfrm>
              <a:off x="-7096919" y="-8375650"/>
              <a:ext cx="396875" cy="112713"/>
            </a:xfrm>
            <a:custGeom>
              <a:gdLst>
                <a:gd name="T0" fmla="*/ 250 w 250"/>
                <a:gd name="T1" fmla="*/ 0 h 71"/>
                <a:gd name="T2" fmla="*/ 250 w 250"/>
                <a:gd name="T3" fmla="*/ 69 h 71"/>
                <a:gd name="T4" fmla="*/ 2 w 250"/>
                <a:gd name="T5" fmla="*/ 71 h 71"/>
                <a:gd name="T6" fmla="*/ 0 w 250"/>
                <a:gd name="T7" fmla="*/ 19 h 71"/>
                <a:gd name="T8" fmla="*/ 250 w 250"/>
                <a:gd name="T9" fmla="*/ 0 h 71"/>
              </a:gdLst>
              <a:cxnLst>
                <a:cxn ang="0">
                  <a:pos x="T0" y="T1"/>
                </a:cxn>
                <a:cxn ang="0">
                  <a:pos x="T2" y="T3"/>
                </a:cxn>
                <a:cxn ang="0">
                  <a:pos x="T4" y="T5"/>
                </a:cxn>
                <a:cxn ang="0">
                  <a:pos x="T6" y="T7"/>
                </a:cxn>
                <a:cxn ang="0">
                  <a:pos x="T8" y="T9"/>
                </a:cxn>
              </a:cxnLst>
              <a:rect l="0" t="0" r="r" b="b"/>
              <a:pathLst>
                <a:path w="250" h="71">
                  <a:moveTo>
                    <a:pt x="250" y="0"/>
                  </a:moveTo>
                  <a:lnTo>
                    <a:pt x="250" y="69"/>
                  </a:lnTo>
                  <a:lnTo>
                    <a:pt x="2" y="71"/>
                  </a:lnTo>
                  <a:lnTo>
                    <a:pt x="0" y="19"/>
                  </a:lnTo>
                  <a:lnTo>
                    <a:pt x="250"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559"/>
            <p:cNvSpPr/>
            <p:nvPr/>
          </p:nvSpPr>
          <p:spPr bwMode="auto">
            <a:xfrm>
              <a:off x="-7096919" y="-8361363"/>
              <a:ext cx="401638" cy="87313"/>
            </a:xfrm>
            <a:custGeom>
              <a:gdLst>
                <a:gd name="T0" fmla="*/ 250 w 253"/>
                <a:gd name="T1" fmla="*/ 0 h 55"/>
                <a:gd name="T2" fmla="*/ 253 w 253"/>
                <a:gd name="T3" fmla="*/ 50 h 55"/>
                <a:gd name="T4" fmla="*/ 2 w 253"/>
                <a:gd name="T5" fmla="*/ 55 h 55"/>
                <a:gd name="T6" fmla="*/ 0 w 253"/>
                <a:gd name="T7" fmla="*/ 19 h 55"/>
                <a:gd name="T8" fmla="*/ 250 w 253"/>
                <a:gd name="T9" fmla="*/ 0 h 55"/>
              </a:gdLst>
              <a:cxnLst>
                <a:cxn ang="0">
                  <a:pos x="T0" y="T1"/>
                </a:cxn>
                <a:cxn ang="0">
                  <a:pos x="T2" y="T3"/>
                </a:cxn>
                <a:cxn ang="0">
                  <a:pos x="T4" y="T5"/>
                </a:cxn>
                <a:cxn ang="0">
                  <a:pos x="T6" y="T7"/>
                </a:cxn>
                <a:cxn ang="0">
                  <a:pos x="T8" y="T9"/>
                </a:cxn>
              </a:cxnLst>
              <a:rect l="0" t="0" r="r" b="b"/>
              <a:pathLst>
                <a:path w="253" h="55">
                  <a:moveTo>
                    <a:pt x="250" y="0"/>
                  </a:moveTo>
                  <a:lnTo>
                    <a:pt x="253" y="50"/>
                  </a:lnTo>
                  <a:lnTo>
                    <a:pt x="2" y="55"/>
                  </a:lnTo>
                  <a:lnTo>
                    <a:pt x="0" y="19"/>
                  </a:lnTo>
                  <a:lnTo>
                    <a:pt x="250" y="0"/>
                  </a:lnTo>
                  <a:close/>
                </a:path>
              </a:pathLst>
            </a:custGeom>
            <a:solidFill>
              <a:srgbClr val="9895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560"/>
            <p:cNvSpPr/>
            <p:nvPr/>
          </p:nvSpPr>
          <p:spPr bwMode="auto">
            <a:xfrm>
              <a:off x="-6755607" y="-8397875"/>
              <a:ext cx="60325" cy="146050"/>
            </a:xfrm>
            <a:custGeom>
              <a:gdLst>
                <a:gd name="T0" fmla="*/ 35 w 38"/>
                <a:gd name="T1" fmla="*/ 0 h 92"/>
                <a:gd name="T2" fmla="*/ 38 w 38"/>
                <a:gd name="T3" fmla="*/ 92 h 92"/>
                <a:gd name="T4" fmla="*/ 2 w 38"/>
                <a:gd name="T5" fmla="*/ 92 h 92"/>
                <a:gd name="T6" fmla="*/ 0 w 38"/>
                <a:gd name="T7" fmla="*/ 5 h 92"/>
                <a:gd name="T8" fmla="*/ 35 w 38"/>
                <a:gd name="T9" fmla="*/ 0 h 92"/>
              </a:gdLst>
              <a:cxnLst>
                <a:cxn ang="0">
                  <a:pos x="T0" y="T1"/>
                </a:cxn>
                <a:cxn ang="0">
                  <a:pos x="T2" y="T3"/>
                </a:cxn>
                <a:cxn ang="0">
                  <a:pos x="T4" y="T5"/>
                </a:cxn>
                <a:cxn ang="0">
                  <a:pos x="T6" y="T7"/>
                </a:cxn>
                <a:cxn ang="0">
                  <a:pos x="T8" y="T9"/>
                </a:cxn>
              </a:cxnLst>
              <a:rect l="0" t="0" r="r" b="b"/>
              <a:pathLst>
                <a:path w="38" h="92">
                  <a:moveTo>
                    <a:pt x="35" y="0"/>
                  </a:moveTo>
                  <a:lnTo>
                    <a:pt x="38" y="92"/>
                  </a:lnTo>
                  <a:lnTo>
                    <a:pt x="2" y="92"/>
                  </a:lnTo>
                  <a:lnTo>
                    <a:pt x="0" y="5"/>
                  </a:lnTo>
                  <a:lnTo>
                    <a:pt x="35" y="0"/>
                  </a:lnTo>
                  <a:close/>
                </a:path>
              </a:pathLst>
            </a:custGeom>
            <a:solidFill>
              <a:srgbClr val="DF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561"/>
            <p:cNvSpPr/>
            <p:nvPr/>
          </p:nvSpPr>
          <p:spPr bwMode="auto">
            <a:xfrm>
              <a:off x="-6755607" y="-8375650"/>
              <a:ext cx="60325" cy="104775"/>
            </a:xfrm>
            <a:custGeom>
              <a:gdLst>
                <a:gd name="T0" fmla="*/ 35 w 38"/>
                <a:gd name="T1" fmla="*/ 0 h 66"/>
                <a:gd name="T2" fmla="*/ 38 w 38"/>
                <a:gd name="T3" fmla="*/ 66 h 66"/>
                <a:gd name="T4" fmla="*/ 2 w 38"/>
                <a:gd name="T5" fmla="*/ 66 h 66"/>
                <a:gd name="T6" fmla="*/ 0 w 38"/>
                <a:gd name="T7" fmla="*/ 2 h 66"/>
                <a:gd name="T8" fmla="*/ 35 w 38"/>
                <a:gd name="T9" fmla="*/ 0 h 66"/>
              </a:gdLst>
              <a:cxnLst>
                <a:cxn ang="0">
                  <a:pos x="T0" y="T1"/>
                </a:cxn>
                <a:cxn ang="0">
                  <a:pos x="T2" y="T3"/>
                </a:cxn>
                <a:cxn ang="0">
                  <a:pos x="T4" y="T5"/>
                </a:cxn>
                <a:cxn ang="0">
                  <a:pos x="T6" y="T7"/>
                </a:cxn>
                <a:cxn ang="0">
                  <a:pos x="T8" y="T9"/>
                </a:cxn>
              </a:cxnLst>
              <a:rect l="0" t="0" r="r" b="b"/>
              <a:pathLst>
                <a:path w="38" h="66">
                  <a:moveTo>
                    <a:pt x="35" y="0"/>
                  </a:moveTo>
                  <a:lnTo>
                    <a:pt x="38" y="66"/>
                  </a:lnTo>
                  <a:lnTo>
                    <a:pt x="2" y="66"/>
                  </a:lnTo>
                  <a:lnTo>
                    <a:pt x="0" y="2"/>
                  </a:lnTo>
                  <a:lnTo>
                    <a:pt x="35" y="0"/>
                  </a:lnTo>
                  <a:close/>
                </a:path>
              </a:pathLst>
            </a:custGeom>
            <a:solidFill>
              <a:srgbClr val="7E8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562"/>
            <p:cNvSpPr/>
            <p:nvPr/>
          </p:nvSpPr>
          <p:spPr bwMode="auto">
            <a:xfrm>
              <a:off x="-8797132" y="-9883775"/>
              <a:ext cx="3411538" cy="3151188"/>
            </a:xfrm>
            <a:custGeom>
              <a:gdLst>
                <a:gd name="T0" fmla="*/ 116 w 909"/>
                <a:gd name="T1" fmla="*/ 752 h 840"/>
                <a:gd name="T2" fmla="*/ 0 w 909"/>
                <a:gd name="T3" fmla="*/ 506 h 840"/>
                <a:gd name="T4" fmla="*/ 110 w 909"/>
                <a:gd name="T5" fmla="*/ 448 h 840"/>
                <a:gd name="T6" fmla="*/ 342 w 909"/>
                <a:gd name="T7" fmla="*/ 823 h 840"/>
                <a:gd name="T8" fmla="*/ 116 w 909"/>
                <a:gd name="T9" fmla="*/ 752 h 840"/>
              </a:gdLst>
              <a:cxnLst>
                <a:cxn ang="0">
                  <a:pos x="T0" y="T1"/>
                </a:cxn>
                <a:cxn ang="0">
                  <a:pos x="T2" y="T3"/>
                </a:cxn>
                <a:cxn ang="0">
                  <a:pos x="T4" y="T5"/>
                </a:cxn>
                <a:cxn ang="0">
                  <a:pos x="T6" y="T7"/>
                </a:cxn>
                <a:cxn ang="0">
                  <a:pos x="T8" y="T9"/>
                </a:cxn>
              </a:cxnLst>
              <a:rect l="0" t="0" r="r" b="b"/>
              <a:pathLst>
                <a:path w="909" h="840">
                  <a:moveTo>
                    <a:pt x="116" y="752"/>
                  </a:moveTo>
                  <a:cubicBezTo>
                    <a:pt x="0" y="506"/>
                    <a:pt x="0" y="506"/>
                    <a:pt x="0" y="506"/>
                  </a:cubicBezTo>
                  <a:cubicBezTo>
                    <a:pt x="70" y="483"/>
                    <a:pt x="76" y="523"/>
                    <a:pt x="110" y="448"/>
                  </a:cubicBezTo>
                  <a:cubicBezTo>
                    <a:pt x="311" y="0"/>
                    <a:pt x="909" y="709"/>
                    <a:pt x="342" y="823"/>
                  </a:cubicBezTo>
                  <a:cubicBezTo>
                    <a:pt x="260" y="840"/>
                    <a:pt x="146" y="781"/>
                    <a:pt x="116" y="752"/>
                  </a:cubicBezTo>
                  <a:close/>
                </a:path>
              </a:pathLst>
            </a:custGeom>
            <a:solidFill>
              <a:srgbClr val="1DB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563"/>
            <p:cNvSpPr>
              <a:spLocks noEditPoints="1"/>
            </p:cNvSpPr>
            <p:nvPr/>
          </p:nvSpPr>
          <p:spPr bwMode="auto">
            <a:xfrm>
              <a:off x="-9605169" y="-8791575"/>
              <a:ext cx="2278063" cy="1897063"/>
            </a:xfrm>
            <a:custGeom>
              <a:gdLst>
                <a:gd name="T0" fmla="*/ 471 w 607"/>
                <a:gd name="T1" fmla="*/ 30 h 506"/>
                <a:gd name="T2" fmla="*/ 527 w 607"/>
                <a:gd name="T3" fmla="*/ 80 h 506"/>
                <a:gd name="T4" fmla="*/ 509 w 607"/>
                <a:gd name="T5" fmla="*/ 80 h 506"/>
                <a:gd name="T6" fmla="*/ 576 w 607"/>
                <a:gd name="T7" fmla="*/ 32 h 506"/>
                <a:gd name="T8" fmla="*/ 593 w 607"/>
                <a:gd name="T9" fmla="*/ 4 h 506"/>
                <a:gd name="T10" fmla="*/ 584 w 607"/>
                <a:gd name="T11" fmla="*/ 35 h 506"/>
                <a:gd name="T12" fmla="*/ 517 w 607"/>
                <a:gd name="T13" fmla="*/ 67 h 506"/>
                <a:gd name="T14" fmla="*/ 591 w 607"/>
                <a:gd name="T15" fmla="*/ 109 h 506"/>
                <a:gd name="T16" fmla="*/ 436 w 607"/>
                <a:gd name="T17" fmla="*/ 93 h 506"/>
                <a:gd name="T18" fmla="*/ 440 w 607"/>
                <a:gd name="T19" fmla="*/ 145 h 506"/>
                <a:gd name="T20" fmla="*/ 453 w 607"/>
                <a:gd name="T21" fmla="*/ 167 h 506"/>
                <a:gd name="T22" fmla="*/ 462 w 607"/>
                <a:gd name="T23" fmla="*/ 230 h 506"/>
                <a:gd name="T24" fmla="*/ 406 w 607"/>
                <a:gd name="T25" fmla="*/ 250 h 506"/>
                <a:gd name="T26" fmla="*/ 377 w 607"/>
                <a:gd name="T27" fmla="*/ 426 h 506"/>
                <a:gd name="T28" fmla="*/ 358 w 607"/>
                <a:gd name="T29" fmla="*/ 466 h 506"/>
                <a:gd name="T30" fmla="*/ 150 w 607"/>
                <a:gd name="T31" fmla="*/ 435 h 506"/>
                <a:gd name="T32" fmla="*/ 143 w 607"/>
                <a:gd name="T33" fmla="*/ 422 h 506"/>
                <a:gd name="T34" fmla="*/ 8 w 607"/>
                <a:gd name="T35" fmla="*/ 335 h 506"/>
                <a:gd name="T36" fmla="*/ 29 w 607"/>
                <a:gd name="T37" fmla="*/ 332 h 506"/>
                <a:gd name="T38" fmla="*/ 49 w 607"/>
                <a:gd name="T39" fmla="*/ 266 h 506"/>
                <a:gd name="T40" fmla="*/ 61 w 607"/>
                <a:gd name="T41" fmla="*/ 243 h 506"/>
                <a:gd name="T42" fmla="*/ 66 w 607"/>
                <a:gd name="T43" fmla="*/ 244 h 506"/>
                <a:gd name="T44" fmla="*/ 115 w 607"/>
                <a:gd name="T45" fmla="*/ 230 h 506"/>
                <a:gd name="T46" fmla="*/ 136 w 607"/>
                <a:gd name="T47" fmla="*/ 218 h 506"/>
                <a:gd name="T48" fmla="*/ 226 w 607"/>
                <a:gd name="T49" fmla="*/ 160 h 506"/>
                <a:gd name="T50" fmla="*/ 209 w 607"/>
                <a:gd name="T51" fmla="*/ 105 h 506"/>
                <a:gd name="T52" fmla="*/ 241 w 607"/>
                <a:gd name="T53" fmla="*/ 102 h 506"/>
                <a:gd name="T54" fmla="*/ 262 w 607"/>
                <a:gd name="T55" fmla="*/ 91 h 506"/>
                <a:gd name="T56" fmla="*/ 303 w 607"/>
                <a:gd name="T57" fmla="*/ 77 h 506"/>
                <a:gd name="T58" fmla="*/ 359 w 607"/>
                <a:gd name="T59" fmla="*/ 58 h 506"/>
                <a:gd name="T60" fmla="*/ 514 w 607"/>
                <a:gd name="T61" fmla="*/ 88 h 506"/>
                <a:gd name="T62" fmla="*/ 521 w 607"/>
                <a:gd name="T63" fmla="*/ 87 h 506"/>
                <a:gd name="T64" fmla="*/ 441 w 607"/>
                <a:gd name="T65" fmla="*/ 218 h 506"/>
                <a:gd name="T66" fmla="*/ 438 w 607"/>
                <a:gd name="T67" fmla="*/ 220 h 506"/>
                <a:gd name="T68" fmla="*/ 423 w 607"/>
                <a:gd name="T69" fmla="*/ 228 h 506"/>
                <a:gd name="T70" fmla="*/ 447 w 607"/>
                <a:gd name="T71" fmla="*/ 212 h 506"/>
                <a:gd name="T72" fmla="*/ 242 w 607"/>
                <a:gd name="T73" fmla="*/ 128 h 506"/>
                <a:gd name="T74" fmla="*/ 226 w 607"/>
                <a:gd name="T75" fmla="*/ 111 h 506"/>
                <a:gd name="T76" fmla="*/ 223 w 607"/>
                <a:gd name="T77" fmla="*/ 123 h 5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506">
                  <a:moveTo>
                    <a:pt x="359" y="58"/>
                  </a:moveTo>
                  <a:cubicBezTo>
                    <a:pt x="379" y="17"/>
                    <a:pt x="428" y="5"/>
                    <a:pt x="471" y="30"/>
                  </a:cubicBezTo>
                  <a:cubicBezTo>
                    <a:pt x="517" y="57"/>
                    <a:pt x="469" y="172"/>
                    <a:pt x="529" y="152"/>
                  </a:cubicBezTo>
                  <a:cubicBezTo>
                    <a:pt x="592" y="132"/>
                    <a:pt x="552" y="61"/>
                    <a:pt x="527" y="80"/>
                  </a:cubicBezTo>
                  <a:cubicBezTo>
                    <a:pt x="560" y="102"/>
                    <a:pt x="539" y="117"/>
                    <a:pt x="520" y="114"/>
                  </a:cubicBezTo>
                  <a:cubicBezTo>
                    <a:pt x="500" y="112"/>
                    <a:pt x="495" y="94"/>
                    <a:pt x="509" y="80"/>
                  </a:cubicBezTo>
                  <a:cubicBezTo>
                    <a:pt x="504" y="76"/>
                    <a:pt x="499" y="72"/>
                    <a:pt x="499" y="68"/>
                  </a:cubicBezTo>
                  <a:cubicBezTo>
                    <a:pt x="491" y="28"/>
                    <a:pt x="567" y="51"/>
                    <a:pt x="576" y="32"/>
                  </a:cubicBezTo>
                  <a:cubicBezTo>
                    <a:pt x="570" y="28"/>
                    <a:pt x="568" y="20"/>
                    <a:pt x="570" y="13"/>
                  </a:cubicBezTo>
                  <a:cubicBezTo>
                    <a:pt x="574" y="5"/>
                    <a:pt x="584" y="0"/>
                    <a:pt x="593" y="4"/>
                  </a:cubicBezTo>
                  <a:cubicBezTo>
                    <a:pt x="602" y="7"/>
                    <a:pt x="607" y="16"/>
                    <a:pt x="604" y="25"/>
                  </a:cubicBezTo>
                  <a:cubicBezTo>
                    <a:pt x="601" y="33"/>
                    <a:pt x="592" y="37"/>
                    <a:pt x="584" y="35"/>
                  </a:cubicBezTo>
                  <a:cubicBezTo>
                    <a:pt x="580" y="44"/>
                    <a:pt x="571" y="48"/>
                    <a:pt x="562" y="49"/>
                  </a:cubicBezTo>
                  <a:cubicBezTo>
                    <a:pt x="544" y="50"/>
                    <a:pt x="509" y="49"/>
                    <a:pt x="517" y="67"/>
                  </a:cubicBezTo>
                  <a:cubicBezTo>
                    <a:pt x="519" y="73"/>
                    <a:pt x="519" y="72"/>
                    <a:pt x="522" y="70"/>
                  </a:cubicBezTo>
                  <a:cubicBezTo>
                    <a:pt x="545" y="58"/>
                    <a:pt x="582" y="59"/>
                    <a:pt x="591" y="109"/>
                  </a:cubicBezTo>
                  <a:cubicBezTo>
                    <a:pt x="603" y="169"/>
                    <a:pt x="509" y="239"/>
                    <a:pt x="462" y="156"/>
                  </a:cubicBezTo>
                  <a:cubicBezTo>
                    <a:pt x="449" y="133"/>
                    <a:pt x="471" y="61"/>
                    <a:pt x="436" y="93"/>
                  </a:cubicBezTo>
                  <a:cubicBezTo>
                    <a:pt x="449" y="106"/>
                    <a:pt x="455" y="120"/>
                    <a:pt x="445" y="134"/>
                  </a:cubicBezTo>
                  <a:cubicBezTo>
                    <a:pt x="443" y="140"/>
                    <a:pt x="439" y="144"/>
                    <a:pt x="440" y="145"/>
                  </a:cubicBezTo>
                  <a:cubicBezTo>
                    <a:pt x="453" y="149"/>
                    <a:pt x="451" y="153"/>
                    <a:pt x="448" y="157"/>
                  </a:cubicBezTo>
                  <a:cubicBezTo>
                    <a:pt x="451" y="160"/>
                    <a:pt x="453" y="163"/>
                    <a:pt x="453" y="167"/>
                  </a:cubicBezTo>
                  <a:cubicBezTo>
                    <a:pt x="461" y="175"/>
                    <a:pt x="459" y="190"/>
                    <a:pt x="453" y="203"/>
                  </a:cubicBezTo>
                  <a:cubicBezTo>
                    <a:pt x="461" y="207"/>
                    <a:pt x="466" y="219"/>
                    <a:pt x="462" y="230"/>
                  </a:cubicBezTo>
                  <a:cubicBezTo>
                    <a:pt x="458" y="245"/>
                    <a:pt x="439" y="260"/>
                    <a:pt x="415" y="254"/>
                  </a:cubicBezTo>
                  <a:cubicBezTo>
                    <a:pt x="413" y="253"/>
                    <a:pt x="409" y="252"/>
                    <a:pt x="406" y="250"/>
                  </a:cubicBezTo>
                  <a:cubicBezTo>
                    <a:pt x="412" y="271"/>
                    <a:pt x="409" y="303"/>
                    <a:pt x="399" y="319"/>
                  </a:cubicBezTo>
                  <a:cubicBezTo>
                    <a:pt x="396" y="362"/>
                    <a:pt x="389" y="404"/>
                    <a:pt x="377" y="426"/>
                  </a:cubicBezTo>
                  <a:cubicBezTo>
                    <a:pt x="375" y="430"/>
                    <a:pt x="371" y="432"/>
                    <a:pt x="365" y="434"/>
                  </a:cubicBezTo>
                  <a:cubicBezTo>
                    <a:pt x="368" y="447"/>
                    <a:pt x="364" y="461"/>
                    <a:pt x="358" y="466"/>
                  </a:cubicBezTo>
                  <a:cubicBezTo>
                    <a:pt x="363" y="484"/>
                    <a:pt x="366" y="487"/>
                    <a:pt x="376" y="495"/>
                  </a:cubicBezTo>
                  <a:cubicBezTo>
                    <a:pt x="367" y="506"/>
                    <a:pt x="147" y="449"/>
                    <a:pt x="150" y="435"/>
                  </a:cubicBezTo>
                  <a:cubicBezTo>
                    <a:pt x="151" y="431"/>
                    <a:pt x="152" y="428"/>
                    <a:pt x="153" y="425"/>
                  </a:cubicBezTo>
                  <a:cubicBezTo>
                    <a:pt x="150" y="424"/>
                    <a:pt x="147" y="423"/>
                    <a:pt x="143" y="422"/>
                  </a:cubicBezTo>
                  <a:cubicBezTo>
                    <a:pt x="140" y="424"/>
                    <a:pt x="136" y="428"/>
                    <a:pt x="125" y="424"/>
                  </a:cubicBezTo>
                  <a:cubicBezTo>
                    <a:pt x="78" y="410"/>
                    <a:pt x="0" y="332"/>
                    <a:pt x="8" y="335"/>
                  </a:cubicBezTo>
                  <a:cubicBezTo>
                    <a:pt x="17" y="339"/>
                    <a:pt x="24" y="338"/>
                    <a:pt x="30" y="335"/>
                  </a:cubicBezTo>
                  <a:cubicBezTo>
                    <a:pt x="29" y="334"/>
                    <a:pt x="29" y="333"/>
                    <a:pt x="29" y="332"/>
                  </a:cubicBezTo>
                  <a:cubicBezTo>
                    <a:pt x="31" y="324"/>
                    <a:pt x="39" y="314"/>
                    <a:pt x="45" y="308"/>
                  </a:cubicBezTo>
                  <a:cubicBezTo>
                    <a:pt x="37" y="293"/>
                    <a:pt x="40" y="274"/>
                    <a:pt x="49" y="266"/>
                  </a:cubicBezTo>
                  <a:cubicBezTo>
                    <a:pt x="47" y="261"/>
                    <a:pt x="48" y="258"/>
                    <a:pt x="54" y="259"/>
                  </a:cubicBezTo>
                  <a:cubicBezTo>
                    <a:pt x="60" y="260"/>
                    <a:pt x="49" y="243"/>
                    <a:pt x="61" y="243"/>
                  </a:cubicBezTo>
                  <a:cubicBezTo>
                    <a:pt x="62" y="243"/>
                    <a:pt x="63" y="243"/>
                    <a:pt x="63" y="244"/>
                  </a:cubicBezTo>
                  <a:cubicBezTo>
                    <a:pt x="64" y="244"/>
                    <a:pt x="65" y="244"/>
                    <a:pt x="66" y="244"/>
                  </a:cubicBezTo>
                  <a:cubicBezTo>
                    <a:pt x="69" y="243"/>
                    <a:pt x="83" y="248"/>
                    <a:pt x="89" y="250"/>
                  </a:cubicBezTo>
                  <a:cubicBezTo>
                    <a:pt x="97" y="243"/>
                    <a:pt x="106" y="236"/>
                    <a:pt x="115" y="230"/>
                  </a:cubicBezTo>
                  <a:cubicBezTo>
                    <a:pt x="121" y="226"/>
                    <a:pt x="128" y="222"/>
                    <a:pt x="136" y="218"/>
                  </a:cubicBezTo>
                  <a:cubicBezTo>
                    <a:pt x="136" y="218"/>
                    <a:pt x="136" y="218"/>
                    <a:pt x="136" y="218"/>
                  </a:cubicBezTo>
                  <a:cubicBezTo>
                    <a:pt x="135" y="201"/>
                    <a:pt x="180" y="185"/>
                    <a:pt x="219" y="177"/>
                  </a:cubicBezTo>
                  <a:cubicBezTo>
                    <a:pt x="221" y="171"/>
                    <a:pt x="224" y="165"/>
                    <a:pt x="226" y="160"/>
                  </a:cubicBezTo>
                  <a:cubicBezTo>
                    <a:pt x="222" y="157"/>
                    <a:pt x="218" y="155"/>
                    <a:pt x="215" y="153"/>
                  </a:cubicBezTo>
                  <a:cubicBezTo>
                    <a:pt x="197" y="138"/>
                    <a:pt x="198" y="117"/>
                    <a:pt x="209" y="105"/>
                  </a:cubicBezTo>
                  <a:cubicBezTo>
                    <a:pt x="218" y="94"/>
                    <a:pt x="235" y="92"/>
                    <a:pt x="240" y="101"/>
                  </a:cubicBezTo>
                  <a:cubicBezTo>
                    <a:pt x="240" y="101"/>
                    <a:pt x="241" y="102"/>
                    <a:pt x="241" y="102"/>
                  </a:cubicBezTo>
                  <a:cubicBezTo>
                    <a:pt x="244" y="98"/>
                    <a:pt x="249" y="94"/>
                    <a:pt x="259" y="92"/>
                  </a:cubicBezTo>
                  <a:cubicBezTo>
                    <a:pt x="260" y="92"/>
                    <a:pt x="261" y="92"/>
                    <a:pt x="262" y="91"/>
                  </a:cubicBezTo>
                  <a:cubicBezTo>
                    <a:pt x="266" y="86"/>
                    <a:pt x="273" y="83"/>
                    <a:pt x="279" y="85"/>
                  </a:cubicBezTo>
                  <a:cubicBezTo>
                    <a:pt x="286" y="75"/>
                    <a:pt x="296" y="78"/>
                    <a:pt x="303" y="77"/>
                  </a:cubicBezTo>
                  <a:cubicBezTo>
                    <a:pt x="312" y="66"/>
                    <a:pt x="325" y="56"/>
                    <a:pt x="338" y="56"/>
                  </a:cubicBezTo>
                  <a:cubicBezTo>
                    <a:pt x="343" y="56"/>
                    <a:pt x="350" y="57"/>
                    <a:pt x="359" y="58"/>
                  </a:cubicBezTo>
                  <a:close/>
                  <a:moveTo>
                    <a:pt x="521" y="87"/>
                  </a:moveTo>
                  <a:cubicBezTo>
                    <a:pt x="519" y="87"/>
                    <a:pt x="517" y="86"/>
                    <a:pt x="514" y="88"/>
                  </a:cubicBezTo>
                  <a:cubicBezTo>
                    <a:pt x="511" y="91"/>
                    <a:pt x="509" y="97"/>
                    <a:pt x="519" y="100"/>
                  </a:cubicBezTo>
                  <a:cubicBezTo>
                    <a:pt x="534" y="105"/>
                    <a:pt x="532" y="91"/>
                    <a:pt x="521" y="87"/>
                  </a:cubicBezTo>
                  <a:close/>
                  <a:moveTo>
                    <a:pt x="447" y="212"/>
                  </a:moveTo>
                  <a:cubicBezTo>
                    <a:pt x="445" y="214"/>
                    <a:pt x="443" y="216"/>
                    <a:pt x="441" y="218"/>
                  </a:cubicBezTo>
                  <a:cubicBezTo>
                    <a:pt x="443" y="221"/>
                    <a:pt x="448" y="209"/>
                    <a:pt x="446" y="220"/>
                  </a:cubicBezTo>
                  <a:cubicBezTo>
                    <a:pt x="445" y="225"/>
                    <a:pt x="441" y="223"/>
                    <a:pt x="438" y="220"/>
                  </a:cubicBezTo>
                  <a:cubicBezTo>
                    <a:pt x="435" y="222"/>
                    <a:pt x="431" y="223"/>
                    <a:pt x="427" y="222"/>
                  </a:cubicBezTo>
                  <a:cubicBezTo>
                    <a:pt x="425" y="224"/>
                    <a:pt x="424" y="226"/>
                    <a:pt x="423" y="228"/>
                  </a:cubicBezTo>
                  <a:cubicBezTo>
                    <a:pt x="427" y="230"/>
                    <a:pt x="432" y="230"/>
                    <a:pt x="438" y="229"/>
                  </a:cubicBezTo>
                  <a:cubicBezTo>
                    <a:pt x="457" y="226"/>
                    <a:pt x="453" y="216"/>
                    <a:pt x="447" y="212"/>
                  </a:cubicBezTo>
                  <a:close/>
                  <a:moveTo>
                    <a:pt x="229" y="131"/>
                  </a:moveTo>
                  <a:cubicBezTo>
                    <a:pt x="233" y="128"/>
                    <a:pt x="237" y="126"/>
                    <a:pt x="242" y="128"/>
                  </a:cubicBezTo>
                  <a:cubicBezTo>
                    <a:pt x="242" y="127"/>
                    <a:pt x="239" y="122"/>
                    <a:pt x="238" y="115"/>
                  </a:cubicBezTo>
                  <a:cubicBezTo>
                    <a:pt x="231" y="119"/>
                    <a:pt x="220" y="116"/>
                    <a:pt x="226" y="111"/>
                  </a:cubicBezTo>
                  <a:cubicBezTo>
                    <a:pt x="234" y="104"/>
                    <a:pt x="226" y="115"/>
                    <a:pt x="231" y="114"/>
                  </a:cubicBezTo>
                  <a:cubicBezTo>
                    <a:pt x="250" y="108"/>
                    <a:pt x="209" y="95"/>
                    <a:pt x="223" y="123"/>
                  </a:cubicBezTo>
                  <a:cubicBezTo>
                    <a:pt x="224" y="126"/>
                    <a:pt x="227" y="129"/>
                    <a:pt x="229" y="131"/>
                  </a:cubicBezTo>
                  <a:close/>
                </a:path>
              </a:pathLst>
            </a:custGeom>
            <a:solidFill>
              <a:srgbClr val="0094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564"/>
            <p:cNvSpPr/>
            <p:nvPr/>
          </p:nvSpPr>
          <p:spPr bwMode="auto">
            <a:xfrm>
              <a:off x="-7327107" y="-7794625"/>
              <a:ext cx="796925" cy="987425"/>
            </a:xfrm>
            <a:custGeom>
              <a:gdLst>
                <a:gd name="T0" fmla="*/ 2 w 212"/>
                <a:gd name="T1" fmla="*/ 219 h 263"/>
                <a:gd name="T2" fmla="*/ 148 w 212"/>
                <a:gd name="T3" fmla="*/ 41 h 263"/>
                <a:gd name="T4" fmla="*/ 174 w 212"/>
                <a:gd name="T5" fmla="*/ 21 h 263"/>
                <a:gd name="T6" fmla="*/ 2 w 212"/>
                <a:gd name="T7" fmla="*/ 219 h 263"/>
              </a:gdLst>
              <a:cxnLst>
                <a:cxn ang="0">
                  <a:pos x="T0" y="T1"/>
                </a:cxn>
                <a:cxn ang="0">
                  <a:pos x="T2" y="T3"/>
                </a:cxn>
                <a:cxn ang="0">
                  <a:pos x="T4" y="T5"/>
                </a:cxn>
                <a:cxn ang="0">
                  <a:pos x="T6" y="T7"/>
                </a:cxn>
              </a:cxnLst>
              <a:rect l="0" t="0" r="r" b="b"/>
              <a:pathLst>
                <a:path w="211" h="263">
                  <a:moveTo>
                    <a:pt x="2" y="219"/>
                  </a:moveTo>
                  <a:cubicBezTo>
                    <a:pt x="70" y="204"/>
                    <a:pt x="131" y="104"/>
                    <a:pt x="148" y="41"/>
                  </a:cubicBezTo>
                  <a:cubicBezTo>
                    <a:pt x="154" y="19"/>
                    <a:pt x="163" y="0"/>
                    <a:pt x="174" y="21"/>
                  </a:cubicBezTo>
                  <a:cubicBezTo>
                    <a:pt x="212" y="91"/>
                    <a:pt x="0" y="263"/>
                    <a:pt x="2" y="21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565"/>
            <p:cNvSpPr/>
            <p:nvPr/>
          </p:nvSpPr>
          <p:spPr bwMode="auto">
            <a:xfrm>
              <a:off x="-7355682" y="-7756525"/>
              <a:ext cx="476250" cy="798513"/>
            </a:xfrm>
            <a:custGeom>
              <a:gdLst>
                <a:gd name="T0" fmla="*/ 0 w 127"/>
                <a:gd name="T1" fmla="*/ 181 h 213"/>
                <a:gd name="T2" fmla="*/ 73 w 127"/>
                <a:gd name="T3" fmla="*/ 32 h 213"/>
                <a:gd name="T4" fmla="*/ 88 w 127"/>
                <a:gd name="T5" fmla="*/ 13 h 213"/>
                <a:gd name="T6" fmla="*/ 0 w 127"/>
                <a:gd name="T7" fmla="*/ 181 h 213"/>
              </a:gdLst>
              <a:cxnLst>
                <a:cxn ang="0">
                  <a:pos x="T0" y="T1"/>
                </a:cxn>
                <a:cxn ang="0">
                  <a:pos x="T2" y="T3"/>
                </a:cxn>
                <a:cxn ang="0">
                  <a:pos x="T4" y="T5"/>
                </a:cxn>
                <a:cxn ang="0">
                  <a:pos x="T6" y="T7"/>
                </a:cxn>
              </a:cxnLst>
              <a:rect l="0" t="0" r="r" b="b"/>
              <a:pathLst>
                <a:path w="127" h="213">
                  <a:moveTo>
                    <a:pt x="0" y="181"/>
                  </a:moveTo>
                  <a:cubicBezTo>
                    <a:pt x="46" y="160"/>
                    <a:pt x="72" y="79"/>
                    <a:pt x="73" y="32"/>
                  </a:cubicBezTo>
                  <a:cubicBezTo>
                    <a:pt x="74" y="15"/>
                    <a:pt x="76" y="0"/>
                    <a:pt x="88" y="13"/>
                  </a:cubicBezTo>
                  <a:cubicBezTo>
                    <a:pt x="127" y="57"/>
                    <a:pt x="7" y="213"/>
                    <a:pt x="0" y="181"/>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566"/>
            <p:cNvSpPr/>
            <p:nvPr/>
          </p:nvSpPr>
          <p:spPr bwMode="auto">
            <a:xfrm>
              <a:off x="-7525544" y="-8653463"/>
              <a:ext cx="923925" cy="866775"/>
            </a:xfrm>
            <a:custGeom>
              <a:gdLst>
                <a:gd name="T0" fmla="*/ 200 w 246"/>
                <a:gd name="T1" fmla="*/ 220 h 231"/>
                <a:gd name="T2" fmla="*/ 41 w 246"/>
                <a:gd name="T3" fmla="*/ 50 h 231"/>
                <a:gd name="T4" fmla="*/ 24 w 246"/>
                <a:gd name="T5" fmla="*/ 22 h 231"/>
                <a:gd name="T6" fmla="*/ 200 w 246"/>
                <a:gd name="T7" fmla="*/ 220 h 231"/>
              </a:gdLst>
              <a:cxnLst>
                <a:cxn ang="0">
                  <a:pos x="T0" y="T1"/>
                </a:cxn>
                <a:cxn ang="0">
                  <a:pos x="T2" y="T3"/>
                </a:cxn>
                <a:cxn ang="0">
                  <a:pos x="T4" y="T5"/>
                </a:cxn>
                <a:cxn ang="0">
                  <a:pos x="T6" y="T7"/>
                </a:cxn>
              </a:cxnLst>
              <a:rect l="0" t="0" r="r" b="b"/>
              <a:pathLst>
                <a:path w="246" h="231">
                  <a:moveTo>
                    <a:pt x="200" y="220"/>
                  </a:moveTo>
                  <a:cubicBezTo>
                    <a:pt x="197" y="154"/>
                    <a:pt x="103" y="77"/>
                    <a:pt x="41" y="50"/>
                  </a:cubicBezTo>
                  <a:cubicBezTo>
                    <a:pt x="18" y="40"/>
                    <a:pt x="0" y="28"/>
                    <a:pt x="24" y="22"/>
                  </a:cubicBezTo>
                  <a:cubicBezTo>
                    <a:pt x="103" y="0"/>
                    <a:pt x="246" y="231"/>
                    <a:pt x="200" y="220"/>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567"/>
            <p:cNvSpPr/>
            <p:nvPr/>
          </p:nvSpPr>
          <p:spPr bwMode="auto">
            <a:xfrm>
              <a:off x="-7108032" y="-7861300"/>
              <a:ext cx="377825" cy="738188"/>
            </a:xfrm>
            <a:custGeom>
              <a:gdLst>
                <a:gd name="T0" fmla="*/ 0 w 101"/>
                <a:gd name="T1" fmla="*/ 169 h 197"/>
                <a:gd name="T2" fmla="*/ 50 w 101"/>
                <a:gd name="T3" fmla="*/ 29 h 197"/>
                <a:gd name="T4" fmla="*/ 61 w 101"/>
                <a:gd name="T5" fmla="*/ 11 h 197"/>
                <a:gd name="T6" fmla="*/ 0 w 101"/>
                <a:gd name="T7" fmla="*/ 169 h 197"/>
              </a:gdLst>
              <a:cxnLst>
                <a:cxn ang="0">
                  <a:pos x="T0" y="T1"/>
                </a:cxn>
                <a:cxn ang="0">
                  <a:pos x="T2" y="T3"/>
                </a:cxn>
                <a:cxn ang="0">
                  <a:pos x="T4" y="T5"/>
                </a:cxn>
                <a:cxn ang="0">
                  <a:pos x="T6" y="T7"/>
                </a:cxn>
              </a:cxnLst>
              <a:rect l="0" t="0" r="r" b="b"/>
              <a:pathLst>
                <a:path w="100" h="197">
                  <a:moveTo>
                    <a:pt x="0" y="169"/>
                  </a:moveTo>
                  <a:cubicBezTo>
                    <a:pt x="39" y="146"/>
                    <a:pt x="54" y="71"/>
                    <a:pt x="50" y="29"/>
                  </a:cubicBezTo>
                  <a:cubicBezTo>
                    <a:pt x="49" y="13"/>
                    <a:pt x="49" y="0"/>
                    <a:pt x="61" y="11"/>
                  </a:cubicBezTo>
                  <a:cubicBezTo>
                    <a:pt x="101" y="47"/>
                    <a:pt x="9" y="197"/>
                    <a:pt x="0" y="169"/>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568"/>
            <p:cNvSpPr/>
            <p:nvPr/>
          </p:nvSpPr>
          <p:spPr bwMode="auto">
            <a:xfrm>
              <a:off x="-7404894" y="-8320088"/>
              <a:ext cx="727075" cy="461963"/>
            </a:xfrm>
            <a:custGeom>
              <a:gdLst>
                <a:gd name="T0" fmla="*/ 163 w 194"/>
                <a:gd name="T1" fmla="*/ 123 h 123"/>
                <a:gd name="T2" fmla="*/ 30 w 194"/>
                <a:gd name="T3" fmla="*/ 42 h 123"/>
                <a:gd name="T4" fmla="*/ 14 w 194"/>
                <a:gd name="T5" fmla="*/ 27 h 123"/>
                <a:gd name="T6" fmla="*/ 163 w 194"/>
                <a:gd name="T7" fmla="*/ 123 h 123"/>
              </a:gdLst>
              <a:cxnLst>
                <a:cxn ang="0">
                  <a:pos x="T0" y="T1"/>
                </a:cxn>
                <a:cxn ang="0">
                  <a:pos x="T2" y="T3"/>
                </a:cxn>
                <a:cxn ang="0">
                  <a:pos x="T4" y="T5"/>
                </a:cxn>
                <a:cxn ang="0">
                  <a:pos x="T6" y="T7"/>
                </a:cxn>
              </a:cxnLst>
              <a:rect l="0" t="0" r="r" b="b"/>
              <a:pathLst>
                <a:path w="194" h="123">
                  <a:moveTo>
                    <a:pt x="163" y="123"/>
                  </a:moveTo>
                  <a:cubicBezTo>
                    <a:pt x="148" y="81"/>
                    <a:pt x="74" y="49"/>
                    <a:pt x="30" y="42"/>
                  </a:cubicBezTo>
                  <a:cubicBezTo>
                    <a:pt x="14" y="39"/>
                    <a:pt x="0" y="35"/>
                    <a:pt x="14" y="27"/>
                  </a:cubicBezTo>
                  <a:cubicBezTo>
                    <a:pt x="60" y="0"/>
                    <a:pt x="194" y="121"/>
                    <a:pt x="163" y="123"/>
                  </a:cubicBezTo>
                  <a:close/>
                </a:path>
              </a:pathLst>
            </a:custGeom>
            <a:solidFill>
              <a:srgbClr val="00A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569"/>
            <p:cNvSpPr/>
            <p:nvPr/>
          </p:nvSpPr>
          <p:spPr bwMode="auto">
            <a:xfrm>
              <a:off x="-12081669" y="-6030913"/>
              <a:ext cx="971550" cy="828675"/>
            </a:xfrm>
            <a:custGeom>
              <a:gdLst>
                <a:gd name="T0" fmla="*/ 259 w 259"/>
                <a:gd name="T1" fmla="*/ 40 h 221"/>
                <a:gd name="T2" fmla="*/ 214 w 259"/>
                <a:gd name="T3" fmla="*/ 0 h 221"/>
                <a:gd name="T4" fmla="*/ 144 w 259"/>
                <a:gd name="T5" fmla="*/ 69 h 221"/>
                <a:gd name="T6" fmla="*/ 8 w 259"/>
                <a:gd name="T7" fmla="*/ 201 h 221"/>
                <a:gd name="T8" fmla="*/ 40 w 259"/>
                <a:gd name="T9" fmla="*/ 209 h 221"/>
                <a:gd name="T10" fmla="*/ 210 w 259"/>
                <a:gd name="T11" fmla="*/ 82 h 221"/>
                <a:gd name="T12" fmla="*/ 259 w 259"/>
                <a:gd name="T13" fmla="*/ 40 h 221"/>
              </a:gdLst>
              <a:cxnLst>
                <a:cxn ang="0">
                  <a:pos x="T0" y="T1"/>
                </a:cxn>
                <a:cxn ang="0">
                  <a:pos x="T2" y="T3"/>
                </a:cxn>
                <a:cxn ang="0">
                  <a:pos x="T4" y="T5"/>
                </a:cxn>
                <a:cxn ang="0">
                  <a:pos x="T6" y="T7"/>
                </a:cxn>
                <a:cxn ang="0">
                  <a:pos x="T8" y="T9"/>
                </a:cxn>
                <a:cxn ang="0">
                  <a:pos x="T10" y="T11"/>
                </a:cxn>
                <a:cxn ang="0">
                  <a:pos x="T12" y="T13"/>
                </a:cxn>
              </a:cxnLst>
              <a:rect l="0" t="0" r="r" b="b"/>
              <a:pathLst>
                <a:path w="259" h="221">
                  <a:moveTo>
                    <a:pt x="259" y="40"/>
                  </a:moveTo>
                  <a:cubicBezTo>
                    <a:pt x="214" y="0"/>
                    <a:pt x="214" y="0"/>
                    <a:pt x="214" y="0"/>
                  </a:cubicBezTo>
                  <a:cubicBezTo>
                    <a:pt x="195" y="28"/>
                    <a:pt x="172" y="49"/>
                    <a:pt x="144" y="69"/>
                  </a:cubicBezTo>
                  <a:cubicBezTo>
                    <a:pt x="117" y="90"/>
                    <a:pt x="35" y="168"/>
                    <a:pt x="8" y="201"/>
                  </a:cubicBezTo>
                  <a:cubicBezTo>
                    <a:pt x="0" y="209"/>
                    <a:pt x="28" y="221"/>
                    <a:pt x="40" y="209"/>
                  </a:cubicBezTo>
                  <a:cubicBezTo>
                    <a:pt x="100" y="146"/>
                    <a:pt x="146" y="118"/>
                    <a:pt x="210" y="82"/>
                  </a:cubicBezTo>
                  <a:cubicBezTo>
                    <a:pt x="245" y="62"/>
                    <a:pt x="243" y="59"/>
                    <a:pt x="259" y="40"/>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570"/>
            <p:cNvSpPr/>
            <p:nvPr/>
          </p:nvSpPr>
          <p:spPr bwMode="auto">
            <a:xfrm>
              <a:off x="-10298907" y="-5846763"/>
              <a:ext cx="404813" cy="749300"/>
            </a:xfrm>
            <a:custGeom>
              <a:gdLst>
                <a:gd name="T0" fmla="*/ 75 w 108"/>
                <a:gd name="T1" fmla="*/ 8 h 200"/>
                <a:gd name="T2" fmla="*/ 0 w 108"/>
                <a:gd name="T3" fmla="*/ 0 h 200"/>
                <a:gd name="T4" fmla="*/ 59 w 108"/>
                <a:gd name="T5" fmla="*/ 61 h 200"/>
                <a:gd name="T6" fmla="*/ 62 w 108"/>
                <a:gd name="T7" fmla="*/ 158 h 200"/>
                <a:gd name="T8" fmla="*/ 88 w 108"/>
                <a:gd name="T9" fmla="*/ 196 h 200"/>
                <a:gd name="T10" fmla="*/ 87 w 108"/>
                <a:gd name="T11" fmla="*/ 161 h 200"/>
                <a:gd name="T12" fmla="*/ 82 w 108"/>
                <a:gd name="T13" fmla="*/ 56 h 200"/>
                <a:gd name="T14" fmla="*/ 75 w 108"/>
                <a:gd name="T15" fmla="*/ 8 h 20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0">
                  <a:moveTo>
                    <a:pt x="75" y="8"/>
                  </a:moveTo>
                  <a:cubicBezTo>
                    <a:pt x="0" y="0"/>
                    <a:pt x="0" y="0"/>
                    <a:pt x="0" y="0"/>
                  </a:cubicBezTo>
                  <a:cubicBezTo>
                    <a:pt x="16" y="2"/>
                    <a:pt x="58" y="43"/>
                    <a:pt x="59" y="61"/>
                  </a:cubicBezTo>
                  <a:cubicBezTo>
                    <a:pt x="63" y="101"/>
                    <a:pt x="60" y="121"/>
                    <a:pt x="62" y="158"/>
                  </a:cubicBezTo>
                  <a:cubicBezTo>
                    <a:pt x="63" y="172"/>
                    <a:pt x="65" y="200"/>
                    <a:pt x="88" y="196"/>
                  </a:cubicBezTo>
                  <a:cubicBezTo>
                    <a:pt x="93" y="195"/>
                    <a:pt x="108" y="173"/>
                    <a:pt x="87" y="161"/>
                  </a:cubicBezTo>
                  <a:cubicBezTo>
                    <a:pt x="85" y="159"/>
                    <a:pt x="87" y="65"/>
                    <a:pt x="82" y="56"/>
                  </a:cubicBezTo>
                  <a:cubicBezTo>
                    <a:pt x="81" y="54"/>
                    <a:pt x="76" y="14"/>
                    <a:pt x="75" y="8"/>
                  </a:cubicBezTo>
                  <a:close/>
                </a:path>
              </a:pathLst>
            </a:custGeom>
            <a:solidFill>
              <a:srgbClr val="BC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571"/>
            <p:cNvSpPr/>
            <p:nvPr/>
          </p:nvSpPr>
          <p:spPr bwMode="auto">
            <a:xfrm>
              <a:off x="-10230644" y="-8128000"/>
              <a:ext cx="1485900" cy="1609725"/>
            </a:xfrm>
            <a:custGeom>
              <a:gdLst>
                <a:gd name="T0" fmla="*/ 65 w 396"/>
                <a:gd name="T1" fmla="*/ 198 h 429"/>
                <a:gd name="T2" fmla="*/ 59 w 396"/>
                <a:gd name="T3" fmla="*/ 213 h 429"/>
                <a:gd name="T4" fmla="*/ 55 w 396"/>
                <a:gd name="T5" fmla="*/ 225 h 429"/>
                <a:gd name="T6" fmla="*/ 54 w 396"/>
                <a:gd name="T7" fmla="*/ 235 h 429"/>
                <a:gd name="T8" fmla="*/ 56 w 396"/>
                <a:gd name="T9" fmla="*/ 244 h 429"/>
                <a:gd name="T10" fmla="*/ 61 w 396"/>
                <a:gd name="T11" fmla="*/ 252 h 429"/>
                <a:gd name="T12" fmla="*/ 70 w 396"/>
                <a:gd name="T13" fmla="*/ 259 h 429"/>
                <a:gd name="T14" fmla="*/ 82 w 396"/>
                <a:gd name="T15" fmla="*/ 265 h 429"/>
                <a:gd name="T16" fmla="*/ 97 w 396"/>
                <a:gd name="T17" fmla="*/ 271 h 429"/>
                <a:gd name="T18" fmla="*/ 115 w 396"/>
                <a:gd name="T19" fmla="*/ 270 h 429"/>
                <a:gd name="T20" fmla="*/ 135 w 396"/>
                <a:gd name="T21" fmla="*/ 265 h 429"/>
                <a:gd name="T22" fmla="*/ 157 w 396"/>
                <a:gd name="T23" fmla="*/ 255 h 429"/>
                <a:gd name="T24" fmla="*/ 180 w 396"/>
                <a:gd name="T25" fmla="*/ 242 h 429"/>
                <a:gd name="T26" fmla="*/ 201 w 396"/>
                <a:gd name="T27" fmla="*/ 229 h 429"/>
                <a:gd name="T28" fmla="*/ 220 w 396"/>
                <a:gd name="T29" fmla="*/ 215 h 429"/>
                <a:gd name="T30" fmla="*/ 236 w 396"/>
                <a:gd name="T31" fmla="*/ 202 h 429"/>
                <a:gd name="T32" fmla="*/ 256 w 396"/>
                <a:gd name="T33" fmla="*/ 183 h 429"/>
                <a:gd name="T34" fmla="*/ 275 w 396"/>
                <a:gd name="T35" fmla="*/ 160 h 429"/>
                <a:gd name="T36" fmla="*/ 285 w 396"/>
                <a:gd name="T37" fmla="*/ 140 h 429"/>
                <a:gd name="T38" fmla="*/ 288 w 396"/>
                <a:gd name="T39" fmla="*/ 123 h 429"/>
                <a:gd name="T40" fmla="*/ 287 w 396"/>
                <a:gd name="T41" fmla="*/ 108 h 429"/>
                <a:gd name="T42" fmla="*/ 284 w 396"/>
                <a:gd name="T43" fmla="*/ 95 h 429"/>
                <a:gd name="T44" fmla="*/ 280 w 396"/>
                <a:gd name="T45" fmla="*/ 83 h 429"/>
                <a:gd name="T46" fmla="*/ 277 w 396"/>
                <a:gd name="T47" fmla="*/ 72 h 429"/>
                <a:gd name="T48" fmla="*/ 278 w 396"/>
                <a:gd name="T49" fmla="*/ 64 h 429"/>
                <a:gd name="T50" fmla="*/ 279 w 396"/>
                <a:gd name="T51" fmla="*/ 60 h 429"/>
                <a:gd name="T52" fmla="*/ 281 w 396"/>
                <a:gd name="T53" fmla="*/ 57 h 429"/>
                <a:gd name="T54" fmla="*/ 284 w 396"/>
                <a:gd name="T55" fmla="*/ 54 h 429"/>
                <a:gd name="T56" fmla="*/ 289 w 396"/>
                <a:gd name="T57" fmla="*/ 50 h 429"/>
                <a:gd name="T58" fmla="*/ 295 w 396"/>
                <a:gd name="T59" fmla="*/ 47 h 429"/>
                <a:gd name="T60" fmla="*/ 304 w 396"/>
                <a:gd name="T61" fmla="*/ 42 h 429"/>
                <a:gd name="T62" fmla="*/ 315 w 396"/>
                <a:gd name="T63" fmla="*/ 36 h 429"/>
                <a:gd name="T64" fmla="*/ 330 w 396"/>
                <a:gd name="T65" fmla="*/ 27 h 429"/>
                <a:gd name="T66" fmla="*/ 345 w 396"/>
                <a:gd name="T67" fmla="*/ 18 h 429"/>
                <a:gd name="T68" fmla="*/ 358 w 396"/>
                <a:gd name="T69" fmla="*/ 11 h 429"/>
                <a:gd name="T70" fmla="*/ 369 w 396"/>
                <a:gd name="T71" fmla="*/ 5 h 429"/>
                <a:gd name="T72" fmla="*/ 378 w 396"/>
                <a:gd name="T73" fmla="*/ 1 h 429"/>
                <a:gd name="T74" fmla="*/ 386 w 396"/>
                <a:gd name="T75" fmla="*/ 0 h 429"/>
                <a:gd name="T76" fmla="*/ 391 w 396"/>
                <a:gd name="T77" fmla="*/ 2 h 429"/>
                <a:gd name="T78" fmla="*/ 394 w 396"/>
                <a:gd name="T79" fmla="*/ 8 h 429"/>
                <a:gd name="T80" fmla="*/ 396 w 396"/>
                <a:gd name="T81" fmla="*/ 18 h 429"/>
                <a:gd name="T82" fmla="*/ 396 w 396"/>
                <a:gd name="T83" fmla="*/ 29 h 429"/>
                <a:gd name="T84" fmla="*/ 394 w 396"/>
                <a:gd name="T85" fmla="*/ 40 h 429"/>
                <a:gd name="T86" fmla="*/ 391 w 396"/>
                <a:gd name="T87" fmla="*/ 52 h 429"/>
                <a:gd name="T88" fmla="*/ 386 w 396"/>
                <a:gd name="T89" fmla="*/ 64 h 429"/>
                <a:gd name="T90" fmla="*/ 380 w 396"/>
                <a:gd name="T91" fmla="*/ 77 h 429"/>
                <a:gd name="T92" fmla="*/ 372 w 396"/>
                <a:gd name="T93" fmla="*/ 91 h 429"/>
                <a:gd name="T94" fmla="*/ 363 w 396"/>
                <a:gd name="T95" fmla="*/ 106 h 429"/>
                <a:gd name="T96" fmla="*/ 324 w 396"/>
                <a:gd name="T97" fmla="*/ 236 h 429"/>
                <a:gd name="T98" fmla="*/ 311 w 396"/>
                <a:gd name="T99" fmla="*/ 276 h 429"/>
                <a:gd name="T100" fmla="*/ 61 w 396"/>
                <a:gd name="T101" fmla="*/ 420 h 429"/>
                <a:gd name="T102" fmla="*/ 49 w 396"/>
                <a:gd name="T103" fmla="*/ 419 h 429"/>
                <a:gd name="T104" fmla="*/ 39 w 396"/>
                <a:gd name="T105" fmla="*/ 417 h 429"/>
                <a:gd name="T106" fmla="*/ 30 w 396"/>
                <a:gd name="T107" fmla="*/ 416 h 4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29">
                  <a:moveTo>
                    <a:pt x="0" y="357"/>
                  </a:moveTo>
                  <a:cubicBezTo>
                    <a:pt x="69" y="190"/>
                    <a:pt x="69" y="190"/>
                    <a:pt x="69" y="190"/>
                  </a:cubicBezTo>
                  <a:cubicBezTo>
                    <a:pt x="67" y="194"/>
                    <a:pt x="67" y="194"/>
                    <a:pt x="67" y="194"/>
                  </a:cubicBezTo>
                  <a:cubicBezTo>
                    <a:pt x="65" y="198"/>
                    <a:pt x="65" y="198"/>
                    <a:pt x="65" y="198"/>
                  </a:cubicBezTo>
                  <a:cubicBezTo>
                    <a:pt x="63" y="202"/>
                    <a:pt x="63" y="202"/>
                    <a:pt x="63" y="202"/>
                  </a:cubicBezTo>
                  <a:cubicBezTo>
                    <a:pt x="62" y="206"/>
                    <a:pt x="62" y="206"/>
                    <a:pt x="62" y="206"/>
                  </a:cubicBezTo>
                  <a:cubicBezTo>
                    <a:pt x="60" y="209"/>
                    <a:pt x="60" y="209"/>
                    <a:pt x="60" y="209"/>
                  </a:cubicBezTo>
                  <a:cubicBezTo>
                    <a:pt x="59" y="213"/>
                    <a:pt x="59" y="213"/>
                    <a:pt x="59" y="213"/>
                  </a:cubicBezTo>
                  <a:cubicBezTo>
                    <a:pt x="58" y="216"/>
                    <a:pt x="58" y="216"/>
                    <a:pt x="58" y="216"/>
                  </a:cubicBezTo>
                  <a:cubicBezTo>
                    <a:pt x="57" y="219"/>
                    <a:pt x="57" y="219"/>
                    <a:pt x="57" y="219"/>
                  </a:cubicBezTo>
                  <a:cubicBezTo>
                    <a:pt x="56" y="222"/>
                    <a:pt x="56" y="222"/>
                    <a:pt x="56" y="222"/>
                  </a:cubicBezTo>
                  <a:cubicBezTo>
                    <a:pt x="55" y="225"/>
                    <a:pt x="55" y="225"/>
                    <a:pt x="55" y="225"/>
                  </a:cubicBezTo>
                  <a:cubicBezTo>
                    <a:pt x="55" y="228"/>
                    <a:pt x="55" y="228"/>
                    <a:pt x="55" y="228"/>
                  </a:cubicBezTo>
                  <a:cubicBezTo>
                    <a:pt x="54" y="230"/>
                    <a:pt x="54" y="230"/>
                    <a:pt x="54" y="230"/>
                  </a:cubicBezTo>
                  <a:cubicBezTo>
                    <a:pt x="54" y="233"/>
                    <a:pt x="54" y="233"/>
                    <a:pt x="54" y="233"/>
                  </a:cubicBezTo>
                  <a:cubicBezTo>
                    <a:pt x="54" y="235"/>
                    <a:pt x="54" y="235"/>
                    <a:pt x="54" y="235"/>
                  </a:cubicBezTo>
                  <a:cubicBezTo>
                    <a:pt x="54" y="238"/>
                    <a:pt x="54" y="238"/>
                    <a:pt x="54" y="238"/>
                  </a:cubicBezTo>
                  <a:cubicBezTo>
                    <a:pt x="55" y="240"/>
                    <a:pt x="55" y="240"/>
                    <a:pt x="55" y="240"/>
                  </a:cubicBezTo>
                  <a:cubicBezTo>
                    <a:pt x="55" y="242"/>
                    <a:pt x="55" y="242"/>
                    <a:pt x="55" y="242"/>
                  </a:cubicBezTo>
                  <a:cubicBezTo>
                    <a:pt x="56" y="244"/>
                    <a:pt x="56" y="244"/>
                    <a:pt x="56" y="244"/>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3"/>
                    <a:pt x="63" y="253"/>
                    <a:pt x="63" y="253"/>
                  </a:cubicBezTo>
                  <a:cubicBezTo>
                    <a:pt x="65" y="255"/>
                    <a:pt x="65" y="255"/>
                    <a:pt x="65" y="255"/>
                  </a:cubicBezTo>
                  <a:cubicBezTo>
                    <a:pt x="67" y="257"/>
                    <a:pt x="67" y="257"/>
                    <a:pt x="67" y="257"/>
                  </a:cubicBezTo>
                  <a:cubicBezTo>
                    <a:pt x="70" y="259"/>
                    <a:pt x="70" y="259"/>
                    <a:pt x="70" y="259"/>
                  </a:cubicBezTo>
                  <a:cubicBezTo>
                    <a:pt x="72" y="260"/>
                    <a:pt x="72" y="260"/>
                    <a:pt x="72" y="260"/>
                  </a:cubicBezTo>
                  <a:cubicBezTo>
                    <a:pt x="75" y="262"/>
                    <a:pt x="75" y="262"/>
                    <a:pt x="75" y="262"/>
                  </a:cubicBezTo>
                  <a:cubicBezTo>
                    <a:pt x="79" y="264"/>
                    <a:pt x="79" y="264"/>
                    <a:pt x="79" y="264"/>
                  </a:cubicBezTo>
                  <a:cubicBezTo>
                    <a:pt x="82" y="265"/>
                    <a:pt x="82" y="265"/>
                    <a:pt x="82" y="265"/>
                  </a:cubicBezTo>
                  <a:cubicBezTo>
                    <a:pt x="86" y="267"/>
                    <a:pt x="86" y="267"/>
                    <a:pt x="86" y="267"/>
                  </a:cubicBezTo>
                  <a:cubicBezTo>
                    <a:pt x="90" y="269"/>
                    <a:pt x="90" y="269"/>
                    <a:pt x="90" y="269"/>
                  </a:cubicBezTo>
                  <a:cubicBezTo>
                    <a:pt x="93" y="270"/>
                    <a:pt x="93" y="270"/>
                    <a:pt x="93" y="270"/>
                  </a:cubicBezTo>
                  <a:cubicBezTo>
                    <a:pt x="97" y="271"/>
                    <a:pt x="97" y="271"/>
                    <a:pt x="97" y="271"/>
                  </a:cubicBezTo>
                  <a:cubicBezTo>
                    <a:pt x="101" y="271"/>
                    <a:pt x="101" y="271"/>
                    <a:pt x="101" y="271"/>
                  </a:cubicBezTo>
                  <a:cubicBezTo>
                    <a:pt x="106" y="271"/>
                    <a:pt x="106" y="271"/>
                    <a:pt x="106" y="271"/>
                  </a:cubicBezTo>
                  <a:cubicBezTo>
                    <a:pt x="110" y="271"/>
                    <a:pt x="110" y="271"/>
                    <a:pt x="110" y="271"/>
                  </a:cubicBezTo>
                  <a:cubicBezTo>
                    <a:pt x="115" y="270"/>
                    <a:pt x="115" y="270"/>
                    <a:pt x="115" y="270"/>
                  </a:cubicBezTo>
                  <a:cubicBezTo>
                    <a:pt x="120" y="269"/>
                    <a:pt x="120" y="269"/>
                    <a:pt x="120" y="269"/>
                  </a:cubicBezTo>
                  <a:cubicBezTo>
                    <a:pt x="125" y="268"/>
                    <a:pt x="125" y="268"/>
                    <a:pt x="125" y="268"/>
                  </a:cubicBezTo>
                  <a:cubicBezTo>
                    <a:pt x="130" y="267"/>
                    <a:pt x="130" y="267"/>
                    <a:pt x="130" y="267"/>
                  </a:cubicBezTo>
                  <a:cubicBezTo>
                    <a:pt x="135" y="265"/>
                    <a:pt x="135" y="265"/>
                    <a:pt x="135" y="265"/>
                  </a:cubicBezTo>
                  <a:cubicBezTo>
                    <a:pt x="141" y="263"/>
                    <a:pt x="141" y="263"/>
                    <a:pt x="141" y="263"/>
                  </a:cubicBezTo>
                  <a:cubicBezTo>
                    <a:pt x="146" y="260"/>
                    <a:pt x="146" y="260"/>
                    <a:pt x="146" y="260"/>
                  </a:cubicBezTo>
                  <a:cubicBezTo>
                    <a:pt x="152" y="258"/>
                    <a:pt x="152" y="258"/>
                    <a:pt x="152" y="258"/>
                  </a:cubicBezTo>
                  <a:cubicBezTo>
                    <a:pt x="157" y="255"/>
                    <a:pt x="157" y="255"/>
                    <a:pt x="157" y="255"/>
                  </a:cubicBezTo>
                  <a:cubicBezTo>
                    <a:pt x="163" y="252"/>
                    <a:pt x="163" y="252"/>
                    <a:pt x="163" y="252"/>
                  </a:cubicBezTo>
                  <a:cubicBezTo>
                    <a:pt x="169" y="249"/>
                    <a:pt x="169" y="249"/>
                    <a:pt x="169" y="249"/>
                  </a:cubicBezTo>
                  <a:cubicBezTo>
                    <a:pt x="174" y="246"/>
                    <a:pt x="174" y="246"/>
                    <a:pt x="174" y="246"/>
                  </a:cubicBezTo>
                  <a:cubicBezTo>
                    <a:pt x="180" y="242"/>
                    <a:pt x="180" y="242"/>
                    <a:pt x="180" y="242"/>
                  </a:cubicBezTo>
                  <a:cubicBezTo>
                    <a:pt x="185" y="239"/>
                    <a:pt x="185" y="239"/>
                    <a:pt x="185" y="239"/>
                  </a:cubicBezTo>
                  <a:cubicBezTo>
                    <a:pt x="191" y="236"/>
                    <a:pt x="191" y="236"/>
                    <a:pt x="191" y="236"/>
                  </a:cubicBezTo>
                  <a:cubicBezTo>
                    <a:pt x="196" y="232"/>
                    <a:pt x="196" y="232"/>
                    <a:pt x="196" y="232"/>
                  </a:cubicBezTo>
                  <a:cubicBezTo>
                    <a:pt x="201" y="229"/>
                    <a:pt x="201" y="229"/>
                    <a:pt x="201" y="229"/>
                  </a:cubicBezTo>
                  <a:cubicBezTo>
                    <a:pt x="206" y="225"/>
                    <a:pt x="206" y="225"/>
                    <a:pt x="206" y="225"/>
                  </a:cubicBezTo>
                  <a:cubicBezTo>
                    <a:pt x="211" y="221"/>
                    <a:pt x="211" y="221"/>
                    <a:pt x="211" y="221"/>
                  </a:cubicBezTo>
                  <a:cubicBezTo>
                    <a:pt x="216" y="218"/>
                    <a:pt x="216" y="218"/>
                    <a:pt x="216" y="218"/>
                  </a:cubicBezTo>
                  <a:cubicBezTo>
                    <a:pt x="220" y="215"/>
                    <a:pt x="220" y="215"/>
                    <a:pt x="220" y="215"/>
                  </a:cubicBezTo>
                  <a:cubicBezTo>
                    <a:pt x="225" y="211"/>
                    <a:pt x="225" y="211"/>
                    <a:pt x="225" y="211"/>
                  </a:cubicBezTo>
                  <a:cubicBezTo>
                    <a:pt x="229" y="208"/>
                    <a:pt x="229" y="208"/>
                    <a:pt x="229" y="208"/>
                  </a:cubicBezTo>
                  <a:cubicBezTo>
                    <a:pt x="233" y="205"/>
                    <a:pt x="233" y="205"/>
                    <a:pt x="233" y="205"/>
                  </a:cubicBezTo>
                  <a:cubicBezTo>
                    <a:pt x="236" y="202"/>
                    <a:pt x="236" y="202"/>
                    <a:pt x="236" y="202"/>
                  </a:cubicBezTo>
                  <a:cubicBezTo>
                    <a:pt x="239" y="199"/>
                    <a:pt x="239" y="199"/>
                    <a:pt x="239" y="199"/>
                  </a:cubicBezTo>
                  <a:cubicBezTo>
                    <a:pt x="242" y="196"/>
                    <a:pt x="242" y="196"/>
                    <a:pt x="242" y="196"/>
                  </a:cubicBezTo>
                  <a:cubicBezTo>
                    <a:pt x="250" y="190"/>
                    <a:pt x="250" y="190"/>
                    <a:pt x="250" y="190"/>
                  </a:cubicBezTo>
                  <a:cubicBezTo>
                    <a:pt x="256" y="183"/>
                    <a:pt x="256" y="183"/>
                    <a:pt x="256" y="183"/>
                  </a:cubicBezTo>
                  <a:cubicBezTo>
                    <a:pt x="262" y="177"/>
                    <a:pt x="262" y="177"/>
                    <a:pt x="262" y="177"/>
                  </a:cubicBezTo>
                  <a:cubicBezTo>
                    <a:pt x="267" y="171"/>
                    <a:pt x="267" y="171"/>
                    <a:pt x="267" y="171"/>
                  </a:cubicBezTo>
                  <a:cubicBezTo>
                    <a:pt x="271" y="165"/>
                    <a:pt x="271" y="165"/>
                    <a:pt x="271" y="165"/>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0"/>
                    <a:pt x="285" y="140"/>
                    <a:pt x="285" y="140"/>
                  </a:cubicBezTo>
                  <a:cubicBezTo>
                    <a:pt x="286" y="136"/>
                    <a:pt x="286" y="136"/>
                    <a:pt x="286" y="136"/>
                  </a:cubicBezTo>
                  <a:cubicBezTo>
                    <a:pt x="287" y="131"/>
                    <a:pt x="287" y="131"/>
                    <a:pt x="287" y="131"/>
                  </a:cubicBezTo>
                  <a:cubicBezTo>
                    <a:pt x="288" y="127"/>
                    <a:pt x="288" y="127"/>
                    <a:pt x="288" y="127"/>
                  </a:cubicBezTo>
                  <a:cubicBezTo>
                    <a:pt x="288" y="123"/>
                    <a:pt x="288" y="123"/>
                    <a:pt x="288" y="123"/>
                  </a:cubicBezTo>
                  <a:cubicBezTo>
                    <a:pt x="288" y="119"/>
                    <a:pt x="288" y="119"/>
                    <a:pt x="288" y="119"/>
                  </a:cubicBezTo>
                  <a:cubicBezTo>
                    <a:pt x="288" y="116"/>
                    <a:pt x="288" y="116"/>
                    <a:pt x="288" y="116"/>
                  </a:cubicBezTo>
                  <a:cubicBezTo>
                    <a:pt x="288" y="112"/>
                    <a:pt x="288" y="112"/>
                    <a:pt x="288" y="112"/>
                  </a:cubicBezTo>
                  <a:cubicBezTo>
                    <a:pt x="287" y="108"/>
                    <a:pt x="287" y="108"/>
                    <a:pt x="287" y="108"/>
                  </a:cubicBezTo>
                  <a:cubicBezTo>
                    <a:pt x="286" y="105"/>
                    <a:pt x="286" y="105"/>
                    <a:pt x="286" y="105"/>
                  </a:cubicBezTo>
                  <a:cubicBezTo>
                    <a:pt x="286" y="102"/>
                    <a:pt x="286" y="102"/>
                    <a:pt x="286" y="102"/>
                  </a:cubicBezTo>
                  <a:cubicBezTo>
                    <a:pt x="285" y="98"/>
                    <a:pt x="285" y="98"/>
                    <a:pt x="285" y="98"/>
                  </a:cubicBezTo>
                  <a:cubicBezTo>
                    <a:pt x="284" y="95"/>
                    <a:pt x="284" y="95"/>
                    <a:pt x="284" y="95"/>
                  </a:cubicBezTo>
                  <a:cubicBezTo>
                    <a:pt x="283" y="92"/>
                    <a:pt x="283" y="92"/>
                    <a:pt x="283" y="92"/>
                  </a:cubicBezTo>
                  <a:cubicBezTo>
                    <a:pt x="281" y="89"/>
                    <a:pt x="281" y="89"/>
                    <a:pt x="281" y="89"/>
                  </a:cubicBezTo>
                  <a:cubicBezTo>
                    <a:pt x="280" y="86"/>
                    <a:pt x="280" y="86"/>
                    <a:pt x="280" y="86"/>
                  </a:cubicBezTo>
                  <a:cubicBezTo>
                    <a:pt x="280" y="83"/>
                    <a:pt x="280" y="83"/>
                    <a:pt x="280" y="83"/>
                  </a:cubicBezTo>
                  <a:cubicBezTo>
                    <a:pt x="279" y="80"/>
                    <a:pt x="279" y="80"/>
                    <a:pt x="279" y="80"/>
                  </a:cubicBezTo>
                  <a:cubicBezTo>
                    <a:pt x="278" y="77"/>
                    <a:pt x="278" y="77"/>
                    <a:pt x="278" y="77"/>
                  </a:cubicBezTo>
                  <a:cubicBezTo>
                    <a:pt x="278" y="74"/>
                    <a:pt x="278" y="74"/>
                    <a:pt x="278" y="74"/>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59"/>
                    <a:pt x="279" y="59"/>
                    <a:pt x="279" y="59"/>
                  </a:cubicBezTo>
                  <a:cubicBezTo>
                    <a:pt x="280" y="58"/>
                    <a:pt x="280" y="58"/>
                    <a:pt x="280" y="58"/>
                  </a:cubicBezTo>
                  <a:cubicBezTo>
                    <a:pt x="280" y="58"/>
                    <a:pt x="280" y="58"/>
                    <a:pt x="280" y="58"/>
                  </a:cubicBezTo>
                  <a:cubicBezTo>
                    <a:pt x="281" y="57"/>
                    <a:pt x="281" y="57"/>
                    <a:pt x="281" y="57"/>
                  </a:cubicBezTo>
                  <a:cubicBezTo>
                    <a:pt x="282" y="56"/>
                    <a:pt x="282" y="56"/>
                    <a:pt x="282" y="56"/>
                  </a:cubicBezTo>
                  <a:cubicBezTo>
                    <a:pt x="282" y="55"/>
                    <a:pt x="282" y="55"/>
                    <a:pt x="282" y="55"/>
                  </a:cubicBezTo>
                  <a:cubicBezTo>
                    <a:pt x="283" y="55"/>
                    <a:pt x="283" y="55"/>
                    <a:pt x="283" y="55"/>
                  </a:cubicBezTo>
                  <a:cubicBezTo>
                    <a:pt x="284" y="54"/>
                    <a:pt x="284" y="54"/>
                    <a:pt x="284" y="54"/>
                  </a:cubicBezTo>
                  <a:cubicBezTo>
                    <a:pt x="285" y="53"/>
                    <a:pt x="285" y="53"/>
                    <a:pt x="285" y="53"/>
                  </a:cubicBezTo>
                  <a:cubicBezTo>
                    <a:pt x="286" y="52"/>
                    <a:pt x="286" y="52"/>
                    <a:pt x="286" y="52"/>
                  </a:cubicBezTo>
                  <a:cubicBezTo>
                    <a:pt x="287" y="51"/>
                    <a:pt x="287" y="51"/>
                    <a:pt x="287" y="51"/>
                  </a:cubicBezTo>
                  <a:cubicBezTo>
                    <a:pt x="289" y="50"/>
                    <a:pt x="289" y="50"/>
                    <a:pt x="289" y="50"/>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4"/>
                    <a:pt x="299" y="44"/>
                    <a:pt x="299" y="44"/>
                  </a:cubicBezTo>
                  <a:cubicBezTo>
                    <a:pt x="302" y="43"/>
                    <a:pt x="302" y="43"/>
                    <a:pt x="302" y="43"/>
                  </a:cubicBezTo>
                  <a:cubicBezTo>
                    <a:pt x="304" y="42"/>
                    <a:pt x="304" y="42"/>
                    <a:pt x="304" y="42"/>
                  </a:cubicBezTo>
                  <a:cubicBezTo>
                    <a:pt x="307" y="40"/>
                    <a:pt x="307" y="40"/>
                    <a:pt x="307" y="40"/>
                  </a:cubicBezTo>
                  <a:cubicBezTo>
                    <a:pt x="309" y="39"/>
                    <a:pt x="309" y="39"/>
                    <a:pt x="309" y="39"/>
                  </a:cubicBezTo>
                  <a:cubicBezTo>
                    <a:pt x="312" y="37"/>
                    <a:pt x="312" y="37"/>
                    <a:pt x="312" y="37"/>
                  </a:cubicBezTo>
                  <a:cubicBezTo>
                    <a:pt x="315" y="36"/>
                    <a:pt x="315" y="36"/>
                    <a:pt x="315" y="36"/>
                  </a:cubicBezTo>
                  <a:cubicBezTo>
                    <a:pt x="318" y="34"/>
                    <a:pt x="318" y="34"/>
                    <a:pt x="318" y="34"/>
                  </a:cubicBezTo>
                  <a:cubicBezTo>
                    <a:pt x="322" y="32"/>
                    <a:pt x="322" y="32"/>
                    <a:pt x="322" y="32"/>
                  </a:cubicBezTo>
                  <a:cubicBezTo>
                    <a:pt x="326" y="29"/>
                    <a:pt x="326" y="29"/>
                    <a:pt x="326" y="29"/>
                  </a:cubicBezTo>
                  <a:cubicBezTo>
                    <a:pt x="330" y="27"/>
                    <a:pt x="330" y="27"/>
                    <a:pt x="330" y="27"/>
                  </a:cubicBezTo>
                  <a:cubicBezTo>
                    <a:pt x="334" y="25"/>
                    <a:pt x="334" y="25"/>
                    <a:pt x="334" y="25"/>
                  </a:cubicBezTo>
                  <a:cubicBezTo>
                    <a:pt x="338" y="23"/>
                    <a:pt x="338" y="23"/>
                    <a:pt x="338" y="23"/>
                  </a:cubicBezTo>
                  <a:cubicBezTo>
                    <a:pt x="341" y="20"/>
                    <a:pt x="341" y="20"/>
                    <a:pt x="341" y="20"/>
                  </a:cubicBezTo>
                  <a:cubicBezTo>
                    <a:pt x="345" y="18"/>
                    <a:pt x="345" y="18"/>
                    <a:pt x="345" y="18"/>
                  </a:cubicBezTo>
                  <a:cubicBezTo>
                    <a:pt x="348" y="16"/>
                    <a:pt x="348" y="16"/>
                    <a:pt x="348" y="16"/>
                  </a:cubicBezTo>
                  <a:cubicBezTo>
                    <a:pt x="352" y="14"/>
                    <a:pt x="352" y="14"/>
                    <a:pt x="352" y="14"/>
                  </a:cubicBezTo>
                  <a:cubicBezTo>
                    <a:pt x="355" y="13"/>
                    <a:pt x="355" y="13"/>
                    <a:pt x="355" y="13"/>
                  </a:cubicBezTo>
                  <a:cubicBezTo>
                    <a:pt x="358" y="11"/>
                    <a:pt x="358" y="11"/>
                    <a:pt x="358" y="11"/>
                  </a:cubicBezTo>
                  <a:cubicBezTo>
                    <a:pt x="361" y="9"/>
                    <a:pt x="361" y="9"/>
                    <a:pt x="361" y="9"/>
                  </a:cubicBezTo>
                  <a:cubicBezTo>
                    <a:pt x="364" y="8"/>
                    <a:pt x="364" y="8"/>
                    <a:pt x="364" y="8"/>
                  </a:cubicBezTo>
                  <a:cubicBezTo>
                    <a:pt x="366" y="6"/>
                    <a:pt x="366" y="6"/>
                    <a:pt x="366" y="6"/>
                  </a:cubicBezTo>
                  <a:cubicBezTo>
                    <a:pt x="369" y="5"/>
                    <a:pt x="369" y="5"/>
                    <a:pt x="369" y="5"/>
                  </a:cubicBezTo>
                  <a:cubicBezTo>
                    <a:pt x="372" y="4"/>
                    <a:pt x="372" y="4"/>
                    <a:pt x="372" y="4"/>
                  </a:cubicBezTo>
                  <a:cubicBezTo>
                    <a:pt x="374" y="3"/>
                    <a:pt x="374" y="3"/>
                    <a:pt x="374" y="3"/>
                  </a:cubicBezTo>
                  <a:cubicBezTo>
                    <a:pt x="376" y="2"/>
                    <a:pt x="376" y="2"/>
                    <a:pt x="376" y="2"/>
                  </a:cubicBezTo>
                  <a:cubicBezTo>
                    <a:pt x="378" y="1"/>
                    <a:pt x="378" y="1"/>
                    <a:pt x="378" y="1"/>
                  </a:cubicBezTo>
                  <a:cubicBezTo>
                    <a:pt x="380" y="0"/>
                    <a:pt x="380" y="0"/>
                    <a:pt x="380" y="0"/>
                  </a:cubicBezTo>
                  <a:cubicBezTo>
                    <a:pt x="382" y="0"/>
                    <a:pt x="382" y="0"/>
                    <a:pt x="382" y="0"/>
                  </a:cubicBezTo>
                  <a:cubicBezTo>
                    <a:pt x="384" y="0"/>
                    <a:pt x="384" y="0"/>
                    <a:pt x="384" y="0"/>
                  </a:cubicBezTo>
                  <a:cubicBezTo>
                    <a:pt x="386" y="0"/>
                    <a:pt x="386" y="0"/>
                    <a:pt x="386" y="0"/>
                  </a:cubicBezTo>
                  <a:cubicBezTo>
                    <a:pt x="387" y="0"/>
                    <a:pt x="387" y="0"/>
                    <a:pt x="387" y="0"/>
                  </a:cubicBezTo>
                  <a:cubicBezTo>
                    <a:pt x="389" y="1"/>
                    <a:pt x="389" y="1"/>
                    <a:pt x="389" y="1"/>
                  </a:cubicBezTo>
                  <a:cubicBezTo>
                    <a:pt x="390" y="1"/>
                    <a:pt x="390" y="1"/>
                    <a:pt x="390" y="1"/>
                  </a:cubicBezTo>
                  <a:cubicBezTo>
                    <a:pt x="391" y="2"/>
                    <a:pt x="391" y="2"/>
                    <a:pt x="391" y="2"/>
                  </a:cubicBezTo>
                  <a:cubicBezTo>
                    <a:pt x="392" y="3"/>
                    <a:pt x="392" y="3"/>
                    <a:pt x="392" y="3"/>
                  </a:cubicBezTo>
                  <a:cubicBezTo>
                    <a:pt x="393" y="5"/>
                    <a:pt x="393" y="5"/>
                    <a:pt x="393" y="5"/>
                  </a:cubicBezTo>
                  <a:cubicBezTo>
                    <a:pt x="394" y="6"/>
                    <a:pt x="394" y="6"/>
                    <a:pt x="394" y="6"/>
                  </a:cubicBezTo>
                  <a:cubicBezTo>
                    <a:pt x="394" y="8"/>
                    <a:pt x="394" y="8"/>
                    <a:pt x="394" y="8"/>
                  </a:cubicBezTo>
                  <a:cubicBezTo>
                    <a:pt x="395" y="10"/>
                    <a:pt x="395" y="10"/>
                    <a:pt x="395" y="10"/>
                  </a:cubicBezTo>
                  <a:cubicBezTo>
                    <a:pt x="395" y="12"/>
                    <a:pt x="395" y="12"/>
                    <a:pt x="395" y="12"/>
                  </a:cubicBezTo>
                  <a:cubicBezTo>
                    <a:pt x="396" y="15"/>
                    <a:pt x="396" y="15"/>
                    <a:pt x="396" y="15"/>
                  </a:cubicBezTo>
                  <a:cubicBezTo>
                    <a:pt x="396" y="18"/>
                    <a:pt x="396" y="18"/>
                    <a:pt x="396" y="18"/>
                  </a:cubicBezTo>
                  <a:cubicBezTo>
                    <a:pt x="396" y="21"/>
                    <a:pt x="396" y="21"/>
                    <a:pt x="396" y="21"/>
                  </a:cubicBezTo>
                  <a:cubicBezTo>
                    <a:pt x="396" y="23"/>
                    <a:pt x="396" y="23"/>
                    <a:pt x="396" y="23"/>
                  </a:cubicBezTo>
                  <a:cubicBezTo>
                    <a:pt x="396" y="26"/>
                    <a:pt x="396" y="26"/>
                    <a:pt x="396" y="26"/>
                  </a:cubicBezTo>
                  <a:cubicBezTo>
                    <a:pt x="396" y="29"/>
                    <a:pt x="396" y="29"/>
                    <a:pt x="396" y="29"/>
                  </a:cubicBezTo>
                  <a:cubicBezTo>
                    <a:pt x="395" y="32"/>
                    <a:pt x="395" y="32"/>
                    <a:pt x="395" y="32"/>
                  </a:cubicBezTo>
                  <a:cubicBezTo>
                    <a:pt x="395" y="35"/>
                    <a:pt x="395" y="35"/>
                    <a:pt x="395" y="35"/>
                  </a:cubicBezTo>
                  <a:cubicBezTo>
                    <a:pt x="394" y="37"/>
                    <a:pt x="394" y="37"/>
                    <a:pt x="394" y="37"/>
                  </a:cubicBezTo>
                  <a:cubicBezTo>
                    <a:pt x="394" y="40"/>
                    <a:pt x="394" y="40"/>
                    <a:pt x="394" y="40"/>
                  </a:cubicBezTo>
                  <a:cubicBezTo>
                    <a:pt x="393" y="43"/>
                    <a:pt x="393" y="43"/>
                    <a:pt x="393" y="43"/>
                  </a:cubicBezTo>
                  <a:cubicBezTo>
                    <a:pt x="392" y="46"/>
                    <a:pt x="392" y="46"/>
                    <a:pt x="392" y="46"/>
                  </a:cubicBezTo>
                  <a:cubicBezTo>
                    <a:pt x="392" y="49"/>
                    <a:pt x="392" y="49"/>
                    <a:pt x="392" y="49"/>
                  </a:cubicBezTo>
                  <a:cubicBezTo>
                    <a:pt x="391" y="52"/>
                    <a:pt x="391" y="52"/>
                    <a:pt x="391" y="52"/>
                  </a:cubicBezTo>
                  <a:cubicBezTo>
                    <a:pt x="389" y="55"/>
                    <a:pt x="389" y="55"/>
                    <a:pt x="389" y="55"/>
                  </a:cubicBezTo>
                  <a:cubicBezTo>
                    <a:pt x="388" y="58"/>
                    <a:pt x="388" y="58"/>
                    <a:pt x="388" y="58"/>
                  </a:cubicBezTo>
                  <a:cubicBezTo>
                    <a:pt x="387" y="61"/>
                    <a:pt x="387" y="61"/>
                    <a:pt x="387" y="61"/>
                  </a:cubicBezTo>
                  <a:cubicBezTo>
                    <a:pt x="386" y="64"/>
                    <a:pt x="386" y="64"/>
                    <a:pt x="386" y="64"/>
                  </a:cubicBezTo>
                  <a:cubicBezTo>
                    <a:pt x="384" y="67"/>
                    <a:pt x="384" y="67"/>
                    <a:pt x="384" y="67"/>
                  </a:cubicBezTo>
                  <a:cubicBezTo>
                    <a:pt x="383" y="71"/>
                    <a:pt x="383" y="71"/>
                    <a:pt x="383" y="71"/>
                  </a:cubicBezTo>
                  <a:cubicBezTo>
                    <a:pt x="381" y="74"/>
                    <a:pt x="381" y="74"/>
                    <a:pt x="381" y="74"/>
                  </a:cubicBezTo>
                  <a:cubicBezTo>
                    <a:pt x="380" y="77"/>
                    <a:pt x="380" y="77"/>
                    <a:pt x="380" y="77"/>
                  </a:cubicBezTo>
                  <a:cubicBezTo>
                    <a:pt x="378" y="81"/>
                    <a:pt x="378" y="81"/>
                    <a:pt x="378" y="81"/>
                  </a:cubicBezTo>
                  <a:cubicBezTo>
                    <a:pt x="376" y="84"/>
                    <a:pt x="376" y="84"/>
                    <a:pt x="376" y="84"/>
                  </a:cubicBezTo>
                  <a:cubicBezTo>
                    <a:pt x="374" y="87"/>
                    <a:pt x="374" y="87"/>
                    <a:pt x="374" y="87"/>
                  </a:cubicBezTo>
                  <a:cubicBezTo>
                    <a:pt x="372" y="91"/>
                    <a:pt x="372" y="91"/>
                    <a:pt x="372" y="91"/>
                  </a:cubicBezTo>
                  <a:cubicBezTo>
                    <a:pt x="370" y="95"/>
                    <a:pt x="370" y="95"/>
                    <a:pt x="370" y="95"/>
                  </a:cubicBezTo>
                  <a:cubicBezTo>
                    <a:pt x="368" y="98"/>
                    <a:pt x="368" y="98"/>
                    <a:pt x="368" y="98"/>
                  </a:cubicBezTo>
                  <a:cubicBezTo>
                    <a:pt x="366" y="102"/>
                    <a:pt x="366" y="102"/>
                    <a:pt x="366" y="102"/>
                  </a:cubicBezTo>
                  <a:cubicBezTo>
                    <a:pt x="363" y="106"/>
                    <a:pt x="363" y="106"/>
                    <a:pt x="363" y="106"/>
                  </a:cubicBezTo>
                  <a:cubicBezTo>
                    <a:pt x="361" y="110"/>
                    <a:pt x="361" y="110"/>
                    <a:pt x="361" y="110"/>
                  </a:cubicBezTo>
                  <a:cubicBezTo>
                    <a:pt x="358" y="114"/>
                    <a:pt x="358" y="114"/>
                    <a:pt x="358" y="114"/>
                  </a:cubicBezTo>
                  <a:cubicBezTo>
                    <a:pt x="358" y="115"/>
                    <a:pt x="358" y="115"/>
                    <a:pt x="358" y="115"/>
                  </a:cubicBezTo>
                  <a:cubicBezTo>
                    <a:pt x="330" y="158"/>
                    <a:pt x="334" y="175"/>
                    <a:pt x="324" y="236"/>
                  </a:cubicBezTo>
                  <a:cubicBezTo>
                    <a:pt x="321" y="246"/>
                    <a:pt x="321" y="246"/>
                    <a:pt x="321" y="246"/>
                  </a:cubicBezTo>
                  <a:cubicBezTo>
                    <a:pt x="318" y="257"/>
                    <a:pt x="318" y="257"/>
                    <a:pt x="318" y="257"/>
                  </a:cubicBezTo>
                  <a:cubicBezTo>
                    <a:pt x="315" y="267"/>
                    <a:pt x="315" y="267"/>
                    <a:pt x="315" y="267"/>
                  </a:cubicBezTo>
                  <a:cubicBezTo>
                    <a:pt x="311" y="276"/>
                    <a:pt x="311" y="276"/>
                    <a:pt x="311" y="276"/>
                  </a:cubicBezTo>
                  <a:cubicBezTo>
                    <a:pt x="307" y="286"/>
                    <a:pt x="307" y="286"/>
                    <a:pt x="307" y="286"/>
                  </a:cubicBezTo>
                  <a:cubicBezTo>
                    <a:pt x="302" y="295"/>
                    <a:pt x="302" y="295"/>
                    <a:pt x="302" y="295"/>
                  </a:cubicBezTo>
                  <a:cubicBezTo>
                    <a:pt x="297" y="304"/>
                    <a:pt x="297" y="304"/>
                    <a:pt x="297" y="304"/>
                  </a:cubicBezTo>
                  <a:cubicBezTo>
                    <a:pt x="245" y="388"/>
                    <a:pt x="152" y="429"/>
                    <a:pt x="61" y="420"/>
                  </a:cubicBezTo>
                  <a:cubicBezTo>
                    <a:pt x="58" y="420"/>
                    <a:pt x="58" y="420"/>
                    <a:pt x="58" y="420"/>
                  </a:cubicBezTo>
                  <a:cubicBezTo>
                    <a:pt x="55" y="419"/>
                    <a:pt x="55" y="419"/>
                    <a:pt x="55" y="419"/>
                  </a:cubicBezTo>
                  <a:cubicBezTo>
                    <a:pt x="52" y="419"/>
                    <a:pt x="52" y="419"/>
                    <a:pt x="52" y="419"/>
                  </a:cubicBezTo>
                  <a:cubicBezTo>
                    <a:pt x="49" y="419"/>
                    <a:pt x="49" y="419"/>
                    <a:pt x="49" y="419"/>
                  </a:cubicBezTo>
                  <a:cubicBezTo>
                    <a:pt x="47" y="418"/>
                    <a:pt x="47" y="418"/>
                    <a:pt x="47" y="418"/>
                  </a:cubicBezTo>
                  <a:cubicBezTo>
                    <a:pt x="44" y="418"/>
                    <a:pt x="44" y="418"/>
                    <a:pt x="44" y="418"/>
                  </a:cubicBezTo>
                  <a:cubicBezTo>
                    <a:pt x="42" y="417"/>
                    <a:pt x="42" y="417"/>
                    <a:pt x="42" y="417"/>
                  </a:cubicBezTo>
                  <a:cubicBezTo>
                    <a:pt x="39" y="417"/>
                    <a:pt x="39" y="417"/>
                    <a:pt x="39" y="417"/>
                  </a:cubicBezTo>
                  <a:cubicBezTo>
                    <a:pt x="37" y="417"/>
                    <a:pt x="37" y="417"/>
                    <a:pt x="37" y="417"/>
                  </a:cubicBezTo>
                  <a:cubicBezTo>
                    <a:pt x="35" y="416"/>
                    <a:pt x="35" y="416"/>
                    <a:pt x="35" y="416"/>
                  </a:cubicBezTo>
                  <a:cubicBezTo>
                    <a:pt x="32" y="416"/>
                    <a:pt x="32" y="416"/>
                    <a:pt x="32" y="416"/>
                  </a:cubicBezTo>
                  <a:cubicBezTo>
                    <a:pt x="30" y="416"/>
                    <a:pt x="30" y="416"/>
                    <a:pt x="30" y="416"/>
                  </a:cubicBezTo>
                  <a:cubicBezTo>
                    <a:pt x="28" y="415"/>
                    <a:pt x="28" y="415"/>
                    <a:pt x="28" y="415"/>
                  </a:cubicBezTo>
                  <a:lnTo>
                    <a:pt x="0" y="357"/>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572"/>
            <p:cNvSpPr/>
            <p:nvPr/>
          </p:nvSpPr>
          <p:spPr bwMode="auto">
            <a:xfrm>
              <a:off x="-9822657" y="-8078788"/>
              <a:ext cx="2417763" cy="1379538"/>
            </a:xfrm>
            <a:custGeom>
              <a:gdLst>
                <a:gd name="T0" fmla="*/ 799 w 1523"/>
                <a:gd name="T1" fmla="*/ 867 h 869"/>
                <a:gd name="T2" fmla="*/ 847 w 1523"/>
                <a:gd name="T3" fmla="*/ 864 h 869"/>
                <a:gd name="T4" fmla="*/ 901 w 1523"/>
                <a:gd name="T5" fmla="*/ 848 h 869"/>
                <a:gd name="T6" fmla="*/ 958 w 1523"/>
                <a:gd name="T7" fmla="*/ 822 h 869"/>
                <a:gd name="T8" fmla="*/ 1015 w 1523"/>
                <a:gd name="T9" fmla="*/ 791 h 869"/>
                <a:gd name="T10" fmla="*/ 1067 w 1523"/>
                <a:gd name="T11" fmla="*/ 758 h 869"/>
                <a:gd name="T12" fmla="*/ 1114 w 1523"/>
                <a:gd name="T13" fmla="*/ 725 h 869"/>
                <a:gd name="T14" fmla="*/ 1152 w 1523"/>
                <a:gd name="T15" fmla="*/ 694 h 869"/>
                <a:gd name="T16" fmla="*/ 1208 w 1523"/>
                <a:gd name="T17" fmla="*/ 642 h 869"/>
                <a:gd name="T18" fmla="*/ 1249 w 1523"/>
                <a:gd name="T19" fmla="*/ 590 h 869"/>
                <a:gd name="T20" fmla="*/ 1270 w 1523"/>
                <a:gd name="T21" fmla="*/ 543 h 869"/>
                <a:gd name="T22" fmla="*/ 1275 w 1523"/>
                <a:gd name="T23" fmla="*/ 505 h 869"/>
                <a:gd name="T24" fmla="*/ 1270 w 1523"/>
                <a:gd name="T25" fmla="*/ 470 h 869"/>
                <a:gd name="T26" fmla="*/ 1260 w 1523"/>
                <a:gd name="T27" fmla="*/ 439 h 869"/>
                <a:gd name="T28" fmla="*/ 1251 w 1523"/>
                <a:gd name="T29" fmla="*/ 411 h 869"/>
                <a:gd name="T30" fmla="*/ 1246 w 1523"/>
                <a:gd name="T31" fmla="*/ 382 h 869"/>
                <a:gd name="T32" fmla="*/ 1249 w 1523"/>
                <a:gd name="T33" fmla="*/ 368 h 869"/>
                <a:gd name="T34" fmla="*/ 1251 w 1523"/>
                <a:gd name="T35" fmla="*/ 359 h 869"/>
                <a:gd name="T36" fmla="*/ 1258 w 1523"/>
                <a:gd name="T37" fmla="*/ 352 h 869"/>
                <a:gd name="T38" fmla="*/ 1265 w 1523"/>
                <a:gd name="T39" fmla="*/ 345 h 869"/>
                <a:gd name="T40" fmla="*/ 1279 w 1523"/>
                <a:gd name="T41" fmla="*/ 338 h 869"/>
                <a:gd name="T42" fmla="*/ 1296 w 1523"/>
                <a:gd name="T43" fmla="*/ 326 h 869"/>
                <a:gd name="T44" fmla="*/ 1319 w 1523"/>
                <a:gd name="T45" fmla="*/ 314 h 869"/>
                <a:gd name="T46" fmla="*/ 1350 w 1523"/>
                <a:gd name="T47" fmla="*/ 300 h 869"/>
                <a:gd name="T48" fmla="*/ 1390 w 1523"/>
                <a:gd name="T49" fmla="*/ 278 h 869"/>
                <a:gd name="T50" fmla="*/ 1426 w 1523"/>
                <a:gd name="T51" fmla="*/ 257 h 869"/>
                <a:gd name="T52" fmla="*/ 1459 w 1523"/>
                <a:gd name="T53" fmla="*/ 241 h 869"/>
                <a:gd name="T54" fmla="*/ 1485 w 1523"/>
                <a:gd name="T55" fmla="*/ 226 h 869"/>
                <a:gd name="T56" fmla="*/ 1509 w 1523"/>
                <a:gd name="T57" fmla="*/ 219 h 869"/>
                <a:gd name="T58" fmla="*/ 743 w 1523"/>
                <a:gd name="T59" fmla="*/ 0 h 869"/>
                <a:gd name="T60" fmla="*/ 724 w 1523"/>
                <a:gd name="T61" fmla="*/ 2 h 869"/>
                <a:gd name="T62" fmla="*/ 700 w 1523"/>
                <a:gd name="T63" fmla="*/ 11 h 869"/>
                <a:gd name="T64" fmla="*/ 672 w 1523"/>
                <a:gd name="T65" fmla="*/ 26 h 869"/>
                <a:gd name="T66" fmla="*/ 639 w 1523"/>
                <a:gd name="T67" fmla="*/ 42 h 869"/>
                <a:gd name="T68" fmla="*/ 601 w 1523"/>
                <a:gd name="T69" fmla="*/ 63 h 869"/>
                <a:gd name="T70" fmla="*/ 563 w 1523"/>
                <a:gd name="T71" fmla="*/ 85 h 869"/>
                <a:gd name="T72" fmla="*/ 535 w 1523"/>
                <a:gd name="T73" fmla="*/ 99 h 869"/>
                <a:gd name="T74" fmla="*/ 513 w 1523"/>
                <a:gd name="T75" fmla="*/ 111 h 869"/>
                <a:gd name="T76" fmla="*/ 497 w 1523"/>
                <a:gd name="T77" fmla="*/ 120 h 869"/>
                <a:gd name="T78" fmla="*/ 485 w 1523"/>
                <a:gd name="T79" fmla="*/ 127 h 869"/>
                <a:gd name="T80" fmla="*/ 478 w 1523"/>
                <a:gd name="T81" fmla="*/ 134 h 869"/>
                <a:gd name="T82" fmla="*/ 471 w 1523"/>
                <a:gd name="T83" fmla="*/ 141 h 869"/>
                <a:gd name="T84" fmla="*/ 468 w 1523"/>
                <a:gd name="T85" fmla="*/ 151 h 869"/>
                <a:gd name="T86" fmla="*/ 468 w 1523"/>
                <a:gd name="T87" fmla="*/ 170 h 869"/>
                <a:gd name="T88" fmla="*/ 473 w 1523"/>
                <a:gd name="T89" fmla="*/ 198 h 869"/>
                <a:gd name="T90" fmla="*/ 485 w 1523"/>
                <a:gd name="T91" fmla="*/ 226 h 869"/>
                <a:gd name="T92" fmla="*/ 494 w 1523"/>
                <a:gd name="T93" fmla="*/ 260 h 869"/>
                <a:gd name="T94" fmla="*/ 497 w 1523"/>
                <a:gd name="T95" fmla="*/ 295 h 869"/>
                <a:gd name="T96" fmla="*/ 487 w 1523"/>
                <a:gd name="T97" fmla="*/ 335 h 869"/>
                <a:gd name="T98" fmla="*/ 464 w 1523"/>
                <a:gd name="T99" fmla="*/ 382 h 869"/>
                <a:gd name="T100" fmla="*/ 414 w 1523"/>
                <a:gd name="T101" fmla="*/ 439 h 869"/>
                <a:gd name="T102" fmla="*/ 364 w 1523"/>
                <a:gd name="T103" fmla="*/ 484 h 869"/>
                <a:gd name="T104" fmla="*/ 324 w 1523"/>
                <a:gd name="T105" fmla="*/ 512 h 869"/>
                <a:gd name="T106" fmla="*/ 275 w 1523"/>
                <a:gd name="T107" fmla="*/ 548 h 869"/>
                <a:gd name="T108" fmla="*/ 220 w 1523"/>
                <a:gd name="T109" fmla="*/ 581 h 869"/>
                <a:gd name="T110" fmla="*/ 163 w 1523"/>
                <a:gd name="T111" fmla="*/ 609 h 869"/>
                <a:gd name="T112" fmla="*/ 109 w 1523"/>
                <a:gd name="T113" fmla="*/ 633 h 869"/>
                <a:gd name="T114" fmla="*/ 55 w 1523"/>
                <a:gd name="T115" fmla="*/ 647 h 869"/>
                <a:gd name="T116" fmla="*/ 10 w 1523"/>
                <a:gd name="T117" fmla="*/ 647 h 8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3" h="869">
                  <a:moveTo>
                    <a:pt x="0" y="645"/>
                  </a:moveTo>
                  <a:lnTo>
                    <a:pt x="778" y="864"/>
                  </a:lnTo>
                  <a:lnTo>
                    <a:pt x="788" y="867"/>
                  </a:lnTo>
                  <a:lnTo>
                    <a:pt x="799" y="867"/>
                  </a:lnTo>
                  <a:lnTo>
                    <a:pt x="811" y="869"/>
                  </a:lnTo>
                  <a:lnTo>
                    <a:pt x="823" y="867"/>
                  </a:lnTo>
                  <a:lnTo>
                    <a:pt x="835" y="867"/>
                  </a:lnTo>
                  <a:lnTo>
                    <a:pt x="847" y="864"/>
                  </a:lnTo>
                  <a:lnTo>
                    <a:pt x="858" y="860"/>
                  </a:lnTo>
                  <a:lnTo>
                    <a:pt x="873" y="857"/>
                  </a:lnTo>
                  <a:lnTo>
                    <a:pt x="887" y="853"/>
                  </a:lnTo>
                  <a:lnTo>
                    <a:pt x="901" y="848"/>
                  </a:lnTo>
                  <a:lnTo>
                    <a:pt x="915" y="841"/>
                  </a:lnTo>
                  <a:lnTo>
                    <a:pt x="929" y="836"/>
                  </a:lnTo>
                  <a:lnTo>
                    <a:pt x="944" y="829"/>
                  </a:lnTo>
                  <a:lnTo>
                    <a:pt x="958" y="822"/>
                  </a:lnTo>
                  <a:lnTo>
                    <a:pt x="972" y="815"/>
                  </a:lnTo>
                  <a:lnTo>
                    <a:pt x="986" y="808"/>
                  </a:lnTo>
                  <a:lnTo>
                    <a:pt x="1000" y="798"/>
                  </a:lnTo>
                  <a:lnTo>
                    <a:pt x="1015" y="791"/>
                  </a:lnTo>
                  <a:lnTo>
                    <a:pt x="1026" y="782"/>
                  </a:lnTo>
                  <a:lnTo>
                    <a:pt x="1041" y="775"/>
                  </a:lnTo>
                  <a:lnTo>
                    <a:pt x="1055" y="765"/>
                  </a:lnTo>
                  <a:lnTo>
                    <a:pt x="1067" y="758"/>
                  </a:lnTo>
                  <a:lnTo>
                    <a:pt x="1078" y="749"/>
                  </a:lnTo>
                  <a:lnTo>
                    <a:pt x="1093" y="742"/>
                  </a:lnTo>
                  <a:lnTo>
                    <a:pt x="1102" y="732"/>
                  </a:lnTo>
                  <a:lnTo>
                    <a:pt x="1114" y="725"/>
                  </a:lnTo>
                  <a:lnTo>
                    <a:pt x="1123" y="718"/>
                  </a:lnTo>
                  <a:lnTo>
                    <a:pt x="1135" y="709"/>
                  </a:lnTo>
                  <a:lnTo>
                    <a:pt x="1142" y="701"/>
                  </a:lnTo>
                  <a:lnTo>
                    <a:pt x="1152" y="694"/>
                  </a:lnTo>
                  <a:lnTo>
                    <a:pt x="1159" y="690"/>
                  </a:lnTo>
                  <a:lnTo>
                    <a:pt x="1178" y="673"/>
                  </a:lnTo>
                  <a:lnTo>
                    <a:pt x="1194" y="657"/>
                  </a:lnTo>
                  <a:lnTo>
                    <a:pt x="1208" y="642"/>
                  </a:lnTo>
                  <a:lnTo>
                    <a:pt x="1220" y="628"/>
                  </a:lnTo>
                  <a:lnTo>
                    <a:pt x="1232" y="614"/>
                  </a:lnTo>
                  <a:lnTo>
                    <a:pt x="1241" y="602"/>
                  </a:lnTo>
                  <a:lnTo>
                    <a:pt x="1249" y="590"/>
                  </a:lnTo>
                  <a:lnTo>
                    <a:pt x="1256" y="576"/>
                  </a:lnTo>
                  <a:lnTo>
                    <a:pt x="1263" y="564"/>
                  </a:lnTo>
                  <a:lnTo>
                    <a:pt x="1267" y="555"/>
                  </a:lnTo>
                  <a:lnTo>
                    <a:pt x="1270" y="543"/>
                  </a:lnTo>
                  <a:lnTo>
                    <a:pt x="1272" y="534"/>
                  </a:lnTo>
                  <a:lnTo>
                    <a:pt x="1275" y="524"/>
                  </a:lnTo>
                  <a:lnTo>
                    <a:pt x="1275" y="512"/>
                  </a:lnTo>
                  <a:lnTo>
                    <a:pt x="1275" y="505"/>
                  </a:lnTo>
                  <a:lnTo>
                    <a:pt x="1275" y="496"/>
                  </a:lnTo>
                  <a:lnTo>
                    <a:pt x="1275" y="486"/>
                  </a:lnTo>
                  <a:lnTo>
                    <a:pt x="1272" y="479"/>
                  </a:lnTo>
                  <a:lnTo>
                    <a:pt x="1270" y="470"/>
                  </a:lnTo>
                  <a:lnTo>
                    <a:pt x="1267" y="463"/>
                  </a:lnTo>
                  <a:lnTo>
                    <a:pt x="1265" y="453"/>
                  </a:lnTo>
                  <a:lnTo>
                    <a:pt x="1263" y="446"/>
                  </a:lnTo>
                  <a:lnTo>
                    <a:pt x="1260" y="439"/>
                  </a:lnTo>
                  <a:lnTo>
                    <a:pt x="1258" y="432"/>
                  </a:lnTo>
                  <a:lnTo>
                    <a:pt x="1256" y="425"/>
                  </a:lnTo>
                  <a:lnTo>
                    <a:pt x="1253" y="418"/>
                  </a:lnTo>
                  <a:lnTo>
                    <a:pt x="1251" y="411"/>
                  </a:lnTo>
                  <a:lnTo>
                    <a:pt x="1249" y="404"/>
                  </a:lnTo>
                  <a:lnTo>
                    <a:pt x="1246" y="397"/>
                  </a:lnTo>
                  <a:lnTo>
                    <a:pt x="1246" y="390"/>
                  </a:lnTo>
                  <a:lnTo>
                    <a:pt x="1246" y="382"/>
                  </a:lnTo>
                  <a:lnTo>
                    <a:pt x="1246" y="375"/>
                  </a:lnTo>
                  <a:lnTo>
                    <a:pt x="1246" y="373"/>
                  </a:lnTo>
                  <a:lnTo>
                    <a:pt x="1249" y="371"/>
                  </a:lnTo>
                  <a:lnTo>
                    <a:pt x="1249" y="368"/>
                  </a:lnTo>
                  <a:lnTo>
                    <a:pt x="1249" y="366"/>
                  </a:lnTo>
                  <a:lnTo>
                    <a:pt x="1249" y="364"/>
                  </a:lnTo>
                  <a:lnTo>
                    <a:pt x="1251" y="361"/>
                  </a:lnTo>
                  <a:lnTo>
                    <a:pt x="1251" y="359"/>
                  </a:lnTo>
                  <a:lnTo>
                    <a:pt x="1253" y="356"/>
                  </a:lnTo>
                  <a:lnTo>
                    <a:pt x="1253" y="356"/>
                  </a:lnTo>
                  <a:lnTo>
                    <a:pt x="1256" y="354"/>
                  </a:lnTo>
                  <a:lnTo>
                    <a:pt x="1258" y="352"/>
                  </a:lnTo>
                  <a:lnTo>
                    <a:pt x="1258" y="349"/>
                  </a:lnTo>
                  <a:lnTo>
                    <a:pt x="1260" y="349"/>
                  </a:lnTo>
                  <a:lnTo>
                    <a:pt x="1263" y="347"/>
                  </a:lnTo>
                  <a:lnTo>
                    <a:pt x="1265" y="345"/>
                  </a:lnTo>
                  <a:lnTo>
                    <a:pt x="1267" y="342"/>
                  </a:lnTo>
                  <a:lnTo>
                    <a:pt x="1272" y="340"/>
                  </a:lnTo>
                  <a:lnTo>
                    <a:pt x="1275" y="340"/>
                  </a:lnTo>
                  <a:lnTo>
                    <a:pt x="1279" y="338"/>
                  </a:lnTo>
                  <a:lnTo>
                    <a:pt x="1282" y="335"/>
                  </a:lnTo>
                  <a:lnTo>
                    <a:pt x="1286" y="333"/>
                  </a:lnTo>
                  <a:lnTo>
                    <a:pt x="1291" y="330"/>
                  </a:lnTo>
                  <a:lnTo>
                    <a:pt x="1296" y="326"/>
                  </a:lnTo>
                  <a:lnTo>
                    <a:pt x="1303" y="323"/>
                  </a:lnTo>
                  <a:lnTo>
                    <a:pt x="1308" y="321"/>
                  </a:lnTo>
                  <a:lnTo>
                    <a:pt x="1315" y="319"/>
                  </a:lnTo>
                  <a:lnTo>
                    <a:pt x="1319" y="314"/>
                  </a:lnTo>
                  <a:lnTo>
                    <a:pt x="1327" y="312"/>
                  </a:lnTo>
                  <a:lnTo>
                    <a:pt x="1334" y="307"/>
                  </a:lnTo>
                  <a:lnTo>
                    <a:pt x="1343" y="302"/>
                  </a:lnTo>
                  <a:lnTo>
                    <a:pt x="1350" y="300"/>
                  </a:lnTo>
                  <a:lnTo>
                    <a:pt x="1360" y="295"/>
                  </a:lnTo>
                  <a:lnTo>
                    <a:pt x="1369" y="288"/>
                  </a:lnTo>
                  <a:lnTo>
                    <a:pt x="1381" y="283"/>
                  </a:lnTo>
                  <a:lnTo>
                    <a:pt x="1390" y="278"/>
                  </a:lnTo>
                  <a:lnTo>
                    <a:pt x="1400" y="271"/>
                  </a:lnTo>
                  <a:lnTo>
                    <a:pt x="1409" y="267"/>
                  </a:lnTo>
                  <a:lnTo>
                    <a:pt x="1419" y="262"/>
                  </a:lnTo>
                  <a:lnTo>
                    <a:pt x="1426" y="257"/>
                  </a:lnTo>
                  <a:lnTo>
                    <a:pt x="1435" y="252"/>
                  </a:lnTo>
                  <a:lnTo>
                    <a:pt x="1442" y="248"/>
                  </a:lnTo>
                  <a:lnTo>
                    <a:pt x="1452" y="243"/>
                  </a:lnTo>
                  <a:lnTo>
                    <a:pt x="1459" y="241"/>
                  </a:lnTo>
                  <a:lnTo>
                    <a:pt x="1466" y="236"/>
                  </a:lnTo>
                  <a:lnTo>
                    <a:pt x="1473" y="234"/>
                  </a:lnTo>
                  <a:lnTo>
                    <a:pt x="1480" y="229"/>
                  </a:lnTo>
                  <a:lnTo>
                    <a:pt x="1485" y="226"/>
                  </a:lnTo>
                  <a:lnTo>
                    <a:pt x="1492" y="224"/>
                  </a:lnTo>
                  <a:lnTo>
                    <a:pt x="1497" y="222"/>
                  </a:lnTo>
                  <a:lnTo>
                    <a:pt x="1504" y="222"/>
                  </a:lnTo>
                  <a:lnTo>
                    <a:pt x="1509" y="219"/>
                  </a:lnTo>
                  <a:lnTo>
                    <a:pt x="1513" y="219"/>
                  </a:lnTo>
                  <a:lnTo>
                    <a:pt x="1518" y="219"/>
                  </a:lnTo>
                  <a:lnTo>
                    <a:pt x="1523" y="219"/>
                  </a:lnTo>
                  <a:lnTo>
                    <a:pt x="743" y="0"/>
                  </a:lnTo>
                  <a:lnTo>
                    <a:pt x="740" y="0"/>
                  </a:lnTo>
                  <a:lnTo>
                    <a:pt x="736" y="0"/>
                  </a:lnTo>
                  <a:lnTo>
                    <a:pt x="731" y="0"/>
                  </a:lnTo>
                  <a:lnTo>
                    <a:pt x="724" y="2"/>
                  </a:lnTo>
                  <a:lnTo>
                    <a:pt x="719" y="4"/>
                  </a:lnTo>
                  <a:lnTo>
                    <a:pt x="714" y="4"/>
                  </a:lnTo>
                  <a:lnTo>
                    <a:pt x="707" y="9"/>
                  </a:lnTo>
                  <a:lnTo>
                    <a:pt x="700" y="11"/>
                  </a:lnTo>
                  <a:lnTo>
                    <a:pt x="695" y="14"/>
                  </a:lnTo>
                  <a:lnTo>
                    <a:pt x="688" y="16"/>
                  </a:lnTo>
                  <a:lnTo>
                    <a:pt x="681" y="21"/>
                  </a:lnTo>
                  <a:lnTo>
                    <a:pt x="672" y="26"/>
                  </a:lnTo>
                  <a:lnTo>
                    <a:pt x="665" y="28"/>
                  </a:lnTo>
                  <a:lnTo>
                    <a:pt x="658" y="33"/>
                  </a:lnTo>
                  <a:lnTo>
                    <a:pt x="648" y="37"/>
                  </a:lnTo>
                  <a:lnTo>
                    <a:pt x="639" y="42"/>
                  </a:lnTo>
                  <a:lnTo>
                    <a:pt x="632" y="49"/>
                  </a:lnTo>
                  <a:lnTo>
                    <a:pt x="622" y="54"/>
                  </a:lnTo>
                  <a:lnTo>
                    <a:pt x="613" y="59"/>
                  </a:lnTo>
                  <a:lnTo>
                    <a:pt x="601" y="63"/>
                  </a:lnTo>
                  <a:lnTo>
                    <a:pt x="591" y="71"/>
                  </a:lnTo>
                  <a:lnTo>
                    <a:pt x="582" y="75"/>
                  </a:lnTo>
                  <a:lnTo>
                    <a:pt x="572" y="80"/>
                  </a:lnTo>
                  <a:lnTo>
                    <a:pt x="563" y="85"/>
                  </a:lnTo>
                  <a:lnTo>
                    <a:pt x="556" y="87"/>
                  </a:lnTo>
                  <a:lnTo>
                    <a:pt x="549" y="92"/>
                  </a:lnTo>
                  <a:lnTo>
                    <a:pt x="542" y="97"/>
                  </a:lnTo>
                  <a:lnTo>
                    <a:pt x="535" y="99"/>
                  </a:lnTo>
                  <a:lnTo>
                    <a:pt x="530" y="101"/>
                  </a:lnTo>
                  <a:lnTo>
                    <a:pt x="523" y="106"/>
                  </a:lnTo>
                  <a:lnTo>
                    <a:pt x="518" y="108"/>
                  </a:lnTo>
                  <a:lnTo>
                    <a:pt x="513" y="111"/>
                  </a:lnTo>
                  <a:lnTo>
                    <a:pt x="509" y="113"/>
                  </a:lnTo>
                  <a:lnTo>
                    <a:pt x="504" y="115"/>
                  </a:lnTo>
                  <a:lnTo>
                    <a:pt x="501" y="118"/>
                  </a:lnTo>
                  <a:lnTo>
                    <a:pt x="497" y="120"/>
                  </a:lnTo>
                  <a:lnTo>
                    <a:pt x="494" y="123"/>
                  </a:lnTo>
                  <a:lnTo>
                    <a:pt x="490" y="123"/>
                  </a:lnTo>
                  <a:lnTo>
                    <a:pt x="487" y="125"/>
                  </a:lnTo>
                  <a:lnTo>
                    <a:pt x="485" y="127"/>
                  </a:lnTo>
                  <a:lnTo>
                    <a:pt x="483" y="130"/>
                  </a:lnTo>
                  <a:lnTo>
                    <a:pt x="480" y="132"/>
                  </a:lnTo>
                  <a:lnTo>
                    <a:pt x="478" y="132"/>
                  </a:lnTo>
                  <a:lnTo>
                    <a:pt x="478" y="134"/>
                  </a:lnTo>
                  <a:lnTo>
                    <a:pt x="475" y="137"/>
                  </a:lnTo>
                  <a:lnTo>
                    <a:pt x="473" y="139"/>
                  </a:lnTo>
                  <a:lnTo>
                    <a:pt x="473" y="139"/>
                  </a:lnTo>
                  <a:lnTo>
                    <a:pt x="471" y="141"/>
                  </a:lnTo>
                  <a:lnTo>
                    <a:pt x="471" y="144"/>
                  </a:lnTo>
                  <a:lnTo>
                    <a:pt x="471" y="146"/>
                  </a:lnTo>
                  <a:lnTo>
                    <a:pt x="468" y="149"/>
                  </a:lnTo>
                  <a:lnTo>
                    <a:pt x="468" y="151"/>
                  </a:lnTo>
                  <a:lnTo>
                    <a:pt x="468" y="153"/>
                  </a:lnTo>
                  <a:lnTo>
                    <a:pt x="468" y="156"/>
                  </a:lnTo>
                  <a:lnTo>
                    <a:pt x="468" y="163"/>
                  </a:lnTo>
                  <a:lnTo>
                    <a:pt x="468" y="170"/>
                  </a:lnTo>
                  <a:lnTo>
                    <a:pt x="468" y="177"/>
                  </a:lnTo>
                  <a:lnTo>
                    <a:pt x="471" y="184"/>
                  </a:lnTo>
                  <a:lnTo>
                    <a:pt x="471" y="191"/>
                  </a:lnTo>
                  <a:lnTo>
                    <a:pt x="473" y="198"/>
                  </a:lnTo>
                  <a:lnTo>
                    <a:pt x="475" y="205"/>
                  </a:lnTo>
                  <a:lnTo>
                    <a:pt x="478" y="212"/>
                  </a:lnTo>
                  <a:lnTo>
                    <a:pt x="483" y="219"/>
                  </a:lnTo>
                  <a:lnTo>
                    <a:pt x="485" y="226"/>
                  </a:lnTo>
                  <a:lnTo>
                    <a:pt x="487" y="236"/>
                  </a:lnTo>
                  <a:lnTo>
                    <a:pt x="490" y="243"/>
                  </a:lnTo>
                  <a:lnTo>
                    <a:pt x="492" y="250"/>
                  </a:lnTo>
                  <a:lnTo>
                    <a:pt x="494" y="260"/>
                  </a:lnTo>
                  <a:lnTo>
                    <a:pt x="494" y="267"/>
                  </a:lnTo>
                  <a:lnTo>
                    <a:pt x="497" y="276"/>
                  </a:lnTo>
                  <a:lnTo>
                    <a:pt x="497" y="286"/>
                  </a:lnTo>
                  <a:lnTo>
                    <a:pt x="497" y="295"/>
                  </a:lnTo>
                  <a:lnTo>
                    <a:pt x="497" y="304"/>
                  </a:lnTo>
                  <a:lnTo>
                    <a:pt x="494" y="314"/>
                  </a:lnTo>
                  <a:lnTo>
                    <a:pt x="492" y="323"/>
                  </a:lnTo>
                  <a:lnTo>
                    <a:pt x="487" y="335"/>
                  </a:lnTo>
                  <a:lnTo>
                    <a:pt x="483" y="347"/>
                  </a:lnTo>
                  <a:lnTo>
                    <a:pt x="478" y="359"/>
                  </a:lnTo>
                  <a:lnTo>
                    <a:pt x="471" y="371"/>
                  </a:lnTo>
                  <a:lnTo>
                    <a:pt x="464" y="382"/>
                  </a:lnTo>
                  <a:lnTo>
                    <a:pt x="454" y="397"/>
                  </a:lnTo>
                  <a:lnTo>
                    <a:pt x="442" y="408"/>
                  </a:lnTo>
                  <a:lnTo>
                    <a:pt x="428" y="423"/>
                  </a:lnTo>
                  <a:lnTo>
                    <a:pt x="414" y="439"/>
                  </a:lnTo>
                  <a:lnTo>
                    <a:pt x="397" y="453"/>
                  </a:lnTo>
                  <a:lnTo>
                    <a:pt x="381" y="470"/>
                  </a:lnTo>
                  <a:lnTo>
                    <a:pt x="374" y="477"/>
                  </a:lnTo>
                  <a:lnTo>
                    <a:pt x="364" y="484"/>
                  </a:lnTo>
                  <a:lnTo>
                    <a:pt x="355" y="491"/>
                  </a:lnTo>
                  <a:lnTo>
                    <a:pt x="345" y="498"/>
                  </a:lnTo>
                  <a:lnTo>
                    <a:pt x="336" y="505"/>
                  </a:lnTo>
                  <a:lnTo>
                    <a:pt x="324" y="512"/>
                  </a:lnTo>
                  <a:lnTo>
                    <a:pt x="312" y="522"/>
                  </a:lnTo>
                  <a:lnTo>
                    <a:pt x="301" y="529"/>
                  </a:lnTo>
                  <a:lnTo>
                    <a:pt x="289" y="538"/>
                  </a:lnTo>
                  <a:lnTo>
                    <a:pt x="275" y="548"/>
                  </a:lnTo>
                  <a:lnTo>
                    <a:pt x="263" y="555"/>
                  </a:lnTo>
                  <a:lnTo>
                    <a:pt x="249" y="564"/>
                  </a:lnTo>
                  <a:lnTo>
                    <a:pt x="234" y="571"/>
                  </a:lnTo>
                  <a:lnTo>
                    <a:pt x="220" y="581"/>
                  </a:lnTo>
                  <a:lnTo>
                    <a:pt x="206" y="588"/>
                  </a:lnTo>
                  <a:lnTo>
                    <a:pt x="192" y="595"/>
                  </a:lnTo>
                  <a:lnTo>
                    <a:pt x="178" y="602"/>
                  </a:lnTo>
                  <a:lnTo>
                    <a:pt x="163" y="609"/>
                  </a:lnTo>
                  <a:lnTo>
                    <a:pt x="149" y="616"/>
                  </a:lnTo>
                  <a:lnTo>
                    <a:pt x="135" y="623"/>
                  </a:lnTo>
                  <a:lnTo>
                    <a:pt x="121" y="628"/>
                  </a:lnTo>
                  <a:lnTo>
                    <a:pt x="109" y="633"/>
                  </a:lnTo>
                  <a:lnTo>
                    <a:pt x="95" y="638"/>
                  </a:lnTo>
                  <a:lnTo>
                    <a:pt x="81" y="642"/>
                  </a:lnTo>
                  <a:lnTo>
                    <a:pt x="69" y="645"/>
                  </a:lnTo>
                  <a:lnTo>
                    <a:pt x="55" y="647"/>
                  </a:lnTo>
                  <a:lnTo>
                    <a:pt x="43" y="647"/>
                  </a:lnTo>
                  <a:lnTo>
                    <a:pt x="31" y="649"/>
                  </a:lnTo>
                  <a:lnTo>
                    <a:pt x="22" y="649"/>
                  </a:lnTo>
                  <a:lnTo>
                    <a:pt x="10" y="647"/>
                  </a:lnTo>
                  <a:lnTo>
                    <a:pt x="0" y="645"/>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573"/>
            <p:cNvSpPr/>
            <p:nvPr/>
          </p:nvSpPr>
          <p:spPr bwMode="auto">
            <a:xfrm>
              <a:off x="-10197307" y="-8120063"/>
              <a:ext cx="1485900" cy="1612900"/>
            </a:xfrm>
            <a:custGeom>
              <a:gdLst>
                <a:gd name="T0" fmla="*/ 65 w 396"/>
                <a:gd name="T1" fmla="*/ 199 h 430"/>
                <a:gd name="T2" fmla="*/ 59 w 396"/>
                <a:gd name="T3" fmla="*/ 213 h 430"/>
                <a:gd name="T4" fmla="*/ 55 w 396"/>
                <a:gd name="T5" fmla="*/ 226 h 430"/>
                <a:gd name="T6" fmla="*/ 54 w 396"/>
                <a:gd name="T7" fmla="*/ 236 h 430"/>
                <a:gd name="T8" fmla="*/ 56 w 396"/>
                <a:gd name="T9" fmla="*/ 245 h 430"/>
                <a:gd name="T10" fmla="*/ 61 w 396"/>
                <a:gd name="T11" fmla="*/ 252 h 430"/>
                <a:gd name="T12" fmla="*/ 70 w 396"/>
                <a:gd name="T13" fmla="*/ 259 h 430"/>
                <a:gd name="T14" fmla="*/ 82 w 396"/>
                <a:gd name="T15" fmla="*/ 266 h 430"/>
                <a:gd name="T16" fmla="*/ 97 w 396"/>
                <a:gd name="T17" fmla="*/ 272 h 430"/>
                <a:gd name="T18" fmla="*/ 115 w 396"/>
                <a:gd name="T19" fmla="*/ 271 h 430"/>
                <a:gd name="T20" fmla="*/ 135 w 396"/>
                <a:gd name="T21" fmla="*/ 265 h 430"/>
                <a:gd name="T22" fmla="*/ 157 w 396"/>
                <a:gd name="T23" fmla="*/ 255 h 430"/>
                <a:gd name="T24" fmla="*/ 180 w 396"/>
                <a:gd name="T25" fmla="*/ 243 h 430"/>
                <a:gd name="T26" fmla="*/ 201 w 396"/>
                <a:gd name="T27" fmla="*/ 229 h 430"/>
                <a:gd name="T28" fmla="*/ 220 w 396"/>
                <a:gd name="T29" fmla="*/ 215 h 430"/>
                <a:gd name="T30" fmla="*/ 236 w 396"/>
                <a:gd name="T31" fmla="*/ 202 h 430"/>
                <a:gd name="T32" fmla="*/ 256 w 396"/>
                <a:gd name="T33" fmla="*/ 184 h 430"/>
                <a:gd name="T34" fmla="*/ 275 w 396"/>
                <a:gd name="T35" fmla="*/ 160 h 430"/>
                <a:gd name="T36" fmla="*/ 285 w 396"/>
                <a:gd name="T37" fmla="*/ 141 h 430"/>
                <a:gd name="T38" fmla="*/ 288 w 396"/>
                <a:gd name="T39" fmla="*/ 124 h 430"/>
                <a:gd name="T40" fmla="*/ 287 w 396"/>
                <a:gd name="T41" fmla="*/ 109 h 430"/>
                <a:gd name="T42" fmla="*/ 284 w 396"/>
                <a:gd name="T43" fmla="*/ 96 h 430"/>
                <a:gd name="T44" fmla="*/ 280 w 396"/>
                <a:gd name="T45" fmla="*/ 84 h 430"/>
                <a:gd name="T46" fmla="*/ 277 w 396"/>
                <a:gd name="T47" fmla="*/ 72 h 430"/>
                <a:gd name="T48" fmla="*/ 278 w 396"/>
                <a:gd name="T49" fmla="*/ 64 h 430"/>
                <a:gd name="T50" fmla="*/ 279 w 396"/>
                <a:gd name="T51" fmla="*/ 60 h 430"/>
                <a:gd name="T52" fmla="*/ 281 w 396"/>
                <a:gd name="T53" fmla="*/ 57 h 430"/>
                <a:gd name="T54" fmla="*/ 284 w 396"/>
                <a:gd name="T55" fmla="*/ 54 h 430"/>
                <a:gd name="T56" fmla="*/ 289 w 396"/>
                <a:gd name="T57" fmla="*/ 51 h 430"/>
                <a:gd name="T58" fmla="*/ 295 w 396"/>
                <a:gd name="T59" fmla="*/ 47 h 430"/>
                <a:gd name="T60" fmla="*/ 304 w 396"/>
                <a:gd name="T61" fmla="*/ 42 h 430"/>
                <a:gd name="T62" fmla="*/ 315 w 396"/>
                <a:gd name="T63" fmla="*/ 36 h 430"/>
                <a:gd name="T64" fmla="*/ 330 w 396"/>
                <a:gd name="T65" fmla="*/ 28 h 430"/>
                <a:gd name="T66" fmla="*/ 345 w 396"/>
                <a:gd name="T67" fmla="*/ 19 h 430"/>
                <a:gd name="T68" fmla="*/ 358 w 396"/>
                <a:gd name="T69" fmla="*/ 11 h 430"/>
                <a:gd name="T70" fmla="*/ 369 w 396"/>
                <a:gd name="T71" fmla="*/ 5 h 430"/>
                <a:gd name="T72" fmla="*/ 378 w 396"/>
                <a:gd name="T73" fmla="*/ 2 h 430"/>
                <a:gd name="T74" fmla="*/ 386 w 396"/>
                <a:gd name="T75" fmla="*/ 1 h 430"/>
                <a:gd name="T76" fmla="*/ 391 w 396"/>
                <a:gd name="T77" fmla="*/ 3 h 430"/>
                <a:gd name="T78" fmla="*/ 394 w 396"/>
                <a:gd name="T79" fmla="*/ 9 h 430"/>
                <a:gd name="T80" fmla="*/ 396 w 396"/>
                <a:gd name="T81" fmla="*/ 18 h 430"/>
                <a:gd name="T82" fmla="*/ 396 w 396"/>
                <a:gd name="T83" fmla="*/ 29 h 430"/>
                <a:gd name="T84" fmla="*/ 394 w 396"/>
                <a:gd name="T85" fmla="*/ 41 h 430"/>
                <a:gd name="T86" fmla="*/ 391 w 396"/>
                <a:gd name="T87" fmla="*/ 52 h 430"/>
                <a:gd name="T88" fmla="*/ 386 w 396"/>
                <a:gd name="T89" fmla="*/ 65 h 430"/>
                <a:gd name="T90" fmla="*/ 380 w 396"/>
                <a:gd name="T91" fmla="*/ 78 h 430"/>
                <a:gd name="T92" fmla="*/ 372 w 396"/>
                <a:gd name="T93" fmla="*/ 92 h 430"/>
                <a:gd name="T94" fmla="*/ 363 w 396"/>
                <a:gd name="T95" fmla="*/ 106 h 430"/>
                <a:gd name="T96" fmla="*/ 324 w 396"/>
                <a:gd name="T97" fmla="*/ 236 h 430"/>
                <a:gd name="T98" fmla="*/ 311 w 396"/>
                <a:gd name="T99" fmla="*/ 277 h 430"/>
                <a:gd name="T100" fmla="*/ 61 w 396"/>
                <a:gd name="T101" fmla="*/ 421 h 430"/>
                <a:gd name="T102" fmla="*/ 49 w 396"/>
                <a:gd name="T103" fmla="*/ 419 h 430"/>
                <a:gd name="T104" fmla="*/ 39 w 396"/>
                <a:gd name="T105" fmla="*/ 418 h 430"/>
                <a:gd name="T106" fmla="*/ 30 w 396"/>
                <a:gd name="T107" fmla="*/ 416 h 4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430">
                  <a:moveTo>
                    <a:pt x="0" y="357"/>
                  </a:moveTo>
                  <a:cubicBezTo>
                    <a:pt x="69" y="190"/>
                    <a:pt x="69" y="190"/>
                    <a:pt x="69" y="190"/>
                  </a:cubicBezTo>
                  <a:cubicBezTo>
                    <a:pt x="67" y="195"/>
                    <a:pt x="67" y="195"/>
                    <a:pt x="67" y="195"/>
                  </a:cubicBezTo>
                  <a:cubicBezTo>
                    <a:pt x="65" y="199"/>
                    <a:pt x="65" y="199"/>
                    <a:pt x="65" y="199"/>
                  </a:cubicBezTo>
                  <a:cubicBezTo>
                    <a:pt x="63" y="203"/>
                    <a:pt x="63" y="203"/>
                    <a:pt x="63" y="203"/>
                  </a:cubicBezTo>
                  <a:cubicBezTo>
                    <a:pt x="62" y="206"/>
                    <a:pt x="62" y="206"/>
                    <a:pt x="62" y="206"/>
                  </a:cubicBezTo>
                  <a:cubicBezTo>
                    <a:pt x="60" y="210"/>
                    <a:pt x="60" y="210"/>
                    <a:pt x="60" y="210"/>
                  </a:cubicBezTo>
                  <a:cubicBezTo>
                    <a:pt x="59" y="213"/>
                    <a:pt x="59" y="213"/>
                    <a:pt x="59" y="213"/>
                  </a:cubicBezTo>
                  <a:cubicBezTo>
                    <a:pt x="58" y="217"/>
                    <a:pt x="58" y="217"/>
                    <a:pt x="58" y="217"/>
                  </a:cubicBezTo>
                  <a:cubicBezTo>
                    <a:pt x="57" y="220"/>
                    <a:pt x="57" y="220"/>
                    <a:pt x="57" y="220"/>
                  </a:cubicBezTo>
                  <a:cubicBezTo>
                    <a:pt x="56" y="223"/>
                    <a:pt x="56" y="223"/>
                    <a:pt x="56" y="223"/>
                  </a:cubicBezTo>
                  <a:cubicBezTo>
                    <a:pt x="55" y="226"/>
                    <a:pt x="55" y="226"/>
                    <a:pt x="55" y="226"/>
                  </a:cubicBezTo>
                  <a:cubicBezTo>
                    <a:pt x="55" y="228"/>
                    <a:pt x="55" y="228"/>
                    <a:pt x="55" y="228"/>
                  </a:cubicBezTo>
                  <a:cubicBezTo>
                    <a:pt x="54" y="231"/>
                    <a:pt x="54" y="231"/>
                    <a:pt x="54" y="231"/>
                  </a:cubicBezTo>
                  <a:cubicBezTo>
                    <a:pt x="54" y="233"/>
                    <a:pt x="54" y="233"/>
                    <a:pt x="54" y="233"/>
                  </a:cubicBezTo>
                  <a:cubicBezTo>
                    <a:pt x="54" y="236"/>
                    <a:pt x="54" y="236"/>
                    <a:pt x="54" y="236"/>
                  </a:cubicBezTo>
                  <a:cubicBezTo>
                    <a:pt x="54" y="238"/>
                    <a:pt x="54" y="238"/>
                    <a:pt x="54" y="238"/>
                  </a:cubicBezTo>
                  <a:cubicBezTo>
                    <a:pt x="55" y="240"/>
                    <a:pt x="55" y="240"/>
                    <a:pt x="55" y="240"/>
                  </a:cubicBezTo>
                  <a:cubicBezTo>
                    <a:pt x="55" y="242"/>
                    <a:pt x="55" y="242"/>
                    <a:pt x="55" y="242"/>
                  </a:cubicBezTo>
                  <a:cubicBezTo>
                    <a:pt x="56" y="245"/>
                    <a:pt x="56" y="245"/>
                    <a:pt x="56" y="245"/>
                  </a:cubicBezTo>
                  <a:cubicBezTo>
                    <a:pt x="57" y="246"/>
                    <a:pt x="57" y="246"/>
                    <a:pt x="57" y="246"/>
                  </a:cubicBezTo>
                  <a:cubicBezTo>
                    <a:pt x="58" y="248"/>
                    <a:pt x="58" y="248"/>
                    <a:pt x="58" y="248"/>
                  </a:cubicBezTo>
                  <a:cubicBezTo>
                    <a:pt x="60" y="250"/>
                    <a:pt x="60" y="250"/>
                    <a:pt x="60" y="250"/>
                  </a:cubicBezTo>
                  <a:cubicBezTo>
                    <a:pt x="61" y="252"/>
                    <a:pt x="61" y="252"/>
                    <a:pt x="61" y="252"/>
                  </a:cubicBezTo>
                  <a:cubicBezTo>
                    <a:pt x="63" y="254"/>
                    <a:pt x="63" y="254"/>
                    <a:pt x="63" y="254"/>
                  </a:cubicBezTo>
                  <a:cubicBezTo>
                    <a:pt x="65" y="256"/>
                    <a:pt x="65" y="256"/>
                    <a:pt x="65" y="256"/>
                  </a:cubicBezTo>
                  <a:cubicBezTo>
                    <a:pt x="67" y="257"/>
                    <a:pt x="67" y="257"/>
                    <a:pt x="67" y="257"/>
                  </a:cubicBezTo>
                  <a:cubicBezTo>
                    <a:pt x="70" y="259"/>
                    <a:pt x="70" y="259"/>
                    <a:pt x="70" y="259"/>
                  </a:cubicBezTo>
                  <a:cubicBezTo>
                    <a:pt x="72" y="261"/>
                    <a:pt x="72" y="261"/>
                    <a:pt x="72" y="261"/>
                  </a:cubicBezTo>
                  <a:cubicBezTo>
                    <a:pt x="75" y="263"/>
                    <a:pt x="75" y="263"/>
                    <a:pt x="75" y="263"/>
                  </a:cubicBezTo>
                  <a:cubicBezTo>
                    <a:pt x="79" y="264"/>
                    <a:pt x="79" y="264"/>
                    <a:pt x="79" y="264"/>
                  </a:cubicBezTo>
                  <a:cubicBezTo>
                    <a:pt x="82" y="266"/>
                    <a:pt x="82" y="266"/>
                    <a:pt x="82" y="266"/>
                  </a:cubicBezTo>
                  <a:cubicBezTo>
                    <a:pt x="86" y="268"/>
                    <a:pt x="86" y="268"/>
                    <a:pt x="86" y="268"/>
                  </a:cubicBezTo>
                  <a:cubicBezTo>
                    <a:pt x="90" y="269"/>
                    <a:pt x="90" y="269"/>
                    <a:pt x="90" y="269"/>
                  </a:cubicBezTo>
                  <a:cubicBezTo>
                    <a:pt x="93" y="271"/>
                    <a:pt x="93" y="271"/>
                    <a:pt x="93" y="271"/>
                  </a:cubicBezTo>
                  <a:cubicBezTo>
                    <a:pt x="97" y="272"/>
                    <a:pt x="97" y="272"/>
                    <a:pt x="97" y="272"/>
                  </a:cubicBezTo>
                  <a:cubicBezTo>
                    <a:pt x="101" y="272"/>
                    <a:pt x="101" y="272"/>
                    <a:pt x="101" y="272"/>
                  </a:cubicBezTo>
                  <a:cubicBezTo>
                    <a:pt x="106" y="272"/>
                    <a:pt x="106" y="272"/>
                    <a:pt x="106" y="272"/>
                  </a:cubicBezTo>
                  <a:cubicBezTo>
                    <a:pt x="110" y="272"/>
                    <a:pt x="110" y="272"/>
                    <a:pt x="110" y="272"/>
                  </a:cubicBezTo>
                  <a:cubicBezTo>
                    <a:pt x="115" y="271"/>
                    <a:pt x="115" y="271"/>
                    <a:pt x="115" y="271"/>
                  </a:cubicBezTo>
                  <a:cubicBezTo>
                    <a:pt x="120" y="270"/>
                    <a:pt x="120" y="270"/>
                    <a:pt x="120" y="270"/>
                  </a:cubicBezTo>
                  <a:cubicBezTo>
                    <a:pt x="125" y="269"/>
                    <a:pt x="125" y="269"/>
                    <a:pt x="125" y="269"/>
                  </a:cubicBezTo>
                  <a:cubicBezTo>
                    <a:pt x="130" y="267"/>
                    <a:pt x="130" y="267"/>
                    <a:pt x="130" y="267"/>
                  </a:cubicBezTo>
                  <a:cubicBezTo>
                    <a:pt x="135" y="265"/>
                    <a:pt x="135" y="265"/>
                    <a:pt x="135" y="265"/>
                  </a:cubicBezTo>
                  <a:cubicBezTo>
                    <a:pt x="141" y="263"/>
                    <a:pt x="141" y="263"/>
                    <a:pt x="141" y="263"/>
                  </a:cubicBezTo>
                  <a:cubicBezTo>
                    <a:pt x="146" y="261"/>
                    <a:pt x="146" y="261"/>
                    <a:pt x="146" y="261"/>
                  </a:cubicBezTo>
                  <a:cubicBezTo>
                    <a:pt x="152" y="258"/>
                    <a:pt x="152" y="258"/>
                    <a:pt x="152" y="258"/>
                  </a:cubicBezTo>
                  <a:cubicBezTo>
                    <a:pt x="157" y="255"/>
                    <a:pt x="157" y="255"/>
                    <a:pt x="157" y="255"/>
                  </a:cubicBezTo>
                  <a:cubicBezTo>
                    <a:pt x="163" y="253"/>
                    <a:pt x="163" y="253"/>
                    <a:pt x="163" y="253"/>
                  </a:cubicBezTo>
                  <a:cubicBezTo>
                    <a:pt x="169" y="249"/>
                    <a:pt x="169" y="249"/>
                    <a:pt x="169" y="249"/>
                  </a:cubicBezTo>
                  <a:cubicBezTo>
                    <a:pt x="174" y="246"/>
                    <a:pt x="174" y="246"/>
                    <a:pt x="174" y="246"/>
                  </a:cubicBezTo>
                  <a:cubicBezTo>
                    <a:pt x="180" y="243"/>
                    <a:pt x="180" y="243"/>
                    <a:pt x="180" y="243"/>
                  </a:cubicBezTo>
                  <a:cubicBezTo>
                    <a:pt x="185" y="240"/>
                    <a:pt x="185" y="240"/>
                    <a:pt x="185" y="240"/>
                  </a:cubicBezTo>
                  <a:cubicBezTo>
                    <a:pt x="191" y="236"/>
                    <a:pt x="191" y="236"/>
                    <a:pt x="191" y="236"/>
                  </a:cubicBezTo>
                  <a:cubicBezTo>
                    <a:pt x="196" y="233"/>
                    <a:pt x="196" y="233"/>
                    <a:pt x="196" y="233"/>
                  </a:cubicBezTo>
                  <a:cubicBezTo>
                    <a:pt x="201" y="229"/>
                    <a:pt x="201" y="229"/>
                    <a:pt x="201" y="229"/>
                  </a:cubicBezTo>
                  <a:cubicBezTo>
                    <a:pt x="206" y="226"/>
                    <a:pt x="206" y="226"/>
                    <a:pt x="206" y="226"/>
                  </a:cubicBezTo>
                  <a:cubicBezTo>
                    <a:pt x="211" y="222"/>
                    <a:pt x="211" y="222"/>
                    <a:pt x="211" y="222"/>
                  </a:cubicBezTo>
                  <a:cubicBezTo>
                    <a:pt x="216" y="219"/>
                    <a:pt x="216" y="219"/>
                    <a:pt x="216" y="219"/>
                  </a:cubicBezTo>
                  <a:cubicBezTo>
                    <a:pt x="220" y="215"/>
                    <a:pt x="220" y="215"/>
                    <a:pt x="220" y="215"/>
                  </a:cubicBezTo>
                  <a:cubicBezTo>
                    <a:pt x="225" y="212"/>
                    <a:pt x="225" y="212"/>
                    <a:pt x="225" y="212"/>
                  </a:cubicBezTo>
                  <a:cubicBezTo>
                    <a:pt x="229" y="209"/>
                    <a:pt x="229" y="209"/>
                    <a:pt x="229" y="209"/>
                  </a:cubicBezTo>
                  <a:cubicBezTo>
                    <a:pt x="233" y="205"/>
                    <a:pt x="233" y="205"/>
                    <a:pt x="233" y="205"/>
                  </a:cubicBezTo>
                  <a:cubicBezTo>
                    <a:pt x="236" y="202"/>
                    <a:pt x="236" y="202"/>
                    <a:pt x="236" y="202"/>
                  </a:cubicBezTo>
                  <a:cubicBezTo>
                    <a:pt x="239" y="200"/>
                    <a:pt x="239" y="200"/>
                    <a:pt x="239" y="200"/>
                  </a:cubicBezTo>
                  <a:cubicBezTo>
                    <a:pt x="242" y="197"/>
                    <a:pt x="242" y="197"/>
                    <a:pt x="242" y="197"/>
                  </a:cubicBezTo>
                  <a:cubicBezTo>
                    <a:pt x="249" y="190"/>
                    <a:pt x="249" y="190"/>
                    <a:pt x="249" y="190"/>
                  </a:cubicBezTo>
                  <a:cubicBezTo>
                    <a:pt x="256" y="184"/>
                    <a:pt x="256" y="184"/>
                    <a:pt x="256" y="184"/>
                  </a:cubicBezTo>
                  <a:cubicBezTo>
                    <a:pt x="262" y="178"/>
                    <a:pt x="262" y="178"/>
                    <a:pt x="262" y="178"/>
                  </a:cubicBezTo>
                  <a:cubicBezTo>
                    <a:pt x="267" y="172"/>
                    <a:pt x="267" y="172"/>
                    <a:pt x="267" y="172"/>
                  </a:cubicBezTo>
                  <a:cubicBezTo>
                    <a:pt x="271" y="166"/>
                    <a:pt x="271" y="166"/>
                    <a:pt x="271" y="166"/>
                  </a:cubicBezTo>
                  <a:cubicBezTo>
                    <a:pt x="275" y="160"/>
                    <a:pt x="275" y="160"/>
                    <a:pt x="275" y="160"/>
                  </a:cubicBezTo>
                  <a:cubicBezTo>
                    <a:pt x="278" y="155"/>
                    <a:pt x="278" y="155"/>
                    <a:pt x="278" y="155"/>
                  </a:cubicBezTo>
                  <a:cubicBezTo>
                    <a:pt x="281" y="150"/>
                    <a:pt x="281" y="150"/>
                    <a:pt x="281" y="150"/>
                  </a:cubicBezTo>
                  <a:cubicBezTo>
                    <a:pt x="283" y="145"/>
                    <a:pt x="283" y="145"/>
                    <a:pt x="283" y="145"/>
                  </a:cubicBezTo>
                  <a:cubicBezTo>
                    <a:pt x="285" y="141"/>
                    <a:pt x="285" y="141"/>
                    <a:pt x="285" y="141"/>
                  </a:cubicBezTo>
                  <a:cubicBezTo>
                    <a:pt x="286" y="136"/>
                    <a:pt x="286" y="136"/>
                    <a:pt x="286" y="136"/>
                  </a:cubicBezTo>
                  <a:cubicBezTo>
                    <a:pt x="287" y="132"/>
                    <a:pt x="287" y="132"/>
                    <a:pt x="287" y="132"/>
                  </a:cubicBezTo>
                  <a:cubicBezTo>
                    <a:pt x="288" y="128"/>
                    <a:pt x="288" y="128"/>
                    <a:pt x="288" y="128"/>
                  </a:cubicBezTo>
                  <a:cubicBezTo>
                    <a:pt x="288" y="124"/>
                    <a:pt x="288" y="124"/>
                    <a:pt x="288" y="124"/>
                  </a:cubicBezTo>
                  <a:cubicBezTo>
                    <a:pt x="288" y="120"/>
                    <a:pt x="288" y="120"/>
                    <a:pt x="288" y="120"/>
                  </a:cubicBezTo>
                  <a:cubicBezTo>
                    <a:pt x="288" y="116"/>
                    <a:pt x="288" y="116"/>
                    <a:pt x="288" y="116"/>
                  </a:cubicBezTo>
                  <a:cubicBezTo>
                    <a:pt x="288" y="112"/>
                    <a:pt x="288" y="112"/>
                    <a:pt x="288" y="112"/>
                  </a:cubicBezTo>
                  <a:cubicBezTo>
                    <a:pt x="287" y="109"/>
                    <a:pt x="287" y="109"/>
                    <a:pt x="287" y="109"/>
                  </a:cubicBezTo>
                  <a:cubicBezTo>
                    <a:pt x="286" y="106"/>
                    <a:pt x="286" y="106"/>
                    <a:pt x="286" y="106"/>
                  </a:cubicBezTo>
                  <a:cubicBezTo>
                    <a:pt x="286" y="102"/>
                    <a:pt x="286" y="102"/>
                    <a:pt x="286" y="102"/>
                  </a:cubicBezTo>
                  <a:cubicBezTo>
                    <a:pt x="285" y="99"/>
                    <a:pt x="285" y="99"/>
                    <a:pt x="285" y="99"/>
                  </a:cubicBezTo>
                  <a:cubicBezTo>
                    <a:pt x="284" y="96"/>
                    <a:pt x="284" y="96"/>
                    <a:pt x="284" y="96"/>
                  </a:cubicBezTo>
                  <a:cubicBezTo>
                    <a:pt x="283" y="93"/>
                    <a:pt x="283" y="93"/>
                    <a:pt x="283" y="93"/>
                  </a:cubicBezTo>
                  <a:cubicBezTo>
                    <a:pt x="281" y="90"/>
                    <a:pt x="281" y="90"/>
                    <a:pt x="281" y="90"/>
                  </a:cubicBezTo>
                  <a:cubicBezTo>
                    <a:pt x="280" y="87"/>
                    <a:pt x="280" y="87"/>
                    <a:pt x="280" y="87"/>
                  </a:cubicBezTo>
                  <a:cubicBezTo>
                    <a:pt x="280" y="84"/>
                    <a:pt x="280" y="84"/>
                    <a:pt x="280" y="84"/>
                  </a:cubicBezTo>
                  <a:cubicBezTo>
                    <a:pt x="279" y="81"/>
                    <a:pt x="279" y="81"/>
                    <a:pt x="279" y="81"/>
                  </a:cubicBezTo>
                  <a:cubicBezTo>
                    <a:pt x="278" y="78"/>
                    <a:pt x="278" y="78"/>
                    <a:pt x="278" y="78"/>
                  </a:cubicBezTo>
                  <a:cubicBezTo>
                    <a:pt x="278" y="75"/>
                    <a:pt x="278" y="75"/>
                    <a:pt x="278" y="75"/>
                  </a:cubicBezTo>
                  <a:cubicBezTo>
                    <a:pt x="277" y="72"/>
                    <a:pt x="277" y="72"/>
                    <a:pt x="277" y="72"/>
                  </a:cubicBezTo>
                  <a:cubicBezTo>
                    <a:pt x="277" y="69"/>
                    <a:pt x="277" y="69"/>
                    <a:pt x="277" y="69"/>
                  </a:cubicBezTo>
                  <a:cubicBezTo>
                    <a:pt x="277" y="66"/>
                    <a:pt x="277" y="66"/>
                    <a:pt x="277" y="66"/>
                  </a:cubicBezTo>
                  <a:cubicBezTo>
                    <a:pt x="278" y="65"/>
                    <a:pt x="278" y="65"/>
                    <a:pt x="278" y="65"/>
                  </a:cubicBezTo>
                  <a:cubicBezTo>
                    <a:pt x="278" y="64"/>
                    <a:pt x="278" y="64"/>
                    <a:pt x="278" y="64"/>
                  </a:cubicBezTo>
                  <a:cubicBezTo>
                    <a:pt x="278" y="63"/>
                    <a:pt x="278" y="63"/>
                    <a:pt x="278" y="63"/>
                  </a:cubicBezTo>
                  <a:cubicBezTo>
                    <a:pt x="278" y="62"/>
                    <a:pt x="278" y="62"/>
                    <a:pt x="278" y="62"/>
                  </a:cubicBezTo>
                  <a:cubicBezTo>
                    <a:pt x="279" y="61"/>
                    <a:pt x="279" y="61"/>
                    <a:pt x="279" y="61"/>
                  </a:cubicBezTo>
                  <a:cubicBezTo>
                    <a:pt x="279" y="60"/>
                    <a:pt x="279" y="60"/>
                    <a:pt x="279" y="60"/>
                  </a:cubicBezTo>
                  <a:cubicBezTo>
                    <a:pt x="279" y="60"/>
                    <a:pt x="279" y="60"/>
                    <a:pt x="279" y="60"/>
                  </a:cubicBezTo>
                  <a:cubicBezTo>
                    <a:pt x="280" y="59"/>
                    <a:pt x="280" y="59"/>
                    <a:pt x="280" y="59"/>
                  </a:cubicBezTo>
                  <a:cubicBezTo>
                    <a:pt x="280" y="58"/>
                    <a:pt x="280" y="58"/>
                    <a:pt x="280" y="58"/>
                  </a:cubicBezTo>
                  <a:cubicBezTo>
                    <a:pt x="281" y="57"/>
                    <a:pt x="281" y="57"/>
                    <a:pt x="281" y="57"/>
                  </a:cubicBezTo>
                  <a:cubicBezTo>
                    <a:pt x="282" y="57"/>
                    <a:pt x="282" y="57"/>
                    <a:pt x="282" y="57"/>
                  </a:cubicBezTo>
                  <a:cubicBezTo>
                    <a:pt x="282" y="56"/>
                    <a:pt x="282" y="56"/>
                    <a:pt x="282" y="56"/>
                  </a:cubicBezTo>
                  <a:cubicBezTo>
                    <a:pt x="283" y="55"/>
                    <a:pt x="283" y="55"/>
                    <a:pt x="283" y="55"/>
                  </a:cubicBezTo>
                  <a:cubicBezTo>
                    <a:pt x="284" y="54"/>
                    <a:pt x="284" y="54"/>
                    <a:pt x="284" y="54"/>
                  </a:cubicBezTo>
                  <a:cubicBezTo>
                    <a:pt x="285" y="54"/>
                    <a:pt x="285" y="54"/>
                    <a:pt x="285" y="54"/>
                  </a:cubicBezTo>
                  <a:cubicBezTo>
                    <a:pt x="286" y="53"/>
                    <a:pt x="286" y="53"/>
                    <a:pt x="286" y="53"/>
                  </a:cubicBezTo>
                  <a:cubicBezTo>
                    <a:pt x="287" y="52"/>
                    <a:pt x="287" y="52"/>
                    <a:pt x="287" y="52"/>
                  </a:cubicBezTo>
                  <a:cubicBezTo>
                    <a:pt x="289" y="51"/>
                    <a:pt x="289" y="51"/>
                    <a:pt x="289" y="51"/>
                  </a:cubicBezTo>
                  <a:cubicBezTo>
                    <a:pt x="290" y="50"/>
                    <a:pt x="290" y="50"/>
                    <a:pt x="290" y="50"/>
                  </a:cubicBezTo>
                  <a:cubicBezTo>
                    <a:pt x="292" y="49"/>
                    <a:pt x="292" y="49"/>
                    <a:pt x="292" y="49"/>
                  </a:cubicBezTo>
                  <a:cubicBezTo>
                    <a:pt x="293" y="48"/>
                    <a:pt x="293" y="48"/>
                    <a:pt x="293" y="48"/>
                  </a:cubicBezTo>
                  <a:cubicBezTo>
                    <a:pt x="295" y="47"/>
                    <a:pt x="295" y="47"/>
                    <a:pt x="295" y="47"/>
                  </a:cubicBezTo>
                  <a:cubicBezTo>
                    <a:pt x="297" y="46"/>
                    <a:pt x="297" y="46"/>
                    <a:pt x="297" y="46"/>
                  </a:cubicBezTo>
                  <a:cubicBezTo>
                    <a:pt x="299" y="45"/>
                    <a:pt x="299" y="45"/>
                    <a:pt x="299" y="45"/>
                  </a:cubicBezTo>
                  <a:cubicBezTo>
                    <a:pt x="302" y="44"/>
                    <a:pt x="302" y="44"/>
                    <a:pt x="302" y="44"/>
                  </a:cubicBezTo>
                  <a:cubicBezTo>
                    <a:pt x="304" y="42"/>
                    <a:pt x="304" y="42"/>
                    <a:pt x="304" y="42"/>
                  </a:cubicBezTo>
                  <a:cubicBezTo>
                    <a:pt x="307" y="41"/>
                    <a:pt x="307" y="41"/>
                    <a:pt x="307" y="41"/>
                  </a:cubicBezTo>
                  <a:cubicBezTo>
                    <a:pt x="309" y="39"/>
                    <a:pt x="309" y="39"/>
                    <a:pt x="309" y="39"/>
                  </a:cubicBezTo>
                  <a:cubicBezTo>
                    <a:pt x="312" y="38"/>
                    <a:pt x="312" y="38"/>
                    <a:pt x="312" y="38"/>
                  </a:cubicBezTo>
                  <a:cubicBezTo>
                    <a:pt x="315" y="36"/>
                    <a:pt x="315" y="36"/>
                    <a:pt x="315" y="36"/>
                  </a:cubicBezTo>
                  <a:cubicBezTo>
                    <a:pt x="318" y="34"/>
                    <a:pt x="318" y="34"/>
                    <a:pt x="318" y="34"/>
                  </a:cubicBezTo>
                  <a:cubicBezTo>
                    <a:pt x="322" y="32"/>
                    <a:pt x="322" y="32"/>
                    <a:pt x="322" y="32"/>
                  </a:cubicBezTo>
                  <a:cubicBezTo>
                    <a:pt x="326" y="30"/>
                    <a:pt x="326" y="30"/>
                    <a:pt x="326" y="30"/>
                  </a:cubicBezTo>
                  <a:cubicBezTo>
                    <a:pt x="330" y="28"/>
                    <a:pt x="330" y="28"/>
                    <a:pt x="330" y="28"/>
                  </a:cubicBezTo>
                  <a:cubicBezTo>
                    <a:pt x="334" y="25"/>
                    <a:pt x="334" y="25"/>
                    <a:pt x="334" y="25"/>
                  </a:cubicBezTo>
                  <a:cubicBezTo>
                    <a:pt x="338" y="23"/>
                    <a:pt x="338" y="23"/>
                    <a:pt x="338" y="23"/>
                  </a:cubicBezTo>
                  <a:cubicBezTo>
                    <a:pt x="341" y="21"/>
                    <a:pt x="341" y="21"/>
                    <a:pt x="341" y="21"/>
                  </a:cubicBezTo>
                  <a:cubicBezTo>
                    <a:pt x="345" y="19"/>
                    <a:pt x="345" y="19"/>
                    <a:pt x="345" y="19"/>
                  </a:cubicBezTo>
                  <a:cubicBezTo>
                    <a:pt x="348" y="17"/>
                    <a:pt x="348" y="17"/>
                    <a:pt x="348" y="17"/>
                  </a:cubicBezTo>
                  <a:cubicBezTo>
                    <a:pt x="352" y="15"/>
                    <a:pt x="352" y="15"/>
                    <a:pt x="352" y="15"/>
                  </a:cubicBezTo>
                  <a:cubicBezTo>
                    <a:pt x="355" y="13"/>
                    <a:pt x="355" y="13"/>
                    <a:pt x="355" y="13"/>
                  </a:cubicBezTo>
                  <a:cubicBezTo>
                    <a:pt x="358" y="11"/>
                    <a:pt x="358" y="11"/>
                    <a:pt x="358" y="11"/>
                  </a:cubicBezTo>
                  <a:cubicBezTo>
                    <a:pt x="361" y="10"/>
                    <a:pt x="361" y="10"/>
                    <a:pt x="361" y="10"/>
                  </a:cubicBezTo>
                  <a:cubicBezTo>
                    <a:pt x="364" y="8"/>
                    <a:pt x="364" y="8"/>
                    <a:pt x="364" y="8"/>
                  </a:cubicBezTo>
                  <a:cubicBezTo>
                    <a:pt x="366" y="7"/>
                    <a:pt x="366" y="7"/>
                    <a:pt x="366" y="7"/>
                  </a:cubicBezTo>
                  <a:cubicBezTo>
                    <a:pt x="369" y="5"/>
                    <a:pt x="369" y="5"/>
                    <a:pt x="369" y="5"/>
                  </a:cubicBezTo>
                  <a:cubicBezTo>
                    <a:pt x="372" y="4"/>
                    <a:pt x="372" y="4"/>
                    <a:pt x="372" y="4"/>
                  </a:cubicBezTo>
                  <a:cubicBezTo>
                    <a:pt x="374" y="3"/>
                    <a:pt x="374" y="3"/>
                    <a:pt x="374" y="3"/>
                  </a:cubicBezTo>
                  <a:cubicBezTo>
                    <a:pt x="376" y="2"/>
                    <a:pt x="376" y="2"/>
                    <a:pt x="376" y="2"/>
                  </a:cubicBezTo>
                  <a:cubicBezTo>
                    <a:pt x="378" y="2"/>
                    <a:pt x="378" y="2"/>
                    <a:pt x="378" y="2"/>
                  </a:cubicBezTo>
                  <a:cubicBezTo>
                    <a:pt x="380" y="1"/>
                    <a:pt x="380" y="1"/>
                    <a:pt x="380" y="1"/>
                  </a:cubicBezTo>
                  <a:cubicBezTo>
                    <a:pt x="382" y="1"/>
                    <a:pt x="382" y="1"/>
                    <a:pt x="382" y="1"/>
                  </a:cubicBezTo>
                  <a:cubicBezTo>
                    <a:pt x="384" y="0"/>
                    <a:pt x="384" y="0"/>
                    <a:pt x="384" y="0"/>
                  </a:cubicBezTo>
                  <a:cubicBezTo>
                    <a:pt x="386" y="1"/>
                    <a:pt x="386" y="1"/>
                    <a:pt x="386" y="1"/>
                  </a:cubicBezTo>
                  <a:cubicBezTo>
                    <a:pt x="387" y="1"/>
                    <a:pt x="387" y="1"/>
                    <a:pt x="387" y="1"/>
                  </a:cubicBezTo>
                  <a:cubicBezTo>
                    <a:pt x="389" y="1"/>
                    <a:pt x="389" y="1"/>
                    <a:pt x="389" y="1"/>
                  </a:cubicBezTo>
                  <a:cubicBezTo>
                    <a:pt x="390" y="2"/>
                    <a:pt x="390" y="2"/>
                    <a:pt x="390" y="2"/>
                  </a:cubicBezTo>
                  <a:cubicBezTo>
                    <a:pt x="391" y="3"/>
                    <a:pt x="391" y="3"/>
                    <a:pt x="391" y="3"/>
                  </a:cubicBezTo>
                  <a:cubicBezTo>
                    <a:pt x="392" y="4"/>
                    <a:pt x="392" y="4"/>
                    <a:pt x="392" y="4"/>
                  </a:cubicBezTo>
                  <a:cubicBezTo>
                    <a:pt x="393" y="5"/>
                    <a:pt x="393" y="5"/>
                    <a:pt x="393" y="5"/>
                  </a:cubicBezTo>
                  <a:cubicBezTo>
                    <a:pt x="394" y="7"/>
                    <a:pt x="394" y="7"/>
                    <a:pt x="394" y="7"/>
                  </a:cubicBezTo>
                  <a:cubicBezTo>
                    <a:pt x="394" y="9"/>
                    <a:pt x="394" y="9"/>
                    <a:pt x="394" y="9"/>
                  </a:cubicBezTo>
                  <a:cubicBezTo>
                    <a:pt x="395" y="11"/>
                    <a:pt x="395" y="11"/>
                    <a:pt x="395" y="11"/>
                  </a:cubicBezTo>
                  <a:cubicBezTo>
                    <a:pt x="395" y="13"/>
                    <a:pt x="395" y="13"/>
                    <a:pt x="395" y="13"/>
                  </a:cubicBezTo>
                  <a:cubicBezTo>
                    <a:pt x="396" y="16"/>
                    <a:pt x="396" y="16"/>
                    <a:pt x="396" y="16"/>
                  </a:cubicBezTo>
                  <a:cubicBezTo>
                    <a:pt x="396" y="18"/>
                    <a:pt x="396" y="18"/>
                    <a:pt x="396" y="18"/>
                  </a:cubicBezTo>
                  <a:cubicBezTo>
                    <a:pt x="396" y="21"/>
                    <a:pt x="396" y="21"/>
                    <a:pt x="396" y="21"/>
                  </a:cubicBezTo>
                  <a:cubicBezTo>
                    <a:pt x="396" y="24"/>
                    <a:pt x="396" y="24"/>
                    <a:pt x="396" y="24"/>
                  </a:cubicBezTo>
                  <a:cubicBezTo>
                    <a:pt x="396" y="27"/>
                    <a:pt x="396" y="27"/>
                    <a:pt x="396" y="27"/>
                  </a:cubicBezTo>
                  <a:cubicBezTo>
                    <a:pt x="396" y="29"/>
                    <a:pt x="396" y="29"/>
                    <a:pt x="396" y="29"/>
                  </a:cubicBezTo>
                  <a:cubicBezTo>
                    <a:pt x="395" y="32"/>
                    <a:pt x="395" y="32"/>
                    <a:pt x="395" y="32"/>
                  </a:cubicBezTo>
                  <a:cubicBezTo>
                    <a:pt x="395" y="35"/>
                    <a:pt x="395" y="35"/>
                    <a:pt x="395" y="35"/>
                  </a:cubicBezTo>
                  <a:cubicBezTo>
                    <a:pt x="394" y="38"/>
                    <a:pt x="394" y="38"/>
                    <a:pt x="394" y="38"/>
                  </a:cubicBezTo>
                  <a:cubicBezTo>
                    <a:pt x="394" y="41"/>
                    <a:pt x="394" y="41"/>
                    <a:pt x="394" y="41"/>
                  </a:cubicBezTo>
                  <a:cubicBezTo>
                    <a:pt x="393" y="44"/>
                    <a:pt x="393" y="44"/>
                    <a:pt x="393" y="44"/>
                  </a:cubicBezTo>
                  <a:cubicBezTo>
                    <a:pt x="392" y="47"/>
                    <a:pt x="392" y="47"/>
                    <a:pt x="392" y="47"/>
                  </a:cubicBezTo>
                  <a:cubicBezTo>
                    <a:pt x="391" y="50"/>
                    <a:pt x="391" y="50"/>
                    <a:pt x="391" y="50"/>
                  </a:cubicBezTo>
                  <a:cubicBezTo>
                    <a:pt x="391" y="52"/>
                    <a:pt x="391" y="52"/>
                    <a:pt x="391" y="52"/>
                  </a:cubicBezTo>
                  <a:cubicBezTo>
                    <a:pt x="389" y="55"/>
                    <a:pt x="389" y="55"/>
                    <a:pt x="389" y="55"/>
                  </a:cubicBezTo>
                  <a:cubicBezTo>
                    <a:pt x="388" y="59"/>
                    <a:pt x="388" y="59"/>
                    <a:pt x="388" y="59"/>
                  </a:cubicBezTo>
                  <a:cubicBezTo>
                    <a:pt x="387" y="62"/>
                    <a:pt x="387" y="62"/>
                    <a:pt x="387" y="62"/>
                  </a:cubicBezTo>
                  <a:cubicBezTo>
                    <a:pt x="386" y="65"/>
                    <a:pt x="386" y="65"/>
                    <a:pt x="386" y="65"/>
                  </a:cubicBezTo>
                  <a:cubicBezTo>
                    <a:pt x="384" y="68"/>
                    <a:pt x="384" y="68"/>
                    <a:pt x="384" y="68"/>
                  </a:cubicBezTo>
                  <a:cubicBezTo>
                    <a:pt x="383" y="71"/>
                    <a:pt x="383" y="71"/>
                    <a:pt x="383" y="71"/>
                  </a:cubicBezTo>
                  <a:cubicBezTo>
                    <a:pt x="381" y="74"/>
                    <a:pt x="381" y="74"/>
                    <a:pt x="381" y="74"/>
                  </a:cubicBezTo>
                  <a:cubicBezTo>
                    <a:pt x="380" y="78"/>
                    <a:pt x="380" y="78"/>
                    <a:pt x="380" y="78"/>
                  </a:cubicBezTo>
                  <a:cubicBezTo>
                    <a:pt x="378" y="81"/>
                    <a:pt x="378" y="81"/>
                    <a:pt x="378" y="81"/>
                  </a:cubicBezTo>
                  <a:cubicBezTo>
                    <a:pt x="376" y="85"/>
                    <a:pt x="376" y="85"/>
                    <a:pt x="376" y="85"/>
                  </a:cubicBezTo>
                  <a:cubicBezTo>
                    <a:pt x="374" y="88"/>
                    <a:pt x="374" y="88"/>
                    <a:pt x="374" y="88"/>
                  </a:cubicBezTo>
                  <a:cubicBezTo>
                    <a:pt x="372" y="92"/>
                    <a:pt x="372" y="92"/>
                    <a:pt x="372" y="92"/>
                  </a:cubicBezTo>
                  <a:cubicBezTo>
                    <a:pt x="370" y="95"/>
                    <a:pt x="370" y="95"/>
                    <a:pt x="370" y="95"/>
                  </a:cubicBezTo>
                  <a:cubicBezTo>
                    <a:pt x="368" y="99"/>
                    <a:pt x="368" y="99"/>
                    <a:pt x="368" y="99"/>
                  </a:cubicBezTo>
                  <a:cubicBezTo>
                    <a:pt x="366" y="103"/>
                    <a:pt x="366" y="103"/>
                    <a:pt x="366" y="103"/>
                  </a:cubicBezTo>
                  <a:cubicBezTo>
                    <a:pt x="363" y="106"/>
                    <a:pt x="363" y="106"/>
                    <a:pt x="363" y="106"/>
                  </a:cubicBezTo>
                  <a:cubicBezTo>
                    <a:pt x="361" y="110"/>
                    <a:pt x="361" y="110"/>
                    <a:pt x="361" y="110"/>
                  </a:cubicBezTo>
                  <a:cubicBezTo>
                    <a:pt x="358" y="114"/>
                    <a:pt x="358" y="114"/>
                    <a:pt x="358" y="114"/>
                  </a:cubicBezTo>
                  <a:cubicBezTo>
                    <a:pt x="357" y="116"/>
                    <a:pt x="357" y="116"/>
                    <a:pt x="357" y="116"/>
                  </a:cubicBezTo>
                  <a:cubicBezTo>
                    <a:pt x="330" y="159"/>
                    <a:pt x="334" y="175"/>
                    <a:pt x="324" y="236"/>
                  </a:cubicBezTo>
                  <a:cubicBezTo>
                    <a:pt x="321" y="247"/>
                    <a:pt x="321" y="247"/>
                    <a:pt x="321" y="247"/>
                  </a:cubicBezTo>
                  <a:cubicBezTo>
                    <a:pt x="318" y="257"/>
                    <a:pt x="318" y="257"/>
                    <a:pt x="318" y="257"/>
                  </a:cubicBezTo>
                  <a:cubicBezTo>
                    <a:pt x="315" y="267"/>
                    <a:pt x="315" y="267"/>
                    <a:pt x="315" y="267"/>
                  </a:cubicBezTo>
                  <a:cubicBezTo>
                    <a:pt x="311" y="277"/>
                    <a:pt x="311" y="277"/>
                    <a:pt x="311" y="277"/>
                  </a:cubicBezTo>
                  <a:cubicBezTo>
                    <a:pt x="307" y="287"/>
                    <a:pt x="307" y="287"/>
                    <a:pt x="307" y="287"/>
                  </a:cubicBezTo>
                  <a:cubicBezTo>
                    <a:pt x="302" y="296"/>
                    <a:pt x="302" y="296"/>
                    <a:pt x="302" y="296"/>
                  </a:cubicBezTo>
                  <a:cubicBezTo>
                    <a:pt x="297" y="305"/>
                    <a:pt x="297" y="305"/>
                    <a:pt x="297" y="305"/>
                  </a:cubicBezTo>
                  <a:cubicBezTo>
                    <a:pt x="245" y="389"/>
                    <a:pt x="152" y="430"/>
                    <a:pt x="61" y="421"/>
                  </a:cubicBezTo>
                  <a:cubicBezTo>
                    <a:pt x="58" y="420"/>
                    <a:pt x="58" y="420"/>
                    <a:pt x="58" y="420"/>
                  </a:cubicBezTo>
                  <a:cubicBezTo>
                    <a:pt x="55" y="420"/>
                    <a:pt x="55" y="420"/>
                    <a:pt x="55" y="420"/>
                  </a:cubicBezTo>
                  <a:cubicBezTo>
                    <a:pt x="52" y="420"/>
                    <a:pt x="52" y="420"/>
                    <a:pt x="52" y="420"/>
                  </a:cubicBezTo>
                  <a:cubicBezTo>
                    <a:pt x="49" y="419"/>
                    <a:pt x="49" y="419"/>
                    <a:pt x="49" y="419"/>
                  </a:cubicBezTo>
                  <a:cubicBezTo>
                    <a:pt x="47" y="419"/>
                    <a:pt x="47" y="419"/>
                    <a:pt x="47" y="419"/>
                  </a:cubicBezTo>
                  <a:cubicBezTo>
                    <a:pt x="44" y="418"/>
                    <a:pt x="44" y="418"/>
                    <a:pt x="44" y="418"/>
                  </a:cubicBezTo>
                  <a:cubicBezTo>
                    <a:pt x="42" y="418"/>
                    <a:pt x="42" y="418"/>
                    <a:pt x="42" y="418"/>
                  </a:cubicBezTo>
                  <a:cubicBezTo>
                    <a:pt x="39" y="418"/>
                    <a:pt x="39" y="418"/>
                    <a:pt x="39" y="418"/>
                  </a:cubicBezTo>
                  <a:cubicBezTo>
                    <a:pt x="37" y="417"/>
                    <a:pt x="37" y="417"/>
                    <a:pt x="37" y="417"/>
                  </a:cubicBezTo>
                  <a:cubicBezTo>
                    <a:pt x="35" y="417"/>
                    <a:pt x="35" y="417"/>
                    <a:pt x="35" y="417"/>
                  </a:cubicBezTo>
                  <a:cubicBezTo>
                    <a:pt x="32" y="417"/>
                    <a:pt x="32" y="417"/>
                    <a:pt x="32" y="417"/>
                  </a:cubicBezTo>
                  <a:cubicBezTo>
                    <a:pt x="30" y="416"/>
                    <a:pt x="30" y="416"/>
                    <a:pt x="30" y="416"/>
                  </a:cubicBezTo>
                  <a:cubicBezTo>
                    <a:pt x="28" y="416"/>
                    <a:pt x="28" y="416"/>
                    <a:pt x="28" y="416"/>
                  </a:cubicBezTo>
                  <a:lnTo>
                    <a:pt x="0" y="357"/>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574"/>
            <p:cNvSpPr/>
            <p:nvPr/>
          </p:nvSpPr>
          <p:spPr bwMode="auto">
            <a:xfrm>
              <a:off x="-9019382" y="-7137400"/>
              <a:ext cx="973138" cy="306388"/>
            </a:xfrm>
            <a:custGeom>
              <a:gdLst>
                <a:gd name="T0" fmla="*/ 161 w 613"/>
                <a:gd name="T1" fmla="*/ 120 h 193"/>
                <a:gd name="T2" fmla="*/ 0 w 613"/>
                <a:gd name="T3" fmla="*/ 33 h 193"/>
                <a:gd name="T4" fmla="*/ 149 w 613"/>
                <a:gd name="T5" fmla="*/ 0 h 193"/>
                <a:gd name="T6" fmla="*/ 613 w 613"/>
                <a:gd name="T7" fmla="*/ 120 h 193"/>
                <a:gd name="T8" fmla="*/ 466 w 613"/>
                <a:gd name="T9" fmla="*/ 193 h 193"/>
                <a:gd name="T10" fmla="*/ 161 w 613"/>
                <a:gd name="T11" fmla="*/ 120 h 193"/>
              </a:gdLst>
              <a:cxnLst>
                <a:cxn ang="0">
                  <a:pos x="T0" y="T1"/>
                </a:cxn>
                <a:cxn ang="0">
                  <a:pos x="T2" y="T3"/>
                </a:cxn>
                <a:cxn ang="0">
                  <a:pos x="T4" y="T5"/>
                </a:cxn>
                <a:cxn ang="0">
                  <a:pos x="T6" y="T7"/>
                </a:cxn>
                <a:cxn ang="0">
                  <a:pos x="T8" y="T9"/>
                </a:cxn>
                <a:cxn ang="0">
                  <a:pos x="T10" y="T11"/>
                </a:cxn>
              </a:cxnLst>
              <a:rect l="0" t="0" r="r" b="b"/>
              <a:pathLst>
                <a:path w="613" h="193">
                  <a:moveTo>
                    <a:pt x="161" y="120"/>
                  </a:moveTo>
                  <a:lnTo>
                    <a:pt x="0" y="33"/>
                  </a:lnTo>
                  <a:lnTo>
                    <a:pt x="149" y="0"/>
                  </a:lnTo>
                  <a:lnTo>
                    <a:pt x="613" y="120"/>
                  </a:lnTo>
                  <a:lnTo>
                    <a:pt x="466" y="193"/>
                  </a:lnTo>
                  <a:lnTo>
                    <a:pt x="161" y="120"/>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575"/>
            <p:cNvSpPr/>
            <p:nvPr/>
          </p:nvSpPr>
          <p:spPr bwMode="auto">
            <a:xfrm>
              <a:off x="-8838407" y="-7494588"/>
              <a:ext cx="460375" cy="622300"/>
            </a:xfrm>
            <a:custGeom>
              <a:gdLst>
                <a:gd name="T0" fmla="*/ 123 w 123"/>
                <a:gd name="T1" fmla="*/ 47 h 166"/>
                <a:gd name="T2" fmla="*/ 57 w 123"/>
                <a:gd name="T3" fmla="*/ 166 h 166"/>
                <a:gd name="T4" fmla="*/ 32 w 123"/>
                <a:gd name="T5" fmla="*/ 57 h 166"/>
                <a:gd name="T6" fmla="*/ 114 w 123"/>
                <a:gd name="T7" fmla="*/ 42 h 166"/>
                <a:gd name="T8" fmla="*/ 123 w 123"/>
                <a:gd name="T9" fmla="*/ 47 h 166"/>
              </a:gdLst>
              <a:cxnLst>
                <a:cxn ang="0">
                  <a:pos x="T0" y="T1"/>
                </a:cxn>
                <a:cxn ang="0">
                  <a:pos x="T2" y="T3"/>
                </a:cxn>
                <a:cxn ang="0">
                  <a:pos x="T4" y="T5"/>
                </a:cxn>
                <a:cxn ang="0">
                  <a:pos x="T6" y="T7"/>
                </a:cxn>
                <a:cxn ang="0">
                  <a:pos x="T8" y="T9"/>
                </a:cxn>
              </a:cxnLst>
              <a:rect l="0" t="0" r="r" b="b"/>
              <a:pathLst>
                <a:path w="123" h="166">
                  <a:moveTo>
                    <a:pt x="123" y="47"/>
                  </a:moveTo>
                  <a:cubicBezTo>
                    <a:pt x="115" y="61"/>
                    <a:pt x="68" y="166"/>
                    <a:pt x="57" y="166"/>
                  </a:cubicBezTo>
                  <a:cubicBezTo>
                    <a:pt x="0" y="162"/>
                    <a:pt x="27" y="106"/>
                    <a:pt x="32" y="57"/>
                  </a:cubicBezTo>
                  <a:cubicBezTo>
                    <a:pt x="37" y="0"/>
                    <a:pt x="60" y="27"/>
                    <a:pt x="114" y="42"/>
                  </a:cubicBezTo>
                  <a:cubicBezTo>
                    <a:pt x="115" y="43"/>
                    <a:pt x="121" y="46"/>
                    <a:pt x="123" y="4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576"/>
            <p:cNvSpPr/>
            <p:nvPr/>
          </p:nvSpPr>
          <p:spPr bwMode="auto">
            <a:xfrm>
              <a:off x="-9109869" y="-6950075"/>
              <a:ext cx="484188" cy="465138"/>
            </a:xfrm>
            <a:custGeom>
              <a:gdLst>
                <a:gd name="T0" fmla="*/ 99 w 129"/>
                <a:gd name="T1" fmla="*/ 0 h 124"/>
                <a:gd name="T2" fmla="*/ 129 w 129"/>
                <a:gd name="T3" fmla="*/ 12 h 124"/>
                <a:gd name="T4" fmla="*/ 91 w 129"/>
                <a:gd name="T5" fmla="*/ 123 h 124"/>
                <a:gd name="T6" fmla="*/ 83 w 129"/>
                <a:gd name="T7" fmla="*/ 121 h 124"/>
                <a:gd name="T8" fmla="*/ 81 w 129"/>
                <a:gd name="T9" fmla="*/ 115 h 124"/>
                <a:gd name="T10" fmla="*/ 77 w 129"/>
                <a:gd name="T11" fmla="*/ 113 h 124"/>
                <a:gd name="T12" fmla="*/ 52 w 129"/>
                <a:gd name="T13" fmla="*/ 115 h 124"/>
                <a:gd name="T14" fmla="*/ 15 w 129"/>
                <a:gd name="T15" fmla="*/ 97 h 124"/>
                <a:gd name="T16" fmla="*/ 63 w 129"/>
                <a:gd name="T17" fmla="*/ 91 h 124"/>
                <a:gd name="T18" fmla="*/ 99 w 129"/>
                <a:gd name="T19" fmla="*/ 0 h 12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99" y="0"/>
                  </a:moveTo>
                  <a:cubicBezTo>
                    <a:pt x="129" y="12"/>
                    <a:pt x="129" y="12"/>
                    <a:pt x="129" y="12"/>
                  </a:cubicBezTo>
                  <a:cubicBezTo>
                    <a:pt x="127" y="18"/>
                    <a:pt x="98" y="107"/>
                    <a:pt x="91" y="123"/>
                  </a:cubicBezTo>
                  <a:cubicBezTo>
                    <a:pt x="91" y="124"/>
                    <a:pt x="83" y="122"/>
                    <a:pt x="83" y="121"/>
                  </a:cubicBezTo>
                  <a:cubicBezTo>
                    <a:pt x="83" y="120"/>
                    <a:pt x="82" y="118"/>
                    <a:pt x="81" y="115"/>
                  </a:cubicBezTo>
                  <a:cubicBezTo>
                    <a:pt x="81" y="115"/>
                    <a:pt x="81" y="112"/>
                    <a:pt x="77" y="113"/>
                  </a:cubicBezTo>
                  <a:cubicBezTo>
                    <a:pt x="72" y="114"/>
                    <a:pt x="63" y="118"/>
                    <a:pt x="52" y="115"/>
                  </a:cubicBezTo>
                  <a:cubicBezTo>
                    <a:pt x="20" y="104"/>
                    <a:pt x="0" y="95"/>
                    <a:pt x="15" y="97"/>
                  </a:cubicBezTo>
                  <a:cubicBezTo>
                    <a:pt x="25" y="98"/>
                    <a:pt x="58" y="103"/>
                    <a:pt x="63" y="91"/>
                  </a:cubicBezTo>
                  <a:cubicBezTo>
                    <a:pt x="68" y="79"/>
                    <a:pt x="95" y="13"/>
                    <a:pt x="99"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577"/>
            <p:cNvSpPr/>
            <p:nvPr/>
          </p:nvSpPr>
          <p:spPr bwMode="auto">
            <a:xfrm>
              <a:off x="-8835232" y="-7070725"/>
              <a:ext cx="368300" cy="252413"/>
            </a:xfrm>
            <a:custGeom>
              <a:gdLst>
                <a:gd name="T0" fmla="*/ 78 w 98"/>
                <a:gd name="T1" fmla="*/ 40 h 67"/>
                <a:gd name="T2" fmla="*/ 53 w 98"/>
                <a:gd name="T3" fmla="*/ 54 h 67"/>
                <a:gd name="T4" fmla="*/ 1 w 98"/>
                <a:gd name="T5" fmla="*/ 26 h 67"/>
                <a:gd name="T6" fmla="*/ 9 w 98"/>
                <a:gd name="T7" fmla="*/ 14 h 67"/>
                <a:gd name="T8" fmla="*/ 12 w 98"/>
                <a:gd name="T9" fmla="*/ 2 h 67"/>
                <a:gd name="T10" fmla="*/ 76 w 98"/>
                <a:gd name="T11" fmla="*/ 19 h 67"/>
                <a:gd name="T12" fmla="*/ 78 w 98"/>
                <a:gd name="T13" fmla="*/ 40 h 67"/>
              </a:gdLst>
              <a:cxnLst>
                <a:cxn ang="0">
                  <a:pos x="T0" y="T1"/>
                </a:cxn>
                <a:cxn ang="0">
                  <a:pos x="T2" y="T3"/>
                </a:cxn>
                <a:cxn ang="0">
                  <a:pos x="T4" y="T5"/>
                </a:cxn>
                <a:cxn ang="0">
                  <a:pos x="T6" y="T7"/>
                </a:cxn>
                <a:cxn ang="0">
                  <a:pos x="T8" y="T9"/>
                </a:cxn>
                <a:cxn ang="0">
                  <a:pos x="T10" y="T11"/>
                </a:cxn>
                <a:cxn ang="0">
                  <a:pos x="T12" y="T13"/>
                </a:cxn>
              </a:cxnLst>
              <a:rect l="0" t="0" r="r" b="b"/>
              <a:pathLst>
                <a:path w="98" h="67">
                  <a:moveTo>
                    <a:pt x="78" y="40"/>
                  </a:moveTo>
                  <a:cubicBezTo>
                    <a:pt x="78" y="44"/>
                    <a:pt x="95" y="67"/>
                    <a:pt x="53" y="54"/>
                  </a:cubicBezTo>
                  <a:cubicBezTo>
                    <a:pt x="11" y="40"/>
                    <a:pt x="0" y="32"/>
                    <a:pt x="1" y="26"/>
                  </a:cubicBezTo>
                  <a:cubicBezTo>
                    <a:pt x="1" y="21"/>
                    <a:pt x="11" y="19"/>
                    <a:pt x="9" y="14"/>
                  </a:cubicBezTo>
                  <a:cubicBezTo>
                    <a:pt x="7" y="8"/>
                    <a:pt x="8" y="4"/>
                    <a:pt x="12" y="2"/>
                  </a:cubicBezTo>
                  <a:cubicBezTo>
                    <a:pt x="17" y="0"/>
                    <a:pt x="71" y="17"/>
                    <a:pt x="76" y="19"/>
                  </a:cubicBezTo>
                  <a:cubicBezTo>
                    <a:pt x="91" y="28"/>
                    <a:pt x="98" y="43"/>
                    <a:pt x="78" y="40"/>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578"/>
            <p:cNvSpPr/>
            <p:nvPr/>
          </p:nvSpPr>
          <p:spPr bwMode="auto">
            <a:xfrm>
              <a:off x="-9127332" y="-8089900"/>
              <a:ext cx="1695450" cy="884238"/>
            </a:xfrm>
            <a:custGeom>
              <a:gdLst>
                <a:gd name="T0" fmla="*/ 452 w 452"/>
                <a:gd name="T1" fmla="*/ 92 h 236"/>
                <a:gd name="T2" fmla="*/ 126 w 452"/>
                <a:gd name="T3" fmla="*/ 1 h 236"/>
                <a:gd name="T4" fmla="*/ 8 w 452"/>
                <a:gd name="T5" fmla="*/ 66 h 236"/>
                <a:gd name="T6" fmla="*/ 19 w 452"/>
                <a:gd name="T7" fmla="*/ 111 h 236"/>
                <a:gd name="T8" fmla="*/ 34 w 452"/>
                <a:gd name="T9" fmla="*/ 139 h 236"/>
                <a:gd name="T10" fmla="*/ 355 w 452"/>
                <a:gd name="T11" fmla="*/ 221 h 236"/>
                <a:gd name="T12" fmla="*/ 359 w 452"/>
                <a:gd name="T13" fmla="*/ 166 h 236"/>
                <a:gd name="T14" fmla="*/ 452 w 452"/>
                <a:gd name="T15" fmla="*/ 92 h 23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236">
                  <a:moveTo>
                    <a:pt x="452" y="92"/>
                  </a:moveTo>
                  <a:cubicBezTo>
                    <a:pt x="405" y="70"/>
                    <a:pt x="224" y="26"/>
                    <a:pt x="126" y="1"/>
                  </a:cubicBezTo>
                  <a:cubicBezTo>
                    <a:pt x="119" y="0"/>
                    <a:pt x="35" y="29"/>
                    <a:pt x="8" y="66"/>
                  </a:cubicBezTo>
                  <a:cubicBezTo>
                    <a:pt x="0" y="76"/>
                    <a:pt x="19" y="85"/>
                    <a:pt x="19" y="111"/>
                  </a:cubicBezTo>
                  <a:cubicBezTo>
                    <a:pt x="18" y="136"/>
                    <a:pt x="9" y="128"/>
                    <a:pt x="34" y="139"/>
                  </a:cubicBezTo>
                  <a:cubicBezTo>
                    <a:pt x="57" y="148"/>
                    <a:pt x="311" y="211"/>
                    <a:pt x="355" y="221"/>
                  </a:cubicBezTo>
                  <a:cubicBezTo>
                    <a:pt x="417" y="236"/>
                    <a:pt x="368" y="213"/>
                    <a:pt x="359" y="166"/>
                  </a:cubicBezTo>
                  <a:cubicBezTo>
                    <a:pt x="349" y="113"/>
                    <a:pt x="446" y="122"/>
                    <a:pt x="452" y="92"/>
                  </a:cubicBez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3579"/>
            <p:cNvSpPr/>
            <p:nvPr/>
          </p:nvSpPr>
          <p:spPr bwMode="auto">
            <a:xfrm>
              <a:off x="-9192419" y="-8154988"/>
              <a:ext cx="1812925" cy="671513"/>
            </a:xfrm>
            <a:custGeom>
              <a:gdLst>
                <a:gd name="T0" fmla="*/ 51 w 483"/>
                <a:gd name="T1" fmla="*/ 26 h 179"/>
                <a:gd name="T2" fmla="*/ 0 w 483"/>
                <a:gd name="T3" fmla="*/ 77 h 179"/>
                <a:gd name="T4" fmla="*/ 177 w 483"/>
                <a:gd name="T5" fmla="*/ 122 h 179"/>
                <a:gd name="T6" fmla="*/ 320 w 483"/>
                <a:gd name="T7" fmla="*/ 160 h 179"/>
                <a:gd name="T8" fmla="*/ 379 w 483"/>
                <a:gd name="T9" fmla="*/ 179 h 179"/>
                <a:gd name="T10" fmla="*/ 483 w 483"/>
                <a:gd name="T11" fmla="*/ 117 h 179"/>
                <a:gd name="T12" fmla="*/ 479 w 483"/>
                <a:gd name="T13" fmla="*/ 88 h 179"/>
                <a:gd name="T14" fmla="*/ 105 w 483"/>
                <a:gd name="T15" fmla="*/ 0 h 179"/>
                <a:gd name="T16" fmla="*/ 51 w 483"/>
                <a:gd name="T17" fmla="*/ 26 h 1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2" h="179">
                  <a:moveTo>
                    <a:pt x="51" y="26"/>
                  </a:moveTo>
                  <a:cubicBezTo>
                    <a:pt x="0" y="77"/>
                    <a:pt x="0" y="77"/>
                    <a:pt x="0" y="77"/>
                  </a:cubicBezTo>
                  <a:cubicBezTo>
                    <a:pt x="60" y="83"/>
                    <a:pt x="118" y="108"/>
                    <a:pt x="177" y="122"/>
                  </a:cubicBezTo>
                  <a:cubicBezTo>
                    <a:pt x="226" y="135"/>
                    <a:pt x="273" y="147"/>
                    <a:pt x="320" y="160"/>
                  </a:cubicBezTo>
                  <a:cubicBezTo>
                    <a:pt x="330" y="162"/>
                    <a:pt x="378" y="179"/>
                    <a:pt x="379" y="179"/>
                  </a:cubicBezTo>
                  <a:cubicBezTo>
                    <a:pt x="483" y="117"/>
                    <a:pt x="483" y="117"/>
                    <a:pt x="483" y="117"/>
                  </a:cubicBezTo>
                  <a:cubicBezTo>
                    <a:pt x="479" y="88"/>
                    <a:pt x="479" y="88"/>
                    <a:pt x="479" y="88"/>
                  </a:cubicBezTo>
                  <a:cubicBezTo>
                    <a:pt x="105" y="0"/>
                    <a:pt x="105" y="0"/>
                    <a:pt x="105" y="0"/>
                  </a:cubicBezTo>
                  <a:lnTo>
                    <a:pt x="51" y="26"/>
                  </a:lnTo>
                  <a:close/>
                </a:path>
              </a:pathLst>
            </a:custGeom>
            <a:solidFill>
              <a:srgbClr val="002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3580"/>
            <p:cNvSpPr/>
            <p:nvPr/>
          </p:nvSpPr>
          <p:spPr bwMode="auto">
            <a:xfrm>
              <a:off x="-8598694" y="-7332663"/>
              <a:ext cx="555625" cy="633413"/>
            </a:xfrm>
            <a:custGeom>
              <a:gdLst>
                <a:gd name="T0" fmla="*/ 148 w 148"/>
                <a:gd name="T1" fmla="*/ 69 h 169"/>
                <a:gd name="T2" fmla="*/ 54 w 148"/>
                <a:gd name="T3" fmla="*/ 166 h 169"/>
                <a:gd name="T4" fmla="*/ 57 w 148"/>
                <a:gd name="T5" fmla="*/ 54 h 169"/>
                <a:gd name="T6" fmla="*/ 140 w 148"/>
                <a:gd name="T7" fmla="*/ 61 h 169"/>
                <a:gd name="T8" fmla="*/ 148 w 148"/>
                <a:gd name="T9" fmla="*/ 69 h 169"/>
              </a:gdLst>
              <a:cxnLst>
                <a:cxn ang="0">
                  <a:pos x="T0" y="T1"/>
                </a:cxn>
                <a:cxn ang="0">
                  <a:pos x="T2" y="T3"/>
                </a:cxn>
                <a:cxn ang="0">
                  <a:pos x="T4" y="T5"/>
                </a:cxn>
                <a:cxn ang="0">
                  <a:pos x="T6" y="T7"/>
                </a:cxn>
                <a:cxn ang="0">
                  <a:pos x="T8" y="T9"/>
                </a:cxn>
              </a:cxnLst>
              <a:rect l="0" t="0" r="r" b="b"/>
              <a:pathLst>
                <a:path w="148" h="169">
                  <a:moveTo>
                    <a:pt x="148" y="69"/>
                  </a:moveTo>
                  <a:cubicBezTo>
                    <a:pt x="137" y="79"/>
                    <a:pt x="64" y="169"/>
                    <a:pt x="54" y="166"/>
                  </a:cubicBezTo>
                  <a:cubicBezTo>
                    <a:pt x="0" y="148"/>
                    <a:pt x="40" y="101"/>
                    <a:pt x="57" y="54"/>
                  </a:cubicBezTo>
                  <a:cubicBezTo>
                    <a:pt x="77" y="0"/>
                    <a:pt x="92" y="33"/>
                    <a:pt x="140" y="61"/>
                  </a:cubicBezTo>
                  <a:cubicBezTo>
                    <a:pt x="142" y="62"/>
                    <a:pt x="146" y="67"/>
                    <a:pt x="148" y="6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3581"/>
            <p:cNvSpPr/>
            <p:nvPr/>
          </p:nvSpPr>
          <p:spPr bwMode="auto">
            <a:xfrm>
              <a:off x="-8936832" y="-6815138"/>
              <a:ext cx="547688" cy="442913"/>
            </a:xfrm>
            <a:custGeom>
              <a:gdLst>
                <a:gd name="T0" fmla="*/ 120 w 146"/>
                <a:gd name="T1" fmla="*/ 0 h 118"/>
                <a:gd name="T2" fmla="*/ 146 w 146"/>
                <a:gd name="T3" fmla="*/ 19 h 118"/>
                <a:gd name="T4" fmla="*/ 81 w 146"/>
                <a:gd name="T5" fmla="*/ 118 h 118"/>
                <a:gd name="T6" fmla="*/ 74 w 146"/>
                <a:gd name="T7" fmla="*/ 113 h 118"/>
                <a:gd name="T8" fmla="*/ 73 w 146"/>
                <a:gd name="T9" fmla="*/ 107 h 118"/>
                <a:gd name="T10" fmla="*/ 70 w 146"/>
                <a:gd name="T11" fmla="*/ 104 h 118"/>
                <a:gd name="T12" fmla="*/ 46 w 146"/>
                <a:gd name="T13" fmla="*/ 99 h 118"/>
                <a:gd name="T14" fmla="*/ 14 w 146"/>
                <a:gd name="T15" fmla="*/ 72 h 118"/>
                <a:gd name="T16" fmla="*/ 62 w 146"/>
                <a:gd name="T17" fmla="*/ 79 h 118"/>
                <a:gd name="T18" fmla="*/ 120 w 146"/>
                <a:gd name="T19" fmla="*/ 0 h 1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18">
                  <a:moveTo>
                    <a:pt x="120" y="0"/>
                  </a:moveTo>
                  <a:cubicBezTo>
                    <a:pt x="146" y="19"/>
                    <a:pt x="146" y="19"/>
                    <a:pt x="146" y="19"/>
                  </a:cubicBezTo>
                  <a:cubicBezTo>
                    <a:pt x="143" y="25"/>
                    <a:pt x="92" y="104"/>
                    <a:pt x="81" y="118"/>
                  </a:cubicBezTo>
                  <a:cubicBezTo>
                    <a:pt x="80" y="118"/>
                    <a:pt x="74" y="114"/>
                    <a:pt x="74" y="113"/>
                  </a:cubicBezTo>
                  <a:cubicBezTo>
                    <a:pt x="74" y="112"/>
                    <a:pt x="73" y="110"/>
                    <a:pt x="73" y="107"/>
                  </a:cubicBezTo>
                  <a:cubicBezTo>
                    <a:pt x="73" y="107"/>
                    <a:pt x="74" y="104"/>
                    <a:pt x="70" y="104"/>
                  </a:cubicBezTo>
                  <a:cubicBezTo>
                    <a:pt x="65" y="104"/>
                    <a:pt x="55" y="105"/>
                    <a:pt x="46" y="99"/>
                  </a:cubicBezTo>
                  <a:cubicBezTo>
                    <a:pt x="17" y="81"/>
                    <a:pt x="0" y="67"/>
                    <a:pt x="14" y="72"/>
                  </a:cubicBezTo>
                  <a:cubicBezTo>
                    <a:pt x="24" y="76"/>
                    <a:pt x="55" y="89"/>
                    <a:pt x="62" y="79"/>
                  </a:cubicBezTo>
                  <a:cubicBezTo>
                    <a:pt x="70" y="69"/>
                    <a:pt x="113" y="11"/>
                    <a:pt x="120" y="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3582"/>
            <p:cNvSpPr/>
            <p:nvPr/>
          </p:nvSpPr>
          <p:spPr bwMode="auto">
            <a:xfrm>
              <a:off x="-8579644" y="-6938963"/>
              <a:ext cx="344488" cy="319088"/>
            </a:xfrm>
            <a:custGeom>
              <a:gdLst>
                <a:gd name="T0" fmla="*/ 73 w 92"/>
                <a:gd name="T1" fmla="*/ 55 h 85"/>
                <a:gd name="T2" fmla="*/ 46 w 92"/>
                <a:gd name="T3" fmla="*/ 61 h 85"/>
                <a:gd name="T4" fmla="*/ 2 w 92"/>
                <a:gd name="T5" fmla="*/ 21 h 85"/>
                <a:gd name="T6" fmla="*/ 13 w 92"/>
                <a:gd name="T7" fmla="*/ 11 h 85"/>
                <a:gd name="T8" fmla="*/ 19 w 92"/>
                <a:gd name="T9" fmla="*/ 1 h 85"/>
                <a:gd name="T10" fmla="*/ 76 w 92"/>
                <a:gd name="T11" fmla="*/ 33 h 85"/>
                <a:gd name="T12" fmla="*/ 73 w 92"/>
                <a:gd name="T13" fmla="*/ 55 h 85"/>
              </a:gdLst>
              <a:cxnLst>
                <a:cxn ang="0">
                  <a:pos x="T0" y="T1"/>
                </a:cxn>
                <a:cxn ang="0">
                  <a:pos x="T2" y="T3"/>
                </a:cxn>
                <a:cxn ang="0">
                  <a:pos x="T4" y="T5"/>
                </a:cxn>
                <a:cxn ang="0">
                  <a:pos x="T6" y="T7"/>
                </a:cxn>
                <a:cxn ang="0">
                  <a:pos x="T8" y="T9"/>
                </a:cxn>
                <a:cxn ang="0">
                  <a:pos x="T10" y="T11"/>
                </a:cxn>
                <a:cxn ang="0">
                  <a:pos x="T12" y="T13"/>
                </a:cxn>
              </a:cxnLst>
              <a:rect l="0" t="0" r="r" b="b"/>
              <a:pathLst>
                <a:path w="92" h="85">
                  <a:moveTo>
                    <a:pt x="73" y="55"/>
                  </a:moveTo>
                  <a:cubicBezTo>
                    <a:pt x="73" y="58"/>
                    <a:pt x="83" y="85"/>
                    <a:pt x="46" y="61"/>
                  </a:cubicBezTo>
                  <a:cubicBezTo>
                    <a:pt x="8" y="37"/>
                    <a:pt x="0" y="26"/>
                    <a:pt x="2" y="21"/>
                  </a:cubicBezTo>
                  <a:cubicBezTo>
                    <a:pt x="4" y="17"/>
                    <a:pt x="14" y="17"/>
                    <a:pt x="13" y="11"/>
                  </a:cubicBezTo>
                  <a:cubicBezTo>
                    <a:pt x="13" y="5"/>
                    <a:pt x="15" y="1"/>
                    <a:pt x="19" y="1"/>
                  </a:cubicBezTo>
                  <a:cubicBezTo>
                    <a:pt x="25" y="0"/>
                    <a:pt x="73" y="30"/>
                    <a:pt x="76" y="33"/>
                  </a:cubicBezTo>
                  <a:cubicBezTo>
                    <a:pt x="89" y="46"/>
                    <a:pt x="92" y="63"/>
                    <a:pt x="73" y="55"/>
                  </a:cubicBezTo>
                  <a:close/>
                </a:path>
              </a:pathLst>
            </a:custGeom>
            <a:solidFill>
              <a:srgbClr val="D1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3583"/>
            <p:cNvSpPr/>
            <p:nvPr/>
          </p:nvSpPr>
          <p:spPr bwMode="auto">
            <a:xfrm>
              <a:off x="-9982994" y="-7381875"/>
              <a:ext cx="1398588" cy="657225"/>
            </a:xfrm>
            <a:custGeom>
              <a:gdLst>
                <a:gd name="T0" fmla="*/ 811 w 881"/>
                <a:gd name="T1" fmla="*/ 229 h 414"/>
                <a:gd name="T2" fmla="*/ 801 w 881"/>
                <a:gd name="T3" fmla="*/ 248 h 414"/>
                <a:gd name="T4" fmla="*/ 794 w 881"/>
                <a:gd name="T5" fmla="*/ 265 h 414"/>
                <a:gd name="T6" fmla="*/ 787 w 881"/>
                <a:gd name="T7" fmla="*/ 281 h 414"/>
                <a:gd name="T8" fmla="*/ 782 w 881"/>
                <a:gd name="T9" fmla="*/ 295 h 414"/>
                <a:gd name="T10" fmla="*/ 780 w 881"/>
                <a:gd name="T11" fmla="*/ 310 h 414"/>
                <a:gd name="T12" fmla="*/ 777 w 881"/>
                <a:gd name="T13" fmla="*/ 321 h 414"/>
                <a:gd name="T14" fmla="*/ 780 w 881"/>
                <a:gd name="T15" fmla="*/ 333 h 414"/>
                <a:gd name="T16" fmla="*/ 782 w 881"/>
                <a:gd name="T17" fmla="*/ 343 h 414"/>
                <a:gd name="T18" fmla="*/ 787 w 881"/>
                <a:gd name="T19" fmla="*/ 355 h 414"/>
                <a:gd name="T20" fmla="*/ 794 w 881"/>
                <a:gd name="T21" fmla="*/ 364 h 414"/>
                <a:gd name="T22" fmla="*/ 801 w 881"/>
                <a:gd name="T23" fmla="*/ 371 h 414"/>
                <a:gd name="T24" fmla="*/ 813 w 881"/>
                <a:gd name="T25" fmla="*/ 381 h 414"/>
                <a:gd name="T26" fmla="*/ 827 w 881"/>
                <a:gd name="T27" fmla="*/ 390 h 414"/>
                <a:gd name="T28" fmla="*/ 844 w 881"/>
                <a:gd name="T29" fmla="*/ 397 h 414"/>
                <a:gd name="T30" fmla="*/ 860 w 881"/>
                <a:gd name="T31" fmla="*/ 407 h 414"/>
                <a:gd name="T32" fmla="*/ 881 w 881"/>
                <a:gd name="T33" fmla="*/ 414 h 414"/>
                <a:gd name="T34" fmla="*/ 94 w 881"/>
                <a:gd name="T35" fmla="*/ 189 h 414"/>
                <a:gd name="T36" fmla="*/ 75 w 881"/>
                <a:gd name="T37" fmla="*/ 180 h 414"/>
                <a:gd name="T38" fmla="*/ 45 w 881"/>
                <a:gd name="T39" fmla="*/ 163 h 414"/>
                <a:gd name="T40" fmla="*/ 23 w 881"/>
                <a:gd name="T41" fmla="*/ 147 h 414"/>
                <a:gd name="T42" fmla="*/ 9 w 881"/>
                <a:gd name="T43" fmla="*/ 130 h 414"/>
                <a:gd name="T44" fmla="*/ 4 w 881"/>
                <a:gd name="T45" fmla="*/ 111 h 414"/>
                <a:gd name="T46" fmla="*/ 7 w 881"/>
                <a:gd name="T47" fmla="*/ 88 h 414"/>
                <a:gd name="T48" fmla="*/ 16 w 881"/>
                <a:gd name="T49" fmla="*/ 59 h 414"/>
                <a:gd name="T50" fmla="*/ 26 w 881"/>
                <a:gd name="T51" fmla="*/ 33 h 414"/>
                <a:gd name="T52" fmla="*/ 37 w 881"/>
                <a:gd name="T53" fmla="*/ 14 h 414"/>
                <a:gd name="T54" fmla="*/ 40 w 881"/>
                <a:gd name="T55" fmla="*/ 3 h 414"/>
                <a:gd name="T56" fmla="*/ 28 w 881"/>
                <a:gd name="T57" fmla="*/ 21 h 414"/>
                <a:gd name="T58" fmla="*/ 19 w 881"/>
                <a:gd name="T59" fmla="*/ 40 h 414"/>
                <a:gd name="T60" fmla="*/ 11 w 881"/>
                <a:gd name="T61" fmla="*/ 57 h 414"/>
                <a:gd name="T62" fmla="*/ 7 w 881"/>
                <a:gd name="T63" fmla="*/ 71 h 414"/>
                <a:gd name="T64" fmla="*/ 2 w 881"/>
                <a:gd name="T65" fmla="*/ 85 h 414"/>
                <a:gd name="T66" fmla="*/ 0 w 881"/>
                <a:gd name="T67" fmla="*/ 99 h 414"/>
                <a:gd name="T68" fmla="*/ 0 w 881"/>
                <a:gd name="T69" fmla="*/ 111 h 414"/>
                <a:gd name="T70" fmla="*/ 2 w 881"/>
                <a:gd name="T71" fmla="*/ 121 h 414"/>
                <a:gd name="T72" fmla="*/ 4 w 881"/>
                <a:gd name="T73" fmla="*/ 132 h 414"/>
                <a:gd name="T74" fmla="*/ 11 w 881"/>
                <a:gd name="T75" fmla="*/ 142 h 414"/>
                <a:gd name="T76" fmla="*/ 19 w 881"/>
                <a:gd name="T77" fmla="*/ 151 h 414"/>
                <a:gd name="T78" fmla="*/ 28 w 881"/>
                <a:gd name="T79" fmla="*/ 161 h 414"/>
                <a:gd name="T80" fmla="*/ 42 w 881"/>
                <a:gd name="T81" fmla="*/ 168 h 414"/>
                <a:gd name="T82" fmla="*/ 56 w 881"/>
                <a:gd name="T83" fmla="*/ 177 h 414"/>
                <a:gd name="T84" fmla="*/ 73 w 881"/>
                <a:gd name="T85" fmla="*/ 184 h 414"/>
                <a:gd name="T86" fmla="*/ 92 w 881"/>
                <a:gd name="T87" fmla="*/ 194 h 414"/>
                <a:gd name="T88" fmla="*/ 881 w 881"/>
                <a:gd name="T89" fmla="*/ 414 h 414"/>
                <a:gd name="T90" fmla="*/ 853 w 881"/>
                <a:gd name="T91" fmla="*/ 397 h 414"/>
                <a:gd name="T92" fmla="*/ 822 w 881"/>
                <a:gd name="T93" fmla="*/ 381 h 414"/>
                <a:gd name="T94" fmla="*/ 801 w 881"/>
                <a:gd name="T95" fmla="*/ 364 h 414"/>
                <a:gd name="T96" fmla="*/ 789 w 881"/>
                <a:gd name="T97" fmla="*/ 347 h 414"/>
                <a:gd name="T98" fmla="*/ 785 w 881"/>
                <a:gd name="T99" fmla="*/ 326 h 414"/>
                <a:gd name="T100" fmla="*/ 787 w 881"/>
                <a:gd name="T101" fmla="*/ 303 h 414"/>
                <a:gd name="T102" fmla="*/ 796 w 881"/>
                <a:gd name="T103" fmla="*/ 274 h 414"/>
                <a:gd name="T104" fmla="*/ 796 w 881"/>
                <a:gd name="T105" fmla="*/ 267 h 414"/>
                <a:gd name="T106" fmla="*/ 803 w 881"/>
                <a:gd name="T107" fmla="*/ 248 h 414"/>
                <a:gd name="T108" fmla="*/ 811 w 881"/>
                <a:gd name="T109" fmla="*/ 241 h 414"/>
                <a:gd name="T110" fmla="*/ 820 w 881"/>
                <a:gd name="T111" fmla="*/ 218 h 41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1" h="412">
                  <a:moveTo>
                    <a:pt x="40" y="3"/>
                  </a:moveTo>
                  <a:lnTo>
                    <a:pt x="40" y="5"/>
                  </a:lnTo>
                  <a:lnTo>
                    <a:pt x="815" y="222"/>
                  </a:lnTo>
                  <a:lnTo>
                    <a:pt x="811" y="229"/>
                  </a:lnTo>
                  <a:lnTo>
                    <a:pt x="811" y="229"/>
                  </a:lnTo>
                  <a:lnTo>
                    <a:pt x="806" y="239"/>
                  </a:lnTo>
                  <a:lnTo>
                    <a:pt x="806" y="239"/>
                  </a:lnTo>
                  <a:lnTo>
                    <a:pt x="801" y="248"/>
                  </a:lnTo>
                  <a:lnTo>
                    <a:pt x="801" y="248"/>
                  </a:lnTo>
                  <a:lnTo>
                    <a:pt x="796" y="258"/>
                  </a:lnTo>
                  <a:lnTo>
                    <a:pt x="796" y="258"/>
                  </a:lnTo>
                  <a:lnTo>
                    <a:pt x="794" y="265"/>
                  </a:lnTo>
                  <a:lnTo>
                    <a:pt x="794" y="265"/>
                  </a:lnTo>
                  <a:lnTo>
                    <a:pt x="789" y="274"/>
                  </a:lnTo>
                  <a:lnTo>
                    <a:pt x="789" y="274"/>
                  </a:lnTo>
                  <a:lnTo>
                    <a:pt x="787" y="281"/>
                  </a:lnTo>
                  <a:lnTo>
                    <a:pt x="787" y="281"/>
                  </a:lnTo>
                  <a:lnTo>
                    <a:pt x="785" y="288"/>
                  </a:lnTo>
                  <a:lnTo>
                    <a:pt x="785" y="288"/>
                  </a:lnTo>
                  <a:lnTo>
                    <a:pt x="782" y="295"/>
                  </a:lnTo>
                  <a:lnTo>
                    <a:pt x="782" y="295"/>
                  </a:lnTo>
                  <a:lnTo>
                    <a:pt x="780" y="303"/>
                  </a:lnTo>
                  <a:lnTo>
                    <a:pt x="780" y="303"/>
                  </a:lnTo>
                  <a:lnTo>
                    <a:pt x="780" y="310"/>
                  </a:lnTo>
                  <a:lnTo>
                    <a:pt x="780" y="310"/>
                  </a:lnTo>
                  <a:lnTo>
                    <a:pt x="777" y="314"/>
                  </a:lnTo>
                  <a:lnTo>
                    <a:pt x="777" y="314"/>
                  </a:lnTo>
                  <a:lnTo>
                    <a:pt x="777" y="321"/>
                  </a:lnTo>
                  <a:lnTo>
                    <a:pt x="777" y="321"/>
                  </a:lnTo>
                  <a:lnTo>
                    <a:pt x="777" y="326"/>
                  </a:lnTo>
                  <a:lnTo>
                    <a:pt x="777" y="329"/>
                  </a:lnTo>
                  <a:lnTo>
                    <a:pt x="780" y="333"/>
                  </a:lnTo>
                  <a:lnTo>
                    <a:pt x="780" y="333"/>
                  </a:lnTo>
                  <a:lnTo>
                    <a:pt x="780" y="338"/>
                  </a:lnTo>
                  <a:lnTo>
                    <a:pt x="780" y="338"/>
                  </a:lnTo>
                  <a:lnTo>
                    <a:pt x="782" y="343"/>
                  </a:lnTo>
                  <a:lnTo>
                    <a:pt x="782" y="343"/>
                  </a:lnTo>
                  <a:lnTo>
                    <a:pt x="785" y="350"/>
                  </a:lnTo>
                  <a:lnTo>
                    <a:pt x="785" y="350"/>
                  </a:lnTo>
                  <a:lnTo>
                    <a:pt x="787" y="355"/>
                  </a:lnTo>
                  <a:lnTo>
                    <a:pt x="787" y="355"/>
                  </a:lnTo>
                  <a:lnTo>
                    <a:pt x="789" y="359"/>
                  </a:lnTo>
                  <a:lnTo>
                    <a:pt x="789" y="359"/>
                  </a:lnTo>
                  <a:lnTo>
                    <a:pt x="794" y="364"/>
                  </a:lnTo>
                  <a:lnTo>
                    <a:pt x="794" y="364"/>
                  </a:lnTo>
                  <a:lnTo>
                    <a:pt x="796" y="369"/>
                  </a:lnTo>
                  <a:lnTo>
                    <a:pt x="796" y="369"/>
                  </a:lnTo>
                  <a:lnTo>
                    <a:pt x="801" y="371"/>
                  </a:lnTo>
                  <a:lnTo>
                    <a:pt x="801" y="371"/>
                  </a:lnTo>
                  <a:lnTo>
                    <a:pt x="808" y="376"/>
                  </a:lnTo>
                  <a:lnTo>
                    <a:pt x="808" y="376"/>
                  </a:lnTo>
                  <a:lnTo>
                    <a:pt x="813" y="381"/>
                  </a:lnTo>
                  <a:lnTo>
                    <a:pt x="813" y="381"/>
                  </a:lnTo>
                  <a:lnTo>
                    <a:pt x="820" y="385"/>
                  </a:lnTo>
                  <a:lnTo>
                    <a:pt x="820" y="385"/>
                  </a:lnTo>
                  <a:lnTo>
                    <a:pt x="827" y="390"/>
                  </a:lnTo>
                  <a:lnTo>
                    <a:pt x="827" y="390"/>
                  </a:lnTo>
                  <a:lnTo>
                    <a:pt x="834" y="392"/>
                  </a:lnTo>
                  <a:lnTo>
                    <a:pt x="834" y="392"/>
                  </a:lnTo>
                  <a:lnTo>
                    <a:pt x="844" y="397"/>
                  </a:lnTo>
                  <a:lnTo>
                    <a:pt x="844" y="397"/>
                  </a:lnTo>
                  <a:lnTo>
                    <a:pt x="851" y="402"/>
                  </a:lnTo>
                  <a:lnTo>
                    <a:pt x="851" y="402"/>
                  </a:lnTo>
                  <a:lnTo>
                    <a:pt x="860" y="407"/>
                  </a:lnTo>
                  <a:lnTo>
                    <a:pt x="860" y="407"/>
                  </a:lnTo>
                  <a:lnTo>
                    <a:pt x="872" y="409"/>
                  </a:lnTo>
                  <a:lnTo>
                    <a:pt x="872" y="409"/>
                  </a:lnTo>
                  <a:lnTo>
                    <a:pt x="881" y="414"/>
                  </a:lnTo>
                  <a:lnTo>
                    <a:pt x="881" y="411"/>
                  </a:lnTo>
                  <a:lnTo>
                    <a:pt x="881" y="409"/>
                  </a:lnTo>
                  <a:lnTo>
                    <a:pt x="104" y="192"/>
                  </a:lnTo>
                  <a:lnTo>
                    <a:pt x="94" y="189"/>
                  </a:lnTo>
                  <a:lnTo>
                    <a:pt x="85" y="184"/>
                  </a:lnTo>
                  <a:lnTo>
                    <a:pt x="82" y="187"/>
                  </a:lnTo>
                  <a:lnTo>
                    <a:pt x="85" y="184"/>
                  </a:lnTo>
                  <a:lnTo>
                    <a:pt x="75" y="180"/>
                  </a:lnTo>
                  <a:lnTo>
                    <a:pt x="66" y="175"/>
                  </a:lnTo>
                  <a:lnTo>
                    <a:pt x="59" y="173"/>
                  </a:lnTo>
                  <a:lnTo>
                    <a:pt x="52" y="168"/>
                  </a:lnTo>
                  <a:lnTo>
                    <a:pt x="45" y="163"/>
                  </a:lnTo>
                  <a:lnTo>
                    <a:pt x="37" y="158"/>
                  </a:lnTo>
                  <a:lnTo>
                    <a:pt x="33" y="156"/>
                  </a:lnTo>
                  <a:lnTo>
                    <a:pt x="28" y="151"/>
                  </a:lnTo>
                  <a:lnTo>
                    <a:pt x="23" y="147"/>
                  </a:lnTo>
                  <a:lnTo>
                    <a:pt x="19" y="142"/>
                  </a:lnTo>
                  <a:lnTo>
                    <a:pt x="14" y="140"/>
                  </a:lnTo>
                  <a:lnTo>
                    <a:pt x="11" y="135"/>
                  </a:lnTo>
                  <a:lnTo>
                    <a:pt x="9" y="130"/>
                  </a:lnTo>
                  <a:lnTo>
                    <a:pt x="7" y="125"/>
                  </a:lnTo>
                  <a:lnTo>
                    <a:pt x="7" y="121"/>
                  </a:lnTo>
                  <a:lnTo>
                    <a:pt x="4" y="116"/>
                  </a:lnTo>
                  <a:lnTo>
                    <a:pt x="4" y="111"/>
                  </a:lnTo>
                  <a:lnTo>
                    <a:pt x="4" y="104"/>
                  </a:lnTo>
                  <a:lnTo>
                    <a:pt x="4" y="99"/>
                  </a:lnTo>
                  <a:lnTo>
                    <a:pt x="7" y="92"/>
                  </a:lnTo>
                  <a:lnTo>
                    <a:pt x="7" y="88"/>
                  </a:lnTo>
                  <a:lnTo>
                    <a:pt x="9" y="80"/>
                  </a:lnTo>
                  <a:lnTo>
                    <a:pt x="11" y="73"/>
                  </a:lnTo>
                  <a:lnTo>
                    <a:pt x="14" y="66"/>
                  </a:lnTo>
                  <a:lnTo>
                    <a:pt x="16" y="59"/>
                  </a:lnTo>
                  <a:lnTo>
                    <a:pt x="21" y="50"/>
                  </a:lnTo>
                  <a:lnTo>
                    <a:pt x="23" y="43"/>
                  </a:lnTo>
                  <a:lnTo>
                    <a:pt x="28" y="33"/>
                  </a:lnTo>
                  <a:lnTo>
                    <a:pt x="26" y="33"/>
                  </a:lnTo>
                  <a:lnTo>
                    <a:pt x="28" y="33"/>
                  </a:lnTo>
                  <a:lnTo>
                    <a:pt x="33" y="24"/>
                  </a:lnTo>
                  <a:lnTo>
                    <a:pt x="37" y="14"/>
                  </a:lnTo>
                  <a:lnTo>
                    <a:pt x="37" y="14"/>
                  </a:lnTo>
                  <a:lnTo>
                    <a:pt x="42" y="5"/>
                  </a:lnTo>
                  <a:lnTo>
                    <a:pt x="40" y="3"/>
                  </a:lnTo>
                  <a:lnTo>
                    <a:pt x="40" y="5"/>
                  </a:lnTo>
                  <a:lnTo>
                    <a:pt x="40" y="3"/>
                  </a:lnTo>
                  <a:lnTo>
                    <a:pt x="37" y="3"/>
                  </a:lnTo>
                  <a:lnTo>
                    <a:pt x="33" y="12"/>
                  </a:lnTo>
                  <a:lnTo>
                    <a:pt x="33" y="12"/>
                  </a:lnTo>
                  <a:lnTo>
                    <a:pt x="28" y="21"/>
                  </a:lnTo>
                  <a:lnTo>
                    <a:pt x="28" y="21"/>
                  </a:lnTo>
                  <a:lnTo>
                    <a:pt x="23" y="31"/>
                  </a:lnTo>
                  <a:lnTo>
                    <a:pt x="23" y="31"/>
                  </a:lnTo>
                  <a:lnTo>
                    <a:pt x="19" y="40"/>
                  </a:lnTo>
                  <a:lnTo>
                    <a:pt x="19" y="40"/>
                  </a:lnTo>
                  <a:lnTo>
                    <a:pt x="14" y="47"/>
                  </a:lnTo>
                  <a:lnTo>
                    <a:pt x="14" y="47"/>
                  </a:lnTo>
                  <a:lnTo>
                    <a:pt x="11" y="57"/>
                  </a:lnTo>
                  <a:lnTo>
                    <a:pt x="11" y="57"/>
                  </a:lnTo>
                  <a:lnTo>
                    <a:pt x="9" y="64"/>
                  </a:lnTo>
                  <a:lnTo>
                    <a:pt x="9" y="64"/>
                  </a:lnTo>
                  <a:lnTo>
                    <a:pt x="7" y="71"/>
                  </a:lnTo>
                  <a:lnTo>
                    <a:pt x="7" y="71"/>
                  </a:lnTo>
                  <a:lnTo>
                    <a:pt x="4" y="78"/>
                  </a:lnTo>
                  <a:lnTo>
                    <a:pt x="4" y="78"/>
                  </a:lnTo>
                  <a:lnTo>
                    <a:pt x="2" y="85"/>
                  </a:lnTo>
                  <a:lnTo>
                    <a:pt x="2" y="85"/>
                  </a:lnTo>
                  <a:lnTo>
                    <a:pt x="0" y="92"/>
                  </a:lnTo>
                  <a:lnTo>
                    <a:pt x="0" y="92"/>
                  </a:lnTo>
                  <a:lnTo>
                    <a:pt x="0" y="99"/>
                  </a:lnTo>
                  <a:lnTo>
                    <a:pt x="0" y="99"/>
                  </a:lnTo>
                  <a:lnTo>
                    <a:pt x="0" y="104"/>
                  </a:lnTo>
                  <a:lnTo>
                    <a:pt x="0" y="104"/>
                  </a:lnTo>
                  <a:lnTo>
                    <a:pt x="0" y="111"/>
                  </a:lnTo>
                  <a:lnTo>
                    <a:pt x="0" y="111"/>
                  </a:lnTo>
                  <a:lnTo>
                    <a:pt x="0" y="116"/>
                  </a:lnTo>
                  <a:lnTo>
                    <a:pt x="0" y="116"/>
                  </a:lnTo>
                  <a:lnTo>
                    <a:pt x="2" y="121"/>
                  </a:lnTo>
                  <a:lnTo>
                    <a:pt x="2" y="123"/>
                  </a:lnTo>
                  <a:lnTo>
                    <a:pt x="2" y="128"/>
                  </a:lnTo>
                  <a:lnTo>
                    <a:pt x="2" y="128"/>
                  </a:lnTo>
                  <a:lnTo>
                    <a:pt x="4" y="132"/>
                  </a:lnTo>
                  <a:lnTo>
                    <a:pt x="4" y="132"/>
                  </a:lnTo>
                  <a:lnTo>
                    <a:pt x="7" y="137"/>
                  </a:lnTo>
                  <a:lnTo>
                    <a:pt x="7" y="137"/>
                  </a:lnTo>
                  <a:lnTo>
                    <a:pt x="11" y="142"/>
                  </a:lnTo>
                  <a:lnTo>
                    <a:pt x="11" y="142"/>
                  </a:lnTo>
                  <a:lnTo>
                    <a:pt x="14" y="147"/>
                  </a:lnTo>
                  <a:lnTo>
                    <a:pt x="14" y="147"/>
                  </a:lnTo>
                  <a:lnTo>
                    <a:pt x="19" y="151"/>
                  </a:lnTo>
                  <a:lnTo>
                    <a:pt x="19" y="151"/>
                  </a:lnTo>
                  <a:lnTo>
                    <a:pt x="23" y="156"/>
                  </a:lnTo>
                  <a:lnTo>
                    <a:pt x="23" y="156"/>
                  </a:lnTo>
                  <a:lnTo>
                    <a:pt x="28" y="161"/>
                  </a:lnTo>
                  <a:lnTo>
                    <a:pt x="28" y="161"/>
                  </a:lnTo>
                  <a:lnTo>
                    <a:pt x="35" y="163"/>
                  </a:lnTo>
                  <a:lnTo>
                    <a:pt x="35" y="163"/>
                  </a:lnTo>
                  <a:lnTo>
                    <a:pt x="42" y="168"/>
                  </a:lnTo>
                  <a:lnTo>
                    <a:pt x="42" y="168"/>
                  </a:lnTo>
                  <a:lnTo>
                    <a:pt x="47" y="173"/>
                  </a:lnTo>
                  <a:lnTo>
                    <a:pt x="49" y="173"/>
                  </a:lnTo>
                  <a:lnTo>
                    <a:pt x="56" y="177"/>
                  </a:lnTo>
                  <a:lnTo>
                    <a:pt x="56" y="177"/>
                  </a:lnTo>
                  <a:lnTo>
                    <a:pt x="63" y="180"/>
                  </a:lnTo>
                  <a:lnTo>
                    <a:pt x="63" y="180"/>
                  </a:lnTo>
                  <a:lnTo>
                    <a:pt x="73" y="184"/>
                  </a:lnTo>
                  <a:lnTo>
                    <a:pt x="73" y="184"/>
                  </a:lnTo>
                  <a:lnTo>
                    <a:pt x="82" y="189"/>
                  </a:lnTo>
                  <a:lnTo>
                    <a:pt x="82" y="189"/>
                  </a:lnTo>
                  <a:lnTo>
                    <a:pt x="92" y="194"/>
                  </a:lnTo>
                  <a:lnTo>
                    <a:pt x="92" y="194"/>
                  </a:lnTo>
                  <a:lnTo>
                    <a:pt x="101" y="196"/>
                  </a:lnTo>
                  <a:lnTo>
                    <a:pt x="101" y="196"/>
                  </a:lnTo>
                  <a:lnTo>
                    <a:pt x="881" y="414"/>
                  </a:lnTo>
                  <a:lnTo>
                    <a:pt x="881" y="409"/>
                  </a:lnTo>
                  <a:lnTo>
                    <a:pt x="872" y="404"/>
                  </a:lnTo>
                  <a:lnTo>
                    <a:pt x="863" y="399"/>
                  </a:lnTo>
                  <a:lnTo>
                    <a:pt x="853" y="397"/>
                  </a:lnTo>
                  <a:lnTo>
                    <a:pt x="846" y="392"/>
                  </a:lnTo>
                  <a:lnTo>
                    <a:pt x="837" y="388"/>
                  </a:lnTo>
                  <a:lnTo>
                    <a:pt x="829" y="385"/>
                  </a:lnTo>
                  <a:lnTo>
                    <a:pt x="822" y="381"/>
                  </a:lnTo>
                  <a:lnTo>
                    <a:pt x="815" y="376"/>
                  </a:lnTo>
                  <a:lnTo>
                    <a:pt x="811" y="371"/>
                  </a:lnTo>
                  <a:lnTo>
                    <a:pt x="806" y="369"/>
                  </a:lnTo>
                  <a:lnTo>
                    <a:pt x="801" y="364"/>
                  </a:lnTo>
                  <a:lnTo>
                    <a:pt x="796" y="359"/>
                  </a:lnTo>
                  <a:lnTo>
                    <a:pt x="794" y="355"/>
                  </a:lnTo>
                  <a:lnTo>
                    <a:pt x="792" y="352"/>
                  </a:lnTo>
                  <a:lnTo>
                    <a:pt x="789" y="347"/>
                  </a:lnTo>
                  <a:lnTo>
                    <a:pt x="787" y="343"/>
                  </a:lnTo>
                  <a:lnTo>
                    <a:pt x="785" y="338"/>
                  </a:lnTo>
                  <a:lnTo>
                    <a:pt x="785" y="333"/>
                  </a:lnTo>
                  <a:lnTo>
                    <a:pt x="785" y="326"/>
                  </a:lnTo>
                  <a:lnTo>
                    <a:pt x="785" y="321"/>
                  </a:lnTo>
                  <a:lnTo>
                    <a:pt x="785" y="317"/>
                  </a:lnTo>
                  <a:lnTo>
                    <a:pt x="785" y="310"/>
                  </a:lnTo>
                  <a:lnTo>
                    <a:pt x="787" y="303"/>
                  </a:lnTo>
                  <a:lnTo>
                    <a:pt x="787" y="298"/>
                  </a:lnTo>
                  <a:lnTo>
                    <a:pt x="789" y="291"/>
                  </a:lnTo>
                  <a:lnTo>
                    <a:pt x="792" y="284"/>
                  </a:lnTo>
                  <a:lnTo>
                    <a:pt x="796" y="274"/>
                  </a:lnTo>
                  <a:lnTo>
                    <a:pt x="792" y="274"/>
                  </a:lnTo>
                  <a:lnTo>
                    <a:pt x="796" y="274"/>
                  </a:lnTo>
                  <a:lnTo>
                    <a:pt x="799" y="267"/>
                  </a:lnTo>
                  <a:lnTo>
                    <a:pt x="796" y="267"/>
                  </a:lnTo>
                  <a:lnTo>
                    <a:pt x="799" y="267"/>
                  </a:lnTo>
                  <a:lnTo>
                    <a:pt x="803" y="260"/>
                  </a:lnTo>
                  <a:lnTo>
                    <a:pt x="806" y="251"/>
                  </a:lnTo>
                  <a:lnTo>
                    <a:pt x="803" y="248"/>
                  </a:lnTo>
                  <a:lnTo>
                    <a:pt x="806" y="251"/>
                  </a:lnTo>
                  <a:lnTo>
                    <a:pt x="811" y="241"/>
                  </a:lnTo>
                  <a:lnTo>
                    <a:pt x="808" y="239"/>
                  </a:lnTo>
                  <a:lnTo>
                    <a:pt x="811" y="241"/>
                  </a:lnTo>
                  <a:lnTo>
                    <a:pt x="815" y="232"/>
                  </a:lnTo>
                  <a:lnTo>
                    <a:pt x="815" y="232"/>
                  </a:lnTo>
                  <a:lnTo>
                    <a:pt x="820" y="222"/>
                  </a:lnTo>
                  <a:lnTo>
                    <a:pt x="820" y="218"/>
                  </a:lnTo>
                  <a:lnTo>
                    <a:pt x="40" y="0"/>
                  </a:lnTo>
                  <a:lnTo>
                    <a:pt x="37" y="3"/>
                  </a:lnTo>
                  <a:lnTo>
                    <a:pt x="40" y="3"/>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3584"/>
            <p:cNvSpPr/>
            <p:nvPr/>
          </p:nvSpPr>
          <p:spPr bwMode="auto">
            <a:xfrm>
              <a:off x="-9071769" y="-8307388"/>
              <a:ext cx="401638" cy="490538"/>
            </a:xfrm>
            <a:custGeom>
              <a:gdLst>
                <a:gd name="T0" fmla="*/ 73 w 107"/>
                <a:gd name="T1" fmla="*/ 131 h 131"/>
                <a:gd name="T2" fmla="*/ 107 w 107"/>
                <a:gd name="T3" fmla="*/ 90 h 131"/>
                <a:gd name="T4" fmla="*/ 41 w 107"/>
                <a:gd name="T5" fmla="*/ 71 h 131"/>
                <a:gd name="T6" fmla="*/ 51 w 107"/>
                <a:gd name="T7" fmla="*/ 16 h 131"/>
                <a:gd name="T8" fmla="*/ 24 w 107"/>
                <a:gd name="T9" fmla="*/ 20 h 131"/>
                <a:gd name="T10" fmla="*/ 7 w 107"/>
                <a:gd name="T11" fmla="*/ 88 h 131"/>
                <a:gd name="T12" fmla="*/ 67 w 107"/>
                <a:gd name="T13" fmla="*/ 125 h 131"/>
                <a:gd name="T14" fmla="*/ 73 w 107"/>
                <a:gd name="T15" fmla="*/ 131 h 13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1">
                  <a:moveTo>
                    <a:pt x="73" y="131"/>
                  </a:moveTo>
                  <a:cubicBezTo>
                    <a:pt x="107" y="90"/>
                    <a:pt x="107" y="90"/>
                    <a:pt x="107" y="90"/>
                  </a:cubicBezTo>
                  <a:cubicBezTo>
                    <a:pt x="96" y="89"/>
                    <a:pt x="39" y="81"/>
                    <a:pt x="41" y="71"/>
                  </a:cubicBezTo>
                  <a:cubicBezTo>
                    <a:pt x="46" y="46"/>
                    <a:pt x="54" y="24"/>
                    <a:pt x="51" y="16"/>
                  </a:cubicBezTo>
                  <a:cubicBezTo>
                    <a:pt x="45" y="0"/>
                    <a:pt x="26" y="11"/>
                    <a:pt x="24" y="20"/>
                  </a:cubicBezTo>
                  <a:cubicBezTo>
                    <a:pt x="16" y="57"/>
                    <a:pt x="0" y="81"/>
                    <a:pt x="7" y="88"/>
                  </a:cubicBezTo>
                  <a:cubicBezTo>
                    <a:pt x="13" y="93"/>
                    <a:pt x="22" y="99"/>
                    <a:pt x="67" y="125"/>
                  </a:cubicBezTo>
                  <a:cubicBezTo>
                    <a:pt x="68" y="125"/>
                    <a:pt x="72" y="129"/>
                    <a:pt x="73" y="131"/>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3585"/>
            <p:cNvSpPr/>
            <p:nvPr/>
          </p:nvSpPr>
          <p:spPr bwMode="auto">
            <a:xfrm>
              <a:off x="-8632032" y="-8604250"/>
              <a:ext cx="963613" cy="495300"/>
            </a:xfrm>
            <a:custGeom>
              <a:gdLst>
                <a:gd name="T0" fmla="*/ 96 w 257"/>
                <a:gd name="T1" fmla="*/ 4 h 132"/>
                <a:gd name="T2" fmla="*/ 193 w 257"/>
                <a:gd name="T3" fmla="*/ 18 h 132"/>
                <a:gd name="T4" fmla="*/ 219 w 257"/>
                <a:gd name="T5" fmla="*/ 46 h 132"/>
                <a:gd name="T6" fmla="*/ 231 w 257"/>
                <a:gd name="T7" fmla="*/ 64 h 132"/>
                <a:gd name="T8" fmla="*/ 220 w 257"/>
                <a:gd name="T9" fmla="*/ 129 h 132"/>
                <a:gd name="T10" fmla="*/ 177 w 257"/>
                <a:gd name="T11" fmla="*/ 115 h 132"/>
                <a:gd name="T12" fmla="*/ 72 w 257"/>
                <a:gd name="T13" fmla="*/ 109 h 132"/>
                <a:gd name="T14" fmla="*/ 17 w 257"/>
                <a:gd name="T15" fmla="*/ 108 h 132"/>
                <a:gd name="T16" fmla="*/ 23 w 257"/>
                <a:gd name="T17" fmla="*/ 80 h 132"/>
                <a:gd name="T18" fmla="*/ 30 w 257"/>
                <a:gd name="T19" fmla="*/ 39 h 132"/>
                <a:gd name="T20" fmla="*/ 46 w 257"/>
                <a:gd name="T21" fmla="*/ 33 h 132"/>
                <a:gd name="T22" fmla="*/ 73 w 257"/>
                <a:gd name="T23" fmla="*/ 8 h 132"/>
                <a:gd name="T24" fmla="*/ 96 w 257"/>
                <a:gd name="T25" fmla="*/ 4 h 1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132">
                  <a:moveTo>
                    <a:pt x="96" y="4"/>
                  </a:moveTo>
                  <a:cubicBezTo>
                    <a:pt x="193" y="18"/>
                    <a:pt x="193" y="18"/>
                    <a:pt x="193" y="18"/>
                  </a:cubicBezTo>
                  <a:cubicBezTo>
                    <a:pt x="235" y="18"/>
                    <a:pt x="215" y="46"/>
                    <a:pt x="219" y="46"/>
                  </a:cubicBezTo>
                  <a:cubicBezTo>
                    <a:pt x="243" y="48"/>
                    <a:pt x="221" y="63"/>
                    <a:pt x="231" y="64"/>
                  </a:cubicBezTo>
                  <a:cubicBezTo>
                    <a:pt x="257" y="66"/>
                    <a:pt x="251" y="132"/>
                    <a:pt x="220" y="129"/>
                  </a:cubicBezTo>
                  <a:cubicBezTo>
                    <a:pt x="196" y="127"/>
                    <a:pt x="204" y="118"/>
                    <a:pt x="177" y="115"/>
                  </a:cubicBezTo>
                  <a:cubicBezTo>
                    <a:pt x="139" y="111"/>
                    <a:pt x="109" y="106"/>
                    <a:pt x="72" y="109"/>
                  </a:cubicBezTo>
                  <a:cubicBezTo>
                    <a:pt x="65" y="110"/>
                    <a:pt x="22" y="110"/>
                    <a:pt x="17" y="108"/>
                  </a:cubicBezTo>
                  <a:cubicBezTo>
                    <a:pt x="3" y="102"/>
                    <a:pt x="10" y="79"/>
                    <a:pt x="23" y="80"/>
                  </a:cubicBezTo>
                  <a:cubicBezTo>
                    <a:pt x="22" y="79"/>
                    <a:pt x="0" y="55"/>
                    <a:pt x="30" y="39"/>
                  </a:cubicBezTo>
                  <a:cubicBezTo>
                    <a:pt x="47" y="30"/>
                    <a:pt x="44" y="53"/>
                    <a:pt x="46" y="33"/>
                  </a:cubicBezTo>
                  <a:cubicBezTo>
                    <a:pt x="49" y="10"/>
                    <a:pt x="67" y="18"/>
                    <a:pt x="73" y="8"/>
                  </a:cubicBezTo>
                  <a:cubicBezTo>
                    <a:pt x="78" y="0"/>
                    <a:pt x="88" y="2"/>
                    <a:pt x="96"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3586"/>
            <p:cNvSpPr/>
            <p:nvPr/>
          </p:nvSpPr>
          <p:spPr bwMode="auto">
            <a:xfrm>
              <a:off x="-9220994" y="-7340600"/>
              <a:ext cx="1522413" cy="368300"/>
            </a:xfrm>
            <a:custGeom>
              <a:gdLst>
                <a:gd name="T0" fmla="*/ 36 w 406"/>
                <a:gd name="T1" fmla="*/ 0 h 98"/>
                <a:gd name="T2" fmla="*/ 373 w 406"/>
                <a:gd name="T3" fmla="*/ 44 h 98"/>
                <a:gd name="T4" fmla="*/ 406 w 406"/>
                <a:gd name="T5" fmla="*/ 84 h 98"/>
                <a:gd name="T6" fmla="*/ 172 w 406"/>
                <a:gd name="T7" fmla="*/ 81 h 98"/>
                <a:gd name="T8" fmla="*/ 167 w 406"/>
                <a:gd name="T9" fmla="*/ 66 h 98"/>
                <a:gd name="T10" fmla="*/ 144 w 406"/>
                <a:gd name="T11" fmla="*/ 77 h 98"/>
                <a:gd name="T12" fmla="*/ 8 w 406"/>
                <a:gd name="T13" fmla="*/ 16 h 98"/>
                <a:gd name="T14" fmla="*/ 36 w 406"/>
                <a:gd name="T15" fmla="*/ 0 h 9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98">
                  <a:moveTo>
                    <a:pt x="36" y="0"/>
                  </a:moveTo>
                  <a:cubicBezTo>
                    <a:pt x="373" y="44"/>
                    <a:pt x="373" y="44"/>
                    <a:pt x="373" y="44"/>
                  </a:cubicBezTo>
                  <a:cubicBezTo>
                    <a:pt x="389" y="75"/>
                    <a:pt x="392" y="77"/>
                    <a:pt x="406" y="84"/>
                  </a:cubicBezTo>
                  <a:cubicBezTo>
                    <a:pt x="401" y="98"/>
                    <a:pt x="172" y="96"/>
                    <a:pt x="172" y="81"/>
                  </a:cubicBezTo>
                  <a:cubicBezTo>
                    <a:pt x="171" y="73"/>
                    <a:pt x="175" y="66"/>
                    <a:pt x="167" y="66"/>
                  </a:cubicBezTo>
                  <a:cubicBezTo>
                    <a:pt x="160" y="65"/>
                    <a:pt x="164" y="78"/>
                    <a:pt x="144" y="77"/>
                  </a:cubicBezTo>
                  <a:cubicBezTo>
                    <a:pt x="96" y="74"/>
                    <a:pt x="0" y="15"/>
                    <a:pt x="8" y="16"/>
                  </a:cubicBezTo>
                  <a:cubicBezTo>
                    <a:pt x="28" y="19"/>
                    <a:pt x="34" y="5"/>
                    <a:pt x="36"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3587"/>
            <p:cNvSpPr/>
            <p:nvPr/>
          </p:nvSpPr>
          <p:spPr bwMode="auto">
            <a:xfrm>
              <a:off x="-9116219" y="-7442200"/>
              <a:ext cx="1343025" cy="360363"/>
            </a:xfrm>
            <a:custGeom>
              <a:gdLst>
                <a:gd name="T0" fmla="*/ 11 w 358"/>
                <a:gd name="T1" fmla="*/ 0 h 96"/>
                <a:gd name="T2" fmla="*/ 351 w 358"/>
                <a:gd name="T3" fmla="*/ 51 h 96"/>
                <a:gd name="T4" fmla="*/ 352 w 358"/>
                <a:gd name="T5" fmla="*/ 86 h 96"/>
                <a:gd name="T6" fmla="*/ 263 w 358"/>
                <a:gd name="T7" fmla="*/ 95 h 96"/>
                <a:gd name="T8" fmla="*/ 131 w 358"/>
                <a:gd name="T9" fmla="*/ 81 h 96"/>
                <a:gd name="T10" fmla="*/ 0 w 358"/>
                <a:gd name="T11" fmla="*/ 35 h 96"/>
                <a:gd name="T12" fmla="*/ 11 w 358"/>
                <a:gd name="T13" fmla="*/ 0 h 96"/>
              </a:gdLst>
              <a:cxnLst>
                <a:cxn ang="0">
                  <a:pos x="T0" y="T1"/>
                </a:cxn>
                <a:cxn ang="0">
                  <a:pos x="T2" y="T3"/>
                </a:cxn>
                <a:cxn ang="0">
                  <a:pos x="T4" y="T5"/>
                </a:cxn>
                <a:cxn ang="0">
                  <a:pos x="T6" y="T7"/>
                </a:cxn>
                <a:cxn ang="0">
                  <a:pos x="T8" y="T9"/>
                </a:cxn>
                <a:cxn ang="0">
                  <a:pos x="T10" y="T11"/>
                </a:cxn>
                <a:cxn ang="0">
                  <a:pos x="T12" y="T13"/>
                </a:cxn>
              </a:cxnLst>
              <a:rect l="0" t="0" r="r" b="b"/>
              <a:pathLst>
                <a:path w="358" h="96">
                  <a:moveTo>
                    <a:pt x="11" y="0"/>
                  </a:moveTo>
                  <a:cubicBezTo>
                    <a:pt x="351" y="51"/>
                    <a:pt x="351" y="51"/>
                    <a:pt x="351" y="51"/>
                  </a:cubicBezTo>
                  <a:cubicBezTo>
                    <a:pt x="358" y="65"/>
                    <a:pt x="358" y="81"/>
                    <a:pt x="352" y="86"/>
                  </a:cubicBezTo>
                  <a:cubicBezTo>
                    <a:pt x="346" y="92"/>
                    <a:pt x="325" y="96"/>
                    <a:pt x="263" y="95"/>
                  </a:cubicBezTo>
                  <a:cubicBezTo>
                    <a:pt x="244" y="95"/>
                    <a:pt x="187" y="91"/>
                    <a:pt x="131" y="81"/>
                  </a:cubicBezTo>
                  <a:cubicBezTo>
                    <a:pt x="65" y="70"/>
                    <a:pt x="1" y="51"/>
                    <a:pt x="0" y="35"/>
                  </a:cubicBezTo>
                  <a:cubicBezTo>
                    <a:pt x="0" y="22"/>
                    <a:pt x="11" y="1"/>
                    <a:pt x="11"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3588"/>
            <p:cNvSpPr/>
            <p:nvPr/>
          </p:nvSpPr>
          <p:spPr bwMode="auto">
            <a:xfrm>
              <a:off x="-9097169" y="-8108950"/>
              <a:ext cx="1368425" cy="908050"/>
            </a:xfrm>
            <a:custGeom>
              <a:gdLst>
                <a:gd name="T0" fmla="*/ 158 w 365"/>
                <a:gd name="T1" fmla="*/ 0 h 242"/>
                <a:gd name="T2" fmla="*/ 328 w 365"/>
                <a:gd name="T3" fmla="*/ 21 h 242"/>
                <a:gd name="T4" fmla="*/ 356 w 365"/>
                <a:gd name="T5" fmla="*/ 218 h 242"/>
                <a:gd name="T6" fmla="*/ 282 w 365"/>
                <a:gd name="T7" fmla="*/ 241 h 242"/>
                <a:gd name="T8" fmla="*/ 5 w 365"/>
                <a:gd name="T9" fmla="*/ 173 h 242"/>
                <a:gd name="T10" fmla="*/ 51 w 365"/>
                <a:gd name="T11" fmla="*/ 86 h 242"/>
                <a:gd name="T12" fmla="*/ 158 w 365"/>
                <a:gd name="T13" fmla="*/ 0 h 242"/>
              </a:gdLst>
              <a:cxnLst>
                <a:cxn ang="0">
                  <a:pos x="T0" y="T1"/>
                </a:cxn>
                <a:cxn ang="0">
                  <a:pos x="T2" y="T3"/>
                </a:cxn>
                <a:cxn ang="0">
                  <a:pos x="T4" y="T5"/>
                </a:cxn>
                <a:cxn ang="0">
                  <a:pos x="T6" y="T7"/>
                </a:cxn>
                <a:cxn ang="0">
                  <a:pos x="T8" y="T9"/>
                </a:cxn>
                <a:cxn ang="0">
                  <a:pos x="T10" y="T11"/>
                </a:cxn>
                <a:cxn ang="0">
                  <a:pos x="T12" y="T13"/>
                </a:cxn>
              </a:cxnLst>
              <a:rect l="0" t="0" r="r" b="b"/>
              <a:pathLst>
                <a:path w="365" h="241">
                  <a:moveTo>
                    <a:pt x="158" y="0"/>
                  </a:moveTo>
                  <a:cubicBezTo>
                    <a:pt x="328" y="21"/>
                    <a:pt x="328" y="21"/>
                    <a:pt x="328" y="21"/>
                  </a:cubicBezTo>
                  <a:cubicBezTo>
                    <a:pt x="347" y="78"/>
                    <a:pt x="365" y="176"/>
                    <a:pt x="356" y="218"/>
                  </a:cubicBezTo>
                  <a:cubicBezTo>
                    <a:pt x="353" y="232"/>
                    <a:pt x="327" y="242"/>
                    <a:pt x="282" y="241"/>
                  </a:cubicBezTo>
                  <a:cubicBezTo>
                    <a:pt x="243" y="240"/>
                    <a:pt x="0" y="222"/>
                    <a:pt x="5" y="173"/>
                  </a:cubicBezTo>
                  <a:cubicBezTo>
                    <a:pt x="8" y="141"/>
                    <a:pt x="30" y="112"/>
                    <a:pt x="51" y="86"/>
                  </a:cubicBezTo>
                  <a:cubicBezTo>
                    <a:pt x="81" y="49"/>
                    <a:pt x="151" y="0"/>
                    <a:pt x="158" y="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3589"/>
            <p:cNvSpPr>
              <a:spLocks noEditPoints="1"/>
            </p:cNvSpPr>
            <p:nvPr/>
          </p:nvSpPr>
          <p:spPr bwMode="auto">
            <a:xfrm>
              <a:off x="-8670132" y="-7569200"/>
              <a:ext cx="198438" cy="198438"/>
            </a:xfrm>
            <a:custGeom>
              <a:gdLst>
                <a:gd name="T0" fmla="*/ 42 w 53"/>
                <a:gd name="T1" fmla="*/ 9 h 53"/>
                <a:gd name="T2" fmla="*/ 9 w 53"/>
                <a:gd name="T3" fmla="*/ 10 h 53"/>
                <a:gd name="T4" fmla="*/ 11 w 53"/>
                <a:gd name="T5" fmla="*/ 44 h 53"/>
                <a:gd name="T6" fmla="*/ 44 w 53"/>
                <a:gd name="T7" fmla="*/ 42 h 53"/>
                <a:gd name="T8" fmla="*/ 42 w 53"/>
                <a:gd name="T9" fmla="*/ 9 h 53"/>
                <a:gd name="T10" fmla="*/ 29 w 53"/>
                <a:gd name="T11" fmla="*/ 35 h 53"/>
                <a:gd name="T12" fmla="*/ 29 w 53"/>
                <a:gd name="T13" fmla="*/ 41 h 53"/>
                <a:gd name="T14" fmla="*/ 24 w 53"/>
                <a:gd name="T15" fmla="*/ 41 h 53"/>
                <a:gd name="T16" fmla="*/ 24 w 53"/>
                <a:gd name="T17" fmla="*/ 36 h 53"/>
                <a:gd name="T18" fmla="*/ 29 w 53"/>
                <a:gd name="T19" fmla="*/ 35 h 53"/>
                <a:gd name="T20" fmla="*/ 16 w 53"/>
                <a:gd name="T21" fmla="*/ 23 h 53"/>
                <a:gd name="T22" fmla="*/ 16 w 53"/>
                <a:gd name="T23" fmla="*/ 29 h 53"/>
                <a:gd name="T24" fmla="*/ 11 w 53"/>
                <a:gd name="T25" fmla="*/ 29 h 53"/>
                <a:gd name="T26" fmla="*/ 11 w 53"/>
                <a:gd name="T27" fmla="*/ 24 h 53"/>
                <a:gd name="T28" fmla="*/ 16 w 53"/>
                <a:gd name="T29" fmla="*/ 23 h 53"/>
                <a:gd name="T30" fmla="*/ 27 w 53"/>
                <a:gd name="T31" fmla="*/ 11 h 53"/>
                <a:gd name="T32" fmla="*/ 28 w 53"/>
                <a:gd name="T33" fmla="*/ 16 h 53"/>
                <a:gd name="T34" fmla="*/ 22 w 53"/>
                <a:gd name="T35" fmla="*/ 16 h 53"/>
                <a:gd name="T36" fmla="*/ 22 w 53"/>
                <a:gd name="T37" fmla="*/ 11 h 53"/>
                <a:gd name="T38" fmla="*/ 27 w 53"/>
                <a:gd name="T39" fmla="*/ 11 h 53"/>
                <a:gd name="T40" fmla="*/ 41 w 53"/>
                <a:gd name="T41" fmla="*/ 24 h 53"/>
                <a:gd name="T42" fmla="*/ 41 w 53"/>
                <a:gd name="T43" fmla="*/ 29 h 53"/>
                <a:gd name="T44" fmla="*/ 36 w 53"/>
                <a:gd name="T45" fmla="*/ 29 h 53"/>
                <a:gd name="T46" fmla="*/ 36 w 53"/>
                <a:gd name="T47" fmla="*/ 24 h 53"/>
                <a:gd name="T48" fmla="*/ 41 w 53"/>
                <a:gd name="T49" fmla="*/ 24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2" y="9"/>
                  </a:moveTo>
                  <a:cubicBezTo>
                    <a:pt x="33" y="0"/>
                    <a:pt x="18" y="1"/>
                    <a:pt x="9" y="10"/>
                  </a:cubicBezTo>
                  <a:cubicBezTo>
                    <a:pt x="0" y="20"/>
                    <a:pt x="1" y="35"/>
                    <a:pt x="11" y="44"/>
                  </a:cubicBezTo>
                  <a:cubicBezTo>
                    <a:pt x="20" y="53"/>
                    <a:pt x="35" y="52"/>
                    <a:pt x="44" y="42"/>
                  </a:cubicBezTo>
                  <a:cubicBezTo>
                    <a:pt x="53" y="32"/>
                    <a:pt x="52" y="17"/>
                    <a:pt x="42" y="9"/>
                  </a:cubicBezTo>
                  <a:close/>
                  <a:moveTo>
                    <a:pt x="29" y="35"/>
                  </a:moveTo>
                  <a:cubicBezTo>
                    <a:pt x="31" y="37"/>
                    <a:pt x="31" y="39"/>
                    <a:pt x="29" y="41"/>
                  </a:cubicBezTo>
                  <a:cubicBezTo>
                    <a:pt x="28" y="42"/>
                    <a:pt x="26" y="42"/>
                    <a:pt x="24" y="41"/>
                  </a:cubicBezTo>
                  <a:cubicBezTo>
                    <a:pt x="23" y="40"/>
                    <a:pt x="23" y="37"/>
                    <a:pt x="24" y="36"/>
                  </a:cubicBezTo>
                  <a:cubicBezTo>
                    <a:pt x="25" y="34"/>
                    <a:pt x="28" y="34"/>
                    <a:pt x="29" y="35"/>
                  </a:cubicBezTo>
                  <a:close/>
                  <a:moveTo>
                    <a:pt x="16" y="23"/>
                  </a:moveTo>
                  <a:cubicBezTo>
                    <a:pt x="18" y="25"/>
                    <a:pt x="18" y="27"/>
                    <a:pt x="16" y="29"/>
                  </a:cubicBezTo>
                  <a:cubicBezTo>
                    <a:pt x="15" y="30"/>
                    <a:pt x="13" y="30"/>
                    <a:pt x="11" y="29"/>
                  </a:cubicBezTo>
                  <a:cubicBezTo>
                    <a:pt x="10" y="27"/>
                    <a:pt x="10" y="25"/>
                    <a:pt x="11" y="24"/>
                  </a:cubicBezTo>
                  <a:cubicBezTo>
                    <a:pt x="12" y="22"/>
                    <a:pt x="15" y="22"/>
                    <a:pt x="16" y="23"/>
                  </a:cubicBezTo>
                  <a:close/>
                  <a:moveTo>
                    <a:pt x="27" y="11"/>
                  </a:moveTo>
                  <a:cubicBezTo>
                    <a:pt x="29" y="12"/>
                    <a:pt x="29" y="15"/>
                    <a:pt x="28" y="16"/>
                  </a:cubicBezTo>
                  <a:cubicBezTo>
                    <a:pt x="26" y="18"/>
                    <a:pt x="24" y="18"/>
                    <a:pt x="22" y="16"/>
                  </a:cubicBezTo>
                  <a:cubicBezTo>
                    <a:pt x="21" y="15"/>
                    <a:pt x="21" y="13"/>
                    <a:pt x="22" y="11"/>
                  </a:cubicBezTo>
                  <a:cubicBezTo>
                    <a:pt x="23" y="10"/>
                    <a:pt x="26" y="10"/>
                    <a:pt x="27" y="11"/>
                  </a:cubicBezTo>
                  <a:close/>
                  <a:moveTo>
                    <a:pt x="41" y="24"/>
                  </a:moveTo>
                  <a:cubicBezTo>
                    <a:pt x="43" y="25"/>
                    <a:pt x="43" y="27"/>
                    <a:pt x="41" y="29"/>
                  </a:cubicBezTo>
                  <a:cubicBezTo>
                    <a:pt x="40" y="30"/>
                    <a:pt x="38" y="30"/>
                    <a:pt x="36" y="29"/>
                  </a:cubicBezTo>
                  <a:cubicBezTo>
                    <a:pt x="34" y="28"/>
                    <a:pt x="34" y="25"/>
                    <a:pt x="36" y="24"/>
                  </a:cubicBezTo>
                  <a:cubicBezTo>
                    <a:pt x="37" y="22"/>
                    <a:pt x="39" y="22"/>
                    <a:pt x="41" y="24"/>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3590"/>
            <p:cNvSpPr>
              <a:spLocks noEditPoints="1"/>
            </p:cNvSpPr>
            <p:nvPr/>
          </p:nvSpPr>
          <p:spPr bwMode="auto">
            <a:xfrm>
              <a:off x="-8628857" y="-7794625"/>
              <a:ext cx="184150" cy="180975"/>
            </a:xfrm>
            <a:custGeom>
              <a:gdLst>
                <a:gd name="T0" fmla="*/ 39 w 49"/>
                <a:gd name="T1" fmla="*/ 8 h 48"/>
                <a:gd name="T2" fmla="*/ 8 w 49"/>
                <a:gd name="T3" fmla="*/ 10 h 48"/>
                <a:gd name="T4" fmla="*/ 10 w 49"/>
                <a:gd name="T5" fmla="*/ 40 h 48"/>
                <a:gd name="T6" fmla="*/ 41 w 49"/>
                <a:gd name="T7" fmla="*/ 39 h 48"/>
                <a:gd name="T8" fmla="*/ 39 w 49"/>
                <a:gd name="T9" fmla="*/ 8 h 48"/>
                <a:gd name="T10" fmla="*/ 27 w 49"/>
                <a:gd name="T11" fmla="*/ 32 h 48"/>
                <a:gd name="T12" fmla="*/ 27 w 49"/>
                <a:gd name="T13" fmla="*/ 37 h 48"/>
                <a:gd name="T14" fmla="*/ 22 w 49"/>
                <a:gd name="T15" fmla="*/ 38 h 48"/>
                <a:gd name="T16" fmla="*/ 22 w 49"/>
                <a:gd name="T17" fmla="*/ 33 h 48"/>
                <a:gd name="T18" fmla="*/ 27 w 49"/>
                <a:gd name="T19" fmla="*/ 32 h 48"/>
                <a:gd name="T20" fmla="*/ 15 w 49"/>
                <a:gd name="T21" fmla="*/ 21 h 48"/>
                <a:gd name="T22" fmla="*/ 15 w 49"/>
                <a:gd name="T23" fmla="*/ 26 h 48"/>
                <a:gd name="T24" fmla="*/ 10 w 49"/>
                <a:gd name="T25" fmla="*/ 26 h 48"/>
                <a:gd name="T26" fmla="*/ 10 w 49"/>
                <a:gd name="T27" fmla="*/ 22 h 48"/>
                <a:gd name="T28" fmla="*/ 15 w 49"/>
                <a:gd name="T29" fmla="*/ 21 h 48"/>
                <a:gd name="T30" fmla="*/ 25 w 49"/>
                <a:gd name="T31" fmla="*/ 10 h 48"/>
                <a:gd name="T32" fmla="*/ 25 w 49"/>
                <a:gd name="T33" fmla="*/ 15 h 48"/>
                <a:gd name="T34" fmla="*/ 21 w 49"/>
                <a:gd name="T35" fmla="*/ 15 h 48"/>
                <a:gd name="T36" fmla="*/ 20 w 49"/>
                <a:gd name="T37" fmla="*/ 10 h 48"/>
                <a:gd name="T38" fmla="*/ 25 w 49"/>
                <a:gd name="T39" fmla="*/ 10 h 48"/>
                <a:gd name="T40" fmla="*/ 38 w 49"/>
                <a:gd name="T41" fmla="*/ 22 h 48"/>
                <a:gd name="T42" fmla="*/ 38 w 49"/>
                <a:gd name="T43" fmla="*/ 26 h 48"/>
                <a:gd name="T44" fmla="*/ 33 w 49"/>
                <a:gd name="T45" fmla="*/ 27 h 48"/>
                <a:gd name="T46" fmla="*/ 33 w 49"/>
                <a:gd name="T47" fmla="*/ 22 h 48"/>
                <a:gd name="T48" fmla="*/ 38 w 49"/>
                <a:gd name="T49" fmla="*/ 22 h 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8">
                  <a:moveTo>
                    <a:pt x="39" y="8"/>
                  </a:moveTo>
                  <a:cubicBezTo>
                    <a:pt x="30" y="0"/>
                    <a:pt x="16" y="1"/>
                    <a:pt x="8" y="10"/>
                  </a:cubicBezTo>
                  <a:cubicBezTo>
                    <a:pt x="0" y="19"/>
                    <a:pt x="1" y="32"/>
                    <a:pt x="10" y="40"/>
                  </a:cubicBezTo>
                  <a:cubicBezTo>
                    <a:pt x="19" y="48"/>
                    <a:pt x="32" y="48"/>
                    <a:pt x="41" y="39"/>
                  </a:cubicBezTo>
                  <a:cubicBezTo>
                    <a:pt x="49" y="30"/>
                    <a:pt x="48" y="16"/>
                    <a:pt x="39" y="8"/>
                  </a:cubicBezTo>
                  <a:close/>
                  <a:moveTo>
                    <a:pt x="27" y="32"/>
                  </a:moveTo>
                  <a:cubicBezTo>
                    <a:pt x="28" y="34"/>
                    <a:pt x="28" y="36"/>
                    <a:pt x="27" y="37"/>
                  </a:cubicBezTo>
                  <a:cubicBezTo>
                    <a:pt x="26" y="39"/>
                    <a:pt x="24" y="39"/>
                    <a:pt x="22" y="38"/>
                  </a:cubicBezTo>
                  <a:cubicBezTo>
                    <a:pt x="21" y="36"/>
                    <a:pt x="21" y="34"/>
                    <a:pt x="22" y="33"/>
                  </a:cubicBezTo>
                  <a:cubicBezTo>
                    <a:pt x="23" y="31"/>
                    <a:pt x="25" y="31"/>
                    <a:pt x="27" y="32"/>
                  </a:cubicBezTo>
                  <a:close/>
                  <a:moveTo>
                    <a:pt x="15" y="21"/>
                  </a:moveTo>
                  <a:cubicBezTo>
                    <a:pt x="16" y="23"/>
                    <a:pt x="16" y="25"/>
                    <a:pt x="15" y="26"/>
                  </a:cubicBezTo>
                  <a:cubicBezTo>
                    <a:pt x="14" y="28"/>
                    <a:pt x="12" y="28"/>
                    <a:pt x="10" y="26"/>
                  </a:cubicBezTo>
                  <a:cubicBezTo>
                    <a:pt x="9" y="25"/>
                    <a:pt x="9" y="23"/>
                    <a:pt x="10" y="22"/>
                  </a:cubicBezTo>
                  <a:cubicBezTo>
                    <a:pt x="11" y="20"/>
                    <a:pt x="14" y="20"/>
                    <a:pt x="15" y="21"/>
                  </a:cubicBezTo>
                  <a:close/>
                  <a:moveTo>
                    <a:pt x="25" y="10"/>
                  </a:moveTo>
                  <a:cubicBezTo>
                    <a:pt x="27" y="11"/>
                    <a:pt x="27" y="14"/>
                    <a:pt x="25" y="15"/>
                  </a:cubicBezTo>
                  <a:cubicBezTo>
                    <a:pt x="24" y="16"/>
                    <a:pt x="22" y="16"/>
                    <a:pt x="21" y="15"/>
                  </a:cubicBezTo>
                  <a:cubicBezTo>
                    <a:pt x="19" y="14"/>
                    <a:pt x="19" y="12"/>
                    <a:pt x="20" y="10"/>
                  </a:cubicBezTo>
                  <a:cubicBezTo>
                    <a:pt x="22" y="9"/>
                    <a:pt x="24" y="9"/>
                    <a:pt x="25" y="10"/>
                  </a:cubicBezTo>
                  <a:close/>
                  <a:moveTo>
                    <a:pt x="38" y="22"/>
                  </a:moveTo>
                  <a:cubicBezTo>
                    <a:pt x="39" y="23"/>
                    <a:pt x="39" y="25"/>
                    <a:pt x="38" y="26"/>
                  </a:cubicBezTo>
                  <a:cubicBezTo>
                    <a:pt x="37" y="28"/>
                    <a:pt x="34" y="28"/>
                    <a:pt x="33" y="27"/>
                  </a:cubicBezTo>
                  <a:cubicBezTo>
                    <a:pt x="32" y="25"/>
                    <a:pt x="32" y="23"/>
                    <a:pt x="33" y="22"/>
                  </a:cubicBezTo>
                  <a:cubicBezTo>
                    <a:pt x="34" y="21"/>
                    <a:pt x="36" y="20"/>
                    <a:pt x="38" y="22"/>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3591"/>
            <p:cNvSpPr/>
            <p:nvPr/>
          </p:nvSpPr>
          <p:spPr bwMode="auto">
            <a:xfrm>
              <a:off x="-8095457" y="-7389813"/>
              <a:ext cx="300038" cy="203200"/>
            </a:xfrm>
            <a:custGeom>
              <a:gdLst>
                <a:gd name="T0" fmla="*/ 7 w 80"/>
                <a:gd name="T1" fmla="*/ 9 h 54"/>
                <a:gd name="T2" fmla="*/ 72 w 80"/>
                <a:gd name="T3" fmla="*/ 0 h 54"/>
                <a:gd name="T4" fmla="*/ 31 w 80"/>
                <a:gd name="T5" fmla="*/ 48 h 54"/>
                <a:gd name="T6" fmla="*/ 7 w 80"/>
                <a:gd name="T7" fmla="*/ 9 h 54"/>
              </a:gdLst>
              <a:cxnLst>
                <a:cxn ang="0">
                  <a:pos x="T0" y="T1"/>
                </a:cxn>
                <a:cxn ang="0">
                  <a:pos x="T2" y="T3"/>
                </a:cxn>
                <a:cxn ang="0">
                  <a:pos x="T4" y="T5"/>
                </a:cxn>
                <a:cxn ang="0">
                  <a:pos x="T6" y="T7"/>
                </a:cxn>
              </a:cxnLst>
              <a:rect l="0" t="0" r="r" b="b"/>
              <a:pathLst>
                <a:path w="80" h="54">
                  <a:moveTo>
                    <a:pt x="7" y="9"/>
                  </a:moveTo>
                  <a:cubicBezTo>
                    <a:pt x="72" y="0"/>
                    <a:pt x="72" y="0"/>
                    <a:pt x="72" y="0"/>
                  </a:cubicBezTo>
                  <a:cubicBezTo>
                    <a:pt x="80" y="17"/>
                    <a:pt x="59" y="54"/>
                    <a:pt x="31" y="48"/>
                  </a:cubicBezTo>
                  <a:cubicBezTo>
                    <a:pt x="31" y="49"/>
                    <a:pt x="0" y="47"/>
                    <a:pt x="7" y="9"/>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3592"/>
            <p:cNvSpPr/>
            <p:nvPr/>
          </p:nvSpPr>
          <p:spPr bwMode="auto">
            <a:xfrm>
              <a:off x="-8103394" y="-7513638"/>
              <a:ext cx="288925" cy="117475"/>
            </a:xfrm>
            <a:custGeom>
              <a:gdLst>
                <a:gd name="T0" fmla="*/ 52 w 77"/>
                <a:gd name="T1" fmla="*/ 12 h 31"/>
                <a:gd name="T2" fmla="*/ 48 w 77"/>
                <a:gd name="T3" fmla="*/ 0 h 31"/>
                <a:gd name="T4" fmla="*/ 72 w 77"/>
                <a:gd name="T5" fmla="*/ 7 h 31"/>
                <a:gd name="T6" fmla="*/ 66 w 77"/>
                <a:gd name="T7" fmla="*/ 13 h 31"/>
                <a:gd name="T8" fmla="*/ 32 w 77"/>
                <a:gd name="T9" fmla="*/ 23 h 31"/>
                <a:gd name="T10" fmla="*/ 5 w 77"/>
                <a:gd name="T11" fmla="*/ 22 h 31"/>
                <a:gd name="T12" fmla="*/ 52 w 77"/>
                <a:gd name="T13" fmla="*/ 12 h 31"/>
              </a:gdLst>
              <a:cxnLst>
                <a:cxn ang="0">
                  <a:pos x="T0" y="T1"/>
                </a:cxn>
                <a:cxn ang="0">
                  <a:pos x="T2" y="T3"/>
                </a:cxn>
                <a:cxn ang="0">
                  <a:pos x="T4" y="T5"/>
                </a:cxn>
                <a:cxn ang="0">
                  <a:pos x="T6" y="T7"/>
                </a:cxn>
                <a:cxn ang="0">
                  <a:pos x="T8" y="T9"/>
                </a:cxn>
                <a:cxn ang="0">
                  <a:pos x="T10" y="T11"/>
                </a:cxn>
                <a:cxn ang="0">
                  <a:pos x="T12" y="T13"/>
                </a:cxn>
              </a:cxnLst>
              <a:rect l="0" t="0" r="r" b="b"/>
              <a:pathLst>
                <a:path w="77" h="31">
                  <a:moveTo>
                    <a:pt x="52" y="12"/>
                  </a:moveTo>
                  <a:cubicBezTo>
                    <a:pt x="52" y="10"/>
                    <a:pt x="50" y="2"/>
                    <a:pt x="48" y="0"/>
                  </a:cubicBezTo>
                  <a:cubicBezTo>
                    <a:pt x="51" y="1"/>
                    <a:pt x="70" y="4"/>
                    <a:pt x="72" y="7"/>
                  </a:cubicBezTo>
                  <a:cubicBezTo>
                    <a:pt x="76" y="10"/>
                    <a:pt x="77" y="8"/>
                    <a:pt x="66" y="13"/>
                  </a:cubicBezTo>
                  <a:cubicBezTo>
                    <a:pt x="61" y="16"/>
                    <a:pt x="38" y="22"/>
                    <a:pt x="32" y="23"/>
                  </a:cubicBezTo>
                  <a:cubicBezTo>
                    <a:pt x="30" y="23"/>
                    <a:pt x="0" y="31"/>
                    <a:pt x="5" y="22"/>
                  </a:cubicBezTo>
                  <a:cubicBezTo>
                    <a:pt x="6" y="20"/>
                    <a:pt x="47" y="14"/>
                    <a:pt x="52"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3593"/>
            <p:cNvSpPr/>
            <p:nvPr/>
          </p:nvSpPr>
          <p:spPr bwMode="auto">
            <a:xfrm>
              <a:off x="-8128794" y="-7489825"/>
              <a:ext cx="388938" cy="217488"/>
            </a:xfrm>
            <a:custGeom>
              <a:gdLst>
                <a:gd name="T0" fmla="*/ 27 w 104"/>
                <a:gd name="T1" fmla="*/ 15 h 58"/>
                <a:gd name="T2" fmla="*/ 83 w 104"/>
                <a:gd name="T3" fmla="*/ 2 h 58"/>
                <a:gd name="T4" fmla="*/ 81 w 104"/>
                <a:gd name="T5" fmla="*/ 21 h 58"/>
                <a:gd name="T6" fmla="*/ 15 w 104"/>
                <a:gd name="T7" fmla="*/ 36 h 58"/>
                <a:gd name="T8" fmla="*/ 10 w 104"/>
                <a:gd name="T9" fmla="*/ 28 h 58"/>
                <a:gd name="T10" fmla="*/ 27 w 104"/>
                <a:gd name="T11" fmla="*/ 15 h 58"/>
              </a:gdLst>
              <a:cxnLst>
                <a:cxn ang="0">
                  <a:pos x="T0" y="T1"/>
                </a:cxn>
                <a:cxn ang="0">
                  <a:pos x="T2" y="T3"/>
                </a:cxn>
                <a:cxn ang="0">
                  <a:pos x="T4" y="T5"/>
                </a:cxn>
                <a:cxn ang="0">
                  <a:pos x="T6" y="T7"/>
                </a:cxn>
                <a:cxn ang="0">
                  <a:pos x="T8" y="T9"/>
                </a:cxn>
                <a:cxn ang="0">
                  <a:pos x="T10" y="T11"/>
                </a:cxn>
              </a:cxnLst>
              <a:rect l="0" t="0" r="r" b="b"/>
              <a:pathLst>
                <a:path w="104" h="57">
                  <a:moveTo>
                    <a:pt x="27" y="15"/>
                  </a:moveTo>
                  <a:cubicBezTo>
                    <a:pt x="45" y="14"/>
                    <a:pt x="79" y="0"/>
                    <a:pt x="83" y="2"/>
                  </a:cubicBezTo>
                  <a:cubicBezTo>
                    <a:pt x="94" y="9"/>
                    <a:pt x="75" y="19"/>
                    <a:pt x="81" y="21"/>
                  </a:cubicBezTo>
                  <a:cubicBezTo>
                    <a:pt x="104" y="28"/>
                    <a:pt x="33" y="58"/>
                    <a:pt x="15" y="36"/>
                  </a:cubicBezTo>
                  <a:cubicBezTo>
                    <a:pt x="14" y="36"/>
                    <a:pt x="16" y="35"/>
                    <a:pt x="10" y="28"/>
                  </a:cubicBezTo>
                  <a:cubicBezTo>
                    <a:pt x="0" y="15"/>
                    <a:pt x="26" y="15"/>
                    <a:pt x="27" y="15"/>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3594"/>
            <p:cNvSpPr/>
            <p:nvPr/>
          </p:nvSpPr>
          <p:spPr bwMode="auto">
            <a:xfrm>
              <a:off x="-8865394" y="-8124825"/>
              <a:ext cx="420688" cy="323850"/>
            </a:xfrm>
            <a:custGeom>
              <a:gdLst>
                <a:gd name="T0" fmla="*/ 112 w 112"/>
                <a:gd name="T1" fmla="*/ 52 h 86"/>
                <a:gd name="T2" fmla="*/ 94 w 112"/>
                <a:gd name="T3" fmla="*/ 0 h 86"/>
                <a:gd name="T4" fmla="*/ 6 w 112"/>
                <a:gd name="T5" fmla="*/ 72 h 86"/>
                <a:gd name="T6" fmla="*/ 76 w 112"/>
                <a:gd name="T7" fmla="*/ 66 h 86"/>
                <a:gd name="T8" fmla="*/ 112 w 112"/>
                <a:gd name="T9" fmla="*/ 52 h 86"/>
              </a:gdLst>
              <a:cxnLst>
                <a:cxn ang="0">
                  <a:pos x="T0" y="T1"/>
                </a:cxn>
                <a:cxn ang="0">
                  <a:pos x="T2" y="T3"/>
                </a:cxn>
                <a:cxn ang="0">
                  <a:pos x="T4" y="T5"/>
                </a:cxn>
                <a:cxn ang="0">
                  <a:pos x="T6" y="T7"/>
                </a:cxn>
                <a:cxn ang="0">
                  <a:pos x="T8" y="T9"/>
                </a:cxn>
              </a:cxnLst>
              <a:rect l="0" t="0" r="r" b="b"/>
              <a:pathLst>
                <a:path w="112" h="86">
                  <a:moveTo>
                    <a:pt x="112" y="52"/>
                  </a:moveTo>
                  <a:cubicBezTo>
                    <a:pt x="94" y="0"/>
                    <a:pt x="94" y="0"/>
                    <a:pt x="94" y="0"/>
                  </a:cubicBezTo>
                  <a:cubicBezTo>
                    <a:pt x="57" y="15"/>
                    <a:pt x="0" y="52"/>
                    <a:pt x="6" y="72"/>
                  </a:cubicBezTo>
                  <a:cubicBezTo>
                    <a:pt x="9" y="82"/>
                    <a:pt x="24" y="86"/>
                    <a:pt x="76" y="66"/>
                  </a:cubicBezTo>
                  <a:cubicBezTo>
                    <a:pt x="81" y="64"/>
                    <a:pt x="107" y="53"/>
                    <a:pt x="112" y="52"/>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3595"/>
            <p:cNvSpPr/>
            <p:nvPr/>
          </p:nvSpPr>
          <p:spPr bwMode="auto">
            <a:xfrm>
              <a:off x="-8873332" y="-8672513"/>
              <a:ext cx="1157288" cy="830263"/>
            </a:xfrm>
            <a:custGeom>
              <a:gdLst>
                <a:gd name="T0" fmla="*/ 226 w 308"/>
                <a:gd name="T1" fmla="*/ 19 h 221"/>
                <a:gd name="T2" fmla="*/ 257 w 308"/>
                <a:gd name="T3" fmla="*/ 167 h 221"/>
                <a:gd name="T4" fmla="*/ 120 w 308"/>
                <a:gd name="T5" fmla="*/ 61 h 221"/>
                <a:gd name="T6" fmla="*/ 226 w 308"/>
                <a:gd name="T7" fmla="*/ 19 h 221"/>
              </a:gdLst>
              <a:cxnLst>
                <a:cxn ang="0">
                  <a:pos x="T0" y="T1"/>
                </a:cxn>
                <a:cxn ang="0">
                  <a:pos x="T2" y="T3"/>
                </a:cxn>
                <a:cxn ang="0">
                  <a:pos x="T4" y="T5"/>
                </a:cxn>
                <a:cxn ang="0">
                  <a:pos x="T6" y="T7"/>
                </a:cxn>
              </a:cxnLst>
              <a:rect l="0" t="0" r="r" b="b"/>
              <a:pathLst>
                <a:path w="308" h="221">
                  <a:moveTo>
                    <a:pt x="226" y="19"/>
                  </a:moveTo>
                  <a:cubicBezTo>
                    <a:pt x="267" y="57"/>
                    <a:pt x="308" y="112"/>
                    <a:pt x="257" y="167"/>
                  </a:cubicBezTo>
                  <a:cubicBezTo>
                    <a:pt x="206" y="221"/>
                    <a:pt x="0" y="181"/>
                    <a:pt x="120" y="61"/>
                  </a:cubicBezTo>
                  <a:cubicBezTo>
                    <a:pt x="138" y="43"/>
                    <a:pt x="207" y="0"/>
                    <a:pt x="226" y="19"/>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3596"/>
            <p:cNvSpPr/>
            <p:nvPr/>
          </p:nvSpPr>
          <p:spPr bwMode="auto">
            <a:xfrm>
              <a:off x="-8114507" y="-8042275"/>
              <a:ext cx="393700" cy="473075"/>
            </a:xfrm>
            <a:custGeom>
              <a:gdLst>
                <a:gd name="T0" fmla="*/ 62 w 105"/>
                <a:gd name="T1" fmla="*/ 0 h 126"/>
                <a:gd name="T2" fmla="*/ 0 w 105"/>
                <a:gd name="T3" fmla="*/ 43 h 126"/>
                <a:gd name="T4" fmla="*/ 58 w 105"/>
                <a:gd name="T5" fmla="*/ 94 h 126"/>
                <a:gd name="T6" fmla="*/ 62 w 105"/>
                <a:gd name="T7" fmla="*/ 0 h 126"/>
              </a:gdLst>
              <a:cxnLst>
                <a:cxn ang="0">
                  <a:pos x="T0" y="T1"/>
                </a:cxn>
                <a:cxn ang="0">
                  <a:pos x="T2" y="T3"/>
                </a:cxn>
                <a:cxn ang="0">
                  <a:pos x="T4" y="T5"/>
                </a:cxn>
                <a:cxn ang="0">
                  <a:pos x="T6" y="T7"/>
                </a:cxn>
              </a:cxnLst>
              <a:rect l="0" t="0" r="r" b="b"/>
              <a:pathLst>
                <a:path w="105" h="125">
                  <a:moveTo>
                    <a:pt x="62" y="0"/>
                  </a:moveTo>
                  <a:cubicBezTo>
                    <a:pt x="0" y="43"/>
                    <a:pt x="0" y="43"/>
                    <a:pt x="0" y="43"/>
                  </a:cubicBezTo>
                  <a:cubicBezTo>
                    <a:pt x="0" y="44"/>
                    <a:pt x="35" y="79"/>
                    <a:pt x="58" y="94"/>
                  </a:cubicBezTo>
                  <a:cubicBezTo>
                    <a:pt x="105" y="126"/>
                    <a:pt x="92" y="11"/>
                    <a:pt x="62" y="0"/>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3597"/>
            <p:cNvSpPr/>
            <p:nvPr/>
          </p:nvSpPr>
          <p:spPr bwMode="auto">
            <a:xfrm>
              <a:off x="-8722519" y="-8593138"/>
              <a:ext cx="915988" cy="671513"/>
            </a:xfrm>
            <a:custGeom>
              <a:gdLst>
                <a:gd name="T0" fmla="*/ 179 w 244"/>
                <a:gd name="T1" fmla="*/ 15 h 179"/>
                <a:gd name="T2" fmla="*/ 203 w 244"/>
                <a:gd name="T3" fmla="*/ 135 h 179"/>
                <a:gd name="T4" fmla="*/ 95 w 244"/>
                <a:gd name="T5" fmla="*/ 50 h 179"/>
                <a:gd name="T6" fmla="*/ 179 w 244"/>
                <a:gd name="T7" fmla="*/ 15 h 179"/>
              </a:gdLst>
              <a:cxnLst>
                <a:cxn ang="0">
                  <a:pos x="T0" y="T1"/>
                </a:cxn>
                <a:cxn ang="0">
                  <a:pos x="T2" y="T3"/>
                </a:cxn>
                <a:cxn ang="0">
                  <a:pos x="T4" y="T5"/>
                </a:cxn>
                <a:cxn ang="0">
                  <a:pos x="T6" y="T7"/>
                </a:cxn>
              </a:cxnLst>
              <a:rect l="0" t="0" r="r" b="b"/>
              <a:pathLst>
                <a:path w="244" h="179">
                  <a:moveTo>
                    <a:pt x="179" y="15"/>
                  </a:moveTo>
                  <a:cubicBezTo>
                    <a:pt x="212" y="46"/>
                    <a:pt x="244" y="91"/>
                    <a:pt x="203" y="135"/>
                  </a:cubicBezTo>
                  <a:cubicBezTo>
                    <a:pt x="163" y="179"/>
                    <a:pt x="0" y="147"/>
                    <a:pt x="95" y="50"/>
                  </a:cubicBezTo>
                  <a:cubicBezTo>
                    <a:pt x="110" y="35"/>
                    <a:pt x="164" y="0"/>
                    <a:pt x="179" y="15"/>
                  </a:cubicBezTo>
                  <a:close/>
                </a:path>
              </a:pathLst>
            </a:custGeom>
            <a:solidFill>
              <a:srgbClr val="FAD4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3598"/>
            <p:cNvSpPr/>
            <p:nvPr/>
          </p:nvSpPr>
          <p:spPr bwMode="auto">
            <a:xfrm>
              <a:off x="-8673307" y="-8405813"/>
              <a:ext cx="1185863" cy="1304925"/>
            </a:xfrm>
            <a:custGeom>
              <a:gdLst>
                <a:gd name="T0" fmla="*/ 52 w 316"/>
                <a:gd name="T1" fmla="*/ 6 h 348"/>
                <a:gd name="T2" fmla="*/ 202 w 316"/>
                <a:gd name="T3" fmla="*/ 84 h 348"/>
                <a:gd name="T4" fmla="*/ 215 w 316"/>
                <a:gd name="T5" fmla="*/ 0 h 348"/>
                <a:gd name="T6" fmla="*/ 111 w 316"/>
                <a:gd name="T7" fmla="*/ 255 h 348"/>
                <a:gd name="T8" fmla="*/ 166 w 316"/>
                <a:gd name="T9" fmla="*/ 254 h 348"/>
                <a:gd name="T10" fmla="*/ 159 w 316"/>
                <a:gd name="T11" fmla="*/ 265 h 348"/>
                <a:gd name="T12" fmla="*/ 159 w 316"/>
                <a:gd name="T13" fmla="*/ 265 h 348"/>
                <a:gd name="T14" fmla="*/ 168 w 316"/>
                <a:gd name="T15" fmla="*/ 244 h 348"/>
                <a:gd name="T16" fmla="*/ 51 w 316"/>
                <a:gd name="T17" fmla="*/ 260 h 348"/>
                <a:gd name="T18" fmla="*/ 52 w 316"/>
                <a:gd name="T19" fmla="*/ 6 h 34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348">
                  <a:moveTo>
                    <a:pt x="52" y="6"/>
                  </a:moveTo>
                  <a:cubicBezTo>
                    <a:pt x="0" y="99"/>
                    <a:pt x="144" y="142"/>
                    <a:pt x="202" y="84"/>
                  </a:cubicBezTo>
                  <a:cubicBezTo>
                    <a:pt x="224" y="63"/>
                    <a:pt x="227" y="38"/>
                    <a:pt x="215" y="0"/>
                  </a:cubicBezTo>
                  <a:cubicBezTo>
                    <a:pt x="316" y="118"/>
                    <a:pt x="78" y="169"/>
                    <a:pt x="111" y="255"/>
                  </a:cubicBezTo>
                  <a:cubicBezTo>
                    <a:pt x="122" y="284"/>
                    <a:pt x="179" y="280"/>
                    <a:pt x="166" y="254"/>
                  </a:cubicBezTo>
                  <a:cubicBezTo>
                    <a:pt x="160" y="240"/>
                    <a:pt x="134" y="271"/>
                    <a:pt x="159" y="265"/>
                  </a:cubicBezTo>
                  <a:cubicBezTo>
                    <a:pt x="159" y="264"/>
                    <a:pt x="160" y="253"/>
                    <a:pt x="159" y="265"/>
                  </a:cubicBezTo>
                  <a:cubicBezTo>
                    <a:pt x="157" y="290"/>
                    <a:pt x="118" y="235"/>
                    <a:pt x="168" y="244"/>
                  </a:cubicBezTo>
                  <a:cubicBezTo>
                    <a:pt x="205" y="251"/>
                    <a:pt x="143" y="348"/>
                    <a:pt x="51" y="260"/>
                  </a:cubicBezTo>
                  <a:cubicBezTo>
                    <a:pt x="2" y="214"/>
                    <a:pt x="19" y="21"/>
                    <a:pt x="52" y="6"/>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3599"/>
            <p:cNvSpPr/>
            <p:nvPr/>
          </p:nvSpPr>
          <p:spPr bwMode="auto">
            <a:xfrm>
              <a:off x="-8452644" y="-8424863"/>
              <a:ext cx="200025" cy="200025"/>
            </a:xfrm>
            <a:custGeom>
              <a:gdLst>
                <a:gd name="T0" fmla="*/ 29 w 53"/>
                <a:gd name="T1" fmla="*/ 2 h 53"/>
                <a:gd name="T2" fmla="*/ 1 w 53"/>
                <a:gd name="T3" fmla="*/ 23 h 53"/>
                <a:gd name="T4" fmla="*/ 23 w 53"/>
                <a:gd name="T5" fmla="*/ 51 h 53"/>
                <a:gd name="T6" fmla="*/ 51 w 53"/>
                <a:gd name="T7" fmla="*/ 30 h 53"/>
                <a:gd name="T8" fmla="*/ 29 w 53"/>
                <a:gd name="T9" fmla="*/ 2 h 53"/>
              </a:gdLst>
              <a:cxnLst>
                <a:cxn ang="0">
                  <a:pos x="T0" y="T1"/>
                </a:cxn>
                <a:cxn ang="0">
                  <a:pos x="T2" y="T3"/>
                </a:cxn>
                <a:cxn ang="0">
                  <a:pos x="T4" y="T5"/>
                </a:cxn>
                <a:cxn ang="0">
                  <a:pos x="T6" y="T7"/>
                </a:cxn>
                <a:cxn ang="0">
                  <a:pos x="T8" y="T9"/>
                </a:cxn>
              </a:cxnLst>
              <a:rect l="0" t="0" r="r" b="b"/>
              <a:pathLst>
                <a:path w="52" h="52">
                  <a:moveTo>
                    <a:pt x="29" y="2"/>
                  </a:moveTo>
                  <a:cubicBezTo>
                    <a:pt x="16" y="0"/>
                    <a:pt x="3" y="10"/>
                    <a:pt x="1" y="23"/>
                  </a:cubicBezTo>
                  <a:cubicBezTo>
                    <a:pt x="0" y="37"/>
                    <a:pt x="9" y="49"/>
                    <a:pt x="23" y="51"/>
                  </a:cubicBezTo>
                  <a:cubicBezTo>
                    <a:pt x="37" y="53"/>
                    <a:pt x="49" y="43"/>
                    <a:pt x="51" y="30"/>
                  </a:cubicBezTo>
                  <a:cubicBezTo>
                    <a:pt x="53" y="16"/>
                    <a:pt x="43" y="4"/>
                    <a:pt x="29"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3600"/>
            <p:cNvSpPr/>
            <p:nvPr/>
          </p:nvSpPr>
          <p:spPr bwMode="auto">
            <a:xfrm>
              <a:off x="-8073232" y="-8345488"/>
              <a:ext cx="203200" cy="198438"/>
            </a:xfrm>
            <a:custGeom>
              <a:gdLst>
                <a:gd name="T0" fmla="*/ 30 w 54"/>
                <a:gd name="T1" fmla="*/ 2 h 53"/>
                <a:gd name="T2" fmla="*/ 2 w 54"/>
                <a:gd name="T3" fmla="*/ 24 h 53"/>
                <a:gd name="T4" fmla="*/ 24 w 54"/>
                <a:gd name="T5" fmla="*/ 52 h 53"/>
                <a:gd name="T6" fmla="*/ 52 w 54"/>
                <a:gd name="T7" fmla="*/ 30 h 53"/>
                <a:gd name="T8" fmla="*/ 30 w 54"/>
                <a:gd name="T9" fmla="*/ 2 h 53"/>
              </a:gdLst>
              <a:cxnLst>
                <a:cxn ang="0">
                  <a:pos x="T0" y="T1"/>
                </a:cxn>
                <a:cxn ang="0">
                  <a:pos x="T2" y="T3"/>
                </a:cxn>
                <a:cxn ang="0">
                  <a:pos x="T4" y="T5"/>
                </a:cxn>
                <a:cxn ang="0">
                  <a:pos x="T6" y="T7"/>
                </a:cxn>
                <a:cxn ang="0">
                  <a:pos x="T8" y="T9"/>
                </a:cxn>
              </a:cxnLst>
              <a:rect l="0" t="0" r="r" b="b"/>
              <a:pathLst>
                <a:path w="54" h="52">
                  <a:moveTo>
                    <a:pt x="30" y="2"/>
                  </a:moveTo>
                  <a:cubicBezTo>
                    <a:pt x="16" y="0"/>
                    <a:pt x="4" y="10"/>
                    <a:pt x="2" y="24"/>
                  </a:cubicBezTo>
                  <a:cubicBezTo>
                    <a:pt x="0" y="37"/>
                    <a:pt x="10" y="50"/>
                    <a:pt x="24" y="52"/>
                  </a:cubicBezTo>
                  <a:cubicBezTo>
                    <a:pt x="37" y="53"/>
                    <a:pt x="50" y="44"/>
                    <a:pt x="52" y="30"/>
                  </a:cubicBezTo>
                  <a:cubicBezTo>
                    <a:pt x="54" y="16"/>
                    <a:pt x="44" y="4"/>
                    <a:pt x="30" y="2"/>
                  </a:cubicBezTo>
                  <a:close/>
                </a:path>
              </a:pathLst>
            </a:custGeom>
            <a:solidFill>
              <a:srgbClr val="F4AC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3601"/>
            <p:cNvSpPr/>
            <p:nvPr/>
          </p:nvSpPr>
          <p:spPr bwMode="auto">
            <a:xfrm>
              <a:off x="-8227219" y="-8510588"/>
              <a:ext cx="82550" cy="44450"/>
            </a:xfrm>
            <a:custGeom>
              <a:gdLst>
                <a:gd name="T0" fmla="*/ 22 w 22"/>
                <a:gd name="T1" fmla="*/ 8 h 12"/>
                <a:gd name="T2" fmla="*/ 10 w 22"/>
                <a:gd name="T3" fmla="*/ 0 h 12"/>
                <a:gd name="T4" fmla="*/ 2 w 22"/>
                <a:gd name="T5" fmla="*/ 11 h 12"/>
                <a:gd name="T6" fmla="*/ 13 w 22"/>
                <a:gd name="T7" fmla="*/ 5 h 12"/>
                <a:gd name="T8" fmla="*/ 22 w 22"/>
                <a:gd name="T9" fmla="*/ 8 h 12"/>
              </a:gdLst>
              <a:cxnLst>
                <a:cxn ang="0">
                  <a:pos x="T0" y="T1"/>
                </a:cxn>
                <a:cxn ang="0">
                  <a:pos x="T2" y="T3"/>
                </a:cxn>
                <a:cxn ang="0">
                  <a:pos x="T4" y="T5"/>
                </a:cxn>
                <a:cxn ang="0">
                  <a:pos x="T6" y="T7"/>
                </a:cxn>
                <a:cxn ang="0">
                  <a:pos x="T8" y="T9"/>
                </a:cxn>
              </a:cxnLst>
              <a:rect l="0" t="0" r="r" b="b"/>
              <a:pathLst>
                <a:path w="22" h="12">
                  <a:moveTo>
                    <a:pt x="22" y="8"/>
                  </a:moveTo>
                  <a:cubicBezTo>
                    <a:pt x="21" y="2"/>
                    <a:pt x="15" y="0"/>
                    <a:pt x="10" y="0"/>
                  </a:cubicBezTo>
                  <a:cubicBezTo>
                    <a:pt x="5" y="1"/>
                    <a:pt x="0" y="7"/>
                    <a:pt x="2" y="11"/>
                  </a:cubicBezTo>
                  <a:cubicBezTo>
                    <a:pt x="2" y="12"/>
                    <a:pt x="4" y="5"/>
                    <a:pt x="13" y="5"/>
                  </a:cubicBezTo>
                  <a:cubicBezTo>
                    <a:pt x="18" y="5"/>
                    <a:pt x="22" y="11"/>
                    <a:pt x="22" y="8"/>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3602"/>
            <p:cNvSpPr/>
            <p:nvPr/>
          </p:nvSpPr>
          <p:spPr bwMode="auto">
            <a:xfrm>
              <a:off x="-8081169" y="-8480425"/>
              <a:ext cx="76200" cy="71438"/>
            </a:xfrm>
            <a:custGeom>
              <a:gdLst>
                <a:gd name="T0" fmla="*/ 18 w 20"/>
                <a:gd name="T1" fmla="*/ 16 h 19"/>
                <a:gd name="T2" fmla="*/ 13 w 20"/>
                <a:gd name="T3" fmla="*/ 3 h 19"/>
                <a:gd name="T4" fmla="*/ 0 w 20"/>
                <a:gd name="T5" fmla="*/ 6 h 19"/>
                <a:gd name="T6" fmla="*/ 13 w 20"/>
                <a:gd name="T7" fmla="*/ 8 h 19"/>
                <a:gd name="T8" fmla="*/ 18 w 20"/>
                <a:gd name="T9" fmla="*/ 16 h 19"/>
              </a:gdLst>
              <a:cxnLst>
                <a:cxn ang="0">
                  <a:pos x="T0" y="T1"/>
                </a:cxn>
                <a:cxn ang="0">
                  <a:pos x="T2" y="T3"/>
                </a:cxn>
                <a:cxn ang="0">
                  <a:pos x="T4" y="T5"/>
                </a:cxn>
                <a:cxn ang="0">
                  <a:pos x="T6" y="T7"/>
                </a:cxn>
                <a:cxn ang="0">
                  <a:pos x="T8" y="T9"/>
                </a:cxn>
              </a:cxnLst>
              <a:rect l="0" t="0" r="r" b="b"/>
              <a:pathLst>
                <a:path w="20" h="19">
                  <a:moveTo>
                    <a:pt x="18" y="16"/>
                  </a:moveTo>
                  <a:cubicBezTo>
                    <a:pt x="20" y="11"/>
                    <a:pt x="17" y="5"/>
                    <a:pt x="13" y="3"/>
                  </a:cubicBezTo>
                  <a:cubicBezTo>
                    <a:pt x="9" y="0"/>
                    <a:pt x="0" y="2"/>
                    <a:pt x="0" y="6"/>
                  </a:cubicBezTo>
                  <a:cubicBezTo>
                    <a:pt x="0" y="7"/>
                    <a:pt x="6" y="3"/>
                    <a:pt x="13" y="8"/>
                  </a:cubicBezTo>
                  <a:cubicBezTo>
                    <a:pt x="16" y="11"/>
                    <a:pt x="16" y="19"/>
                    <a:pt x="18" y="16"/>
                  </a:cubicBezTo>
                  <a:close/>
                </a:path>
              </a:pathLst>
            </a:custGeom>
            <a:solidFill>
              <a:srgbClr val="7B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3603"/>
            <p:cNvSpPr/>
            <p:nvPr/>
          </p:nvSpPr>
          <p:spPr bwMode="auto">
            <a:xfrm>
              <a:off x="-8714582" y="-8435975"/>
              <a:ext cx="596900" cy="330200"/>
            </a:xfrm>
            <a:custGeom>
              <a:gdLst>
                <a:gd name="T0" fmla="*/ 132 w 159"/>
                <a:gd name="T1" fmla="*/ 70 h 88"/>
                <a:gd name="T2" fmla="*/ 102 w 159"/>
                <a:gd name="T3" fmla="*/ 28 h 88"/>
                <a:gd name="T4" fmla="*/ 25 w 159"/>
                <a:gd name="T5" fmla="*/ 35 h 88"/>
                <a:gd name="T6" fmla="*/ 30 w 159"/>
                <a:gd name="T7" fmla="*/ 24 h 88"/>
                <a:gd name="T8" fmla="*/ 25 w 159"/>
                <a:gd name="T9" fmla="*/ 22 h 88"/>
                <a:gd name="T10" fmla="*/ 36 w 159"/>
                <a:gd name="T11" fmla="*/ 8 h 88"/>
                <a:gd name="T12" fmla="*/ 6 w 159"/>
                <a:gd name="T13" fmla="*/ 20 h 88"/>
                <a:gd name="T14" fmla="*/ 25 w 159"/>
                <a:gd name="T15" fmla="*/ 68 h 88"/>
                <a:gd name="T16" fmla="*/ 132 w 159"/>
                <a:gd name="T17" fmla="*/ 70 h 8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88">
                  <a:moveTo>
                    <a:pt x="132" y="70"/>
                  </a:moveTo>
                  <a:cubicBezTo>
                    <a:pt x="159" y="51"/>
                    <a:pt x="134" y="15"/>
                    <a:pt x="102" y="28"/>
                  </a:cubicBezTo>
                  <a:cubicBezTo>
                    <a:pt x="82" y="35"/>
                    <a:pt x="43" y="58"/>
                    <a:pt x="25" y="35"/>
                  </a:cubicBezTo>
                  <a:cubicBezTo>
                    <a:pt x="4" y="10"/>
                    <a:pt x="47" y="13"/>
                    <a:pt x="30" y="24"/>
                  </a:cubicBezTo>
                  <a:cubicBezTo>
                    <a:pt x="26" y="26"/>
                    <a:pt x="31" y="13"/>
                    <a:pt x="25" y="22"/>
                  </a:cubicBezTo>
                  <a:cubicBezTo>
                    <a:pt x="18" y="33"/>
                    <a:pt x="53" y="26"/>
                    <a:pt x="36" y="8"/>
                  </a:cubicBezTo>
                  <a:cubicBezTo>
                    <a:pt x="28" y="0"/>
                    <a:pt x="12" y="7"/>
                    <a:pt x="6" y="20"/>
                  </a:cubicBezTo>
                  <a:cubicBezTo>
                    <a:pt x="0" y="35"/>
                    <a:pt x="4" y="58"/>
                    <a:pt x="25" y="68"/>
                  </a:cubicBezTo>
                  <a:cubicBezTo>
                    <a:pt x="46" y="77"/>
                    <a:pt x="113" y="88"/>
                    <a:pt x="132" y="70"/>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3604"/>
            <p:cNvSpPr/>
            <p:nvPr/>
          </p:nvSpPr>
          <p:spPr bwMode="auto">
            <a:xfrm>
              <a:off x="-8241507" y="-8356600"/>
              <a:ext cx="619125" cy="366713"/>
            </a:xfrm>
            <a:custGeom>
              <a:gdLst>
                <a:gd name="T0" fmla="*/ 17 w 165"/>
                <a:gd name="T1" fmla="*/ 53 h 98"/>
                <a:gd name="T2" fmla="*/ 65 w 165"/>
                <a:gd name="T3" fmla="*/ 26 h 98"/>
                <a:gd name="T4" fmla="*/ 135 w 165"/>
                <a:gd name="T5" fmla="*/ 67 h 98"/>
                <a:gd name="T6" fmla="*/ 134 w 165"/>
                <a:gd name="T7" fmla="*/ 54 h 98"/>
                <a:gd name="T8" fmla="*/ 140 w 165"/>
                <a:gd name="T9" fmla="*/ 55 h 98"/>
                <a:gd name="T10" fmla="*/ 136 w 165"/>
                <a:gd name="T11" fmla="*/ 37 h 98"/>
                <a:gd name="T12" fmla="*/ 159 w 165"/>
                <a:gd name="T13" fmla="*/ 61 h 98"/>
                <a:gd name="T14" fmla="*/ 119 w 165"/>
                <a:gd name="T15" fmla="*/ 98 h 98"/>
                <a:gd name="T16" fmla="*/ 17 w 165"/>
                <a:gd name="T17" fmla="*/ 53 h 9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98">
                  <a:moveTo>
                    <a:pt x="17" y="53"/>
                  </a:moveTo>
                  <a:cubicBezTo>
                    <a:pt x="0" y="22"/>
                    <a:pt x="40" y="0"/>
                    <a:pt x="65" y="26"/>
                  </a:cubicBezTo>
                  <a:cubicBezTo>
                    <a:pt x="80" y="42"/>
                    <a:pt x="107" y="80"/>
                    <a:pt x="135" y="67"/>
                  </a:cubicBezTo>
                  <a:cubicBezTo>
                    <a:pt x="165" y="53"/>
                    <a:pt x="123" y="37"/>
                    <a:pt x="134" y="54"/>
                  </a:cubicBezTo>
                  <a:cubicBezTo>
                    <a:pt x="137" y="59"/>
                    <a:pt x="139" y="44"/>
                    <a:pt x="140" y="55"/>
                  </a:cubicBezTo>
                  <a:cubicBezTo>
                    <a:pt x="142" y="68"/>
                    <a:pt x="112" y="46"/>
                    <a:pt x="136" y="37"/>
                  </a:cubicBezTo>
                  <a:cubicBezTo>
                    <a:pt x="147" y="33"/>
                    <a:pt x="159" y="46"/>
                    <a:pt x="159" y="61"/>
                  </a:cubicBezTo>
                  <a:cubicBezTo>
                    <a:pt x="158" y="78"/>
                    <a:pt x="144" y="98"/>
                    <a:pt x="119" y="98"/>
                  </a:cubicBezTo>
                  <a:cubicBezTo>
                    <a:pt x="96" y="97"/>
                    <a:pt x="27" y="78"/>
                    <a:pt x="17" y="53"/>
                  </a:cubicBezTo>
                  <a:close/>
                </a:path>
              </a:pathLst>
            </a:custGeom>
            <a:solidFill>
              <a:srgbClr val="E6E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3605"/>
            <p:cNvSpPr/>
            <p:nvPr/>
          </p:nvSpPr>
          <p:spPr bwMode="auto">
            <a:xfrm>
              <a:off x="-8241507" y="-8166100"/>
              <a:ext cx="77788" cy="112713"/>
            </a:xfrm>
            <a:custGeom>
              <a:gdLst>
                <a:gd name="T0" fmla="*/ 11 w 21"/>
                <a:gd name="T1" fmla="*/ 0 h 30"/>
                <a:gd name="T2" fmla="*/ 0 w 21"/>
                <a:gd name="T3" fmla="*/ 14 h 30"/>
                <a:gd name="T4" fmla="*/ 9 w 21"/>
                <a:gd name="T5" fmla="*/ 29 h 30"/>
                <a:gd name="T6" fmla="*/ 20 w 21"/>
                <a:gd name="T7" fmla="*/ 15 h 30"/>
                <a:gd name="T8" fmla="*/ 11 w 21"/>
                <a:gd name="T9" fmla="*/ 0 h 30"/>
              </a:gdLst>
              <a:cxnLst>
                <a:cxn ang="0">
                  <a:pos x="T0" y="T1"/>
                </a:cxn>
                <a:cxn ang="0">
                  <a:pos x="T2" y="T3"/>
                </a:cxn>
                <a:cxn ang="0">
                  <a:pos x="T4" y="T5"/>
                </a:cxn>
                <a:cxn ang="0">
                  <a:pos x="T6" y="T7"/>
                </a:cxn>
                <a:cxn ang="0">
                  <a:pos x="T8" y="T9"/>
                </a:cxn>
              </a:cxnLst>
              <a:rect l="0" t="0" r="r" b="b"/>
              <a:pathLst>
                <a:path w="21" h="30">
                  <a:moveTo>
                    <a:pt x="11" y="0"/>
                  </a:moveTo>
                  <a:cubicBezTo>
                    <a:pt x="6" y="0"/>
                    <a:pt x="1" y="6"/>
                    <a:pt x="0" y="14"/>
                  </a:cubicBezTo>
                  <a:cubicBezTo>
                    <a:pt x="0" y="22"/>
                    <a:pt x="4" y="29"/>
                    <a:pt x="9" y="29"/>
                  </a:cubicBezTo>
                  <a:cubicBezTo>
                    <a:pt x="15" y="30"/>
                    <a:pt x="20" y="23"/>
                    <a:pt x="20" y="15"/>
                  </a:cubicBezTo>
                  <a:cubicBezTo>
                    <a:pt x="21" y="7"/>
                    <a:pt x="17" y="1"/>
                    <a:pt x="11" y="0"/>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3606"/>
            <p:cNvSpPr/>
            <p:nvPr/>
          </p:nvSpPr>
          <p:spPr bwMode="auto">
            <a:xfrm>
              <a:off x="-8246269" y="-8169275"/>
              <a:ext cx="82550" cy="115888"/>
            </a:xfrm>
            <a:custGeom>
              <a:gdLst>
                <a:gd name="T0" fmla="*/ 12 w 22"/>
                <a:gd name="T1" fmla="*/ 1 h 31"/>
                <a:gd name="T2" fmla="*/ 12 w 22"/>
                <a:gd name="T3" fmla="*/ 0 h 31"/>
                <a:gd name="T4" fmla="*/ 12 w 22"/>
                <a:gd name="T5" fmla="*/ 0 h 31"/>
                <a:gd name="T6" fmla="*/ 4 w 22"/>
                <a:gd name="T7" fmla="*/ 4 h 31"/>
                <a:gd name="T8" fmla="*/ 0 w 22"/>
                <a:gd name="T9" fmla="*/ 15 h 31"/>
                <a:gd name="T10" fmla="*/ 0 w 22"/>
                <a:gd name="T11" fmla="*/ 16 h 31"/>
                <a:gd name="T12" fmla="*/ 3 w 22"/>
                <a:gd name="T13" fmla="*/ 27 h 31"/>
                <a:gd name="T14" fmla="*/ 10 w 22"/>
                <a:gd name="T15" fmla="*/ 31 h 31"/>
                <a:gd name="T16" fmla="*/ 11 w 22"/>
                <a:gd name="T17" fmla="*/ 31 h 31"/>
                <a:gd name="T18" fmla="*/ 19 w 22"/>
                <a:gd name="T19" fmla="*/ 27 h 31"/>
                <a:gd name="T20" fmla="*/ 22 w 22"/>
                <a:gd name="T21" fmla="*/ 16 h 31"/>
                <a:gd name="T22" fmla="*/ 22 w 22"/>
                <a:gd name="T23" fmla="*/ 15 h 31"/>
                <a:gd name="T24" fmla="*/ 20 w 22"/>
                <a:gd name="T25" fmla="*/ 5 h 31"/>
                <a:gd name="T26" fmla="*/ 12 w 22"/>
                <a:gd name="T27" fmla="*/ 0 h 31"/>
                <a:gd name="T28" fmla="*/ 12 w 22"/>
                <a:gd name="T29" fmla="*/ 1 h 31"/>
                <a:gd name="T30" fmla="*/ 12 w 22"/>
                <a:gd name="T31" fmla="*/ 2 h 31"/>
                <a:gd name="T32" fmla="*/ 18 w 22"/>
                <a:gd name="T33" fmla="*/ 6 h 31"/>
                <a:gd name="T34" fmla="*/ 20 w 22"/>
                <a:gd name="T35" fmla="*/ 15 h 31"/>
                <a:gd name="T36" fmla="*/ 20 w 22"/>
                <a:gd name="T37" fmla="*/ 16 h 31"/>
                <a:gd name="T38" fmla="*/ 17 w 22"/>
                <a:gd name="T39" fmla="*/ 26 h 31"/>
                <a:gd name="T40" fmla="*/ 11 w 22"/>
                <a:gd name="T41" fmla="*/ 29 h 31"/>
                <a:gd name="T42" fmla="*/ 10 w 22"/>
                <a:gd name="T43" fmla="*/ 29 h 31"/>
                <a:gd name="T44" fmla="*/ 5 w 22"/>
                <a:gd name="T45" fmla="*/ 25 h 31"/>
                <a:gd name="T46" fmla="*/ 2 w 22"/>
                <a:gd name="T47" fmla="*/ 16 h 31"/>
                <a:gd name="T48" fmla="*/ 2 w 22"/>
                <a:gd name="T49" fmla="*/ 15 h 31"/>
                <a:gd name="T50" fmla="*/ 5 w 22"/>
                <a:gd name="T51" fmla="*/ 6 h 31"/>
                <a:gd name="T52" fmla="*/ 12 w 22"/>
                <a:gd name="T53" fmla="*/ 2 h 31"/>
                <a:gd name="T54" fmla="*/ 12 w 22"/>
                <a:gd name="T55" fmla="*/ 2 h 31"/>
                <a:gd name="T56" fmla="*/ 12 w 22"/>
                <a:gd name="T57" fmla="*/ 1 h 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31">
                  <a:moveTo>
                    <a:pt x="12" y="1"/>
                  </a:moveTo>
                  <a:cubicBezTo>
                    <a:pt x="12" y="0"/>
                    <a:pt x="12" y="0"/>
                    <a:pt x="12" y="0"/>
                  </a:cubicBezTo>
                  <a:cubicBezTo>
                    <a:pt x="12" y="0"/>
                    <a:pt x="12" y="0"/>
                    <a:pt x="12" y="0"/>
                  </a:cubicBezTo>
                  <a:cubicBezTo>
                    <a:pt x="9" y="0"/>
                    <a:pt x="6" y="2"/>
                    <a:pt x="4" y="4"/>
                  </a:cubicBezTo>
                  <a:cubicBezTo>
                    <a:pt x="2" y="7"/>
                    <a:pt x="0" y="11"/>
                    <a:pt x="0" y="15"/>
                  </a:cubicBezTo>
                  <a:cubicBezTo>
                    <a:pt x="0" y="16"/>
                    <a:pt x="0" y="16"/>
                    <a:pt x="0" y="16"/>
                  </a:cubicBezTo>
                  <a:cubicBezTo>
                    <a:pt x="0" y="20"/>
                    <a:pt x="1" y="24"/>
                    <a:pt x="3" y="27"/>
                  </a:cubicBezTo>
                  <a:cubicBezTo>
                    <a:pt x="5" y="29"/>
                    <a:pt x="7" y="31"/>
                    <a:pt x="10" y="31"/>
                  </a:cubicBezTo>
                  <a:cubicBezTo>
                    <a:pt x="11" y="31"/>
                    <a:pt x="11" y="31"/>
                    <a:pt x="11" y="31"/>
                  </a:cubicBezTo>
                  <a:cubicBezTo>
                    <a:pt x="14" y="31"/>
                    <a:pt x="17" y="30"/>
                    <a:pt x="19" y="27"/>
                  </a:cubicBezTo>
                  <a:cubicBezTo>
                    <a:pt x="21" y="24"/>
                    <a:pt x="22" y="21"/>
                    <a:pt x="22" y="16"/>
                  </a:cubicBezTo>
                  <a:cubicBezTo>
                    <a:pt x="22" y="16"/>
                    <a:pt x="22" y="16"/>
                    <a:pt x="22" y="15"/>
                  </a:cubicBezTo>
                  <a:cubicBezTo>
                    <a:pt x="22" y="11"/>
                    <a:pt x="21" y="8"/>
                    <a:pt x="20" y="5"/>
                  </a:cubicBezTo>
                  <a:cubicBezTo>
                    <a:pt x="18" y="2"/>
                    <a:pt x="15" y="0"/>
                    <a:pt x="12" y="0"/>
                  </a:cubicBezTo>
                  <a:cubicBezTo>
                    <a:pt x="12" y="1"/>
                    <a:pt x="12" y="1"/>
                    <a:pt x="12" y="1"/>
                  </a:cubicBezTo>
                  <a:cubicBezTo>
                    <a:pt x="12" y="2"/>
                    <a:pt x="12" y="2"/>
                    <a:pt x="12" y="2"/>
                  </a:cubicBezTo>
                  <a:cubicBezTo>
                    <a:pt x="14" y="2"/>
                    <a:pt x="16" y="4"/>
                    <a:pt x="18" y="6"/>
                  </a:cubicBezTo>
                  <a:cubicBezTo>
                    <a:pt x="19" y="8"/>
                    <a:pt x="20" y="12"/>
                    <a:pt x="20" y="15"/>
                  </a:cubicBezTo>
                  <a:cubicBezTo>
                    <a:pt x="20" y="15"/>
                    <a:pt x="20" y="16"/>
                    <a:pt x="20" y="16"/>
                  </a:cubicBezTo>
                  <a:cubicBezTo>
                    <a:pt x="20" y="20"/>
                    <a:pt x="19" y="23"/>
                    <a:pt x="17" y="26"/>
                  </a:cubicBezTo>
                  <a:cubicBezTo>
                    <a:pt x="15" y="28"/>
                    <a:pt x="13" y="29"/>
                    <a:pt x="11" y="29"/>
                  </a:cubicBezTo>
                  <a:cubicBezTo>
                    <a:pt x="10" y="29"/>
                    <a:pt x="10" y="29"/>
                    <a:pt x="10" y="29"/>
                  </a:cubicBezTo>
                  <a:cubicBezTo>
                    <a:pt x="8" y="29"/>
                    <a:pt x="6" y="28"/>
                    <a:pt x="5" y="25"/>
                  </a:cubicBezTo>
                  <a:cubicBezTo>
                    <a:pt x="3" y="23"/>
                    <a:pt x="2" y="20"/>
                    <a:pt x="2" y="16"/>
                  </a:cubicBezTo>
                  <a:cubicBezTo>
                    <a:pt x="2" y="16"/>
                    <a:pt x="2" y="16"/>
                    <a:pt x="2" y="15"/>
                  </a:cubicBezTo>
                  <a:cubicBezTo>
                    <a:pt x="3" y="11"/>
                    <a:pt x="4" y="8"/>
                    <a:pt x="5" y="6"/>
                  </a:cubicBezTo>
                  <a:cubicBezTo>
                    <a:pt x="7" y="4"/>
                    <a:pt x="9" y="2"/>
                    <a:pt x="12" y="2"/>
                  </a:cubicBezTo>
                  <a:cubicBezTo>
                    <a:pt x="12" y="2"/>
                    <a:pt x="12" y="2"/>
                    <a:pt x="12" y="2"/>
                  </a:cubicBezTo>
                  <a:lnTo>
                    <a:pt x="12" y="1"/>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3607"/>
            <p:cNvSpPr/>
            <p:nvPr/>
          </p:nvSpPr>
          <p:spPr bwMode="auto">
            <a:xfrm>
              <a:off x="-8516144" y="-8507413"/>
              <a:ext cx="120650" cy="120650"/>
            </a:xfrm>
            <a:custGeom>
              <a:gdLst>
                <a:gd name="T0" fmla="*/ 18 w 32"/>
                <a:gd name="T1" fmla="*/ 1 h 32"/>
                <a:gd name="T2" fmla="*/ 2 w 32"/>
                <a:gd name="T3" fmla="*/ 14 h 32"/>
                <a:gd name="T4" fmla="*/ 15 w 32"/>
                <a:gd name="T5" fmla="*/ 31 h 32"/>
                <a:gd name="T6" fmla="*/ 31 w 32"/>
                <a:gd name="T7" fmla="*/ 18 h 32"/>
                <a:gd name="T8" fmla="*/ 18 w 32"/>
                <a:gd name="T9" fmla="*/ 1 h 32"/>
              </a:gdLst>
              <a:cxnLst>
                <a:cxn ang="0">
                  <a:pos x="T0" y="T1"/>
                </a:cxn>
                <a:cxn ang="0">
                  <a:pos x="T2" y="T3"/>
                </a:cxn>
                <a:cxn ang="0">
                  <a:pos x="T4" y="T5"/>
                </a:cxn>
                <a:cxn ang="0">
                  <a:pos x="T6" y="T7"/>
                </a:cxn>
                <a:cxn ang="0">
                  <a:pos x="T8" y="T9"/>
                </a:cxn>
              </a:cxnLst>
              <a:rect l="0" t="0" r="r" b="b"/>
              <a:pathLst>
                <a:path w="32" h="32">
                  <a:moveTo>
                    <a:pt x="18" y="1"/>
                  </a:moveTo>
                  <a:cubicBezTo>
                    <a:pt x="10" y="0"/>
                    <a:pt x="3" y="6"/>
                    <a:pt x="2" y="14"/>
                  </a:cubicBezTo>
                  <a:cubicBezTo>
                    <a:pt x="0" y="22"/>
                    <a:pt x="6" y="30"/>
                    <a:pt x="15" y="31"/>
                  </a:cubicBezTo>
                  <a:cubicBezTo>
                    <a:pt x="23" y="32"/>
                    <a:pt x="30" y="26"/>
                    <a:pt x="31" y="18"/>
                  </a:cubicBezTo>
                  <a:cubicBezTo>
                    <a:pt x="32" y="10"/>
                    <a:pt x="27" y="2"/>
                    <a:pt x="18"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3608"/>
            <p:cNvSpPr/>
            <p:nvPr/>
          </p:nvSpPr>
          <p:spPr bwMode="auto">
            <a:xfrm>
              <a:off x="-8279607" y="-8078788"/>
              <a:ext cx="123825" cy="93663"/>
            </a:xfrm>
            <a:custGeom>
              <a:gdLst>
                <a:gd name="T0" fmla="*/ 33 w 33"/>
                <a:gd name="T1" fmla="*/ 6 h 25"/>
                <a:gd name="T2" fmla="*/ 4 w 33"/>
                <a:gd name="T3" fmla="*/ 0 h 25"/>
                <a:gd name="T4" fmla="*/ 17 w 33"/>
                <a:gd name="T5" fmla="*/ 10 h 25"/>
                <a:gd name="T6" fmla="*/ 33 w 33"/>
                <a:gd name="T7" fmla="*/ 6 h 25"/>
              </a:gdLst>
              <a:cxnLst>
                <a:cxn ang="0">
                  <a:pos x="T0" y="T1"/>
                </a:cxn>
                <a:cxn ang="0">
                  <a:pos x="T2" y="T3"/>
                </a:cxn>
                <a:cxn ang="0">
                  <a:pos x="T4" y="T5"/>
                </a:cxn>
                <a:cxn ang="0">
                  <a:pos x="T6" y="T7"/>
                </a:cxn>
              </a:cxnLst>
              <a:rect l="0" t="0" r="r" b="b"/>
              <a:pathLst>
                <a:path w="33" h="25">
                  <a:moveTo>
                    <a:pt x="33" y="6"/>
                  </a:moveTo>
                  <a:cubicBezTo>
                    <a:pt x="30" y="22"/>
                    <a:pt x="0" y="25"/>
                    <a:pt x="4" y="0"/>
                  </a:cubicBezTo>
                  <a:cubicBezTo>
                    <a:pt x="4" y="0"/>
                    <a:pt x="9" y="8"/>
                    <a:pt x="17" y="10"/>
                  </a:cubicBezTo>
                  <a:cubicBezTo>
                    <a:pt x="23" y="12"/>
                    <a:pt x="30" y="8"/>
                    <a:pt x="33" y="6"/>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3609"/>
            <p:cNvSpPr/>
            <p:nvPr/>
          </p:nvSpPr>
          <p:spPr bwMode="auto">
            <a:xfrm>
              <a:off x="-8257382" y="-8147050"/>
              <a:ext cx="120650" cy="63500"/>
            </a:xfrm>
            <a:custGeom>
              <a:gdLst>
                <a:gd name="T0" fmla="*/ 8 w 32"/>
                <a:gd name="T1" fmla="*/ 6 h 17"/>
                <a:gd name="T2" fmla="*/ 23 w 32"/>
                <a:gd name="T3" fmla="*/ 4 h 17"/>
                <a:gd name="T4" fmla="*/ 27 w 32"/>
                <a:gd name="T5" fmla="*/ 9 h 17"/>
                <a:gd name="T6" fmla="*/ 29 w 32"/>
                <a:gd name="T7" fmla="*/ 11 h 17"/>
                <a:gd name="T8" fmla="*/ 25 w 32"/>
                <a:gd name="T9" fmla="*/ 14 h 17"/>
                <a:gd name="T10" fmla="*/ 2 w 32"/>
                <a:gd name="T11" fmla="*/ 1 h 17"/>
                <a:gd name="T12" fmla="*/ 8 w 32"/>
                <a:gd name="T13" fmla="*/ 6 h 17"/>
              </a:gdLst>
              <a:cxnLst>
                <a:cxn ang="0">
                  <a:pos x="T0" y="T1"/>
                </a:cxn>
                <a:cxn ang="0">
                  <a:pos x="T2" y="T3"/>
                </a:cxn>
                <a:cxn ang="0">
                  <a:pos x="T4" y="T5"/>
                </a:cxn>
                <a:cxn ang="0">
                  <a:pos x="T6" y="T7"/>
                </a:cxn>
                <a:cxn ang="0">
                  <a:pos x="T8" y="T9"/>
                </a:cxn>
                <a:cxn ang="0">
                  <a:pos x="T10" y="T11"/>
                </a:cxn>
                <a:cxn ang="0">
                  <a:pos x="T12" y="T13"/>
                </a:cxn>
              </a:cxnLst>
              <a:rect l="0" t="0" r="r" b="b"/>
              <a:pathLst>
                <a:path w="32" h="17">
                  <a:moveTo>
                    <a:pt x="8" y="6"/>
                  </a:moveTo>
                  <a:cubicBezTo>
                    <a:pt x="23" y="4"/>
                    <a:pt x="23" y="4"/>
                    <a:pt x="23" y="4"/>
                  </a:cubicBezTo>
                  <a:cubicBezTo>
                    <a:pt x="24" y="6"/>
                    <a:pt x="25" y="9"/>
                    <a:pt x="27" y="9"/>
                  </a:cubicBezTo>
                  <a:cubicBezTo>
                    <a:pt x="28" y="9"/>
                    <a:pt x="32" y="6"/>
                    <a:pt x="29" y="11"/>
                  </a:cubicBezTo>
                  <a:cubicBezTo>
                    <a:pt x="28" y="12"/>
                    <a:pt x="27" y="13"/>
                    <a:pt x="25" y="14"/>
                  </a:cubicBezTo>
                  <a:cubicBezTo>
                    <a:pt x="21" y="17"/>
                    <a:pt x="0" y="14"/>
                    <a:pt x="2" y="1"/>
                  </a:cubicBezTo>
                  <a:cubicBezTo>
                    <a:pt x="2" y="0"/>
                    <a:pt x="4" y="5"/>
                    <a:pt x="8" y="6"/>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3610"/>
            <p:cNvSpPr/>
            <p:nvPr/>
          </p:nvSpPr>
          <p:spPr bwMode="auto">
            <a:xfrm>
              <a:off x="-8158957" y="-8128000"/>
              <a:ext cx="33338" cy="30163"/>
            </a:xfrm>
            <a:custGeom>
              <a:gdLst>
                <a:gd name="T0" fmla="*/ 0 w 9"/>
                <a:gd name="T1" fmla="*/ 2 h 8"/>
                <a:gd name="T2" fmla="*/ 4 w 9"/>
                <a:gd name="T3" fmla="*/ 8 h 8"/>
                <a:gd name="T4" fmla="*/ 4 w 9"/>
                <a:gd name="T5" fmla="*/ 4 h 8"/>
                <a:gd name="T6" fmla="*/ 0 w 9"/>
                <a:gd name="T7" fmla="*/ 2 h 8"/>
              </a:gdLst>
              <a:cxnLst>
                <a:cxn ang="0">
                  <a:pos x="T0" y="T1"/>
                </a:cxn>
                <a:cxn ang="0">
                  <a:pos x="T2" y="T3"/>
                </a:cxn>
                <a:cxn ang="0">
                  <a:pos x="T4" y="T5"/>
                </a:cxn>
                <a:cxn ang="0">
                  <a:pos x="T6" y="T7"/>
                </a:cxn>
              </a:cxnLst>
              <a:rect l="0" t="0" r="r" b="b"/>
              <a:pathLst>
                <a:path w="9" h="8">
                  <a:moveTo>
                    <a:pt x="0" y="2"/>
                  </a:moveTo>
                  <a:cubicBezTo>
                    <a:pt x="3" y="0"/>
                    <a:pt x="9" y="4"/>
                    <a:pt x="4" y="8"/>
                  </a:cubicBezTo>
                  <a:cubicBezTo>
                    <a:pt x="4" y="8"/>
                    <a:pt x="5" y="6"/>
                    <a:pt x="4" y="4"/>
                  </a:cubicBezTo>
                  <a:cubicBezTo>
                    <a:pt x="3" y="3"/>
                    <a:pt x="1" y="2"/>
                    <a:pt x="0"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3611"/>
            <p:cNvSpPr/>
            <p:nvPr/>
          </p:nvSpPr>
          <p:spPr bwMode="auto">
            <a:xfrm>
              <a:off x="-8265319" y="-8158163"/>
              <a:ext cx="30163" cy="30163"/>
            </a:xfrm>
            <a:custGeom>
              <a:gdLst>
                <a:gd name="T0" fmla="*/ 3 w 8"/>
                <a:gd name="T1" fmla="*/ 8 h 8"/>
                <a:gd name="T2" fmla="*/ 8 w 8"/>
                <a:gd name="T3" fmla="*/ 4 h 8"/>
                <a:gd name="T4" fmla="*/ 4 w 8"/>
                <a:gd name="T5" fmla="*/ 5 h 8"/>
                <a:gd name="T6" fmla="*/ 3 w 8"/>
                <a:gd name="T7" fmla="*/ 8 h 8"/>
              </a:gdLst>
              <a:cxnLst>
                <a:cxn ang="0">
                  <a:pos x="T0" y="T1"/>
                </a:cxn>
                <a:cxn ang="0">
                  <a:pos x="T2" y="T3"/>
                </a:cxn>
                <a:cxn ang="0">
                  <a:pos x="T4" y="T5"/>
                </a:cxn>
                <a:cxn ang="0">
                  <a:pos x="T6" y="T7"/>
                </a:cxn>
              </a:cxnLst>
              <a:rect l="0" t="0" r="r" b="b"/>
              <a:pathLst>
                <a:path w="8" h="8">
                  <a:moveTo>
                    <a:pt x="3" y="8"/>
                  </a:moveTo>
                  <a:cubicBezTo>
                    <a:pt x="0" y="6"/>
                    <a:pt x="4" y="0"/>
                    <a:pt x="8" y="4"/>
                  </a:cubicBezTo>
                  <a:cubicBezTo>
                    <a:pt x="8" y="4"/>
                    <a:pt x="6" y="4"/>
                    <a:pt x="4" y="5"/>
                  </a:cubicBezTo>
                  <a:cubicBezTo>
                    <a:pt x="3" y="6"/>
                    <a:pt x="3" y="7"/>
                    <a:pt x="3" y="8"/>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3612"/>
            <p:cNvSpPr>
              <a:spLocks noEditPoints="1"/>
            </p:cNvSpPr>
            <p:nvPr/>
          </p:nvSpPr>
          <p:spPr bwMode="auto">
            <a:xfrm>
              <a:off x="-8197057" y="-9088438"/>
              <a:ext cx="1001713" cy="952500"/>
            </a:xfrm>
            <a:custGeom>
              <a:gdLst>
                <a:gd name="T0" fmla="*/ 78 w 267"/>
                <a:gd name="T1" fmla="*/ 138 h 254"/>
                <a:gd name="T2" fmla="*/ 0 w 267"/>
                <a:gd name="T3" fmla="*/ 116 h 254"/>
                <a:gd name="T4" fmla="*/ 102 w 267"/>
                <a:gd name="T5" fmla="*/ 50 h 254"/>
                <a:gd name="T6" fmla="*/ 190 w 267"/>
                <a:gd name="T7" fmla="*/ 160 h 254"/>
                <a:gd name="T8" fmla="*/ 169 w 267"/>
                <a:gd name="T9" fmla="*/ 87 h 254"/>
                <a:gd name="T10" fmla="*/ 172 w 267"/>
                <a:gd name="T11" fmla="*/ 123 h 254"/>
                <a:gd name="T12" fmla="*/ 152 w 267"/>
                <a:gd name="T13" fmla="*/ 91 h 254"/>
                <a:gd name="T14" fmla="*/ 139 w 267"/>
                <a:gd name="T15" fmla="*/ 82 h 254"/>
                <a:gd name="T16" fmla="*/ 205 w 267"/>
                <a:gd name="T17" fmla="*/ 22 h 254"/>
                <a:gd name="T18" fmla="*/ 213 w 267"/>
                <a:gd name="T19" fmla="*/ 25 h 254"/>
                <a:gd name="T20" fmla="*/ 195 w 267"/>
                <a:gd name="T21" fmla="*/ 45 h 254"/>
                <a:gd name="T22" fmla="*/ 157 w 267"/>
                <a:gd name="T23" fmla="*/ 76 h 254"/>
                <a:gd name="T24" fmla="*/ 162 w 267"/>
                <a:gd name="T25" fmla="*/ 77 h 254"/>
                <a:gd name="T26" fmla="*/ 239 w 267"/>
                <a:gd name="T27" fmla="*/ 99 h 254"/>
                <a:gd name="T28" fmla="*/ 127 w 267"/>
                <a:gd name="T29" fmla="*/ 181 h 254"/>
                <a:gd name="T30" fmla="*/ 80 w 267"/>
                <a:gd name="T31" fmla="*/ 133 h 254"/>
                <a:gd name="T32" fmla="*/ 78 w 267"/>
                <a:gd name="T33" fmla="*/ 138 h 254"/>
                <a:gd name="T34" fmla="*/ 166 w 267"/>
                <a:gd name="T35" fmla="*/ 95 h 254"/>
                <a:gd name="T36" fmla="*/ 159 w 267"/>
                <a:gd name="T37" fmla="*/ 98 h 254"/>
                <a:gd name="T38" fmla="*/ 167 w 267"/>
                <a:gd name="T39" fmla="*/ 109 h 254"/>
                <a:gd name="T40" fmla="*/ 166 w 267"/>
                <a:gd name="T41" fmla="*/ 95 h 25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54">
                  <a:moveTo>
                    <a:pt x="78" y="138"/>
                  </a:moveTo>
                  <a:cubicBezTo>
                    <a:pt x="0" y="116"/>
                    <a:pt x="0" y="116"/>
                    <a:pt x="0" y="116"/>
                  </a:cubicBezTo>
                  <a:cubicBezTo>
                    <a:pt x="5" y="63"/>
                    <a:pt x="51" y="34"/>
                    <a:pt x="102" y="50"/>
                  </a:cubicBezTo>
                  <a:cubicBezTo>
                    <a:pt x="154" y="65"/>
                    <a:pt x="138" y="195"/>
                    <a:pt x="190" y="160"/>
                  </a:cubicBezTo>
                  <a:cubicBezTo>
                    <a:pt x="246" y="122"/>
                    <a:pt x="189" y="60"/>
                    <a:pt x="169" y="87"/>
                  </a:cubicBezTo>
                  <a:cubicBezTo>
                    <a:pt x="207" y="100"/>
                    <a:pt x="191" y="120"/>
                    <a:pt x="172" y="123"/>
                  </a:cubicBezTo>
                  <a:cubicBezTo>
                    <a:pt x="152" y="126"/>
                    <a:pt x="142" y="109"/>
                    <a:pt x="152" y="91"/>
                  </a:cubicBezTo>
                  <a:cubicBezTo>
                    <a:pt x="146" y="88"/>
                    <a:pt x="141" y="85"/>
                    <a:pt x="139" y="82"/>
                  </a:cubicBezTo>
                  <a:cubicBezTo>
                    <a:pt x="120" y="41"/>
                    <a:pt x="205" y="47"/>
                    <a:pt x="205" y="22"/>
                  </a:cubicBezTo>
                  <a:cubicBezTo>
                    <a:pt x="204" y="0"/>
                    <a:pt x="215" y="9"/>
                    <a:pt x="213" y="25"/>
                  </a:cubicBezTo>
                  <a:cubicBezTo>
                    <a:pt x="212" y="35"/>
                    <a:pt x="204" y="42"/>
                    <a:pt x="195" y="45"/>
                  </a:cubicBezTo>
                  <a:cubicBezTo>
                    <a:pt x="178" y="52"/>
                    <a:pt x="145" y="59"/>
                    <a:pt x="157" y="76"/>
                  </a:cubicBezTo>
                  <a:cubicBezTo>
                    <a:pt x="160" y="81"/>
                    <a:pt x="160" y="80"/>
                    <a:pt x="162" y="77"/>
                  </a:cubicBezTo>
                  <a:cubicBezTo>
                    <a:pt x="181" y="59"/>
                    <a:pt x="217" y="51"/>
                    <a:pt x="239" y="99"/>
                  </a:cubicBezTo>
                  <a:cubicBezTo>
                    <a:pt x="267" y="157"/>
                    <a:pt x="194" y="254"/>
                    <a:pt x="127" y="181"/>
                  </a:cubicBezTo>
                  <a:cubicBezTo>
                    <a:pt x="107" y="159"/>
                    <a:pt x="111" y="71"/>
                    <a:pt x="80" y="133"/>
                  </a:cubicBezTo>
                  <a:cubicBezTo>
                    <a:pt x="79" y="134"/>
                    <a:pt x="78" y="135"/>
                    <a:pt x="78" y="138"/>
                  </a:cubicBezTo>
                  <a:close/>
                  <a:moveTo>
                    <a:pt x="166" y="95"/>
                  </a:moveTo>
                  <a:cubicBezTo>
                    <a:pt x="164" y="95"/>
                    <a:pt x="161" y="95"/>
                    <a:pt x="159" y="98"/>
                  </a:cubicBezTo>
                  <a:cubicBezTo>
                    <a:pt x="157" y="101"/>
                    <a:pt x="157" y="109"/>
                    <a:pt x="167" y="109"/>
                  </a:cubicBezTo>
                  <a:cubicBezTo>
                    <a:pt x="183" y="110"/>
                    <a:pt x="177" y="97"/>
                    <a:pt x="166" y="95"/>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3613"/>
            <p:cNvSpPr/>
            <p:nvPr/>
          </p:nvSpPr>
          <p:spPr bwMode="auto">
            <a:xfrm>
              <a:off x="-8411369" y="-8713788"/>
              <a:ext cx="747713" cy="311150"/>
            </a:xfrm>
            <a:custGeom>
              <a:gdLst>
                <a:gd name="T0" fmla="*/ 146 w 199"/>
                <a:gd name="T1" fmla="*/ 83 h 83"/>
                <a:gd name="T2" fmla="*/ 29 w 199"/>
                <a:gd name="T3" fmla="*/ 51 h 83"/>
                <a:gd name="T4" fmla="*/ 5 w 199"/>
                <a:gd name="T5" fmla="*/ 57 h 83"/>
                <a:gd name="T6" fmla="*/ 37 w 199"/>
                <a:gd name="T7" fmla="*/ 11 h 83"/>
                <a:gd name="T8" fmla="*/ 153 w 199"/>
                <a:gd name="T9" fmla="*/ 79 h 83"/>
                <a:gd name="T10" fmla="*/ 146 w 199"/>
                <a:gd name="T11" fmla="*/ 83 h 83"/>
              </a:gdLst>
              <a:cxnLst>
                <a:cxn ang="0">
                  <a:pos x="T0" y="T1"/>
                </a:cxn>
                <a:cxn ang="0">
                  <a:pos x="T2" y="T3"/>
                </a:cxn>
                <a:cxn ang="0">
                  <a:pos x="T4" y="T5"/>
                </a:cxn>
                <a:cxn ang="0">
                  <a:pos x="T6" y="T7"/>
                </a:cxn>
                <a:cxn ang="0">
                  <a:pos x="T8" y="T9"/>
                </a:cxn>
                <a:cxn ang="0">
                  <a:pos x="T10" y="T11"/>
                </a:cxn>
              </a:cxnLst>
              <a:rect l="0" t="0" r="r" b="b"/>
              <a:pathLst>
                <a:path w="199" h="83">
                  <a:moveTo>
                    <a:pt x="146" y="83"/>
                  </a:moveTo>
                  <a:cubicBezTo>
                    <a:pt x="127" y="44"/>
                    <a:pt x="65" y="34"/>
                    <a:pt x="29" y="51"/>
                  </a:cubicBezTo>
                  <a:cubicBezTo>
                    <a:pt x="0" y="65"/>
                    <a:pt x="4" y="70"/>
                    <a:pt x="5" y="57"/>
                  </a:cubicBezTo>
                  <a:cubicBezTo>
                    <a:pt x="6" y="44"/>
                    <a:pt x="20" y="16"/>
                    <a:pt x="37" y="11"/>
                  </a:cubicBezTo>
                  <a:cubicBezTo>
                    <a:pt x="73" y="0"/>
                    <a:pt x="199" y="14"/>
                    <a:pt x="153" y="79"/>
                  </a:cubicBezTo>
                  <a:cubicBezTo>
                    <a:pt x="153" y="80"/>
                    <a:pt x="147" y="82"/>
                    <a:pt x="146" y="83"/>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3614"/>
            <p:cNvSpPr>
              <a:spLocks noEditPoints="1"/>
            </p:cNvSpPr>
            <p:nvPr/>
          </p:nvSpPr>
          <p:spPr bwMode="auto">
            <a:xfrm>
              <a:off x="-9090819" y="-7302500"/>
              <a:ext cx="1276350" cy="201613"/>
            </a:xfrm>
            <a:custGeom>
              <a:gdLst>
                <a:gd name="T0" fmla="*/ 802 w 804"/>
                <a:gd name="T1" fmla="*/ 108 h 127"/>
                <a:gd name="T2" fmla="*/ 799 w 804"/>
                <a:gd name="T3" fmla="*/ 116 h 127"/>
                <a:gd name="T4" fmla="*/ 5 w 804"/>
                <a:gd name="T5" fmla="*/ 0 h 127"/>
                <a:gd name="T6" fmla="*/ 5 w 804"/>
                <a:gd name="T7" fmla="*/ 7 h 127"/>
                <a:gd name="T8" fmla="*/ 26 w 804"/>
                <a:gd name="T9" fmla="*/ 12 h 127"/>
                <a:gd name="T10" fmla="*/ 26 w 804"/>
                <a:gd name="T11" fmla="*/ 21 h 127"/>
                <a:gd name="T12" fmla="*/ 50 w 804"/>
                <a:gd name="T13" fmla="*/ 26 h 127"/>
                <a:gd name="T14" fmla="*/ 48 w 804"/>
                <a:gd name="T15" fmla="*/ 30 h 127"/>
                <a:gd name="T16" fmla="*/ 76 w 804"/>
                <a:gd name="T17" fmla="*/ 35 h 127"/>
                <a:gd name="T18" fmla="*/ 69 w 804"/>
                <a:gd name="T19" fmla="*/ 40 h 127"/>
                <a:gd name="T20" fmla="*/ 102 w 804"/>
                <a:gd name="T21" fmla="*/ 45 h 127"/>
                <a:gd name="T22" fmla="*/ 95 w 804"/>
                <a:gd name="T23" fmla="*/ 42 h 127"/>
                <a:gd name="T24" fmla="*/ 123 w 804"/>
                <a:gd name="T25" fmla="*/ 59 h 127"/>
                <a:gd name="T26" fmla="*/ 145 w 804"/>
                <a:gd name="T27" fmla="*/ 56 h 127"/>
                <a:gd name="T28" fmla="*/ 147 w 804"/>
                <a:gd name="T29" fmla="*/ 64 h 127"/>
                <a:gd name="T30" fmla="*/ 171 w 804"/>
                <a:gd name="T31" fmla="*/ 64 h 127"/>
                <a:gd name="T32" fmla="*/ 168 w 804"/>
                <a:gd name="T33" fmla="*/ 71 h 127"/>
                <a:gd name="T34" fmla="*/ 197 w 804"/>
                <a:gd name="T35" fmla="*/ 71 h 127"/>
                <a:gd name="T36" fmla="*/ 192 w 804"/>
                <a:gd name="T37" fmla="*/ 75 h 127"/>
                <a:gd name="T38" fmla="*/ 223 w 804"/>
                <a:gd name="T39" fmla="*/ 75 h 127"/>
                <a:gd name="T40" fmla="*/ 218 w 804"/>
                <a:gd name="T41" fmla="*/ 75 h 127"/>
                <a:gd name="T42" fmla="*/ 244 w 804"/>
                <a:gd name="T43" fmla="*/ 87 h 127"/>
                <a:gd name="T44" fmla="*/ 272 w 804"/>
                <a:gd name="T45" fmla="*/ 85 h 127"/>
                <a:gd name="T46" fmla="*/ 265 w 804"/>
                <a:gd name="T47" fmla="*/ 92 h 127"/>
                <a:gd name="T48" fmla="*/ 298 w 804"/>
                <a:gd name="T49" fmla="*/ 97 h 127"/>
                <a:gd name="T50" fmla="*/ 319 w 804"/>
                <a:gd name="T51" fmla="*/ 92 h 127"/>
                <a:gd name="T52" fmla="*/ 317 w 804"/>
                <a:gd name="T53" fmla="*/ 99 h 127"/>
                <a:gd name="T54" fmla="*/ 345 w 804"/>
                <a:gd name="T55" fmla="*/ 97 h 127"/>
                <a:gd name="T56" fmla="*/ 341 w 804"/>
                <a:gd name="T57" fmla="*/ 104 h 127"/>
                <a:gd name="T58" fmla="*/ 374 w 804"/>
                <a:gd name="T59" fmla="*/ 106 h 127"/>
                <a:gd name="T60" fmla="*/ 395 w 804"/>
                <a:gd name="T61" fmla="*/ 104 h 127"/>
                <a:gd name="T62" fmla="*/ 393 w 804"/>
                <a:gd name="T63" fmla="*/ 111 h 127"/>
                <a:gd name="T64" fmla="*/ 421 w 804"/>
                <a:gd name="T65" fmla="*/ 106 h 127"/>
                <a:gd name="T66" fmla="*/ 416 w 804"/>
                <a:gd name="T67" fmla="*/ 113 h 127"/>
                <a:gd name="T68" fmla="*/ 449 w 804"/>
                <a:gd name="T69" fmla="*/ 116 h 127"/>
                <a:gd name="T70" fmla="*/ 471 w 804"/>
                <a:gd name="T71" fmla="*/ 111 h 127"/>
                <a:gd name="T72" fmla="*/ 468 w 804"/>
                <a:gd name="T73" fmla="*/ 118 h 127"/>
                <a:gd name="T74" fmla="*/ 499 w 804"/>
                <a:gd name="T75" fmla="*/ 113 h 127"/>
                <a:gd name="T76" fmla="*/ 518 w 804"/>
                <a:gd name="T77" fmla="*/ 116 h 127"/>
                <a:gd name="T78" fmla="*/ 525 w 804"/>
                <a:gd name="T79" fmla="*/ 123 h 127"/>
                <a:gd name="T80" fmla="*/ 546 w 804"/>
                <a:gd name="T81" fmla="*/ 118 h 127"/>
                <a:gd name="T82" fmla="*/ 544 w 804"/>
                <a:gd name="T83" fmla="*/ 118 h 127"/>
                <a:gd name="T84" fmla="*/ 575 w 804"/>
                <a:gd name="T85" fmla="*/ 125 h 127"/>
                <a:gd name="T86" fmla="*/ 596 w 804"/>
                <a:gd name="T87" fmla="*/ 120 h 127"/>
                <a:gd name="T88" fmla="*/ 598 w 804"/>
                <a:gd name="T89" fmla="*/ 125 h 127"/>
                <a:gd name="T90" fmla="*/ 624 w 804"/>
                <a:gd name="T91" fmla="*/ 120 h 127"/>
                <a:gd name="T92" fmla="*/ 620 w 804"/>
                <a:gd name="T93" fmla="*/ 120 h 127"/>
                <a:gd name="T94" fmla="*/ 653 w 804"/>
                <a:gd name="T95" fmla="*/ 127 h 127"/>
                <a:gd name="T96" fmla="*/ 672 w 804"/>
                <a:gd name="T97" fmla="*/ 120 h 127"/>
                <a:gd name="T98" fmla="*/ 676 w 804"/>
                <a:gd name="T99" fmla="*/ 127 h 127"/>
                <a:gd name="T100" fmla="*/ 698 w 804"/>
                <a:gd name="T101" fmla="*/ 120 h 127"/>
                <a:gd name="T102" fmla="*/ 698 w 804"/>
                <a:gd name="T103" fmla="*/ 127 h 127"/>
                <a:gd name="T104" fmla="*/ 726 w 804"/>
                <a:gd name="T105" fmla="*/ 120 h 127"/>
                <a:gd name="T106" fmla="*/ 721 w 804"/>
                <a:gd name="T107" fmla="*/ 125 h 127"/>
                <a:gd name="T108" fmla="*/ 754 w 804"/>
                <a:gd name="T109" fmla="*/ 118 h 127"/>
                <a:gd name="T110" fmla="*/ 747 w 804"/>
                <a:gd name="T111" fmla="*/ 118 h 127"/>
                <a:gd name="T112" fmla="*/ 778 w 804"/>
                <a:gd name="T113" fmla="*/ 113 h 127"/>
                <a:gd name="T114" fmla="*/ 773 w 804"/>
                <a:gd name="T115" fmla="*/ 120 h 1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4" h="127">
                  <a:moveTo>
                    <a:pt x="797" y="111"/>
                  </a:moveTo>
                  <a:lnTo>
                    <a:pt x="797" y="111"/>
                  </a:lnTo>
                  <a:lnTo>
                    <a:pt x="799" y="111"/>
                  </a:lnTo>
                  <a:lnTo>
                    <a:pt x="799" y="111"/>
                  </a:lnTo>
                  <a:lnTo>
                    <a:pt x="802" y="108"/>
                  </a:lnTo>
                  <a:lnTo>
                    <a:pt x="802" y="108"/>
                  </a:lnTo>
                  <a:lnTo>
                    <a:pt x="804" y="116"/>
                  </a:lnTo>
                  <a:lnTo>
                    <a:pt x="804" y="116"/>
                  </a:lnTo>
                  <a:lnTo>
                    <a:pt x="802" y="116"/>
                  </a:lnTo>
                  <a:lnTo>
                    <a:pt x="799" y="116"/>
                  </a:lnTo>
                  <a:lnTo>
                    <a:pt x="799" y="116"/>
                  </a:lnTo>
                  <a:lnTo>
                    <a:pt x="799" y="118"/>
                  </a:lnTo>
                  <a:lnTo>
                    <a:pt x="797" y="111"/>
                  </a:lnTo>
                  <a:close/>
                  <a:moveTo>
                    <a:pt x="5" y="0"/>
                  </a:moveTo>
                  <a:lnTo>
                    <a:pt x="5" y="0"/>
                  </a:lnTo>
                  <a:lnTo>
                    <a:pt x="7" y="0"/>
                  </a:lnTo>
                  <a:lnTo>
                    <a:pt x="7" y="2"/>
                  </a:lnTo>
                  <a:lnTo>
                    <a:pt x="10" y="2"/>
                  </a:lnTo>
                  <a:lnTo>
                    <a:pt x="5" y="7"/>
                  </a:lnTo>
                  <a:lnTo>
                    <a:pt x="5" y="7"/>
                  </a:lnTo>
                  <a:lnTo>
                    <a:pt x="3" y="7"/>
                  </a:lnTo>
                  <a:lnTo>
                    <a:pt x="0" y="4"/>
                  </a:lnTo>
                  <a:lnTo>
                    <a:pt x="0" y="4"/>
                  </a:lnTo>
                  <a:lnTo>
                    <a:pt x="5" y="0"/>
                  </a:lnTo>
                  <a:close/>
                  <a:moveTo>
                    <a:pt x="26" y="12"/>
                  </a:moveTo>
                  <a:lnTo>
                    <a:pt x="29" y="14"/>
                  </a:lnTo>
                  <a:lnTo>
                    <a:pt x="29" y="14"/>
                  </a:lnTo>
                  <a:lnTo>
                    <a:pt x="31" y="16"/>
                  </a:lnTo>
                  <a:lnTo>
                    <a:pt x="29" y="21"/>
                  </a:lnTo>
                  <a:lnTo>
                    <a:pt x="26" y="21"/>
                  </a:lnTo>
                  <a:lnTo>
                    <a:pt x="24" y="19"/>
                  </a:lnTo>
                  <a:lnTo>
                    <a:pt x="22" y="19"/>
                  </a:lnTo>
                  <a:lnTo>
                    <a:pt x="26" y="12"/>
                  </a:lnTo>
                  <a:close/>
                  <a:moveTo>
                    <a:pt x="48" y="23"/>
                  </a:moveTo>
                  <a:lnTo>
                    <a:pt x="50" y="26"/>
                  </a:lnTo>
                  <a:lnTo>
                    <a:pt x="52" y="26"/>
                  </a:lnTo>
                  <a:lnTo>
                    <a:pt x="55" y="26"/>
                  </a:lnTo>
                  <a:lnTo>
                    <a:pt x="52" y="33"/>
                  </a:lnTo>
                  <a:lnTo>
                    <a:pt x="50" y="30"/>
                  </a:lnTo>
                  <a:lnTo>
                    <a:pt x="48" y="30"/>
                  </a:lnTo>
                  <a:lnTo>
                    <a:pt x="45" y="30"/>
                  </a:lnTo>
                  <a:lnTo>
                    <a:pt x="48" y="23"/>
                  </a:lnTo>
                  <a:close/>
                  <a:moveTo>
                    <a:pt x="71" y="33"/>
                  </a:moveTo>
                  <a:lnTo>
                    <a:pt x="74" y="35"/>
                  </a:lnTo>
                  <a:lnTo>
                    <a:pt x="76" y="35"/>
                  </a:lnTo>
                  <a:lnTo>
                    <a:pt x="78" y="35"/>
                  </a:lnTo>
                  <a:lnTo>
                    <a:pt x="76" y="42"/>
                  </a:lnTo>
                  <a:lnTo>
                    <a:pt x="74" y="42"/>
                  </a:lnTo>
                  <a:lnTo>
                    <a:pt x="71" y="40"/>
                  </a:lnTo>
                  <a:lnTo>
                    <a:pt x="69" y="40"/>
                  </a:lnTo>
                  <a:lnTo>
                    <a:pt x="71" y="33"/>
                  </a:lnTo>
                  <a:close/>
                  <a:moveTo>
                    <a:pt x="95" y="42"/>
                  </a:moveTo>
                  <a:lnTo>
                    <a:pt x="95" y="42"/>
                  </a:lnTo>
                  <a:lnTo>
                    <a:pt x="100" y="42"/>
                  </a:lnTo>
                  <a:lnTo>
                    <a:pt x="102" y="45"/>
                  </a:lnTo>
                  <a:lnTo>
                    <a:pt x="100" y="49"/>
                  </a:lnTo>
                  <a:lnTo>
                    <a:pt x="97" y="49"/>
                  </a:lnTo>
                  <a:lnTo>
                    <a:pt x="95" y="49"/>
                  </a:lnTo>
                  <a:lnTo>
                    <a:pt x="93" y="47"/>
                  </a:lnTo>
                  <a:lnTo>
                    <a:pt x="95" y="42"/>
                  </a:lnTo>
                  <a:close/>
                  <a:moveTo>
                    <a:pt x="119" y="49"/>
                  </a:moveTo>
                  <a:lnTo>
                    <a:pt x="121" y="49"/>
                  </a:lnTo>
                  <a:lnTo>
                    <a:pt x="123" y="52"/>
                  </a:lnTo>
                  <a:lnTo>
                    <a:pt x="126" y="52"/>
                  </a:lnTo>
                  <a:lnTo>
                    <a:pt x="123" y="59"/>
                  </a:lnTo>
                  <a:lnTo>
                    <a:pt x="121" y="56"/>
                  </a:lnTo>
                  <a:lnTo>
                    <a:pt x="119" y="56"/>
                  </a:lnTo>
                  <a:lnTo>
                    <a:pt x="119" y="56"/>
                  </a:lnTo>
                  <a:lnTo>
                    <a:pt x="119" y="49"/>
                  </a:lnTo>
                  <a:close/>
                  <a:moveTo>
                    <a:pt x="145" y="56"/>
                  </a:moveTo>
                  <a:lnTo>
                    <a:pt x="147" y="56"/>
                  </a:lnTo>
                  <a:lnTo>
                    <a:pt x="149" y="59"/>
                  </a:lnTo>
                  <a:lnTo>
                    <a:pt x="149" y="59"/>
                  </a:lnTo>
                  <a:lnTo>
                    <a:pt x="149" y="66"/>
                  </a:lnTo>
                  <a:lnTo>
                    <a:pt x="147" y="64"/>
                  </a:lnTo>
                  <a:lnTo>
                    <a:pt x="145" y="64"/>
                  </a:lnTo>
                  <a:lnTo>
                    <a:pt x="142" y="64"/>
                  </a:lnTo>
                  <a:lnTo>
                    <a:pt x="145" y="56"/>
                  </a:lnTo>
                  <a:close/>
                  <a:moveTo>
                    <a:pt x="168" y="64"/>
                  </a:moveTo>
                  <a:lnTo>
                    <a:pt x="171" y="64"/>
                  </a:lnTo>
                  <a:lnTo>
                    <a:pt x="173" y="64"/>
                  </a:lnTo>
                  <a:lnTo>
                    <a:pt x="175" y="66"/>
                  </a:lnTo>
                  <a:lnTo>
                    <a:pt x="173" y="71"/>
                  </a:lnTo>
                  <a:lnTo>
                    <a:pt x="171" y="71"/>
                  </a:lnTo>
                  <a:lnTo>
                    <a:pt x="168" y="71"/>
                  </a:lnTo>
                  <a:lnTo>
                    <a:pt x="166" y="71"/>
                  </a:lnTo>
                  <a:lnTo>
                    <a:pt x="168" y="64"/>
                  </a:lnTo>
                  <a:close/>
                  <a:moveTo>
                    <a:pt x="192" y="68"/>
                  </a:moveTo>
                  <a:lnTo>
                    <a:pt x="194" y="71"/>
                  </a:lnTo>
                  <a:lnTo>
                    <a:pt x="197" y="71"/>
                  </a:lnTo>
                  <a:lnTo>
                    <a:pt x="199" y="71"/>
                  </a:lnTo>
                  <a:lnTo>
                    <a:pt x="197" y="78"/>
                  </a:lnTo>
                  <a:lnTo>
                    <a:pt x="197" y="78"/>
                  </a:lnTo>
                  <a:lnTo>
                    <a:pt x="192" y="75"/>
                  </a:lnTo>
                  <a:lnTo>
                    <a:pt x="192" y="75"/>
                  </a:lnTo>
                  <a:lnTo>
                    <a:pt x="192" y="68"/>
                  </a:lnTo>
                  <a:close/>
                  <a:moveTo>
                    <a:pt x="218" y="75"/>
                  </a:moveTo>
                  <a:lnTo>
                    <a:pt x="220" y="75"/>
                  </a:lnTo>
                  <a:lnTo>
                    <a:pt x="223" y="75"/>
                  </a:lnTo>
                  <a:lnTo>
                    <a:pt x="223" y="75"/>
                  </a:lnTo>
                  <a:lnTo>
                    <a:pt x="223" y="82"/>
                  </a:lnTo>
                  <a:lnTo>
                    <a:pt x="223" y="82"/>
                  </a:lnTo>
                  <a:lnTo>
                    <a:pt x="218" y="82"/>
                  </a:lnTo>
                  <a:lnTo>
                    <a:pt x="215" y="80"/>
                  </a:lnTo>
                  <a:lnTo>
                    <a:pt x="218" y="75"/>
                  </a:lnTo>
                  <a:close/>
                  <a:moveTo>
                    <a:pt x="241" y="80"/>
                  </a:moveTo>
                  <a:lnTo>
                    <a:pt x="246" y="80"/>
                  </a:lnTo>
                  <a:lnTo>
                    <a:pt x="249" y="80"/>
                  </a:lnTo>
                  <a:lnTo>
                    <a:pt x="249" y="87"/>
                  </a:lnTo>
                  <a:lnTo>
                    <a:pt x="244" y="87"/>
                  </a:lnTo>
                  <a:lnTo>
                    <a:pt x="241" y="87"/>
                  </a:lnTo>
                  <a:lnTo>
                    <a:pt x="241" y="80"/>
                  </a:lnTo>
                  <a:close/>
                  <a:moveTo>
                    <a:pt x="267" y="85"/>
                  </a:moveTo>
                  <a:lnTo>
                    <a:pt x="267" y="85"/>
                  </a:lnTo>
                  <a:lnTo>
                    <a:pt x="272" y="85"/>
                  </a:lnTo>
                  <a:lnTo>
                    <a:pt x="275" y="85"/>
                  </a:lnTo>
                  <a:lnTo>
                    <a:pt x="272" y="92"/>
                  </a:lnTo>
                  <a:lnTo>
                    <a:pt x="270" y="92"/>
                  </a:lnTo>
                  <a:lnTo>
                    <a:pt x="267" y="92"/>
                  </a:lnTo>
                  <a:lnTo>
                    <a:pt x="265" y="92"/>
                  </a:lnTo>
                  <a:lnTo>
                    <a:pt x="267" y="85"/>
                  </a:lnTo>
                  <a:close/>
                  <a:moveTo>
                    <a:pt x="291" y="90"/>
                  </a:moveTo>
                  <a:lnTo>
                    <a:pt x="296" y="90"/>
                  </a:lnTo>
                  <a:lnTo>
                    <a:pt x="298" y="90"/>
                  </a:lnTo>
                  <a:lnTo>
                    <a:pt x="298" y="97"/>
                  </a:lnTo>
                  <a:lnTo>
                    <a:pt x="293" y="97"/>
                  </a:lnTo>
                  <a:lnTo>
                    <a:pt x="291" y="94"/>
                  </a:lnTo>
                  <a:lnTo>
                    <a:pt x="291" y="90"/>
                  </a:lnTo>
                  <a:close/>
                  <a:moveTo>
                    <a:pt x="317" y="92"/>
                  </a:moveTo>
                  <a:lnTo>
                    <a:pt x="319" y="92"/>
                  </a:lnTo>
                  <a:lnTo>
                    <a:pt x="322" y="94"/>
                  </a:lnTo>
                  <a:lnTo>
                    <a:pt x="324" y="94"/>
                  </a:lnTo>
                  <a:lnTo>
                    <a:pt x="322" y="99"/>
                  </a:lnTo>
                  <a:lnTo>
                    <a:pt x="322" y="99"/>
                  </a:lnTo>
                  <a:lnTo>
                    <a:pt x="317" y="99"/>
                  </a:lnTo>
                  <a:lnTo>
                    <a:pt x="317" y="99"/>
                  </a:lnTo>
                  <a:lnTo>
                    <a:pt x="317" y="92"/>
                  </a:lnTo>
                  <a:close/>
                  <a:moveTo>
                    <a:pt x="343" y="97"/>
                  </a:moveTo>
                  <a:lnTo>
                    <a:pt x="343" y="97"/>
                  </a:lnTo>
                  <a:lnTo>
                    <a:pt x="345" y="97"/>
                  </a:lnTo>
                  <a:lnTo>
                    <a:pt x="348" y="97"/>
                  </a:lnTo>
                  <a:lnTo>
                    <a:pt x="348" y="104"/>
                  </a:lnTo>
                  <a:lnTo>
                    <a:pt x="345" y="104"/>
                  </a:lnTo>
                  <a:lnTo>
                    <a:pt x="341" y="104"/>
                  </a:lnTo>
                  <a:lnTo>
                    <a:pt x="341" y="104"/>
                  </a:lnTo>
                  <a:lnTo>
                    <a:pt x="343" y="97"/>
                  </a:lnTo>
                  <a:close/>
                  <a:moveTo>
                    <a:pt x="367" y="99"/>
                  </a:moveTo>
                  <a:lnTo>
                    <a:pt x="371" y="101"/>
                  </a:lnTo>
                  <a:lnTo>
                    <a:pt x="374" y="101"/>
                  </a:lnTo>
                  <a:lnTo>
                    <a:pt x="374" y="106"/>
                  </a:lnTo>
                  <a:lnTo>
                    <a:pt x="369" y="106"/>
                  </a:lnTo>
                  <a:lnTo>
                    <a:pt x="367" y="106"/>
                  </a:lnTo>
                  <a:lnTo>
                    <a:pt x="367" y="99"/>
                  </a:lnTo>
                  <a:close/>
                  <a:moveTo>
                    <a:pt x="393" y="104"/>
                  </a:moveTo>
                  <a:lnTo>
                    <a:pt x="395" y="104"/>
                  </a:lnTo>
                  <a:lnTo>
                    <a:pt x="397" y="104"/>
                  </a:lnTo>
                  <a:lnTo>
                    <a:pt x="400" y="104"/>
                  </a:lnTo>
                  <a:lnTo>
                    <a:pt x="397" y="111"/>
                  </a:lnTo>
                  <a:lnTo>
                    <a:pt x="397" y="111"/>
                  </a:lnTo>
                  <a:lnTo>
                    <a:pt x="393" y="111"/>
                  </a:lnTo>
                  <a:lnTo>
                    <a:pt x="393" y="108"/>
                  </a:lnTo>
                  <a:lnTo>
                    <a:pt x="393" y="104"/>
                  </a:lnTo>
                  <a:close/>
                  <a:moveTo>
                    <a:pt x="419" y="106"/>
                  </a:moveTo>
                  <a:lnTo>
                    <a:pt x="419" y="106"/>
                  </a:lnTo>
                  <a:lnTo>
                    <a:pt x="421" y="106"/>
                  </a:lnTo>
                  <a:lnTo>
                    <a:pt x="423" y="106"/>
                  </a:lnTo>
                  <a:lnTo>
                    <a:pt x="423" y="113"/>
                  </a:lnTo>
                  <a:lnTo>
                    <a:pt x="421" y="113"/>
                  </a:lnTo>
                  <a:lnTo>
                    <a:pt x="419" y="113"/>
                  </a:lnTo>
                  <a:lnTo>
                    <a:pt x="416" y="113"/>
                  </a:lnTo>
                  <a:lnTo>
                    <a:pt x="419" y="106"/>
                  </a:lnTo>
                  <a:close/>
                  <a:moveTo>
                    <a:pt x="442" y="108"/>
                  </a:moveTo>
                  <a:lnTo>
                    <a:pt x="447" y="108"/>
                  </a:lnTo>
                  <a:lnTo>
                    <a:pt x="449" y="108"/>
                  </a:lnTo>
                  <a:lnTo>
                    <a:pt x="449" y="116"/>
                  </a:lnTo>
                  <a:lnTo>
                    <a:pt x="445" y="116"/>
                  </a:lnTo>
                  <a:lnTo>
                    <a:pt x="442" y="116"/>
                  </a:lnTo>
                  <a:lnTo>
                    <a:pt x="442" y="108"/>
                  </a:lnTo>
                  <a:close/>
                  <a:moveTo>
                    <a:pt x="468" y="111"/>
                  </a:moveTo>
                  <a:lnTo>
                    <a:pt x="471" y="111"/>
                  </a:lnTo>
                  <a:lnTo>
                    <a:pt x="473" y="111"/>
                  </a:lnTo>
                  <a:lnTo>
                    <a:pt x="476" y="111"/>
                  </a:lnTo>
                  <a:lnTo>
                    <a:pt x="473" y="118"/>
                  </a:lnTo>
                  <a:lnTo>
                    <a:pt x="473" y="118"/>
                  </a:lnTo>
                  <a:lnTo>
                    <a:pt x="468" y="118"/>
                  </a:lnTo>
                  <a:lnTo>
                    <a:pt x="468" y="118"/>
                  </a:lnTo>
                  <a:lnTo>
                    <a:pt x="468" y="111"/>
                  </a:lnTo>
                  <a:close/>
                  <a:moveTo>
                    <a:pt x="494" y="113"/>
                  </a:moveTo>
                  <a:lnTo>
                    <a:pt x="497" y="113"/>
                  </a:lnTo>
                  <a:lnTo>
                    <a:pt x="499" y="113"/>
                  </a:lnTo>
                  <a:lnTo>
                    <a:pt x="499" y="120"/>
                  </a:lnTo>
                  <a:lnTo>
                    <a:pt x="497" y="120"/>
                  </a:lnTo>
                  <a:lnTo>
                    <a:pt x="492" y="120"/>
                  </a:lnTo>
                  <a:lnTo>
                    <a:pt x="494" y="113"/>
                  </a:lnTo>
                  <a:close/>
                  <a:moveTo>
                    <a:pt x="518" y="116"/>
                  </a:moveTo>
                  <a:lnTo>
                    <a:pt x="520" y="116"/>
                  </a:lnTo>
                  <a:lnTo>
                    <a:pt x="525" y="116"/>
                  </a:lnTo>
                  <a:lnTo>
                    <a:pt x="525" y="116"/>
                  </a:lnTo>
                  <a:lnTo>
                    <a:pt x="525" y="123"/>
                  </a:lnTo>
                  <a:lnTo>
                    <a:pt x="525" y="123"/>
                  </a:lnTo>
                  <a:lnTo>
                    <a:pt x="520" y="123"/>
                  </a:lnTo>
                  <a:lnTo>
                    <a:pt x="518" y="123"/>
                  </a:lnTo>
                  <a:lnTo>
                    <a:pt x="518" y="116"/>
                  </a:lnTo>
                  <a:close/>
                  <a:moveTo>
                    <a:pt x="544" y="118"/>
                  </a:moveTo>
                  <a:lnTo>
                    <a:pt x="546" y="118"/>
                  </a:lnTo>
                  <a:lnTo>
                    <a:pt x="551" y="118"/>
                  </a:lnTo>
                  <a:lnTo>
                    <a:pt x="551" y="123"/>
                  </a:lnTo>
                  <a:lnTo>
                    <a:pt x="546" y="123"/>
                  </a:lnTo>
                  <a:lnTo>
                    <a:pt x="544" y="123"/>
                  </a:lnTo>
                  <a:lnTo>
                    <a:pt x="544" y="118"/>
                  </a:lnTo>
                  <a:close/>
                  <a:moveTo>
                    <a:pt x="570" y="118"/>
                  </a:moveTo>
                  <a:lnTo>
                    <a:pt x="570" y="118"/>
                  </a:lnTo>
                  <a:lnTo>
                    <a:pt x="572" y="118"/>
                  </a:lnTo>
                  <a:lnTo>
                    <a:pt x="577" y="118"/>
                  </a:lnTo>
                  <a:lnTo>
                    <a:pt x="575" y="125"/>
                  </a:lnTo>
                  <a:lnTo>
                    <a:pt x="572" y="125"/>
                  </a:lnTo>
                  <a:lnTo>
                    <a:pt x="570" y="125"/>
                  </a:lnTo>
                  <a:lnTo>
                    <a:pt x="570" y="125"/>
                  </a:lnTo>
                  <a:lnTo>
                    <a:pt x="570" y="118"/>
                  </a:lnTo>
                  <a:close/>
                  <a:moveTo>
                    <a:pt x="596" y="120"/>
                  </a:moveTo>
                  <a:lnTo>
                    <a:pt x="596" y="120"/>
                  </a:lnTo>
                  <a:lnTo>
                    <a:pt x="598" y="120"/>
                  </a:lnTo>
                  <a:lnTo>
                    <a:pt x="601" y="120"/>
                  </a:lnTo>
                  <a:lnTo>
                    <a:pt x="601" y="125"/>
                  </a:lnTo>
                  <a:lnTo>
                    <a:pt x="598" y="125"/>
                  </a:lnTo>
                  <a:lnTo>
                    <a:pt x="596" y="125"/>
                  </a:lnTo>
                  <a:lnTo>
                    <a:pt x="594" y="125"/>
                  </a:lnTo>
                  <a:lnTo>
                    <a:pt x="596" y="120"/>
                  </a:lnTo>
                  <a:close/>
                  <a:moveTo>
                    <a:pt x="620" y="120"/>
                  </a:moveTo>
                  <a:lnTo>
                    <a:pt x="624" y="120"/>
                  </a:lnTo>
                  <a:lnTo>
                    <a:pt x="627" y="120"/>
                  </a:lnTo>
                  <a:lnTo>
                    <a:pt x="627" y="127"/>
                  </a:lnTo>
                  <a:lnTo>
                    <a:pt x="624" y="127"/>
                  </a:lnTo>
                  <a:lnTo>
                    <a:pt x="620" y="127"/>
                  </a:lnTo>
                  <a:lnTo>
                    <a:pt x="620" y="120"/>
                  </a:lnTo>
                  <a:close/>
                  <a:moveTo>
                    <a:pt x="646" y="120"/>
                  </a:moveTo>
                  <a:lnTo>
                    <a:pt x="648" y="120"/>
                  </a:lnTo>
                  <a:lnTo>
                    <a:pt x="650" y="120"/>
                  </a:lnTo>
                  <a:lnTo>
                    <a:pt x="653" y="120"/>
                  </a:lnTo>
                  <a:lnTo>
                    <a:pt x="653" y="127"/>
                  </a:lnTo>
                  <a:lnTo>
                    <a:pt x="650" y="127"/>
                  </a:lnTo>
                  <a:lnTo>
                    <a:pt x="648" y="127"/>
                  </a:lnTo>
                  <a:lnTo>
                    <a:pt x="646" y="127"/>
                  </a:lnTo>
                  <a:lnTo>
                    <a:pt x="646" y="120"/>
                  </a:lnTo>
                  <a:close/>
                  <a:moveTo>
                    <a:pt x="672" y="120"/>
                  </a:moveTo>
                  <a:lnTo>
                    <a:pt x="674" y="120"/>
                  </a:lnTo>
                  <a:lnTo>
                    <a:pt x="676" y="120"/>
                  </a:lnTo>
                  <a:lnTo>
                    <a:pt x="676" y="120"/>
                  </a:lnTo>
                  <a:lnTo>
                    <a:pt x="676" y="127"/>
                  </a:lnTo>
                  <a:lnTo>
                    <a:pt x="676" y="127"/>
                  </a:lnTo>
                  <a:lnTo>
                    <a:pt x="674" y="127"/>
                  </a:lnTo>
                  <a:lnTo>
                    <a:pt x="672" y="127"/>
                  </a:lnTo>
                  <a:lnTo>
                    <a:pt x="672" y="120"/>
                  </a:lnTo>
                  <a:close/>
                  <a:moveTo>
                    <a:pt x="695" y="120"/>
                  </a:moveTo>
                  <a:lnTo>
                    <a:pt x="698" y="120"/>
                  </a:lnTo>
                  <a:lnTo>
                    <a:pt x="700" y="120"/>
                  </a:lnTo>
                  <a:lnTo>
                    <a:pt x="702" y="120"/>
                  </a:lnTo>
                  <a:lnTo>
                    <a:pt x="702" y="127"/>
                  </a:lnTo>
                  <a:lnTo>
                    <a:pt x="700" y="127"/>
                  </a:lnTo>
                  <a:lnTo>
                    <a:pt x="698" y="127"/>
                  </a:lnTo>
                  <a:lnTo>
                    <a:pt x="698" y="127"/>
                  </a:lnTo>
                  <a:lnTo>
                    <a:pt x="695" y="120"/>
                  </a:lnTo>
                  <a:close/>
                  <a:moveTo>
                    <a:pt x="721" y="120"/>
                  </a:moveTo>
                  <a:lnTo>
                    <a:pt x="724" y="120"/>
                  </a:lnTo>
                  <a:lnTo>
                    <a:pt x="726" y="120"/>
                  </a:lnTo>
                  <a:lnTo>
                    <a:pt x="728" y="120"/>
                  </a:lnTo>
                  <a:lnTo>
                    <a:pt x="728" y="125"/>
                  </a:lnTo>
                  <a:lnTo>
                    <a:pt x="726" y="125"/>
                  </a:lnTo>
                  <a:lnTo>
                    <a:pt x="724" y="125"/>
                  </a:lnTo>
                  <a:lnTo>
                    <a:pt x="721" y="125"/>
                  </a:lnTo>
                  <a:lnTo>
                    <a:pt x="721" y="120"/>
                  </a:lnTo>
                  <a:close/>
                  <a:moveTo>
                    <a:pt x="747" y="118"/>
                  </a:moveTo>
                  <a:lnTo>
                    <a:pt x="750" y="118"/>
                  </a:lnTo>
                  <a:lnTo>
                    <a:pt x="752" y="118"/>
                  </a:lnTo>
                  <a:lnTo>
                    <a:pt x="754" y="118"/>
                  </a:lnTo>
                  <a:lnTo>
                    <a:pt x="754" y="123"/>
                  </a:lnTo>
                  <a:lnTo>
                    <a:pt x="752" y="123"/>
                  </a:lnTo>
                  <a:lnTo>
                    <a:pt x="750" y="125"/>
                  </a:lnTo>
                  <a:lnTo>
                    <a:pt x="747" y="125"/>
                  </a:lnTo>
                  <a:lnTo>
                    <a:pt x="747" y="118"/>
                  </a:lnTo>
                  <a:close/>
                  <a:moveTo>
                    <a:pt x="771" y="116"/>
                  </a:moveTo>
                  <a:lnTo>
                    <a:pt x="773" y="116"/>
                  </a:lnTo>
                  <a:lnTo>
                    <a:pt x="776" y="116"/>
                  </a:lnTo>
                  <a:lnTo>
                    <a:pt x="778" y="113"/>
                  </a:lnTo>
                  <a:lnTo>
                    <a:pt x="778" y="113"/>
                  </a:lnTo>
                  <a:lnTo>
                    <a:pt x="778" y="120"/>
                  </a:lnTo>
                  <a:lnTo>
                    <a:pt x="778" y="120"/>
                  </a:lnTo>
                  <a:lnTo>
                    <a:pt x="776" y="120"/>
                  </a:lnTo>
                  <a:lnTo>
                    <a:pt x="773" y="120"/>
                  </a:lnTo>
                  <a:lnTo>
                    <a:pt x="773" y="120"/>
                  </a:lnTo>
                  <a:lnTo>
                    <a:pt x="771" y="116"/>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3615"/>
            <p:cNvSpPr>
              <a:spLocks noEditPoints="1"/>
            </p:cNvSpPr>
            <p:nvPr/>
          </p:nvSpPr>
          <p:spPr bwMode="auto">
            <a:xfrm>
              <a:off x="-9071769" y="-7392988"/>
              <a:ext cx="1273175" cy="217488"/>
            </a:xfrm>
            <a:custGeom>
              <a:gdLst>
                <a:gd name="T0" fmla="*/ 797 w 802"/>
                <a:gd name="T1" fmla="*/ 109 h 137"/>
                <a:gd name="T2" fmla="*/ 794 w 802"/>
                <a:gd name="T3" fmla="*/ 118 h 137"/>
                <a:gd name="T4" fmla="*/ 7 w 802"/>
                <a:gd name="T5" fmla="*/ 2 h 137"/>
                <a:gd name="T6" fmla="*/ 0 w 802"/>
                <a:gd name="T7" fmla="*/ 5 h 137"/>
                <a:gd name="T8" fmla="*/ 28 w 802"/>
                <a:gd name="T9" fmla="*/ 14 h 137"/>
                <a:gd name="T10" fmla="*/ 21 w 802"/>
                <a:gd name="T11" fmla="*/ 19 h 137"/>
                <a:gd name="T12" fmla="*/ 52 w 802"/>
                <a:gd name="T13" fmla="*/ 26 h 137"/>
                <a:gd name="T14" fmla="*/ 47 w 802"/>
                <a:gd name="T15" fmla="*/ 24 h 137"/>
                <a:gd name="T16" fmla="*/ 73 w 802"/>
                <a:gd name="T17" fmla="*/ 43 h 137"/>
                <a:gd name="T18" fmla="*/ 95 w 802"/>
                <a:gd name="T19" fmla="*/ 43 h 137"/>
                <a:gd name="T20" fmla="*/ 97 w 802"/>
                <a:gd name="T21" fmla="*/ 50 h 137"/>
                <a:gd name="T22" fmla="*/ 118 w 802"/>
                <a:gd name="T23" fmla="*/ 52 h 137"/>
                <a:gd name="T24" fmla="*/ 118 w 802"/>
                <a:gd name="T25" fmla="*/ 57 h 137"/>
                <a:gd name="T26" fmla="*/ 149 w 802"/>
                <a:gd name="T27" fmla="*/ 59 h 137"/>
                <a:gd name="T28" fmla="*/ 140 w 802"/>
                <a:gd name="T29" fmla="*/ 64 h 137"/>
                <a:gd name="T30" fmla="*/ 173 w 802"/>
                <a:gd name="T31" fmla="*/ 66 h 137"/>
                <a:gd name="T32" fmla="*/ 166 w 802"/>
                <a:gd name="T33" fmla="*/ 66 h 137"/>
                <a:gd name="T34" fmla="*/ 196 w 802"/>
                <a:gd name="T35" fmla="*/ 80 h 137"/>
                <a:gd name="T36" fmla="*/ 215 w 802"/>
                <a:gd name="T37" fmla="*/ 78 h 137"/>
                <a:gd name="T38" fmla="*/ 215 w 802"/>
                <a:gd name="T39" fmla="*/ 83 h 137"/>
                <a:gd name="T40" fmla="*/ 246 w 802"/>
                <a:gd name="T41" fmla="*/ 85 h 137"/>
                <a:gd name="T42" fmla="*/ 241 w 802"/>
                <a:gd name="T43" fmla="*/ 83 h 137"/>
                <a:gd name="T44" fmla="*/ 270 w 802"/>
                <a:gd name="T45" fmla="*/ 97 h 137"/>
                <a:gd name="T46" fmla="*/ 291 w 802"/>
                <a:gd name="T47" fmla="*/ 95 h 137"/>
                <a:gd name="T48" fmla="*/ 293 w 802"/>
                <a:gd name="T49" fmla="*/ 99 h 137"/>
                <a:gd name="T50" fmla="*/ 317 w 802"/>
                <a:gd name="T51" fmla="*/ 99 h 137"/>
                <a:gd name="T52" fmla="*/ 315 w 802"/>
                <a:gd name="T53" fmla="*/ 97 h 137"/>
                <a:gd name="T54" fmla="*/ 345 w 802"/>
                <a:gd name="T55" fmla="*/ 109 h 137"/>
                <a:gd name="T56" fmla="*/ 364 w 802"/>
                <a:gd name="T57" fmla="*/ 106 h 137"/>
                <a:gd name="T58" fmla="*/ 369 w 802"/>
                <a:gd name="T59" fmla="*/ 113 h 137"/>
                <a:gd name="T60" fmla="*/ 393 w 802"/>
                <a:gd name="T61" fmla="*/ 111 h 137"/>
                <a:gd name="T62" fmla="*/ 390 w 802"/>
                <a:gd name="T63" fmla="*/ 111 h 137"/>
                <a:gd name="T64" fmla="*/ 421 w 802"/>
                <a:gd name="T65" fmla="*/ 121 h 137"/>
                <a:gd name="T66" fmla="*/ 440 w 802"/>
                <a:gd name="T67" fmla="*/ 116 h 137"/>
                <a:gd name="T68" fmla="*/ 445 w 802"/>
                <a:gd name="T69" fmla="*/ 123 h 137"/>
                <a:gd name="T70" fmla="*/ 471 w 802"/>
                <a:gd name="T71" fmla="*/ 121 h 137"/>
                <a:gd name="T72" fmla="*/ 466 w 802"/>
                <a:gd name="T73" fmla="*/ 121 h 137"/>
                <a:gd name="T74" fmla="*/ 497 w 802"/>
                <a:gd name="T75" fmla="*/ 130 h 137"/>
                <a:gd name="T76" fmla="*/ 516 w 802"/>
                <a:gd name="T77" fmla="*/ 125 h 137"/>
                <a:gd name="T78" fmla="*/ 516 w 802"/>
                <a:gd name="T79" fmla="*/ 130 h 137"/>
                <a:gd name="T80" fmla="*/ 549 w 802"/>
                <a:gd name="T81" fmla="*/ 128 h 137"/>
                <a:gd name="T82" fmla="*/ 542 w 802"/>
                <a:gd name="T83" fmla="*/ 125 h 137"/>
                <a:gd name="T84" fmla="*/ 572 w 802"/>
                <a:gd name="T85" fmla="*/ 135 h 137"/>
                <a:gd name="T86" fmla="*/ 594 w 802"/>
                <a:gd name="T87" fmla="*/ 130 h 137"/>
                <a:gd name="T88" fmla="*/ 598 w 802"/>
                <a:gd name="T89" fmla="*/ 135 h 137"/>
                <a:gd name="T90" fmla="*/ 620 w 802"/>
                <a:gd name="T91" fmla="*/ 130 h 137"/>
                <a:gd name="T92" fmla="*/ 620 w 802"/>
                <a:gd name="T93" fmla="*/ 137 h 137"/>
                <a:gd name="T94" fmla="*/ 646 w 802"/>
                <a:gd name="T95" fmla="*/ 130 h 137"/>
                <a:gd name="T96" fmla="*/ 643 w 802"/>
                <a:gd name="T97" fmla="*/ 137 h 137"/>
                <a:gd name="T98" fmla="*/ 674 w 802"/>
                <a:gd name="T99" fmla="*/ 130 h 137"/>
                <a:gd name="T100" fmla="*/ 669 w 802"/>
                <a:gd name="T101" fmla="*/ 130 h 137"/>
                <a:gd name="T102" fmla="*/ 700 w 802"/>
                <a:gd name="T103" fmla="*/ 135 h 137"/>
                <a:gd name="T104" fmla="*/ 719 w 802"/>
                <a:gd name="T105" fmla="*/ 128 h 137"/>
                <a:gd name="T106" fmla="*/ 726 w 802"/>
                <a:gd name="T107" fmla="*/ 132 h 137"/>
                <a:gd name="T108" fmla="*/ 719 w 802"/>
                <a:gd name="T109" fmla="*/ 128 h 137"/>
                <a:gd name="T110" fmla="*/ 750 w 802"/>
                <a:gd name="T111" fmla="*/ 123 h 137"/>
                <a:gd name="T112" fmla="*/ 745 w 802"/>
                <a:gd name="T113" fmla="*/ 130 h 137"/>
                <a:gd name="T114" fmla="*/ 773 w 802"/>
                <a:gd name="T115" fmla="*/ 118 h 137"/>
                <a:gd name="T116" fmla="*/ 771 w 802"/>
                <a:gd name="T117" fmla="*/ 125 h 1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2" h="137">
                  <a:moveTo>
                    <a:pt x="792" y="111"/>
                  </a:moveTo>
                  <a:lnTo>
                    <a:pt x="794" y="111"/>
                  </a:lnTo>
                  <a:lnTo>
                    <a:pt x="794" y="111"/>
                  </a:lnTo>
                  <a:lnTo>
                    <a:pt x="797" y="111"/>
                  </a:lnTo>
                  <a:lnTo>
                    <a:pt x="797" y="109"/>
                  </a:lnTo>
                  <a:lnTo>
                    <a:pt x="802" y="116"/>
                  </a:lnTo>
                  <a:lnTo>
                    <a:pt x="799" y="116"/>
                  </a:lnTo>
                  <a:lnTo>
                    <a:pt x="797" y="116"/>
                  </a:lnTo>
                  <a:lnTo>
                    <a:pt x="797" y="118"/>
                  </a:lnTo>
                  <a:lnTo>
                    <a:pt x="794" y="118"/>
                  </a:lnTo>
                  <a:lnTo>
                    <a:pt x="792" y="111"/>
                  </a:lnTo>
                  <a:close/>
                  <a:moveTo>
                    <a:pt x="2" y="0"/>
                  </a:moveTo>
                  <a:lnTo>
                    <a:pt x="5" y="0"/>
                  </a:lnTo>
                  <a:lnTo>
                    <a:pt x="5" y="2"/>
                  </a:lnTo>
                  <a:lnTo>
                    <a:pt x="7" y="2"/>
                  </a:lnTo>
                  <a:lnTo>
                    <a:pt x="7" y="2"/>
                  </a:lnTo>
                  <a:lnTo>
                    <a:pt x="5" y="10"/>
                  </a:lnTo>
                  <a:lnTo>
                    <a:pt x="5" y="7"/>
                  </a:lnTo>
                  <a:lnTo>
                    <a:pt x="2" y="7"/>
                  </a:lnTo>
                  <a:lnTo>
                    <a:pt x="0" y="5"/>
                  </a:lnTo>
                  <a:lnTo>
                    <a:pt x="0" y="5"/>
                  </a:lnTo>
                  <a:lnTo>
                    <a:pt x="2" y="0"/>
                  </a:lnTo>
                  <a:close/>
                  <a:moveTo>
                    <a:pt x="24" y="14"/>
                  </a:moveTo>
                  <a:lnTo>
                    <a:pt x="26" y="14"/>
                  </a:lnTo>
                  <a:lnTo>
                    <a:pt x="28" y="14"/>
                  </a:lnTo>
                  <a:lnTo>
                    <a:pt x="31" y="17"/>
                  </a:lnTo>
                  <a:lnTo>
                    <a:pt x="26" y="21"/>
                  </a:lnTo>
                  <a:lnTo>
                    <a:pt x="26" y="21"/>
                  </a:lnTo>
                  <a:lnTo>
                    <a:pt x="24" y="19"/>
                  </a:lnTo>
                  <a:lnTo>
                    <a:pt x="21" y="19"/>
                  </a:lnTo>
                  <a:lnTo>
                    <a:pt x="24" y="14"/>
                  </a:lnTo>
                  <a:close/>
                  <a:moveTo>
                    <a:pt x="47" y="24"/>
                  </a:moveTo>
                  <a:lnTo>
                    <a:pt x="50" y="26"/>
                  </a:lnTo>
                  <a:lnTo>
                    <a:pt x="52" y="26"/>
                  </a:lnTo>
                  <a:lnTo>
                    <a:pt x="52" y="26"/>
                  </a:lnTo>
                  <a:lnTo>
                    <a:pt x="50" y="33"/>
                  </a:lnTo>
                  <a:lnTo>
                    <a:pt x="50" y="33"/>
                  </a:lnTo>
                  <a:lnTo>
                    <a:pt x="47" y="31"/>
                  </a:lnTo>
                  <a:lnTo>
                    <a:pt x="45" y="31"/>
                  </a:lnTo>
                  <a:lnTo>
                    <a:pt x="47" y="24"/>
                  </a:lnTo>
                  <a:close/>
                  <a:moveTo>
                    <a:pt x="71" y="33"/>
                  </a:moveTo>
                  <a:lnTo>
                    <a:pt x="73" y="35"/>
                  </a:lnTo>
                  <a:lnTo>
                    <a:pt x="76" y="35"/>
                  </a:lnTo>
                  <a:lnTo>
                    <a:pt x="76" y="35"/>
                  </a:lnTo>
                  <a:lnTo>
                    <a:pt x="73" y="43"/>
                  </a:lnTo>
                  <a:lnTo>
                    <a:pt x="73" y="43"/>
                  </a:lnTo>
                  <a:lnTo>
                    <a:pt x="71" y="40"/>
                  </a:lnTo>
                  <a:lnTo>
                    <a:pt x="69" y="40"/>
                  </a:lnTo>
                  <a:lnTo>
                    <a:pt x="71" y="33"/>
                  </a:lnTo>
                  <a:close/>
                  <a:moveTo>
                    <a:pt x="95" y="43"/>
                  </a:moveTo>
                  <a:lnTo>
                    <a:pt x="95" y="43"/>
                  </a:lnTo>
                  <a:lnTo>
                    <a:pt x="97" y="45"/>
                  </a:lnTo>
                  <a:lnTo>
                    <a:pt x="99" y="45"/>
                  </a:lnTo>
                  <a:lnTo>
                    <a:pt x="97" y="52"/>
                  </a:lnTo>
                  <a:lnTo>
                    <a:pt x="97" y="50"/>
                  </a:lnTo>
                  <a:lnTo>
                    <a:pt x="92" y="50"/>
                  </a:lnTo>
                  <a:lnTo>
                    <a:pt x="92" y="50"/>
                  </a:lnTo>
                  <a:lnTo>
                    <a:pt x="95" y="43"/>
                  </a:lnTo>
                  <a:close/>
                  <a:moveTo>
                    <a:pt x="118" y="52"/>
                  </a:moveTo>
                  <a:lnTo>
                    <a:pt x="118" y="52"/>
                  </a:lnTo>
                  <a:lnTo>
                    <a:pt x="123" y="52"/>
                  </a:lnTo>
                  <a:lnTo>
                    <a:pt x="123" y="52"/>
                  </a:lnTo>
                  <a:lnTo>
                    <a:pt x="123" y="59"/>
                  </a:lnTo>
                  <a:lnTo>
                    <a:pt x="121" y="59"/>
                  </a:lnTo>
                  <a:lnTo>
                    <a:pt x="118" y="57"/>
                  </a:lnTo>
                  <a:lnTo>
                    <a:pt x="116" y="57"/>
                  </a:lnTo>
                  <a:lnTo>
                    <a:pt x="118" y="52"/>
                  </a:lnTo>
                  <a:close/>
                  <a:moveTo>
                    <a:pt x="142" y="59"/>
                  </a:moveTo>
                  <a:lnTo>
                    <a:pt x="144" y="59"/>
                  </a:lnTo>
                  <a:lnTo>
                    <a:pt x="149" y="59"/>
                  </a:lnTo>
                  <a:lnTo>
                    <a:pt x="149" y="59"/>
                  </a:lnTo>
                  <a:lnTo>
                    <a:pt x="147" y="66"/>
                  </a:lnTo>
                  <a:lnTo>
                    <a:pt x="147" y="66"/>
                  </a:lnTo>
                  <a:lnTo>
                    <a:pt x="144" y="66"/>
                  </a:lnTo>
                  <a:lnTo>
                    <a:pt x="140" y="64"/>
                  </a:lnTo>
                  <a:lnTo>
                    <a:pt x="142" y="59"/>
                  </a:lnTo>
                  <a:close/>
                  <a:moveTo>
                    <a:pt x="166" y="66"/>
                  </a:moveTo>
                  <a:lnTo>
                    <a:pt x="168" y="66"/>
                  </a:lnTo>
                  <a:lnTo>
                    <a:pt x="173" y="66"/>
                  </a:lnTo>
                  <a:lnTo>
                    <a:pt x="173" y="66"/>
                  </a:lnTo>
                  <a:lnTo>
                    <a:pt x="170" y="73"/>
                  </a:lnTo>
                  <a:lnTo>
                    <a:pt x="170" y="73"/>
                  </a:lnTo>
                  <a:lnTo>
                    <a:pt x="168" y="71"/>
                  </a:lnTo>
                  <a:lnTo>
                    <a:pt x="166" y="71"/>
                  </a:lnTo>
                  <a:lnTo>
                    <a:pt x="166" y="66"/>
                  </a:lnTo>
                  <a:close/>
                  <a:moveTo>
                    <a:pt x="192" y="71"/>
                  </a:moveTo>
                  <a:lnTo>
                    <a:pt x="194" y="73"/>
                  </a:lnTo>
                  <a:lnTo>
                    <a:pt x="196" y="73"/>
                  </a:lnTo>
                  <a:lnTo>
                    <a:pt x="196" y="73"/>
                  </a:lnTo>
                  <a:lnTo>
                    <a:pt x="196" y="80"/>
                  </a:lnTo>
                  <a:lnTo>
                    <a:pt x="196" y="80"/>
                  </a:lnTo>
                  <a:lnTo>
                    <a:pt x="192" y="78"/>
                  </a:lnTo>
                  <a:lnTo>
                    <a:pt x="189" y="78"/>
                  </a:lnTo>
                  <a:lnTo>
                    <a:pt x="192" y="71"/>
                  </a:lnTo>
                  <a:close/>
                  <a:moveTo>
                    <a:pt x="215" y="78"/>
                  </a:moveTo>
                  <a:lnTo>
                    <a:pt x="218" y="78"/>
                  </a:lnTo>
                  <a:lnTo>
                    <a:pt x="222" y="78"/>
                  </a:lnTo>
                  <a:lnTo>
                    <a:pt x="220" y="85"/>
                  </a:lnTo>
                  <a:lnTo>
                    <a:pt x="218" y="85"/>
                  </a:lnTo>
                  <a:lnTo>
                    <a:pt x="215" y="83"/>
                  </a:lnTo>
                  <a:lnTo>
                    <a:pt x="215" y="78"/>
                  </a:lnTo>
                  <a:close/>
                  <a:moveTo>
                    <a:pt x="241" y="83"/>
                  </a:moveTo>
                  <a:lnTo>
                    <a:pt x="241" y="83"/>
                  </a:lnTo>
                  <a:lnTo>
                    <a:pt x="244" y="85"/>
                  </a:lnTo>
                  <a:lnTo>
                    <a:pt x="246" y="85"/>
                  </a:lnTo>
                  <a:lnTo>
                    <a:pt x="246" y="90"/>
                  </a:lnTo>
                  <a:lnTo>
                    <a:pt x="244" y="90"/>
                  </a:lnTo>
                  <a:lnTo>
                    <a:pt x="239" y="90"/>
                  </a:lnTo>
                  <a:lnTo>
                    <a:pt x="239" y="90"/>
                  </a:lnTo>
                  <a:lnTo>
                    <a:pt x="241" y="83"/>
                  </a:lnTo>
                  <a:close/>
                  <a:moveTo>
                    <a:pt x="265" y="87"/>
                  </a:moveTo>
                  <a:lnTo>
                    <a:pt x="267" y="90"/>
                  </a:lnTo>
                  <a:lnTo>
                    <a:pt x="272" y="90"/>
                  </a:lnTo>
                  <a:lnTo>
                    <a:pt x="272" y="90"/>
                  </a:lnTo>
                  <a:lnTo>
                    <a:pt x="270" y="97"/>
                  </a:lnTo>
                  <a:lnTo>
                    <a:pt x="270" y="97"/>
                  </a:lnTo>
                  <a:lnTo>
                    <a:pt x="267" y="95"/>
                  </a:lnTo>
                  <a:lnTo>
                    <a:pt x="265" y="95"/>
                  </a:lnTo>
                  <a:lnTo>
                    <a:pt x="265" y="87"/>
                  </a:lnTo>
                  <a:close/>
                  <a:moveTo>
                    <a:pt x="291" y="95"/>
                  </a:moveTo>
                  <a:lnTo>
                    <a:pt x="291" y="95"/>
                  </a:lnTo>
                  <a:lnTo>
                    <a:pt x="296" y="95"/>
                  </a:lnTo>
                  <a:lnTo>
                    <a:pt x="296" y="95"/>
                  </a:lnTo>
                  <a:lnTo>
                    <a:pt x="296" y="102"/>
                  </a:lnTo>
                  <a:lnTo>
                    <a:pt x="293" y="99"/>
                  </a:lnTo>
                  <a:lnTo>
                    <a:pt x="289" y="99"/>
                  </a:lnTo>
                  <a:lnTo>
                    <a:pt x="289" y="99"/>
                  </a:lnTo>
                  <a:lnTo>
                    <a:pt x="291" y="95"/>
                  </a:lnTo>
                  <a:close/>
                  <a:moveTo>
                    <a:pt x="315" y="97"/>
                  </a:moveTo>
                  <a:lnTo>
                    <a:pt x="317" y="99"/>
                  </a:lnTo>
                  <a:lnTo>
                    <a:pt x="322" y="99"/>
                  </a:lnTo>
                  <a:lnTo>
                    <a:pt x="319" y="106"/>
                  </a:lnTo>
                  <a:lnTo>
                    <a:pt x="317" y="104"/>
                  </a:lnTo>
                  <a:lnTo>
                    <a:pt x="315" y="104"/>
                  </a:lnTo>
                  <a:lnTo>
                    <a:pt x="315" y="97"/>
                  </a:lnTo>
                  <a:close/>
                  <a:moveTo>
                    <a:pt x="341" y="102"/>
                  </a:moveTo>
                  <a:lnTo>
                    <a:pt x="343" y="102"/>
                  </a:lnTo>
                  <a:lnTo>
                    <a:pt x="345" y="104"/>
                  </a:lnTo>
                  <a:lnTo>
                    <a:pt x="348" y="104"/>
                  </a:lnTo>
                  <a:lnTo>
                    <a:pt x="345" y="109"/>
                  </a:lnTo>
                  <a:lnTo>
                    <a:pt x="345" y="109"/>
                  </a:lnTo>
                  <a:lnTo>
                    <a:pt x="341" y="109"/>
                  </a:lnTo>
                  <a:lnTo>
                    <a:pt x="338" y="109"/>
                  </a:lnTo>
                  <a:lnTo>
                    <a:pt x="341" y="102"/>
                  </a:lnTo>
                  <a:close/>
                  <a:moveTo>
                    <a:pt x="364" y="106"/>
                  </a:moveTo>
                  <a:lnTo>
                    <a:pt x="367" y="106"/>
                  </a:lnTo>
                  <a:lnTo>
                    <a:pt x="369" y="106"/>
                  </a:lnTo>
                  <a:lnTo>
                    <a:pt x="371" y="106"/>
                  </a:lnTo>
                  <a:lnTo>
                    <a:pt x="371" y="113"/>
                  </a:lnTo>
                  <a:lnTo>
                    <a:pt x="369" y="113"/>
                  </a:lnTo>
                  <a:lnTo>
                    <a:pt x="364" y="113"/>
                  </a:lnTo>
                  <a:lnTo>
                    <a:pt x="364" y="113"/>
                  </a:lnTo>
                  <a:lnTo>
                    <a:pt x="364" y="106"/>
                  </a:lnTo>
                  <a:close/>
                  <a:moveTo>
                    <a:pt x="390" y="111"/>
                  </a:moveTo>
                  <a:lnTo>
                    <a:pt x="393" y="111"/>
                  </a:lnTo>
                  <a:lnTo>
                    <a:pt x="397" y="111"/>
                  </a:lnTo>
                  <a:lnTo>
                    <a:pt x="395" y="118"/>
                  </a:lnTo>
                  <a:lnTo>
                    <a:pt x="393" y="116"/>
                  </a:lnTo>
                  <a:lnTo>
                    <a:pt x="390" y="116"/>
                  </a:lnTo>
                  <a:lnTo>
                    <a:pt x="390" y="111"/>
                  </a:lnTo>
                  <a:close/>
                  <a:moveTo>
                    <a:pt x="416" y="113"/>
                  </a:moveTo>
                  <a:lnTo>
                    <a:pt x="419" y="113"/>
                  </a:lnTo>
                  <a:lnTo>
                    <a:pt x="421" y="113"/>
                  </a:lnTo>
                  <a:lnTo>
                    <a:pt x="421" y="113"/>
                  </a:lnTo>
                  <a:lnTo>
                    <a:pt x="421" y="121"/>
                  </a:lnTo>
                  <a:lnTo>
                    <a:pt x="421" y="121"/>
                  </a:lnTo>
                  <a:lnTo>
                    <a:pt x="416" y="121"/>
                  </a:lnTo>
                  <a:lnTo>
                    <a:pt x="414" y="121"/>
                  </a:lnTo>
                  <a:lnTo>
                    <a:pt x="416" y="113"/>
                  </a:lnTo>
                  <a:close/>
                  <a:moveTo>
                    <a:pt x="440" y="116"/>
                  </a:moveTo>
                  <a:lnTo>
                    <a:pt x="442" y="116"/>
                  </a:lnTo>
                  <a:lnTo>
                    <a:pt x="445" y="118"/>
                  </a:lnTo>
                  <a:lnTo>
                    <a:pt x="447" y="118"/>
                  </a:lnTo>
                  <a:lnTo>
                    <a:pt x="447" y="123"/>
                  </a:lnTo>
                  <a:lnTo>
                    <a:pt x="445" y="123"/>
                  </a:lnTo>
                  <a:lnTo>
                    <a:pt x="440" y="123"/>
                  </a:lnTo>
                  <a:lnTo>
                    <a:pt x="440" y="123"/>
                  </a:lnTo>
                  <a:lnTo>
                    <a:pt x="440" y="116"/>
                  </a:lnTo>
                  <a:close/>
                  <a:moveTo>
                    <a:pt x="466" y="121"/>
                  </a:moveTo>
                  <a:lnTo>
                    <a:pt x="471" y="121"/>
                  </a:lnTo>
                  <a:lnTo>
                    <a:pt x="473" y="121"/>
                  </a:lnTo>
                  <a:lnTo>
                    <a:pt x="471" y="128"/>
                  </a:lnTo>
                  <a:lnTo>
                    <a:pt x="468" y="125"/>
                  </a:lnTo>
                  <a:lnTo>
                    <a:pt x="466" y="125"/>
                  </a:lnTo>
                  <a:lnTo>
                    <a:pt x="466" y="121"/>
                  </a:lnTo>
                  <a:close/>
                  <a:moveTo>
                    <a:pt x="492" y="123"/>
                  </a:moveTo>
                  <a:lnTo>
                    <a:pt x="494" y="123"/>
                  </a:lnTo>
                  <a:lnTo>
                    <a:pt x="497" y="123"/>
                  </a:lnTo>
                  <a:lnTo>
                    <a:pt x="497" y="123"/>
                  </a:lnTo>
                  <a:lnTo>
                    <a:pt x="497" y="130"/>
                  </a:lnTo>
                  <a:lnTo>
                    <a:pt x="497" y="130"/>
                  </a:lnTo>
                  <a:lnTo>
                    <a:pt x="492" y="128"/>
                  </a:lnTo>
                  <a:lnTo>
                    <a:pt x="490" y="128"/>
                  </a:lnTo>
                  <a:lnTo>
                    <a:pt x="492" y="123"/>
                  </a:lnTo>
                  <a:close/>
                  <a:moveTo>
                    <a:pt x="516" y="125"/>
                  </a:moveTo>
                  <a:lnTo>
                    <a:pt x="520" y="125"/>
                  </a:lnTo>
                  <a:lnTo>
                    <a:pt x="523" y="125"/>
                  </a:lnTo>
                  <a:lnTo>
                    <a:pt x="523" y="130"/>
                  </a:lnTo>
                  <a:lnTo>
                    <a:pt x="520" y="130"/>
                  </a:lnTo>
                  <a:lnTo>
                    <a:pt x="516" y="130"/>
                  </a:lnTo>
                  <a:lnTo>
                    <a:pt x="516" y="125"/>
                  </a:lnTo>
                  <a:close/>
                  <a:moveTo>
                    <a:pt x="542" y="125"/>
                  </a:moveTo>
                  <a:lnTo>
                    <a:pt x="544" y="125"/>
                  </a:lnTo>
                  <a:lnTo>
                    <a:pt x="546" y="128"/>
                  </a:lnTo>
                  <a:lnTo>
                    <a:pt x="549" y="128"/>
                  </a:lnTo>
                  <a:lnTo>
                    <a:pt x="549" y="132"/>
                  </a:lnTo>
                  <a:lnTo>
                    <a:pt x="546" y="132"/>
                  </a:lnTo>
                  <a:lnTo>
                    <a:pt x="542" y="132"/>
                  </a:lnTo>
                  <a:lnTo>
                    <a:pt x="542" y="132"/>
                  </a:lnTo>
                  <a:lnTo>
                    <a:pt x="542" y="125"/>
                  </a:lnTo>
                  <a:close/>
                  <a:moveTo>
                    <a:pt x="568" y="128"/>
                  </a:moveTo>
                  <a:lnTo>
                    <a:pt x="570" y="128"/>
                  </a:lnTo>
                  <a:lnTo>
                    <a:pt x="572" y="128"/>
                  </a:lnTo>
                  <a:lnTo>
                    <a:pt x="572" y="128"/>
                  </a:lnTo>
                  <a:lnTo>
                    <a:pt x="572" y="135"/>
                  </a:lnTo>
                  <a:lnTo>
                    <a:pt x="572" y="135"/>
                  </a:lnTo>
                  <a:lnTo>
                    <a:pt x="570" y="135"/>
                  </a:lnTo>
                  <a:lnTo>
                    <a:pt x="568" y="135"/>
                  </a:lnTo>
                  <a:lnTo>
                    <a:pt x="568" y="128"/>
                  </a:lnTo>
                  <a:close/>
                  <a:moveTo>
                    <a:pt x="594" y="130"/>
                  </a:moveTo>
                  <a:lnTo>
                    <a:pt x="596" y="130"/>
                  </a:lnTo>
                  <a:lnTo>
                    <a:pt x="598" y="130"/>
                  </a:lnTo>
                  <a:lnTo>
                    <a:pt x="598" y="130"/>
                  </a:lnTo>
                  <a:lnTo>
                    <a:pt x="598" y="135"/>
                  </a:lnTo>
                  <a:lnTo>
                    <a:pt x="598" y="135"/>
                  </a:lnTo>
                  <a:lnTo>
                    <a:pt x="594" y="135"/>
                  </a:lnTo>
                  <a:lnTo>
                    <a:pt x="591" y="135"/>
                  </a:lnTo>
                  <a:lnTo>
                    <a:pt x="594" y="130"/>
                  </a:lnTo>
                  <a:close/>
                  <a:moveTo>
                    <a:pt x="617" y="130"/>
                  </a:moveTo>
                  <a:lnTo>
                    <a:pt x="620" y="130"/>
                  </a:lnTo>
                  <a:lnTo>
                    <a:pt x="622" y="130"/>
                  </a:lnTo>
                  <a:lnTo>
                    <a:pt x="624" y="130"/>
                  </a:lnTo>
                  <a:lnTo>
                    <a:pt x="624" y="137"/>
                  </a:lnTo>
                  <a:lnTo>
                    <a:pt x="622" y="137"/>
                  </a:lnTo>
                  <a:lnTo>
                    <a:pt x="620" y="137"/>
                  </a:lnTo>
                  <a:lnTo>
                    <a:pt x="617" y="137"/>
                  </a:lnTo>
                  <a:lnTo>
                    <a:pt x="617" y="130"/>
                  </a:lnTo>
                  <a:close/>
                  <a:moveTo>
                    <a:pt x="643" y="130"/>
                  </a:moveTo>
                  <a:lnTo>
                    <a:pt x="643" y="130"/>
                  </a:lnTo>
                  <a:lnTo>
                    <a:pt x="646" y="130"/>
                  </a:lnTo>
                  <a:lnTo>
                    <a:pt x="650" y="130"/>
                  </a:lnTo>
                  <a:lnTo>
                    <a:pt x="650" y="137"/>
                  </a:lnTo>
                  <a:lnTo>
                    <a:pt x="646" y="137"/>
                  </a:lnTo>
                  <a:lnTo>
                    <a:pt x="643" y="137"/>
                  </a:lnTo>
                  <a:lnTo>
                    <a:pt x="643" y="137"/>
                  </a:lnTo>
                  <a:lnTo>
                    <a:pt x="643" y="130"/>
                  </a:lnTo>
                  <a:close/>
                  <a:moveTo>
                    <a:pt x="669" y="130"/>
                  </a:moveTo>
                  <a:lnTo>
                    <a:pt x="669" y="130"/>
                  </a:lnTo>
                  <a:lnTo>
                    <a:pt x="672" y="130"/>
                  </a:lnTo>
                  <a:lnTo>
                    <a:pt x="674" y="130"/>
                  </a:lnTo>
                  <a:lnTo>
                    <a:pt x="674" y="137"/>
                  </a:lnTo>
                  <a:lnTo>
                    <a:pt x="672" y="137"/>
                  </a:lnTo>
                  <a:lnTo>
                    <a:pt x="669" y="137"/>
                  </a:lnTo>
                  <a:lnTo>
                    <a:pt x="669" y="137"/>
                  </a:lnTo>
                  <a:lnTo>
                    <a:pt x="669" y="130"/>
                  </a:lnTo>
                  <a:close/>
                  <a:moveTo>
                    <a:pt x="693" y="130"/>
                  </a:moveTo>
                  <a:lnTo>
                    <a:pt x="698" y="128"/>
                  </a:lnTo>
                  <a:lnTo>
                    <a:pt x="700" y="128"/>
                  </a:lnTo>
                  <a:lnTo>
                    <a:pt x="700" y="128"/>
                  </a:lnTo>
                  <a:lnTo>
                    <a:pt x="700" y="135"/>
                  </a:lnTo>
                  <a:lnTo>
                    <a:pt x="700" y="135"/>
                  </a:lnTo>
                  <a:lnTo>
                    <a:pt x="698" y="135"/>
                  </a:lnTo>
                  <a:lnTo>
                    <a:pt x="693" y="135"/>
                  </a:lnTo>
                  <a:lnTo>
                    <a:pt x="693" y="130"/>
                  </a:lnTo>
                  <a:close/>
                  <a:moveTo>
                    <a:pt x="719" y="128"/>
                  </a:moveTo>
                  <a:lnTo>
                    <a:pt x="719" y="128"/>
                  </a:lnTo>
                  <a:lnTo>
                    <a:pt x="721" y="128"/>
                  </a:lnTo>
                  <a:lnTo>
                    <a:pt x="724" y="125"/>
                  </a:lnTo>
                  <a:lnTo>
                    <a:pt x="726" y="125"/>
                  </a:lnTo>
                  <a:lnTo>
                    <a:pt x="726" y="132"/>
                  </a:lnTo>
                  <a:lnTo>
                    <a:pt x="726" y="132"/>
                  </a:lnTo>
                  <a:lnTo>
                    <a:pt x="721" y="132"/>
                  </a:lnTo>
                  <a:lnTo>
                    <a:pt x="719" y="132"/>
                  </a:lnTo>
                  <a:lnTo>
                    <a:pt x="719" y="132"/>
                  </a:lnTo>
                  <a:lnTo>
                    <a:pt x="719" y="128"/>
                  </a:lnTo>
                  <a:close/>
                  <a:moveTo>
                    <a:pt x="745" y="123"/>
                  </a:moveTo>
                  <a:lnTo>
                    <a:pt x="745" y="123"/>
                  </a:lnTo>
                  <a:lnTo>
                    <a:pt x="747" y="123"/>
                  </a:lnTo>
                  <a:lnTo>
                    <a:pt x="750" y="123"/>
                  </a:lnTo>
                  <a:lnTo>
                    <a:pt x="750" y="123"/>
                  </a:lnTo>
                  <a:lnTo>
                    <a:pt x="752" y="130"/>
                  </a:lnTo>
                  <a:lnTo>
                    <a:pt x="750" y="130"/>
                  </a:lnTo>
                  <a:lnTo>
                    <a:pt x="747" y="130"/>
                  </a:lnTo>
                  <a:lnTo>
                    <a:pt x="745" y="130"/>
                  </a:lnTo>
                  <a:lnTo>
                    <a:pt x="745" y="130"/>
                  </a:lnTo>
                  <a:lnTo>
                    <a:pt x="745" y="123"/>
                  </a:lnTo>
                  <a:close/>
                  <a:moveTo>
                    <a:pt x="768" y="121"/>
                  </a:moveTo>
                  <a:lnTo>
                    <a:pt x="768" y="118"/>
                  </a:lnTo>
                  <a:lnTo>
                    <a:pt x="771" y="118"/>
                  </a:lnTo>
                  <a:lnTo>
                    <a:pt x="773" y="118"/>
                  </a:lnTo>
                  <a:lnTo>
                    <a:pt x="776" y="118"/>
                  </a:lnTo>
                  <a:lnTo>
                    <a:pt x="776" y="123"/>
                  </a:lnTo>
                  <a:lnTo>
                    <a:pt x="776" y="125"/>
                  </a:lnTo>
                  <a:lnTo>
                    <a:pt x="773" y="125"/>
                  </a:lnTo>
                  <a:lnTo>
                    <a:pt x="771" y="125"/>
                  </a:lnTo>
                  <a:lnTo>
                    <a:pt x="771" y="125"/>
                  </a:lnTo>
                  <a:lnTo>
                    <a:pt x="768" y="121"/>
                  </a:lnTo>
                  <a:close/>
                </a:path>
              </a:pathLst>
            </a:custGeom>
            <a:solidFill>
              <a:srgbClr val="E48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3616"/>
            <p:cNvSpPr>
              <a:spLocks noEditPoints="1"/>
            </p:cNvSpPr>
            <p:nvPr/>
          </p:nvSpPr>
          <p:spPr bwMode="auto">
            <a:xfrm>
              <a:off x="-8797132" y="-7354888"/>
              <a:ext cx="374650" cy="288925"/>
            </a:xfrm>
            <a:custGeom>
              <a:gdLst>
                <a:gd name="T0" fmla="*/ 98 w 100"/>
                <a:gd name="T1" fmla="*/ 21 h 77"/>
                <a:gd name="T2" fmla="*/ 89 w 100"/>
                <a:gd name="T3" fmla="*/ 71 h 77"/>
                <a:gd name="T4" fmla="*/ 45 w 100"/>
                <a:gd name="T5" fmla="*/ 73 h 77"/>
                <a:gd name="T6" fmla="*/ 21 w 100"/>
                <a:gd name="T7" fmla="*/ 18 h 77"/>
                <a:gd name="T8" fmla="*/ 62 w 100"/>
                <a:gd name="T9" fmla="*/ 8 h 77"/>
                <a:gd name="T10" fmla="*/ 98 w 100"/>
                <a:gd name="T11" fmla="*/ 21 h 77"/>
                <a:gd name="T12" fmla="*/ 40 w 100"/>
                <a:gd name="T13" fmla="*/ 26 h 77"/>
                <a:gd name="T14" fmla="*/ 33 w 100"/>
                <a:gd name="T15" fmla="*/ 57 h 77"/>
                <a:gd name="T16" fmla="*/ 71 w 100"/>
                <a:gd name="T17" fmla="*/ 61 h 77"/>
                <a:gd name="T18" fmla="*/ 73 w 100"/>
                <a:gd name="T19" fmla="*/ 53 h 77"/>
                <a:gd name="T20" fmla="*/ 69 w 100"/>
                <a:gd name="T21" fmla="*/ 50 h 77"/>
                <a:gd name="T22" fmla="*/ 50 w 100"/>
                <a:gd name="T23" fmla="*/ 39 h 77"/>
                <a:gd name="T24" fmla="*/ 74 w 100"/>
                <a:gd name="T25" fmla="*/ 40 h 77"/>
                <a:gd name="T26" fmla="*/ 78 w 100"/>
                <a:gd name="T27" fmla="*/ 27 h 77"/>
                <a:gd name="T28" fmla="*/ 40 w 100"/>
                <a:gd name="T29" fmla="*/ 26 h 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77">
                  <a:moveTo>
                    <a:pt x="98" y="21"/>
                  </a:moveTo>
                  <a:cubicBezTo>
                    <a:pt x="100" y="34"/>
                    <a:pt x="93" y="60"/>
                    <a:pt x="89" y="71"/>
                  </a:cubicBezTo>
                  <a:cubicBezTo>
                    <a:pt x="87" y="77"/>
                    <a:pt x="77" y="76"/>
                    <a:pt x="45" y="73"/>
                  </a:cubicBezTo>
                  <a:cubicBezTo>
                    <a:pt x="9" y="70"/>
                    <a:pt x="0" y="59"/>
                    <a:pt x="21" y="18"/>
                  </a:cubicBezTo>
                  <a:cubicBezTo>
                    <a:pt x="30" y="0"/>
                    <a:pt x="42" y="5"/>
                    <a:pt x="62" y="8"/>
                  </a:cubicBezTo>
                  <a:cubicBezTo>
                    <a:pt x="77" y="9"/>
                    <a:pt x="97" y="12"/>
                    <a:pt x="98" y="21"/>
                  </a:cubicBezTo>
                  <a:close/>
                  <a:moveTo>
                    <a:pt x="40" y="26"/>
                  </a:moveTo>
                  <a:cubicBezTo>
                    <a:pt x="37" y="31"/>
                    <a:pt x="24" y="57"/>
                    <a:pt x="33" y="57"/>
                  </a:cubicBezTo>
                  <a:cubicBezTo>
                    <a:pt x="46" y="58"/>
                    <a:pt x="62" y="65"/>
                    <a:pt x="71" y="61"/>
                  </a:cubicBezTo>
                  <a:cubicBezTo>
                    <a:pt x="75" y="59"/>
                    <a:pt x="72" y="60"/>
                    <a:pt x="73" y="53"/>
                  </a:cubicBezTo>
                  <a:cubicBezTo>
                    <a:pt x="73" y="49"/>
                    <a:pt x="71" y="51"/>
                    <a:pt x="69" y="50"/>
                  </a:cubicBezTo>
                  <a:cubicBezTo>
                    <a:pt x="58" y="46"/>
                    <a:pt x="45" y="49"/>
                    <a:pt x="50" y="39"/>
                  </a:cubicBezTo>
                  <a:cubicBezTo>
                    <a:pt x="54" y="31"/>
                    <a:pt x="67" y="43"/>
                    <a:pt x="74" y="40"/>
                  </a:cubicBezTo>
                  <a:cubicBezTo>
                    <a:pt x="77" y="38"/>
                    <a:pt x="77" y="39"/>
                    <a:pt x="78" y="27"/>
                  </a:cubicBezTo>
                  <a:cubicBezTo>
                    <a:pt x="57" y="22"/>
                    <a:pt x="42" y="16"/>
                    <a:pt x="40" y="26"/>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3617"/>
            <p:cNvSpPr/>
            <p:nvPr/>
          </p:nvSpPr>
          <p:spPr bwMode="auto">
            <a:xfrm>
              <a:off x="-8482807" y="-8472488"/>
              <a:ext cx="63500" cy="58738"/>
            </a:xfrm>
            <a:custGeom>
              <a:gdLst>
                <a:gd name="T0" fmla="*/ 9 w 17"/>
                <a:gd name="T1" fmla="*/ 0 h 16"/>
                <a:gd name="T2" fmla="*/ 1 w 17"/>
                <a:gd name="T3" fmla="*/ 7 h 16"/>
                <a:gd name="T4" fmla="*/ 7 w 17"/>
                <a:gd name="T5" fmla="*/ 16 h 16"/>
                <a:gd name="T6" fmla="*/ 16 w 17"/>
                <a:gd name="T7" fmla="*/ 9 h 16"/>
                <a:gd name="T8" fmla="*/ 9 w 17"/>
                <a:gd name="T9" fmla="*/ 0 h 16"/>
              </a:gdLst>
              <a:cxnLst>
                <a:cxn ang="0">
                  <a:pos x="T0" y="T1"/>
                </a:cxn>
                <a:cxn ang="0">
                  <a:pos x="T2" y="T3"/>
                </a:cxn>
                <a:cxn ang="0">
                  <a:pos x="T4" y="T5"/>
                </a:cxn>
                <a:cxn ang="0">
                  <a:pos x="T6" y="T7"/>
                </a:cxn>
                <a:cxn ang="0">
                  <a:pos x="T8" y="T9"/>
                </a:cxn>
              </a:cxnLst>
              <a:rect l="0" t="0" r="r" b="b"/>
              <a:pathLst>
                <a:path w="17" h="16">
                  <a:moveTo>
                    <a:pt x="9" y="0"/>
                  </a:moveTo>
                  <a:cubicBezTo>
                    <a:pt x="5" y="0"/>
                    <a:pt x="1" y="3"/>
                    <a:pt x="1" y="7"/>
                  </a:cubicBezTo>
                  <a:cubicBezTo>
                    <a:pt x="0" y="11"/>
                    <a:pt x="3" y="15"/>
                    <a:pt x="7" y="16"/>
                  </a:cubicBezTo>
                  <a:cubicBezTo>
                    <a:pt x="12" y="16"/>
                    <a:pt x="16" y="13"/>
                    <a:pt x="16" y="9"/>
                  </a:cubicBezTo>
                  <a:cubicBezTo>
                    <a:pt x="17" y="5"/>
                    <a:pt x="14" y="1"/>
                    <a:pt x="9" y="0"/>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3618"/>
            <p:cNvSpPr/>
            <p:nvPr/>
          </p:nvSpPr>
          <p:spPr bwMode="auto">
            <a:xfrm>
              <a:off x="-7863682" y="-8402638"/>
              <a:ext cx="128588" cy="123825"/>
            </a:xfrm>
            <a:custGeom>
              <a:gdLst>
                <a:gd name="T0" fmla="*/ 19 w 34"/>
                <a:gd name="T1" fmla="*/ 1 h 33"/>
                <a:gd name="T2" fmla="*/ 1 w 34"/>
                <a:gd name="T3" fmla="*/ 14 h 33"/>
                <a:gd name="T4" fmla="*/ 15 w 34"/>
                <a:gd name="T5" fmla="*/ 32 h 33"/>
                <a:gd name="T6" fmla="*/ 32 w 34"/>
                <a:gd name="T7" fmla="*/ 19 h 33"/>
                <a:gd name="T8" fmla="*/ 19 w 34"/>
                <a:gd name="T9" fmla="*/ 1 h 33"/>
              </a:gdLst>
              <a:cxnLst>
                <a:cxn ang="0">
                  <a:pos x="T0" y="T1"/>
                </a:cxn>
                <a:cxn ang="0">
                  <a:pos x="T2" y="T3"/>
                </a:cxn>
                <a:cxn ang="0">
                  <a:pos x="T4" y="T5"/>
                </a:cxn>
                <a:cxn ang="0">
                  <a:pos x="T6" y="T7"/>
                </a:cxn>
                <a:cxn ang="0">
                  <a:pos x="T8" y="T9"/>
                </a:cxn>
              </a:cxnLst>
              <a:rect l="0" t="0" r="r" b="b"/>
              <a:pathLst>
                <a:path w="34" h="33">
                  <a:moveTo>
                    <a:pt x="19" y="1"/>
                  </a:moveTo>
                  <a:cubicBezTo>
                    <a:pt x="10" y="0"/>
                    <a:pt x="2" y="6"/>
                    <a:pt x="1" y="14"/>
                  </a:cubicBezTo>
                  <a:cubicBezTo>
                    <a:pt x="0" y="23"/>
                    <a:pt x="6" y="31"/>
                    <a:pt x="15" y="32"/>
                  </a:cubicBezTo>
                  <a:cubicBezTo>
                    <a:pt x="23" y="33"/>
                    <a:pt x="31" y="27"/>
                    <a:pt x="32" y="19"/>
                  </a:cubicBezTo>
                  <a:cubicBezTo>
                    <a:pt x="34" y="10"/>
                    <a:pt x="27" y="2"/>
                    <a:pt x="19" y="1"/>
                  </a:cubicBezTo>
                  <a:close/>
                </a:path>
              </a:pathLst>
            </a:custGeom>
            <a:solidFill>
              <a:srgbClr val="F8C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3619"/>
            <p:cNvSpPr/>
            <p:nvPr/>
          </p:nvSpPr>
          <p:spPr bwMode="auto">
            <a:xfrm>
              <a:off x="-8290719" y="-8593138"/>
              <a:ext cx="123825" cy="74613"/>
            </a:xfrm>
            <a:custGeom>
              <a:gdLst>
                <a:gd name="T0" fmla="*/ 32 w 33"/>
                <a:gd name="T1" fmla="*/ 5 h 20"/>
                <a:gd name="T2" fmla="*/ 4 w 33"/>
                <a:gd name="T3" fmla="*/ 18 h 20"/>
                <a:gd name="T4" fmla="*/ 16 w 33"/>
                <a:gd name="T5" fmla="*/ 3 h 20"/>
                <a:gd name="T6" fmla="*/ 32 w 33"/>
                <a:gd name="T7" fmla="*/ 5 h 20"/>
              </a:gdLst>
              <a:cxnLst>
                <a:cxn ang="0">
                  <a:pos x="T0" y="T1"/>
                </a:cxn>
                <a:cxn ang="0">
                  <a:pos x="T2" y="T3"/>
                </a:cxn>
                <a:cxn ang="0">
                  <a:pos x="T4" y="T5"/>
                </a:cxn>
                <a:cxn ang="0">
                  <a:pos x="T6" y="T7"/>
                </a:cxn>
              </a:cxnLst>
              <a:rect l="0" t="0" r="r" b="b"/>
              <a:pathLst>
                <a:path w="33" h="20">
                  <a:moveTo>
                    <a:pt x="32" y="5"/>
                  </a:moveTo>
                  <a:cubicBezTo>
                    <a:pt x="24" y="7"/>
                    <a:pt x="9" y="14"/>
                    <a:pt x="4" y="18"/>
                  </a:cubicBezTo>
                  <a:cubicBezTo>
                    <a:pt x="1" y="20"/>
                    <a:pt x="0" y="8"/>
                    <a:pt x="16" y="3"/>
                  </a:cubicBezTo>
                  <a:cubicBezTo>
                    <a:pt x="26" y="0"/>
                    <a:pt x="33" y="4"/>
                    <a:pt x="32" y="5"/>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3620"/>
            <p:cNvSpPr/>
            <p:nvPr/>
          </p:nvSpPr>
          <p:spPr bwMode="auto">
            <a:xfrm>
              <a:off x="-8039894" y="-8551863"/>
              <a:ext cx="120650" cy="90488"/>
            </a:xfrm>
            <a:custGeom>
              <a:gdLst>
                <a:gd name="T0" fmla="*/ 1 w 32"/>
                <a:gd name="T1" fmla="*/ 4 h 24"/>
                <a:gd name="T2" fmla="*/ 26 w 32"/>
                <a:gd name="T3" fmla="*/ 22 h 24"/>
                <a:gd name="T4" fmla="*/ 17 w 32"/>
                <a:gd name="T5" fmla="*/ 5 h 24"/>
                <a:gd name="T6" fmla="*/ 1 w 32"/>
                <a:gd name="T7" fmla="*/ 4 h 24"/>
              </a:gdLst>
              <a:cxnLst>
                <a:cxn ang="0">
                  <a:pos x="T0" y="T1"/>
                </a:cxn>
                <a:cxn ang="0">
                  <a:pos x="T2" y="T3"/>
                </a:cxn>
                <a:cxn ang="0">
                  <a:pos x="T4" y="T5"/>
                </a:cxn>
                <a:cxn ang="0">
                  <a:pos x="T6" y="T7"/>
                </a:cxn>
              </a:cxnLst>
              <a:rect l="0" t="0" r="r" b="b"/>
              <a:pathLst>
                <a:path w="32" h="24">
                  <a:moveTo>
                    <a:pt x="1" y="4"/>
                  </a:moveTo>
                  <a:cubicBezTo>
                    <a:pt x="9" y="7"/>
                    <a:pt x="22" y="17"/>
                    <a:pt x="26" y="22"/>
                  </a:cubicBezTo>
                  <a:cubicBezTo>
                    <a:pt x="28" y="24"/>
                    <a:pt x="32" y="13"/>
                    <a:pt x="17" y="5"/>
                  </a:cubicBezTo>
                  <a:cubicBezTo>
                    <a:pt x="8" y="0"/>
                    <a:pt x="0" y="3"/>
                    <a:pt x="1" y="4"/>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3621"/>
            <p:cNvSpPr/>
            <p:nvPr/>
          </p:nvSpPr>
          <p:spPr bwMode="auto">
            <a:xfrm>
              <a:off x="-8182769" y="-8455025"/>
              <a:ext cx="87313" cy="41275"/>
            </a:xfrm>
            <a:custGeom>
              <a:gdLst>
                <a:gd name="T0" fmla="*/ 22 w 23"/>
                <a:gd name="T1" fmla="*/ 11 h 11"/>
                <a:gd name="T2" fmla="*/ 23 w 23"/>
                <a:gd name="T3" fmla="*/ 11 h 11"/>
                <a:gd name="T4" fmla="*/ 1 w 23"/>
                <a:gd name="T5" fmla="*/ 4 h 11"/>
                <a:gd name="T6" fmla="*/ 0 w 23"/>
                <a:gd name="T7" fmla="*/ 5 h 11"/>
                <a:gd name="T8" fmla="*/ 1 w 23"/>
                <a:gd name="T9" fmla="*/ 7 h 11"/>
                <a:gd name="T10" fmla="*/ 22 w 23"/>
                <a:gd name="T11" fmla="*/ 11 h 11"/>
              </a:gdLst>
              <a:cxnLst>
                <a:cxn ang="0">
                  <a:pos x="T0" y="T1"/>
                </a:cxn>
                <a:cxn ang="0">
                  <a:pos x="T2" y="T3"/>
                </a:cxn>
                <a:cxn ang="0">
                  <a:pos x="T4" y="T5"/>
                </a:cxn>
                <a:cxn ang="0">
                  <a:pos x="T6" y="T7"/>
                </a:cxn>
                <a:cxn ang="0">
                  <a:pos x="T8" y="T9"/>
                </a:cxn>
                <a:cxn ang="0">
                  <a:pos x="T10" y="T11"/>
                </a:cxn>
              </a:cxnLst>
              <a:rect l="0" t="0" r="r" b="b"/>
              <a:pathLst>
                <a:path w="23" h="11">
                  <a:moveTo>
                    <a:pt x="22" y="11"/>
                  </a:moveTo>
                  <a:cubicBezTo>
                    <a:pt x="22" y="11"/>
                    <a:pt x="23" y="11"/>
                    <a:pt x="23" y="11"/>
                  </a:cubicBezTo>
                  <a:cubicBezTo>
                    <a:pt x="23" y="4"/>
                    <a:pt x="8" y="0"/>
                    <a:pt x="1" y="4"/>
                  </a:cubicBezTo>
                  <a:cubicBezTo>
                    <a:pt x="0" y="5"/>
                    <a:pt x="0" y="5"/>
                    <a:pt x="0" y="5"/>
                  </a:cubicBezTo>
                  <a:cubicBezTo>
                    <a:pt x="0" y="5"/>
                    <a:pt x="1" y="6"/>
                    <a:pt x="1" y="7"/>
                  </a:cubicBezTo>
                  <a:cubicBezTo>
                    <a:pt x="6" y="3"/>
                    <a:pt x="17" y="5"/>
                    <a:pt x="22" y="11"/>
                  </a:cubicBez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3623"/>
            <p:cNvSpPr/>
            <p:nvPr/>
          </p:nvSpPr>
          <p:spPr bwMode="auto">
            <a:xfrm>
              <a:off x="-8265319" y="-8477251"/>
              <a:ext cx="101600" cy="98425"/>
            </a:xfrm>
            <a:custGeom>
              <a:gdLst>
                <a:gd name="T0" fmla="*/ 15 w 27"/>
                <a:gd name="T1" fmla="*/ 1 h 26"/>
                <a:gd name="T2" fmla="*/ 1 w 27"/>
                <a:gd name="T3" fmla="*/ 12 h 26"/>
                <a:gd name="T4" fmla="*/ 13 w 27"/>
                <a:gd name="T5" fmla="*/ 26 h 26"/>
                <a:gd name="T6" fmla="*/ 27 w 27"/>
                <a:gd name="T7" fmla="*/ 14 h 26"/>
                <a:gd name="T8" fmla="*/ 15 w 27"/>
                <a:gd name="T9" fmla="*/ 1 h 26"/>
              </a:gdLst>
              <a:cxnLst>
                <a:cxn ang="0">
                  <a:pos x="T0" y="T1"/>
                </a:cxn>
                <a:cxn ang="0">
                  <a:pos x="T2" y="T3"/>
                </a:cxn>
                <a:cxn ang="0">
                  <a:pos x="T4" y="T5"/>
                </a:cxn>
                <a:cxn ang="0">
                  <a:pos x="T6" y="T7"/>
                </a:cxn>
                <a:cxn ang="0">
                  <a:pos x="T8" y="T9"/>
                </a:cxn>
              </a:cxnLst>
              <a:rect l="0" t="0" r="r" b="b"/>
              <a:pathLst>
                <a:path w="27" h="26">
                  <a:moveTo>
                    <a:pt x="15" y="1"/>
                  </a:moveTo>
                  <a:cubicBezTo>
                    <a:pt x="8" y="0"/>
                    <a:pt x="1" y="5"/>
                    <a:pt x="1" y="12"/>
                  </a:cubicBezTo>
                  <a:cubicBezTo>
                    <a:pt x="0" y="19"/>
                    <a:pt x="5" y="25"/>
                    <a:pt x="13" y="26"/>
                  </a:cubicBezTo>
                  <a:cubicBezTo>
                    <a:pt x="20" y="26"/>
                    <a:pt x="26" y="21"/>
                    <a:pt x="27" y="14"/>
                  </a:cubicBezTo>
                  <a:cubicBezTo>
                    <a:pt x="27" y="8"/>
                    <a:pt x="22" y="1"/>
                    <a:pt x="15" y="1"/>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3624"/>
            <p:cNvSpPr/>
            <p:nvPr/>
          </p:nvSpPr>
          <p:spPr bwMode="auto">
            <a:xfrm>
              <a:off x="-8257381" y="-8480426"/>
              <a:ext cx="57150" cy="119063"/>
            </a:xfrm>
            <a:custGeom>
              <a:gdLst>
                <a:gd name="T0" fmla="*/ 0 w 36"/>
                <a:gd name="T1" fmla="*/ 7 h 75"/>
                <a:gd name="T2" fmla="*/ 10 w 36"/>
                <a:gd name="T3" fmla="*/ 0 h 75"/>
                <a:gd name="T4" fmla="*/ 36 w 36"/>
                <a:gd name="T5" fmla="*/ 73 h 75"/>
                <a:gd name="T6" fmla="*/ 21 w 36"/>
                <a:gd name="T7" fmla="*/ 75 h 75"/>
                <a:gd name="T8" fmla="*/ 0 w 36"/>
                <a:gd name="T9" fmla="*/ 7 h 75"/>
              </a:gdLst>
              <a:cxnLst>
                <a:cxn ang="0">
                  <a:pos x="T0" y="T1"/>
                </a:cxn>
                <a:cxn ang="0">
                  <a:pos x="T2" y="T3"/>
                </a:cxn>
                <a:cxn ang="0">
                  <a:pos x="T4" y="T5"/>
                </a:cxn>
                <a:cxn ang="0">
                  <a:pos x="T6" y="T7"/>
                </a:cxn>
                <a:cxn ang="0">
                  <a:pos x="T8" y="T9"/>
                </a:cxn>
              </a:cxnLst>
              <a:rect l="0" t="0" r="r" b="b"/>
              <a:pathLst>
                <a:path w="36" h="75">
                  <a:moveTo>
                    <a:pt x="0" y="7"/>
                  </a:moveTo>
                  <a:lnTo>
                    <a:pt x="10" y="0"/>
                  </a:lnTo>
                  <a:lnTo>
                    <a:pt x="36" y="73"/>
                  </a:lnTo>
                  <a:lnTo>
                    <a:pt x="21" y="75"/>
                  </a:lnTo>
                  <a:lnTo>
                    <a:pt x="0" y="7"/>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3625"/>
            <p:cNvSpPr/>
            <p:nvPr/>
          </p:nvSpPr>
          <p:spPr bwMode="auto">
            <a:xfrm>
              <a:off x="-8227219" y="-8480426"/>
              <a:ext cx="44450" cy="104775"/>
            </a:xfrm>
            <a:custGeom>
              <a:gdLst>
                <a:gd name="T0" fmla="*/ 5 w 28"/>
                <a:gd name="T1" fmla="*/ 0 h 66"/>
                <a:gd name="T2" fmla="*/ 0 w 28"/>
                <a:gd name="T3" fmla="*/ 0 h 66"/>
                <a:gd name="T4" fmla="*/ 21 w 28"/>
                <a:gd name="T5" fmla="*/ 66 h 66"/>
                <a:gd name="T6" fmla="*/ 28 w 28"/>
                <a:gd name="T7" fmla="*/ 64 h 66"/>
                <a:gd name="T8" fmla="*/ 5 w 28"/>
                <a:gd name="T9" fmla="*/ 0 h 66"/>
              </a:gdLst>
              <a:cxnLst>
                <a:cxn ang="0">
                  <a:pos x="T0" y="T1"/>
                </a:cxn>
                <a:cxn ang="0">
                  <a:pos x="T2" y="T3"/>
                </a:cxn>
                <a:cxn ang="0">
                  <a:pos x="T4" y="T5"/>
                </a:cxn>
                <a:cxn ang="0">
                  <a:pos x="T6" y="T7"/>
                </a:cxn>
                <a:cxn ang="0">
                  <a:pos x="T8" y="T9"/>
                </a:cxn>
              </a:cxnLst>
              <a:rect l="0" t="0" r="r" b="b"/>
              <a:pathLst>
                <a:path w="28" h="66">
                  <a:moveTo>
                    <a:pt x="5" y="0"/>
                  </a:moveTo>
                  <a:lnTo>
                    <a:pt x="0" y="0"/>
                  </a:lnTo>
                  <a:lnTo>
                    <a:pt x="21" y="66"/>
                  </a:lnTo>
                  <a:lnTo>
                    <a:pt x="28" y="64"/>
                  </a:lnTo>
                  <a:lnTo>
                    <a:pt x="5" y="0"/>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3626"/>
            <p:cNvSpPr/>
            <p:nvPr/>
          </p:nvSpPr>
          <p:spPr bwMode="auto">
            <a:xfrm>
              <a:off x="-8122444" y="-8439151"/>
              <a:ext cx="104775" cy="101600"/>
            </a:xfrm>
            <a:custGeom>
              <a:gdLst>
                <a:gd name="T0" fmla="*/ 15 w 28"/>
                <a:gd name="T1" fmla="*/ 0 h 27"/>
                <a:gd name="T2" fmla="*/ 1 w 28"/>
                <a:gd name="T3" fmla="*/ 12 h 27"/>
                <a:gd name="T4" fmla="*/ 13 w 28"/>
                <a:gd name="T5" fmla="*/ 26 h 27"/>
                <a:gd name="T6" fmla="*/ 27 w 28"/>
                <a:gd name="T7" fmla="*/ 14 h 27"/>
                <a:gd name="T8" fmla="*/ 15 w 28"/>
                <a:gd name="T9" fmla="*/ 0 h 27"/>
              </a:gdLst>
              <a:cxnLst>
                <a:cxn ang="0">
                  <a:pos x="T0" y="T1"/>
                </a:cxn>
                <a:cxn ang="0">
                  <a:pos x="T2" y="T3"/>
                </a:cxn>
                <a:cxn ang="0">
                  <a:pos x="T4" y="T5"/>
                </a:cxn>
                <a:cxn ang="0">
                  <a:pos x="T6" y="T7"/>
                </a:cxn>
                <a:cxn ang="0">
                  <a:pos x="T8" y="T9"/>
                </a:cxn>
              </a:cxnLst>
              <a:rect l="0" t="0" r="r" b="b"/>
              <a:pathLst>
                <a:path w="28" h="27">
                  <a:moveTo>
                    <a:pt x="15" y="0"/>
                  </a:moveTo>
                  <a:cubicBezTo>
                    <a:pt x="8" y="0"/>
                    <a:pt x="2" y="5"/>
                    <a:pt x="1" y="12"/>
                  </a:cubicBezTo>
                  <a:cubicBezTo>
                    <a:pt x="0" y="19"/>
                    <a:pt x="6" y="25"/>
                    <a:pt x="13" y="26"/>
                  </a:cubicBezTo>
                  <a:cubicBezTo>
                    <a:pt x="20" y="27"/>
                    <a:pt x="27" y="21"/>
                    <a:pt x="27" y="14"/>
                  </a:cubicBezTo>
                  <a:cubicBezTo>
                    <a:pt x="28" y="7"/>
                    <a:pt x="23" y="1"/>
                    <a:pt x="15" y="0"/>
                  </a:cubicBezTo>
                  <a:close/>
                </a:path>
              </a:pathLst>
            </a:custGeom>
            <a:solidFill>
              <a:srgbClr val="65C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3627"/>
            <p:cNvSpPr/>
            <p:nvPr/>
          </p:nvSpPr>
          <p:spPr bwMode="auto">
            <a:xfrm>
              <a:off x="-8114506" y="-8443913"/>
              <a:ext cx="55563" cy="120650"/>
            </a:xfrm>
            <a:custGeom>
              <a:gdLst>
                <a:gd name="T0" fmla="*/ 0 w 35"/>
                <a:gd name="T1" fmla="*/ 8 h 76"/>
                <a:gd name="T2" fmla="*/ 9 w 35"/>
                <a:gd name="T3" fmla="*/ 0 h 76"/>
                <a:gd name="T4" fmla="*/ 35 w 35"/>
                <a:gd name="T5" fmla="*/ 76 h 76"/>
                <a:gd name="T6" fmla="*/ 24 w 35"/>
                <a:gd name="T7" fmla="*/ 76 h 76"/>
                <a:gd name="T8" fmla="*/ 0 w 35"/>
                <a:gd name="T9" fmla="*/ 8 h 76"/>
              </a:gdLst>
              <a:cxnLst>
                <a:cxn ang="0">
                  <a:pos x="T0" y="T1"/>
                </a:cxn>
                <a:cxn ang="0">
                  <a:pos x="T2" y="T3"/>
                </a:cxn>
                <a:cxn ang="0">
                  <a:pos x="T4" y="T5"/>
                </a:cxn>
                <a:cxn ang="0">
                  <a:pos x="T6" y="T7"/>
                </a:cxn>
                <a:cxn ang="0">
                  <a:pos x="T8" y="T9"/>
                </a:cxn>
              </a:cxnLst>
              <a:rect l="0" t="0" r="r" b="b"/>
              <a:pathLst>
                <a:path w="35" h="76">
                  <a:moveTo>
                    <a:pt x="0" y="8"/>
                  </a:moveTo>
                  <a:lnTo>
                    <a:pt x="9" y="0"/>
                  </a:lnTo>
                  <a:lnTo>
                    <a:pt x="35" y="76"/>
                  </a:lnTo>
                  <a:lnTo>
                    <a:pt x="24" y="76"/>
                  </a:lnTo>
                  <a:lnTo>
                    <a:pt x="0" y="8"/>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3628"/>
            <p:cNvSpPr/>
            <p:nvPr/>
          </p:nvSpPr>
          <p:spPr bwMode="auto">
            <a:xfrm>
              <a:off x="-8084344" y="-8447088"/>
              <a:ext cx="44450" cy="112713"/>
            </a:xfrm>
            <a:custGeom>
              <a:gdLst>
                <a:gd name="T0" fmla="*/ 7 w 28"/>
                <a:gd name="T1" fmla="*/ 2 h 71"/>
                <a:gd name="T2" fmla="*/ 0 w 28"/>
                <a:gd name="T3" fmla="*/ 0 h 71"/>
                <a:gd name="T4" fmla="*/ 24 w 28"/>
                <a:gd name="T5" fmla="*/ 71 h 71"/>
                <a:gd name="T6" fmla="*/ 28 w 28"/>
                <a:gd name="T7" fmla="*/ 66 h 71"/>
                <a:gd name="T8" fmla="*/ 7 w 28"/>
                <a:gd name="T9" fmla="*/ 2 h 71"/>
              </a:gdLst>
              <a:cxnLst>
                <a:cxn ang="0">
                  <a:pos x="T0" y="T1"/>
                </a:cxn>
                <a:cxn ang="0">
                  <a:pos x="T2" y="T3"/>
                </a:cxn>
                <a:cxn ang="0">
                  <a:pos x="T4" y="T5"/>
                </a:cxn>
                <a:cxn ang="0">
                  <a:pos x="T6" y="T7"/>
                </a:cxn>
                <a:cxn ang="0">
                  <a:pos x="T8" y="T9"/>
                </a:cxn>
              </a:cxnLst>
              <a:rect l="0" t="0" r="r" b="b"/>
              <a:pathLst>
                <a:path w="28" h="71">
                  <a:moveTo>
                    <a:pt x="7" y="2"/>
                  </a:moveTo>
                  <a:lnTo>
                    <a:pt x="0" y="0"/>
                  </a:lnTo>
                  <a:lnTo>
                    <a:pt x="24" y="71"/>
                  </a:lnTo>
                  <a:lnTo>
                    <a:pt x="28" y="66"/>
                  </a:lnTo>
                  <a:lnTo>
                    <a:pt x="7" y="2"/>
                  </a:lnTo>
                  <a:close/>
                </a:path>
              </a:pathLst>
            </a:custGeom>
            <a:solidFill>
              <a:srgbClr val="B9E1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3629"/>
            <p:cNvSpPr/>
            <p:nvPr/>
          </p:nvSpPr>
          <p:spPr bwMode="auto">
            <a:xfrm>
              <a:off x="-7844631" y="-8372476"/>
              <a:ext cx="63500" cy="65088"/>
            </a:xfrm>
            <a:custGeom>
              <a:gdLst>
                <a:gd name="T0" fmla="*/ 9 w 17"/>
                <a:gd name="T1" fmla="*/ 1 h 17"/>
                <a:gd name="T2" fmla="*/ 1 w 17"/>
                <a:gd name="T3" fmla="*/ 8 h 17"/>
                <a:gd name="T4" fmla="*/ 7 w 17"/>
                <a:gd name="T5" fmla="*/ 17 h 17"/>
                <a:gd name="T6" fmla="*/ 16 w 17"/>
                <a:gd name="T7" fmla="*/ 10 h 17"/>
                <a:gd name="T8" fmla="*/ 9 w 17"/>
                <a:gd name="T9" fmla="*/ 1 h 17"/>
              </a:gdLst>
              <a:cxnLst>
                <a:cxn ang="0">
                  <a:pos x="T0" y="T1"/>
                </a:cxn>
                <a:cxn ang="0">
                  <a:pos x="T2" y="T3"/>
                </a:cxn>
                <a:cxn ang="0">
                  <a:pos x="T4" y="T5"/>
                </a:cxn>
                <a:cxn ang="0">
                  <a:pos x="T6" y="T7"/>
                </a:cxn>
                <a:cxn ang="0">
                  <a:pos x="T8" y="T9"/>
                </a:cxn>
              </a:cxnLst>
              <a:rect l="0" t="0" r="r" b="b"/>
              <a:pathLst>
                <a:path w="17" h="17">
                  <a:moveTo>
                    <a:pt x="9" y="1"/>
                  </a:moveTo>
                  <a:cubicBezTo>
                    <a:pt x="5" y="0"/>
                    <a:pt x="1" y="3"/>
                    <a:pt x="1" y="8"/>
                  </a:cubicBezTo>
                  <a:cubicBezTo>
                    <a:pt x="0" y="12"/>
                    <a:pt x="3" y="16"/>
                    <a:pt x="7" y="17"/>
                  </a:cubicBezTo>
                  <a:cubicBezTo>
                    <a:pt x="12" y="17"/>
                    <a:pt x="16" y="14"/>
                    <a:pt x="16" y="10"/>
                  </a:cubicBezTo>
                  <a:cubicBezTo>
                    <a:pt x="17" y="6"/>
                    <a:pt x="14" y="2"/>
                    <a:pt x="9" y="1"/>
                  </a:cubicBezTo>
                  <a:close/>
                </a:path>
              </a:pathLst>
            </a:custGeom>
            <a:solidFill>
              <a:srgbClr val="D9A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3630"/>
            <p:cNvSpPr/>
            <p:nvPr/>
          </p:nvSpPr>
          <p:spPr bwMode="auto">
            <a:xfrm>
              <a:off x="-8246269" y="-8416926"/>
              <a:ext cx="176213" cy="176213"/>
            </a:xfrm>
            <a:custGeom>
              <a:gdLst>
                <a:gd name="T0" fmla="*/ 28 w 47"/>
                <a:gd name="T1" fmla="*/ 2 h 47"/>
                <a:gd name="T2" fmla="*/ 2 w 47"/>
                <a:gd name="T3" fmla="*/ 20 h 47"/>
                <a:gd name="T4" fmla="*/ 20 w 47"/>
                <a:gd name="T5" fmla="*/ 45 h 47"/>
                <a:gd name="T6" fmla="*/ 45 w 47"/>
                <a:gd name="T7" fmla="*/ 28 h 47"/>
                <a:gd name="T8" fmla="*/ 28 w 47"/>
                <a:gd name="T9" fmla="*/ 2 h 47"/>
              </a:gdLst>
              <a:cxnLst>
                <a:cxn ang="0">
                  <a:pos x="T0" y="T1"/>
                </a:cxn>
                <a:cxn ang="0">
                  <a:pos x="T2" y="T3"/>
                </a:cxn>
                <a:cxn ang="0">
                  <a:pos x="T4" y="T5"/>
                </a:cxn>
                <a:cxn ang="0">
                  <a:pos x="T6" y="T7"/>
                </a:cxn>
                <a:cxn ang="0">
                  <a:pos x="T8" y="T9"/>
                </a:cxn>
              </a:cxnLst>
              <a:rect l="0" t="0" r="r" b="b"/>
              <a:pathLst>
                <a:path w="47" h="47">
                  <a:moveTo>
                    <a:pt x="28" y="2"/>
                  </a:moveTo>
                  <a:cubicBezTo>
                    <a:pt x="16" y="0"/>
                    <a:pt x="4" y="8"/>
                    <a:pt x="2" y="20"/>
                  </a:cubicBezTo>
                  <a:cubicBezTo>
                    <a:pt x="0" y="32"/>
                    <a:pt x="8" y="43"/>
                    <a:pt x="20" y="45"/>
                  </a:cubicBezTo>
                  <a:cubicBezTo>
                    <a:pt x="32" y="47"/>
                    <a:pt x="43" y="40"/>
                    <a:pt x="45" y="28"/>
                  </a:cubicBezTo>
                  <a:cubicBezTo>
                    <a:pt x="47" y="16"/>
                    <a:pt x="40" y="4"/>
                    <a:pt x="28" y="2"/>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3631"/>
            <p:cNvSpPr/>
            <p:nvPr/>
          </p:nvSpPr>
          <p:spPr bwMode="auto">
            <a:xfrm>
              <a:off x="-8152606" y="-8378826"/>
              <a:ext cx="57150" cy="55563"/>
            </a:xfrm>
            <a:custGeom>
              <a:gdLst>
                <a:gd name="T0" fmla="*/ 9 w 15"/>
                <a:gd name="T1" fmla="*/ 1 h 15"/>
                <a:gd name="T2" fmla="*/ 1 w 15"/>
                <a:gd name="T3" fmla="*/ 7 h 15"/>
                <a:gd name="T4" fmla="*/ 6 w 15"/>
                <a:gd name="T5" fmla="*/ 15 h 15"/>
                <a:gd name="T6" fmla="*/ 15 w 15"/>
                <a:gd name="T7" fmla="*/ 9 h 15"/>
                <a:gd name="T8" fmla="*/ 9 w 15"/>
                <a:gd name="T9" fmla="*/ 1 h 15"/>
              </a:gdLst>
              <a:cxnLst>
                <a:cxn ang="0">
                  <a:pos x="T0" y="T1"/>
                </a:cxn>
                <a:cxn ang="0">
                  <a:pos x="T2" y="T3"/>
                </a:cxn>
                <a:cxn ang="0">
                  <a:pos x="T4" y="T5"/>
                </a:cxn>
                <a:cxn ang="0">
                  <a:pos x="T6" y="T7"/>
                </a:cxn>
                <a:cxn ang="0">
                  <a:pos x="T8" y="T9"/>
                </a:cxn>
              </a:cxnLst>
              <a:rect l="0" t="0" r="r" b="b"/>
              <a:pathLst>
                <a:path w="15" h="15">
                  <a:moveTo>
                    <a:pt x="9" y="1"/>
                  </a:moveTo>
                  <a:cubicBezTo>
                    <a:pt x="5" y="0"/>
                    <a:pt x="2" y="3"/>
                    <a:pt x="1" y="7"/>
                  </a:cubicBezTo>
                  <a:cubicBezTo>
                    <a:pt x="0" y="10"/>
                    <a:pt x="3" y="14"/>
                    <a:pt x="6" y="15"/>
                  </a:cubicBezTo>
                  <a:cubicBezTo>
                    <a:pt x="10" y="15"/>
                    <a:pt x="14" y="13"/>
                    <a:pt x="15" y="9"/>
                  </a:cubicBezTo>
                  <a:cubicBezTo>
                    <a:pt x="15" y="5"/>
                    <a:pt x="13" y="2"/>
                    <a:pt x="9" y="1"/>
                  </a:cubicBezTo>
                  <a:close/>
                </a:path>
              </a:pathLst>
            </a:custGeom>
            <a:solidFill>
              <a:srgbClr val="F6B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3632"/>
            <p:cNvSpPr/>
            <p:nvPr/>
          </p:nvSpPr>
          <p:spPr bwMode="auto">
            <a:xfrm>
              <a:off x="-8287544" y="-8361363"/>
              <a:ext cx="101600" cy="101600"/>
            </a:xfrm>
            <a:custGeom>
              <a:gdLst>
                <a:gd name="T0" fmla="*/ 16 w 27"/>
                <a:gd name="T1" fmla="*/ 1 h 27"/>
                <a:gd name="T2" fmla="*/ 1 w 27"/>
                <a:gd name="T3" fmla="*/ 11 h 27"/>
                <a:gd name="T4" fmla="*/ 11 w 27"/>
                <a:gd name="T5" fmla="*/ 26 h 27"/>
                <a:gd name="T6" fmla="*/ 26 w 27"/>
                <a:gd name="T7" fmla="*/ 16 h 27"/>
                <a:gd name="T8" fmla="*/ 16 w 27"/>
                <a:gd name="T9" fmla="*/ 1 h 27"/>
              </a:gdLst>
              <a:cxnLst>
                <a:cxn ang="0">
                  <a:pos x="T0" y="T1"/>
                </a:cxn>
                <a:cxn ang="0">
                  <a:pos x="T2" y="T3"/>
                </a:cxn>
                <a:cxn ang="0">
                  <a:pos x="T4" y="T5"/>
                </a:cxn>
                <a:cxn ang="0">
                  <a:pos x="T6" y="T7"/>
                </a:cxn>
                <a:cxn ang="0">
                  <a:pos x="T8" y="T9"/>
                </a:cxn>
              </a:cxnLst>
              <a:rect l="0" t="0" r="r" b="b"/>
              <a:pathLst>
                <a:path w="27" h="27">
                  <a:moveTo>
                    <a:pt x="16" y="1"/>
                  </a:moveTo>
                  <a:cubicBezTo>
                    <a:pt x="9" y="0"/>
                    <a:pt x="2" y="5"/>
                    <a:pt x="1" y="11"/>
                  </a:cubicBezTo>
                  <a:cubicBezTo>
                    <a:pt x="0" y="18"/>
                    <a:pt x="4" y="24"/>
                    <a:pt x="11" y="26"/>
                  </a:cubicBezTo>
                  <a:cubicBezTo>
                    <a:pt x="18" y="27"/>
                    <a:pt x="24" y="22"/>
                    <a:pt x="26" y="16"/>
                  </a:cubicBezTo>
                  <a:cubicBezTo>
                    <a:pt x="27" y="9"/>
                    <a:pt x="22" y="3"/>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3633"/>
            <p:cNvSpPr/>
            <p:nvPr/>
          </p:nvSpPr>
          <p:spPr bwMode="auto">
            <a:xfrm>
              <a:off x="-8152606" y="-8331201"/>
              <a:ext cx="101600" cy="98425"/>
            </a:xfrm>
            <a:custGeom>
              <a:gdLst>
                <a:gd name="T0" fmla="*/ 16 w 27"/>
                <a:gd name="T1" fmla="*/ 1 h 26"/>
                <a:gd name="T2" fmla="*/ 1 w 27"/>
                <a:gd name="T3" fmla="*/ 11 h 26"/>
                <a:gd name="T4" fmla="*/ 11 w 27"/>
                <a:gd name="T5" fmla="*/ 25 h 26"/>
                <a:gd name="T6" fmla="*/ 26 w 27"/>
                <a:gd name="T7" fmla="*/ 15 h 26"/>
                <a:gd name="T8" fmla="*/ 16 w 27"/>
                <a:gd name="T9" fmla="*/ 1 h 26"/>
              </a:gdLst>
              <a:cxnLst>
                <a:cxn ang="0">
                  <a:pos x="T0" y="T1"/>
                </a:cxn>
                <a:cxn ang="0">
                  <a:pos x="T2" y="T3"/>
                </a:cxn>
                <a:cxn ang="0">
                  <a:pos x="T4" y="T5"/>
                </a:cxn>
                <a:cxn ang="0">
                  <a:pos x="T6" y="T7"/>
                </a:cxn>
                <a:cxn ang="0">
                  <a:pos x="T8" y="T9"/>
                </a:cxn>
              </a:cxnLst>
              <a:rect l="0" t="0" r="r" b="b"/>
              <a:pathLst>
                <a:path w="27" h="26">
                  <a:moveTo>
                    <a:pt x="16" y="1"/>
                  </a:moveTo>
                  <a:cubicBezTo>
                    <a:pt x="9" y="0"/>
                    <a:pt x="3" y="4"/>
                    <a:pt x="1" y="11"/>
                  </a:cubicBezTo>
                  <a:cubicBezTo>
                    <a:pt x="0" y="18"/>
                    <a:pt x="5" y="24"/>
                    <a:pt x="11" y="25"/>
                  </a:cubicBezTo>
                  <a:cubicBezTo>
                    <a:pt x="18" y="26"/>
                    <a:pt x="25" y="22"/>
                    <a:pt x="26" y="15"/>
                  </a:cubicBezTo>
                  <a:cubicBezTo>
                    <a:pt x="27" y="9"/>
                    <a:pt x="23" y="2"/>
                    <a:pt x="16" y="1"/>
                  </a:cubicBezTo>
                  <a:close/>
                </a:path>
              </a:pathLst>
            </a:custGeom>
            <a:solidFill>
              <a:srgbClr val="EC7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3634"/>
            <p:cNvSpPr/>
            <p:nvPr/>
          </p:nvSpPr>
          <p:spPr bwMode="auto">
            <a:xfrm>
              <a:off x="-8265319" y="-8289926"/>
              <a:ext cx="46038" cy="19050"/>
            </a:xfrm>
            <a:custGeom>
              <a:gdLst>
                <a:gd name="T0" fmla="*/ 6 w 12"/>
                <a:gd name="T1" fmla="*/ 1 h 5"/>
                <a:gd name="T2" fmla="*/ 0 w 12"/>
                <a:gd name="T3" fmla="*/ 1 h 5"/>
                <a:gd name="T4" fmla="*/ 6 w 12"/>
                <a:gd name="T5" fmla="*/ 4 h 5"/>
                <a:gd name="T6" fmla="*/ 12 w 12"/>
                <a:gd name="T7" fmla="*/ 4 h 5"/>
                <a:gd name="T8" fmla="*/ 6 w 12"/>
                <a:gd name="T9" fmla="*/ 1 h 5"/>
              </a:gdLst>
              <a:cxnLst>
                <a:cxn ang="0">
                  <a:pos x="T0" y="T1"/>
                </a:cxn>
                <a:cxn ang="0">
                  <a:pos x="T2" y="T3"/>
                </a:cxn>
                <a:cxn ang="0">
                  <a:pos x="T4" y="T5"/>
                </a:cxn>
                <a:cxn ang="0">
                  <a:pos x="T6" y="T7"/>
                </a:cxn>
                <a:cxn ang="0">
                  <a:pos x="T8" y="T9"/>
                </a:cxn>
              </a:cxnLst>
              <a:rect l="0" t="0" r="r" b="b"/>
              <a:pathLst>
                <a:path w="12" h="5">
                  <a:moveTo>
                    <a:pt x="6" y="1"/>
                  </a:moveTo>
                  <a:cubicBezTo>
                    <a:pt x="3" y="0"/>
                    <a:pt x="0" y="1"/>
                    <a:pt x="0" y="1"/>
                  </a:cubicBezTo>
                  <a:cubicBezTo>
                    <a:pt x="0" y="2"/>
                    <a:pt x="2" y="4"/>
                    <a:pt x="6" y="4"/>
                  </a:cubicBezTo>
                  <a:cubicBezTo>
                    <a:pt x="9" y="5"/>
                    <a:pt x="12" y="5"/>
                    <a:pt x="12" y="4"/>
                  </a:cubicBezTo>
                  <a:cubicBezTo>
                    <a:pt x="12" y="3"/>
                    <a:pt x="10" y="2"/>
                    <a:pt x="6"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3635"/>
            <p:cNvSpPr/>
            <p:nvPr/>
          </p:nvSpPr>
          <p:spPr bwMode="auto">
            <a:xfrm>
              <a:off x="-8128794" y="-8262938"/>
              <a:ext cx="47625" cy="19050"/>
            </a:xfrm>
            <a:custGeom>
              <a:gdLst>
                <a:gd name="T0" fmla="*/ 7 w 13"/>
                <a:gd name="T1" fmla="*/ 1 h 5"/>
                <a:gd name="T2" fmla="*/ 0 w 13"/>
                <a:gd name="T3" fmla="*/ 1 h 5"/>
                <a:gd name="T4" fmla="*/ 6 w 13"/>
                <a:gd name="T5" fmla="*/ 4 h 5"/>
                <a:gd name="T6" fmla="*/ 12 w 13"/>
                <a:gd name="T7" fmla="*/ 4 h 5"/>
                <a:gd name="T8" fmla="*/ 7 w 13"/>
                <a:gd name="T9" fmla="*/ 1 h 5"/>
              </a:gdLst>
              <a:cxnLst>
                <a:cxn ang="0">
                  <a:pos x="T0" y="T1"/>
                </a:cxn>
                <a:cxn ang="0">
                  <a:pos x="T2" y="T3"/>
                </a:cxn>
                <a:cxn ang="0">
                  <a:pos x="T4" y="T5"/>
                </a:cxn>
                <a:cxn ang="0">
                  <a:pos x="T6" y="T7"/>
                </a:cxn>
                <a:cxn ang="0">
                  <a:pos x="T8" y="T9"/>
                </a:cxn>
              </a:cxnLst>
              <a:rect l="0" t="0" r="r" b="b"/>
              <a:pathLst>
                <a:path w="13" h="5">
                  <a:moveTo>
                    <a:pt x="7" y="1"/>
                  </a:moveTo>
                  <a:cubicBezTo>
                    <a:pt x="3" y="0"/>
                    <a:pt x="1" y="1"/>
                    <a:pt x="0" y="1"/>
                  </a:cubicBezTo>
                  <a:cubicBezTo>
                    <a:pt x="0" y="2"/>
                    <a:pt x="3" y="4"/>
                    <a:pt x="6" y="4"/>
                  </a:cubicBezTo>
                  <a:cubicBezTo>
                    <a:pt x="9" y="5"/>
                    <a:pt x="12" y="5"/>
                    <a:pt x="12" y="4"/>
                  </a:cubicBezTo>
                  <a:cubicBezTo>
                    <a:pt x="13" y="3"/>
                    <a:pt x="10" y="2"/>
                    <a:pt x="7" y="1"/>
                  </a:cubicBezTo>
                  <a:close/>
                </a:path>
              </a:pathLst>
            </a:custGeom>
            <a:solidFill>
              <a:srgbClr val="BD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3636"/>
            <p:cNvSpPr/>
            <p:nvPr/>
          </p:nvSpPr>
          <p:spPr bwMode="auto">
            <a:xfrm>
              <a:off x="-9151144" y="-7591426"/>
              <a:ext cx="274638" cy="239713"/>
            </a:xfrm>
            <a:custGeom>
              <a:gdLst>
                <a:gd name="T0" fmla="*/ 73 w 73"/>
                <a:gd name="T1" fmla="*/ 26 h 64"/>
                <a:gd name="T2" fmla="*/ 13 w 73"/>
                <a:gd name="T3" fmla="*/ 0 h 64"/>
                <a:gd name="T4" fmla="*/ 38 w 73"/>
                <a:gd name="T5" fmla="*/ 57 h 64"/>
                <a:gd name="T6" fmla="*/ 73 w 73"/>
                <a:gd name="T7" fmla="*/ 26 h 64"/>
              </a:gdLst>
              <a:cxnLst>
                <a:cxn ang="0">
                  <a:pos x="T0" y="T1"/>
                </a:cxn>
                <a:cxn ang="0">
                  <a:pos x="T2" y="T3"/>
                </a:cxn>
                <a:cxn ang="0">
                  <a:pos x="T4" y="T5"/>
                </a:cxn>
                <a:cxn ang="0">
                  <a:pos x="T6" y="T7"/>
                </a:cxn>
              </a:cxnLst>
              <a:rect l="0" t="0" r="r" b="b"/>
              <a:pathLst>
                <a:path w="73" h="64">
                  <a:moveTo>
                    <a:pt x="73" y="26"/>
                  </a:moveTo>
                  <a:cubicBezTo>
                    <a:pt x="13" y="0"/>
                    <a:pt x="13" y="0"/>
                    <a:pt x="13" y="0"/>
                  </a:cubicBezTo>
                  <a:cubicBezTo>
                    <a:pt x="0" y="13"/>
                    <a:pt x="10" y="54"/>
                    <a:pt x="38" y="57"/>
                  </a:cubicBezTo>
                  <a:cubicBezTo>
                    <a:pt x="38" y="58"/>
                    <a:pt x="69" y="64"/>
                    <a:pt x="73" y="26"/>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3637"/>
            <p:cNvSpPr/>
            <p:nvPr/>
          </p:nvSpPr>
          <p:spPr bwMode="auto">
            <a:xfrm>
              <a:off x="-9090819" y="-7693026"/>
              <a:ext cx="255588" cy="168275"/>
            </a:xfrm>
            <a:custGeom>
              <a:gdLst>
                <a:gd name="T0" fmla="*/ 23 w 68"/>
                <a:gd name="T1" fmla="*/ 12 h 45"/>
                <a:gd name="T2" fmla="*/ 31 w 68"/>
                <a:gd name="T3" fmla="*/ 2 h 45"/>
                <a:gd name="T4" fmla="*/ 5 w 68"/>
                <a:gd name="T5" fmla="*/ 1 h 45"/>
                <a:gd name="T6" fmla="*/ 9 w 68"/>
                <a:gd name="T7" fmla="*/ 10 h 45"/>
                <a:gd name="T8" fmla="*/ 39 w 68"/>
                <a:gd name="T9" fmla="*/ 28 h 45"/>
                <a:gd name="T10" fmla="*/ 66 w 68"/>
                <a:gd name="T11" fmla="*/ 35 h 45"/>
                <a:gd name="T12" fmla="*/ 23 w 68"/>
                <a:gd name="T13" fmla="*/ 12 h 45"/>
              </a:gdLst>
              <a:cxnLst>
                <a:cxn ang="0">
                  <a:pos x="T0" y="T1"/>
                </a:cxn>
                <a:cxn ang="0">
                  <a:pos x="T2" y="T3"/>
                </a:cxn>
                <a:cxn ang="0">
                  <a:pos x="T4" y="T5"/>
                </a:cxn>
                <a:cxn ang="0">
                  <a:pos x="T6" y="T7"/>
                </a:cxn>
                <a:cxn ang="0">
                  <a:pos x="T8" y="T9"/>
                </a:cxn>
                <a:cxn ang="0">
                  <a:pos x="T10" y="T11"/>
                </a:cxn>
                <a:cxn ang="0">
                  <a:pos x="T12" y="T13"/>
                </a:cxn>
              </a:cxnLst>
              <a:rect l="0" t="0" r="r" b="b"/>
              <a:pathLst>
                <a:path w="68" h="45">
                  <a:moveTo>
                    <a:pt x="23" y="12"/>
                  </a:moveTo>
                  <a:cubicBezTo>
                    <a:pt x="24" y="10"/>
                    <a:pt x="28" y="3"/>
                    <a:pt x="31" y="2"/>
                  </a:cubicBezTo>
                  <a:cubicBezTo>
                    <a:pt x="27" y="1"/>
                    <a:pt x="8" y="0"/>
                    <a:pt x="5" y="1"/>
                  </a:cubicBezTo>
                  <a:cubicBezTo>
                    <a:pt x="1" y="3"/>
                    <a:pt x="0" y="1"/>
                    <a:pt x="9" y="10"/>
                  </a:cubicBezTo>
                  <a:cubicBezTo>
                    <a:pt x="13" y="13"/>
                    <a:pt x="34" y="26"/>
                    <a:pt x="39" y="28"/>
                  </a:cubicBezTo>
                  <a:cubicBezTo>
                    <a:pt x="41" y="29"/>
                    <a:pt x="68" y="45"/>
                    <a:pt x="66" y="35"/>
                  </a:cubicBezTo>
                  <a:cubicBezTo>
                    <a:pt x="65" y="32"/>
                    <a:pt x="27" y="16"/>
                    <a:pt x="2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3638"/>
            <p:cNvSpPr/>
            <p:nvPr/>
          </p:nvSpPr>
          <p:spPr bwMode="auto">
            <a:xfrm>
              <a:off x="-9187656" y="-7689851"/>
              <a:ext cx="390525" cy="258763"/>
            </a:xfrm>
            <a:custGeom>
              <a:gdLst>
                <a:gd name="T0" fmla="*/ 78 w 104"/>
                <a:gd name="T1" fmla="*/ 29 h 69"/>
                <a:gd name="T2" fmla="*/ 27 w 104"/>
                <a:gd name="T3" fmla="*/ 1 h 69"/>
                <a:gd name="T4" fmla="*/ 24 w 104"/>
                <a:gd name="T5" fmla="*/ 19 h 69"/>
                <a:gd name="T6" fmla="*/ 84 w 104"/>
                <a:gd name="T7" fmla="*/ 52 h 69"/>
                <a:gd name="T8" fmla="*/ 90 w 104"/>
                <a:gd name="T9" fmla="*/ 46 h 69"/>
                <a:gd name="T10" fmla="*/ 78 w 104"/>
                <a:gd name="T11" fmla="*/ 29 h 69"/>
              </a:gdLst>
              <a:cxnLst>
                <a:cxn ang="0">
                  <a:pos x="T0" y="T1"/>
                </a:cxn>
                <a:cxn ang="0">
                  <a:pos x="T2" y="T3"/>
                </a:cxn>
                <a:cxn ang="0">
                  <a:pos x="T4" y="T5"/>
                </a:cxn>
                <a:cxn ang="0">
                  <a:pos x="T6" y="T7"/>
                </a:cxn>
                <a:cxn ang="0">
                  <a:pos x="T8" y="T9"/>
                </a:cxn>
                <a:cxn ang="0">
                  <a:pos x="T10" y="T11"/>
                </a:cxn>
              </a:cxnLst>
              <a:rect l="0" t="0" r="r" b="b"/>
              <a:pathLst>
                <a:path w="104" h="69">
                  <a:moveTo>
                    <a:pt x="78" y="29"/>
                  </a:moveTo>
                  <a:cubicBezTo>
                    <a:pt x="61" y="23"/>
                    <a:pt x="32" y="0"/>
                    <a:pt x="27" y="1"/>
                  </a:cubicBezTo>
                  <a:cubicBezTo>
                    <a:pt x="15" y="4"/>
                    <a:pt x="30" y="19"/>
                    <a:pt x="24" y="19"/>
                  </a:cubicBezTo>
                  <a:cubicBezTo>
                    <a:pt x="0" y="20"/>
                    <a:pt x="60" y="69"/>
                    <a:pt x="84" y="52"/>
                  </a:cubicBezTo>
                  <a:cubicBezTo>
                    <a:pt x="84" y="52"/>
                    <a:pt x="83" y="51"/>
                    <a:pt x="90" y="46"/>
                  </a:cubicBezTo>
                  <a:cubicBezTo>
                    <a:pt x="104" y="36"/>
                    <a:pt x="79" y="29"/>
                    <a:pt x="78" y="29"/>
                  </a:cubicBezTo>
                  <a:close/>
                </a:path>
              </a:pathLst>
            </a:custGeom>
            <a:solidFill>
              <a:srgbClr val="E2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3639"/>
            <p:cNvSpPr/>
            <p:nvPr/>
          </p:nvSpPr>
          <p:spPr bwMode="auto">
            <a:xfrm>
              <a:off x="-8928894" y="-8656638"/>
              <a:ext cx="203200" cy="231775"/>
            </a:xfrm>
            <a:custGeom>
              <a:gdLst>
                <a:gd name="T0" fmla="*/ 29 w 54"/>
                <a:gd name="T1" fmla="*/ 62 h 62"/>
                <a:gd name="T2" fmla="*/ 42 w 54"/>
                <a:gd name="T3" fmla="*/ 50 h 62"/>
                <a:gd name="T4" fmla="*/ 35 w 54"/>
                <a:gd name="T5" fmla="*/ 44 h 62"/>
                <a:gd name="T6" fmla="*/ 26 w 54"/>
                <a:gd name="T7" fmla="*/ 36 h 62"/>
                <a:gd name="T8" fmla="*/ 30 w 54"/>
                <a:gd name="T9" fmla="*/ 20 h 62"/>
                <a:gd name="T10" fmla="*/ 21 w 54"/>
                <a:gd name="T11" fmla="*/ 16 h 62"/>
                <a:gd name="T12" fmla="*/ 15 w 54"/>
                <a:gd name="T13" fmla="*/ 35 h 62"/>
                <a:gd name="T14" fmla="*/ 10 w 54"/>
                <a:gd name="T15" fmla="*/ 18 h 62"/>
                <a:gd name="T16" fmla="*/ 2 w 54"/>
                <a:gd name="T17" fmla="*/ 21 h 62"/>
                <a:gd name="T18" fmla="*/ 8 w 54"/>
                <a:gd name="T19" fmla="*/ 59 h 62"/>
                <a:gd name="T20" fmla="*/ 8 w 54"/>
                <a:gd name="T21" fmla="*/ 59 h 62"/>
                <a:gd name="T22" fmla="*/ 29 w 54"/>
                <a:gd name="T23" fmla="*/ 62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2">
                  <a:moveTo>
                    <a:pt x="29" y="62"/>
                  </a:moveTo>
                  <a:cubicBezTo>
                    <a:pt x="33" y="61"/>
                    <a:pt x="54" y="57"/>
                    <a:pt x="42" y="50"/>
                  </a:cubicBezTo>
                  <a:cubicBezTo>
                    <a:pt x="34" y="44"/>
                    <a:pt x="21" y="60"/>
                    <a:pt x="35" y="44"/>
                  </a:cubicBezTo>
                  <a:cubicBezTo>
                    <a:pt x="40" y="38"/>
                    <a:pt x="53" y="0"/>
                    <a:pt x="26" y="36"/>
                  </a:cubicBezTo>
                  <a:cubicBezTo>
                    <a:pt x="26" y="37"/>
                    <a:pt x="28" y="28"/>
                    <a:pt x="30" y="20"/>
                  </a:cubicBezTo>
                  <a:cubicBezTo>
                    <a:pt x="31" y="14"/>
                    <a:pt x="24" y="6"/>
                    <a:pt x="21" y="16"/>
                  </a:cubicBezTo>
                  <a:cubicBezTo>
                    <a:pt x="17" y="26"/>
                    <a:pt x="15" y="35"/>
                    <a:pt x="15" y="35"/>
                  </a:cubicBezTo>
                  <a:cubicBezTo>
                    <a:pt x="13" y="34"/>
                    <a:pt x="14" y="25"/>
                    <a:pt x="10" y="18"/>
                  </a:cubicBezTo>
                  <a:cubicBezTo>
                    <a:pt x="8" y="15"/>
                    <a:pt x="4" y="12"/>
                    <a:pt x="2" y="21"/>
                  </a:cubicBezTo>
                  <a:cubicBezTo>
                    <a:pt x="0" y="31"/>
                    <a:pt x="1" y="52"/>
                    <a:pt x="8" y="59"/>
                  </a:cubicBezTo>
                  <a:cubicBezTo>
                    <a:pt x="8" y="59"/>
                    <a:pt x="8" y="59"/>
                    <a:pt x="8" y="59"/>
                  </a:cubicBezTo>
                  <a:lnTo>
                    <a:pt x="29" y="62"/>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3640"/>
            <p:cNvSpPr/>
            <p:nvPr/>
          </p:nvSpPr>
          <p:spPr bwMode="auto">
            <a:xfrm>
              <a:off x="-9052719" y="-8450263"/>
              <a:ext cx="239713" cy="360363"/>
            </a:xfrm>
            <a:custGeom>
              <a:gdLst>
                <a:gd name="T0" fmla="*/ 40 w 64"/>
                <a:gd name="T1" fmla="*/ 0 h 96"/>
                <a:gd name="T2" fmla="*/ 0 w 64"/>
                <a:gd name="T3" fmla="*/ 80 h 96"/>
                <a:gd name="T4" fmla="*/ 49 w 64"/>
                <a:gd name="T5" fmla="*/ 92 h 96"/>
                <a:gd name="T6" fmla="*/ 64 w 64"/>
                <a:gd name="T7" fmla="*/ 6 h 96"/>
                <a:gd name="T8" fmla="*/ 40 w 64"/>
                <a:gd name="T9" fmla="*/ 0 h 96"/>
              </a:gdLst>
              <a:cxnLst>
                <a:cxn ang="0">
                  <a:pos x="T0" y="T1"/>
                </a:cxn>
                <a:cxn ang="0">
                  <a:pos x="T2" y="T3"/>
                </a:cxn>
                <a:cxn ang="0">
                  <a:pos x="T4" y="T5"/>
                </a:cxn>
                <a:cxn ang="0">
                  <a:pos x="T6" y="T7"/>
                </a:cxn>
                <a:cxn ang="0">
                  <a:pos x="T8" y="T9"/>
                </a:cxn>
              </a:cxnLst>
              <a:rect l="0" t="0" r="r" b="b"/>
              <a:pathLst>
                <a:path w="64" h="96">
                  <a:moveTo>
                    <a:pt x="40" y="0"/>
                  </a:moveTo>
                  <a:cubicBezTo>
                    <a:pt x="27" y="28"/>
                    <a:pt x="14" y="52"/>
                    <a:pt x="0" y="80"/>
                  </a:cubicBezTo>
                  <a:cubicBezTo>
                    <a:pt x="13" y="91"/>
                    <a:pt x="39" y="96"/>
                    <a:pt x="49" y="92"/>
                  </a:cubicBezTo>
                  <a:cubicBezTo>
                    <a:pt x="51" y="84"/>
                    <a:pt x="59" y="7"/>
                    <a:pt x="64" y="6"/>
                  </a:cubicBezTo>
                  <a:lnTo>
                    <a:pt x="40" y="0"/>
                  </a:ln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3641"/>
            <p:cNvSpPr/>
            <p:nvPr/>
          </p:nvSpPr>
          <p:spPr bwMode="auto">
            <a:xfrm>
              <a:off x="-7473156" y="-9126538"/>
              <a:ext cx="139700" cy="139700"/>
            </a:xfrm>
            <a:custGeom>
              <a:gdLst>
                <a:gd name="T0" fmla="*/ 20 w 37"/>
                <a:gd name="T1" fmla="*/ 1 h 37"/>
                <a:gd name="T2" fmla="*/ 36 w 37"/>
                <a:gd name="T3" fmla="*/ 20 h 37"/>
                <a:gd name="T4" fmla="*/ 17 w 37"/>
                <a:gd name="T5" fmla="*/ 36 h 37"/>
                <a:gd name="T6" fmla="*/ 1 w 37"/>
                <a:gd name="T7" fmla="*/ 16 h 37"/>
                <a:gd name="T8" fmla="*/ 20 w 37"/>
                <a:gd name="T9" fmla="*/ 1 h 37"/>
              </a:gdLst>
              <a:cxnLst>
                <a:cxn ang="0">
                  <a:pos x="T0" y="T1"/>
                </a:cxn>
                <a:cxn ang="0">
                  <a:pos x="T2" y="T3"/>
                </a:cxn>
                <a:cxn ang="0">
                  <a:pos x="T4" y="T5"/>
                </a:cxn>
                <a:cxn ang="0">
                  <a:pos x="T6" y="T7"/>
                </a:cxn>
                <a:cxn ang="0">
                  <a:pos x="T8" y="T9"/>
                </a:cxn>
              </a:cxnLst>
              <a:rect l="0" t="0" r="r" b="b"/>
              <a:pathLst>
                <a:path w="37" h="37">
                  <a:moveTo>
                    <a:pt x="20" y="1"/>
                  </a:moveTo>
                  <a:cubicBezTo>
                    <a:pt x="30" y="2"/>
                    <a:pt x="37" y="10"/>
                    <a:pt x="36" y="20"/>
                  </a:cubicBezTo>
                  <a:cubicBezTo>
                    <a:pt x="35" y="30"/>
                    <a:pt x="26" y="37"/>
                    <a:pt x="17" y="36"/>
                  </a:cubicBezTo>
                  <a:cubicBezTo>
                    <a:pt x="7" y="35"/>
                    <a:pt x="0" y="26"/>
                    <a:pt x="1" y="16"/>
                  </a:cubicBezTo>
                  <a:cubicBezTo>
                    <a:pt x="2" y="7"/>
                    <a:pt x="10" y="0"/>
                    <a:pt x="20" y="1"/>
                  </a:cubicBezTo>
                  <a:close/>
                </a:path>
              </a:pathLst>
            </a:custGeom>
            <a:solidFill>
              <a:srgbClr val="EFD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3642"/>
            <p:cNvSpPr/>
            <p:nvPr/>
          </p:nvSpPr>
          <p:spPr bwMode="auto">
            <a:xfrm>
              <a:off x="-7442994" y="-9099551"/>
              <a:ext cx="93663" cy="93663"/>
            </a:xfrm>
            <a:custGeom>
              <a:gdLst>
                <a:gd name="T0" fmla="*/ 14 w 25"/>
                <a:gd name="T1" fmla="*/ 1 h 25"/>
                <a:gd name="T2" fmla="*/ 24 w 25"/>
                <a:gd name="T3" fmla="*/ 14 h 25"/>
                <a:gd name="T4" fmla="*/ 11 w 25"/>
                <a:gd name="T5" fmla="*/ 24 h 25"/>
                <a:gd name="T6" fmla="*/ 1 w 25"/>
                <a:gd name="T7" fmla="*/ 11 h 25"/>
                <a:gd name="T8" fmla="*/ 14 w 25"/>
                <a:gd name="T9" fmla="*/ 1 h 25"/>
              </a:gdLst>
              <a:cxnLst>
                <a:cxn ang="0">
                  <a:pos x="T0" y="T1"/>
                </a:cxn>
                <a:cxn ang="0">
                  <a:pos x="T2" y="T3"/>
                </a:cxn>
                <a:cxn ang="0">
                  <a:pos x="T4" y="T5"/>
                </a:cxn>
                <a:cxn ang="0">
                  <a:pos x="T6" y="T7"/>
                </a:cxn>
                <a:cxn ang="0">
                  <a:pos x="T8" y="T9"/>
                </a:cxn>
              </a:cxnLst>
              <a:rect l="0" t="0" r="r" b="b"/>
              <a:pathLst>
                <a:path w="25" h="25">
                  <a:moveTo>
                    <a:pt x="14" y="1"/>
                  </a:moveTo>
                  <a:cubicBezTo>
                    <a:pt x="20" y="2"/>
                    <a:pt x="25" y="7"/>
                    <a:pt x="24" y="14"/>
                  </a:cubicBezTo>
                  <a:cubicBezTo>
                    <a:pt x="24" y="20"/>
                    <a:pt x="18" y="25"/>
                    <a:pt x="11" y="24"/>
                  </a:cubicBezTo>
                  <a:cubicBezTo>
                    <a:pt x="5" y="24"/>
                    <a:pt x="0" y="18"/>
                    <a:pt x="1" y="11"/>
                  </a:cubicBezTo>
                  <a:cubicBezTo>
                    <a:pt x="1" y="5"/>
                    <a:pt x="7" y="0"/>
                    <a:pt x="14" y="1"/>
                  </a:cubicBezTo>
                  <a:close/>
                </a:path>
              </a:pathLst>
            </a:custGeom>
            <a:solidFill>
              <a:srgbClr val="FEEC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3643"/>
            <p:cNvSpPr/>
            <p:nvPr/>
          </p:nvSpPr>
          <p:spPr bwMode="auto">
            <a:xfrm>
              <a:off x="-10257631" y="-7381876"/>
              <a:ext cx="1576388" cy="1208088"/>
            </a:xfrm>
            <a:custGeom>
              <a:gdLst>
                <a:gd name="T0" fmla="*/ 2 w 993"/>
                <a:gd name="T1" fmla="*/ 487 h 761"/>
                <a:gd name="T2" fmla="*/ 0 w 993"/>
                <a:gd name="T3" fmla="*/ 489 h 761"/>
                <a:gd name="T4" fmla="*/ 740 w 993"/>
                <a:gd name="T5" fmla="*/ 761 h 761"/>
                <a:gd name="T6" fmla="*/ 745 w 993"/>
                <a:gd name="T7" fmla="*/ 759 h 761"/>
                <a:gd name="T8" fmla="*/ 993 w 993"/>
                <a:gd name="T9" fmla="*/ 222 h 761"/>
                <a:gd name="T10" fmla="*/ 993 w 993"/>
                <a:gd name="T11" fmla="*/ 218 h 761"/>
                <a:gd name="T12" fmla="*/ 213 w 993"/>
                <a:gd name="T13" fmla="*/ 0 h 761"/>
                <a:gd name="T14" fmla="*/ 210 w 993"/>
                <a:gd name="T15" fmla="*/ 3 h 761"/>
                <a:gd name="T16" fmla="*/ 0 w 993"/>
                <a:gd name="T17" fmla="*/ 485 h 761"/>
                <a:gd name="T18" fmla="*/ 0 w 993"/>
                <a:gd name="T19" fmla="*/ 489 h 761"/>
                <a:gd name="T20" fmla="*/ 2 w 993"/>
                <a:gd name="T21" fmla="*/ 487 h 761"/>
                <a:gd name="T22" fmla="*/ 5 w 993"/>
                <a:gd name="T23" fmla="*/ 487 h 761"/>
                <a:gd name="T24" fmla="*/ 215 w 993"/>
                <a:gd name="T25" fmla="*/ 7 h 761"/>
                <a:gd name="T26" fmla="*/ 988 w 993"/>
                <a:gd name="T27" fmla="*/ 222 h 761"/>
                <a:gd name="T28" fmla="*/ 740 w 993"/>
                <a:gd name="T29" fmla="*/ 754 h 761"/>
                <a:gd name="T30" fmla="*/ 2 w 993"/>
                <a:gd name="T31" fmla="*/ 482 h 761"/>
                <a:gd name="T32" fmla="*/ 2 w 993"/>
                <a:gd name="T33" fmla="*/ 487 h 761"/>
                <a:gd name="T34" fmla="*/ 5 w 993"/>
                <a:gd name="T35" fmla="*/ 487 h 761"/>
                <a:gd name="T36" fmla="*/ 2 w 993"/>
                <a:gd name="T37" fmla="*/ 487 h 7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3" h="761">
                  <a:moveTo>
                    <a:pt x="2" y="487"/>
                  </a:moveTo>
                  <a:lnTo>
                    <a:pt x="0" y="489"/>
                  </a:lnTo>
                  <a:lnTo>
                    <a:pt x="740" y="761"/>
                  </a:lnTo>
                  <a:lnTo>
                    <a:pt x="745" y="759"/>
                  </a:lnTo>
                  <a:lnTo>
                    <a:pt x="993" y="222"/>
                  </a:lnTo>
                  <a:lnTo>
                    <a:pt x="993" y="218"/>
                  </a:lnTo>
                  <a:lnTo>
                    <a:pt x="213" y="0"/>
                  </a:lnTo>
                  <a:lnTo>
                    <a:pt x="210" y="3"/>
                  </a:lnTo>
                  <a:lnTo>
                    <a:pt x="0" y="485"/>
                  </a:lnTo>
                  <a:lnTo>
                    <a:pt x="0" y="489"/>
                  </a:lnTo>
                  <a:lnTo>
                    <a:pt x="2" y="487"/>
                  </a:lnTo>
                  <a:lnTo>
                    <a:pt x="5" y="487"/>
                  </a:lnTo>
                  <a:lnTo>
                    <a:pt x="215" y="7"/>
                  </a:lnTo>
                  <a:lnTo>
                    <a:pt x="988" y="222"/>
                  </a:lnTo>
                  <a:lnTo>
                    <a:pt x="740" y="754"/>
                  </a:lnTo>
                  <a:lnTo>
                    <a:pt x="2" y="482"/>
                  </a:lnTo>
                  <a:lnTo>
                    <a:pt x="2" y="487"/>
                  </a:lnTo>
                  <a:lnTo>
                    <a:pt x="5" y="487"/>
                  </a:lnTo>
                  <a:lnTo>
                    <a:pt x="2" y="487"/>
                  </a:lnTo>
                  <a:close/>
                </a:path>
              </a:pathLst>
            </a:custGeom>
            <a:solidFill>
              <a:srgbClr val="0D03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3644"/>
            <p:cNvSpPr/>
            <p:nvPr/>
          </p:nvSpPr>
          <p:spPr bwMode="auto">
            <a:xfrm>
              <a:off x="-9608344" y="-6327776"/>
              <a:ext cx="1295400" cy="547688"/>
            </a:xfrm>
            <a:custGeom>
              <a:gdLst>
                <a:gd name="T0" fmla="*/ 345 w 345"/>
                <a:gd name="T1" fmla="*/ 6 h 146"/>
                <a:gd name="T2" fmla="*/ 247 w 345"/>
                <a:gd name="T3" fmla="*/ 0 h 146"/>
                <a:gd name="T4" fmla="*/ 124 w 345"/>
                <a:gd name="T5" fmla="*/ 86 h 146"/>
                <a:gd name="T6" fmla="*/ 24 w 345"/>
                <a:gd name="T7" fmla="*/ 99 h 146"/>
                <a:gd name="T8" fmla="*/ 135 w 345"/>
                <a:gd name="T9" fmla="*/ 137 h 146"/>
                <a:gd name="T10" fmla="*/ 345 w 345"/>
                <a:gd name="T11" fmla="*/ 6 h 146"/>
              </a:gdLst>
              <a:cxnLst>
                <a:cxn ang="0">
                  <a:pos x="T0" y="T1"/>
                </a:cxn>
                <a:cxn ang="0">
                  <a:pos x="T2" y="T3"/>
                </a:cxn>
                <a:cxn ang="0">
                  <a:pos x="T4" y="T5"/>
                </a:cxn>
                <a:cxn ang="0">
                  <a:pos x="T6" y="T7"/>
                </a:cxn>
                <a:cxn ang="0">
                  <a:pos x="T8" y="T9"/>
                </a:cxn>
                <a:cxn ang="0">
                  <a:pos x="T10" y="T11"/>
                </a:cxn>
              </a:cxnLst>
              <a:rect l="0" t="0" r="r" b="b"/>
              <a:pathLst>
                <a:path w="345" h="146">
                  <a:moveTo>
                    <a:pt x="345" y="6"/>
                  </a:moveTo>
                  <a:cubicBezTo>
                    <a:pt x="247" y="0"/>
                    <a:pt x="247" y="0"/>
                    <a:pt x="247" y="0"/>
                  </a:cubicBezTo>
                  <a:cubicBezTo>
                    <a:pt x="217" y="16"/>
                    <a:pt x="197" y="41"/>
                    <a:pt x="124" y="86"/>
                  </a:cubicBezTo>
                  <a:cubicBezTo>
                    <a:pt x="97" y="102"/>
                    <a:pt x="74" y="110"/>
                    <a:pt x="24" y="99"/>
                  </a:cubicBezTo>
                  <a:cubicBezTo>
                    <a:pt x="0" y="93"/>
                    <a:pt x="97" y="146"/>
                    <a:pt x="135" y="137"/>
                  </a:cubicBezTo>
                  <a:cubicBezTo>
                    <a:pt x="154" y="133"/>
                    <a:pt x="291" y="47"/>
                    <a:pt x="345" y="6"/>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3645"/>
            <p:cNvSpPr/>
            <p:nvPr/>
          </p:nvSpPr>
          <p:spPr bwMode="auto">
            <a:xfrm>
              <a:off x="-9619456" y="-6350001"/>
              <a:ext cx="1295400" cy="550863"/>
            </a:xfrm>
            <a:custGeom>
              <a:gdLst>
                <a:gd name="T0" fmla="*/ 345 w 345"/>
                <a:gd name="T1" fmla="*/ 7 h 147"/>
                <a:gd name="T2" fmla="*/ 247 w 345"/>
                <a:gd name="T3" fmla="*/ 0 h 147"/>
                <a:gd name="T4" fmla="*/ 124 w 345"/>
                <a:gd name="T5" fmla="*/ 86 h 147"/>
                <a:gd name="T6" fmla="*/ 24 w 345"/>
                <a:gd name="T7" fmla="*/ 100 h 147"/>
                <a:gd name="T8" fmla="*/ 134 w 345"/>
                <a:gd name="T9" fmla="*/ 138 h 147"/>
                <a:gd name="T10" fmla="*/ 345 w 345"/>
                <a:gd name="T11" fmla="*/ 7 h 147"/>
              </a:gdLst>
              <a:cxnLst>
                <a:cxn ang="0">
                  <a:pos x="T0" y="T1"/>
                </a:cxn>
                <a:cxn ang="0">
                  <a:pos x="T2" y="T3"/>
                </a:cxn>
                <a:cxn ang="0">
                  <a:pos x="T4" y="T5"/>
                </a:cxn>
                <a:cxn ang="0">
                  <a:pos x="T6" y="T7"/>
                </a:cxn>
                <a:cxn ang="0">
                  <a:pos x="T8" y="T9"/>
                </a:cxn>
                <a:cxn ang="0">
                  <a:pos x="T10" y="T11"/>
                </a:cxn>
              </a:cxnLst>
              <a:rect l="0" t="0" r="r" b="b"/>
              <a:pathLst>
                <a:path w="345" h="147">
                  <a:moveTo>
                    <a:pt x="345" y="7"/>
                  </a:moveTo>
                  <a:cubicBezTo>
                    <a:pt x="247" y="0"/>
                    <a:pt x="247" y="0"/>
                    <a:pt x="247" y="0"/>
                  </a:cubicBezTo>
                  <a:cubicBezTo>
                    <a:pt x="217" y="17"/>
                    <a:pt x="197" y="42"/>
                    <a:pt x="124" y="86"/>
                  </a:cubicBezTo>
                  <a:cubicBezTo>
                    <a:pt x="97" y="103"/>
                    <a:pt x="74" y="111"/>
                    <a:pt x="24" y="100"/>
                  </a:cubicBezTo>
                  <a:cubicBezTo>
                    <a:pt x="0" y="94"/>
                    <a:pt x="96" y="147"/>
                    <a:pt x="134" y="138"/>
                  </a:cubicBezTo>
                  <a:cubicBezTo>
                    <a:pt x="154" y="134"/>
                    <a:pt x="291" y="47"/>
                    <a:pt x="345" y="7"/>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3646"/>
            <p:cNvSpPr/>
            <p:nvPr/>
          </p:nvSpPr>
          <p:spPr bwMode="auto">
            <a:xfrm>
              <a:off x="-10208419" y="-6567488"/>
              <a:ext cx="1290638" cy="550863"/>
            </a:xfrm>
            <a:custGeom>
              <a:gdLst>
                <a:gd name="T0" fmla="*/ 344 w 344"/>
                <a:gd name="T1" fmla="*/ 7 h 147"/>
                <a:gd name="T2" fmla="*/ 247 w 344"/>
                <a:gd name="T3" fmla="*/ 0 h 147"/>
                <a:gd name="T4" fmla="*/ 124 w 344"/>
                <a:gd name="T5" fmla="*/ 86 h 147"/>
                <a:gd name="T6" fmla="*/ 24 w 344"/>
                <a:gd name="T7" fmla="*/ 100 h 147"/>
                <a:gd name="T8" fmla="*/ 134 w 344"/>
                <a:gd name="T9" fmla="*/ 138 h 147"/>
                <a:gd name="T10" fmla="*/ 344 w 344"/>
                <a:gd name="T11" fmla="*/ 7 h 147"/>
              </a:gdLst>
              <a:cxnLst>
                <a:cxn ang="0">
                  <a:pos x="T0" y="T1"/>
                </a:cxn>
                <a:cxn ang="0">
                  <a:pos x="T2" y="T3"/>
                </a:cxn>
                <a:cxn ang="0">
                  <a:pos x="T4" y="T5"/>
                </a:cxn>
                <a:cxn ang="0">
                  <a:pos x="T6" y="T7"/>
                </a:cxn>
                <a:cxn ang="0">
                  <a:pos x="T8" y="T9"/>
                </a:cxn>
                <a:cxn ang="0">
                  <a:pos x="T10" y="T11"/>
                </a:cxn>
              </a:cxnLst>
              <a:rect l="0" t="0" r="r" b="b"/>
              <a:pathLst>
                <a:path w="344" h="147">
                  <a:moveTo>
                    <a:pt x="344" y="7"/>
                  </a:moveTo>
                  <a:cubicBezTo>
                    <a:pt x="247" y="0"/>
                    <a:pt x="247" y="0"/>
                    <a:pt x="247" y="0"/>
                  </a:cubicBezTo>
                  <a:cubicBezTo>
                    <a:pt x="216" y="17"/>
                    <a:pt x="197" y="42"/>
                    <a:pt x="124" y="86"/>
                  </a:cubicBezTo>
                  <a:cubicBezTo>
                    <a:pt x="97" y="103"/>
                    <a:pt x="73" y="111"/>
                    <a:pt x="24" y="100"/>
                  </a:cubicBezTo>
                  <a:cubicBezTo>
                    <a:pt x="0" y="94"/>
                    <a:pt x="96" y="147"/>
                    <a:pt x="134" y="138"/>
                  </a:cubicBezTo>
                  <a:cubicBezTo>
                    <a:pt x="153" y="134"/>
                    <a:pt x="290" y="47"/>
                    <a:pt x="344" y="7"/>
                  </a:cubicBezTo>
                  <a:close/>
                </a:path>
              </a:pathLst>
            </a:custGeom>
            <a:solidFill>
              <a:srgbClr val="C6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3647"/>
            <p:cNvSpPr/>
            <p:nvPr/>
          </p:nvSpPr>
          <p:spPr bwMode="auto">
            <a:xfrm>
              <a:off x="-10219531" y="-6586538"/>
              <a:ext cx="1290638" cy="547688"/>
            </a:xfrm>
            <a:custGeom>
              <a:gdLst>
                <a:gd name="T0" fmla="*/ 344 w 344"/>
                <a:gd name="T1" fmla="*/ 6 h 146"/>
                <a:gd name="T2" fmla="*/ 247 w 344"/>
                <a:gd name="T3" fmla="*/ 0 h 146"/>
                <a:gd name="T4" fmla="*/ 123 w 344"/>
                <a:gd name="T5" fmla="*/ 86 h 146"/>
                <a:gd name="T6" fmla="*/ 24 w 344"/>
                <a:gd name="T7" fmla="*/ 99 h 146"/>
                <a:gd name="T8" fmla="*/ 134 w 344"/>
                <a:gd name="T9" fmla="*/ 138 h 146"/>
                <a:gd name="T10" fmla="*/ 344 w 344"/>
                <a:gd name="T11" fmla="*/ 6 h 146"/>
              </a:gdLst>
              <a:cxnLst>
                <a:cxn ang="0">
                  <a:pos x="T0" y="T1"/>
                </a:cxn>
                <a:cxn ang="0">
                  <a:pos x="T2" y="T3"/>
                </a:cxn>
                <a:cxn ang="0">
                  <a:pos x="T4" y="T5"/>
                </a:cxn>
                <a:cxn ang="0">
                  <a:pos x="T6" y="T7"/>
                </a:cxn>
                <a:cxn ang="0">
                  <a:pos x="T8" y="T9"/>
                </a:cxn>
                <a:cxn ang="0">
                  <a:pos x="T10" y="T11"/>
                </a:cxn>
              </a:cxnLst>
              <a:rect l="0" t="0" r="r" b="b"/>
              <a:pathLst>
                <a:path w="344" h="146">
                  <a:moveTo>
                    <a:pt x="344" y="6"/>
                  </a:moveTo>
                  <a:cubicBezTo>
                    <a:pt x="247" y="0"/>
                    <a:pt x="247" y="0"/>
                    <a:pt x="247" y="0"/>
                  </a:cubicBezTo>
                  <a:cubicBezTo>
                    <a:pt x="216" y="17"/>
                    <a:pt x="197" y="42"/>
                    <a:pt x="123" y="86"/>
                  </a:cubicBezTo>
                  <a:cubicBezTo>
                    <a:pt x="96" y="102"/>
                    <a:pt x="73" y="110"/>
                    <a:pt x="24" y="99"/>
                  </a:cubicBezTo>
                  <a:cubicBezTo>
                    <a:pt x="0" y="94"/>
                    <a:pt x="96" y="146"/>
                    <a:pt x="134" y="138"/>
                  </a:cubicBezTo>
                  <a:cubicBezTo>
                    <a:pt x="153" y="133"/>
                    <a:pt x="290" y="47"/>
                    <a:pt x="344" y="6"/>
                  </a:cubicBezTo>
                  <a:close/>
                </a:path>
              </a:pathLst>
            </a:custGeom>
            <a:solidFill>
              <a:srgbClr val="EEC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3648"/>
            <p:cNvSpPr/>
            <p:nvPr/>
          </p:nvSpPr>
          <p:spPr bwMode="auto">
            <a:xfrm>
              <a:off x="-9124156" y="-7842251"/>
              <a:ext cx="1733550" cy="1792288"/>
            </a:xfrm>
            <a:custGeom>
              <a:gdLst>
                <a:gd name="T0" fmla="*/ 0 w 462"/>
                <a:gd name="T1" fmla="*/ 441 h 478"/>
                <a:gd name="T2" fmla="*/ 107 w 462"/>
                <a:gd name="T3" fmla="*/ 208 h 478"/>
                <a:gd name="T4" fmla="*/ 129 w 462"/>
                <a:gd name="T5" fmla="*/ 289 h 478"/>
                <a:gd name="T6" fmla="*/ 294 w 462"/>
                <a:gd name="T7" fmla="*/ 216 h 478"/>
                <a:gd name="T8" fmla="*/ 316 w 462"/>
                <a:gd name="T9" fmla="*/ 80 h 478"/>
                <a:gd name="T10" fmla="*/ 379 w 462"/>
                <a:gd name="T11" fmla="*/ 47 h 478"/>
                <a:gd name="T12" fmla="*/ 458 w 462"/>
                <a:gd name="T13" fmla="*/ 28 h 478"/>
                <a:gd name="T14" fmla="*/ 419 w 462"/>
                <a:gd name="T15" fmla="*/ 131 h 478"/>
                <a:gd name="T16" fmla="*/ 385 w 462"/>
                <a:gd name="T17" fmla="*/ 234 h 478"/>
                <a:gd name="T18" fmla="*/ 170 w 462"/>
                <a:gd name="T19" fmla="*/ 461 h 478"/>
                <a:gd name="T20" fmla="*/ 55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7" y="208"/>
                    <a:pt x="107" y="208"/>
                    <a:pt x="107" y="208"/>
                  </a:cubicBezTo>
                  <a:cubicBezTo>
                    <a:pt x="82" y="256"/>
                    <a:pt x="82" y="269"/>
                    <a:pt x="129" y="289"/>
                  </a:cubicBezTo>
                  <a:cubicBezTo>
                    <a:pt x="169" y="306"/>
                    <a:pt x="262" y="243"/>
                    <a:pt x="294" y="216"/>
                  </a:cubicBezTo>
                  <a:cubicBezTo>
                    <a:pt x="379" y="141"/>
                    <a:pt x="312" y="113"/>
                    <a:pt x="316" y="80"/>
                  </a:cubicBezTo>
                  <a:cubicBezTo>
                    <a:pt x="318" y="68"/>
                    <a:pt x="338" y="69"/>
                    <a:pt x="379" y="47"/>
                  </a:cubicBezTo>
                  <a:cubicBezTo>
                    <a:pt x="427" y="22"/>
                    <a:pt x="454" y="0"/>
                    <a:pt x="458" y="28"/>
                  </a:cubicBezTo>
                  <a:cubicBezTo>
                    <a:pt x="462" y="58"/>
                    <a:pt x="447" y="88"/>
                    <a:pt x="419" y="131"/>
                  </a:cubicBezTo>
                  <a:cubicBezTo>
                    <a:pt x="409" y="146"/>
                    <a:pt x="392" y="165"/>
                    <a:pt x="385" y="234"/>
                  </a:cubicBezTo>
                  <a:cubicBezTo>
                    <a:pt x="374" y="356"/>
                    <a:pt x="256" y="436"/>
                    <a:pt x="170" y="461"/>
                  </a:cubicBezTo>
                  <a:cubicBezTo>
                    <a:pt x="117" y="478"/>
                    <a:pt x="76" y="466"/>
                    <a:pt x="55" y="464"/>
                  </a:cubicBezTo>
                  <a:lnTo>
                    <a:pt x="0" y="441"/>
                  </a:ln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3649"/>
            <p:cNvSpPr/>
            <p:nvPr/>
          </p:nvSpPr>
          <p:spPr bwMode="auto">
            <a:xfrm>
              <a:off x="-9079706" y="-7835901"/>
              <a:ext cx="1735138" cy="1793875"/>
            </a:xfrm>
            <a:custGeom>
              <a:gdLst>
                <a:gd name="T0" fmla="*/ 0 w 462"/>
                <a:gd name="T1" fmla="*/ 441 h 478"/>
                <a:gd name="T2" fmla="*/ 106 w 462"/>
                <a:gd name="T3" fmla="*/ 208 h 478"/>
                <a:gd name="T4" fmla="*/ 128 w 462"/>
                <a:gd name="T5" fmla="*/ 289 h 478"/>
                <a:gd name="T6" fmla="*/ 293 w 462"/>
                <a:gd name="T7" fmla="*/ 215 h 478"/>
                <a:gd name="T8" fmla="*/ 316 w 462"/>
                <a:gd name="T9" fmla="*/ 80 h 478"/>
                <a:gd name="T10" fmla="*/ 378 w 462"/>
                <a:gd name="T11" fmla="*/ 47 h 478"/>
                <a:gd name="T12" fmla="*/ 458 w 462"/>
                <a:gd name="T13" fmla="*/ 28 h 478"/>
                <a:gd name="T14" fmla="*/ 418 w 462"/>
                <a:gd name="T15" fmla="*/ 131 h 478"/>
                <a:gd name="T16" fmla="*/ 385 w 462"/>
                <a:gd name="T17" fmla="*/ 234 h 478"/>
                <a:gd name="T18" fmla="*/ 170 w 462"/>
                <a:gd name="T19" fmla="*/ 461 h 478"/>
                <a:gd name="T20" fmla="*/ 54 w 462"/>
                <a:gd name="T21" fmla="*/ 464 h 478"/>
                <a:gd name="T22" fmla="*/ 0 w 462"/>
                <a:gd name="T23" fmla="*/ 441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78">
                  <a:moveTo>
                    <a:pt x="0" y="441"/>
                  </a:moveTo>
                  <a:cubicBezTo>
                    <a:pt x="106" y="208"/>
                    <a:pt x="106" y="208"/>
                    <a:pt x="106" y="208"/>
                  </a:cubicBezTo>
                  <a:cubicBezTo>
                    <a:pt x="82" y="256"/>
                    <a:pt x="82" y="269"/>
                    <a:pt x="128" y="289"/>
                  </a:cubicBezTo>
                  <a:cubicBezTo>
                    <a:pt x="168" y="306"/>
                    <a:pt x="261" y="243"/>
                    <a:pt x="293" y="215"/>
                  </a:cubicBezTo>
                  <a:cubicBezTo>
                    <a:pt x="379" y="141"/>
                    <a:pt x="311" y="113"/>
                    <a:pt x="316" y="80"/>
                  </a:cubicBezTo>
                  <a:cubicBezTo>
                    <a:pt x="317" y="68"/>
                    <a:pt x="338" y="69"/>
                    <a:pt x="378" y="47"/>
                  </a:cubicBezTo>
                  <a:cubicBezTo>
                    <a:pt x="426" y="22"/>
                    <a:pt x="454" y="0"/>
                    <a:pt x="458" y="28"/>
                  </a:cubicBezTo>
                  <a:cubicBezTo>
                    <a:pt x="462" y="58"/>
                    <a:pt x="447" y="88"/>
                    <a:pt x="418" y="131"/>
                  </a:cubicBezTo>
                  <a:cubicBezTo>
                    <a:pt x="408" y="146"/>
                    <a:pt x="391" y="165"/>
                    <a:pt x="385" y="234"/>
                  </a:cubicBezTo>
                  <a:cubicBezTo>
                    <a:pt x="373" y="356"/>
                    <a:pt x="255" y="436"/>
                    <a:pt x="170" y="461"/>
                  </a:cubicBezTo>
                  <a:cubicBezTo>
                    <a:pt x="116" y="478"/>
                    <a:pt x="76" y="466"/>
                    <a:pt x="54" y="464"/>
                  </a:cubicBezTo>
                  <a:lnTo>
                    <a:pt x="0" y="441"/>
                  </a:ln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3650"/>
            <p:cNvSpPr/>
            <p:nvPr/>
          </p:nvSpPr>
          <p:spPr bwMode="auto">
            <a:xfrm>
              <a:off x="-10310019" y="-7580313"/>
              <a:ext cx="1812925" cy="1450975"/>
            </a:xfrm>
            <a:custGeom>
              <a:gdLst>
                <a:gd name="T0" fmla="*/ 470 w 483"/>
                <a:gd name="T1" fmla="*/ 93 h 387"/>
                <a:gd name="T2" fmla="*/ 77 w 483"/>
                <a:gd name="T3" fmla="*/ 0 h 387"/>
                <a:gd name="T4" fmla="*/ 68 w 483"/>
                <a:gd name="T5" fmla="*/ 4 h 387"/>
                <a:gd name="T6" fmla="*/ 5 w 483"/>
                <a:gd name="T7" fmla="*/ 238 h 387"/>
                <a:gd name="T8" fmla="*/ 378 w 483"/>
                <a:gd name="T9" fmla="*/ 377 h 387"/>
                <a:gd name="T10" fmla="*/ 469 w 483"/>
                <a:gd name="T11" fmla="*/ 136 h 387"/>
                <a:gd name="T12" fmla="*/ 470 w 483"/>
                <a:gd name="T13" fmla="*/ 93 h 387"/>
              </a:gdLst>
              <a:cxnLst>
                <a:cxn ang="0">
                  <a:pos x="T0" y="T1"/>
                </a:cxn>
                <a:cxn ang="0">
                  <a:pos x="T2" y="T3"/>
                </a:cxn>
                <a:cxn ang="0">
                  <a:pos x="T4" y="T5"/>
                </a:cxn>
                <a:cxn ang="0">
                  <a:pos x="T6" y="T7"/>
                </a:cxn>
                <a:cxn ang="0">
                  <a:pos x="T8" y="T9"/>
                </a:cxn>
                <a:cxn ang="0">
                  <a:pos x="T10" y="T11"/>
                </a:cxn>
                <a:cxn ang="0">
                  <a:pos x="T12" y="T13"/>
                </a:cxn>
              </a:cxnLst>
              <a:rect l="0" t="0" r="r" b="b"/>
              <a:pathLst>
                <a:path w="482" h="387">
                  <a:moveTo>
                    <a:pt x="470" y="93"/>
                  </a:moveTo>
                  <a:cubicBezTo>
                    <a:pt x="389" y="116"/>
                    <a:pt x="126" y="45"/>
                    <a:pt x="77" y="0"/>
                  </a:cubicBezTo>
                  <a:cubicBezTo>
                    <a:pt x="68" y="4"/>
                    <a:pt x="68" y="4"/>
                    <a:pt x="68" y="4"/>
                  </a:cubicBezTo>
                  <a:cubicBezTo>
                    <a:pt x="110" y="112"/>
                    <a:pt x="13" y="132"/>
                    <a:pt x="5" y="238"/>
                  </a:cubicBezTo>
                  <a:cubicBezTo>
                    <a:pt x="0" y="306"/>
                    <a:pt x="390" y="387"/>
                    <a:pt x="378" y="377"/>
                  </a:cubicBezTo>
                  <a:cubicBezTo>
                    <a:pt x="309" y="315"/>
                    <a:pt x="429" y="183"/>
                    <a:pt x="469" y="136"/>
                  </a:cubicBezTo>
                  <a:cubicBezTo>
                    <a:pt x="483" y="119"/>
                    <a:pt x="477" y="101"/>
                    <a:pt x="470" y="93"/>
                  </a:cubicBezTo>
                  <a:close/>
                </a:path>
              </a:pathLst>
            </a:custGeom>
            <a:solidFill>
              <a:srgbClr val="84B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3651"/>
            <p:cNvSpPr/>
            <p:nvPr/>
          </p:nvSpPr>
          <p:spPr bwMode="auto">
            <a:xfrm>
              <a:off x="-10354469" y="-7572376"/>
              <a:ext cx="1811338" cy="1525588"/>
            </a:xfrm>
            <a:custGeom>
              <a:gdLst>
                <a:gd name="T0" fmla="*/ 472 w 483"/>
                <a:gd name="T1" fmla="*/ 99 h 407"/>
                <a:gd name="T2" fmla="*/ 82 w 483"/>
                <a:gd name="T3" fmla="*/ 0 h 407"/>
                <a:gd name="T4" fmla="*/ 77 w 483"/>
                <a:gd name="T5" fmla="*/ 3 h 407"/>
                <a:gd name="T6" fmla="*/ 5 w 483"/>
                <a:gd name="T7" fmla="*/ 239 h 407"/>
                <a:gd name="T8" fmla="*/ 425 w 483"/>
                <a:gd name="T9" fmla="*/ 399 h 407"/>
                <a:gd name="T10" fmla="*/ 469 w 483"/>
                <a:gd name="T11" fmla="*/ 137 h 407"/>
                <a:gd name="T12" fmla="*/ 472 w 483"/>
                <a:gd name="T13" fmla="*/ 99 h 407"/>
              </a:gdLst>
              <a:cxnLst>
                <a:cxn ang="0">
                  <a:pos x="T0" y="T1"/>
                </a:cxn>
                <a:cxn ang="0">
                  <a:pos x="T2" y="T3"/>
                </a:cxn>
                <a:cxn ang="0">
                  <a:pos x="T4" y="T5"/>
                </a:cxn>
                <a:cxn ang="0">
                  <a:pos x="T6" y="T7"/>
                </a:cxn>
                <a:cxn ang="0">
                  <a:pos x="T8" y="T9"/>
                </a:cxn>
                <a:cxn ang="0">
                  <a:pos x="T10" y="T11"/>
                </a:cxn>
                <a:cxn ang="0">
                  <a:pos x="T12" y="T13"/>
                </a:cxn>
              </a:cxnLst>
              <a:rect l="0" t="0" r="r" b="b"/>
              <a:pathLst>
                <a:path w="482" h="407">
                  <a:moveTo>
                    <a:pt x="472" y="99"/>
                  </a:moveTo>
                  <a:cubicBezTo>
                    <a:pt x="391" y="122"/>
                    <a:pt x="131" y="45"/>
                    <a:pt x="82" y="0"/>
                  </a:cubicBezTo>
                  <a:cubicBezTo>
                    <a:pt x="77" y="3"/>
                    <a:pt x="77" y="3"/>
                    <a:pt x="77" y="3"/>
                  </a:cubicBezTo>
                  <a:cubicBezTo>
                    <a:pt x="119" y="111"/>
                    <a:pt x="13" y="133"/>
                    <a:pt x="5" y="239"/>
                  </a:cubicBezTo>
                  <a:cubicBezTo>
                    <a:pt x="0" y="307"/>
                    <a:pt x="439" y="407"/>
                    <a:pt x="425" y="399"/>
                  </a:cubicBezTo>
                  <a:cubicBezTo>
                    <a:pt x="331" y="343"/>
                    <a:pt x="429" y="184"/>
                    <a:pt x="469" y="137"/>
                  </a:cubicBezTo>
                  <a:cubicBezTo>
                    <a:pt x="483" y="120"/>
                    <a:pt x="479" y="107"/>
                    <a:pt x="472" y="99"/>
                  </a:cubicBezTo>
                  <a:close/>
                </a:path>
              </a:pathLst>
            </a:custGeom>
            <a:solidFill>
              <a:srgbClr val="006B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3652"/>
            <p:cNvSpPr/>
            <p:nvPr/>
          </p:nvSpPr>
          <p:spPr bwMode="auto">
            <a:xfrm>
              <a:off x="-8906669" y="-7778751"/>
              <a:ext cx="1543050" cy="1646238"/>
            </a:xfrm>
            <a:custGeom>
              <a:gdLst>
                <a:gd name="T0" fmla="*/ 52 w 411"/>
                <a:gd name="T1" fmla="*/ 279 h 439"/>
                <a:gd name="T2" fmla="*/ 55 w 411"/>
                <a:gd name="T3" fmla="*/ 437 h 439"/>
                <a:gd name="T4" fmla="*/ 329 w 411"/>
                <a:gd name="T5" fmla="*/ 189 h 439"/>
                <a:gd name="T6" fmla="*/ 370 w 411"/>
                <a:gd name="T7" fmla="*/ 88 h 439"/>
                <a:gd name="T8" fmla="*/ 384 w 411"/>
                <a:gd name="T9" fmla="*/ 23 h 439"/>
                <a:gd name="T10" fmla="*/ 316 w 411"/>
                <a:gd name="T11" fmla="*/ 63 h 439"/>
                <a:gd name="T12" fmla="*/ 303 w 411"/>
                <a:gd name="T13" fmla="*/ 108 h 439"/>
                <a:gd name="T14" fmla="*/ 81 w 411"/>
                <a:gd name="T15" fmla="*/ 295 h 439"/>
                <a:gd name="T16" fmla="*/ 52 w 411"/>
                <a:gd name="T17" fmla="*/ 279 h 4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439">
                  <a:moveTo>
                    <a:pt x="52" y="279"/>
                  </a:moveTo>
                  <a:cubicBezTo>
                    <a:pt x="28" y="329"/>
                    <a:pt x="0" y="436"/>
                    <a:pt x="55" y="437"/>
                  </a:cubicBezTo>
                  <a:cubicBezTo>
                    <a:pt x="168" y="439"/>
                    <a:pt x="313" y="336"/>
                    <a:pt x="329" y="189"/>
                  </a:cubicBezTo>
                  <a:cubicBezTo>
                    <a:pt x="349" y="107"/>
                    <a:pt x="360" y="113"/>
                    <a:pt x="370" y="88"/>
                  </a:cubicBezTo>
                  <a:cubicBezTo>
                    <a:pt x="370" y="88"/>
                    <a:pt x="411" y="0"/>
                    <a:pt x="384" y="23"/>
                  </a:cubicBezTo>
                  <a:cubicBezTo>
                    <a:pt x="379" y="28"/>
                    <a:pt x="323" y="62"/>
                    <a:pt x="316" y="63"/>
                  </a:cubicBezTo>
                  <a:cubicBezTo>
                    <a:pt x="280" y="70"/>
                    <a:pt x="299" y="83"/>
                    <a:pt x="303" y="108"/>
                  </a:cubicBezTo>
                  <a:cubicBezTo>
                    <a:pt x="322" y="211"/>
                    <a:pt x="133" y="315"/>
                    <a:pt x="81" y="295"/>
                  </a:cubicBezTo>
                  <a:cubicBezTo>
                    <a:pt x="77" y="293"/>
                    <a:pt x="54" y="276"/>
                    <a:pt x="52" y="279"/>
                  </a:cubicBezTo>
                  <a:close/>
                </a:path>
              </a:pathLst>
            </a:custGeom>
            <a:solidFill>
              <a:srgbClr val="009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3653"/>
            <p:cNvSpPr/>
            <p:nvPr/>
          </p:nvSpPr>
          <p:spPr bwMode="auto">
            <a:xfrm>
              <a:off x="-11533981" y="-6691313"/>
              <a:ext cx="1636713" cy="1027113"/>
            </a:xfrm>
            <a:custGeom>
              <a:gdLst>
                <a:gd name="T0" fmla="*/ 68 w 436"/>
                <a:gd name="T1" fmla="*/ 43 h 274"/>
                <a:gd name="T2" fmla="*/ 35 w 436"/>
                <a:gd name="T3" fmla="*/ 65 h 274"/>
                <a:gd name="T4" fmla="*/ 62 w 436"/>
                <a:gd name="T5" fmla="*/ 253 h 274"/>
                <a:gd name="T6" fmla="*/ 235 w 436"/>
                <a:gd name="T7" fmla="*/ 259 h 274"/>
                <a:gd name="T8" fmla="*/ 412 w 436"/>
                <a:gd name="T9" fmla="*/ 132 h 274"/>
                <a:gd name="T10" fmla="*/ 355 w 436"/>
                <a:gd name="T11" fmla="*/ 9 h 274"/>
                <a:gd name="T12" fmla="*/ 260 w 436"/>
                <a:gd name="T13" fmla="*/ 17 h 274"/>
                <a:gd name="T14" fmla="*/ 70 w 436"/>
                <a:gd name="T15" fmla="*/ 95 h 274"/>
                <a:gd name="T16" fmla="*/ 68 w 436"/>
                <a:gd name="T17" fmla="*/ 43 h 2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274">
                  <a:moveTo>
                    <a:pt x="68" y="43"/>
                  </a:moveTo>
                  <a:cubicBezTo>
                    <a:pt x="35" y="65"/>
                    <a:pt x="35" y="65"/>
                    <a:pt x="35" y="65"/>
                  </a:cubicBezTo>
                  <a:cubicBezTo>
                    <a:pt x="22" y="109"/>
                    <a:pt x="0" y="222"/>
                    <a:pt x="62" y="253"/>
                  </a:cubicBezTo>
                  <a:cubicBezTo>
                    <a:pt x="99" y="272"/>
                    <a:pt x="198" y="274"/>
                    <a:pt x="235" y="259"/>
                  </a:cubicBezTo>
                  <a:cubicBezTo>
                    <a:pt x="309" y="229"/>
                    <a:pt x="372" y="207"/>
                    <a:pt x="412" y="132"/>
                  </a:cubicBezTo>
                  <a:cubicBezTo>
                    <a:pt x="436" y="89"/>
                    <a:pt x="418" y="18"/>
                    <a:pt x="355" y="9"/>
                  </a:cubicBezTo>
                  <a:cubicBezTo>
                    <a:pt x="298" y="0"/>
                    <a:pt x="316" y="0"/>
                    <a:pt x="260" y="17"/>
                  </a:cubicBezTo>
                  <a:cubicBezTo>
                    <a:pt x="237" y="24"/>
                    <a:pt x="101" y="101"/>
                    <a:pt x="70" y="95"/>
                  </a:cubicBezTo>
                  <a:cubicBezTo>
                    <a:pt x="67" y="94"/>
                    <a:pt x="69" y="45"/>
                    <a:pt x="68" y="43"/>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3654"/>
            <p:cNvSpPr/>
            <p:nvPr/>
          </p:nvSpPr>
          <p:spPr bwMode="auto">
            <a:xfrm>
              <a:off x="-11822906" y="-5876926"/>
              <a:ext cx="908050" cy="884238"/>
            </a:xfrm>
            <a:custGeom>
              <a:gdLst>
                <a:gd name="T0" fmla="*/ 242 w 242"/>
                <a:gd name="T1" fmla="*/ 35 h 236"/>
                <a:gd name="T2" fmla="*/ 194 w 242"/>
                <a:gd name="T3" fmla="*/ 0 h 236"/>
                <a:gd name="T4" fmla="*/ 131 w 242"/>
                <a:gd name="T5" fmla="*/ 74 h 236"/>
                <a:gd name="T6" fmla="*/ 6 w 242"/>
                <a:gd name="T7" fmla="*/ 218 h 236"/>
                <a:gd name="T8" fmla="*/ 39 w 242"/>
                <a:gd name="T9" fmla="*/ 223 h 236"/>
                <a:gd name="T10" fmla="*/ 197 w 242"/>
                <a:gd name="T11" fmla="*/ 81 h 236"/>
                <a:gd name="T12" fmla="*/ 242 w 242"/>
                <a:gd name="T13" fmla="*/ 35 h 236"/>
              </a:gdLst>
              <a:cxnLst>
                <a:cxn ang="0">
                  <a:pos x="T0" y="T1"/>
                </a:cxn>
                <a:cxn ang="0">
                  <a:pos x="T2" y="T3"/>
                </a:cxn>
                <a:cxn ang="0">
                  <a:pos x="T4" y="T5"/>
                </a:cxn>
                <a:cxn ang="0">
                  <a:pos x="T6" y="T7"/>
                </a:cxn>
                <a:cxn ang="0">
                  <a:pos x="T8" y="T9"/>
                </a:cxn>
                <a:cxn ang="0">
                  <a:pos x="T10" y="T11"/>
                </a:cxn>
                <a:cxn ang="0">
                  <a:pos x="T12" y="T13"/>
                </a:cxn>
              </a:cxnLst>
              <a:rect l="0" t="0" r="r" b="b"/>
              <a:pathLst>
                <a:path w="241" h="236">
                  <a:moveTo>
                    <a:pt x="242" y="35"/>
                  </a:moveTo>
                  <a:cubicBezTo>
                    <a:pt x="194" y="0"/>
                    <a:pt x="194" y="0"/>
                    <a:pt x="194" y="0"/>
                  </a:cubicBezTo>
                  <a:cubicBezTo>
                    <a:pt x="177" y="29"/>
                    <a:pt x="156" y="52"/>
                    <a:pt x="131" y="74"/>
                  </a:cubicBezTo>
                  <a:cubicBezTo>
                    <a:pt x="105" y="97"/>
                    <a:pt x="31" y="183"/>
                    <a:pt x="6" y="218"/>
                  </a:cubicBezTo>
                  <a:cubicBezTo>
                    <a:pt x="0" y="227"/>
                    <a:pt x="29" y="236"/>
                    <a:pt x="39" y="223"/>
                  </a:cubicBezTo>
                  <a:cubicBezTo>
                    <a:pt x="93" y="155"/>
                    <a:pt x="137" y="123"/>
                    <a:pt x="197" y="81"/>
                  </a:cubicBezTo>
                  <a:cubicBezTo>
                    <a:pt x="230" y="59"/>
                    <a:pt x="228" y="55"/>
                    <a:pt x="242" y="35"/>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3655"/>
            <p:cNvSpPr/>
            <p:nvPr/>
          </p:nvSpPr>
          <p:spPr bwMode="auto">
            <a:xfrm>
              <a:off x="-10505281" y="-6600826"/>
              <a:ext cx="979488" cy="1390650"/>
            </a:xfrm>
            <a:custGeom>
              <a:gdLst>
                <a:gd name="T0" fmla="*/ 114 w 261"/>
                <a:gd name="T1" fmla="*/ 0 h 371"/>
                <a:gd name="T2" fmla="*/ 56 w 261"/>
                <a:gd name="T3" fmla="*/ 18 h 371"/>
                <a:gd name="T4" fmla="*/ 31 w 261"/>
                <a:gd name="T5" fmla="*/ 200 h 371"/>
                <a:gd name="T6" fmla="*/ 149 w 261"/>
                <a:gd name="T7" fmla="*/ 215 h 371"/>
                <a:gd name="T8" fmla="*/ 202 w 261"/>
                <a:gd name="T9" fmla="*/ 324 h 371"/>
                <a:gd name="T10" fmla="*/ 252 w 261"/>
                <a:gd name="T11" fmla="*/ 340 h 371"/>
                <a:gd name="T12" fmla="*/ 222 w 261"/>
                <a:gd name="T13" fmla="*/ 297 h 371"/>
                <a:gd name="T14" fmla="*/ 202 w 261"/>
                <a:gd name="T15" fmla="*/ 206 h 371"/>
                <a:gd name="T16" fmla="*/ 202 w 261"/>
                <a:gd name="T17" fmla="*/ 173 h 371"/>
                <a:gd name="T18" fmla="*/ 131 w 261"/>
                <a:gd name="T19" fmla="*/ 148 h 371"/>
                <a:gd name="T20" fmla="*/ 114 w 261"/>
                <a:gd name="T21" fmla="*/ 0 h 3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71">
                  <a:moveTo>
                    <a:pt x="114" y="0"/>
                  </a:moveTo>
                  <a:cubicBezTo>
                    <a:pt x="56" y="18"/>
                    <a:pt x="56" y="18"/>
                    <a:pt x="56" y="18"/>
                  </a:cubicBezTo>
                  <a:cubicBezTo>
                    <a:pt x="50" y="59"/>
                    <a:pt x="0" y="178"/>
                    <a:pt x="31" y="200"/>
                  </a:cubicBezTo>
                  <a:cubicBezTo>
                    <a:pt x="84" y="238"/>
                    <a:pt x="93" y="217"/>
                    <a:pt x="149" y="215"/>
                  </a:cubicBezTo>
                  <a:cubicBezTo>
                    <a:pt x="192" y="215"/>
                    <a:pt x="190" y="288"/>
                    <a:pt x="202" y="324"/>
                  </a:cubicBezTo>
                  <a:cubicBezTo>
                    <a:pt x="212" y="351"/>
                    <a:pt x="261" y="371"/>
                    <a:pt x="252" y="340"/>
                  </a:cubicBezTo>
                  <a:cubicBezTo>
                    <a:pt x="247" y="320"/>
                    <a:pt x="245" y="344"/>
                    <a:pt x="222" y="297"/>
                  </a:cubicBezTo>
                  <a:cubicBezTo>
                    <a:pt x="212" y="276"/>
                    <a:pt x="205" y="236"/>
                    <a:pt x="202" y="206"/>
                  </a:cubicBezTo>
                  <a:cubicBezTo>
                    <a:pt x="201" y="189"/>
                    <a:pt x="204" y="175"/>
                    <a:pt x="202" y="173"/>
                  </a:cubicBezTo>
                  <a:cubicBezTo>
                    <a:pt x="191" y="163"/>
                    <a:pt x="129" y="159"/>
                    <a:pt x="131" y="148"/>
                  </a:cubicBezTo>
                  <a:cubicBezTo>
                    <a:pt x="137" y="94"/>
                    <a:pt x="176" y="41"/>
                    <a:pt x="114"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3656"/>
            <p:cNvSpPr/>
            <p:nvPr/>
          </p:nvSpPr>
          <p:spPr bwMode="auto">
            <a:xfrm>
              <a:off x="-10332244" y="-7010401"/>
              <a:ext cx="412750" cy="401638"/>
            </a:xfrm>
            <a:custGeom>
              <a:gdLst>
                <a:gd name="T0" fmla="*/ 51 w 110"/>
                <a:gd name="T1" fmla="*/ 107 h 107"/>
                <a:gd name="T2" fmla="*/ 0 w 110"/>
                <a:gd name="T3" fmla="*/ 94 h 107"/>
                <a:gd name="T4" fmla="*/ 25 w 110"/>
                <a:gd name="T5" fmla="*/ 72 h 107"/>
                <a:gd name="T6" fmla="*/ 69 w 110"/>
                <a:gd name="T7" fmla="*/ 8 h 107"/>
                <a:gd name="T8" fmla="*/ 87 w 110"/>
                <a:gd name="T9" fmla="*/ 0 h 107"/>
                <a:gd name="T10" fmla="*/ 98 w 110"/>
                <a:gd name="T11" fmla="*/ 60 h 107"/>
                <a:gd name="T12" fmla="*/ 88 w 110"/>
                <a:gd name="T13" fmla="*/ 82 h 107"/>
                <a:gd name="T14" fmla="*/ 102 w 110"/>
                <a:gd name="T15" fmla="*/ 87 h 107"/>
                <a:gd name="T16" fmla="*/ 53 w 110"/>
                <a:gd name="T17" fmla="*/ 104 h 107"/>
                <a:gd name="T18" fmla="*/ 51 w 110"/>
                <a:gd name="T19" fmla="*/ 107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7">
                  <a:moveTo>
                    <a:pt x="51" y="107"/>
                  </a:moveTo>
                  <a:cubicBezTo>
                    <a:pt x="0" y="94"/>
                    <a:pt x="0" y="94"/>
                    <a:pt x="0" y="94"/>
                  </a:cubicBezTo>
                  <a:cubicBezTo>
                    <a:pt x="12" y="95"/>
                    <a:pt x="23" y="84"/>
                    <a:pt x="25" y="72"/>
                  </a:cubicBezTo>
                  <a:cubicBezTo>
                    <a:pt x="32" y="37"/>
                    <a:pt x="32" y="22"/>
                    <a:pt x="69" y="8"/>
                  </a:cubicBezTo>
                  <a:cubicBezTo>
                    <a:pt x="76" y="6"/>
                    <a:pt x="80" y="4"/>
                    <a:pt x="87" y="0"/>
                  </a:cubicBezTo>
                  <a:cubicBezTo>
                    <a:pt x="90" y="9"/>
                    <a:pt x="99" y="51"/>
                    <a:pt x="98" y="60"/>
                  </a:cubicBezTo>
                  <a:cubicBezTo>
                    <a:pt x="96" y="81"/>
                    <a:pt x="89" y="77"/>
                    <a:pt x="88" y="82"/>
                  </a:cubicBezTo>
                  <a:cubicBezTo>
                    <a:pt x="87" y="90"/>
                    <a:pt x="110" y="68"/>
                    <a:pt x="102" y="87"/>
                  </a:cubicBezTo>
                  <a:cubicBezTo>
                    <a:pt x="96" y="99"/>
                    <a:pt x="65" y="93"/>
                    <a:pt x="53" y="104"/>
                  </a:cubicBezTo>
                  <a:cubicBezTo>
                    <a:pt x="52" y="105"/>
                    <a:pt x="52" y="106"/>
                    <a:pt x="51" y="107"/>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3657"/>
            <p:cNvSpPr/>
            <p:nvPr/>
          </p:nvSpPr>
          <p:spPr bwMode="auto">
            <a:xfrm>
              <a:off x="-11300619" y="-6983413"/>
              <a:ext cx="2716213" cy="985838"/>
            </a:xfrm>
            <a:custGeom>
              <a:gdLst>
                <a:gd name="T0" fmla="*/ 30 w 724"/>
                <a:gd name="T1" fmla="*/ 137 h 263"/>
                <a:gd name="T2" fmla="*/ 371 w 724"/>
                <a:gd name="T3" fmla="*/ 106 h 263"/>
                <a:gd name="T4" fmla="*/ 517 w 724"/>
                <a:gd name="T5" fmla="*/ 105 h 263"/>
                <a:gd name="T6" fmla="*/ 652 w 724"/>
                <a:gd name="T7" fmla="*/ 88 h 263"/>
                <a:gd name="T8" fmla="*/ 713 w 724"/>
                <a:gd name="T9" fmla="*/ 115 h 263"/>
                <a:gd name="T10" fmla="*/ 716 w 724"/>
                <a:gd name="T11" fmla="*/ 188 h 263"/>
                <a:gd name="T12" fmla="*/ 645 w 724"/>
                <a:gd name="T13" fmla="*/ 170 h 263"/>
                <a:gd name="T14" fmla="*/ 591 w 724"/>
                <a:gd name="T15" fmla="*/ 207 h 263"/>
                <a:gd name="T16" fmla="*/ 487 w 724"/>
                <a:gd name="T17" fmla="*/ 159 h 263"/>
                <a:gd name="T18" fmla="*/ 226 w 724"/>
                <a:gd name="T19" fmla="*/ 257 h 263"/>
                <a:gd name="T20" fmla="*/ 7 w 724"/>
                <a:gd name="T21" fmla="*/ 169 h 263"/>
                <a:gd name="T22" fmla="*/ 30 w 724"/>
                <a:gd name="T23" fmla="*/ 137 h 2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63">
                  <a:moveTo>
                    <a:pt x="30" y="137"/>
                  </a:moveTo>
                  <a:cubicBezTo>
                    <a:pt x="119" y="223"/>
                    <a:pt x="326" y="231"/>
                    <a:pt x="371" y="106"/>
                  </a:cubicBezTo>
                  <a:cubicBezTo>
                    <a:pt x="392" y="49"/>
                    <a:pt x="470" y="0"/>
                    <a:pt x="517" y="105"/>
                  </a:cubicBezTo>
                  <a:cubicBezTo>
                    <a:pt x="566" y="215"/>
                    <a:pt x="605" y="72"/>
                    <a:pt x="652" y="88"/>
                  </a:cubicBezTo>
                  <a:cubicBezTo>
                    <a:pt x="676" y="96"/>
                    <a:pt x="681" y="129"/>
                    <a:pt x="713" y="115"/>
                  </a:cubicBezTo>
                  <a:cubicBezTo>
                    <a:pt x="708" y="144"/>
                    <a:pt x="724" y="186"/>
                    <a:pt x="716" y="188"/>
                  </a:cubicBezTo>
                  <a:cubicBezTo>
                    <a:pt x="706" y="190"/>
                    <a:pt x="662" y="196"/>
                    <a:pt x="645" y="170"/>
                  </a:cubicBezTo>
                  <a:cubicBezTo>
                    <a:pt x="631" y="146"/>
                    <a:pt x="609" y="200"/>
                    <a:pt x="591" y="207"/>
                  </a:cubicBezTo>
                  <a:cubicBezTo>
                    <a:pt x="563" y="231"/>
                    <a:pt x="523" y="209"/>
                    <a:pt x="487" y="159"/>
                  </a:cubicBezTo>
                  <a:cubicBezTo>
                    <a:pt x="419" y="65"/>
                    <a:pt x="422" y="249"/>
                    <a:pt x="226" y="257"/>
                  </a:cubicBezTo>
                  <a:cubicBezTo>
                    <a:pt x="90" y="263"/>
                    <a:pt x="20" y="197"/>
                    <a:pt x="7" y="169"/>
                  </a:cubicBezTo>
                  <a:cubicBezTo>
                    <a:pt x="0" y="152"/>
                    <a:pt x="29" y="135"/>
                    <a:pt x="30" y="137"/>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3658"/>
            <p:cNvSpPr/>
            <p:nvPr/>
          </p:nvSpPr>
          <p:spPr bwMode="auto">
            <a:xfrm>
              <a:off x="-8981281" y="-6657976"/>
              <a:ext cx="273050" cy="415925"/>
            </a:xfrm>
            <a:custGeom>
              <a:gdLst>
                <a:gd name="T0" fmla="*/ 66 w 73"/>
                <a:gd name="T1" fmla="*/ 21 h 111"/>
                <a:gd name="T2" fmla="*/ 61 w 73"/>
                <a:gd name="T3" fmla="*/ 110 h 111"/>
                <a:gd name="T4" fmla="*/ 37 w 73"/>
                <a:gd name="T5" fmla="*/ 45 h 111"/>
                <a:gd name="T6" fmla="*/ 53 w 73"/>
                <a:gd name="T7" fmla="*/ 7 h 111"/>
                <a:gd name="T8" fmla="*/ 66 w 73"/>
                <a:gd name="T9" fmla="*/ 21 h 111"/>
              </a:gdLst>
              <a:cxnLst>
                <a:cxn ang="0">
                  <a:pos x="T0" y="T1"/>
                </a:cxn>
                <a:cxn ang="0">
                  <a:pos x="T2" y="T3"/>
                </a:cxn>
                <a:cxn ang="0">
                  <a:pos x="T4" y="T5"/>
                </a:cxn>
                <a:cxn ang="0">
                  <a:pos x="T6" y="T7"/>
                </a:cxn>
                <a:cxn ang="0">
                  <a:pos x="T8" y="T9"/>
                </a:cxn>
              </a:cxnLst>
              <a:rect l="0" t="0" r="r" b="b"/>
              <a:pathLst>
                <a:path w="73" h="110">
                  <a:moveTo>
                    <a:pt x="66" y="21"/>
                  </a:moveTo>
                  <a:cubicBezTo>
                    <a:pt x="68" y="30"/>
                    <a:pt x="73" y="111"/>
                    <a:pt x="61" y="110"/>
                  </a:cubicBezTo>
                  <a:cubicBezTo>
                    <a:pt x="0" y="106"/>
                    <a:pt x="22" y="97"/>
                    <a:pt x="37" y="45"/>
                  </a:cubicBezTo>
                  <a:cubicBezTo>
                    <a:pt x="41" y="33"/>
                    <a:pt x="45" y="0"/>
                    <a:pt x="53" y="7"/>
                  </a:cubicBezTo>
                  <a:cubicBezTo>
                    <a:pt x="68" y="19"/>
                    <a:pt x="65" y="18"/>
                    <a:pt x="66" y="2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3659"/>
            <p:cNvSpPr/>
            <p:nvPr/>
          </p:nvSpPr>
          <p:spPr bwMode="auto">
            <a:xfrm>
              <a:off x="-9184481" y="-6646863"/>
              <a:ext cx="338138" cy="506413"/>
            </a:xfrm>
            <a:custGeom>
              <a:gdLst>
                <a:gd name="T0" fmla="*/ 0 w 90"/>
                <a:gd name="T1" fmla="*/ 32 h 135"/>
                <a:gd name="T2" fmla="*/ 45 w 90"/>
                <a:gd name="T3" fmla="*/ 0 h 135"/>
                <a:gd name="T4" fmla="*/ 47 w 90"/>
                <a:gd name="T5" fmla="*/ 117 h 135"/>
                <a:gd name="T6" fmla="*/ 35 w 90"/>
                <a:gd name="T7" fmla="*/ 100 h 135"/>
                <a:gd name="T8" fmla="*/ 0 w 90"/>
                <a:gd name="T9" fmla="*/ 32 h 135"/>
              </a:gdLst>
              <a:cxnLst>
                <a:cxn ang="0">
                  <a:pos x="T0" y="T1"/>
                </a:cxn>
                <a:cxn ang="0">
                  <a:pos x="T2" y="T3"/>
                </a:cxn>
                <a:cxn ang="0">
                  <a:pos x="T4" y="T5"/>
                </a:cxn>
                <a:cxn ang="0">
                  <a:pos x="T6" y="T7"/>
                </a:cxn>
                <a:cxn ang="0">
                  <a:pos x="T8" y="T9"/>
                </a:cxn>
              </a:cxnLst>
              <a:rect l="0" t="0" r="r" b="b"/>
              <a:pathLst>
                <a:path w="90" h="135">
                  <a:moveTo>
                    <a:pt x="0" y="32"/>
                  </a:moveTo>
                  <a:cubicBezTo>
                    <a:pt x="45" y="0"/>
                    <a:pt x="45" y="0"/>
                    <a:pt x="45" y="0"/>
                  </a:cubicBezTo>
                  <a:cubicBezTo>
                    <a:pt x="47" y="33"/>
                    <a:pt x="90" y="108"/>
                    <a:pt x="47" y="117"/>
                  </a:cubicBezTo>
                  <a:cubicBezTo>
                    <a:pt x="47" y="117"/>
                    <a:pt x="38" y="135"/>
                    <a:pt x="35" y="100"/>
                  </a:cubicBezTo>
                  <a:cubicBezTo>
                    <a:pt x="33" y="75"/>
                    <a:pt x="5" y="44"/>
                    <a:pt x="0" y="3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3660"/>
            <p:cNvSpPr/>
            <p:nvPr/>
          </p:nvSpPr>
          <p:spPr bwMode="auto">
            <a:xfrm>
              <a:off x="-9548019" y="-6570663"/>
              <a:ext cx="307975" cy="434975"/>
            </a:xfrm>
            <a:custGeom>
              <a:gdLst>
                <a:gd name="T0" fmla="*/ 64 w 82"/>
                <a:gd name="T1" fmla="*/ 0 h 116"/>
                <a:gd name="T2" fmla="*/ 78 w 82"/>
                <a:gd name="T3" fmla="*/ 17 h 116"/>
                <a:gd name="T4" fmla="*/ 35 w 82"/>
                <a:gd name="T5" fmla="*/ 114 h 116"/>
                <a:gd name="T6" fmla="*/ 0 w 82"/>
                <a:gd name="T7" fmla="*/ 84 h 116"/>
                <a:gd name="T8" fmla="*/ 28 w 82"/>
                <a:gd name="T9" fmla="*/ 68 h 116"/>
                <a:gd name="T10" fmla="*/ 64 w 82"/>
                <a:gd name="T11" fmla="*/ 0 h 116"/>
              </a:gdLst>
              <a:cxnLst>
                <a:cxn ang="0">
                  <a:pos x="T0" y="T1"/>
                </a:cxn>
                <a:cxn ang="0">
                  <a:pos x="T2" y="T3"/>
                </a:cxn>
                <a:cxn ang="0">
                  <a:pos x="T4" y="T5"/>
                </a:cxn>
                <a:cxn ang="0">
                  <a:pos x="T6" y="T7"/>
                </a:cxn>
                <a:cxn ang="0">
                  <a:pos x="T8" y="T9"/>
                </a:cxn>
                <a:cxn ang="0">
                  <a:pos x="T10" y="T11"/>
                </a:cxn>
              </a:cxnLst>
              <a:rect l="0" t="0" r="r" b="b"/>
              <a:pathLst>
                <a:path w="82" h="115">
                  <a:moveTo>
                    <a:pt x="64" y="0"/>
                  </a:moveTo>
                  <a:cubicBezTo>
                    <a:pt x="78" y="17"/>
                    <a:pt x="78" y="17"/>
                    <a:pt x="78" y="17"/>
                  </a:cubicBezTo>
                  <a:cubicBezTo>
                    <a:pt x="80" y="41"/>
                    <a:pt x="82" y="116"/>
                    <a:pt x="35" y="114"/>
                  </a:cubicBezTo>
                  <a:cubicBezTo>
                    <a:pt x="35" y="114"/>
                    <a:pt x="10" y="87"/>
                    <a:pt x="0" y="84"/>
                  </a:cubicBezTo>
                  <a:cubicBezTo>
                    <a:pt x="0" y="84"/>
                    <a:pt x="21" y="72"/>
                    <a:pt x="28" y="68"/>
                  </a:cubicBezTo>
                  <a:cubicBezTo>
                    <a:pt x="47" y="57"/>
                    <a:pt x="65" y="23"/>
                    <a:pt x="64" y="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3661"/>
            <p:cNvSpPr/>
            <p:nvPr/>
          </p:nvSpPr>
          <p:spPr bwMode="auto">
            <a:xfrm>
              <a:off x="-9765506" y="-6845301"/>
              <a:ext cx="284163" cy="498475"/>
            </a:xfrm>
            <a:custGeom>
              <a:gdLst>
                <a:gd name="T0" fmla="*/ 68 w 76"/>
                <a:gd name="T1" fmla="*/ 1 h 133"/>
                <a:gd name="T2" fmla="*/ 68 w 76"/>
                <a:gd name="T3" fmla="*/ 15 h 133"/>
                <a:gd name="T4" fmla="*/ 34 w 76"/>
                <a:gd name="T5" fmla="*/ 114 h 133"/>
                <a:gd name="T6" fmla="*/ 2 w 76"/>
                <a:gd name="T7" fmla="*/ 7 h 133"/>
                <a:gd name="T8" fmla="*/ 26 w 76"/>
                <a:gd name="T9" fmla="*/ 0 h 133"/>
                <a:gd name="T10" fmla="*/ 68 w 76"/>
                <a:gd name="T11" fmla="*/ 1 h 133"/>
              </a:gdLst>
              <a:cxnLst>
                <a:cxn ang="0">
                  <a:pos x="T0" y="T1"/>
                </a:cxn>
                <a:cxn ang="0">
                  <a:pos x="T2" y="T3"/>
                </a:cxn>
                <a:cxn ang="0">
                  <a:pos x="T4" y="T5"/>
                </a:cxn>
                <a:cxn ang="0">
                  <a:pos x="T6" y="T7"/>
                </a:cxn>
                <a:cxn ang="0">
                  <a:pos x="T8" y="T9"/>
                </a:cxn>
                <a:cxn ang="0">
                  <a:pos x="T10" y="T11"/>
                </a:cxn>
              </a:cxnLst>
              <a:rect l="0" t="0" r="r" b="b"/>
              <a:pathLst>
                <a:path w="76" h="133">
                  <a:moveTo>
                    <a:pt x="68" y="1"/>
                  </a:moveTo>
                  <a:cubicBezTo>
                    <a:pt x="68" y="15"/>
                    <a:pt x="68" y="15"/>
                    <a:pt x="68" y="15"/>
                  </a:cubicBezTo>
                  <a:cubicBezTo>
                    <a:pt x="76" y="123"/>
                    <a:pt x="23" y="133"/>
                    <a:pt x="34" y="114"/>
                  </a:cubicBezTo>
                  <a:cubicBezTo>
                    <a:pt x="50" y="83"/>
                    <a:pt x="38" y="19"/>
                    <a:pt x="2" y="7"/>
                  </a:cubicBezTo>
                  <a:cubicBezTo>
                    <a:pt x="0" y="6"/>
                    <a:pt x="26" y="1"/>
                    <a:pt x="26" y="0"/>
                  </a:cubicBezTo>
                  <a:lnTo>
                    <a:pt x="68" y="1"/>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3662"/>
            <p:cNvSpPr/>
            <p:nvPr/>
          </p:nvSpPr>
          <p:spPr bwMode="auto">
            <a:xfrm>
              <a:off x="-9990931" y="-6680201"/>
              <a:ext cx="239713" cy="514350"/>
            </a:xfrm>
            <a:custGeom>
              <a:gdLst>
                <a:gd name="T0" fmla="*/ 64 w 64"/>
                <a:gd name="T1" fmla="*/ 94 h 137"/>
                <a:gd name="T2" fmla="*/ 23 w 64"/>
                <a:gd name="T3" fmla="*/ 0 h 137"/>
                <a:gd name="T4" fmla="*/ 4 w 64"/>
                <a:gd name="T5" fmla="*/ 35 h 137"/>
                <a:gd name="T6" fmla="*/ 40 w 64"/>
                <a:gd name="T7" fmla="*/ 118 h 137"/>
                <a:gd name="T8" fmla="*/ 64 w 64"/>
                <a:gd name="T9" fmla="*/ 95 h 137"/>
                <a:gd name="T10" fmla="*/ 64 w 64"/>
                <a:gd name="T11" fmla="*/ 94 h 137"/>
              </a:gdLst>
              <a:cxnLst>
                <a:cxn ang="0">
                  <a:pos x="T0" y="T1"/>
                </a:cxn>
                <a:cxn ang="0">
                  <a:pos x="T2" y="T3"/>
                </a:cxn>
                <a:cxn ang="0">
                  <a:pos x="T4" y="T5"/>
                </a:cxn>
                <a:cxn ang="0">
                  <a:pos x="T6" y="T7"/>
                </a:cxn>
                <a:cxn ang="0">
                  <a:pos x="T8" y="T9"/>
                </a:cxn>
                <a:cxn ang="0">
                  <a:pos x="T10" y="T11"/>
                </a:cxn>
              </a:cxnLst>
              <a:rect l="0" t="0" r="r" b="b"/>
              <a:pathLst>
                <a:path w="64" h="137">
                  <a:moveTo>
                    <a:pt x="64" y="94"/>
                  </a:moveTo>
                  <a:cubicBezTo>
                    <a:pt x="59" y="68"/>
                    <a:pt x="51" y="17"/>
                    <a:pt x="23" y="0"/>
                  </a:cubicBezTo>
                  <a:cubicBezTo>
                    <a:pt x="1" y="28"/>
                    <a:pt x="0" y="26"/>
                    <a:pt x="4" y="35"/>
                  </a:cubicBezTo>
                  <a:cubicBezTo>
                    <a:pt x="10" y="49"/>
                    <a:pt x="28" y="73"/>
                    <a:pt x="40" y="118"/>
                  </a:cubicBezTo>
                  <a:cubicBezTo>
                    <a:pt x="45" y="137"/>
                    <a:pt x="49" y="107"/>
                    <a:pt x="64" y="95"/>
                  </a:cubicBezTo>
                  <a:lnTo>
                    <a:pt x="64" y="94"/>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3663"/>
            <p:cNvSpPr/>
            <p:nvPr/>
          </p:nvSpPr>
          <p:spPr bwMode="auto">
            <a:xfrm>
              <a:off x="-10230644" y="-6402388"/>
              <a:ext cx="360363" cy="333375"/>
            </a:xfrm>
            <a:custGeom>
              <a:gdLst>
                <a:gd name="T0" fmla="*/ 35 w 96"/>
                <a:gd name="T1" fmla="*/ 0 h 89"/>
                <a:gd name="T2" fmla="*/ 70 w 96"/>
                <a:gd name="T3" fmla="*/ 75 h 89"/>
                <a:gd name="T4" fmla="*/ 21 w 96"/>
                <a:gd name="T5" fmla="*/ 37 h 89"/>
                <a:gd name="T6" fmla="*/ 34 w 96"/>
                <a:gd name="T7" fmla="*/ 1 h 89"/>
                <a:gd name="T8" fmla="*/ 35 w 96"/>
                <a:gd name="T9" fmla="*/ 0 h 89"/>
              </a:gdLst>
              <a:cxnLst>
                <a:cxn ang="0">
                  <a:pos x="T0" y="T1"/>
                </a:cxn>
                <a:cxn ang="0">
                  <a:pos x="T2" y="T3"/>
                </a:cxn>
                <a:cxn ang="0">
                  <a:pos x="T4" y="T5"/>
                </a:cxn>
                <a:cxn ang="0">
                  <a:pos x="T6" y="T7"/>
                </a:cxn>
                <a:cxn ang="0">
                  <a:pos x="T8" y="T9"/>
                </a:cxn>
              </a:cxnLst>
              <a:rect l="0" t="0" r="r" b="b"/>
              <a:pathLst>
                <a:path w="96" h="89">
                  <a:moveTo>
                    <a:pt x="35" y="0"/>
                  </a:moveTo>
                  <a:cubicBezTo>
                    <a:pt x="46" y="11"/>
                    <a:pt x="96" y="66"/>
                    <a:pt x="70" y="75"/>
                  </a:cubicBezTo>
                  <a:cubicBezTo>
                    <a:pt x="37" y="87"/>
                    <a:pt x="53" y="89"/>
                    <a:pt x="21" y="37"/>
                  </a:cubicBezTo>
                  <a:cubicBezTo>
                    <a:pt x="1" y="3"/>
                    <a:pt x="0" y="29"/>
                    <a:pt x="34" y="1"/>
                  </a:cubicBezTo>
                  <a:lnTo>
                    <a:pt x="35" y="0"/>
                  </a:ln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3664"/>
            <p:cNvSpPr/>
            <p:nvPr/>
          </p:nvSpPr>
          <p:spPr bwMode="auto">
            <a:xfrm>
              <a:off x="-10419556" y="-6316663"/>
              <a:ext cx="192088" cy="368300"/>
            </a:xfrm>
            <a:custGeom>
              <a:gdLst>
                <a:gd name="T0" fmla="*/ 28 w 51"/>
                <a:gd name="T1" fmla="*/ 1 h 98"/>
                <a:gd name="T2" fmla="*/ 49 w 51"/>
                <a:gd name="T3" fmla="*/ 76 h 98"/>
                <a:gd name="T4" fmla="*/ 9 w 51"/>
                <a:gd name="T5" fmla="*/ 94 h 98"/>
                <a:gd name="T6" fmla="*/ 1 w 51"/>
                <a:gd name="T7" fmla="*/ 11 h 98"/>
                <a:gd name="T8" fmla="*/ 28 w 51"/>
                <a:gd name="T9" fmla="*/ 1 h 98"/>
              </a:gdLst>
              <a:cxnLst>
                <a:cxn ang="0">
                  <a:pos x="T0" y="T1"/>
                </a:cxn>
                <a:cxn ang="0">
                  <a:pos x="T2" y="T3"/>
                </a:cxn>
                <a:cxn ang="0">
                  <a:pos x="T4" y="T5"/>
                </a:cxn>
                <a:cxn ang="0">
                  <a:pos x="T6" y="T7"/>
                </a:cxn>
                <a:cxn ang="0">
                  <a:pos x="T8" y="T9"/>
                </a:cxn>
              </a:cxnLst>
              <a:rect l="0" t="0" r="r" b="b"/>
              <a:pathLst>
                <a:path w="51" h="98">
                  <a:moveTo>
                    <a:pt x="28" y="1"/>
                  </a:moveTo>
                  <a:cubicBezTo>
                    <a:pt x="45" y="23"/>
                    <a:pt x="47" y="50"/>
                    <a:pt x="49" y="76"/>
                  </a:cubicBezTo>
                  <a:cubicBezTo>
                    <a:pt x="51" y="98"/>
                    <a:pt x="46" y="92"/>
                    <a:pt x="9" y="94"/>
                  </a:cubicBezTo>
                  <a:cubicBezTo>
                    <a:pt x="7" y="61"/>
                    <a:pt x="12" y="43"/>
                    <a:pt x="1" y="11"/>
                  </a:cubicBezTo>
                  <a:cubicBezTo>
                    <a:pt x="0" y="9"/>
                    <a:pt x="27" y="0"/>
                    <a:pt x="28" y="1"/>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3665"/>
            <p:cNvSpPr/>
            <p:nvPr/>
          </p:nvSpPr>
          <p:spPr bwMode="auto">
            <a:xfrm>
              <a:off x="-10764044" y="-6316663"/>
              <a:ext cx="266700" cy="322263"/>
            </a:xfrm>
            <a:custGeom>
              <a:gdLst>
                <a:gd name="T0" fmla="*/ 62 w 71"/>
                <a:gd name="T1" fmla="*/ 4 h 86"/>
                <a:gd name="T2" fmla="*/ 41 w 71"/>
                <a:gd name="T3" fmla="*/ 86 h 86"/>
                <a:gd name="T4" fmla="*/ 1 w 71"/>
                <a:gd name="T5" fmla="*/ 78 h 86"/>
                <a:gd name="T6" fmla="*/ 24 w 71"/>
                <a:gd name="T7" fmla="*/ 5 h 86"/>
                <a:gd name="T8" fmla="*/ 62 w 71"/>
                <a:gd name="T9" fmla="*/ 4 h 86"/>
              </a:gdLst>
              <a:cxnLst>
                <a:cxn ang="0">
                  <a:pos x="T0" y="T1"/>
                </a:cxn>
                <a:cxn ang="0">
                  <a:pos x="T2" y="T3"/>
                </a:cxn>
                <a:cxn ang="0">
                  <a:pos x="T4" y="T5"/>
                </a:cxn>
                <a:cxn ang="0">
                  <a:pos x="T6" y="T7"/>
                </a:cxn>
                <a:cxn ang="0">
                  <a:pos x="T8" y="T9"/>
                </a:cxn>
              </a:cxnLst>
              <a:rect l="0" t="0" r="r" b="b"/>
              <a:pathLst>
                <a:path w="71" h="86">
                  <a:moveTo>
                    <a:pt x="62" y="4"/>
                  </a:moveTo>
                  <a:cubicBezTo>
                    <a:pt x="58" y="21"/>
                    <a:pt x="71" y="86"/>
                    <a:pt x="41" y="86"/>
                  </a:cubicBezTo>
                  <a:cubicBezTo>
                    <a:pt x="16" y="85"/>
                    <a:pt x="0" y="83"/>
                    <a:pt x="1" y="78"/>
                  </a:cubicBezTo>
                  <a:cubicBezTo>
                    <a:pt x="2" y="68"/>
                    <a:pt x="31" y="47"/>
                    <a:pt x="24" y="5"/>
                  </a:cubicBezTo>
                  <a:cubicBezTo>
                    <a:pt x="24" y="0"/>
                    <a:pt x="63" y="0"/>
                    <a:pt x="62" y="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3666"/>
            <p:cNvSpPr/>
            <p:nvPr/>
          </p:nvSpPr>
          <p:spPr bwMode="auto">
            <a:xfrm>
              <a:off x="-11206956" y="-6383338"/>
              <a:ext cx="390525" cy="322263"/>
            </a:xfrm>
            <a:custGeom>
              <a:gdLst>
                <a:gd name="T0" fmla="*/ 103 w 104"/>
                <a:gd name="T1" fmla="*/ 10 h 86"/>
                <a:gd name="T2" fmla="*/ 53 w 104"/>
                <a:gd name="T3" fmla="*/ 85 h 86"/>
                <a:gd name="T4" fmla="*/ 1 w 104"/>
                <a:gd name="T5" fmla="*/ 61 h 86"/>
                <a:gd name="T6" fmla="*/ 40 w 104"/>
                <a:gd name="T7" fmla="*/ 31 h 86"/>
                <a:gd name="T8" fmla="*/ 73 w 104"/>
                <a:gd name="T9" fmla="*/ 3 h 86"/>
                <a:gd name="T10" fmla="*/ 103 w 104"/>
                <a:gd name="T11" fmla="*/ 10 h 86"/>
              </a:gdLst>
              <a:cxnLst>
                <a:cxn ang="0">
                  <a:pos x="T0" y="T1"/>
                </a:cxn>
                <a:cxn ang="0">
                  <a:pos x="T2" y="T3"/>
                </a:cxn>
                <a:cxn ang="0">
                  <a:pos x="T4" y="T5"/>
                </a:cxn>
                <a:cxn ang="0">
                  <a:pos x="T6" y="T7"/>
                </a:cxn>
                <a:cxn ang="0">
                  <a:pos x="T8" y="T9"/>
                </a:cxn>
                <a:cxn ang="0">
                  <a:pos x="T10" y="T11"/>
                </a:cxn>
              </a:cxnLst>
              <a:rect l="0" t="0" r="r" b="b"/>
              <a:pathLst>
                <a:path w="104" h="86">
                  <a:moveTo>
                    <a:pt x="103" y="10"/>
                  </a:moveTo>
                  <a:cubicBezTo>
                    <a:pt x="104" y="21"/>
                    <a:pt x="79" y="86"/>
                    <a:pt x="53" y="85"/>
                  </a:cubicBezTo>
                  <a:cubicBezTo>
                    <a:pt x="37" y="84"/>
                    <a:pt x="0" y="66"/>
                    <a:pt x="1" y="61"/>
                  </a:cubicBezTo>
                  <a:cubicBezTo>
                    <a:pt x="1" y="61"/>
                    <a:pt x="23" y="47"/>
                    <a:pt x="40" y="31"/>
                  </a:cubicBezTo>
                  <a:cubicBezTo>
                    <a:pt x="56" y="17"/>
                    <a:pt x="66" y="0"/>
                    <a:pt x="73" y="3"/>
                  </a:cubicBezTo>
                  <a:cubicBezTo>
                    <a:pt x="82" y="6"/>
                    <a:pt x="98" y="8"/>
                    <a:pt x="103" y="1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3667"/>
            <p:cNvSpPr/>
            <p:nvPr/>
          </p:nvSpPr>
          <p:spPr bwMode="auto">
            <a:xfrm>
              <a:off x="-8670131" y="-6553201"/>
              <a:ext cx="192088" cy="277813"/>
            </a:xfrm>
            <a:custGeom>
              <a:gdLst>
                <a:gd name="T0" fmla="*/ 11 w 51"/>
                <a:gd name="T1" fmla="*/ 74 h 74"/>
                <a:gd name="T2" fmla="*/ 10 w 51"/>
                <a:gd name="T3" fmla="*/ 0 h 74"/>
                <a:gd name="T4" fmla="*/ 41 w 51"/>
                <a:gd name="T5" fmla="*/ 4 h 74"/>
                <a:gd name="T6" fmla="*/ 14 w 51"/>
                <a:gd name="T7" fmla="*/ 4 h 74"/>
                <a:gd name="T8" fmla="*/ 42 w 51"/>
                <a:gd name="T9" fmla="*/ 9 h 74"/>
                <a:gd name="T10" fmla="*/ 29 w 51"/>
                <a:gd name="T11" fmla="*/ 10 h 74"/>
                <a:gd name="T12" fmla="*/ 29 w 51"/>
                <a:gd name="T13" fmla="*/ 11 h 74"/>
                <a:gd name="T14" fmla="*/ 41 w 51"/>
                <a:gd name="T15" fmla="*/ 14 h 74"/>
                <a:gd name="T16" fmla="*/ 18 w 51"/>
                <a:gd name="T17" fmla="*/ 15 h 74"/>
                <a:gd name="T18" fmla="*/ 41 w 51"/>
                <a:gd name="T19" fmla="*/ 19 h 74"/>
                <a:gd name="T20" fmla="*/ 30 w 51"/>
                <a:gd name="T21" fmla="*/ 20 h 74"/>
                <a:gd name="T22" fmla="*/ 42 w 51"/>
                <a:gd name="T23" fmla="*/ 26 h 74"/>
                <a:gd name="T24" fmla="*/ 30 w 51"/>
                <a:gd name="T25" fmla="*/ 24 h 74"/>
                <a:gd name="T26" fmla="*/ 17 w 51"/>
                <a:gd name="T27" fmla="*/ 25 h 74"/>
                <a:gd name="T28" fmla="*/ 42 w 51"/>
                <a:gd name="T29" fmla="*/ 29 h 74"/>
                <a:gd name="T30" fmla="*/ 24 w 51"/>
                <a:gd name="T31" fmla="*/ 32 h 74"/>
                <a:gd name="T32" fmla="*/ 43 w 51"/>
                <a:gd name="T33" fmla="*/ 38 h 74"/>
                <a:gd name="T34" fmla="*/ 26 w 51"/>
                <a:gd name="T35" fmla="*/ 41 h 74"/>
                <a:gd name="T36" fmla="*/ 44 w 51"/>
                <a:gd name="T37" fmla="*/ 46 h 74"/>
                <a:gd name="T38" fmla="*/ 28 w 51"/>
                <a:gd name="T39" fmla="*/ 49 h 74"/>
                <a:gd name="T40" fmla="*/ 44 w 51"/>
                <a:gd name="T41" fmla="*/ 53 h 74"/>
                <a:gd name="T42" fmla="*/ 26 w 51"/>
                <a:gd name="T43" fmla="*/ 55 h 74"/>
                <a:gd name="T44" fmla="*/ 44 w 51"/>
                <a:gd name="T45" fmla="*/ 58 h 74"/>
                <a:gd name="T46" fmla="*/ 28 w 51"/>
                <a:gd name="T47" fmla="*/ 61 h 74"/>
                <a:gd name="T48" fmla="*/ 45 w 51"/>
                <a:gd name="T49" fmla="*/ 63 h 74"/>
                <a:gd name="T50" fmla="*/ 31 w 51"/>
                <a:gd name="T51" fmla="*/ 65 h 74"/>
                <a:gd name="T52" fmla="*/ 19 w 51"/>
                <a:gd name="T53" fmla="*/ 66 h 74"/>
                <a:gd name="T54" fmla="*/ 45 w 51"/>
                <a:gd name="T55" fmla="*/ 74 h 74"/>
                <a:gd name="T56" fmla="*/ 11 w 51"/>
                <a:gd name="T57" fmla="*/ 74 h 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74">
                  <a:moveTo>
                    <a:pt x="11" y="74"/>
                  </a:moveTo>
                  <a:cubicBezTo>
                    <a:pt x="10" y="0"/>
                    <a:pt x="10" y="0"/>
                    <a:pt x="10" y="0"/>
                  </a:cubicBezTo>
                  <a:cubicBezTo>
                    <a:pt x="14" y="0"/>
                    <a:pt x="41" y="3"/>
                    <a:pt x="41" y="4"/>
                  </a:cubicBezTo>
                  <a:cubicBezTo>
                    <a:pt x="41" y="7"/>
                    <a:pt x="18" y="5"/>
                    <a:pt x="14" y="4"/>
                  </a:cubicBezTo>
                  <a:cubicBezTo>
                    <a:pt x="14" y="4"/>
                    <a:pt x="42" y="8"/>
                    <a:pt x="42" y="9"/>
                  </a:cubicBezTo>
                  <a:cubicBezTo>
                    <a:pt x="42" y="11"/>
                    <a:pt x="33" y="10"/>
                    <a:pt x="29" y="10"/>
                  </a:cubicBezTo>
                  <a:cubicBezTo>
                    <a:pt x="18" y="10"/>
                    <a:pt x="8" y="9"/>
                    <a:pt x="29" y="11"/>
                  </a:cubicBezTo>
                  <a:cubicBezTo>
                    <a:pt x="29" y="11"/>
                    <a:pt x="47" y="13"/>
                    <a:pt x="41" y="14"/>
                  </a:cubicBezTo>
                  <a:cubicBezTo>
                    <a:pt x="41" y="14"/>
                    <a:pt x="8" y="14"/>
                    <a:pt x="18" y="15"/>
                  </a:cubicBezTo>
                  <a:cubicBezTo>
                    <a:pt x="18" y="15"/>
                    <a:pt x="51" y="16"/>
                    <a:pt x="41" y="19"/>
                  </a:cubicBezTo>
                  <a:cubicBezTo>
                    <a:pt x="30" y="23"/>
                    <a:pt x="0" y="16"/>
                    <a:pt x="30" y="20"/>
                  </a:cubicBezTo>
                  <a:cubicBezTo>
                    <a:pt x="35" y="20"/>
                    <a:pt x="44" y="18"/>
                    <a:pt x="42" y="26"/>
                  </a:cubicBezTo>
                  <a:cubicBezTo>
                    <a:pt x="42" y="26"/>
                    <a:pt x="32" y="24"/>
                    <a:pt x="30" y="24"/>
                  </a:cubicBezTo>
                  <a:cubicBezTo>
                    <a:pt x="29" y="24"/>
                    <a:pt x="17" y="23"/>
                    <a:pt x="17" y="25"/>
                  </a:cubicBezTo>
                  <a:cubicBezTo>
                    <a:pt x="16" y="25"/>
                    <a:pt x="42" y="28"/>
                    <a:pt x="42" y="29"/>
                  </a:cubicBezTo>
                  <a:cubicBezTo>
                    <a:pt x="44" y="39"/>
                    <a:pt x="41" y="32"/>
                    <a:pt x="24" y="32"/>
                  </a:cubicBezTo>
                  <a:cubicBezTo>
                    <a:pt x="5" y="32"/>
                    <a:pt x="43" y="35"/>
                    <a:pt x="43" y="38"/>
                  </a:cubicBezTo>
                  <a:cubicBezTo>
                    <a:pt x="43" y="46"/>
                    <a:pt x="43" y="41"/>
                    <a:pt x="26" y="41"/>
                  </a:cubicBezTo>
                  <a:cubicBezTo>
                    <a:pt x="1" y="41"/>
                    <a:pt x="44" y="43"/>
                    <a:pt x="44" y="46"/>
                  </a:cubicBezTo>
                  <a:cubicBezTo>
                    <a:pt x="44" y="49"/>
                    <a:pt x="1" y="45"/>
                    <a:pt x="28" y="49"/>
                  </a:cubicBezTo>
                  <a:cubicBezTo>
                    <a:pt x="35" y="50"/>
                    <a:pt x="45" y="46"/>
                    <a:pt x="44" y="53"/>
                  </a:cubicBezTo>
                  <a:cubicBezTo>
                    <a:pt x="44" y="53"/>
                    <a:pt x="2" y="53"/>
                    <a:pt x="26" y="55"/>
                  </a:cubicBezTo>
                  <a:cubicBezTo>
                    <a:pt x="32" y="55"/>
                    <a:pt x="44" y="53"/>
                    <a:pt x="44" y="58"/>
                  </a:cubicBezTo>
                  <a:cubicBezTo>
                    <a:pt x="44" y="60"/>
                    <a:pt x="2" y="57"/>
                    <a:pt x="28" y="61"/>
                  </a:cubicBezTo>
                  <a:cubicBezTo>
                    <a:pt x="33" y="61"/>
                    <a:pt x="45" y="59"/>
                    <a:pt x="45" y="63"/>
                  </a:cubicBezTo>
                  <a:cubicBezTo>
                    <a:pt x="45" y="68"/>
                    <a:pt x="39" y="65"/>
                    <a:pt x="31" y="65"/>
                  </a:cubicBezTo>
                  <a:cubicBezTo>
                    <a:pt x="30" y="65"/>
                    <a:pt x="20" y="65"/>
                    <a:pt x="19" y="66"/>
                  </a:cubicBezTo>
                  <a:cubicBezTo>
                    <a:pt x="23" y="68"/>
                    <a:pt x="50" y="67"/>
                    <a:pt x="45" y="74"/>
                  </a:cubicBezTo>
                  <a:cubicBezTo>
                    <a:pt x="45" y="74"/>
                    <a:pt x="15" y="74"/>
                    <a:pt x="11" y="74"/>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3668"/>
            <p:cNvSpPr/>
            <p:nvPr/>
          </p:nvSpPr>
          <p:spPr bwMode="auto">
            <a:xfrm>
              <a:off x="-11575256" y="-6619876"/>
              <a:ext cx="434975" cy="377825"/>
            </a:xfrm>
            <a:custGeom>
              <a:gdLst>
                <a:gd name="T0" fmla="*/ 23 w 116"/>
                <a:gd name="T1" fmla="*/ 78 h 101"/>
                <a:gd name="T2" fmla="*/ 94 w 116"/>
                <a:gd name="T3" fmla="*/ 38 h 101"/>
                <a:gd name="T4" fmla="*/ 99 w 116"/>
                <a:gd name="T5" fmla="*/ 96 h 101"/>
                <a:gd name="T6" fmla="*/ 25 w 116"/>
                <a:gd name="T7" fmla="*/ 86 h 101"/>
                <a:gd name="T8" fmla="*/ 23 w 116"/>
                <a:gd name="T9" fmla="*/ 78 h 101"/>
              </a:gdLst>
              <a:cxnLst>
                <a:cxn ang="0">
                  <a:pos x="T0" y="T1"/>
                </a:cxn>
                <a:cxn ang="0">
                  <a:pos x="T2" y="T3"/>
                </a:cxn>
                <a:cxn ang="0">
                  <a:pos x="T4" y="T5"/>
                </a:cxn>
                <a:cxn ang="0">
                  <a:pos x="T6" y="T7"/>
                </a:cxn>
                <a:cxn ang="0">
                  <a:pos x="T8" y="T9"/>
                </a:cxn>
              </a:cxnLst>
              <a:rect l="0" t="0" r="r" b="b"/>
              <a:pathLst>
                <a:path w="115" h="100">
                  <a:moveTo>
                    <a:pt x="23" y="78"/>
                  </a:moveTo>
                  <a:cubicBezTo>
                    <a:pt x="0" y="78"/>
                    <a:pt x="22" y="0"/>
                    <a:pt x="94" y="38"/>
                  </a:cubicBezTo>
                  <a:cubicBezTo>
                    <a:pt x="112" y="48"/>
                    <a:pt x="116" y="85"/>
                    <a:pt x="99" y="96"/>
                  </a:cubicBezTo>
                  <a:cubicBezTo>
                    <a:pt x="90" y="101"/>
                    <a:pt x="35" y="100"/>
                    <a:pt x="25" y="86"/>
                  </a:cubicBezTo>
                  <a:cubicBezTo>
                    <a:pt x="23" y="84"/>
                    <a:pt x="21" y="82"/>
                    <a:pt x="23" y="78"/>
                  </a:cubicBezTo>
                  <a:close/>
                </a:path>
              </a:pathLst>
            </a:custGeom>
            <a:solidFill>
              <a:srgbClr val="B92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3669"/>
            <p:cNvSpPr/>
            <p:nvPr/>
          </p:nvSpPr>
          <p:spPr bwMode="auto">
            <a:xfrm>
              <a:off x="-11248231" y="-8555038"/>
              <a:ext cx="2495550" cy="2163763"/>
            </a:xfrm>
            <a:custGeom>
              <a:gdLst>
                <a:gd name="T0" fmla="*/ 5 w 665"/>
                <a:gd name="T1" fmla="*/ 577 h 577"/>
                <a:gd name="T2" fmla="*/ 1 w 665"/>
                <a:gd name="T3" fmla="*/ 574 h 577"/>
                <a:gd name="T4" fmla="*/ 4 w 665"/>
                <a:gd name="T5" fmla="*/ 569 h 577"/>
                <a:gd name="T6" fmla="*/ 203 w 665"/>
                <a:gd name="T7" fmla="*/ 465 h 577"/>
                <a:gd name="T8" fmla="*/ 208 w 665"/>
                <a:gd name="T9" fmla="*/ 461 h 577"/>
                <a:gd name="T10" fmla="*/ 291 w 665"/>
                <a:gd name="T11" fmla="*/ 352 h 577"/>
                <a:gd name="T12" fmla="*/ 366 w 665"/>
                <a:gd name="T13" fmla="*/ 273 h 577"/>
                <a:gd name="T14" fmla="*/ 542 w 665"/>
                <a:gd name="T15" fmla="*/ 118 h 577"/>
                <a:gd name="T16" fmla="*/ 600 w 665"/>
                <a:gd name="T17" fmla="*/ 29 h 577"/>
                <a:gd name="T18" fmla="*/ 663 w 665"/>
                <a:gd name="T19" fmla="*/ 21 h 577"/>
                <a:gd name="T20" fmla="*/ 664 w 665"/>
                <a:gd name="T21" fmla="*/ 27 h 577"/>
                <a:gd name="T22" fmla="*/ 658 w 665"/>
                <a:gd name="T23" fmla="*/ 27 h 577"/>
                <a:gd name="T24" fmla="*/ 606 w 665"/>
                <a:gd name="T25" fmla="*/ 34 h 577"/>
                <a:gd name="T26" fmla="*/ 549 w 665"/>
                <a:gd name="T27" fmla="*/ 122 h 577"/>
                <a:gd name="T28" fmla="*/ 364 w 665"/>
                <a:gd name="T29" fmla="*/ 280 h 577"/>
                <a:gd name="T30" fmla="*/ 297 w 665"/>
                <a:gd name="T31" fmla="*/ 356 h 577"/>
                <a:gd name="T32" fmla="*/ 213 w 665"/>
                <a:gd name="T33" fmla="*/ 466 h 577"/>
                <a:gd name="T34" fmla="*/ 208 w 665"/>
                <a:gd name="T35" fmla="*/ 471 h 577"/>
                <a:gd name="T36" fmla="*/ 5 w 665"/>
                <a:gd name="T37" fmla="*/ 577 h 5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5" h="577">
                  <a:moveTo>
                    <a:pt x="5" y="577"/>
                  </a:moveTo>
                  <a:cubicBezTo>
                    <a:pt x="3" y="577"/>
                    <a:pt x="1" y="576"/>
                    <a:pt x="1" y="574"/>
                  </a:cubicBezTo>
                  <a:cubicBezTo>
                    <a:pt x="0" y="571"/>
                    <a:pt x="2" y="569"/>
                    <a:pt x="4" y="569"/>
                  </a:cubicBezTo>
                  <a:cubicBezTo>
                    <a:pt x="114" y="548"/>
                    <a:pt x="161" y="504"/>
                    <a:pt x="203" y="465"/>
                  </a:cubicBezTo>
                  <a:cubicBezTo>
                    <a:pt x="204" y="464"/>
                    <a:pt x="206" y="462"/>
                    <a:pt x="208" y="461"/>
                  </a:cubicBezTo>
                  <a:cubicBezTo>
                    <a:pt x="237" y="433"/>
                    <a:pt x="266" y="390"/>
                    <a:pt x="291" y="352"/>
                  </a:cubicBezTo>
                  <a:cubicBezTo>
                    <a:pt x="321" y="306"/>
                    <a:pt x="347" y="267"/>
                    <a:pt x="366" y="273"/>
                  </a:cubicBezTo>
                  <a:cubicBezTo>
                    <a:pt x="441" y="295"/>
                    <a:pt x="495" y="200"/>
                    <a:pt x="542" y="118"/>
                  </a:cubicBezTo>
                  <a:cubicBezTo>
                    <a:pt x="562" y="82"/>
                    <a:pt x="581" y="49"/>
                    <a:pt x="600" y="29"/>
                  </a:cubicBezTo>
                  <a:cubicBezTo>
                    <a:pt x="621" y="7"/>
                    <a:pt x="641" y="0"/>
                    <a:pt x="663" y="21"/>
                  </a:cubicBezTo>
                  <a:cubicBezTo>
                    <a:pt x="665" y="22"/>
                    <a:pt x="665" y="25"/>
                    <a:pt x="664" y="27"/>
                  </a:cubicBezTo>
                  <a:cubicBezTo>
                    <a:pt x="662" y="28"/>
                    <a:pt x="660" y="28"/>
                    <a:pt x="658" y="27"/>
                  </a:cubicBezTo>
                  <a:cubicBezTo>
                    <a:pt x="640" y="10"/>
                    <a:pt x="623" y="16"/>
                    <a:pt x="606" y="34"/>
                  </a:cubicBezTo>
                  <a:cubicBezTo>
                    <a:pt x="588" y="54"/>
                    <a:pt x="569" y="87"/>
                    <a:pt x="549" y="122"/>
                  </a:cubicBezTo>
                  <a:cubicBezTo>
                    <a:pt x="501" y="206"/>
                    <a:pt x="445" y="304"/>
                    <a:pt x="364" y="280"/>
                  </a:cubicBezTo>
                  <a:cubicBezTo>
                    <a:pt x="350" y="276"/>
                    <a:pt x="326" y="313"/>
                    <a:pt x="297" y="356"/>
                  </a:cubicBezTo>
                  <a:cubicBezTo>
                    <a:pt x="272" y="394"/>
                    <a:pt x="244" y="438"/>
                    <a:pt x="213" y="466"/>
                  </a:cubicBezTo>
                  <a:cubicBezTo>
                    <a:pt x="211" y="468"/>
                    <a:pt x="210" y="469"/>
                    <a:pt x="208" y="471"/>
                  </a:cubicBezTo>
                  <a:cubicBezTo>
                    <a:pt x="166" y="511"/>
                    <a:pt x="118" y="556"/>
                    <a:pt x="5" y="577"/>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3670"/>
            <p:cNvSpPr/>
            <p:nvPr/>
          </p:nvSpPr>
          <p:spPr bwMode="auto">
            <a:xfrm>
              <a:off x="-11151394" y="-7861301"/>
              <a:ext cx="3270250" cy="1574800"/>
            </a:xfrm>
            <a:custGeom>
              <a:gdLst>
                <a:gd name="T0" fmla="*/ 1 w 871"/>
                <a:gd name="T1" fmla="*/ 403 h 420"/>
                <a:gd name="T2" fmla="*/ 286 w 871"/>
                <a:gd name="T3" fmla="*/ 333 h 420"/>
                <a:gd name="T4" fmla="*/ 560 w 871"/>
                <a:gd name="T5" fmla="*/ 168 h 420"/>
                <a:gd name="T6" fmla="*/ 666 w 871"/>
                <a:gd name="T7" fmla="*/ 151 h 420"/>
                <a:gd name="T8" fmla="*/ 796 w 871"/>
                <a:gd name="T9" fmla="*/ 101 h 420"/>
                <a:gd name="T10" fmla="*/ 797 w 871"/>
                <a:gd name="T11" fmla="*/ 77 h 420"/>
                <a:gd name="T12" fmla="*/ 803 w 871"/>
                <a:gd name="T13" fmla="*/ 33 h 420"/>
                <a:gd name="T14" fmla="*/ 871 w 871"/>
                <a:gd name="T15" fmla="*/ 15 h 420"/>
                <a:gd name="T16" fmla="*/ 869 w 871"/>
                <a:gd name="T17" fmla="*/ 23 h 420"/>
                <a:gd name="T18" fmla="*/ 810 w 871"/>
                <a:gd name="T19" fmla="*/ 35 h 420"/>
                <a:gd name="T20" fmla="*/ 805 w 871"/>
                <a:gd name="T21" fmla="*/ 77 h 420"/>
                <a:gd name="T22" fmla="*/ 804 w 871"/>
                <a:gd name="T23" fmla="*/ 102 h 420"/>
                <a:gd name="T24" fmla="*/ 666 w 871"/>
                <a:gd name="T25" fmla="*/ 159 h 420"/>
                <a:gd name="T26" fmla="*/ 564 w 871"/>
                <a:gd name="T27" fmla="*/ 174 h 420"/>
                <a:gd name="T28" fmla="*/ 290 w 871"/>
                <a:gd name="T29" fmla="*/ 340 h 420"/>
                <a:gd name="T30" fmla="*/ 0 w 871"/>
                <a:gd name="T31" fmla="*/ 411 h 420"/>
                <a:gd name="T32" fmla="*/ 1 w 871"/>
                <a:gd name="T33" fmla="*/ 403 h 4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1" h="420">
                  <a:moveTo>
                    <a:pt x="1" y="403"/>
                  </a:moveTo>
                  <a:cubicBezTo>
                    <a:pt x="87" y="412"/>
                    <a:pt x="188" y="380"/>
                    <a:pt x="286" y="333"/>
                  </a:cubicBezTo>
                  <a:cubicBezTo>
                    <a:pt x="385" y="285"/>
                    <a:pt x="482" y="222"/>
                    <a:pt x="560" y="168"/>
                  </a:cubicBezTo>
                  <a:cubicBezTo>
                    <a:pt x="583" y="152"/>
                    <a:pt x="624" y="151"/>
                    <a:pt x="666" y="151"/>
                  </a:cubicBezTo>
                  <a:cubicBezTo>
                    <a:pt x="727" y="150"/>
                    <a:pt x="791" y="149"/>
                    <a:pt x="796" y="101"/>
                  </a:cubicBezTo>
                  <a:cubicBezTo>
                    <a:pt x="796" y="93"/>
                    <a:pt x="797" y="85"/>
                    <a:pt x="797" y="77"/>
                  </a:cubicBezTo>
                  <a:cubicBezTo>
                    <a:pt x="798" y="60"/>
                    <a:pt x="799" y="45"/>
                    <a:pt x="803" y="33"/>
                  </a:cubicBezTo>
                  <a:cubicBezTo>
                    <a:pt x="810" y="11"/>
                    <a:pt x="828" y="0"/>
                    <a:pt x="871" y="15"/>
                  </a:cubicBezTo>
                  <a:cubicBezTo>
                    <a:pt x="869" y="23"/>
                    <a:pt x="869" y="23"/>
                    <a:pt x="869" y="23"/>
                  </a:cubicBezTo>
                  <a:cubicBezTo>
                    <a:pt x="831" y="10"/>
                    <a:pt x="816" y="18"/>
                    <a:pt x="810" y="35"/>
                  </a:cubicBezTo>
                  <a:cubicBezTo>
                    <a:pt x="807" y="46"/>
                    <a:pt x="806" y="61"/>
                    <a:pt x="805" y="77"/>
                  </a:cubicBezTo>
                  <a:cubicBezTo>
                    <a:pt x="805" y="85"/>
                    <a:pt x="804" y="94"/>
                    <a:pt x="804" y="102"/>
                  </a:cubicBezTo>
                  <a:cubicBezTo>
                    <a:pt x="798" y="157"/>
                    <a:pt x="731" y="158"/>
                    <a:pt x="666" y="159"/>
                  </a:cubicBezTo>
                  <a:cubicBezTo>
                    <a:pt x="625" y="159"/>
                    <a:pt x="585" y="160"/>
                    <a:pt x="564" y="174"/>
                  </a:cubicBezTo>
                  <a:cubicBezTo>
                    <a:pt x="486" y="229"/>
                    <a:pt x="389" y="292"/>
                    <a:pt x="290" y="340"/>
                  </a:cubicBezTo>
                  <a:cubicBezTo>
                    <a:pt x="190" y="388"/>
                    <a:pt x="88" y="420"/>
                    <a:pt x="0" y="411"/>
                  </a:cubicBezTo>
                  <a:lnTo>
                    <a:pt x="1" y="403"/>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3671"/>
            <p:cNvSpPr/>
            <p:nvPr/>
          </p:nvSpPr>
          <p:spPr bwMode="auto">
            <a:xfrm>
              <a:off x="-7993856" y="-7959726"/>
              <a:ext cx="419100" cy="709613"/>
            </a:xfrm>
            <a:custGeom>
              <a:gdLst>
                <a:gd name="T0" fmla="*/ 63 w 112"/>
                <a:gd name="T1" fmla="*/ 12 h 189"/>
                <a:gd name="T2" fmla="*/ 109 w 112"/>
                <a:gd name="T3" fmla="*/ 145 h 189"/>
                <a:gd name="T4" fmla="*/ 36 w 112"/>
                <a:gd name="T5" fmla="*/ 158 h 189"/>
                <a:gd name="T6" fmla="*/ 9 w 112"/>
                <a:gd name="T7" fmla="*/ 117 h 189"/>
                <a:gd name="T8" fmla="*/ 55 w 112"/>
                <a:gd name="T9" fmla="*/ 130 h 189"/>
                <a:gd name="T10" fmla="*/ 53 w 112"/>
                <a:gd name="T11" fmla="*/ 51 h 189"/>
                <a:gd name="T12" fmla="*/ 63 w 112"/>
                <a:gd name="T13" fmla="*/ 12 h 189"/>
              </a:gdLst>
              <a:cxnLst>
                <a:cxn ang="0">
                  <a:pos x="T0" y="T1"/>
                </a:cxn>
                <a:cxn ang="0">
                  <a:pos x="T2" y="T3"/>
                </a:cxn>
                <a:cxn ang="0">
                  <a:pos x="T4" y="T5"/>
                </a:cxn>
                <a:cxn ang="0">
                  <a:pos x="T6" y="T7"/>
                </a:cxn>
                <a:cxn ang="0">
                  <a:pos x="T8" y="T9"/>
                </a:cxn>
                <a:cxn ang="0">
                  <a:pos x="T10" y="T11"/>
                </a:cxn>
                <a:cxn ang="0">
                  <a:pos x="T12" y="T13"/>
                </a:cxn>
              </a:cxnLst>
              <a:rect l="0" t="0" r="r" b="b"/>
              <a:pathLst>
                <a:path w="112" h="189">
                  <a:moveTo>
                    <a:pt x="63" y="12"/>
                  </a:moveTo>
                  <a:cubicBezTo>
                    <a:pt x="72" y="34"/>
                    <a:pt x="112" y="121"/>
                    <a:pt x="109" y="145"/>
                  </a:cubicBezTo>
                  <a:cubicBezTo>
                    <a:pt x="105" y="189"/>
                    <a:pt x="64" y="173"/>
                    <a:pt x="36" y="158"/>
                  </a:cubicBezTo>
                  <a:cubicBezTo>
                    <a:pt x="25" y="152"/>
                    <a:pt x="0" y="130"/>
                    <a:pt x="9" y="117"/>
                  </a:cubicBezTo>
                  <a:cubicBezTo>
                    <a:pt x="28" y="90"/>
                    <a:pt x="19" y="102"/>
                    <a:pt x="55" y="130"/>
                  </a:cubicBezTo>
                  <a:cubicBezTo>
                    <a:pt x="89" y="158"/>
                    <a:pt x="74" y="84"/>
                    <a:pt x="53" y="51"/>
                  </a:cubicBezTo>
                  <a:cubicBezTo>
                    <a:pt x="32" y="28"/>
                    <a:pt x="43" y="0"/>
                    <a:pt x="63"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3672"/>
            <p:cNvSpPr/>
            <p:nvPr/>
          </p:nvSpPr>
          <p:spPr bwMode="auto">
            <a:xfrm>
              <a:off x="-8122444" y="-7583488"/>
              <a:ext cx="442913" cy="411163"/>
            </a:xfrm>
            <a:custGeom>
              <a:gdLst>
                <a:gd name="T0" fmla="*/ 72 w 118"/>
                <a:gd name="T1" fmla="*/ 7 h 110"/>
                <a:gd name="T2" fmla="*/ 51 w 118"/>
                <a:gd name="T3" fmla="*/ 84 h 110"/>
                <a:gd name="T4" fmla="*/ 45 w 118"/>
                <a:gd name="T5" fmla="*/ 77 h 110"/>
                <a:gd name="T6" fmla="*/ 34 w 118"/>
                <a:gd name="T7" fmla="*/ 79 h 110"/>
                <a:gd name="T8" fmla="*/ 72 w 118"/>
                <a:gd name="T9" fmla="*/ 7 h 110"/>
              </a:gdLst>
              <a:cxnLst>
                <a:cxn ang="0">
                  <a:pos x="T0" y="T1"/>
                </a:cxn>
                <a:cxn ang="0">
                  <a:pos x="T2" y="T3"/>
                </a:cxn>
                <a:cxn ang="0">
                  <a:pos x="T4" y="T5"/>
                </a:cxn>
                <a:cxn ang="0">
                  <a:pos x="T6" y="T7"/>
                </a:cxn>
                <a:cxn ang="0">
                  <a:pos x="T8" y="T9"/>
                </a:cxn>
              </a:cxnLst>
              <a:rect l="0" t="0" r="r" b="b"/>
              <a:pathLst>
                <a:path w="118" h="110">
                  <a:moveTo>
                    <a:pt x="72" y="7"/>
                  </a:moveTo>
                  <a:cubicBezTo>
                    <a:pt x="118" y="0"/>
                    <a:pt x="78" y="110"/>
                    <a:pt x="51" y="84"/>
                  </a:cubicBezTo>
                  <a:cubicBezTo>
                    <a:pt x="48" y="81"/>
                    <a:pt x="47" y="76"/>
                    <a:pt x="45" y="77"/>
                  </a:cubicBezTo>
                  <a:cubicBezTo>
                    <a:pt x="45" y="77"/>
                    <a:pt x="55" y="76"/>
                    <a:pt x="34" y="79"/>
                  </a:cubicBezTo>
                  <a:cubicBezTo>
                    <a:pt x="0" y="83"/>
                    <a:pt x="61" y="11"/>
                    <a:pt x="72" y="7"/>
                  </a:cubicBezTo>
                  <a:close/>
                </a:path>
              </a:pathLst>
            </a:custGeom>
            <a:solidFill>
              <a:srgbClr val="FDE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3673"/>
            <p:cNvSpPr/>
            <p:nvPr/>
          </p:nvSpPr>
          <p:spPr bwMode="auto">
            <a:xfrm>
              <a:off x="-8163719" y="-7929563"/>
              <a:ext cx="315913" cy="525463"/>
            </a:xfrm>
            <a:custGeom>
              <a:gdLst>
                <a:gd name="T0" fmla="*/ 47 w 84"/>
                <a:gd name="T1" fmla="*/ 140 h 140"/>
                <a:gd name="T2" fmla="*/ 84 w 84"/>
                <a:gd name="T3" fmla="*/ 100 h 140"/>
                <a:gd name="T4" fmla="*/ 25 w 84"/>
                <a:gd name="T5" fmla="*/ 27 h 140"/>
                <a:gd name="T6" fmla="*/ 16 w 84"/>
                <a:gd name="T7" fmla="*/ 30 h 140"/>
                <a:gd name="T8" fmla="*/ 25 w 84"/>
                <a:gd name="T9" fmla="*/ 61 h 140"/>
                <a:gd name="T10" fmla="*/ 47 w 84"/>
                <a:gd name="T11" fmla="*/ 140 h 140"/>
              </a:gdLst>
              <a:cxnLst>
                <a:cxn ang="0">
                  <a:pos x="T0" y="T1"/>
                </a:cxn>
                <a:cxn ang="0">
                  <a:pos x="T2" y="T3"/>
                </a:cxn>
                <a:cxn ang="0">
                  <a:pos x="T4" y="T5"/>
                </a:cxn>
                <a:cxn ang="0">
                  <a:pos x="T6" y="T7"/>
                </a:cxn>
                <a:cxn ang="0">
                  <a:pos x="T8" y="T9"/>
                </a:cxn>
                <a:cxn ang="0">
                  <a:pos x="T10" y="T11"/>
                </a:cxn>
              </a:cxnLst>
              <a:rect l="0" t="0" r="r" b="b"/>
              <a:pathLst>
                <a:path w="84" h="140">
                  <a:moveTo>
                    <a:pt x="47" y="140"/>
                  </a:moveTo>
                  <a:cubicBezTo>
                    <a:pt x="57" y="124"/>
                    <a:pt x="71" y="107"/>
                    <a:pt x="84" y="100"/>
                  </a:cubicBezTo>
                  <a:cubicBezTo>
                    <a:pt x="66" y="77"/>
                    <a:pt x="32" y="0"/>
                    <a:pt x="25" y="27"/>
                  </a:cubicBezTo>
                  <a:cubicBezTo>
                    <a:pt x="23" y="27"/>
                    <a:pt x="14" y="17"/>
                    <a:pt x="16" y="30"/>
                  </a:cubicBezTo>
                  <a:cubicBezTo>
                    <a:pt x="5" y="22"/>
                    <a:pt x="0" y="42"/>
                    <a:pt x="25" y="61"/>
                  </a:cubicBezTo>
                  <a:cubicBezTo>
                    <a:pt x="32" y="67"/>
                    <a:pt x="47" y="131"/>
                    <a:pt x="47" y="140"/>
                  </a:cubicBezTo>
                  <a:close/>
                </a:path>
              </a:pathLst>
            </a:custGeom>
            <a:solidFill>
              <a:srgbClr val="392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3674"/>
            <p:cNvSpPr/>
            <p:nvPr/>
          </p:nvSpPr>
          <p:spPr bwMode="auto">
            <a:xfrm>
              <a:off x="-11630819" y="-5862638"/>
              <a:ext cx="288925" cy="250825"/>
            </a:xfrm>
            <a:custGeom>
              <a:gdLst>
                <a:gd name="T0" fmla="*/ 5 w 77"/>
                <a:gd name="T1" fmla="*/ 9 h 67"/>
                <a:gd name="T2" fmla="*/ 77 w 77"/>
                <a:gd name="T3" fmla="*/ 19 h 67"/>
                <a:gd name="T4" fmla="*/ 70 w 77"/>
                <a:gd name="T5" fmla="*/ 56 h 67"/>
                <a:gd name="T6" fmla="*/ 73 w 77"/>
                <a:gd name="T7" fmla="*/ 24 h 67"/>
                <a:gd name="T8" fmla="*/ 65 w 77"/>
                <a:gd name="T9" fmla="*/ 56 h 67"/>
                <a:gd name="T10" fmla="*/ 66 w 77"/>
                <a:gd name="T11" fmla="*/ 40 h 67"/>
                <a:gd name="T12" fmla="*/ 64 w 77"/>
                <a:gd name="T13" fmla="*/ 40 h 67"/>
                <a:gd name="T14" fmla="*/ 60 w 77"/>
                <a:gd name="T15" fmla="*/ 55 h 67"/>
                <a:gd name="T16" fmla="*/ 62 w 77"/>
                <a:gd name="T17" fmla="*/ 26 h 67"/>
                <a:gd name="T18" fmla="*/ 55 w 77"/>
                <a:gd name="T19" fmla="*/ 54 h 67"/>
                <a:gd name="T20" fmla="*/ 56 w 77"/>
                <a:gd name="T21" fmla="*/ 41 h 67"/>
                <a:gd name="T22" fmla="*/ 48 w 77"/>
                <a:gd name="T23" fmla="*/ 54 h 67"/>
                <a:gd name="T24" fmla="*/ 51 w 77"/>
                <a:gd name="T25" fmla="*/ 40 h 67"/>
                <a:gd name="T26" fmla="*/ 53 w 77"/>
                <a:gd name="T27" fmla="*/ 23 h 67"/>
                <a:gd name="T28" fmla="*/ 45 w 77"/>
                <a:gd name="T29" fmla="*/ 54 h 67"/>
                <a:gd name="T30" fmla="*/ 44 w 77"/>
                <a:gd name="T31" fmla="*/ 31 h 67"/>
                <a:gd name="T32" fmla="*/ 36 w 77"/>
                <a:gd name="T33" fmla="*/ 53 h 67"/>
                <a:gd name="T34" fmla="*/ 35 w 77"/>
                <a:gd name="T35" fmla="*/ 33 h 67"/>
                <a:gd name="T36" fmla="*/ 28 w 77"/>
                <a:gd name="T37" fmla="*/ 53 h 67"/>
                <a:gd name="T38" fmla="*/ 27 w 77"/>
                <a:gd name="T39" fmla="*/ 34 h 67"/>
                <a:gd name="T40" fmla="*/ 21 w 77"/>
                <a:gd name="T41" fmla="*/ 52 h 67"/>
                <a:gd name="T42" fmla="*/ 21 w 77"/>
                <a:gd name="T43" fmla="*/ 30 h 67"/>
                <a:gd name="T44" fmla="*/ 16 w 77"/>
                <a:gd name="T45" fmla="*/ 52 h 67"/>
                <a:gd name="T46" fmla="*/ 15 w 77"/>
                <a:gd name="T47" fmla="*/ 31 h 67"/>
                <a:gd name="T48" fmla="*/ 11 w 77"/>
                <a:gd name="T49" fmla="*/ 52 h 67"/>
                <a:gd name="T50" fmla="*/ 10 w 77"/>
                <a:gd name="T51" fmla="*/ 34 h 67"/>
                <a:gd name="T52" fmla="*/ 11 w 77"/>
                <a:gd name="T53" fmla="*/ 20 h 67"/>
                <a:gd name="T54" fmla="*/ 0 w 77"/>
                <a:gd name="T55" fmla="*/ 50 h 67"/>
                <a:gd name="T56" fmla="*/ 5 w 77"/>
                <a:gd name="T57" fmla="*/ 9 h 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7">
                  <a:moveTo>
                    <a:pt x="5" y="9"/>
                  </a:moveTo>
                  <a:cubicBezTo>
                    <a:pt x="77" y="19"/>
                    <a:pt x="77" y="19"/>
                    <a:pt x="77" y="19"/>
                  </a:cubicBezTo>
                  <a:cubicBezTo>
                    <a:pt x="77" y="24"/>
                    <a:pt x="71" y="56"/>
                    <a:pt x="70" y="56"/>
                  </a:cubicBezTo>
                  <a:cubicBezTo>
                    <a:pt x="67" y="56"/>
                    <a:pt x="72" y="27"/>
                    <a:pt x="73" y="24"/>
                  </a:cubicBezTo>
                  <a:cubicBezTo>
                    <a:pt x="73" y="23"/>
                    <a:pt x="66" y="56"/>
                    <a:pt x="65" y="56"/>
                  </a:cubicBezTo>
                  <a:cubicBezTo>
                    <a:pt x="63" y="56"/>
                    <a:pt x="65" y="45"/>
                    <a:pt x="66" y="40"/>
                  </a:cubicBezTo>
                  <a:cubicBezTo>
                    <a:pt x="67" y="27"/>
                    <a:pt x="69" y="14"/>
                    <a:pt x="64" y="40"/>
                  </a:cubicBezTo>
                  <a:cubicBezTo>
                    <a:pt x="64" y="40"/>
                    <a:pt x="61" y="62"/>
                    <a:pt x="60" y="55"/>
                  </a:cubicBezTo>
                  <a:cubicBezTo>
                    <a:pt x="60" y="55"/>
                    <a:pt x="64" y="14"/>
                    <a:pt x="62" y="26"/>
                  </a:cubicBezTo>
                  <a:cubicBezTo>
                    <a:pt x="62" y="26"/>
                    <a:pt x="57" y="67"/>
                    <a:pt x="55" y="54"/>
                  </a:cubicBezTo>
                  <a:cubicBezTo>
                    <a:pt x="53" y="40"/>
                    <a:pt x="63" y="4"/>
                    <a:pt x="56" y="41"/>
                  </a:cubicBezTo>
                  <a:cubicBezTo>
                    <a:pt x="54" y="46"/>
                    <a:pt x="55" y="58"/>
                    <a:pt x="48" y="54"/>
                  </a:cubicBezTo>
                  <a:cubicBezTo>
                    <a:pt x="48" y="54"/>
                    <a:pt x="51" y="42"/>
                    <a:pt x="51" y="40"/>
                  </a:cubicBezTo>
                  <a:cubicBezTo>
                    <a:pt x="51" y="39"/>
                    <a:pt x="54" y="23"/>
                    <a:pt x="53" y="23"/>
                  </a:cubicBezTo>
                  <a:cubicBezTo>
                    <a:pt x="53" y="23"/>
                    <a:pt x="46" y="54"/>
                    <a:pt x="45" y="54"/>
                  </a:cubicBezTo>
                  <a:cubicBezTo>
                    <a:pt x="35" y="54"/>
                    <a:pt x="42" y="51"/>
                    <a:pt x="44" y="31"/>
                  </a:cubicBezTo>
                  <a:cubicBezTo>
                    <a:pt x="46" y="8"/>
                    <a:pt x="39" y="54"/>
                    <a:pt x="36" y="53"/>
                  </a:cubicBezTo>
                  <a:cubicBezTo>
                    <a:pt x="28" y="52"/>
                    <a:pt x="33" y="52"/>
                    <a:pt x="35" y="33"/>
                  </a:cubicBezTo>
                  <a:cubicBezTo>
                    <a:pt x="38" y="2"/>
                    <a:pt x="31" y="53"/>
                    <a:pt x="28" y="53"/>
                  </a:cubicBezTo>
                  <a:cubicBezTo>
                    <a:pt x="25" y="53"/>
                    <a:pt x="35" y="1"/>
                    <a:pt x="27" y="34"/>
                  </a:cubicBezTo>
                  <a:cubicBezTo>
                    <a:pt x="25" y="42"/>
                    <a:pt x="27" y="55"/>
                    <a:pt x="21" y="52"/>
                  </a:cubicBezTo>
                  <a:cubicBezTo>
                    <a:pt x="21" y="52"/>
                    <a:pt x="26" y="0"/>
                    <a:pt x="21" y="30"/>
                  </a:cubicBezTo>
                  <a:cubicBezTo>
                    <a:pt x="20" y="37"/>
                    <a:pt x="21" y="53"/>
                    <a:pt x="16" y="52"/>
                  </a:cubicBezTo>
                  <a:cubicBezTo>
                    <a:pt x="14" y="52"/>
                    <a:pt x="22" y="0"/>
                    <a:pt x="15" y="31"/>
                  </a:cubicBezTo>
                  <a:cubicBezTo>
                    <a:pt x="14" y="38"/>
                    <a:pt x="15" y="52"/>
                    <a:pt x="11" y="52"/>
                  </a:cubicBezTo>
                  <a:cubicBezTo>
                    <a:pt x="6" y="51"/>
                    <a:pt x="9" y="45"/>
                    <a:pt x="10" y="34"/>
                  </a:cubicBezTo>
                  <a:cubicBezTo>
                    <a:pt x="10" y="33"/>
                    <a:pt x="12" y="21"/>
                    <a:pt x="11" y="20"/>
                  </a:cubicBezTo>
                  <a:cubicBezTo>
                    <a:pt x="9" y="24"/>
                    <a:pt x="6" y="58"/>
                    <a:pt x="0" y="50"/>
                  </a:cubicBezTo>
                  <a:cubicBezTo>
                    <a:pt x="0" y="50"/>
                    <a:pt x="4" y="13"/>
                    <a:pt x="5" y="9"/>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3675"/>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3676"/>
            <p:cNvSpPr/>
            <p:nvPr/>
          </p:nvSpPr>
          <p:spPr bwMode="auto">
            <a:xfrm>
              <a:off x="-11776869" y="-6553201"/>
              <a:ext cx="611188" cy="795338"/>
            </a:xfrm>
            <a:custGeom>
              <a:gdLst>
                <a:gd name="T0" fmla="*/ 163 w 163"/>
                <a:gd name="T1" fmla="*/ 30 h 212"/>
                <a:gd name="T2" fmla="*/ 88 w 163"/>
                <a:gd name="T3" fmla="*/ 15 h 212"/>
                <a:gd name="T4" fmla="*/ 53 w 163"/>
                <a:gd name="T5" fmla="*/ 140 h 212"/>
                <a:gd name="T6" fmla="*/ 111 w 163"/>
                <a:gd name="T7" fmla="*/ 208 h 212"/>
                <a:gd name="T8" fmla="*/ 131 w 163"/>
                <a:gd name="T9" fmla="*/ 80 h 212"/>
                <a:gd name="T10" fmla="*/ 163 w 163"/>
                <a:gd name="T11" fmla="*/ 30 h 212"/>
              </a:gdLst>
              <a:cxnLst>
                <a:cxn ang="0">
                  <a:pos x="T0" y="T1"/>
                </a:cxn>
                <a:cxn ang="0">
                  <a:pos x="T2" y="T3"/>
                </a:cxn>
                <a:cxn ang="0">
                  <a:pos x="T4" y="T5"/>
                </a:cxn>
                <a:cxn ang="0">
                  <a:pos x="T6" y="T7"/>
                </a:cxn>
                <a:cxn ang="0">
                  <a:pos x="T8" y="T9"/>
                </a:cxn>
                <a:cxn ang="0">
                  <a:pos x="T10" y="T11"/>
                </a:cxn>
              </a:cxnLst>
              <a:rect l="0" t="0" r="r" b="b"/>
              <a:pathLst>
                <a:path w="163" h="211">
                  <a:moveTo>
                    <a:pt x="163" y="30"/>
                  </a:moveTo>
                  <a:cubicBezTo>
                    <a:pt x="156" y="19"/>
                    <a:pt x="115" y="0"/>
                    <a:pt x="88" y="15"/>
                  </a:cubicBezTo>
                  <a:cubicBezTo>
                    <a:pt x="68" y="27"/>
                    <a:pt x="60" y="70"/>
                    <a:pt x="53" y="140"/>
                  </a:cubicBezTo>
                  <a:cubicBezTo>
                    <a:pt x="47" y="212"/>
                    <a:pt x="0" y="200"/>
                    <a:pt x="111" y="208"/>
                  </a:cubicBezTo>
                  <a:cubicBezTo>
                    <a:pt x="122" y="208"/>
                    <a:pt x="122" y="121"/>
                    <a:pt x="131" y="80"/>
                  </a:cubicBezTo>
                  <a:cubicBezTo>
                    <a:pt x="137" y="55"/>
                    <a:pt x="153" y="29"/>
                    <a:pt x="163" y="30"/>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3677"/>
            <p:cNvSpPr/>
            <p:nvPr/>
          </p:nvSpPr>
          <p:spPr bwMode="auto">
            <a:xfrm>
              <a:off x="-11605419" y="-6424613"/>
              <a:ext cx="461963" cy="236538"/>
            </a:xfrm>
            <a:custGeom>
              <a:gdLst>
                <a:gd name="T0" fmla="*/ 97 w 123"/>
                <a:gd name="T1" fmla="*/ 62 h 63"/>
                <a:gd name="T2" fmla="*/ 2 w 123"/>
                <a:gd name="T3" fmla="*/ 35 h 63"/>
                <a:gd name="T4" fmla="*/ 18 w 123"/>
                <a:gd name="T5" fmla="*/ 0 h 63"/>
                <a:gd name="T6" fmla="*/ 108 w 123"/>
                <a:gd name="T7" fmla="*/ 28 h 63"/>
                <a:gd name="T8" fmla="*/ 97 w 123"/>
                <a:gd name="T9" fmla="*/ 62 h 63"/>
              </a:gdLst>
              <a:cxnLst>
                <a:cxn ang="0">
                  <a:pos x="T0" y="T1"/>
                </a:cxn>
                <a:cxn ang="0">
                  <a:pos x="T2" y="T3"/>
                </a:cxn>
                <a:cxn ang="0">
                  <a:pos x="T4" y="T5"/>
                </a:cxn>
                <a:cxn ang="0">
                  <a:pos x="T6" y="T7"/>
                </a:cxn>
                <a:cxn ang="0">
                  <a:pos x="T8" y="T9"/>
                </a:cxn>
              </a:cxnLst>
              <a:rect l="0" t="0" r="r" b="b"/>
              <a:pathLst>
                <a:path w="123" h="62">
                  <a:moveTo>
                    <a:pt x="97" y="62"/>
                  </a:moveTo>
                  <a:cubicBezTo>
                    <a:pt x="87" y="63"/>
                    <a:pt x="0" y="45"/>
                    <a:pt x="2" y="35"/>
                  </a:cubicBezTo>
                  <a:cubicBezTo>
                    <a:pt x="5" y="8"/>
                    <a:pt x="9" y="0"/>
                    <a:pt x="18" y="0"/>
                  </a:cubicBezTo>
                  <a:cubicBezTo>
                    <a:pt x="25" y="1"/>
                    <a:pt x="93" y="27"/>
                    <a:pt x="108" y="28"/>
                  </a:cubicBezTo>
                  <a:cubicBezTo>
                    <a:pt x="123" y="29"/>
                    <a:pt x="100" y="62"/>
                    <a:pt x="97" y="62"/>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3678"/>
            <p:cNvSpPr/>
            <p:nvPr/>
          </p:nvSpPr>
          <p:spPr bwMode="auto">
            <a:xfrm>
              <a:off x="-11649869" y="-6173788"/>
              <a:ext cx="450850" cy="195263"/>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7"/>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3679"/>
            <p:cNvSpPr/>
            <p:nvPr/>
          </p:nvSpPr>
          <p:spPr bwMode="auto">
            <a:xfrm>
              <a:off x="-11672094" y="-5929313"/>
              <a:ext cx="449263" cy="193675"/>
            </a:xfrm>
            <a:custGeom>
              <a:gdLst>
                <a:gd name="T0" fmla="*/ 99 w 120"/>
                <a:gd name="T1" fmla="*/ 50 h 52"/>
                <a:gd name="T2" fmla="*/ 1 w 120"/>
                <a:gd name="T3" fmla="*/ 37 h 52"/>
                <a:gd name="T4" fmla="*/ 12 w 120"/>
                <a:gd name="T5" fmla="*/ 0 h 52"/>
                <a:gd name="T6" fmla="*/ 105 w 120"/>
                <a:gd name="T7" fmla="*/ 14 h 52"/>
                <a:gd name="T8" fmla="*/ 99 w 120"/>
                <a:gd name="T9" fmla="*/ 50 h 52"/>
              </a:gdLst>
              <a:cxnLst>
                <a:cxn ang="0">
                  <a:pos x="T0" y="T1"/>
                </a:cxn>
                <a:cxn ang="0">
                  <a:pos x="T2" y="T3"/>
                </a:cxn>
                <a:cxn ang="0">
                  <a:pos x="T4" y="T5"/>
                </a:cxn>
                <a:cxn ang="0">
                  <a:pos x="T6" y="T7"/>
                </a:cxn>
                <a:cxn ang="0">
                  <a:pos x="T8" y="T9"/>
                </a:cxn>
              </a:cxnLst>
              <a:rect l="0" t="0" r="r" b="b"/>
              <a:pathLst>
                <a:path w="120" h="52">
                  <a:moveTo>
                    <a:pt x="99" y="50"/>
                  </a:moveTo>
                  <a:cubicBezTo>
                    <a:pt x="90" y="52"/>
                    <a:pt x="1" y="48"/>
                    <a:pt x="1" y="37"/>
                  </a:cubicBezTo>
                  <a:cubicBezTo>
                    <a:pt x="0" y="10"/>
                    <a:pt x="2" y="1"/>
                    <a:pt x="12" y="0"/>
                  </a:cubicBezTo>
                  <a:cubicBezTo>
                    <a:pt x="18" y="0"/>
                    <a:pt x="89" y="15"/>
                    <a:pt x="105" y="14"/>
                  </a:cubicBezTo>
                  <a:cubicBezTo>
                    <a:pt x="120" y="12"/>
                    <a:pt x="102" y="49"/>
                    <a:pt x="99" y="50"/>
                  </a:cubicBezTo>
                  <a:close/>
                </a:path>
              </a:pathLst>
            </a:custGeom>
            <a:solidFill>
              <a:srgbClr val="D3C4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3680"/>
            <p:cNvSpPr/>
            <p:nvPr/>
          </p:nvSpPr>
          <p:spPr bwMode="auto">
            <a:xfrm>
              <a:off x="-12453144" y="-8513763"/>
              <a:ext cx="1054100" cy="989013"/>
            </a:xfrm>
            <a:custGeom>
              <a:gdLst>
                <a:gd name="T0" fmla="*/ 226 w 281"/>
                <a:gd name="T1" fmla="*/ 261 h 264"/>
                <a:gd name="T2" fmla="*/ 254 w 281"/>
                <a:gd name="T3" fmla="*/ 225 h 264"/>
                <a:gd name="T4" fmla="*/ 220 w 281"/>
                <a:gd name="T5" fmla="*/ 213 h 264"/>
                <a:gd name="T6" fmla="*/ 250 w 281"/>
                <a:gd name="T7" fmla="*/ 124 h 264"/>
                <a:gd name="T8" fmla="*/ 185 w 281"/>
                <a:gd name="T9" fmla="*/ 190 h 264"/>
                <a:gd name="T10" fmla="*/ 149 w 281"/>
                <a:gd name="T11" fmla="*/ 174 h 264"/>
                <a:gd name="T12" fmla="*/ 190 w 281"/>
                <a:gd name="T13" fmla="*/ 57 h 264"/>
                <a:gd name="T14" fmla="*/ 149 w 281"/>
                <a:gd name="T15" fmla="*/ 75 h 264"/>
                <a:gd name="T16" fmla="*/ 118 w 281"/>
                <a:gd name="T17" fmla="*/ 135 h 264"/>
                <a:gd name="T18" fmla="*/ 123 w 281"/>
                <a:gd name="T19" fmla="*/ 35 h 264"/>
                <a:gd name="T20" fmla="*/ 96 w 281"/>
                <a:gd name="T21" fmla="*/ 11 h 264"/>
                <a:gd name="T22" fmla="*/ 79 w 281"/>
                <a:gd name="T23" fmla="*/ 201 h 264"/>
                <a:gd name="T24" fmla="*/ 226 w 281"/>
                <a:gd name="T25" fmla="*/ 261 h 26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64">
                  <a:moveTo>
                    <a:pt x="226" y="261"/>
                  </a:moveTo>
                  <a:cubicBezTo>
                    <a:pt x="236" y="247"/>
                    <a:pt x="244" y="239"/>
                    <a:pt x="254" y="225"/>
                  </a:cubicBezTo>
                  <a:cubicBezTo>
                    <a:pt x="243" y="221"/>
                    <a:pt x="231" y="217"/>
                    <a:pt x="220" y="213"/>
                  </a:cubicBezTo>
                  <a:cubicBezTo>
                    <a:pt x="249" y="194"/>
                    <a:pt x="281" y="143"/>
                    <a:pt x="250" y="124"/>
                  </a:cubicBezTo>
                  <a:cubicBezTo>
                    <a:pt x="223" y="108"/>
                    <a:pt x="207" y="161"/>
                    <a:pt x="185" y="190"/>
                  </a:cubicBezTo>
                  <a:cubicBezTo>
                    <a:pt x="175" y="199"/>
                    <a:pt x="160" y="180"/>
                    <a:pt x="149" y="174"/>
                  </a:cubicBezTo>
                  <a:cubicBezTo>
                    <a:pt x="177" y="158"/>
                    <a:pt x="234" y="82"/>
                    <a:pt x="190" y="57"/>
                  </a:cubicBezTo>
                  <a:cubicBezTo>
                    <a:pt x="176" y="48"/>
                    <a:pt x="159" y="56"/>
                    <a:pt x="149" y="75"/>
                  </a:cubicBezTo>
                  <a:cubicBezTo>
                    <a:pt x="135" y="102"/>
                    <a:pt x="129" y="143"/>
                    <a:pt x="118" y="135"/>
                  </a:cubicBezTo>
                  <a:cubicBezTo>
                    <a:pt x="91" y="114"/>
                    <a:pt x="130" y="69"/>
                    <a:pt x="123" y="35"/>
                  </a:cubicBezTo>
                  <a:cubicBezTo>
                    <a:pt x="120" y="20"/>
                    <a:pt x="109" y="13"/>
                    <a:pt x="96" y="11"/>
                  </a:cubicBezTo>
                  <a:cubicBezTo>
                    <a:pt x="51" y="0"/>
                    <a:pt x="0" y="113"/>
                    <a:pt x="79" y="201"/>
                  </a:cubicBezTo>
                  <a:cubicBezTo>
                    <a:pt x="103" y="227"/>
                    <a:pt x="157" y="264"/>
                    <a:pt x="226" y="26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3681"/>
            <p:cNvSpPr/>
            <p:nvPr/>
          </p:nvSpPr>
          <p:spPr bwMode="auto">
            <a:xfrm>
              <a:off x="-11954669" y="-6991351"/>
              <a:ext cx="131763" cy="112713"/>
            </a:xfrm>
            <a:custGeom>
              <a:gdLst>
                <a:gd name="T0" fmla="*/ 29 w 35"/>
                <a:gd name="T1" fmla="*/ 3 h 30"/>
                <a:gd name="T2" fmla="*/ 10 w 35"/>
                <a:gd name="T3" fmla="*/ 0 h 30"/>
                <a:gd name="T4" fmla="*/ 3 w 35"/>
                <a:gd name="T5" fmla="*/ 6 h 30"/>
                <a:gd name="T6" fmla="*/ 1 w 35"/>
                <a:gd name="T7" fmla="*/ 19 h 30"/>
                <a:gd name="T8" fmla="*/ 6 w 35"/>
                <a:gd name="T9" fmla="*/ 27 h 30"/>
                <a:gd name="T10" fmla="*/ 25 w 35"/>
                <a:gd name="T11" fmla="*/ 30 h 30"/>
                <a:gd name="T12" fmla="*/ 32 w 35"/>
                <a:gd name="T13" fmla="*/ 24 h 30"/>
                <a:gd name="T14" fmla="*/ 34 w 35"/>
                <a:gd name="T15" fmla="*/ 11 h 30"/>
                <a:gd name="T16" fmla="*/ 29 w 35"/>
                <a:gd name="T17" fmla="*/ 3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29" y="3"/>
                  </a:moveTo>
                  <a:cubicBezTo>
                    <a:pt x="10" y="0"/>
                    <a:pt x="10" y="0"/>
                    <a:pt x="10" y="0"/>
                  </a:cubicBezTo>
                  <a:cubicBezTo>
                    <a:pt x="7" y="0"/>
                    <a:pt x="3" y="2"/>
                    <a:pt x="3" y="6"/>
                  </a:cubicBezTo>
                  <a:cubicBezTo>
                    <a:pt x="1" y="19"/>
                    <a:pt x="1" y="19"/>
                    <a:pt x="1" y="19"/>
                  </a:cubicBezTo>
                  <a:cubicBezTo>
                    <a:pt x="0" y="23"/>
                    <a:pt x="3" y="26"/>
                    <a:pt x="6" y="27"/>
                  </a:cubicBezTo>
                  <a:cubicBezTo>
                    <a:pt x="25" y="30"/>
                    <a:pt x="25" y="30"/>
                    <a:pt x="25" y="30"/>
                  </a:cubicBezTo>
                  <a:cubicBezTo>
                    <a:pt x="28" y="30"/>
                    <a:pt x="32" y="28"/>
                    <a:pt x="32" y="24"/>
                  </a:cubicBezTo>
                  <a:cubicBezTo>
                    <a:pt x="34" y="11"/>
                    <a:pt x="34" y="11"/>
                    <a:pt x="34" y="11"/>
                  </a:cubicBezTo>
                  <a:cubicBezTo>
                    <a:pt x="35" y="8"/>
                    <a:pt x="32" y="4"/>
                    <a:pt x="29" y="3"/>
                  </a:cubicBezTo>
                  <a:close/>
                </a:path>
              </a:pathLst>
            </a:custGeom>
            <a:solidFill>
              <a:srgbClr val="B4B5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3682"/>
            <p:cNvSpPr/>
            <p:nvPr/>
          </p:nvSpPr>
          <p:spPr bwMode="auto">
            <a:xfrm>
              <a:off x="-12062619" y="-7648576"/>
              <a:ext cx="682625" cy="552450"/>
            </a:xfrm>
            <a:custGeom>
              <a:gdLst>
                <a:gd name="T0" fmla="*/ 178 w 182"/>
                <a:gd name="T1" fmla="*/ 142 h 147"/>
                <a:gd name="T2" fmla="*/ 182 w 182"/>
                <a:gd name="T3" fmla="*/ 113 h 147"/>
                <a:gd name="T4" fmla="*/ 28 w 182"/>
                <a:gd name="T5" fmla="*/ 54 h 147"/>
                <a:gd name="T6" fmla="*/ 171 w 182"/>
                <a:gd name="T7" fmla="*/ 146 h 147"/>
                <a:gd name="T8" fmla="*/ 178 w 182"/>
                <a:gd name="T9" fmla="*/ 142 h 147"/>
              </a:gdLst>
              <a:cxnLst>
                <a:cxn ang="0">
                  <a:pos x="T0" y="T1"/>
                </a:cxn>
                <a:cxn ang="0">
                  <a:pos x="T2" y="T3"/>
                </a:cxn>
                <a:cxn ang="0">
                  <a:pos x="T4" y="T5"/>
                </a:cxn>
                <a:cxn ang="0">
                  <a:pos x="T6" y="T7"/>
                </a:cxn>
                <a:cxn ang="0">
                  <a:pos x="T8" y="T9"/>
                </a:cxn>
              </a:cxnLst>
              <a:rect l="0" t="0" r="r" b="b"/>
              <a:pathLst>
                <a:path w="182" h="147">
                  <a:moveTo>
                    <a:pt x="178" y="142"/>
                  </a:moveTo>
                  <a:cubicBezTo>
                    <a:pt x="182" y="113"/>
                    <a:pt x="182" y="113"/>
                    <a:pt x="182" y="113"/>
                  </a:cubicBezTo>
                  <a:cubicBezTo>
                    <a:pt x="163" y="55"/>
                    <a:pt x="0" y="0"/>
                    <a:pt x="28" y="54"/>
                  </a:cubicBezTo>
                  <a:cubicBezTo>
                    <a:pt x="59" y="114"/>
                    <a:pt x="101" y="147"/>
                    <a:pt x="171" y="146"/>
                  </a:cubicBezTo>
                  <a:lnTo>
                    <a:pt x="178" y="142"/>
                  </a:lnTo>
                  <a:close/>
                </a:path>
              </a:pathLst>
            </a:custGeom>
            <a:solidFill>
              <a:srgbClr val="A78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3683"/>
            <p:cNvSpPr/>
            <p:nvPr/>
          </p:nvSpPr>
          <p:spPr bwMode="auto">
            <a:xfrm>
              <a:off x="-11837194" y="-7434263"/>
              <a:ext cx="366713" cy="280988"/>
            </a:xfrm>
            <a:custGeom>
              <a:gdLst>
                <a:gd name="T0" fmla="*/ 85 w 98"/>
                <a:gd name="T1" fmla="*/ 45 h 75"/>
                <a:gd name="T2" fmla="*/ 10 w 98"/>
                <a:gd name="T3" fmla="*/ 20 h 75"/>
                <a:gd name="T4" fmla="*/ 63 w 98"/>
                <a:gd name="T5" fmla="*/ 69 h 75"/>
                <a:gd name="T6" fmla="*/ 85 w 98"/>
                <a:gd name="T7" fmla="*/ 45 h 75"/>
              </a:gdLst>
              <a:cxnLst>
                <a:cxn ang="0">
                  <a:pos x="T0" y="T1"/>
                </a:cxn>
                <a:cxn ang="0">
                  <a:pos x="T2" y="T3"/>
                </a:cxn>
                <a:cxn ang="0">
                  <a:pos x="T4" y="T5"/>
                </a:cxn>
                <a:cxn ang="0">
                  <a:pos x="T6" y="T7"/>
                </a:cxn>
              </a:cxnLst>
              <a:rect l="0" t="0" r="r" b="b"/>
              <a:pathLst>
                <a:path w="98" h="75">
                  <a:moveTo>
                    <a:pt x="85" y="45"/>
                  </a:moveTo>
                  <a:cubicBezTo>
                    <a:pt x="69" y="10"/>
                    <a:pt x="0" y="0"/>
                    <a:pt x="10" y="20"/>
                  </a:cubicBezTo>
                  <a:cubicBezTo>
                    <a:pt x="21" y="42"/>
                    <a:pt x="42" y="62"/>
                    <a:pt x="63" y="69"/>
                  </a:cubicBezTo>
                  <a:cubicBezTo>
                    <a:pt x="84" y="75"/>
                    <a:pt x="98" y="73"/>
                    <a:pt x="85" y="45"/>
                  </a:cubicBezTo>
                  <a:close/>
                </a:path>
              </a:pathLst>
            </a:custGeom>
            <a:solidFill>
              <a:srgbClr val="8E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3684"/>
            <p:cNvSpPr/>
            <p:nvPr/>
          </p:nvSpPr>
          <p:spPr bwMode="auto">
            <a:xfrm>
              <a:off x="-11308556" y="-6889751"/>
              <a:ext cx="258763" cy="550863"/>
            </a:xfrm>
            <a:custGeom>
              <a:gdLst>
                <a:gd name="T0" fmla="*/ 12 w 69"/>
                <a:gd name="T1" fmla="*/ 40 h 147"/>
                <a:gd name="T2" fmla="*/ 69 w 69"/>
                <a:gd name="T3" fmla="*/ 0 h 147"/>
                <a:gd name="T4" fmla="*/ 40 w 69"/>
                <a:gd name="T5" fmla="*/ 119 h 147"/>
                <a:gd name="T6" fmla="*/ 38 w 69"/>
                <a:gd name="T7" fmla="*/ 135 h 147"/>
                <a:gd name="T8" fmla="*/ 28 w 69"/>
                <a:gd name="T9" fmla="*/ 144 h 147"/>
                <a:gd name="T10" fmla="*/ 1 w 69"/>
                <a:gd name="T11" fmla="*/ 141 h 147"/>
                <a:gd name="T12" fmla="*/ 3 w 69"/>
                <a:gd name="T13" fmla="*/ 121 h 147"/>
                <a:gd name="T14" fmla="*/ 9 w 69"/>
                <a:gd name="T15" fmla="*/ 72 h 147"/>
                <a:gd name="T16" fmla="*/ 12 w 69"/>
                <a:gd name="T17" fmla="*/ 40 h 1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47">
                  <a:moveTo>
                    <a:pt x="12" y="40"/>
                  </a:moveTo>
                  <a:cubicBezTo>
                    <a:pt x="69" y="0"/>
                    <a:pt x="69" y="0"/>
                    <a:pt x="69" y="0"/>
                  </a:cubicBezTo>
                  <a:cubicBezTo>
                    <a:pt x="43" y="60"/>
                    <a:pt x="42" y="84"/>
                    <a:pt x="40" y="119"/>
                  </a:cubicBezTo>
                  <a:cubicBezTo>
                    <a:pt x="39" y="124"/>
                    <a:pt x="39" y="129"/>
                    <a:pt x="38" y="135"/>
                  </a:cubicBezTo>
                  <a:cubicBezTo>
                    <a:pt x="38" y="139"/>
                    <a:pt x="34" y="143"/>
                    <a:pt x="28" y="144"/>
                  </a:cubicBezTo>
                  <a:cubicBezTo>
                    <a:pt x="17" y="147"/>
                    <a:pt x="2" y="145"/>
                    <a:pt x="1" y="141"/>
                  </a:cubicBezTo>
                  <a:cubicBezTo>
                    <a:pt x="0" y="135"/>
                    <a:pt x="2" y="129"/>
                    <a:pt x="3" y="121"/>
                  </a:cubicBezTo>
                  <a:cubicBezTo>
                    <a:pt x="4" y="108"/>
                    <a:pt x="6" y="92"/>
                    <a:pt x="9" y="72"/>
                  </a:cubicBezTo>
                  <a:cubicBezTo>
                    <a:pt x="9" y="66"/>
                    <a:pt x="10" y="45"/>
                    <a:pt x="12" y="4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3685"/>
            <p:cNvSpPr/>
            <p:nvPr/>
          </p:nvSpPr>
          <p:spPr bwMode="auto">
            <a:xfrm>
              <a:off x="-11653044" y="-6831013"/>
              <a:ext cx="655638" cy="327025"/>
            </a:xfrm>
            <a:custGeom>
              <a:gdLst>
                <a:gd name="T0" fmla="*/ 160 w 175"/>
                <a:gd name="T1" fmla="*/ 0 h 87"/>
                <a:gd name="T2" fmla="*/ 1 w 175"/>
                <a:gd name="T3" fmla="*/ 23 h 87"/>
                <a:gd name="T4" fmla="*/ 9 w 175"/>
                <a:gd name="T5" fmla="*/ 61 h 87"/>
                <a:gd name="T6" fmla="*/ 70 w 175"/>
                <a:gd name="T7" fmla="*/ 70 h 87"/>
                <a:gd name="T8" fmla="*/ 160 w 175"/>
                <a:gd name="T9" fmla="*/ 0 h 87"/>
              </a:gdLst>
              <a:cxnLst>
                <a:cxn ang="0">
                  <a:pos x="T0" y="T1"/>
                </a:cxn>
                <a:cxn ang="0">
                  <a:pos x="T2" y="T3"/>
                </a:cxn>
                <a:cxn ang="0">
                  <a:pos x="T4" y="T5"/>
                </a:cxn>
                <a:cxn ang="0">
                  <a:pos x="T6" y="T7"/>
                </a:cxn>
                <a:cxn ang="0">
                  <a:pos x="T8" y="T9"/>
                </a:cxn>
              </a:cxnLst>
              <a:rect l="0" t="0" r="r" b="b"/>
              <a:pathLst>
                <a:path w="175" h="87">
                  <a:moveTo>
                    <a:pt x="160" y="0"/>
                  </a:moveTo>
                  <a:cubicBezTo>
                    <a:pt x="1" y="23"/>
                    <a:pt x="1" y="23"/>
                    <a:pt x="1" y="23"/>
                  </a:cubicBezTo>
                  <a:cubicBezTo>
                    <a:pt x="9" y="56"/>
                    <a:pt x="0" y="46"/>
                    <a:pt x="9" y="61"/>
                  </a:cubicBezTo>
                  <a:cubicBezTo>
                    <a:pt x="13" y="69"/>
                    <a:pt x="31" y="87"/>
                    <a:pt x="70" y="70"/>
                  </a:cubicBezTo>
                  <a:cubicBezTo>
                    <a:pt x="141" y="39"/>
                    <a:pt x="175" y="38"/>
                    <a:pt x="160" y="0"/>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3686"/>
            <p:cNvSpPr/>
            <p:nvPr/>
          </p:nvSpPr>
          <p:spPr bwMode="auto">
            <a:xfrm>
              <a:off x="-11600656" y="-6740526"/>
              <a:ext cx="431800" cy="165100"/>
            </a:xfrm>
            <a:custGeom>
              <a:gdLst>
                <a:gd name="T0" fmla="*/ 107 w 115"/>
                <a:gd name="T1" fmla="*/ 0 h 44"/>
                <a:gd name="T2" fmla="*/ 4 w 115"/>
                <a:gd name="T3" fmla="*/ 10 h 44"/>
                <a:gd name="T4" fmla="*/ 57 w 115"/>
                <a:gd name="T5" fmla="*/ 34 h 44"/>
                <a:gd name="T6" fmla="*/ 105 w 115"/>
                <a:gd name="T7" fmla="*/ 14 h 44"/>
                <a:gd name="T8" fmla="*/ 107 w 115"/>
                <a:gd name="T9" fmla="*/ 0 h 44"/>
              </a:gdLst>
              <a:cxnLst>
                <a:cxn ang="0">
                  <a:pos x="T0" y="T1"/>
                </a:cxn>
                <a:cxn ang="0">
                  <a:pos x="T2" y="T3"/>
                </a:cxn>
                <a:cxn ang="0">
                  <a:pos x="T4" y="T5"/>
                </a:cxn>
                <a:cxn ang="0">
                  <a:pos x="T6" y="T7"/>
                </a:cxn>
                <a:cxn ang="0">
                  <a:pos x="T8" y="T9"/>
                </a:cxn>
              </a:cxnLst>
              <a:rect l="0" t="0" r="r" b="b"/>
              <a:pathLst>
                <a:path w="115" h="44">
                  <a:moveTo>
                    <a:pt x="107" y="0"/>
                  </a:moveTo>
                  <a:cubicBezTo>
                    <a:pt x="4" y="10"/>
                    <a:pt x="4" y="10"/>
                    <a:pt x="4" y="10"/>
                  </a:cubicBezTo>
                  <a:cubicBezTo>
                    <a:pt x="0" y="39"/>
                    <a:pt x="29" y="44"/>
                    <a:pt x="57" y="34"/>
                  </a:cubicBezTo>
                  <a:cubicBezTo>
                    <a:pt x="84" y="25"/>
                    <a:pt x="97" y="19"/>
                    <a:pt x="105" y="14"/>
                  </a:cubicBezTo>
                  <a:cubicBezTo>
                    <a:pt x="115" y="8"/>
                    <a:pt x="102" y="5"/>
                    <a:pt x="107" y="0"/>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3687"/>
            <p:cNvSpPr/>
            <p:nvPr/>
          </p:nvSpPr>
          <p:spPr bwMode="auto">
            <a:xfrm>
              <a:off x="-12603956" y="-7902576"/>
              <a:ext cx="1892300" cy="1384300"/>
            </a:xfrm>
            <a:custGeom>
              <a:gdLst>
                <a:gd name="T0" fmla="*/ 256 w 504"/>
                <a:gd name="T1" fmla="*/ 178 h 369"/>
                <a:gd name="T2" fmla="*/ 283 w 504"/>
                <a:gd name="T3" fmla="*/ 49 h 369"/>
                <a:gd name="T4" fmla="*/ 457 w 504"/>
                <a:gd name="T5" fmla="*/ 116 h 369"/>
                <a:gd name="T6" fmla="*/ 445 w 504"/>
                <a:gd name="T7" fmla="*/ 225 h 369"/>
                <a:gd name="T8" fmla="*/ 480 w 504"/>
                <a:gd name="T9" fmla="*/ 295 h 369"/>
                <a:gd name="T10" fmla="*/ 45 w 504"/>
                <a:gd name="T11" fmla="*/ 181 h 369"/>
                <a:gd name="T12" fmla="*/ 137 w 504"/>
                <a:gd name="T13" fmla="*/ 150 h 369"/>
                <a:gd name="T14" fmla="*/ 253 w 504"/>
                <a:gd name="T15" fmla="*/ 179 h 369"/>
                <a:gd name="T16" fmla="*/ 256 w 504"/>
                <a:gd name="T17" fmla="*/ 178 h 3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2" h="369">
                  <a:moveTo>
                    <a:pt x="256" y="178"/>
                  </a:moveTo>
                  <a:cubicBezTo>
                    <a:pt x="270" y="145"/>
                    <a:pt x="254" y="78"/>
                    <a:pt x="283" y="49"/>
                  </a:cubicBezTo>
                  <a:cubicBezTo>
                    <a:pt x="332" y="0"/>
                    <a:pt x="449" y="19"/>
                    <a:pt x="457" y="116"/>
                  </a:cubicBezTo>
                  <a:cubicBezTo>
                    <a:pt x="459" y="144"/>
                    <a:pt x="456" y="186"/>
                    <a:pt x="445" y="225"/>
                  </a:cubicBezTo>
                  <a:cubicBezTo>
                    <a:pt x="440" y="245"/>
                    <a:pt x="504" y="247"/>
                    <a:pt x="480" y="295"/>
                  </a:cubicBezTo>
                  <a:cubicBezTo>
                    <a:pt x="443" y="369"/>
                    <a:pt x="0" y="347"/>
                    <a:pt x="45" y="181"/>
                  </a:cubicBezTo>
                  <a:cubicBezTo>
                    <a:pt x="55" y="143"/>
                    <a:pt x="87" y="153"/>
                    <a:pt x="137" y="150"/>
                  </a:cubicBezTo>
                  <a:cubicBezTo>
                    <a:pt x="183" y="147"/>
                    <a:pt x="211" y="163"/>
                    <a:pt x="253" y="179"/>
                  </a:cubicBezTo>
                  <a:lnTo>
                    <a:pt x="256" y="178"/>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3688"/>
            <p:cNvSpPr/>
            <p:nvPr/>
          </p:nvSpPr>
          <p:spPr bwMode="auto">
            <a:xfrm>
              <a:off x="-12764294" y="-7673976"/>
              <a:ext cx="825500" cy="784225"/>
            </a:xfrm>
            <a:custGeom>
              <a:gdLst>
                <a:gd name="T0" fmla="*/ 130 w 220"/>
                <a:gd name="T1" fmla="*/ 12 h 209"/>
                <a:gd name="T2" fmla="*/ 208 w 220"/>
                <a:gd name="T3" fmla="*/ 126 h 209"/>
                <a:gd name="T4" fmla="*/ 89 w 220"/>
                <a:gd name="T5" fmla="*/ 197 h 209"/>
                <a:gd name="T6" fmla="*/ 11 w 220"/>
                <a:gd name="T7" fmla="*/ 83 h 209"/>
                <a:gd name="T8" fmla="*/ 130 w 220"/>
                <a:gd name="T9" fmla="*/ 12 h 209"/>
              </a:gdLst>
              <a:cxnLst>
                <a:cxn ang="0">
                  <a:pos x="T0" y="T1"/>
                </a:cxn>
                <a:cxn ang="0">
                  <a:pos x="T2" y="T3"/>
                </a:cxn>
                <a:cxn ang="0">
                  <a:pos x="T4" y="T5"/>
                </a:cxn>
                <a:cxn ang="0">
                  <a:pos x="T6" y="T7"/>
                </a:cxn>
                <a:cxn ang="0">
                  <a:pos x="T8" y="T9"/>
                </a:cxn>
              </a:cxnLst>
              <a:rect l="0" t="0" r="r" b="b"/>
              <a:pathLst>
                <a:path w="220" h="209">
                  <a:moveTo>
                    <a:pt x="130" y="12"/>
                  </a:moveTo>
                  <a:cubicBezTo>
                    <a:pt x="185" y="24"/>
                    <a:pt x="220" y="75"/>
                    <a:pt x="208" y="126"/>
                  </a:cubicBezTo>
                  <a:cubicBezTo>
                    <a:pt x="197" y="177"/>
                    <a:pt x="144" y="209"/>
                    <a:pt x="89" y="197"/>
                  </a:cubicBezTo>
                  <a:cubicBezTo>
                    <a:pt x="35" y="185"/>
                    <a:pt x="0" y="134"/>
                    <a:pt x="11" y="83"/>
                  </a:cubicBezTo>
                  <a:cubicBezTo>
                    <a:pt x="22" y="32"/>
                    <a:pt x="76" y="0"/>
                    <a:pt x="130" y="12"/>
                  </a:cubicBezTo>
                  <a:close/>
                </a:path>
              </a:pathLst>
            </a:custGeom>
            <a:solidFill>
              <a:srgbClr val="AC2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3689"/>
            <p:cNvSpPr/>
            <p:nvPr/>
          </p:nvSpPr>
          <p:spPr bwMode="auto">
            <a:xfrm>
              <a:off x="-12569031" y="-7583488"/>
              <a:ext cx="341313" cy="325438"/>
            </a:xfrm>
            <a:custGeom>
              <a:gdLst>
                <a:gd name="T0" fmla="*/ 54 w 91"/>
                <a:gd name="T1" fmla="*/ 5 h 87"/>
                <a:gd name="T2" fmla="*/ 86 w 91"/>
                <a:gd name="T3" fmla="*/ 53 h 87"/>
                <a:gd name="T4" fmla="*/ 37 w 91"/>
                <a:gd name="T5" fmla="*/ 82 h 87"/>
                <a:gd name="T6" fmla="*/ 4 w 91"/>
                <a:gd name="T7" fmla="*/ 35 h 87"/>
                <a:gd name="T8" fmla="*/ 54 w 91"/>
                <a:gd name="T9" fmla="*/ 5 h 87"/>
              </a:gdLst>
              <a:cxnLst>
                <a:cxn ang="0">
                  <a:pos x="T0" y="T1"/>
                </a:cxn>
                <a:cxn ang="0">
                  <a:pos x="T2" y="T3"/>
                </a:cxn>
                <a:cxn ang="0">
                  <a:pos x="T4" y="T5"/>
                </a:cxn>
                <a:cxn ang="0">
                  <a:pos x="T6" y="T7"/>
                </a:cxn>
                <a:cxn ang="0">
                  <a:pos x="T8" y="T9"/>
                </a:cxn>
              </a:cxnLst>
              <a:rect l="0" t="0" r="r" b="b"/>
              <a:pathLst>
                <a:path w="91" h="87">
                  <a:moveTo>
                    <a:pt x="54" y="5"/>
                  </a:moveTo>
                  <a:cubicBezTo>
                    <a:pt x="77" y="10"/>
                    <a:pt x="91" y="32"/>
                    <a:pt x="86" y="53"/>
                  </a:cubicBezTo>
                  <a:cubicBezTo>
                    <a:pt x="82" y="74"/>
                    <a:pt x="60" y="87"/>
                    <a:pt x="37" y="82"/>
                  </a:cubicBezTo>
                  <a:cubicBezTo>
                    <a:pt x="14" y="77"/>
                    <a:pt x="0" y="56"/>
                    <a:pt x="4" y="35"/>
                  </a:cubicBezTo>
                  <a:cubicBezTo>
                    <a:pt x="9" y="14"/>
                    <a:pt x="31" y="0"/>
                    <a:pt x="54" y="5"/>
                  </a:cubicBezTo>
                  <a:close/>
                </a:path>
              </a:pathLst>
            </a:custGeom>
            <a:solidFill>
              <a:srgbClr val="E94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3690"/>
            <p:cNvSpPr/>
            <p:nvPr/>
          </p:nvSpPr>
          <p:spPr bwMode="auto">
            <a:xfrm>
              <a:off x="-11176794" y="-7531101"/>
              <a:ext cx="184150" cy="88900"/>
            </a:xfrm>
            <a:custGeom>
              <a:gdLst>
                <a:gd name="T0" fmla="*/ 2 w 49"/>
                <a:gd name="T1" fmla="*/ 8 h 24"/>
                <a:gd name="T2" fmla="*/ 44 w 49"/>
                <a:gd name="T3" fmla="*/ 22 h 24"/>
                <a:gd name="T4" fmla="*/ 25 w 49"/>
                <a:gd name="T5" fmla="*/ 3 h 24"/>
                <a:gd name="T6" fmla="*/ 2 w 49"/>
                <a:gd name="T7" fmla="*/ 8 h 24"/>
              </a:gdLst>
              <a:cxnLst>
                <a:cxn ang="0">
                  <a:pos x="T0" y="T1"/>
                </a:cxn>
                <a:cxn ang="0">
                  <a:pos x="T2" y="T3"/>
                </a:cxn>
                <a:cxn ang="0">
                  <a:pos x="T4" y="T5"/>
                </a:cxn>
                <a:cxn ang="0">
                  <a:pos x="T6" y="T7"/>
                </a:cxn>
              </a:cxnLst>
              <a:rect l="0" t="0" r="r" b="b"/>
              <a:pathLst>
                <a:path w="49" h="24">
                  <a:moveTo>
                    <a:pt x="2" y="8"/>
                  </a:moveTo>
                  <a:cubicBezTo>
                    <a:pt x="14" y="10"/>
                    <a:pt x="37" y="17"/>
                    <a:pt x="44" y="22"/>
                  </a:cubicBezTo>
                  <a:cubicBezTo>
                    <a:pt x="48" y="24"/>
                    <a:pt x="49" y="7"/>
                    <a:pt x="25" y="3"/>
                  </a:cubicBezTo>
                  <a:cubicBezTo>
                    <a:pt x="9" y="0"/>
                    <a:pt x="0" y="7"/>
                    <a:pt x="2" y="8"/>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3691"/>
            <p:cNvSpPr/>
            <p:nvPr/>
          </p:nvSpPr>
          <p:spPr bwMode="auto">
            <a:xfrm>
              <a:off x="-11003756" y="-6935788"/>
              <a:ext cx="85725" cy="71438"/>
            </a:xfrm>
            <a:custGeom>
              <a:gdLst>
                <a:gd name="T0" fmla="*/ 1 w 23"/>
                <a:gd name="T1" fmla="*/ 4 h 19"/>
                <a:gd name="T2" fmla="*/ 11 w 23"/>
                <a:gd name="T3" fmla="*/ 8 h 19"/>
                <a:gd name="T4" fmla="*/ 16 w 23"/>
                <a:gd name="T5" fmla="*/ 18 h 19"/>
                <a:gd name="T6" fmla="*/ 14 w 23"/>
                <a:gd name="T7" fmla="*/ 4 h 19"/>
                <a:gd name="T8" fmla="*/ 1 w 23"/>
                <a:gd name="T9" fmla="*/ 4 h 19"/>
              </a:gdLst>
              <a:cxnLst>
                <a:cxn ang="0">
                  <a:pos x="T0" y="T1"/>
                </a:cxn>
                <a:cxn ang="0">
                  <a:pos x="T2" y="T3"/>
                </a:cxn>
                <a:cxn ang="0">
                  <a:pos x="T4" y="T5"/>
                </a:cxn>
                <a:cxn ang="0">
                  <a:pos x="T6" y="T7"/>
                </a:cxn>
                <a:cxn ang="0">
                  <a:pos x="T8" y="T9"/>
                </a:cxn>
              </a:cxnLst>
              <a:rect l="0" t="0" r="r" b="b"/>
              <a:pathLst>
                <a:path w="23" h="19">
                  <a:moveTo>
                    <a:pt x="1" y="4"/>
                  </a:moveTo>
                  <a:cubicBezTo>
                    <a:pt x="1" y="5"/>
                    <a:pt x="7" y="5"/>
                    <a:pt x="11" y="8"/>
                  </a:cubicBezTo>
                  <a:cubicBezTo>
                    <a:pt x="14" y="11"/>
                    <a:pt x="15" y="16"/>
                    <a:pt x="16" y="18"/>
                  </a:cubicBezTo>
                  <a:cubicBezTo>
                    <a:pt x="17" y="19"/>
                    <a:pt x="23" y="12"/>
                    <a:pt x="14" y="4"/>
                  </a:cubicBezTo>
                  <a:cubicBezTo>
                    <a:pt x="9" y="0"/>
                    <a:pt x="0" y="3"/>
                    <a:pt x="1" y="4"/>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3692"/>
            <p:cNvSpPr/>
            <p:nvPr/>
          </p:nvSpPr>
          <p:spPr bwMode="auto">
            <a:xfrm>
              <a:off x="-11581606" y="-6919913"/>
              <a:ext cx="633413" cy="303213"/>
            </a:xfrm>
            <a:custGeom>
              <a:gdLst>
                <a:gd name="T0" fmla="*/ 0 w 169"/>
                <a:gd name="T1" fmla="*/ 71 h 81"/>
                <a:gd name="T2" fmla="*/ 164 w 169"/>
                <a:gd name="T3" fmla="*/ 3 h 81"/>
                <a:gd name="T4" fmla="*/ 164 w 169"/>
                <a:gd name="T5" fmla="*/ 0 h 81"/>
                <a:gd name="T6" fmla="*/ 169 w 169"/>
                <a:gd name="T7" fmla="*/ 0 h 81"/>
                <a:gd name="T8" fmla="*/ 169 w 169"/>
                <a:gd name="T9" fmla="*/ 3 h 81"/>
                <a:gd name="T10" fmla="*/ 119 w 169"/>
                <a:gd name="T11" fmla="*/ 53 h 81"/>
                <a:gd name="T12" fmla="*/ 53 w 169"/>
                <a:gd name="T13" fmla="*/ 78 h 81"/>
                <a:gd name="T14" fmla="*/ 0 w 169"/>
                <a:gd name="T15" fmla="*/ 71 h 8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81">
                  <a:moveTo>
                    <a:pt x="0" y="71"/>
                  </a:moveTo>
                  <a:cubicBezTo>
                    <a:pt x="30" y="75"/>
                    <a:pt x="158" y="40"/>
                    <a:pt x="164" y="3"/>
                  </a:cubicBezTo>
                  <a:cubicBezTo>
                    <a:pt x="164" y="2"/>
                    <a:pt x="164" y="1"/>
                    <a:pt x="164" y="0"/>
                  </a:cubicBezTo>
                  <a:cubicBezTo>
                    <a:pt x="169" y="0"/>
                    <a:pt x="169" y="0"/>
                    <a:pt x="169" y="0"/>
                  </a:cubicBezTo>
                  <a:cubicBezTo>
                    <a:pt x="169" y="1"/>
                    <a:pt x="169" y="2"/>
                    <a:pt x="169" y="3"/>
                  </a:cubicBezTo>
                  <a:cubicBezTo>
                    <a:pt x="166" y="20"/>
                    <a:pt x="144" y="39"/>
                    <a:pt x="119" y="53"/>
                  </a:cubicBezTo>
                  <a:cubicBezTo>
                    <a:pt x="106" y="61"/>
                    <a:pt x="69" y="81"/>
                    <a:pt x="53" y="78"/>
                  </a:cubicBezTo>
                  <a:lnTo>
                    <a:pt x="0" y="71"/>
                  </a:ln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3693"/>
            <p:cNvSpPr/>
            <p:nvPr/>
          </p:nvSpPr>
          <p:spPr bwMode="auto">
            <a:xfrm>
              <a:off x="-10973594" y="-7329488"/>
              <a:ext cx="828675" cy="412750"/>
            </a:xfrm>
            <a:custGeom>
              <a:gdLst>
                <a:gd name="T0" fmla="*/ 0 w 221"/>
                <a:gd name="T1" fmla="*/ 74 h 110"/>
                <a:gd name="T2" fmla="*/ 9 w 221"/>
                <a:gd name="T3" fmla="*/ 46 h 110"/>
                <a:gd name="T4" fmla="*/ 173 w 221"/>
                <a:gd name="T5" fmla="*/ 57 h 110"/>
                <a:gd name="T6" fmla="*/ 5 w 221"/>
                <a:gd name="T7" fmla="*/ 79 h 110"/>
                <a:gd name="T8" fmla="*/ 0 w 221"/>
                <a:gd name="T9" fmla="*/ 74 h 110"/>
              </a:gdLst>
              <a:cxnLst>
                <a:cxn ang="0">
                  <a:pos x="T0" y="T1"/>
                </a:cxn>
                <a:cxn ang="0">
                  <a:pos x="T2" y="T3"/>
                </a:cxn>
                <a:cxn ang="0">
                  <a:pos x="T4" y="T5"/>
                </a:cxn>
                <a:cxn ang="0">
                  <a:pos x="T6" y="T7"/>
                </a:cxn>
                <a:cxn ang="0">
                  <a:pos x="T8" y="T9"/>
                </a:cxn>
              </a:cxnLst>
              <a:rect l="0" t="0" r="r" b="b"/>
              <a:pathLst>
                <a:path w="221" h="110">
                  <a:moveTo>
                    <a:pt x="0" y="74"/>
                  </a:moveTo>
                  <a:cubicBezTo>
                    <a:pt x="9" y="46"/>
                    <a:pt x="9" y="46"/>
                    <a:pt x="9" y="46"/>
                  </a:cubicBezTo>
                  <a:cubicBezTo>
                    <a:pt x="51" y="0"/>
                    <a:pt x="221" y="19"/>
                    <a:pt x="173" y="57"/>
                  </a:cubicBezTo>
                  <a:cubicBezTo>
                    <a:pt x="121" y="98"/>
                    <a:pt x="69" y="110"/>
                    <a:pt x="5" y="79"/>
                  </a:cubicBezTo>
                  <a:lnTo>
                    <a:pt x="0" y="74"/>
                  </a:ln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3694"/>
            <p:cNvSpPr/>
            <p:nvPr/>
          </p:nvSpPr>
          <p:spPr bwMode="auto">
            <a:xfrm>
              <a:off x="-10921206" y="-7254876"/>
              <a:ext cx="449263" cy="219075"/>
            </a:xfrm>
            <a:custGeom>
              <a:gdLst>
                <a:gd name="T0" fmla="*/ 24 w 120"/>
                <a:gd name="T1" fmla="*/ 25 h 58"/>
                <a:gd name="T2" fmla="*/ 102 w 120"/>
                <a:gd name="T3" fmla="*/ 34 h 58"/>
                <a:gd name="T4" fmla="*/ 33 w 120"/>
                <a:gd name="T5" fmla="*/ 55 h 58"/>
                <a:gd name="T6" fmla="*/ 24 w 120"/>
                <a:gd name="T7" fmla="*/ 25 h 58"/>
              </a:gdLst>
              <a:cxnLst>
                <a:cxn ang="0">
                  <a:pos x="T0" y="T1"/>
                </a:cxn>
                <a:cxn ang="0">
                  <a:pos x="T2" y="T3"/>
                </a:cxn>
                <a:cxn ang="0">
                  <a:pos x="T4" y="T5"/>
                </a:cxn>
                <a:cxn ang="0">
                  <a:pos x="T6" y="T7"/>
                </a:cxn>
              </a:cxnLst>
              <a:rect l="0" t="0" r="r" b="b"/>
              <a:pathLst>
                <a:path w="120" h="57">
                  <a:moveTo>
                    <a:pt x="24" y="25"/>
                  </a:moveTo>
                  <a:cubicBezTo>
                    <a:pt x="53" y="0"/>
                    <a:pt x="120" y="20"/>
                    <a:pt x="102" y="34"/>
                  </a:cubicBezTo>
                  <a:cubicBezTo>
                    <a:pt x="83" y="49"/>
                    <a:pt x="55" y="58"/>
                    <a:pt x="33" y="55"/>
                  </a:cubicBezTo>
                  <a:cubicBezTo>
                    <a:pt x="12" y="52"/>
                    <a:pt x="0" y="45"/>
                    <a:pt x="24" y="25"/>
                  </a:cubicBezTo>
                  <a:close/>
                </a:path>
              </a:pathLst>
            </a:custGeom>
            <a:solidFill>
              <a:srgbClr val="D6B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3695"/>
            <p:cNvSpPr/>
            <p:nvPr/>
          </p:nvSpPr>
          <p:spPr bwMode="auto">
            <a:xfrm>
              <a:off x="-11611769" y="-7519988"/>
              <a:ext cx="295275" cy="446088"/>
            </a:xfrm>
            <a:custGeom>
              <a:gdLst>
                <a:gd name="T0" fmla="*/ 0 w 79"/>
                <a:gd name="T1" fmla="*/ 104 h 119"/>
                <a:gd name="T2" fmla="*/ 6 w 79"/>
                <a:gd name="T3" fmla="*/ 13 h 119"/>
                <a:gd name="T4" fmla="*/ 68 w 79"/>
                <a:gd name="T5" fmla="*/ 28 h 119"/>
                <a:gd name="T6" fmla="*/ 37 w 79"/>
                <a:gd name="T7" fmla="*/ 119 h 119"/>
                <a:gd name="T8" fmla="*/ 0 w 79"/>
                <a:gd name="T9" fmla="*/ 104 h 119"/>
              </a:gdLst>
              <a:cxnLst>
                <a:cxn ang="0">
                  <a:pos x="T0" y="T1"/>
                </a:cxn>
                <a:cxn ang="0">
                  <a:pos x="T2" y="T3"/>
                </a:cxn>
                <a:cxn ang="0">
                  <a:pos x="T4" y="T5"/>
                </a:cxn>
                <a:cxn ang="0">
                  <a:pos x="T6" y="T7"/>
                </a:cxn>
                <a:cxn ang="0">
                  <a:pos x="T8" y="T9"/>
                </a:cxn>
              </a:cxnLst>
              <a:rect l="0" t="0" r="r" b="b"/>
              <a:pathLst>
                <a:path w="79" h="119">
                  <a:moveTo>
                    <a:pt x="0" y="104"/>
                  </a:moveTo>
                  <a:cubicBezTo>
                    <a:pt x="6" y="13"/>
                    <a:pt x="6" y="13"/>
                    <a:pt x="6" y="13"/>
                  </a:cubicBezTo>
                  <a:cubicBezTo>
                    <a:pt x="36" y="2"/>
                    <a:pt x="58" y="0"/>
                    <a:pt x="68" y="28"/>
                  </a:cubicBezTo>
                  <a:cubicBezTo>
                    <a:pt x="74" y="44"/>
                    <a:pt x="79" y="116"/>
                    <a:pt x="37" y="119"/>
                  </a:cubicBezTo>
                  <a:cubicBezTo>
                    <a:pt x="31" y="119"/>
                    <a:pt x="9"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3696"/>
            <p:cNvSpPr/>
            <p:nvPr/>
          </p:nvSpPr>
          <p:spPr bwMode="auto">
            <a:xfrm>
              <a:off x="-11859419" y="-7948613"/>
              <a:ext cx="1450975" cy="1223963"/>
            </a:xfrm>
            <a:custGeom>
              <a:gdLst>
                <a:gd name="T0" fmla="*/ 71 w 387"/>
                <a:gd name="T1" fmla="*/ 95 h 326"/>
                <a:gd name="T2" fmla="*/ 252 w 387"/>
                <a:gd name="T3" fmla="*/ 121 h 326"/>
                <a:gd name="T4" fmla="*/ 298 w 387"/>
                <a:gd name="T5" fmla="*/ 318 h 326"/>
                <a:gd name="T6" fmla="*/ 322 w 387"/>
                <a:gd name="T7" fmla="*/ 169 h 326"/>
                <a:gd name="T8" fmla="*/ 306 w 387"/>
                <a:gd name="T9" fmla="*/ 113 h 326"/>
                <a:gd name="T10" fmla="*/ 220 w 387"/>
                <a:gd name="T11" fmla="*/ 15 h 326"/>
                <a:gd name="T12" fmla="*/ 74 w 387"/>
                <a:gd name="T13" fmla="*/ 38 h 326"/>
                <a:gd name="T14" fmla="*/ 30 w 387"/>
                <a:gd name="T15" fmla="*/ 150 h 326"/>
                <a:gd name="T16" fmla="*/ 34 w 387"/>
                <a:gd name="T17" fmla="*/ 189 h 326"/>
                <a:gd name="T18" fmla="*/ 72 w 387"/>
                <a:gd name="T19" fmla="*/ 130 h 326"/>
                <a:gd name="T20" fmla="*/ 71 w 387"/>
                <a:gd name="T21" fmla="*/ 95 h 3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7" h="326">
                  <a:moveTo>
                    <a:pt x="71" y="95"/>
                  </a:moveTo>
                  <a:cubicBezTo>
                    <a:pt x="114" y="82"/>
                    <a:pt x="218" y="89"/>
                    <a:pt x="252" y="121"/>
                  </a:cubicBezTo>
                  <a:cubicBezTo>
                    <a:pt x="303" y="167"/>
                    <a:pt x="199" y="302"/>
                    <a:pt x="298" y="318"/>
                  </a:cubicBezTo>
                  <a:cubicBezTo>
                    <a:pt x="351" y="326"/>
                    <a:pt x="387" y="193"/>
                    <a:pt x="322" y="169"/>
                  </a:cubicBezTo>
                  <a:cubicBezTo>
                    <a:pt x="300" y="161"/>
                    <a:pt x="316" y="131"/>
                    <a:pt x="306" y="113"/>
                  </a:cubicBezTo>
                  <a:cubicBezTo>
                    <a:pt x="292" y="87"/>
                    <a:pt x="305" y="29"/>
                    <a:pt x="220" y="15"/>
                  </a:cubicBezTo>
                  <a:cubicBezTo>
                    <a:pt x="161" y="6"/>
                    <a:pt x="128" y="0"/>
                    <a:pt x="74" y="38"/>
                  </a:cubicBezTo>
                  <a:cubicBezTo>
                    <a:pt x="44" y="59"/>
                    <a:pt x="67" y="134"/>
                    <a:pt x="30" y="150"/>
                  </a:cubicBezTo>
                  <a:cubicBezTo>
                    <a:pt x="14" y="158"/>
                    <a:pt x="0" y="185"/>
                    <a:pt x="34" y="189"/>
                  </a:cubicBezTo>
                  <a:cubicBezTo>
                    <a:pt x="93" y="197"/>
                    <a:pt x="69" y="211"/>
                    <a:pt x="72" y="130"/>
                  </a:cubicBezTo>
                  <a:cubicBezTo>
                    <a:pt x="73" y="125"/>
                    <a:pt x="72" y="102"/>
                    <a:pt x="71" y="9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3697"/>
            <p:cNvSpPr/>
            <p:nvPr/>
          </p:nvSpPr>
          <p:spPr bwMode="auto">
            <a:xfrm>
              <a:off x="-11710194" y="-7497763"/>
              <a:ext cx="322263" cy="407988"/>
            </a:xfrm>
            <a:custGeom>
              <a:gdLst>
                <a:gd name="T0" fmla="*/ 52 w 86"/>
                <a:gd name="T1" fmla="*/ 3 h 109"/>
                <a:gd name="T2" fmla="*/ 81 w 86"/>
                <a:gd name="T3" fmla="*/ 60 h 109"/>
                <a:gd name="T4" fmla="*/ 35 w 86"/>
                <a:gd name="T5" fmla="*/ 105 h 109"/>
                <a:gd name="T6" fmla="*/ 5 w 86"/>
                <a:gd name="T7" fmla="*/ 48 h 109"/>
                <a:gd name="T8" fmla="*/ 52 w 86"/>
                <a:gd name="T9" fmla="*/ 3 h 109"/>
              </a:gdLst>
              <a:cxnLst>
                <a:cxn ang="0">
                  <a:pos x="T0" y="T1"/>
                </a:cxn>
                <a:cxn ang="0">
                  <a:pos x="T2" y="T3"/>
                </a:cxn>
                <a:cxn ang="0">
                  <a:pos x="T4" y="T5"/>
                </a:cxn>
                <a:cxn ang="0">
                  <a:pos x="T6" y="T7"/>
                </a:cxn>
                <a:cxn ang="0">
                  <a:pos x="T8" y="T9"/>
                </a:cxn>
              </a:cxnLst>
              <a:rect l="0" t="0" r="r" b="b"/>
              <a:pathLst>
                <a:path w="86" h="109">
                  <a:moveTo>
                    <a:pt x="52" y="3"/>
                  </a:moveTo>
                  <a:cubicBezTo>
                    <a:pt x="73" y="6"/>
                    <a:pt x="86" y="32"/>
                    <a:pt x="81" y="60"/>
                  </a:cubicBezTo>
                  <a:cubicBezTo>
                    <a:pt x="77" y="89"/>
                    <a:pt x="56" y="109"/>
                    <a:pt x="35" y="105"/>
                  </a:cubicBezTo>
                  <a:cubicBezTo>
                    <a:pt x="14" y="102"/>
                    <a:pt x="0" y="76"/>
                    <a:pt x="5" y="48"/>
                  </a:cubicBezTo>
                  <a:cubicBezTo>
                    <a:pt x="10" y="20"/>
                    <a:pt x="30" y="0"/>
                    <a:pt x="52" y="3"/>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3698"/>
            <p:cNvSpPr/>
            <p:nvPr/>
          </p:nvSpPr>
          <p:spPr bwMode="auto">
            <a:xfrm>
              <a:off x="-11680031" y="-7459663"/>
              <a:ext cx="263525" cy="333375"/>
            </a:xfrm>
            <a:custGeom>
              <a:gdLst>
                <a:gd name="T0" fmla="*/ 42 w 70"/>
                <a:gd name="T1" fmla="*/ 3 h 89"/>
                <a:gd name="T2" fmla="*/ 66 w 70"/>
                <a:gd name="T3" fmla="*/ 49 h 89"/>
                <a:gd name="T4" fmla="*/ 29 w 70"/>
                <a:gd name="T5" fmla="*/ 86 h 89"/>
                <a:gd name="T6" fmla="*/ 4 w 70"/>
                <a:gd name="T7" fmla="*/ 39 h 89"/>
                <a:gd name="T8" fmla="*/ 42 w 70"/>
                <a:gd name="T9" fmla="*/ 3 h 89"/>
              </a:gdLst>
              <a:cxnLst>
                <a:cxn ang="0">
                  <a:pos x="T0" y="T1"/>
                </a:cxn>
                <a:cxn ang="0">
                  <a:pos x="T2" y="T3"/>
                </a:cxn>
                <a:cxn ang="0">
                  <a:pos x="T4" y="T5"/>
                </a:cxn>
                <a:cxn ang="0">
                  <a:pos x="T6" y="T7"/>
                </a:cxn>
                <a:cxn ang="0">
                  <a:pos x="T8" y="T9"/>
                </a:cxn>
              </a:cxnLst>
              <a:rect l="0" t="0" r="r" b="b"/>
              <a:pathLst>
                <a:path w="70" h="89">
                  <a:moveTo>
                    <a:pt x="42" y="3"/>
                  </a:moveTo>
                  <a:cubicBezTo>
                    <a:pt x="59" y="5"/>
                    <a:pt x="70" y="26"/>
                    <a:pt x="66" y="49"/>
                  </a:cubicBezTo>
                  <a:cubicBezTo>
                    <a:pt x="63" y="72"/>
                    <a:pt x="46" y="89"/>
                    <a:pt x="29" y="86"/>
                  </a:cubicBezTo>
                  <a:cubicBezTo>
                    <a:pt x="11" y="83"/>
                    <a:pt x="0" y="62"/>
                    <a:pt x="4" y="39"/>
                  </a:cubicBezTo>
                  <a:cubicBezTo>
                    <a:pt x="8" y="16"/>
                    <a:pt x="25" y="0"/>
                    <a:pt x="42"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3699"/>
            <p:cNvSpPr/>
            <p:nvPr/>
          </p:nvSpPr>
          <p:spPr bwMode="auto">
            <a:xfrm>
              <a:off x="-11638756" y="-7340601"/>
              <a:ext cx="131763" cy="127000"/>
            </a:xfrm>
            <a:custGeom>
              <a:gdLst>
                <a:gd name="T0" fmla="*/ 21 w 35"/>
                <a:gd name="T1" fmla="*/ 2 h 34"/>
                <a:gd name="T2" fmla="*/ 33 w 35"/>
                <a:gd name="T3" fmla="*/ 21 h 34"/>
                <a:gd name="T4" fmla="*/ 14 w 35"/>
                <a:gd name="T5" fmla="*/ 33 h 34"/>
                <a:gd name="T6" fmla="*/ 2 w 35"/>
                <a:gd name="T7" fmla="*/ 14 h 34"/>
                <a:gd name="T8" fmla="*/ 21 w 35"/>
                <a:gd name="T9" fmla="*/ 2 h 34"/>
              </a:gdLst>
              <a:cxnLst>
                <a:cxn ang="0">
                  <a:pos x="T0" y="T1"/>
                </a:cxn>
                <a:cxn ang="0">
                  <a:pos x="T2" y="T3"/>
                </a:cxn>
                <a:cxn ang="0">
                  <a:pos x="T4" y="T5"/>
                </a:cxn>
                <a:cxn ang="0">
                  <a:pos x="T6" y="T7"/>
                </a:cxn>
                <a:cxn ang="0">
                  <a:pos x="T8" y="T9"/>
                </a:cxn>
              </a:cxnLst>
              <a:rect l="0" t="0" r="r" b="b"/>
              <a:pathLst>
                <a:path w="35" h="34">
                  <a:moveTo>
                    <a:pt x="21" y="2"/>
                  </a:moveTo>
                  <a:cubicBezTo>
                    <a:pt x="29" y="4"/>
                    <a:pt x="35" y="12"/>
                    <a:pt x="33" y="21"/>
                  </a:cubicBezTo>
                  <a:cubicBezTo>
                    <a:pt x="31" y="29"/>
                    <a:pt x="22" y="34"/>
                    <a:pt x="14" y="33"/>
                  </a:cubicBezTo>
                  <a:cubicBezTo>
                    <a:pt x="5" y="31"/>
                    <a:pt x="0" y="22"/>
                    <a:pt x="2" y="14"/>
                  </a:cubicBezTo>
                  <a:cubicBezTo>
                    <a:pt x="4" y="5"/>
                    <a:pt x="12" y="0"/>
                    <a:pt x="21"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3700"/>
            <p:cNvSpPr/>
            <p:nvPr/>
          </p:nvSpPr>
          <p:spPr bwMode="auto">
            <a:xfrm>
              <a:off x="-11410156" y="-7396163"/>
              <a:ext cx="228600" cy="212725"/>
            </a:xfrm>
            <a:custGeom>
              <a:gdLst>
                <a:gd name="T0" fmla="*/ 12 w 61"/>
                <a:gd name="T1" fmla="*/ 3 h 57"/>
                <a:gd name="T2" fmla="*/ 37 w 61"/>
                <a:gd name="T3" fmla="*/ 21 h 57"/>
                <a:gd name="T4" fmla="*/ 26 w 61"/>
                <a:gd name="T5" fmla="*/ 56 h 57"/>
                <a:gd name="T6" fmla="*/ 14 w 61"/>
                <a:gd name="T7" fmla="*/ 27 h 57"/>
                <a:gd name="T8" fmla="*/ 12 w 61"/>
                <a:gd name="T9" fmla="*/ 3 h 57"/>
              </a:gdLst>
              <a:cxnLst>
                <a:cxn ang="0">
                  <a:pos x="T0" y="T1"/>
                </a:cxn>
                <a:cxn ang="0">
                  <a:pos x="T2" y="T3"/>
                </a:cxn>
                <a:cxn ang="0">
                  <a:pos x="T4" y="T5"/>
                </a:cxn>
                <a:cxn ang="0">
                  <a:pos x="T6" y="T7"/>
                </a:cxn>
                <a:cxn ang="0">
                  <a:pos x="T8" y="T9"/>
                </a:cxn>
              </a:cxnLst>
              <a:rect l="0" t="0" r="r" b="b"/>
              <a:pathLst>
                <a:path w="61" h="57">
                  <a:moveTo>
                    <a:pt x="12" y="3"/>
                  </a:moveTo>
                  <a:cubicBezTo>
                    <a:pt x="20" y="7"/>
                    <a:pt x="61" y="0"/>
                    <a:pt x="37" y="21"/>
                  </a:cubicBezTo>
                  <a:cubicBezTo>
                    <a:pt x="31" y="26"/>
                    <a:pt x="33" y="57"/>
                    <a:pt x="26" y="56"/>
                  </a:cubicBezTo>
                  <a:cubicBezTo>
                    <a:pt x="0" y="52"/>
                    <a:pt x="11" y="55"/>
                    <a:pt x="14" y="27"/>
                  </a:cubicBezTo>
                  <a:cubicBezTo>
                    <a:pt x="14" y="19"/>
                    <a:pt x="14" y="10"/>
                    <a:pt x="12" y="3"/>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3701"/>
            <p:cNvSpPr/>
            <p:nvPr/>
          </p:nvSpPr>
          <p:spPr bwMode="auto">
            <a:xfrm>
              <a:off x="-11237119" y="-7459663"/>
              <a:ext cx="300038" cy="446088"/>
            </a:xfrm>
            <a:custGeom>
              <a:gdLst>
                <a:gd name="T0" fmla="*/ 0 w 80"/>
                <a:gd name="T1" fmla="*/ 104 h 119"/>
                <a:gd name="T2" fmla="*/ 7 w 80"/>
                <a:gd name="T3" fmla="*/ 12 h 119"/>
                <a:gd name="T4" fmla="*/ 69 w 80"/>
                <a:gd name="T5" fmla="*/ 28 h 119"/>
                <a:gd name="T6" fmla="*/ 38 w 80"/>
                <a:gd name="T7" fmla="*/ 118 h 119"/>
                <a:gd name="T8" fmla="*/ 0 w 80"/>
                <a:gd name="T9" fmla="*/ 104 h 119"/>
              </a:gdLst>
              <a:cxnLst>
                <a:cxn ang="0">
                  <a:pos x="T0" y="T1"/>
                </a:cxn>
                <a:cxn ang="0">
                  <a:pos x="T2" y="T3"/>
                </a:cxn>
                <a:cxn ang="0">
                  <a:pos x="T4" y="T5"/>
                </a:cxn>
                <a:cxn ang="0">
                  <a:pos x="T6" y="T7"/>
                </a:cxn>
                <a:cxn ang="0">
                  <a:pos x="T8" y="T9"/>
                </a:cxn>
              </a:cxnLst>
              <a:rect l="0" t="0" r="r" b="b"/>
              <a:pathLst>
                <a:path w="80" h="119">
                  <a:moveTo>
                    <a:pt x="0" y="104"/>
                  </a:moveTo>
                  <a:cubicBezTo>
                    <a:pt x="7" y="12"/>
                    <a:pt x="7" y="12"/>
                    <a:pt x="7" y="12"/>
                  </a:cubicBezTo>
                  <a:cubicBezTo>
                    <a:pt x="36" y="2"/>
                    <a:pt x="58" y="0"/>
                    <a:pt x="69" y="28"/>
                  </a:cubicBezTo>
                  <a:cubicBezTo>
                    <a:pt x="75" y="43"/>
                    <a:pt x="80" y="115"/>
                    <a:pt x="38" y="118"/>
                  </a:cubicBezTo>
                  <a:cubicBezTo>
                    <a:pt x="31" y="119"/>
                    <a:pt x="10" y="116"/>
                    <a:pt x="0" y="104"/>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3702"/>
            <p:cNvSpPr/>
            <p:nvPr/>
          </p:nvSpPr>
          <p:spPr bwMode="auto">
            <a:xfrm>
              <a:off x="-11333956" y="-7442201"/>
              <a:ext cx="325438" cy="417513"/>
            </a:xfrm>
            <a:custGeom>
              <a:gdLst>
                <a:gd name="T0" fmla="*/ 52 w 87"/>
                <a:gd name="T1" fmla="*/ 4 h 111"/>
                <a:gd name="T2" fmla="*/ 82 w 87"/>
                <a:gd name="T3" fmla="*/ 62 h 111"/>
                <a:gd name="T4" fmla="*/ 35 w 87"/>
                <a:gd name="T5" fmla="*/ 107 h 111"/>
                <a:gd name="T6" fmla="*/ 5 w 87"/>
                <a:gd name="T7" fmla="*/ 49 h 111"/>
                <a:gd name="T8" fmla="*/ 52 w 87"/>
                <a:gd name="T9" fmla="*/ 4 h 111"/>
              </a:gdLst>
              <a:cxnLst>
                <a:cxn ang="0">
                  <a:pos x="T0" y="T1"/>
                </a:cxn>
                <a:cxn ang="0">
                  <a:pos x="T2" y="T3"/>
                </a:cxn>
                <a:cxn ang="0">
                  <a:pos x="T4" y="T5"/>
                </a:cxn>
                <a:cxn ang="0">
                  <a:pos x="T6" y="T7"/>
                </a:cxn>
                <a:cxn ang="0">
                  <a:pos x="T8" y="T9"/>
                </a:cxn>
              </a:cxnLst>
              <a:rect l="0" t="0" r="r" b="b"/>
              <a:pathLst>
                <a:path w="87" h="110">
                  <a:moveTo>
                    <a:pt x="52" y="4"/>
                  </a:moveTo>
                  <a:cubicBezTo>
                    <a:pt x="73" y="7"/>
                    <a:pt x="87" y="33"/>
                    <a:pt x="82" y="62"/>
                  </a:cubicBezTo>
                  <a:cubicBezTo>
                    <a:pt x="78" y="90"/>
                    <a:pt x="57" y="111"/>
                    <a:pt x="35" y="107"/>
                  </a:cubicBezTo>
                  <a:cubicBezTo>
                    <a:pt x="14" y="104"/>
                    <a:pt x="0" y="78"/>
                    <a:pt x="5" y="49"/>
                  </a:cubicBezTo>
                  <a:cubicBezTo>
                    <a:pt x="10" y="21"/>
                    <a:pt x="31" y="0"/>
                    <a:pt x="52" y="4"/>
                  </a:cubicBezTo>
                  <a:close/>
                </a:path>
              </a:pathLst>
            </a:custGeom>
            <a:solidFill>
              <a:srgbClr val="C8A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3703"/>
            <p:cNvSpPr/>
            <p:nvPr/>
          </p:nvSpPr>
          <p:spPr bwMode="auto">
            <a:xfrm>
              <a:off x="-11300619" y="-7400926"/>
              <a:ext cx="258763" cy="334963"/>
            </a:xfrm>
            <a:custGeom>
              <a:gdLst>
                <a:gd name="T0" fmla="*/ 41 w 69"/>
                <a:gd name="T1" fmla="*/ 3 h 89"/>
                <a:gd name="T2" fmla="*/ 66 w 69"/>
                <a:gd name="T3" fmla="*/ 49 h 89"/>
                <a:gd name="T4" fmla="*/ 28 w 69"/>
                <a:gd name="T5" fmla="*/ 86 h 89"/>
                <a:gd name="T6" fmla="*/ 4 w 69"/>
                <a:gd name="T7" fmla="*/ 39 h 89"/>
                <a:gd name="T8" fmla="*/ 41 w 69"/>
                <a:gd name="T9" fmla="*/ 3 h 89"/>
              </a:gdLst>
              <a:cxnLst>
                <a:cxn ang="0">
                  <a:pos x="T0" y="T1"/>
                </a:cxn>
                <a:cxn ang="0">
                  <a:pos x="T2" y="T3"/>
                </a:cxn>
                <a:cxn ang="0">
                  <a:pos x="T4" y="T5"/>
                </a:cxn>
                <a:cxn ang="0">
                  <a:pos x="T6" y="T7"/>
                </a:cxn>
                <a:cxn ang="0">
                  <a:pos x="T8" y="T9"/>
                </a:cxn>
              </a:cxnLst>
              <a:rect l="0" t="0" r="r" b="b"/>
              <a:pathLst>
                <a:path w="69" h="89">
                  <a:moveTo>
                    <a:pt x="41" y="3"/>
                  </a:moveTo>
                  <a:cubicBezTo>
                    <a:pt x="59" y="6"/>
                    <a:pt x="69" y="26"/>
                    <a:pt x="66" y="49"/>
                  </a:cubicBezTo>
                  <a:cubicBezTo>
                    <a:pt x="62" y="72"/>
                    <a:pt x="45" y="89"/>
                    <a:pt x="28" y="86"/>
                  </a:cubicBezTo>
                  <a:cubicBezTo>
                    <a:pt x="11" y="83"/>
                    <a:pt x="0" y="62"/>
                    <a:pt x="4" y="39"/>
                  </a:cubicBezTo>
                  <a:cubicBezTo>
                    <a:pt x="7" y="16"/>
                    <a:pt x="24" y="0"/>
                    <a:pt x="41" y="3"/>
                  </a:cubicBezTo>
                  <a:close/>
                </a:path>
              </a:pathLst>
            </a:custGeom>
            <a:solidFill>
              <a:srgbClr val="75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3704"/>
            <p:cNvSpPr/>
            <p:nvPr/>
          </p:nvSpPr>
          <p:spPr bwMode="auto">
            <a:xfrm>
              <a:off x="-11278394" y="-7269163"/>
              <a:ext cx="138113" cy="138113"/>
            </a:xfrm>
            <a:custGeom>
              <a:gdLst>
                <a:gd name="T0" fmla="*/ 23 w 37"/>
                <a:gd name="T1" fmla="*/ 2 h 37"/>
                <a:gd name="T2" fmla="*/ 35 w 37"/>
                <a:gd name="T3" fmla="*/ 22 h 37"/>
                <a:gd name="T4" fmla="*/ 15 w 37"/>
                <a:gd name="T5" fmla="*/ 35 h 37"/>
                <a:gd name="T6" fmla="*/ 2 w 37"/>
                <a:gd name="T7" fmla="*/ 15 h 37"/>
                <a:gd name="T8" fmla="*/ 23 w 37"/>
                <a:gd name="T9" fmla="*/ 2 h 37"/>
              </a:gdLst>
              <a:cxnLst>
                <a:cxn ang="0">
                  <a:pos x="T0" y="T1"/>
                </a:cxn>
                <a:cxn ang="0">
                  <a:pos x="T2" y="T3"/>
                </a:cxn>
                <a:cxn ang="0">
                  <a:pos x="T4" y="T5"/>
                </a:cxn>
                <a:cxn ang="0">
                  <a:pos x="T6" y="T7"/>
                </a:cxn>
                <a:cxn ang="0">
                  <a:pos x="T8" y="T9"/>
                </a:cxn>
              </a:cxnLst>
              <a:rect l="0" t="0" r="r" b="b"/>
              <a:pathLst>
                <a:path w="37" h="37">
                  <a:moveTo>
                    <a:pt x="23" y="2"/>
                  </a:moveTo>
                  <a:cubicBezTo>
                    <a:pt x="32" y="4"/>
                    <a:pt x="37" y="13"/>
                    <a:pt x="35" y="22"/>
                  </a:cubicBezTo>
                  <a:cubicBezTo>
                    <a:pt x="33" y="31"/>
                    <a:pt x="24" y="37"/>
                    <a:pt x="15" y="35"/>
                  </a:cubicBezTo>
                  <a:cubicBezTo>
                    <a:pt x="6" y="33"/>
                    <a:pt x="0" y="24"/>
                    <a:pt x="2" y="15"/>
                  </a:cubicBezTo>
                  <a:cubicBezTo>
                    <a:pt x="4" y="6"/>
                    <a:pt x="13" y="0"/>
                    <a:pt x="23" y="2"/>
                  </a:cubicBezTo>
                  <a:close/>
                </a:path>
              </a:pathLst>
            </a:custGeom>
            <a:solidFill>
              <a:srgbClr val="171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3705"/>
            <p:cNvSpPr/>
            <p:nvPr/>
          </p:nvSpPr>
          <p:spPr bwMode="auto">
            <a:xfrm>
              <a:off x="-11600656" y="-7554913"/>
              <a:ext cx="190500" cy="65088"/>
            </a:xfrm>
            <a:custGeom>
              <a:gdLst>
                <a:gd name="T0" fmla="*/ 1 w 51"/>
                <a:gd name="T1" fmla="*/ 17 h 17"/>
                <a:gd name="T2" fmla="*/ 46 w 51"/>
                <a:gd name="T3" fmla="*/ 16 h 17"/>
                <a:gd name="T4" fmla="*/ 22 w 51"/>
                <a:gd name="T5" fmla="*/ 5 h 17"/>
                <a:gd name="T6" fmla="*/ 1 w 51"/>
                <a:gd name="T7" fmla="*/ 17 h 17"/>
              </a:gdLst>
              <a:cxnLst>
                <a:cxn ang="0">
                  <a:pos x="T0" y="T1"/>
                </a:cxn>
                <a:cxn ang="0">
                  <a:pos x="T2" y="T3"/>
                </a:cxn>
                <a:cxn ang="0">
                  <a:pos x="T4" y="T5"/>
                </a:cxn>
                <a:cxn ang="0">
                  <a:pos x="T6" y="T7"/>
                </a:cxn>
              </a:cxnLst>
              <a:rect l="0" t="0" r="r" b="b"/>
              <a:pathLst>
                <a:path w="51" h="17">
                  <a:moveTo>
                    <a:pt x="1" y="17"/>
                  </a:moveTo>
                  <a:cubicBezTo>
                    <a:pt x="14" y="15"/>
                    <a:pt x="38" y="14"/>
                    <a:pt x="46" y="16"/>
                  </a:cubicBezTo>
                  <a:cubicBezTo>
                    <a:pt x="51" y="17"/>
                    <a:pt x="45" y="0"/>
                    <a:pt x="22" y="5"/>
                  </a:cubicBezTo>
                  <a:cubicBezTo>
                    <a:pt x="6" y="7"/>
                    <a:pt x="0" y="17"/>
                    <a:pt x="1" y="17"/>
                  </a:cubicBezTo>
                  <a:close/>
                </a:path>
              </a:pathLst>
            </a:custGeom>
            <a:solidFill>
              <a:srgbClr val="5E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3706"/>
            <p:cNvSpPr/>
            <p:nvPr/>
          </p:nvSpPr>
          <p:spPr bwMode="auto">
            <a:xfrm>
              <a:off x="-10997406" y="-7400926"/>
              <a:ext cx="176213" cy="311150"/>
            </a:xfrm>
            <a:custGeom>
              <a:gdLst>
                <a:gd name="T0" fmla="*/ 0 w 47"/>
                <a:gd name="T1" fmla="*/ 25 h 83"/>
                <a:gd name="T2" fmla="*/ 43 w 47"/>
                <a:gd name="T3" fmla="*/ 29 h 83"/>
                <a:gd name="T4" fmla="*/ 2 w 47"/>
                <a:gd name="T5" fmla="*/ 71 h 83"/>
                <a:gd name="T6" fmla="*/ 5 w 47"/>
                <a:gd name="T7" fmla="*/ 49 h 83"/>
                <a:gd name="T8" fmla="*/ 0 w 47"/>
                <a:gd name="T9" fmla="*/ 25 h 83"/>
              </a:gdLst>
              <a:cxnLst>
                <a:cxn ang="0">
                  <a:pos x="T0" y="T1"/>
                </a:cxn>
                <a:cxn ang="0">
                  <a:pos x="T2" y="T3"/>
                </a:cxn>
                <a:cxn ang="0">
                  <a:pos x="T4" y="T5"/>
                </a:cxn>
                <a:cxn ang="0">
                  <a:pos x="T6" y="T7"/>
                </a:cxn>
                <a:cxn ang="0">
                  <a:pos x="T8" y="T9"/>
                </a:cxn>
              </a:cxnLst>
              <a:rect l="0" t="0" r="r" b="b"/>
              <a:pathLst>
                <a:path w="47" h="83">
                  <a:moveTo>
                    <a:pt x="0" y="25"/>
                  </a:moveTo>
                  <a:cubicBezTo>
                    <a:pt x="17" y="17"/>
                    <a:pt x="47" y="0"/>
                    <a:pt x="43" y="29"/>
                  </a:cubicBezTo>
                  <a:cubicBezTo>
                    <a:pt x="39" y="50"/>
                    <a:pt x="28" y="83"/>
                    <a:pt x="2" y="71"/>
                  </a:cubicBezTo>
                  <a:cubicBezTo>
                    <a:pt x="1" y="70"/>
                    <a:pt x="6" y="62"/>
                    <a:pt x="5" y="49"/>
                  </a:cubicBezTo>
                  <a:cubicBezTo>
                    <a:pt x="3" y="34"/>
                    <a:pt x="2" y="25"/>
                    <a:pt x="0" y="25"/>
                  </a:cubicBezTo>
                  <a:close/>
                </a:path>
              </a:pathLst>
            </a:custGeom>
            <a:solidFill>
              <a:srgbClr val="7E3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3707"/>
            <p:cNvSpPr/>
            <p:nvPr/>
          </p:nvSpPr>
          <p:spPr bwMode="auto">
            <a:xfrm>
              <a:off x="-10967244" y="-7337426"/>
              <a:ext cx="311150" cy="555625"/>
            </a:xfrm>
            <a:custGeom>
              <a:gdLst>
                <a:gd name="T0" fmla="*/ 63 w 83"/>
                <a:gd name="T1" fmla="*/ 1 h 148"/>
                <a:gd name="T2" fmla="*/ 40 w 83"/>
                <a:gd name="T3" fmla="*/ 147 h 148"/>
                <a:gd name="T4" fmla="*/ 26 w 83"/>
                <a:gd name="T5" fmla="*/ 119 h 148"/>
                <a:gd name="T6" fmla="*/ 32 w 83"/>
                <a:gd name="T7" fmla="*/ 71 h 148"/>
                <a:gd name="T8" fmla="*/ 80 w 83"/>
                <a:gd name="T9" fmla="*/ 8 h 148"/>
                <a:gd name="T10" fmla="*/ 63 w 83"/>
                <a:gd name="T11" fmla="*/ 1 h 148"/>
              </a:gdLst>
              <a:cxnLst>
                <a:cxn ang="0">
                  <a:pos x="T0" y="T1"/>
                </a:cxn>
                <a:cxn ang="0">
                  <a:pos x="T2" y="T3"/>
                </a:cxn>
                <a:cxn ang="0">
                  <a:pos x="T4" y="T5"/>
                </a:cxn>
                <a:cxn ang="0">
                  <a:pos x="T6" y="T7"/>
                </a:cxn>
                <a:cxn ang="0">
                  <a:pos x="T8" y="T9"/>
                </a:cxn>
                <a:cxn ang="0">
                  <a:pos x="T10" y="T11"/>
                </a:cxn>
              </a:cxnLst>
              <a:rect l="0" t="0" r="r" b="b"/>
              <a:pathLst>
                <a:path w="83" h="148">
                  <a:moveTo>
                    <a:pt x="63" y="1"/>
                  </a:moveTo>
                  <a:cubicBezTo>
                    <a:pt x="11" y="24"/>
                    <a:pt x="0" y="133"/>
                    <a:pt x="40" y="147"/>
                  </a:cubicBezTo>
                  <a:cubicBezTo>
                    <a:pt x="41" y="148"/>
                    <a:pt x="28" y="138"/>
                    <a:pt x="26" y="119"/>
                  </a:cubicBezTo>
                  <a:cubicBezTo>
                    <a:pt x="26" y="103"/>
                    <a:pt x="29" y="80"/>
                    <a:pt x="32" y="71"/>
                  </a:cubicBezTo>
                  <a:cubicBezTo>
                    <a:pt x="51" y="17"/>
                    <a:pt x="66" y="17"/>
                    <a:pt x="80" y="8"/>
                  </a:cubicBezTo>
                  <a:cubicBezTo>
                    <a:pt x="83" y="6"/>
                    <a:pt x="65" y="0"/>
                    <a:pt x="63"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3708"/>
            <p:cNvSpPr/>
            <p:nvPr/>
          </p:nvSpPr>
          <p:spPr bwMode="auto">
            <a:xfrm>
              <a:off x="-10749756" y="-7085013"/>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3709"/>
            <p:cNvSpPr/>
            <p:nvPr/>
          </p:nvSpPr>
          <p:spPr bwMode="auto">
            <a:xfrm>
              <a:off x="-10659269" y="-7142163"/>
              <a:ext cx="60325" cy="60325"/>
            </a:xfrm>
            <a:custGeom>
              <a:gdLst>
                <a:gd name="T0" fmla="*/ 10 w 16"/>
                <a:gd name="T1" fmla="*/ 1 h 16"/>
                <a:gd name="T2" fmla="*/ 15 w 16"/>
                <a:gd name="T3" fmla="*/ 10 h 16"/>
                <a:gd name="T4" fmla="*/ 6 w 16"/>
                <a:gd name="T5" fmla="*/ 15 h 16"/>
                <a:gd name="T6" fmla="*/ 1 w 16"/>
                <a:gd name="T7" fmla="*/ 7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2"/>
                    <a:pt x="16" y="6"/>
                    <a:pt x="15" y="10"/>
                  </a:cubicBezTo>
                  <a:cubicBezTo>
                    <a:pt x="14" y="14"/>
                    <a:pt x="10" y="16"/>
                    <a:pt x="6" y="15"/>
                  </a:cubicBezTo>
                  <a:cubicBezTo>
                    <a:pt x="2" y="14"/>
                    <a:pt x="0" y="11"/>
                    <a:pt x="1" y="7"/>
                  </a:cubicBezTo>
                  <a:cubicBezTo>
                    <a:pt x="2" y="3"/>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3710"/>
            <p:cNvSpPr/>
            <p:nvPr/>
          </p:nvSpPr>
          <p:spPr bwMode="auto">
            <a:xfrm>
              <a:off x="-10625931" y="-7035801"/>
              <a:ext cx="60325" cy="63500"/>
            </a:xfrm>
            <a:custGeom>
              <a:gdLst>
                <a:gd name="T0" fmla="*/ 9 w 16"/>
                <a:gd name="T1" fmla="*/ 1 h 17"/>
                <a:gd name="T2" fmla="*/ 15 w 16"/>
                <a:gd name="T3" fmla="*/ 10 h 17"/>
                <a:gd name="T4" fmla="*/ 6 w 16"/>
                <a:gd name="T5" fmla="*/ 16 h 17"/>
                <a:gd name="T6" fmla="*/ 1 w 16"/>
                <a:gd name="T7" fmla="*/ 7 h 17"/>
                <a:gd name="T8" fmla="*/ 9 w 16"/>
                <a:gd name="T9" fmla="*/ 1 h 17"/>
              </a:gdLst>
              <a:cxnLst>
                <a:cxn ang="0">
                  <a:pos x="T0" y="T1"/>
                </a:cxn>
                <a:cxn ang="0">
                  <a:pos x="T2" y="T3"/>
                </a:cxn>
                <a:cxn ang="0">
                  <a:pos x="T4" y="T5"/>
                </a:cxn>
                <a:cxn ang="0">
                  <a:pos x="T6" y="T7"/>
                </a:cxn>
                <a:cxn ang="0">
                  <a:pos x="T8" y="T9"/>
                </a:cxn>
              </a:cxnLst>
              <a:rect l="0" t="0" r="r" b="b"/>
              <a:pathLst>
                <a:path w="16" h="17">
                  <a:moveTo>
                    <a:pt x="9" y="1"/>
                  </a:moveTo>
                  <a:cubicBezTo>
                    <a:pt x="13" y="2"/>
                    <a:pt x="16" y="6"/>
                    <a:pt x="15" y="10"/>
                  </a:cubicBezTo>
                  <a:cubicBezTo>
                    <a:pt x="14" y="14"/>
                    <a:pt x="10" y="17"/>
                    <a:pt x="6" y="16"/>
                  </a:cubicBezTo>
                  <a:cubicBezTo>
                    <a:pt x="2" y="15"/>
                    <a:pt x="0" y="11"/>
                    <a:pt x="1" y="7"/>
                  </a:cubicBezTo>
                  <a:cubicBezTo>
                    <a:pt x="1" y="3"/>
                    <a:pt x="5" y="0"/>
                    <a:pt x="9"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3711"/>
            <p:cNvSpPr/>
            <p:nvPr/>
          </p:nvSpPr>
          <p:spPr bwMode="auto">
            <a:xfrm>
              <a:off x="-10714831" y="-6965951"/>
              <a:ext cx="58738" cy="60325"/>
            </a:xfrm>
            <a:custGeom>
              <a:gdLst>
                <a:gd name="T0" fmla="*/ 10 w 16"/>
                <a:gd name="T1" fmla="*/ 1 h 16"/>
                <a:gd name="T2" fmla="*/ 15 w 16"/>
                <a:gd name="T3" fmla="*/ 9 h 16"/>
                <a:gd name="T4" fmla="*/ 7 w 16"/>
                <a:gd name="T5" fmla="*/ 15 h 16"/>
                <a:gd name="T6" fmla="*/ 1 w 16"/>
                <a:gd name="T7" fmla="*/ 6 h 16"/>
                <a:gd name="T8" fmla="*/ 10 w 16"/>
                <a:gd name="T9" fmla="*/ 1 h 16"/>
              </a:gdLst>
              <a:cxnLst>
                <a:cxn ang="0">
                  <a:pos x="T0" y="T1"/>
                </a:cxn>
                <a:cxn ang="0">
                  <a:pos x="T2" y="T3"/>
                </a:cxn>
                <a:cxn ang="0">
                  <a:pos x="T4" y="T5"/>
                </a:cxn>
                <a:cxn ang="0">
                  <a:pos x="T6" y="T7"/>
                </a:cxn>
                <a:cxn ang="0">
                  <a:pos x="T8" y="T9"/>
                </a:cxn>
              </a:cxnLst>
              <a:rect l="0" t="0" r="r" b="b"/>
              <a:pathLst>
                <a:path w="16" h="16">
                  <a:moveTo>
                    <a:pt x="10" y="1"/>
                  </a:moveTo>
                  <a:cubicBezTo>
                    <a:pt x="14" y="1"/>
                    <a:pt x="16" y="5"/>
                    <a:pt x="15" y="9"/>
                  </a:cubicBezTo>
                  <a:cubicBezTo>
                    <a:pt x="15" y="13"/>
                    <a:pt x="11" y="16"/>
                    <a:pt x="7" y="15"/>
                  </a:cubicBezTo>
                  <a:cubicBezTo>
                    <a:pt x="3" y="14"/>
                    <a:pt x="0" y="10"/>
                    <a:pt x="1" y="6"/>
                  </a:cubicBezTo>
                  <a:cubicBezTo>
                    <a:pt x="2" y="2"/>
                    <a:pt x="6" y="0"/>
                    <a:pt x="10" y="1"/>
                  </a:cubicBezTo>
                  <a:close/>
                </a:path>
              </a:pathLst>
            </a:custGeom>
            <a:solidFill>
              <a:srgbClr val="B35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3712"/>
            <p:cNvSpPr/>
            <p:nvPr/>
          </p:nvSpPr>
          <p:spPr bwMode="auto">
            <a:xfrm>
              <a:off x="-11635581" y="-7842251"/>
              <a:ext cx="758825" cy="352425"/>
            </a:xfrm>
            <a:custGeom>
              <a:gdLst>
                <a:gd name="T0" fmla="*/ 191 w 202"/>
                <a:gd name="T1" fmla="*/ 93 h 94"/>
                <a:gd name="T2" fmla="*/ 13 w 202"/>
                <a:gd name="T3" fmla="*/ 68 h 94"/>
                <a:gd name="T4" fmla="*/ 10 w 202"/>
                <a:gd name="T5" fmla="*/ 28 h 94"/>
                <a:gd name="T6" fmla="*/ 197 w 202"/>
                <a:gd name="T7" fmla="*/ 52 h 94"/>
                <a:gd name="T8" fmla="*/ 193 w 202"/>
                <a:gd name="T9" fmla="*/ 83 h 94"/>
                <a:gd name="T10" fmla="*/ 191 w 202"/>
                <a:gd name="T11" fmla="*/ 93 h 94"/>
              </a:gdLst>
              <a:cxnLst>
                <a:cxn ang="0">
                  <a:pos x="T0" y="T1"/>
                </a:cxn>
                <a:cxn ang="0">
                  <a:pos x="T2" y="T3"/>
                </a:cxn>
                <a:cxn ang="0">
                  <a:pos x="T4" y="T5"/>
                </a:cxn>
                <a:cxn ang="0">
                  <a:pos x="T6" y="T7"/>
                </a:cxn>
                <a:cxn ang="0">
                  <a:pos x="T8" y="T9"/>
                </a:cxn>
                <a:cxn ang="0">
                  <a:pos x="T10" y="T11"/>
                </a:cxn>
              </a:cxnLst>
              <a:rect l="0" t="0" r="r" b="b"/>
              <a:pathLst>
                <a:path w="201" h="94">
                  <a:moveTo>
                    <a:pt x="191" y="93"/>
                  </a:moveTo>
                  <a:cubicBezTo>
                    <a:pt x="139" y="63"/>
                    <a:pt x="77" y="60"/>
                    <a:pt x="13" y="68"/>
                  </a:cubicBezTo>
                  <a:cubicBezTo>
                    <a:pt x="0" y="62"/>
                    <a:pt x="0" y="37"/>
                    <a:pt x="10" y="28"/>
                  </a:cubicBezTo>
                  <a:cubicBezTo>
                    <a:pt x="44" y="0"/>
                    <a:pt x="191" y="35"/>
                    <a:pt x="197" y="52"/>
                  </a:cubicBezTo>
                  <a:cubicBezTo>
                    <a:pt x="202" y="68"/>
                    <a:pt x="194" y="64"/>
                    <a:pt x="193" y="83"/>
                  </a:cubicBezTo>
                  <a:cubicBezTo>
                    <a:pt x="192" y="87"/>
                    <a:pt x="201" y="94"/>
                    <a:pt x="191" y="93"/>
                  </a:cubicBezTo>
                  <a:close/>
                </a:path>
              </a:pathLst>
            </a:custGeom>
            <a:solidFill>
              <a:srgbClr val="B45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3713"/>
            <p:cNvSpPr/>
            <p:nvPr/>
          </p:nvSpPr>
          <p:spPr bwMode="auto">
            <a:xfrm>
              <a:off x="-11822906" y="-7299326"/>
              <a:ext cx="500063" cy="280988"/>
            </a:xfrm>
            <a:custGeom>
              <a:gdLst>
                <a:gd name="T0" fmla="*/ 23 w 133"/>
                <a:gd name="T1" fmla="*/ 59 h 75"/>
                <a:gd name="T2" fmla="*/ 0 w 133"/>
                <a:gd name="T3" fmla="*/ 0 h 75"/>
                <a:gd name="T4" fmla="*/ 37 w 133"/>
                <a:gd name="T5" fmla="*/ 10 h 75"/>
                <a:gd name="T6" fmla="*/ 96 w 133"/>
                <a:gd name="T7" fmla="*/ 22 h 75"/>
                <a:gd name="T8" fmla="*/ 132 w 133"/>
                <a:gd name="T9" fmla="*/ 33 h 75"/>
                <a:gd name="T10" fmla="*/ 74 w 133"/>
                <a:gd name="T11" fmla="*/ 71 h 75"/>
                <a:gd name="T12" fmla="*/ 23 w 133"/>
                <a:gd name="T13" fmla="*/ 59 h 75"/>
              </a:gdLst>
              <a:cxnLst>
                <a:cxn ang="0">
                  <a:pos x="T0" y="T1"/>
                </a:cxn>
                <a:cxn ang="0">
                  <a:pos x="T2" y="T3"/>
                </a:cxn>
                <a:cxn ang="0">
                  <a:pos x="T4" y="T5"/>
                </a:cxn>
                <a:cxn ang="0">
                  <a:pos x="T6" y="T7"/>
                </a:cxn>
                <a:cxn ang="0">
                  <a:pos x="T8" y="T9"/>
                </a:cxn>
                <a:cxn ang="0">
                  <a:pos x="T10" y="T11"/>
                </a:cxn>
                <a:cxn ang="0">
                  <a:pos x="T12" y="T13"/>
                </a:cxn>
              </a:cxnLst>
              <a:rect l="0" t="0" r="r" b="b"/>
              <a:pathLst>
                <a:path w="133" h="75">
                  <a:moveTo>
                    <a:pt x="23" y="59"/>
                  </a:moveTo>
                  <a:cubicBezTo>
                    <a:pt x="0" y="0"/>
                    <a:pt x="0" y="0"/>
                    <a:pt x="0" y="0"/>
                  </a:cubicBezTo>
                  <a:cubicBezTo>
                    <a:pt x="0" y="0"/>
                    <a:pt x="28" y="8"/>
                    <a:pt x="37" y="10"/>
                  </a:cubicBezTo>
                  <a:cubicBezTo>
                    <a:pt x="56" y="13"/>
                    <a:pt x="78" y="19"/>
                    <a:pt x="96" y="22"/>
                  </a:cubicBezTo>
                  <a:cubicBezTo>
                    <a:pt x="101" y="23"/>
                    <a:pt x="133" y="28"/>
                    <a:pt x="132" y="33"/>
                  </a:cubicBezTo>
                  <a:cubicBezTo>
                    <a:pt x="127" y="57"/>
                    <a:pt x="99" y="75"/>
                    <a:pt x="74" y="71"/>
                  </a:cubicBezTo>
                  <a:cubicBezTo>
                    <a:pt x="66" y="70"/>
                    <a:pt x="28" y="63"/>
                    <a:pt x="23" y="59"/>
                  </a:cubicBezTo>
                  <a:close/>
                </a:path>
              </a:pathLst>
            </a:custGeom>
            <a:solidFill>
              <a:srgbClr val="E8D2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3714"/>
            <p:cNvSpPr/>
            <p:nvPr/>
          </p:nvSpPr>
          <p:spPr bwMode="auto">
            <a:xfrm>
              <a:off x="-10868819" y="-8304213"/>
              <a:ext cx="1249363" cy="1012825"/>
            </a:xfrm>
            <a:custGeom>
              <a:gdLst>
                <a:gd name="T0" fmla="*/ 20 w 333"/>
                <a:gd name="T1" fmla="*/ 241 h 270"/>
                <a:gd name="T2" fmla="*/ 1 w 333"/>
                <a:gd name="T3" fmla="*/ 189 h 270"/>
                <a:gd name="T4" fmla="*/ 45 w 333"/>
                <a:gd name="T5" fmla="*/ 189 h 270"/>
                <a:gd name="T6" fmla="*/ 43 w 333"/>
                <a:gd name="T7" fmla="*/ 75 h 270"/>
                <a:gd name="T8" fmla="*/ 93 w 333"/>
                <a:gd name="T9" fmla="*/ 174 h 270"/>
                <a:gd name="T10" fmla="*/ 140 w 333"/>
                <a:gd name="T11" fmla="*/ 169 h 270"/>
                <a:gd name="T12" fmla="*/ 136 w 333"/>
                <a:gd name="T13" fmla="*/ 20 h 270"/>
                <a:gd name="T14" fmla="*/ 176 w 333"/>
                <a:gd name="T15" fmla="*/ 57 h 270"/>
                <a:gd name="T16" fmla="*/ 190 w 333"/>
                <a:gd name="T17" fmla="*/ 136 h 270"/>
                <a:gd name="T18" fmla="*/ 222 w 333"/>
                <a:gd name="T19" fmla="*/ 20 h 270"/>
                <a:gd name="T20" fmla="*/ 261 w 333"/>
                <a:gd name="T21" fmla="*/ 2 h 270"/>
                <a:gd name="T22" fmla="*/ 210 w 333"/>
                <a:gd name="T23" fmla="*/ 227 h 270"/>
                <a:gd name="T24" fmla="*/ 20 w 333"/>
                <a:gd name="T25" fmla="*/ 241 h 2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270">
                  <a:moveTo>
                    <a:pt x="20" y="241"/>
                  </a:moveTo>
                  <a:cubicBezTo>
                    <a:pt x="14" y="222"/>
                    <a:pt x="7" y="209"/>
                    <a:pt x="1" y="189"/>
                  </a:cubicBezTo>
                  <a:cubicBezTo>
                    <a:pt x="16" y="190"/>
                    <a:pt x="30" y="188"/>
                    <a:pt x="45" y="189"/>
                  </a:cubicBezTo>
                  <a:cubicBezTo>
                    <a:pt x="18" y="156"/>
                    <a:pt x="0" y="86"/>
                    <a:pt x="43" y="75"/>
                  </a:cubicBezTo>
                  <a:cubicBezTo>
                    <a:pt x="80" y="68"/>
                    <a:pt x="79" y="133"/>
                    <a:pt x="93" y="174"/>
                  </a:cubicBezTo>
                  <a:cubicBezTo>
                    <a:pt x="102" y="189"/>
                    <a:pt x="126" y="173"/>
                    <a:pt x="140" y="169"/>
                  </a:cubicBezTo>
                  <a:cubicBezTo>
                    <a:pt x="115" y="141"/>
                    <a:pt x="77" y="33"/>
                    <a:pt x="136" y="20"/>
                  </a:cubicBezTo>
                  <a:cubicBezTo>
                    <a:pt x="156" y="15"/>
                    <a:pt x="172" y="31"/>
                    <a:pt x="176" y="57"/>
                  </a:cubicBezTo>
                  <a:cubicBezTo>
                    <a:pt x="183" y="92"/>
                    <a:pt x="175" y="142"/>
                    <a:pt x="190" y="136"/>
                  </a:cubicBezTo>
                  <a:cubicBezTo>
                    <a:pt x="228" y="123"/>
                    <a:pt x="201" y="57"/>
                    <a:pt x="222" y="20"/>
                  </a:cubicBezTo>
                  <a:cubicBezTo>
                    <a:pt x="230" y="4"/>
                    <a:pt x="245" y="0"/>
                    <a:pt x="261" y="2"/>
                  </a:cubicBezTo>
                  <a:cubicBezTo>
                    <a:pt x="316" y="7"/>
                    <a:pt x="333" y="155"/>
                    <a:pt x="210" y="227"/>
                  </a:cubicBezTo>
                  <a:cubicBezTo>
                    <a:pt x="174" y="247"/>
                    <a:pt x="98" y="270"/>
                    <a:pt x="20" y="241"/>
                  </a:cubicBezTo>
                  <a:close/>
                </a:path>
              </a:pathLst>
            </a:custGeom>
            <a:solidFill>
              <a:srgbClr val="4D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26" name="组合 1125"/>
          <p:cNvGrpSpPr/>
          <p:nvPr/>
        </p:nvGrpSpPr>
        <p:grpSpPr>
          <a:xfrm>
            <a:off x="6161949" y="1836722"/>
            <a:ext cx="3753152" cy="617238"/>
            <a:chOff x="6282219" y="1202019"/>
            <a:chExt cx="4343825" cy="782652"/>
          </a:xfrm>
        </p:grpSpPr>
        <p:sp>
          <p:nvSpPr>
            <p:cNvPr id="1115" name="圆角矩形 1114"/>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9" name="圆角矩形 1118"/>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7" name="组合 1126"/>
          <p:cNvGrpSpPr/>
          <p:nvPr/>
        </p:nvGrpSpPr>
        <p:grpSpPr>
          <a:xfrm>
            <a:off x="6161949" y="2639650"/>
            <a:ext cx="3753152" cy="617238"/>
            <a:chOff x="6282219" y="2187559"/>
            <a:chExt cx="4343825" cy="782652"/>
          </a:xfrm>
        </p:grpSpPr>
        <p:sp>
          <p:nvSpPr>
            <p:cNvPr id="1120" name="圆角矩形 1119"/>
            <p:cNvSpPr/>
            <p:nvPr/>
          </p:nvSpPr>
          <p:spPr>
            <a:xfrm>
              <a:off x="6282219" y="2187559"/>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1" name="圆角矩形 1120"/>
            <p:cNvSpPr/>
            <p:nvPr/>
          </p:nvSpPr>
          <p:spPr>
            <a:xfrm>
              <a:off x="6341269" y="224193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8" name="组合 1127"/>
          <p:cNvGrpSpPr/>
          <p:nvPr/>
        </p:nvGrpSpPr>
        <p:grpSpPr>
          <a:xfrm>
            <a:off x="6161949" y="3442578"/>
            <a:ext cx="3753152" cy="617238"/>
            <a:chOff x="6282219" y="3065042"/>
            <a:chExt cx="4343825" cy="782652"/>
          </a:xfrm>
        </p:grpSpPr>
        <p:sp>
          <p:nvSpPr>
            <p:cNvPr id="1122" name="圆角矩形 1121"/>
            <p:cNvSpPr/>
            <p:nvPr/>
          </p:nvSpPr>
          <p:spPr>
            <a:xfrm>
              <a:off x="6282219" y="3065042"/>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3" name="圆角矩形 1122"/>
            <p:cNvSpPr/>
            <p:nvPr/>
          </p:nvSpPr>
          <p:spPr>
            <a:xfrm>
              <a:off x="6341269" y="3119422"/>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9" name="组合 1128"/>
          <p:cNvGrpSpPr/>
          <p:nvPr/>
        </p:nvGrpSpPr>
        <p:grpSpPr>
          <a:xfrm>
            <a:off x="6161949" y="4245507"/>
            <a:ext cx="3753152" cy="617238"/>
            <a:chOff x="6282219" y="4004446"/>
            <a:chExt cx="4343825" cy="782652"/>
          </a:xfrm>
        </p:grpSpPr>
        <p:sp>
          <p:nvSpPr>
            <p:cNvPr id="1124" name="圆角矩形 1123"/>
            <p:cNvSpPr/>
            <p:nvPr/>
          </p:nvSpPr>
          <p:spPr>
            <a:xfrm>
              <a:off x="6282219" y="4004446"/>
              <a:ext cx="4343825" cy="782652"/>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5" name="圆角矩形 1124"/>
            <p:cNvSpPr/>
            <p:nvPr/>
          </p:nvSpPr>
          <p:spPr>
            <a:xfrm>
              <a:off x="6341269" y="4058826"/>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30" name="组合 1129"/>
          <p:cNvGrpSpPr/>
          <p:nvPr/>
        </p:nvGrpSpPr>
        <p:grpSpPr>
          <a:xfrm>
            <a:off x="2406716" y="3180242"/>
            <a:ext cx="1962363" cy="784944"/>
            <a:chOff x="6282219" y="1202019"/>
            <a:chExt cx="4343825" cy="782652"/>
          </a:xfrm>
        </p:grpSpPr>
        <p:sp>
          <p:nvSpPr>
            <p:cNvPr id="1131" name="圆角矩形 1130"/>
            <p:cNvSpPr/>
            <p:nvPr/>
          </p:nvSpPr>
          <p:spPr>
            <a:xfrm>
              <a:off x="6282219" y="1202019"/>
              <a:ext cx="4343825" cy="782652"/>
            </a:xfrm>
            <a:prstGeom prst="roundRect">
              <a:avLst/>
            </a:prstGeom>
            <a:solidFill>
              <a:srgbClr val="0F5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2" name="圆角矩形 1131"/>
            <p:cNvSpPr/>
            <p:nvPr/>
          </p:nvSpPr>
          <p:spPr>
            <a:xfrm>
              <a:off x="6341269" y="1256399"/>
              <a:ext cx="4209998" cy="673893"/>
            </a:xfrm>
            <a:prstGeom prst="roundRect">
              <a:avLst>
                <a:gd name="adj" fmla="val 13134"/>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62" name="文本框 561"/>
          <p:cNvSpPr txBox="1"/>
          <p:nvPr/>
        </p:nvSpPr>
        <p:spPr>
          <a:xfrm>
            <a:off x="2696041" y="3249549"/>
            <a:ext cx="1422184" cy="646331"/>
          </a:xfrm>
          <a:prstGeom prst="rect">
            <a:avLst/>
          </a:prstGeom>
          <a:noFill/>
        </p:spPr>
        <p:txBody>
          <a:bodyPr wrap="none" rtlCol="0">
            <a:spAutoFit/>
          </a:bodyPr>
          <a:lstStyle/>
          <a:p>
            <a:r>
              <a:rPr lang="zh-CN" altLang="en-US" sz="2000" b="1" smtClean="0">
                <a:solidFill>
                  <a:schemeClr val="bg1"/>
                </a:solidFill>
                <a:latin typeface="+mn-ea"/>
              </a:rPr>
              <a:t>目          录</a:t>
            </a:r>
            <a:endParaRPr lang="en-US" altLang="zh-CN" sz="2000" b="1" smtClean="0">
              <a:solidFill>
                <a:schemeClr val="bg1"/>
              </a:solidFill>
              <a:latin typeface="+mn-ea"/>
            </a:endParaRPr>
          </a:p>
          <a:p>
            <a:pPr algn="ctr"/>
            <a:r>
              <a:rPr lang="en-US" altLang="zh-CN" sz="1600" smtClean="0">
                <a:solidFill>
                  <a:schemeClr val="bg1">
                    <a:lumMod val="50000"/>
                  </a:schemeClr>
                </a:solidFill>
                <a:latin typeface="+mn-ea"/>
              </a:rPr>
              <a:t>CONTENT</a:t>
            </a:r>
            <a:endParaRPr lang="zh-CN" altLang="en-US" sz="1600">
              <a:solidFill>
                <a:schemeClr val="bg1">
                  <a:lumMod val="50000"/>
                </a:schemeClr>
              </a:solidFill>
              <a:latin typeface="+mn-ea"/>
            </a:endParaRPr>
          </a:p>
        </p:txBody>
      </p:sp>
      <p:cxnSp>
        <p:nvCxnSpPr>
          <p:cNvPr id="1135" name="直接连接符 1134"/>
          <p:cNvCxnSpPr/>
          <p:nvPr/>
        </p:nvCxnSpPr>
        <p:spPr>
          <a:xfrm flipH="1">
            <a:off x="6781800" y="1879609"/>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6" name="直接连接符 1135"/>
          <p:cNvCxnSpPr/>
          <p:nvPr/>
        </p:nvCxnSpPr>
        <p:spPr>
          <a:xfrm flipH="1">
            <a:off x="6781800" y="2682537"/>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7" name="直接连接符 1136"/>
          <p:cNvCxnSpPr/>
          <p:nvPr/>
        </p:nvCxnSpPr>
        <p:spPr>
          <a:xfrm flipH="1">
            <a:off x="6781800" y="3485465"/>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1138" name="直接连接符 1137"/>
          <p:cNvCxnSpPr/>
          <p:nvPr/>
        </p:nvCxnSpPr>
        <p:spPr>
          <a:xfrm flipH="1">
            <a:off x="6781800" y="4288394"/>
            <a:ext cx="0" cy="531465"/>
          </a:xfrm>
          <a:prstGeom prst="line">
            <a:avLst/>
          </a:pr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sp>
        <p:nvSpPr>
          <p:cNvPr id="1139" name="文本框 1138"/>
          <p:cNvSpPr txBox="1"/>
          <p:nvPr/>
        </p:nvSpPr>
        <p:spPr>
          <a:xfrm>
            <a:off x="6324577" y="199184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1</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0" name="文本框 1139"/>
          <p:cNvSpPr txBox="1"/>
          <p:nvPr/>
        </p:nvSpPr>
        <p:spPr>
          <a:xfrm>
            <a:off x="6324577" y="2765379"/>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2</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1" name="文本框 1140"/>
          <p:cNvSpPr txBox="1"/>
          <p:nvPr/>
        </p:nvSpPr>
        <p:spPr>
          <a:xfrm>
            <a:off x="6324577" y="3565076"/>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3</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2" name="文本框 1141"/>
          <p:cNvSpPr txBox="1"/>
          <p:nvPr/>
        </p:nvSpPr>
        <p:spPr>
          <a:xfrm>
            <a:off x="6324577" y="4365725"/>
            <a:ext cx="343364" cy="400110"/>
          </a:xfrm>
          <a:prstGeom prst="rect">
            <a:avLst/>
          </a:prstGeom>
          <a:noFill/>
        </p:spPr>
        <p:txBody>
          <a:bodyPr wrap="none" rtlCol="0">
            <a:spAutoFit/>
          </a:bodyPr>
          <a:lstStyle/>
          <a:p>
            <a:pPr algn="ctr"/>
            <a:r>
              <a:rPr lang="en-US" altLang="zh-CN" sz="2000" b="1" smtClean="0">
                <a:solidFill>
                  <a:schemeClr val="bg1"/>
                </a:solidFill>
                <a:latin typeface="Microsoft YaHei UI" panose="020b0503020204020204" pitchFamily="34" charset="-122"/>
                <a:ea typeface="Microsoft YaHei UI" panose="020b0503020204020204" pitchFamily="34" charset="-122"/>
              </a:rPr>
              <a:t>4</a:t>
            </a:r>
            <a:endParaRPr lang="zh-CN" altLang="en-US" sz="2000" b="1">
              <a:solidFill>
                <a:schemeClr val="bg1"/>
              </a:solidFill>
              <a:latin typeface="Microsoft YaHei UI" panose="020b0503020204020204" pitchFamily="34" charset="-122"/>
              <a:ea typeface="Microsoft YaHei UI" panose="020b0503020204020204" pitchFamily="34" charset="-122"/>
            </a:endParaRPr>
          </a:p>
        </p:txBody>
      </p:sp>
      <p:sp>
        <p:nvSpPr>
          <p:cNvPr id="1143" name="文本框 1142"/>
          <p:cNvSpPr txBox="1"/>
          <p:nvPr/>
        </p:nvSpPr>
        <p:spPr>
          <a:xfrm>
            <a:off x="6846294" y="1969645"/>
            <a:ext cx="1861407" cy="400110"/>
          </a:xfrm>
          <a:prstGeom prst="rect">
            <a:avLst/>
          </a:prstGeom>
          <a:noFill/>
        </p:spPr>
        <p:txBody>
          <a:bodyPr wrap="none" rtlCol="0">
            <a:spAutoFit/>
          </a:bodyPr>
          <a:lstStyle/>
          <a:p>
            <a:pPr>
              <a:spcBef>
                <a:spcPct val="0"/>
              </a:spcBef>
              <a:buFontTx/>
              <a:buNone/>
            </a:pPr>
            <a:r>
              <a:rPr lang="en-US" altLang="zh-CN" sz="2000" b="1">
                <a:solidFill>
                  <a:schemeClr val="bg1"/>
                </a:solidFill>
                <a:latin typeface="方正少儿简体" panose="03000509000000000000" pitchFamily="65" charset="-122"/>
                <a:ea typeface="方正少儿简体" panose="03000509000000000000" pitchFamily="65" charset="-122"/>
              </a:rPr>
              <a:t>Christmas tree</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4" name="文本框 1143"/>
          <p:cNvSpPr txBox="1"/>
          <p:nvPr/>
        </p:nvSpPr>
        <p:spPr>
          <a:xfrm>
            <a:off x="6846294" y="2778903"/>
            <a:ext cx="2052165"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Christmas carols</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5" name="文本框 1144"/>
          <p:cNvSpPr txBox="1"/>
          <p:nvPr/>
        </p:nvSpPr>
        <p:spPr>
          <a:xfrm>
            <a:off x="6846294" y="3568150"/>
            <a:ext cx="1519968"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Santa Claus</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1146" name="文本框 1145"/>
          <p:cNvSpPr txBox="1"/>
          <p:nvPr/>
        </p:nvSpPr>
        <p:spPr>
          <a:xfrm>
            <a:off x="6846294" y="4384025"/>
            <a:ext cx="2087431" cy="400110"/>
          </a:xfrm>
          <a:prstGeom prst="rect">
            <a:avLst/>
          </a:prstGeom>
          <a:noFill/>
        </p:spPr>
        <p:txBody>
          <a:bodyPr wrap="none" rtlCol="0">
            <a:spAutoFit/>
          </a:bodyPr>
          <a:lstStyle/>
          <a:p>
            <a:pPr algn="ctr">
              <a:spcBef>
                <a:spcPct val="0"/>
              </a:spcBef>
            </a:pPr>
            <a:r>
              <a:rPr lang="en-US" altLang="zh-CN" sz="2000" b="1">
                <a:solidFill>
                  <a:schemeClr val="bg1"/>
                </a:solidFill>
                <a:latin typeface="方正少儿简体" panose="03000509000000000000" pitchFamily="65" charset="-122"/>
                <a:ea typeface="方正少儿简体" panose="03000509000000000000" pitchFamily="65" charset="-122"/>
              </a:rPr>
              <a:t>Christmas dinner</a:t>
            </a:r>
            <a:endParaRPr lang="zh-CN" altLang="en-US" sz="2000" b="1">
              <a:solidFill>
                <a:schemeClr val="bg1"/>
              </a:solidFill>
              <a:latin typeface="方正少儿简体" panose="03000509000000000000" pitchFamily="65" charset="-122"/>
              <a:ea typeface="方正少儿简体" panose="03000509000000000000" pitchFamily="65" charset="-122"/>
            </a:endParaRPr>
          </a:p>
        </p:txBody>
      </p:sp>
      <p:sp>
        <p:nvSpPr>
          <p:cNvPr id="576" name="任意多边形 575"/>
          <p:cNvSpPr/>
          <p:nvPr/>
        </p:nvSpPr>
        <p:spPr>
          <a:xfrm rot="20595056">
            <a:off x="6065710" y="177618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576"/>
          <p:cNvSpPr/>
          <p:nvPr/>
        </p:nvSpPr>
        <p:spPr>
          <a:xfrm>
            <a:off x="6917109" y="174938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577"/>
          <p:cNvSpPr/>
          <p:nvPr/>
        </p:nvSpPr>
        <p:spPr>
          <a:xfrm rot="20595056">
            <a:off x="6065710" y="258694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578"/>
          <p:cNvSpPr/>
          <p:nvPr/>
        </p:nvSpPr>
        <p:spPr>
          <a:xfrm>
            <a:off x="6917109" y="2560137"/>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579"/>
          <p:cNvSpPr/>
          <p:nvPr/>
        </p:nvSpPr>
        <p:spPr>
          <a:xfrm rot="20595056">
            <a:off x="6065710" y="338712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580"/>
          <p:cNvSpPr/>
          <p:nvPr/>
        </p:nvSpPr>
        <p:spPr>
          <a:xfrm>
            <a:off x="6917109" y="336032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581"/>
          <p:cNvSpPr/>
          <p:nvPr/>
        </p:nvSpPr>
        <p:spPr>
          <a:xfrm rot="20595056">
            <a:off x="6065710" y="4196397"/>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582"/>
          <p:cNvSpPr/>
          <p:nvPr/>
        </p:nvSpPr>
        <p:spPr>
          <a:xfrm>
            <a:off x="6917109" y="4169590"/>
            <a:ext cx="1210753"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val="1450386104"/>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63"/>
                                        </p:tgtEl>
                                        <p:attrNameLst>
                                          <p:attrName>style.visibility</p:attrName>
                                        </p:attrNameLst>
                                      </p:cBhvr>
                                      <p:to>
                                        <p:strVal val="visible"/>
                                      </p:to>
                                    </p:set>
                                    <p:anim calcmode="lin" valueType="num">
                                      <p:cBhvr additive="base">
                                        <p:cTn id="7" dur="500" fill="hold"/>
                                        <p:tgtEl>
                                          <p:spTgt spid="563"/>
                                        </p:tgtEl>
                                        <p:attrNameLst>
                                          <p:attrName>ppt_x</p:attrName>
                                        </p:attrNameLst>
                                      </p:cBhvr>
                                      <p:tavLst>
                                        <p:tav tm="0">
                                          <p:val>
                                            <p:strVal val="0-#ppt_w/2"/>
                                          </p:val>
                                        </p:tav>
                                        <p:tav tm="100000">
                                          <p:val>
                                            <p:strVal val="#ppt_x"/>
                                          </p:val>
                                        </p:tav>
                                      </p:tavLst>
                                    </p:anim>
                                    <p:anim calcmode="lin" valueType="num">
                                      <p:cBhvr additive="base">
                                        <p:cTn id="8" dur="500" fill="hold"/>
                                        <p:tgtEl>
                                          <p:spTgt spid="56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0"/>
                                        </p:tgtEl>
                                        <p:attrNameLst>
                                          <p:attrName>style.visibility</p:attrName>
                                        </p:attrNameLst>
                                      </p:cBhvr>
                                      <p:to>
                                        <p:strVal val="visible"/>
                                      </p:to>
                                    </p:set>
                                    <p:anim calcmode="lin" valueType="num">
                                      <p:cBhvr additive="base">
                                        <p:cTn id="11" dur="500" fill="hold"/>
                                        <p:tgtEl>
                                          <p:spTgt spid="1130"/>
                                        </p:tgtEl>
                                        <p:attrNameLst>
                                          <p:attrName>ppt_x</p:attrName>
                                        </p:attrNameLst>
                                      </p:cBhvr>
                                      <p:tavLst>
                                        <p:tav tm="0">
                                          <p:val>
                                            <p:strVal val="0-#ppt_w/2"/>
                                          </p:val>
                                        </p:tav>
                                        <p:tav tm="100000">
                                          <p:val>
                                            <p:strVal val="#ppt_x"/>
                                          </p:val>
                                        </p:tav>
                                      </p:tavLst>
                                    </p:anim>
                                    <p:anim calcmode="lin" valueType="num">
                                      <p:cBhvr additive="base">
                                        <p:cTn id="12" dur="500" fill="hold"/>
                                        <p:tgtEl>
                                          <p:spTgt spid="113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62"/>
                                        </p:tgtEl>
                                        <p:attrNameLst>
                                          <p:attrName>style.visibility</p:attrName>
                                        </p:attrNameLst>
                                      </p:cBhvr>
                                      <p:to>
                                        <p:strVal val="visible"/>
                                      </p:to>
                                    </p:set>
                                    <p:anim calcmode="lin" valueType="num">
                                      <p:cBhvr additive="base">
                                        <p:cTn id="15" dur="500" fill="hold"/>
                                        <p:tgtEl>
                                          <p:spTgt spid="562"/>
                                        </p:tgtEl>
                                        <p:attrNameLst>
                                          <p:attrName>ppt_x</p:attrName>
                                        </p:attrNameLst>
                                      </p:cBhvr>
                                      <p:tavLst>
                                        <p:tav tm="0">
                                          <p:val>
                                            <p:strVal val="0-#ppt_w/2"/>
                                          </p:val>
                                        </p:tav>
                                        <p:tav tm="100000">
                                          <p:val>
                                            <p:strVal val="#ppt_x"/>
                                          </p:val>
                                        </p:tav>
                                      </p:tavLst>
                                    </p:anim>
                                    <p:anim calcmode="lin" valueType="num">
                                      <p:cBhvr additive="base">
                                        <p:cTn id="16" dur="500" fill="hold"/>
                                        <p:tgtEl>
                                          <p:spTgt spid="562"/>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126"/>
                                        </p:tgtEl>
                                        <p:attrNameLst>
                                          <p:attrName>style.visibility</p:attrName>
                                        </p:attrNameLst>
                                      </p:cBhvr>
                                      <p:to>
                                        <p:strVal val="visible"/>
                                      </p:to>
                                    </p:set>
                                    <p:animEffect transition="in" filter="fade">
                                      <p:cBhvr>
                                        <p:cTn id="21" dur="1000"/>
                                        <p:tgtEl>
                                          <p:spTgt spid="1126"/>
                                        </p:tgtEl>
                                      </p:cBhvr>
                                    </p:animEffect>
                                    <p:anim calcmode="lin" valueType="num">
                                      <p:cBhvr>
                                        <p:cTn id="22" dur="1000" fill="hold"/>
                                        <p:tgtEl>
                                          <p:spTgt spid="1126"/>
                                        </p:tgtEl>
                                        <p:attrNameLst>
                                          <p:attrName>ppt_x</p:attrName>
                                        </p:attrNameLst>
                                      </p:cBhvr>
                                      <p:tavLst>
                                        <p:tav tm="0">
                                          <p:val>
                                            <p:strVal val="#ppt_x"/>
                                          </p:val>
                                        </p:tav>
                                        <p:tav tm="100000">
                                          <p:val>
                                            <p:strVal val="#ppt_x"/>
                                          </p:val>
                                        </p:tav>
                                      </p:tavLst>
                                    </p:anim>
                                    <p:anim calcmode="lin" valueType="num">
                                      <p:cBhvr>
                                        <p:cTn id="23" dur="1000" fill="hold"/>
                                        <p:tgtEl>
                                          <p:spTgt spid="1126"/>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127"/>
                                        </p:tgtEl>
                                        <p:attrNameLst>
                                          <p:attrName>style.visibility</p:attrName>
                                        </p:attrNameLst>
                                      </p:cBhvr>
                                      <p:to>
                                        <p:strVal val="visible"/>
                                      </p:to>
                                    </p:set>
                                    <p:animEffect transition="in" filter="fade">
                                      <p:cBhvr>
                                        <p:cTn id="26" dur="1000"/>
                                        <p:tgtEl>
                                          <p:spTgt spid="1127"/>
                                        </p:tgtEl>
                                      </p:cBhvr>
                                    </p:animEffect>
                                    <p:anim calcmode="lin" valueType="num">
                                      <p:cBhvr>
                                        <p:cTn id="27" dur="1000" fill="hold"/>
                                        <p:tgtEl>
                                          <p:spTgt spid="1127"/>
                                        </p:tgtEl>
                                        <p:attrNameLst>
                                          <p:attrName>ppt_x</p:attrName>
                                        </p:attrNameLst>
                                      </p:cBhvr>
                                      <p:tavLst>
                                        <p:tav tm="0">
                                          <p:val>
                                            <p:strVal val="#ppt_x"/>
                                          </p:val>
                                        </p:tav>
                                        <p:tav tm="100000">
                                          <p:val>
                                            <p:strVal val="#ppt_x"/>
                                          </p:val>
                                        </p:tav>
                                      </p:tavLst>
                                    </p:anim>
                                    <p:anim calcmode="lin" valueType="num">
                                      <p:cBhvr>
                                        <p:cTn id="28" dur="1000" fill="hold"/>
                                        <p:tgtEl>
                                          <p:spTgt spid="1127"/>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128"/>
                                        </p:tgtEl>
                                        <p:attrNameLst>
                                          <p:attrName>style.visibility</p:attrName>
                                        </p:attrNameLst>
                                      </p:cBhvr>
                                      <p:to>
                                        <p:strVal val="visible"/>
                                      </p:to>
                                    </p:set>
                                    <p:animEffect transition="in" filter="fade">
                                      <p:cBhvr>
                                        <p:cTn id="31" dur="1000"/>
                                        <p:tgtEl>
                                          <p:spTgt spid="1128"/>
                                        </p:tgtEl>
                                      </p:cBhvr>
                                    </p:animEffect>
                                    <p:anim calcmode="lin" valueType="num">
                                      <p:cBhvr>
                                        <p:cTn id="32" dur="1000" fill="hold"/>
                                        <p:tgtEl>
                                          <p:spTgt spid="1128"/>
                                        </p:tgtEl>
                                        <p:attrNameLst>
                                          <p:attrName>ppt_x</p:attrName>
                                        </p:attrNameLst>
                                      </p:cBhvr>
                                      <p:tavLst>
                                        <p:tav tm="0">
                                          <p:val>
                                            <p:strVal val="#ppt_x"/>
                                          </p:val>
                                        </p:tav>
                                        <p:tav tm="100000">
                                          <p:val>
                                            <p:strVal val="#ppt_x"/>
                                          </p:val>
                                        </p:tav>
                                      </p:tavLst>
                                    </p:anim>
                                    <p:anim calcmode="lin" valueType="num">
                                      <p:cBhvr>
                                        <p:cTn id="33" dur="1000" fill="hold"/>
                                        <p:tgtEl>
                                          <p:spTgt spid="1128"/>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1129"/>
                                        </p:tgtEl>
                                        <p:attrNameLst>
                                          <p:attrName>style.visibility</p:attrName>
                                        </p:attrNameLst>
                                      </p:cBhvr>
                                      <p:to>
                                        <p:strVal val="visible"/>
                                      </p:to>
                                    </p:set>
                                    <p:animEffect transition="in" filter="fade">
                                      <p:cBhvr>
                                        <p:cTn id="36" dur="1000"/>
                                        <p:tgtEl>
                                          <p:spTgt spid="1129"/>
                                        </p:tgtEl>
                                      </p:cBhvr>
                                    </p:animEffect>
                                    <p:anim calcmode="lin" valueType="num">
                                      <p:cBhvr>
                                        <p:cTn id="37" dur="1000" fill="hold"/>
                                        <p:tgtEl>
                                          <p:spTgt spid="1129"/>
                                        </p:tgtEl>
                                        <p:attrNameLst>
                                          <p:attrName>ppt_x</p:attrName>
                                        </p:attrNameLst>
                                      </p:cBhvr>
                                      <p:tavLst>
                                        <p:tav tm="0">
                                          <p:val>
                                            <p:strVal val="#ppt_x"/>
                                          </p:val>
                                        </p:tav>
                                        <p:tav tm="100000">
                                          <p:val>
                                            <p:strVal val="#ppt_x"/>
                                          </p:val>
                                        </p:tav>
                                      </p:tavLst>
                                    </p:anim>
                                    <p:anim calcmode="lin" valueType="num">
                                      <p:cBhvr>
                                        <p:cTn id="38" dur="1000" fill="hold"/>
                                        <p:tgtEl>
                                          <p:spTgt spid="1129"/>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135"/>
                                        </p:tgtEl>
                                        <p:attrNameLst>
                                          <p:attrName>style.visibility</p:attrName>
                                        </p:attrNameLst>
                                      </p:cBhvr>
                                      <p:to>
                                        <p:strVal val="visible"/>
                                      </p:to>
                                    </p:set>
                                    <p:animEffect transition="in" filter="fade">
                                      <p:cBhvr>
                                        <p:cTn id="41" dur="1000"/>
                                        <p:tgtEl>
                                          <p:spTgt spid="1135"/>
                                        </p:tgtEl>
                                      </p:cBhvr>
                                    </p:animEffect>
                                    <p:anim calcmode="lin" valueType="num">
                                      <p:cBhvr>
                                        <p:cTn id="42" dur="1000" fill="hold"/>
                                        <p:tgtEl>
                                          <p:spTgt spid="1135"/>
                                        </p:tgtEl>
                                        <p:attrNameLst>
                                          <p:attrName>ppt_x</p:attrName>
                                        </p:attrNameLst>
                                      </p:cBhvr>
                                      <p:tavLst>
                                        <p:tav tm="0">
                                          <p:val>
                                            <p:strVal val="#ppt_x"/>
                                          </p:val>
                                        </p:tav>
                                        <p:tav tm="100000">
                                          <p:val>
                                            <p:strVal val="#ppt_x"/>
                                          </p:val>
                                        </p:tav>
                                      </p:tavLst>
                                    </p:anim>
                                    <p:anim calcmode="lin" valueType="num">
                                      <p:cBhvr>
                                        <p:cTn id="43" dur="1000" fill="hold"/>
                                        <p:tgtEl>
                                          <p:spTgt spid="1135"/>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136"/>
                                        </p:tgtEl>
                                        <p:attrNameLst>
                                          <p:attrName>style.visibility</p:attrName>
                                        </p:attrNameLst>
                                      </p:cBhvr>
                                      <p:to>
                                        <p:strVal val="visible"/>
                                      </p:to>
                                    </p:set>
                                    <p:animEffect transition="in" filter="fade">
                                      <p:cBhvr>
                                        <p:cTn id="46" dur="1000"/>
                                        <p:tgtEl>
                                          <p:spTgt spid="1136"/>
                                        </p:tgtEl>
                                      </p:cBhvr>
                                    </p:animEffect>
                                    <p:anim calcmode="lin" valueType="num">
                                      <p:cBhvr>
                                        <p:cTn id="47" dur="1000" fill="hold"/>
                                        <p:tgtEl>
                                          <p:spTgt spid="1136"/>
                                        </p:tgtEl>
                                        <p:attrNameLst>
                                          <p:attrName>ppt_x</p:attrName>
                                        </p:attrNameLst>
                                      </p:cBhvr>
                                      <p:tavLst>
                                        <p:tav tm="0">
                                          <p:val>
                                            <p:strVal val="#ppt_x"/>
                                          </p:val>
                                        </p:tav>
                                        <p:tav tm="100000">
                                          <p:val>
                                            <p:strVal val="#ppt_x"/>
                                          </p:val>
                                        </p:tav>
                                      </p:tavLst>
                                    </p:anim>
                                    <p:anim calcmode="lin" valueType="num">
                                      <p:cBhvr>
                                        <p:cTn id="48" dur="1000" fill="hold"/>
                                        <p:tgtEl>
                                          <p:spTgt spid="1136"/>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1137"/>
                                        </p:tgtEl>
                                        <p:attrNameLst>
                                          <p:attrName>style.visibility</p:attrName>
                                        </p:attrNameLst>
                                      </p:cBhvr>
                                      <p:to>
                                        <p:strVal val="visible"/>
                                      </p:to>
                                    </p:set>
                                    <p:animEffect transition="in" filter="fade">
                                      <p:cBhvr>
                                        <p:cTn id="51" dur="1000"/>
                                        <p:tgtEl>
                                          <p:spTgt spid="1137"/>
                                        </p:tgtEl>
                                      </p:cBhvr>
                                    </p:animEffect>
                                    <p:anim calcmode="lin" valueType="num">
                                      <p:cBhvr>
                                        <p:cTn id="52" dur="1000" fill="hold"/>
                                        <p:tgtEl>
                                          <p:spTgt spid="1137"/>
                                        </p:tgtEl>
                                        <p:attrNameLst>
                                          <p:attrName>ppt_x</p:attrName>
                                        </p:attrNameLst>
                                      </p:cBhvr>
                                      <p:tavLst>
                                        <p:tav tm="0">
                                          <p:val>
                                            <p:strVal val="#ppt_x"/>
                                          </p:val>
                                        </p:tav>
                                        <p:tav tm="100000">
                                          <p:val>
                                            <p:strVal val="#ppt_x"/>
                                          </p:val>
                                        </p:tav>
                                      </p:tavLst>
                                    </p:anim>
                                    <p:anim calcmode="lin" valueType="num">
                                      <p:cBhvr>
                                        <p:cTn id="53" dur="1000" fill="hold"/>
                                        <p:tgtEl>
                                          <p:spTgt spid="113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0"/>
                                  </p:stCondLst>
                                  <p:childTnLst>
                                    <p:set>
                                      <p:cBhvr>
                                        <p:cTn id="55" dur="1" fill="hold">
                                          <p:stCondLst>
                                            <p:cond delay="0"/>
                                          </p:stCondLst>
                                        </p:cTn>
                                        <p:tgtEl>
                                          <p:spTgt spid="1138"/>
                                        </p:tgtEl>
                                        <p:attrNameLst>
                                          <p:attrName>style.visibility</p:attrName>
                                        </p:attrNameLst>
                                      </p:cBhvr>
                                      <p:to>
                                        <p:strVal val="visible"/>
                                      </p:to>
                                    </p:set>
                                    <p:animEffect transition="in" filter="fade">
                                      <p:cBhvr>
                                        <p:cTn id="56" dur="1000"/>
                                        <p:tgtEl>
                                          <p:spTgt spid="1138"/>
                                        </p:tgtEl>
                                      </p:cBhvr>
                                    </p:animEffect>
                                    <p:anim calcmode="lin" valueType="num">
                                      <p:cBhvr>
                                        <p:cTn id="57" dur="1000" fill="hold"/>
                                        <p:tgtEl>
                                          <p:spTgt spid="1138"/>
                                        </p:tgtEl>
                                        <p:attrNameLst>
                                          <p:attrName>ppt_x</p:attrName>
                                        </p:attrNameLst>
                                      </p:cBhvr>
                                      <p:tavLst>
                                        <p:tav tm="0">
                                          <p:val>
                                            <p:strVal val="#ppt_x"/>
                                          </p:val>
                                        </p:tav>
                                        <p:tav tm="100000">
                                          <p:val>
                                            <p:strVal val="#ppt_x"/>
                                          </p:val>
                                        </p:tav>
                                      </p:tavLst>
                                    </p:anim>
                                    <p:anim calcmode="lin" valueType="num">
                                      <p:cBhvr>
                                        <p:cTn id="58" dur="1000" fill="hold"/>
                                        <p:tgtEl>
                                          <p:spTgt spid="1138"/>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1139"/>
                                        </p:tgtEl>
                                        <p:attrNameLst>
                                          <p:attrName>style.visibility</p:attrName>
                                        </p:attrNameLst>
                                      </p:cBhvr>
                                      <p:to>
                                        <p:strVal val="visible"/>
                                      </p:to>
                                    </p:set>
                                    <p:animEffect transition="in" filter="fade">
                                      <p:cBhvr>
                                        <p:cTn id="61" dur="1000"/>
                                        <p:tgtEl>
                                          <p:spTgt spid="1139"/>
                                        </p:tgtEl>
                                      </p:cBhvr>
                                    </p:animEffect>
                                    <p:anim calcmode="lin" valueType="num">
                                      <p:cBhvr>
                                        <p:cTn id="62" dur="1000" fill="hold"/>
                                        <p:tgtEl>
                                          <p:spTgt spid="1139"/>
                                        </p:tgtEl>
                                        <p:attrNameLst>
                                          <p:attrName>ppt_x</p:attrName>
                                        </p:attrNameLst>
                                      </p:cBhvr>
                                      <p:tavLst>
                                        <p:tav tm="0">
                                          <p:val>
                                            <p:strVal val="#ppt_x"/>
                                          </p:val>
                                        </p:tav>
                                        <p:tav tm="100000">
                                          <p:val>
                                            <p:strVal val="#ppt_x"/>
                                          </p:val>
                                        </p:tav>
                                      </p:tavLst>
                                    </p:anim>
                                    <p:anim calcmode="lin" valueType="num">
                                      <p:cBhvr>
                                        <p:cTn id="63" dur="1000" fill="hold"/>
                                        <p:tgtEl>
                                          <p:spTgt spid="1139"/>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140"/>
                                        </p:tgtEl>
                                        <p:attrNameLst>
                                          <p:attrName>style.visibility</p:attrName>
                                        </p:attrNameLst>
                                      </p:cBhvr>
                                      <p:to>
                                        <p:strVal val="visible"/>
                                      </p:to>
                                    </p:set>
                                    <p:animEffect transition="in" filter="fade">
                                      <p:cBhvr>
                                        <p:cTn id="66" dur="1000"/>
                                        <p:tgtEl>
                                          <p:spTgt spid="1140"/>
                                        </p:tgtEl>
                                      </p:cBhvr>
                                    </p:animEffect>
                                    <p:anim calcmode="lin" valueType="num">
                                      <p:cBhvr>
                                        <p:cTn id="67" dur="1000" fill="hold"/>
                                        <p:tgtEl>
                                          <p:spTgt spid="1140"/>
                                        </p:tgtEl>
                                        <p:attrNameLst>
                                          <p:attrName>ppt_x</p:attrName>
                                        </p:attrNameLst>
                                      </p:cBhvr>
                                      <p:tavLst>
                                        <p:tav tm="0">
                                          <p:val>
                                            <p:strVal val="#ppt_x"/>
                                          </p:val>
                                        </p:tav>
                                        <p:tav tm="100000">
                                          <p:val>
                                            <p:strVal val="#ppt_x"/>
                                          </p:val>
                                        </p:tav>
                                      </p:tavLst>
                                    </p:anim>
                                    <p:anim calcmode="lin" valueType="num">
                                      <p:cBhvr>
                                        <p:cTn id="68" dur="1000" fill="hold"/>
                                        <p:tgtEl>
                                          <p:spTgt spid="1140"/>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141"/>
                                        </p:tgtEl>
                                        <p:attrNameLst>
                                          <p:attrName>style.visibility</p:attrName>
                                        </p:attrNameLst>
                                      </p:cBhvr>
                                      <p:to>
                                        <p:strVal val="visible"/>
                                      </p:to>
                                    </p:set>
                                    <p:animEffect transition="in" filter="fade">
                                      <p:cBhvr>
                                        <p:cTn id="71" dur="1000"/>
                                        <p:tgtEl>
                                          <p:spTgt spid="1141"/>
                                        </p:tgtEl>
                                      </p:cBhvr>
                                    </p:animEffect>
                                    <p:anim calcmode="lin" valueType="num">
                                      <p:cBhvr>
                                        <p:cTn id="72" dur="1000" fill="hold"/>
                                        <p:tgtEl>
                                          <p:spTgt spid="1141"/>
                                        </p:tgtEl>
                                        <p:attrNameLst>
                                          <p:attrName>ppt_x</p:attrName>
                                        </p:attrNameLst>
                                      </p:cBhvr>
                                      <p:tavLst>
                                        <p:tav tm="0">
                                          <p:val>
                                            <p:strVal val="#ppt_x"/>
                                          </p:val>
                                        </p:tav>
                                        <p:tav tm="100000">
                                          <p:val>
                                            <p:strVal val="#ppt_x"/>
                                          </p:val>
                                        </p:tav>
                                      </p:tavLst>
                                    </p:anim>
                                    <p:anim calcmode="lin" valueType="num">
                                      <p:cBhvr>
                                        <p:cTn id="73" dur="1000" fill="hold"/>
                                        <p:tgtEl>
                                          <p:spTgt spid="1141"/>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1142"/>
                                        </p:tgtEl>
                                        <p:attrNameLst>
                                          <p:attrName>style.visibility</p:attrName>
                                        </p:attrNameLst>
                                      </p:cBhvr>
                                      <p:to>
                                        <p:strVal val="visible"/>
                                      </p:to>
                                    </p:set>
                                    <p:animEffect transition="in" filter="fade">
                                      <p:cBhvr>
                                        <p:cTn id="76" dur="1000"/>
                                        <p:tgtEl>
                                          <p:spTgt spid="1142"/>
                                        </p:tgtEl>
                                      </p:cBhvr>
                                    </p:animEffect>
                                    <p:anim calcmode="lin" valueType="num">
                                      <p:cBhvr>
                                        <p:cTn id="77" dur="1000" fill="hold"/>
                                        <p:tgtEl>
                                          <p:spTgt spid="1142"/>
                                        </p:tgtEl>
                                        <p:attrNameLst>
                                          <p:attrName>ppt_x</p:attrName>
                                        </p:attrNameLst>
                                      </p:cBhvr>
                                      <p:tavLst>
                                        <p:tav tm="0">
                                          <p:val>
                                            <p:strVal val="#ppt_x"/>
                                          </p:val>
                                        </p:tav>
                                        <p:tav tm="100000">
                                          <p:val>
                                            <p:strVal val="#ppt_x"/>
                                          </p:val>
                                        </p:tav>
                                      </p:tavLst>
                                    </p:anim>
                                    <p:anim calcmode="lin" valueType="num">
                                      <p:cBhvr>
                                        <p:cTn id="78" dur="1000" fill="hold"/>
                                        <p:tgtEl>
                                          <p:spTgt spid="1142"/>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1143"/>
                                        </p:tgtEl>
                                        <p:attrNameLst>
                                          <p:attrName>style.visibility</p:attrName>
                                        </p:attrNameLst>
                                      </p:cBhvr>
                                      <p:to>
                                        <p:strVal val="visible"/>
                                      </p:to>
                                    </p:set>
                                    <p:animEffect transition="in" filter="fade">
                                      <p:cBhvr>
                                        <p:cTn id="81" dur="1000"/>
                                        <p:tgtEl>
                                          <p:spTgt spid="1143"/>
                                        </p:tgtEl>
                                      </p:cBhvr>
                                    </p:animEffect>
                                    <p:anim calcmode="lin" valueType="num">
                                      <p:cBhvr>
                                        <p:cTn id="82" dur="1000" fill="hold"/>
                                        <p:tgtEl>
                                          <p:spTgt spid="1143"/>
                                        </p:tgtEl>
                                        <p:attrNameLst>
                                          <p:attrName>ppt_x</p:attrName>
                                        </p:attrNameLst>
                                      </p:cBhvr>
                                      <p:tavLst>
                                        <p:tav tm="0">
                                          <p:val>
                                            <p:strVal val="#ppt_x"/>
                                          </p:val>
                                        </p:tav>
                                        <p:tav tm="100000">
                                          <p:val>
                                            <p:strVal val="#ppt_x"/>
                                          </p:val>
                                        </p:tav>
                                      </p:tavLst>
                                    </p:anim>
                                    <p:anim calcmode="lin" valueType="num">
                                      <p:cBhvr>
                                        <p:cTn id="83" dur="1000" fill="hold"/>
                                        <p:tgtEl>
                                          <p:spTgt spid="1143"/>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1144"/>
                                        </p:tgtEl>
                                        <p:attrNameLst>
                                          <p:attrName>style.visibility</p:attrName>
                                        </p:attrNameLst>
                                      </p:cBhvr>
                                      <p:to>
                                        <p:strVal val="visible"/>
                                      </p:to>
                                    </p:set>
                                    <p:animEffect transition="in" filter="fade">
                                      <p:cBhvr>
                                        <p:cTn id="86" dur="1000"/>
                                        <p:tgtEl>
                                          <p:spTgt spid="1144"/>
                                        </p:tgtEl>
                                      </p:cBhvr>
                                    </p:animEffect>
                                    <p:anim calcmode="lin" valueType="num">
                                      <p:cBhvr>
                                        <p:cTn id="87" dur="1000" fill="hold"/>
                                        <p:tgtEl>
                                          <p:spTgt spid="1144"/>
                                        </p:tgtEl>
                                        <p:attrNameLst>
                                          <p:attrName>ppt_x</p:attrName>
                                        </p:attrNameLst>
                                      </p:cBhvr>
                                      <p:tavLst>
                                        <p:tav tm="0">
                                          <p:val>
                                            <p:strVal val="#ppt_x"/>
                                          </p:val>
                                        </p:tav>
                                        <p:tav tm="100000">
                                          <p:val>
                                            <p:strVal val="#ppt_x"/>
                                          </p:val>
                                        </p:tav>
                                      </p:tavLst>
                                    </p:anim>
                                    <p:anim calcmode="lin" valueType="num">
                                      <p:cBhvr>
                                        <p:cTn id="88" dur="1000" fill="hold"/>
                                        <p:tgtEl>
                                          <p:spTgt spid="1144"/>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1145"/>
                                        </p:tgtEl>
                                        <p:attrNameLst>
                                          <p:attrName>style.visibility</p:attrName>
                                        </p:attrNameLst>
                                      </p:cBhvr>
                                      <p:to>
                                        <p:strVal val="visible"/>
                                      </p:to>
                                    </p:set>
                                    <p:animEffect transition="in" filter="fade">
                                      <p:cBhvr>
                                        <p:cTn id="91" dur="1000"/>
                                        <p:tgtEl>
                                          <p:spTgt spid="1145"/>
                                        </p:tgtEl>
                                      </p:cBhvr>
                                    </p:animEffect>
                                    <p:anim calcmode="lin" valueType="num">
                                      <p:cBhvr>
                                        <p:cTn id="92" dur="1000" fill="hold"/>
                                        <p:tgtEl>
                                          <p:spTgt spid="1145"/>
                                        </p:tgtEl>
                                        <p:attrNameLst>
                                          <p:attrName>ppt_x</p:attrName>
                                        </p:attrNameLst>
                                      </p:cBhvr>
                                      <p:tavLst>
                                        <p:tav tm="0">
                                          <p:val>
                                            <p:strVal val="#ppt_x"/>
                                          </p:val>
                                        </p:tav>
                                        <p:tav tm="100000">
                                          <p:val>
                                            <p:strVal val="#ppt_x"/>
                                          </p:val>
                                        </p:tav>
                                      </p:tavLst>
                                    </p:anim>
                                    <p:anim calcmode="lin" valueType="num">
                                      <p:cBhvr>
                                        <p:cTn id="93" dur="1000" fill="hold"/>
                                        <p:tgtEl>
                                          <p:spTgt spid="1145"/>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1146"/>
                                        </p:tgtEl>
                                        <p:attrNameLst>
                                          <p:attrName>style.visibility</p:attrName>
                                        </p:attrNameLst>
                                      </p:cBhvr>
                                      <p:to>
                                        <p:strVal val="visible"/>
                                      </p:to>
                                    </p:set>
                                    <p:animEffect transition="in" filter="fade">
                                      <p:cBhvr>
                                        <p:cTn id="96" dur="1000"/>
                                        <p:tgtEl>
                                          <p:spTgt spid="1146"/>
                                        </p:tgtEl>
                                      </p:cBhvr>
                                    </p:animEffect>
                                    <p:anim calcmode="lin" valueType="num">
                                      <p:cBhvr>
                                        <p:cTn id="97" dur="1000" fill="hold"/>
                                        <p:tgtEl>
                                          <p:spTgt spid="1146"/>
                                        </p:tgtEl>
                                        <p:attrNameLst>
                                          <p:attrName>ppt_x</p:attrName>
                                        </p:attrNameLst>
                                      </p:cBhvr>
                                      <p:tavLst>
                                        <p:tav tm="0">
                                          <p:val>
                                            <p:strVal val="#ppt_x"/>
                                          </p:val>
                                        </p:tav>
                                        <p:tav tm="100000">
                                          <p:val>
                                            <p:strVal val="#ppt_x"/>
                                          </p:val>
                                        </p:tav>
                                      </p:tavLst>
                                    </p:anim>
                                    <p:anim calcmode="lin" valueType="num">
                                      <p:cBhvr>
                                        <p:cTn id="98" dur="1000" fill="hold"/>
                                        <p:tgtEl>
                                          <p:spTgt spid="1146"/>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576"/>
                                        </p:tgtEl>
                                        <p:attrNameLst>
                                          <p:attrName>style.visibility</p:attrName>
                                        </p:attrNameLst>
                                      </p:cBhvr>
                                      <p:to>
                                        <p:strVal val="visible"/>
                                      </p:to>
                                    </p:set>
                                    <p:animEffect transition="in" filter="fade">
                                      <p:cBhvr>
                                        <p:cTn id="101" dur="1000"/>
                                        <p:tgtEl>
                                          <p:spTgt spid="576"/>
                                        </p:tgtEl>
                                      </p:cBhvr>
                                    </p:animEffect>
                                    <p:anim calcmode="lin" valueType="num">
                                      <p:cBhvr>
                                        <p:cTn id="102" dur="1000" fill="hold"/>
                                        <p:tgtEl>
                                          <p:spTgt spid="576"/>
                                        </p:tgtEl>
                                        <p:attrNameLst>
                                          <p:attrName>ppt_x</p:attrName>
                                        </p:attrNameLst>
                                      </p:cBhvr>
                                      <p:tavLst>
                                        <p:tav tm="0">
                                          <p:val>
                                            <p:strVal val="#ppt_x"/>
                                          </p:val>
                                        </p:tav>
                                        <p:tav tm="100000">
                                          <p:val>
                                            <p:strVal val="#ppt_x"/>
                                          </p:val>
                                        </p:tav>
                                      </p:tavLst>
                                    </p:anim>
                                    <p:anim calcmode="lin" valueType="num">
                                      <p:cBhvr>
                                        <p:cTn id="103" dur="1000" fill="hold"/>
                                        <p:tgtEl>
                                          <p:spTgt spid="576"/>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77"/>
                                        </p:tgtEl>
                                        <p:attrNameLst>
                                          <p:attrName>style.visibility</p:attrName>
                                        </p:attrNameLst>
                                      </p:cBhvr>
                                      <p:to>
                                        <p:strVal val="visible"/>
                                      </p:to>
                                    </p:set>
                                    <p:animEffect transition="in" filter="fade">
                                      <p:cBhvr>
                                        <p:cTn id="106" dur="1000"/>
                                        <p:tgtEl>
                                          <p:spTgt spid="577"/>
                                        </p:tgtEl>
                                      </p:cBhvr>
                                    </p:animEffect>
                                    <p:anim calcmode="lin" valueType="num">
                                      <p:cBhvr>
                                        <p:cTn id="107" dur="1000" fill="hold"/>
                                        <p:tgtEl>
                                          <p:spTgt spid="577"/>
                                        </p:tgtEl>
                                        <p:attrNameLst>
                                          <p:attrName>ppt_x</p:attrName>
                                        </p:attrNameLst>
                                      </p:cBhvr>
                                      <p:tavLst>
                                        <p:tav tm="0">
                                          <p:val>
                                            <p:strVal val="#ppt_x"/>
                                          </p:val>
                                        </p:tav>
                                        <p:tav tm="100000">
                                          <p:val>
                                            <p:strVal val="#ppt_x"/>
                                          </p:val>
                                        </p:tav>
                                      </p:tavLst>
                                    </p:anim>
                                    <p:anim calcmode="lin" valueType="num">
                                      <p:cBhvr>
                                        <p:cTn id="108" dur="1000" fill="hold"/>
                                        <p:tgtEl>
                                          <p:spTgt spid="577"/>
                                        </p:tgtEl>
                                        <p:attrNameLst>
                                          <p:attrName>ppt_y</p:attrName>
                                        </p:attrNameLst>
                                      </p:cBhvr>
                                      <p:tavLst>
                                        <p:tav tm="0">
                                          <p:val>
                                            <p:strVal val="#ppt_y+.1"/>
                                          </p:val>
                                        </p:tav>
                                        <p:tav tm="100000">
                                          <p:val>
                                            <p:strVal val="#ppt_y"/>
                                          </p:val>
                                        </p:tav>
                                      </p:tavLst>
                                    </p:anim>
                                  </p:childTnLst>
                                </p:cTn>
                              </p:par>
                              <p:par>
                                <p:cTn id="109" presetID="42" presetClass="entr" presetSubtype="0" fill="hold" grpId="0" nodeType="withEffect">
                                  <p:stCondLst>
                                    <p:cond delay="0"/>
                                  </p:stCondLst>
                                  <p:childTnLst>
                                    <p:set>
                                      <p:cBhvr>
                                        <p:cTn id="110" dur="1" fill="hold">
                                          <p:stCondLst>
                                            <p:cond delay="0"/>
                                          </p:stCondLst>
                                        </p:cTn>
                                        <p:tgtEl>
                                          <p:spTgt spid="578"/>
                                        </p:tgtEl>
                                        <p:attrNameLst>
                                          <p:attrName>style.visibility</p:attrName>
                                        </p:attrNameLst>
                                      </p:cBhvr>
                                      <p:to>
                                        <p:strVal val="visible"/>
                                      </p:to>
                                    </p:set>
                                    <p:animEffect transition="in" filter="fade">
                                      <p:cBhvr>
                                        <p:cTn id="111" dur="1000"/>
                                        <p:tgtEl>
                                          <p:spTgt spid="578"/>
                                        </p:tgtEl>
                                      </p:cBhvr>
                                    </p:animEffect>
                                    <p:anim calcmode="lin" valueType="num">
                                      <p:cBhvr>
                                        <p:cTn id="112" dur="1000" fill="hold"/>
                                        <p:tgtEl>
                                          <p:spTgt spid="578"/>
                                        </p:tgtEl>
                                        <p:attrNameLst>
                                          <p:attrName>ppt_x</p:attrName>
                                        </p:attrNameLst>
                                      </p:cBhvr>
                                      <p:tavLst>
                                        <p:tav tm="0">
                                          <p:val>
                                            <p:strVal val="#ppt_x"/>
                                          </p:val>
                                        </p:tav>
                                        <p:tav tm="100000">
                                          <p:val>
                                            <p:strVal val="#ppt_x"/>
                                          </p:val>
                                        </p:tav>
                                      </p:tavLst>
                                    </p:anim>
                                    <p:anim calcmode="lin" valueType="num">
                                      <p:cBhvr>
                                        <p:cTn id="113" dur="1000" fill="hold"/>
                                        <p:tgtEl>
                                          <p:spTgt spid="57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579"/>
                                        </p:tgtEl>
                                        <p:attrNameLst>
                                          <p:attrName>style.visibility</p:attrName>
                                        </p:attrNameLst>
                                      </p:cBhvr>
                                      <p:to>
                                        <p:strVal val="visible"/>
                                      </p:to>
                                    </p:set>
                                    <p:animEffect transition="in" filter="fade">
                                      <p:cBhvr>
                                        <p:cTn id="116" dur="1000"/>
                                        <p:tgtEl>
                                          <p:spTgt spid="579"/>
                                        </p:tgtEl>
                                      </p:cBhvr>
                                    </p:animEffect>
                                    <p:anim calcmode="lin" valueType="num">
                                      <p:cBhvr>
                                        <p:cTn id="117" dur="1000" fill="hold"/>
                                        <p:tgtEl>
                                          <p:spTgt spid="579"/>
                                        </p:tgtEl>
                                        <p:attrNameLst>
                                          <p:attrName>ppt_x</p:attrName>
                                        </p:attrNameLst>
                                      </p:cBhvr>
                                      <p:tavLst>
                                        <p:tav tm="0">
                                          <p:val>
                                            <p:strVal val="#ppt_x"/>
                                          </p:val>
                                        </p:tav>
                                        <p:tav tm="100000">
                                          <p:val>
                                            <p:strVal val="#ppt_x"/>
                                          </p:val>
                                        </p:tav>
                                      </p:tavLst>
                                    </p:anim>
                                    <p:anim calcmode="lin" valueType="num">
                                      <p:cBhvr>
                                        <p:cTn id="118" dur="1000" fill="hold"/>
                                        <p:tgtEl>
                                          <p:spTgt spid="579"/>
                                        </p:tgtEl>
                                        <p:attrNameLst>
                                          <p:attrName>ppt_y</p:attrName>
                                        </p:attrNameLst>
                                      </p:cBhvr>
                                      <p:tavLst>
                                        <p:tav tm="0">
                                          <p:val>
                                            <p:strVal val="#ppt_y+.1"/>
                                          </p:val>
                                        </p:tav>
                                        <p:tav tm="100000">
                                          <p:val>
                                            <p:strVal val="#ppt_y"/>
                                          </p:val>
                                        </p:tav>
                                      </p:tavLst>
                                    </p:anim>
                                  </p:childTnLst>
                                </p:cTn>
                              </p:par>
                              <p:par>
                                <p:cTn id="119" presetID="42" presetClass="entr" presetSubtype="0" fill="hold" grpId="0" nodeType="withEffect">
                                  <p:stCondLst>
                                    <p:cond delay="0"/>
                                  </p:stCondLst>
                                  <p:childTnLst>
                                    <p:set>
                                      <p:cBhvr>
                                        <p:cTn id="120" dur="1" fill="hold">
                                          <p:stCondLst>
                                            <p:cond delay="0"/>
                                          </p:stCondLst>
                                        </p:cTn>
                                        <p:tgtEl>
                                          <p:spTgt spid="580"/>
                                        </p:tgtEl>
                                        <p:attrNameLst>
                                          <p:attrName>style.visibility</p:attrName>
                                        </p:attrNameLst>
                                      </p:cBhvr>
                                      <p:to>
                                        <p:strVal val="visible"/>
                                      </p:to>
                                    </p:set>
                                    <p:animEffect transition="in" filter="fade">
                                      <p:cBhvr>
                                        <p:cTn id="121" dur="1000"/>
                                        <p:tgtEl>
                                          <p:spTgt spid="580"/>
                                        </p:tgtEl>
                                      </p:cBhvr>
                                    </p:animEffect>
                                    <p:anim calcmode="lin" valueType="num">
                                      <p:cBhvr>
                                        <p:cTn id="122" dur="1000" fill="hold"/>
                                        <p:tgtEl>
                                          <p:spTgt spid="580"/>
                                        </p:tgtEl>
                                        <p:attrNameLst>
                                          <p:attrName>ppt_x</p:attrName>
                                        </p:attrNameLst>
                                      </p:cBhvr>
                                      <p:tavLst>
                                        <p:tav tm="0">
                                          <p:val>
                                            <p:strVal val="#ppt_x"/>
                                          </p:val>
                                        </p:tav>
                                        <p:tav tm="100000">
                                          <p:val>
                                            <p:strVal val="#ppt_x"/>
                                          </p:val>
                                        </p:tav>
                                      </p:tavLst>
                                    </p:anim>
                                    <p:anim calcmode="lin" valueType="num">
                                      <p:cBhvr>
                                        <p:cTn id="123" dur="1000" fill="hold"/>
                                        <p:tgtEl>
                                          <p:spTgt spid="580"/>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581"/>
                                        </p:tgtEl>
                                        <p:attrNameLst>
                                          <p:attrName>style.visibility</p:attrName>
                                        </p:attrNameLst>
                                      </p:cBhvr>
                                      <p:to>
                                        <p:strVal val="visible"/>
                                      </p:to>
                                    </p:set>
                                    <p:animEffect transition="in" filter="fade">
                                      <p:cBhvr>
                                        <p:cTn id="126" dur="1000"/>
                                        <p:tgtEl>
                                          <p:spTgt spid="581"/>
                                        </p:tgtEl>
                                      </p:cBhvr>
                                    </p:animEffect>
                                    <p:anim calcmode="lin" valueType="num">
                                      <p:cBhvr>
                                        <p:cTn id="127" dur="1000" fill="hold"/>
                                        <p:tgtEl>
                                          <p:spTgt spid="581"/>
                                        </p:tgtEl>
                                        <p:attrNameLst>
                                          <p:attrName>ppt_x</p:attrName>
                                        </p:attrNameLst>
                                      </p:cBhvr>
                                      <p:tavLst>
                                        <p:tav tm="0">
                                          <p:val>
                                            <p:strVal val="#ppt_x"/>
                                          </p:val>
                                        </p:tav>
                                        <p:tav tm="100000">
                                          <p:val>
                                            <p:strVal val="#ppt_x"/>
                                          </p:val>
                                        </p:tav>
                                      </p:tavLst>
                                    </p:anim>
                                    <p:anim calcmode="lin" valueType="num">
                                      <p:cBhvr>
                                        <p:cTn id="128" dur="1000" fill="hold"/>
                                        <p:tgtEl>
                                          <p:spTgt spid="581"/>
                                        </p:tgtEl>
                                        <p:attrNameLst>
                                          <p:attrName>ppt_y</p:attrName>
                                        </p:attrNameLst>
                                      </p:cBhvr>
                                      <p:tavLst>
                                        <p:tav tm="0">
                                          <p:val>
                                            <p:strVal val="#ppt_y+.1"/>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582"/>
                                        </p:tgtEl>
                                        <p:attrNameLst>
                                          <p:attrName>style.visibility</p:attrName>
                                        </p:attrNameLst>
                                      </p:cBhvr>
                                      <p:to>
                                        <p:strVal val="visible"/>
                                      </p:to>
                                    </p:set>
                                    <p:animEffect transition="in" filter="fade">
                                      <p:cBhvr>
                                        <p:cTn id="131" dur="1000"/>
                                        <p:tgtEl>
                                          <p:spTgt spid="582"/>
                                        </p:tgtEl>
                                      </p:cBhvr>
                                    </p:animEffect>
                                    <p:anim calcmode="lin" valueType="num">
                                      <p:cBhvr>
                                        <p:cTn id="132" dur="1000" fill="hold"/>
                                        <p:tgtEl>
                                          <p:spTgt spid="582"/>
                                        </p:tgtEl>
                                        <p:attrNameLst>
                                          <p:attrName>ppt_x</p:attrName>
                                        </p:attrNameLst>
                                      </p:cBhvr>
                                      <p:tavLst>
                                        <p:tav tm="0">
                                          <p:val>
                                            <p:strVal val="#ppt_x"/>
                                          </p:val>
                                        </p:tav>
                                        <p:tav tm="100000">
                                          <p:val>
                                            <p:strVal val="#ppt_x"/>
                                          </p:val>
                                        </p:tav>
                                      </p:tavLst>
                                    </p:anim>
                                    <p:anim calcmode="lin" valueType="num">
                                      <p:cBhvr>
                                        <p:cTn id="133" dur="1000" fill="hold"/>
                                        <p:tgtEl>
                                          <p:spTgt spid="582"/>
                                        </p:tgtEl>
                                        <p:attrNameLst>
                                          <p:attrName>ppt_y</p:attrName>
                                        </p:attrNameLst>
                                      </p:cBhvr>
                                      <p:tavLst>
                                        <p:tav tm="0">
                                          <p:val>
                                            <p:strVal val="#ppt_y+.1"/>
                                          </p:val>
                                        </p:tav>
                                        <p:tav tm="100000">
                                          <p:val>
                                            <p:strVal val="#ppt_y"/>
                                          </p:val>
                                        </p:tav>
                                      </p:tavLst>
                                    </p:anim>
                                  </p:childTnLst>
                                </p:cTn>
                              </p:par>
                              <p:par>
                                <p:cTn id="134" presetID="42" presetClass="entr" presetSubtype="0" fill="hold" grpId="0" nodeType="withEffect">
                                  <p:stCondLst>
                                    <p:cond delay="0"/>
                                  </p:stCondLst>
                                  <p:childTnLst>
                                    <p:set>
                                      <p:cBhvr>
                                        <p:cTn id="135" dur="1" fill="hold">
                                          <p:stCondLst>
                                            <p:cond delay="0"/>
                                          </p:stCondLst>
                                        </p:cTn>
                                        <p:tgtEl>
                                          <p:spTgt spid="583"/>
                                        </p:tgtEl>
                                        <p:attrNameLst>
                                          <p:attrName>style.visibility</p:attrName>
                                        </p:attrNameLst>
                                      </p:cBhvr>
                                      <p:to>
                                        <p:strVal val="visible"/>
                                      </p:to>
                                    </p:set>
                                    <p:animEffect transition="in" filter="fade">
                                      <p:cBhvr>
                                        <p:cTn id="136" dur="1000"/>
                                        <p:tgtEl>
                                          <p:spTgt spid="583"/>
                                        </p:tgtEl>
                                      </p:cBhvr>
                                    </p:animEffect>
                                    <p:anim calcmode="lin" valueType="num">
                                      <p:cBhvr>
                                        <p:cTn id="137" dur="1000" fill="hold"/>
                                        <p:tgtEl>
                                          <p:spTgt spid="583"/>
                                        </p:tgtEl>
                                        <p:attrNameLst>
                                          <p:attrName>ppt_x</p:attrName>
                                        </p:attrNameLst>
                                      </p:cBhvr>
                                      <p:tavLst>
                                        <p:tav tm="0">
                                          <p:val>
                                            <p:strVal val="#ppt_x"/>
                                          </p:val>
                                        </p:tav>
                                        <p:tav tm="100000">
                                          <p:val>
                                            <p:strVal val="#ppt_x"/>
                                          </p:val>
                                        </p:tav>
                                      </p:tavLst>
                                    </p:anim>
                                    <p:anim calcmode="lin" valueType="num">
                                      <p:cBhvr>
                                        <p:cTn id="138" dur="1000" fill="hold"/>
                                        <p:tgtEl>
                                          <p:spTgt spid="583"/>
                                        </p:tgtEl>
                                        <p:attrNameLst>
                                          <p:attrName>ppt_y</p:attrName>
                                        </p:attrNameLst>
                                      </p:cBhvr>
                                      <p:tavLst>
                                        <p:tav tm="0">
                                          <p:val>
                                            <p:strVal val="#ppt_y+.1"/>
                                          </p:val>
                                        </p:tav>
                                        <p:tav tm="100000">
                                          <p:val>
                                            <p:strVal val="#ppt_y"/>
                                          </p:val>
                                        </p:tav>
                                      </p:tavLst>
                                    </p:anim>
                                  </p:childTnLst>
                                </p:cTn>
                              </p:par>
                            </p:childTnLst>
                          </p:cTn>
                        </p:par>
                      </p:childTnLst>
                    </p:cTn>
                  </p:par>
                  <p:par>
                    <p:cTn id="139" fill="hold" nodeType="clickPar">
                      <p:stCondLst>
                        <p:cond delay="indefinite"/>
                      </p:stCondLst>
                      <p:childTnLst>
                        <p:par>
                          <p:cTn id="140" fill="hold">
                            <p:stCondLst>
                              <p:cond delay="0"/>
                            </p:stCondLst>
                            <p:childTnLst>
                              <p:par>
                                <p:cTn id="141" presetID="26" presetClass="emph" presetSubtype="0" fill="hold" nodeType="clickEffect">
                                  <p:stCondLst>
                                    <p:cond delay="0"/>
                                  </p:stCondLst>
                                  <p:childTnLst>
                                    <p:animEffect transition="out" filter="fade">
                                      <p:cBhvr>
                                        <p:cTn id="142" dur="500" tmFilter="0, 0; .2, .5; .8, .5; 1, 0"/>
                                        <p:tgtEl>
                                          <p:spTgt spid="1126"/>
                                        </p:tgtEl>
                                      </p:cBhvr>
                                    </p:animEffect>
                                    <p:animScale>
                                      <p:cBhvr>
                                        <p:cTn id="143" dur="250" autoRev="1" fill="hold"/>
                                        <p:tgtEl>
                                          <p:spTgt spid="1126"/>
                                        </p:tgtEl>
                                      </p:cBhvr>
                                      <p:by x="105000" y="105000"/>
                                    </p:animScale>
                                  </p:childTnLst>
                                </p:cTn>
                              </p:par>
                              <p:par>
                                <p:cTn id="144" presetID="26" presetClass="emph" presetSubtype="0" fill="hold" nodeType="withEffect">
                                  <p:stCondLst>
                                    <p:cond delay="0"/>
                                  </p:stCondLst>
                                  <p:childTnLst>
                                    <p:animEffect transition="out" filter="fade">
                                      <p:cBhvr>
                                        <p:cTn id="145" dur="500" tmFilter="0, 0; .2, .5; .8, .5; 1, 0"/>
                                        <p:tgtEl>
                                          <p:spTgt spid="1135"/>
                                        </p:tgtEl>
                                      </p:cBhvr>
                                    </p:animEffect>
                                    <p:animScale>
                                      <p:cBhvr>
                                        <p:cTn id="146" dur="250" autoRev="1" fill="hold"/>
                                        <p:tgtEl>
                                          <p:spTgt spid="1135"/>
                                        </p:tgtEl>
                                      </p:cBhvr>
                                      <p:by x="105000" y="105000"/>
                                    </p:animScale>
                                  </p:childTnLst>
                                </p:cTn>
                              </p:par>
                              <p:par>
                                <p:cTn id="147" presetID="26" presetClass="emph" presetSubtype="0" fill="hold" grpId="1" nodeType="withEffect">
                                  <p:stCondLst>
                                    <p:cond delay="0"/>
                                  </p:stCondLst>
                                  <p:childTnLst>
                                    <p:animEffect transition="out" filter="fade">
                                      <p:cBhvr>
                                        <p:cTn id="148" dur="500" tmFilter="0, 0; .2, .5; .8, .5; 1, 0"/>
                                        <p:tgtEl>
                                          <p:spTgt spid="1139"/>
                                        </p:tgtEl>
                                      </p:cBhvr>
                                    </p:animEffect>
                                    <p:animScale>
                                      <p:cBhvr>
                                        <p:cTn id="149" dur="250" autoRev="1" fill="hold"/>
                                        <p:tgtEl>
                                          <p:spTgt spid="1139"/>
                                        </p:tgtEl>
                                      </p:cBhvr>
                                      <p:by x="105000" y="105000"/>
                                    </p:animScale>
                                  </p:childTnLst>
                                </p:cTn>
                              </p:par>
                              <p:par>
                                <p:cTn id="150" presetID="26" presetClass="emph" presetSubtype="0" fill="hold" grpId="1" nodeType="withEffect">
                                  <p:stCondLst>
                                    <p:cond delay="0"/>
                                  </p:stCondLst>
                                  <p:childTnLst>
                                    <p:animEffect transition="out" filter="fade">
                                      <p:cBhvr>
                                        <p:cTn id="151" dur="500" tmFilter="0, 0; .2, .5; .8, .5; 1, 0"/>
                                        <p:tgtEl>
                                          <p:spTgt spid="1143"/>
                                        </p:tgtEl>
                                      </p:cBhvr>
                                    </p:animEffect>
                                    <p:animScale>
                                      <p:cBhvr>
                                        <p:cTn id="152" dur="250" autoRev="1" fill="hold"/>
                                        <p:tgtEl>
                                          <p:spTgt spid="1143"/>
                                        </p:tgtEl>
                                      </p:cBhvr>
                                      <p:by x="105000" y="105000"/>
                                    </p:animScale>
                                  </p:childTnLst>
                                </p:cTn>
                              </p:par>
                              <p:par>
                                <p:cTn id="153" presetID="26" presetClass="emph" presetSubtype="0" fill="hold" grpId="1" nodeType="withEffect">
                                  <p:stCondLst>
                                    <p:cond delay="0"/>
                                  </p:stCondLst>
                                  <p:childTnLst>
                                    <p:animEffect transition="out" filter="fade">
                                      <p:cBhvr>
                                        <p:cTn id="154" dur="500" tmFilter="0, 0; .2, .5; .8, .5; 1, 0"/>
                                        <p:tgtEl>
                                          <p:spTgt spid="576"/>
                                        </p:tgtEl>
                                      </p:cBhvr>
                                    </p:animEffect>
                                    <p:animScale>
                                      <p:cBhvr>
                                        <p:cTn id="155" dur="250" autoRev="1" fill="hold"/>
                                        <p:tgtEl>
                                          <p:spTgt spid="576"/>
                                        </p:tgtEl>
                                      </p:cBhvr>
                                      <p:by x="105000" y="105000"/>
                                    </p:animScale>
                                  </p:childTnLst>
                                </p:cTn>
                              </p:par>
                              <p:par>
                                <p:cTn id="156" presetID="26" presetClass="emph" presetSubtype="0" fill="hold" grpId="1" nodeType="withEffect">
                                  <p:stCondLst>
                                    <p:cond delay="0"/>
                                  </p:stCondLst>
                                  <p:childTnLst>
                                    <p:animEffect transition="out" filter="fade">
                                      <p:cBhvr>
                                        <p:cTn id="157" dur="500" tmFilter="0, 0; .2, .5; .8, .5; 1, 0"/>
                                        <p:tgtEl>
                                          <p:spTgt spid="577"/>
                                        </p:tgtEl>
                                      </p:cBhvr>
                                    </p:animEffect>
                                    <p:animScale>
                                      <p:cBhvr>
                                        <p:cTn id="158" dur="250" autoRev="1" fill="hold"/>
                                        <p:tgtEl>
                                          <p:spTgt spid="577"/>
                                        </p:tgtEl>
                                      </p:cBhvr>
                                      <p:by x="105000" y="105000"/>
                                    </p:animScale>
                                  </p:childTnLst>
                                </p:cTn>
                              </p:par>
                            </p:childTnLst>
                          </p:cTn>
                        </p:par>
                      </p:childTnLst>
                    </p:cTn>
                  </p:par>
                  <p:par>
                    <p:cTn id="159" fill="hold" nodeType="clickPar">
                      <p:stCondLst>
                        <p:cond delay="indefinite"/>
                      </p:stCondLst>
                      <p:childTnLst>
                        <p:par>
                          <p:cTn id="160" fill="hold">
                            <p:stCondLst>
                              <p:cond delay="0"/>
                            </p:stCondLst>
                            <p:childTnLst>
                              <p:par>
                                <p:cTn id="161" presetID="42" presetClass="entr" presetSubtype="0" fill="hold" nodeType="clickEffect">
                                  <p:stCondLst>
                                    <p:cond delay="0"/>
                                  </p:stCondLst>
                                  <p:childTnLst>
                                    <p:set>
                                      <p:cBhvr>
                                        <p:cTn id="162" dur="1" fill="hold">
                                          <p:stCondLst>
                                            <p:cond delay="0"/>
                                          </p:stCondLst>
                                        </p:cTn>
                                        <p:tgtEl>
                                          <p:spTgt spid="2"/>
                                        </p:tgtEl>
                                        <p:attrNameLst>
                                          <p:attrName>style.visibility</p:attrName>
                                        </p:attrNameLst>
                                      </p:cBhvr>
                                      <p:to>
                                        <p:strVal val="visible"/>
                                      </p:to>
                                    </p:set>
                                    <p:animEffect transition="in" filter="fade">
                                      <p:cBhvr>
                                        <p:cTn id="163" dur="1000"/>
                                        <p:tgtEl>
                                          <p:spTgt spid="2"/>
                                        </p:tgtEl>
                                      </p:cBhvr>
                                    </p:animEffect>
                                    <p:anim calcmode="lin" valueType="num">
                                      <p:cBhvr>
                                        <p:cTn id="164" dur="1000" fill="hold"/>
                                        <p:tgtEl>
                                          <p:spTgt spid="2"/>
                                        </p:tgtEl>
                                        <p:attrNameLst>
                                          <p:attrName>ppt_x</p:attrName>
                                        </p:attrNameLst>
                                      </p:cBhvr>
                                      <p:tavLst>
                                        <p:tav tm="0">
                                          <p:val>
                                            <p:strVal val="#ppt_x"/>
                                          </p:val>
                                        </p:tav>
                                        <p:tav tm="100000">
                                          <p:val>
                                            <p:strVal val="#ppt_x"/>
                                          </p:val>
                                        </p:tav>
                                      </p:tavLst>
                                    </p:anim>
                                    <p:anim calcmode="lin" valueType="num">
                                      <p:cBhvr>
                                        <p:cTn id="16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6" fill="hold" nodeType="clickPar">
                      <p:stCondLst>
                        <p:cond delay="indefinite"/>
                      </p:stCondLst>
                      <p:childTnLst>
                        <p:par>
                          <p:cTn id="167" fill="hold">
                            <p:stCondLst>
                              <p:cond delay="0"/>
                            </p:stCondLst>
                            <p:childTnLst>
                              <p:par>
                                <p:cTn id="168" presetID="10" presetClass="entr" presetSubtype="0" fill="hold" nodeType="clickEffect">
                                  <p:stCondLst>
                                    <p:cond delay="0"/>
                                  </p:stCondLst>
                                  <p:childTnLst>
                                    <p:set>
                                      <p:cBhvr>
                                        <p:cTn id="169" dur="1" fill="hold">
                                          <p:stCondLst>
                                            <p:cond delay="0"/>
                                          </p:stCondLst>
                                        </p:cTn>
                                        <p:tgtEl>
                                          <p:spTgt spid="1114"/>
                                        </p:tgtEl>
                                        <p:attrNameLst>
                                          <p:attrName>style.visibility</p:attrName>
                                        </p:attrNameLst>
                                      </p:cBhvr>
                                      <p:to>
                                        <p:strVal val="visible"/>
                                      </p:to>
                                    </p:set>
                                    <p:animEffect transition="in" filter="fade">
                                      <p:cBhvr>
                                        <p:cTn id="170" dur="500"/>
                                        <p:tgtEl>
                                          <p:spTgt spid="1114"/>
                                        </p:tgtEl>
                                      </p:cBhvr>
                                    </p:animEffect>
                                  </p:childTnLst>
                                </p:cTn>
                              </p:par>
                            </p:childTnLst>
                          </p:cTn>
                        </p:par>
                      </p:childTnLst>
                    </p:cTn>
                  </p:par>
                  <p:par>
                    <p:cTn id="171" fill="hold" nodeType="clickPar">
                      <p:stCondLst>
                        <p:cond delay="indefinite"/>
                      </p:stCondLst>
                      <p:childTnLst>
                        <p:par>
                          <p:cTn id="172" fill="hold">
                            <p:stCondLst>
                              <p:cond delay="0"/>
                            </p:stCondLst>
                            <p:childTnLst>
                              <p:par>
                                <p:cTn id="173" presetID="2" presetClass="entr" presetSubtype="6" fill="hold" nodeType="clickEffect">
                                  <p:stCondLst>
                                    <p:cond delay="0"/>
                                  </p:stCondLst>
                                  <p:childTnLst>
                                    <p:set>
                                      <p:cBhvr>
                                        <p:cTn id="174" dur="1" fill="hold">
                                          <p:stCondLst>
                                            <p:cond delay="0"/>
                                          </p:stCondLst>
                                        </p:cTn>
                                        <p:tgtEl>
                                          <p:spTgt spid="941"/>
                                        </p:tgtEl>
                                        <p:attrNameLst>
                                          <p:attrName>style.visibility</p:attrName>
                                        </p:attrNameLst>
                                      </p:cBhvr>
                                      <p:to>
                                        <p:strVal val="visible"/>
                                      </p:to>
                                    </p:set>
                                    <p:anim calcmode="lin" valueType="num">
                                      <p:cBhvr additive="base">
                                        <p:cTn id="175" dur="500" fill="hold"/>
                                        <p:tgtEl>
                                          <p:spTgt spid="941"/>
                                        </p:tgtEl>
                                        <p:attrNameLst>
                                          <p:attrName>ppt_x</p:attrName>
                                        </p:attrNameLst>
                                      </p:cBhvr>
                                      <p:tavLst>
                                        <p:tav tm="0">
                                          <p:val>
                                            <p:strVal val="1+#ppt_w/2"/>
                                          </p:val>
                                        </p:tav>
                                        <p:tav tm="100000">
                                          <p:val>
                                            <p:strVal val="#ppt_x"/>
                                          </p:val>
                                        </p:tav>
                                      </p:tavLst>
                                    </p:anim>
                                    <p:anim calcmode="lin" valueType="num">
                                      <p:cBhvr additive="base">
                                        <p:cTn id="176" dur="500" fill="hold"/>
                                        <p:tgtEl>
                                          <p:spTgt spid="9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 grpId="0"/>
      <p:bldP spid="1139" grpId="0"/>
      <p:bldP spid="1139" grpId="1"/>
      <p:bldP spid="1140" grpId="0"/>
      <p:bldP spid="1141" grpId="0"/>
      <p:bldP spid="1142" grpId="0"/>
      <p:bldP spid="1143" grpId="0"/>
      <p:bldP spid="1143" grpId="1"/>
      <p:bldP spid="1144" grpId="0"/>
      <p:bldP spid="1145" grpId="0"/>
      <p:bldP spid="1146" grpId="0"/>
      <p:bldP spid="576" grpId="0" animBg="1"/>
      <p:bldP spid="576" grpId="1" animBg="1"/>
      <p:bldP spid="577" grpId="0" animBg="1"/>
      <p:bldP spid="577" grpId="1" animBg="1"/>
      <p:bldP spid="578" grpId="0" animBg="1"/>
      <p:bldP spid="579" grpId="0" animBg="1"/>
      <p:bldP spid="580" grpId="0" animBg="1"/>
      <p:bldP spid="581" grpId="0" animBg="1"/>
      <p:bldP spid="582" grpId="0" animBg="1"/>
      <p:bldP spid="583" grpId="0" animBg="1"/>
    </p:bldLst>
  </p:timing>
</p:sld>
</file>

<file path=ppt/slides/slide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 Box 10"/>
          <p:cNvSpPr txBox="1">
            <a:spLocks noChangeArrowheads="1"/>
          </p:cNvSpPr>
          <p:nvPr/>
        </p:nvSpPr>
        <p:spPr bwMode="auto">
          <a:xfrm>
            <a:off x="1470025" y="2201386"/>
            <a:ext cx="5049188"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itchFamily="2" charset="-122"/>
              </a:defRPr>
            </a:lvl1pPr>
            <a:lvl2pPr marL="742950" indent="-285750">
              <a:defRPr>
                <a:solidFill>
                  <a:schemeClr val="tx1"/>
                </a:solidFill>
                <a:latin typeface="Arial" panose="020b0604020202020204" pitchFamily="34" charset="0"/>
                <a:ea typeface="宋体" pitchFamily="2" charset="-122"/>
              </a:defRPr>
            </a:lvl2pPr>
            <a:lvl3pPr marL="1143000" indent="-228600">
              <a:defRPr>
                <a:solidFill>
                  <a:schemeClr val="tx1"/>
                </a:solidFill>
                <a:latin typeface="Arial" panose="020b0604020202020204" pitchFamily="34" charset="0"/>
                <a:ea typeface="宋体" pitchFamily="2" charset="-122"/>
              </a:defRPr>
            </a:lvl3pPr>
            <a:lvl4pPr marL="1600200" indent="-228600">
              <a:defRPr>
                <a:solidFill>
                  <a:schemeClr val="tx1"/>
                </a:solidFill>
                <a:latin typeface="Arial" panose="020b0604020202020204" pitchFamily="34" charset="0"/>
                <a:ea typeface="宋体" pitchFamily="2" charset="-122"/>
              </a:defRPr>
            </a:lvl4pPr>
            <a:lvl5pPr marL="2057400" indent="-228600">
              <a:defRPr>
                <a:solidFill>
                  <a:schemeClr val="tx1"/>
                </a:solidFill>
                <a:latin typeface="Arial" panose="020b0604020202020204"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9pPr>
          </a:lstStyle>
          <a:p>
            <a:pPr eaLnBrk="1" hangingPunct="1">
              <a:spcBef>
                <a:spcPct val="50000"/>
              </a:spcBef>
              <a:buClr>
                <a:schemeClr val="accent1"/>
              </a:buClr>
              <a:defRPr/>
            </a:pPr>
            <a:r>
              <a:rPr lang="en-US" altLang="zh-CN" sz="2400" smtClean="0">
                <a:solidFill>
                  <a:schemeClr val="bg1"/>
                </a:solidFill>
                <a:effectLst>
                  <a:outerShdw blurRad="38100" dist="38100" dir="2700000" algn="tl">
                    <a:srgbClr val="000000">
                      <a:alpha val="43137"/>
                    </a:srgbClr>
                  </a:outerShdw>
                </a:effectLst>
                <a:latin typeface="+mn-ea"/>
                <a:ea typeface="+mn-ea"/>
              </a:rPr>
              <a:t>Enhance the festive atmosphere</a:t>
            </a:r>
            <a:r>
              <a:rPr lang="zh-CN" altLang="en-US" smtClean="0">
                <a:solidFill>
                  <a:schemeClr val="bg1"/>
                </a:solidFill>
                <a:effectLst>
                  <a:outerShdw blurRad="38100" dist="38100" dir="2700000" algn="tl">
                    <a:srgbClr val="000000">
                      <a:alpha val="43137"/>
                    </a:srgbClr>
                  </a:outerShdw>
                </a:effectLst>
                <a:latin typeface="+mn-ea"/>
                <a:ea typeface="+mn-ea"/>
              </a:rPr>
              <a:t>（</a:t>
            </a:r>
            <a:r>
              <a:rPr lang="en-US" altLang="zh-CN" smtClean="0">
                <a:solidFill>
                  <a:schemeClr val="bg1"/>
                </a:solidFill>
                <a:effectLst>
                  <a:outerShdw blurRad="38100" dist="38100" dir="2700000" algn="tl">
                    <a:srgbClr val="000000">
                      <a:alpha val="43137"/>
                    </a:srgbClr>
                  </a:outerShdw>
                </a:effectLst>
                <a:latin typeface="+mn-ea"/>
                <a:ea typeface="+mn-ea"/>
              </a:rPr>
              <a:t>['ætmə,sfiə] </a:t>
            </a:r>
            <a:r>
              <a:rPr lang="zh-CN" altLang="en-US" smtClean="0">
                <a:solidFill>
                  <a:schemeClr val="bg1"/>
                </a:solidFill>
                <a:effectLst>
                  <a:outerShdw blurRad="38100" dist="38100" dir="2700000" algn="tl">
                    <a:srgbClr val="000000">
                      <a:alpha val="43137"/>
                    </a:srgbClr>
                  </a:outerShdw>
                </a:effectLst>
                <a:latin typeface="+mn-ea"/>
                <a:ea typeface="+mn-ea"/>
              </a:rPr>
              <a:t>气氛）</a:t>
            </a:r>
            <a:endParaRPr lang="en-US" altLang="zh-CN" smtClean="0">
              <a:solidFill>
                <a:schemeClr val="bg1"/>
              </a:solidFill>
              <a:effectLst>
                <a:outerShdw blurRad="38100" dist="38100" dir="2700000" algn="tl">
                  <a:srgbClr val="000000">
                    <a:alpha val="43137"/>
                  </a:srgbClr>
                </a:outerShdw>
              </a:effectLst>
              <a:latin typeface="+mn-ea"/>
              <a:ea typeface="+mn-ea"/>
            </a:endParaRPr>
          </a:p>
        </p:txBody>
      </p:sp>
      <p:sp>
        <p:nvSpPr>
          <p:cNvPr id="4" name="Text Box 11"/>
          <p:cNvSpPr txBox="1">
            <a:spLocks noChangeArrowheads="1"/>
          </p:cNvSpPr>
          <p:nvPr/>
        </p:nvSpPr>
        <p:spPr bwMode="auto">
          <a:xfrm>
            <a:off x="1470025" y="3107054"/>
            <a:ext cx="5486842"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itchFamily="2" charset="-122"/>
              </a:defRPr>
            </a:lvl1pPr>
            <a:lvl2pPr marL="742950" indent="-285750">
              <a:defRPr>
                <a:solidFill>
                  <a:schemeClr val="tx1"/>
                </a:solidFill>
                <a:latin typeface="Arial" panose="020b0604020202020204" pitchFamily="34" charset="0"/>
                <a:ea typeface="宋体" pitchFamily="2" charset="-122"/>
              </a:defRPr>
            </a:lvl2pPr>
            <a:lvl3pPr marL="1143000" indent="-228600">
              <a:defRPr>
                <a:solidFill>
                  <a:schemeClr val="tx1"/>
                </a:solidFill>
                <a:latin typeface="Arial" panose="020b0604020202020204" pitchFamily="34" charset="0"/>
                <a:ea typeface="宋体" pitchFamily="2" charset="-122"/>
              </a:defRPr>
            </a:lvl3pPr>
            <a:lvl4pPr marL="1600200" indent="-228600">
              <a:defRPr>
                <a:solidFill>
                  <a:schemeClr val="tx1"/>
                </a:solidFill>
                <a:latin typeface="Arial" panose="020b0604020202020204" pitchFamily="34" charset="0"/>
                <a:ea typeface="宋体" pitchFamily="2" charset="-122"/>
              </a:defRPr>
            </a:lvl4pPr>
            <a:lvl5pPr marL="2057400" indent="-228600">
              <a:defRPr>
                <a:solidFill>
                  <a:schemeClr val="tx1"/>
                </a:solidFill>
                <a:latin typeface="Arial" panose="020b0604020202020204"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itchFamily="2" charset="-122"/>
              </a:defRPr>
            </a:lvl9pPr>
          </a:lstStyle>
          <a:p>
            <a:pPr eaLnBrk="1" hangingPunct="1">
              <a:spcBef>
                <a:spcPct val="50000"/>
              </a:spcBef>
              <a:buClr>
                <a:schemeClr val="accent1"/>
              </a:buClr>
              <a:defRPr/>
            </a:pPr>
            <a:r>
              <a:rPr lang="en-US" altLang="zh-CN" sz="2400" smtClean="0">
                <a:solidFill>
                  <a:schemeClr val="bg1"/>
                </a:solidFill>
                <a:effectLst>
                  <a:outerShdw blurRad="38100" dist="38100" dir="2700000" algn="tl">
                    <a:srgbClr val="000000">
                      <a:alpha val="43137"/>
                    </a:srgbClr>
                  </a:outerShdw>
                </a:effectLst>
                <a:latin typeface="+mn-ea"/>
                <a:ea typeface="+mn-ea"/>
              </a:rPr>
              <a:t>Be made of evergreen  such as cypress </a:t>
            </a:r>
            <a:r>
              <a:rPr lang="zh-CN" altLang="en-US" smtClean="0">
                <a:solidFill>
                  <a:schemeClr val="bg1"/>
                </a:solidFill>
                <a:effectLst>
                  <a:outerShdw blurRad="38100" dist="38100" dir="2700000" algn="tl">
                    <a:srgbClr val="000000">
                      <a:alpha val="43137"/>
                    </a:srgbClr>
                  </a:outerShdw>
                </a:effectLst>
                <a:latin typeface="+mn-ea"/>
                <a:ea typeface="+mn-ea"/>
              </a:rPr>
              <a:t>（</a:t>
            </a:r>
            <a:r>
              <a:rPr lang="en-US" altLang="zh-CN" smtClean="0">
                <a:solidFill>
                  <a:schemeClr val="bg1"/>
                </a:solidFill>
                <a:effectLst>
                  <a:outerShdw blurRad="38100" dist="38100" dir="2700000" algn="tl">
                    <a:srgbClr val="000000">
                      <a:alpha val="43137"/>
                    </a:srgbClr>
                  </a:outerShdw>
                </a:effectLst>
                <a:latin typeface="+mn-ea"/>
                <a:ea typeface="+mn-ea"/>
              </a:rPr>
              <a:t>['saipris]</a:t>
            </a:r>
            <a:r>
              <a:rPr lang="zh-CN" altLang="en-US" sz="1600" smtClean="0">
                <a:solidFill>
                  <a:schemeClr val="bg1"/>
                </a:solidFill>
                <a:effectLst>
                  <a:outerShdw blurRad="38100" dist="38100" dir="2700000" algn="tl">
                    <a:srgbClr val="000000">
                      <a:alpha val="43137"/>
                    </a:srgbClr>
                  </a:outerShdw>
                </a:effectLst>
                <a:latin typeface="+mn-ea"/>
                <a:ea typeface="+mn-ea"/>
              </a:rPr>
              <a:t>柏树</a:t>
            </a:r>
            <a:r>
              <a:rPr lang="zh-CN" altLang="en-US" smtClean="0">
                <a:solidFill>
                  <a:schemeClr val="bg1"/>
                </a:solidFill>
                <a:effectLst>
                  <a:outerShdw blurRad="38100" dist="38100" dir="2700000" algn="tl">
                    <a:srgbClr val="000000">
                      <a:alpha val="43137"/>
                    </a:srgbClr>
                  </a:outerShdw>
                </a:effectLst>
                <a:latin typeface="+mn-ea"/>
                <a:ea typeface="+mn-ea"/>
              </a:rPr>
              <a:t>）</a:t>
            </a:r>
            <a:endParaRPr lang="en-US" altLang="zh-CN" smtClean="0">
              <a:solidFill>
                <a:schemeClr val="bg1"/>
              </a:solidFill>
              <a:effectLst>
                <a:outerShdw blurRad="38100" dist="38100" dir="2700000" algn="tl">
                  <a:srgbClr val="000000">
                    <a:alpha val="43137"/>
                  </a:srgbClr>
                </a:outerShdw>
              </a:effectLst>
              <a:latin typeface="+mn-ea"/>
              <a:ea typeface="+mn-ea"/>
            </a:endParaRPr>
          </a:p>
        </p:txBody>
      </p:sp>
      <p:sp>
        <p:nvSpPr>
          <p:cNvPr id="5" name="TextBox 3"/>
          <p:cNvSpPr txBox="1">
            <a:spLocks noChangeArrowheads="1"/>
          </p:cNvSpPr>
          <p:nvPr/>
        </p:nvSpPr>
        <p:spPr bwMode="auto">
          <a:xfrm>
            <a:off x="1470025" y="4012723"/>
            <a:ext cx="90074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a:spcBef>
                <a:spcPct val="0"/>
              </a:spcBef>
              <a:buFontTx/>
              <a:buNone/>
            </a:pPr>
            <a:r>
              <a:rPr lang="en-US" altLang="zh-CN" sz="2400">
                <a:solidFill>
                  <a:schemeClr val="bg1"/>
                </a:solidFill>
                <a:effectLst>
                  <a:outerShdw blurRad="38100" dist="38100" dir="2700000" algn="tl">
                    <a:srgbClr val="000000">
                      <a:alpha val="43137"/>
                    </a:srgbClr>
                  </a:outerShdw>
                </a:effectLst>
                <a:latin typeface="+mn-ea"/>
                <a:ea typeface="+mn-ea"/>
              </a:rPr>
              <a:t>Decorated with a variety ofcandles ,flowers ,toys ,stars…</a:t>
            </a:r>
          </a:p>
          <a:p>
            <a:pPr>
              <a:spcBef>
                <a:spcPct val="0"/>
              </a:spcBef>
              <a:buFontTx/>
              <a:buNone/>
            </a:pPr>
            <a:endParaRPr lang="zh-CN" altLang="en-US" sz="2400">
              <a:solidFill>
                <a:schemeClr val="bg1"/>
              </a:solidFill>
              <a:effectLst>
                <a:outerShdw blurRad="38100" dist="38100" dir="2700000" algn="tl">
                  <a:srgbClr val="000000">
                    <a:alpha val="43137"/>
                  </a:srgbClr>
                </a:outerShdw>
              </a:effectLst>
              <a:latin typeface="+mn-ea"/>
              <a:ea typeface="+mn-ea"/>
            </a:endParaRPr>
          </a:p>
        </p:txBody>
      </p:sp>
      <p:sp>
        <p:nvSpPr>
          <p:cNvPr id="7"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Picture 11" descr="C:\Documents and Settings\nukes\桌面\未标题-2.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213600" y="5330251"/>
            <a:ext cx="4356099" cy="1169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69" descr="C:\Documents and Settings\nukes\桌面\1.png"/>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flipH="1">
            <a:off x="10258829" y="4012722"/>
            <a:ext cx="975511" cy="10274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val="970313416"/>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fill="hold"/>
                                        <p:tgtEl>
                                          <p:spTgt spid="7"/>
                                        </p:tgtEl>
                                        <p:attrNameLst>
                                          <p:attrName>ppt_x</p:attrName>
                                        </p:attrNameLst>
                                      </p:cBhvr>
                                      <p:tavLst>
                                        <p:tav tm="0">
                                          <p:val>
                                            <p:strVal val="#ppt_x"/>
                                          </p:val>
                                        </p:tav>
                                        <p:tav tm="100000">
                                          <p:val>
                                            <p:strVal val="#ppt_x"/>
                                          </p:val>
                                        </p:tav>
                                      </p:tavLst>
                                    </p:anim>
                                    <p:anim calcmode="lin" valueType="num">
                                      <p:cBhvr additive="base">
                                        <p:cTn id="1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6" fill="hold" nodeType="clickPar">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childTnLst>
                    </p:cTn>
                  </p:par>
                  <p:par>
                    <p:cTn id="27" fill="hold" nodeType="clickPar">
                      <p:stCondLst>
                        <p:cond delay="indefinite"/>
                      </p:stCondLst>
                      <p:childTnLst>
                        <p:par>
                          <p:cTn id="28" fill="hold">
                            <p:stCondLst>
                              <p:cond delay="0"/>
                            </p:stCondLst>
                            <p:childTnLst>
                              <p:par>
                                <p:cTn id="29" presetID="35" presetClass="path" presetSubtype="0" accel="50000" decel="50000" fill="hold" nodeType="clickEffect">
                                  <p:stCondLst>
                                    <p:cond delay="0"/>
                                  </p:stCondLst>
                                  <p:childTnLst>
                                    <p:animMotion origin="layout" path="M 0 0 L -0.25 0 E" pathEditMode="relative" ptsTypes="">
                                      <p:cBhvr>
                                        <p:cTn id="30" dur="2000" fill="hold"/>
                                        <p:tgtEl>
                                          <p:spTgt spid="8"/>
                                        </p:tgtEl>
                                        <p:attrNameLst>
                                          <p:attrName>ppt_x</p:attrName>
                                          <p:attrName>ppt_y</p:attrName>
                                        </p:attrNameLst>
                                      </p:cBhvr>
                                    </p:animMotion>
                                  </p:childTnLst>
                                </p:cTn>
                              </p:par>
                            </p:childTnLst>
                          </p:cTn>
                        </p:par>
                      </p:childTnLst>
                    </p:cTn>
                  </p:par>
                  <p:par>
                    <p:cTn id="31" fill="hold" nodeType="clickPar">
                      <p:stCondLst>
                        <p:cond delay="indefinite"/>
                      </p:stCondLst>
                      <p:childTnLst>
                        <p:par>
                          <p:cTn id="32" fill="hold">
                            <p:stCondLst>
                              <p:cond delay="0"/>
                            </p:stCondLst>
                            <p:childTnLst>
                              <p:par>
                                <p:cTn id="33" presetID="2" presetClass="entr" presetSubtype="6" fill="hold" nodeType="click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1+#ppt_w/2"/>
                                          </p:val>
                                        </p:tav>
                                        <p:tav tm="100000">
                                          <p:val>
                                            <p:strVal val="#ppt_x"/>
                                          </p:val>
                                        </p:tav>
                                      </p:tavLst>
                                    </p:anim>
                                    <p:anim calcmode="lin" valueType="num">
                                      <p:cBhvr additive="base">
                                        <p:cTn id="3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animBg="1"/>
    </p:bldLst>
  </p:timing>
</p:sld>
</file>

<file path=ppt/slides/slide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10" name="矩形 13"/>
          <p:cNvSpPr/>
          <p:nvPr/>
        </p:nvSpPr>
        <p:spPr>
          <a:xfrm>
            <a:off x="0" y="6123294"/>
            <a:ext cx="12192000" cy="752099"/>
          </a:xfrm>
          <a:custGeom>
            <a:gdLst>
              <a:gd name="connsiteX0" fmla="*/ 0 w 12192000"/>
              <a:gd name="connsiteY0" fmla="*/ 244573 h 1543053"/>
              <a:gd name="connsiteX1" fmla="*/ 1428750 w 12192000"/>
              <a:gd name="connsiteY1" fmla="*/ 3 h 1543053"/>
              <a:gd name="connsiteX2" fmla="*/ 8058150 w 12192000"/>
              <a:gd name="connsiteY2" fmla="*/ 495304 h 1543053"/>
              <a:gd name="connsiteX3" fmla="*/ 11391900 w 12192000"/>
              <a:gd name="connsiteY3" fmla="*/ 95254 h 1543053"/>
              <a:gd name="connsiteX4" fmla="*/ 12192000 w 12192000"/>
              <a:gd name="connsiteY4" fmla="*/ 244573 h 1543053"/>
              <a:gd name="connsiteX5" fmla="*/ 12192000 w 12192000"/>
              <a:gd name="connsiteY5" fmla="*/ 1543053 h 1543053"/>
              <a:gd name="connsiteX6" fmla="*/ 0 w 12192000"/>
              <a:gd name="connsiteY6" fmla="*/ 1543053 h 1543053"/>
              <a:gd name="connsiteX7" fmla="*/ 0 w 12192000"/>
              <a:gd name="connsiteY7" fmla="*/ 244573 h 154305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543053">
                <a:moveTo>
                  <a:pt x="0" y="244573"/>
                </a:moveTo>
                <a:cubicBezTo>
                  <a:pt x="400050" y="245600"/>
                  <a:pt x="1028700" y="-1024"/>
                  <a:pt x="1428750" y="3"/>
                </a:cubicBezTo>
                <a:cubicBezTo>
                  <a:pt x="3581400" y="50803"/>
                  <a:pt x="5905500" y="444504"/>
                  <a:pt x="8058150" y="495304"/>
                </a:cubicBezTo>
                <a:cubicBezTo>
                  <a:pt x="9036050" y="431804"/>
                  <a:pt x="10414000" y="158754"/>
                  <a:pt x="11391900" y="95254"/>
                </a:cubicBezTo>
                <a:cubicBezTo>
                  <a:pt x="11791950" y="87877"/>
                  <a:pt x="11925300" y="194800"/>
                  <a:pt x="12192000" y="244573"/>
                </a:cubicBezTo>
                <a:lnTo>
                  <a:pt x="12192000" y="1543053"/>
                </a:lnTo>
                <a:lnTo>
                  <a:pt x="0" y="1543053"/>
                </a:lnTo>
                <a:lnTo>
                  <a:pt x="0" y="244573"/>
                </a:ln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a:off x="446881" y="1243013"/>
            <a:ext cx="5483225" cy="5373687"/>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6261893" y="1243013"/>
            <a:ext cx="5483225" cy="5373687"/>
          </a:xfrm>
          <a:prstGeom prst="roundRect">
            <a:avLst/>
          </a:prstGeom>
          <a:solidFill>
            <a:srgbClr val="D7E7F5">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4"/>
          <p:cNvPicPr>
            <a:picLocks noChangeAspect="1"/>
          </p:cNvPicPr>
          <p:nvPr/>
        </p:nvPicPr>
        <p:blipFill>
          <a:blip r:embed="rId2"/>
          <a:stretch>
            <a:fillRect/>
          </a:stretch>
        </p:blipFill>
        <p:spPr bwMode="auto">
          <a:xfrm>
            <a:off x="0" y="0"/>
            <a:ext cx="12192000" cy="1484313"/>
          </a:xfrm>
          <a:prstGeom prst="rect">
            <a:avLst/>
          </a:prstGeom>
          <a:noFill/>
          <a:ln w="9525">
            <a:noFill/>
            <a:miter lim="800000"/>
          </a:ln>
        </p:spPr>
      </p:pic>
      <p:sp>
        <p:nvSpPr>
          <p:cNvPr id="3" name="Text Box 10"/>
          <p:cNvSpPr txBox="1">
            <a:spLocks noChangeArrowheads="1"/>
          </p:cNvSpPr>
          <p:nvPr/>
        </p:nvSpPr>
        <p:spPr bwMode="auto">
          <a:xfrm>
            <a:off x="714374" y="1614488"/>
            <a:ext cx="4987925" cy="4708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algn="just" eaLnBrk="1" hangingPunct="1">
              <a:lnSpc>
                <a:spcPct val="200000"/>
              </a:lnSpc>
              <a:spcBef>
                <a:spcPct val="0"/>
              </a:spcBef>
              <a:buFontTx/>
              <a:buNone/>
            </a:pPr>
            <a:r>
              <a:rPr lang="en-US" altLang="zh-CN" sz="160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Westerners with red, green and white color for the Christmas colors, Christmas comes every household is decorated with Christmas colors.Red Colored with Christmas flowers and Christmas candles. Green is the Christmas tree. It is the main Christmas ornaments, with the cut to the cedar </a:t>
            </a:r>
            <a:r>
              <a:rPr lang="zh-CN" altLang="en-US" sz="1600" i="1">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a:t>
            </a:r>
            <a:r>
              <a:rPr lang="en-US" altLang="zh-CN" sz="1600" i="1">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['si:də] </a:t>
            </a:r>
            <a:r>
              <a:rPr lang="zh-CN" altLang="en-US" sz="1600" i="1">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雪松）</a:t>
            </a:r>
            <a:r>
              <a:rPr lang="en-US" altLang="zh-CN" sz="160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 cypress </a:t>
            </a:r>
            <a:r>
              <a:rPr lang="zh-CN" altLang="en-US" sz="1600" i="1">
                <a:solidFill>
                  <a:schemeClr val="accent4">
                    <a:lumMod val="20000"/>
                    <a:lumOff val="80000"/>
                  </a:schemeClr>
                </a:solidFill>
                <a:effectLst>
                  <a:outerShdw blurRad="38100" dist="38100" dir="2700000" algn="tl">
                    <a:srgbClr val="000000">
                      <a:alpha val="43137"/>
                    </a:srgbClr>
                  </a:outerShdw>
                </a:effectLst>
                <a:latin typeface="+mn-ea"/>
                <a:ea typeface="+mn-ea"/>
              </a:rPr>
              <a:t>（</a:t>
            </a:r>
            <a:r>
              <a:rPr lang="en-US" altLang="zh-CN" sz="1600" i="1">
                <a:solidFill>
                  <a:schemeClr val="accent4">
                    <a:lumMod val="20000"/>
                    <a:lumOff val="80000"/>
                  </a:schemeClr>
                </a:solidFill>
                <a:effectLst>
                  <a:outerShdw blurRad="38100" dist="38100" dir="2700000" algn="tl">
                    <a:srgbClr val="000000">
                      <a:alpha val="43137"/>
                    </a:srgbClr>
                  </a:outerShdw>
                </a:effectLst>
                <a:latin typeface="+mn-ea"/>
                <a:ea typeface="+mn-ea"/>
              </a:rPr>
              <a:t>['saipris]</a:t>
            </a:r>
            <a:r>
              <a:rPr lang="zh-CN" altLang="en-US" sz="1600" i="1">
                <a:solidFill>
                  <a:schemeClr val="accent4">
                    <a:lumMod val="20000"/>
                    <a:lumOff val="80000"/>
                  </a:schemeClr>
                </a:solidFill>
                <a:effectLst>
                  <a:outerShdw blurRad="38100" dist="38100" dir="2700000" algn="tl">
                    <a:srgbClr val="000000">
                      <a:alpha val="43137"/>
                    </a:srgbClr>
                  </a:outerShdw>
                </a:effectLst>
                <a:latin typeface="+mn-ea"/>
                <a:ea typeface="+mn-ea"/>
              </a:rPr>
              <a:t>柏树）</a:t>
            </a:r>
            <a:r>
              <a:rPr lang="en-US" altLang="zh-CN" sz="160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tower was a class of decorated evergreen tree. Hanging above the colorful lights, gifts and paper flowers, but also lit the Christmas candles</a:t>
            </a:r>
            <a:r>
              <a:rPr lang="zh-CN" altLang="en-US" sz="1600">
                <a:solidFill>
                  <a:schemeClr val="accent4">
                    <a:lumMod val="20000"/>
                    <a:lumOff val="80000"/>
                  </a:schemeClr>
                </a:solidFill>
                <a:effectLst>
                  <a:outerShdw blurRad="38100" dist="38100" dir="2700000" algn="tl">
                    <a:srgbClr val="000000">
                      <a:alpha val="43137"/>
                    </a:srgbClr>
                  </a:outerShdw>
                </a:effectLst>
                <a:latin typeface="+mn-ea"/>
                <a:ea typeface="+mn-ea"/>
                <a:sym typeface="Constantia" pitchFamily="18" charset="0"/>
              </a:rPr>
              <a:t>.</a:t>
            </a:r>
          </a:p>
          <a:p>
            <a:pPr algn="just" eaLnBrk="1" hangingPunct="1">
              <a:spcBef>
                <a:spcPct val="0"/>
              </a:spcBef>
              <a:buFontTx/>
              <a:buNone/>
            </a:pPr>
            <a:endParaRPr lang="zh-CN" altLang="en-US" sz="1200">
              <a:solidFill>
                <a:schemeClr val="accent4">
                  <a:lumMod val="20000"/>
                  <a:lumOff val="80000"/>
                </a:schemeClr>
              </a:solidFill>
              <a:effectLst>
                <a:outerShdw blurRad="38100" dist="38100" dir="2700000" algn="tl">
                  <a:srgbClr val="000000">
                    <a:alpha val="43137"/>
                  </a:srgbClr>
                </a:outerShdw>
              </a:effectLst>
              <a:latin typeface="+mn-ea"/>
              <a:ea typeface="+mn-ea"/>
              <a:sym typeface="华文新魏" pitchFamily="2" charset="-122"/>
            </a:endParaRPr>
          </a:p>
        </p:txBody>
      </p:sp>
      <p:sp>
        <p:nvSpPr>
          <p:cNvPr id="4" name="Text Box 12"/>
          <p:cNvSpPr txBox="1">
            <a:spLocks noChangeArrowheads="1"/>
          </p:cNvSpPr>
          <p:nvPr/>
        </p:nvSpPr>
        <p:spPr bwMode="auto">
          <a:xfrm>
            <a:off x="6641304" y="1752600"/>
            <a:ext cx="4915695" cy="42473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a:buChar char="•"/>
              <a:defRPr sz="3200">
                <a:solidFill>
                  <a:schemeClr val="tx1"/>
                </a:solidFill>
                <a:latin typeface="Calibri" pitchFamily="34" charset="0"/>
                <a:ea typeface="浪漫雅圆" pitchFamily="2" charset="-122"/>
              </a:defRPr>
            </a:lvl1pPr>
            <a:lvl2pPr marL="742950" indent="-285750">
              <a:spcBef>
                <a:spcPct val="20000"/>
              </a:spcBef>
              <a:buFont typeface="Arial"/>
              <a:buChar char="–"/>
              <a:defRPr sz="2800">
                <a:solidFill>
                  <a:schemeClr val="tx1"/>
                </a:solidFill>
                <a:latin typeface="Calibri" pitchFamily="34" charset="0"/>
                <a:ea typeface="浪漫雅圆" pitchFamily="2" charset="-122"/>
              </a:defRPr>
            </a:lvl2pPr>
            <a:lvl3pPr marL="1143000" indent="-228600">
              <a:spcBef>
                <a:spcPct val="20000"/>
              </a:spcBef>
              <a:buFont typeface="Arial"/>
              <a:buChar char="•"/>
              <a:defRPr sz="2400">
                <a:solidFill>
                  <a:schemeClr val="tx1"/>
                </a:solidFill>
                <a:latin typeface="Calibri" pitchFamily="34" charset="0"/>
                <a:ea typeface="浪漫雅圆" pitchFamily="2" charset="-122"/>
              </a:defRPr>
            </a:lvl3pPr>
            <a:lvl4pPr marL="1600200" indent="-228600">
              <a:spcBef>
                <a:spcPct val="20000"/>
              </a:spcBef>
              <a:buFont typeface="Arial"/>
              <a:buChar char="–"/>
              <a:defRPr sz="2000">
                <a:solidFill>
                  <a:schemeClr val="tx1"/>
                </a:solidFill>
                <a:latin typeface="Calibri" pitchFamily="34" charset="0"/>
                <a:ea typeface="浪漫雅圆" pitchFamily="2" charset="-122"/>
              </a:defRPr>
            </a:lvl4pPr>
            <a:lvl5pPr marL="2057400" indent="-228600">
              <a:spcBef>
                <a:spcPct val="20000"/>
              </a:spcBef>
              <a:buFont typeface="Arial"/>
              <a:buChar char="»"/>
              <a:defRPr sz="2000">
                <a:solidFill>
                  <a:schemeClr val="tx1"/>
                </a:solidFill>
                <a:latin typeface="Calibri" pitchFamily="34" charset="0"/>
                <a:ea typeface="浪漫雅圆" pitchFamily="2" charset="-122"/>
              </a:defRPr>
            </a:lvl5pPr>
            <a:lvl6pPr marL="25146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6pPr>
            <a:lvl7pPr marL="29718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7pPr>
            <a:lvl8pPr marL="34290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8pPr>
            <a:lvl9pPr marL="3886200" indent="-228600" eaLnBrk="0" fontAlgn="base" hangingPunct="0">
              <a:spcBef>
                <a:spcPct val="20000"/>
              </a:spcBef>
              <a:spcAft>
                <a:spcPct val="0"/>
              </a:spcAft>
              <a:buFont typeface="Arial"/>
              <a:buChar char="»"/>
              <a:defRPr sz="2000">
                <a:solidFill>
                  <a:schemeClr val="tx1"/>
                </a:solidFill>
                <a:latin typeface="Calibri" pitchFamily="34" charset="0"/>
                <a:ea typeface="浪漫雅圆" pitchFamily="2" charset="-122"/>
              </a:defRPr>
            </a:lvl9pPr>
          </a:lstStyle>
          <a:p>
            <a:pPr eaLnBrk="1" hangingPunct="1">
              <a:lnSpc>
                <a:spcPct val="250000"/>
              </a:lnSpc>
              <a:spcBef>
                <a:spcPct val="0"/>
              </a:spcBef>
              <a:buFontTx/>
              <a:buNone/>
            </a:pPr>
            <a:r>
              <a:rPr lang="zh-CN" altLang="en-US" sz="1800">
                <a:solidFill>
                  <a:schemeClr val="bg1"/>
                </a:solidFill>
                <a:effectLst>
                  <a:outerShdw blurRad="38100" dist="38100" dir="2700000" algn="tl">
                    <a:srgbClr val="000000">
                      <a:alpha val="43137"/>
                    </a:srgbClr>
                  </a:outerShdw>
                </a:effectLst>
                <a:latin typeface="+mn-ea"/>
                <a:ea typeface="+mn-ea"/>
              </a:rPr>
              <a:t>西方人以红、绿、白三色为圣诞色，圣诞节来临时家家户户都要用圣诞色来装饰。红 色的有圣诞花和圣诞蜡烛。绿色的是圣诞树。它是圣诞节的主要装饰品，用砍伐来的杉、 柏一类呈塔形的常青树装饰而成。上面悬挂着五颜六色的彩灯、礼物和纸花，还点燃着圣诞蜡烛。 </a:t>
            </a:r>
          </a:p>
        </p:txBody>
      </p:sp>
      <p:pic>
        <p:nvPicPr>
          <p:cNvPr id="8" name="Picture 69" descr="C:\Documents and Settings\nukes\桌面\1.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flipH="1">
            <a:off x="6261893" y="1266697"/>
            <a:ext cx="660400" cy="69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69" descr="C:\Documents and Settings\nukes\桌面\1.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flipH="1">
            <a:off x="266526" y="1185734"/>
            <a:ext cx="660400" cy="69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 name="组合 10"/>
          <p:cNvGrpSpPr/>
          <p:nvPr/>
        </p:nvGrpSpPr>
        <p:grpSpPr>
          <a:xfrm>
            <a:off x="141493" y="5426630"/>
            <a:ext cx="1066722" cy="1253377"/>
            <a:chOff x="398463" y="5010964"/>
            <a:chExt cx="1066722" cy="1253377"/>
          </a:xfrm>
          <a:effectLst>
            <a:outerShdw blurRad="76200" dir="18900000" sy="23000" kx="-1200000" algn="bl" rotWithShape="0">
              <a:prstClr val="black">
                <a:alpha val="20000"/>
              </a:prstClr>
            </a:outerShdw>
          </a:effectLst>
        </p:grpSpPr>
        <p:sp>
          <p:nvSpPr>
            <p:cNvPr id="12" name="Freeform 542"/>
            <p:cNvSpPr/>
            <p:nvPr/>
          </p:nvSpPr>
          <p:spPr bwMode="auto">
            <a:xfrm>
              <a:off x="398463" y="5010964"/>
              <a:ext cx="798095" cy="1253377"/>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542"/>
            <p:cNvSpPr/>
            <p:nvPr/>
          </p:nvSpPr>
          <p:spPr bwMode="auto">
            <a:xfrm>
              <a:off x="1057277" y="5623738"/>
              <a:ext cx="407908" cy="640603"/>
            </a:xfrm>
            <a:custGeom>
              <a:gdLst>
                <a:gd name="T0" fmla="*/ 312 w 312"/>
                <a:gd name="T1" fmla="*/ 377 h 490"/>
                <a:gd name="T2" fmla="*/ 227 w 312"/>
                <a:gd name="T3" fmla="*/ 253 h 490"/>
                <a:gd name="T4" fmla="*/ 281 w 312"/>
                <a:gd name="T5" fmla="*/ 269 h 490"/>
                <a:gd name="T6" fmla="*/ 214 w 312"/>
                <a:gd name="T7" fmla="*/ 178 h 490"/>
                <a:gd name="T8" fmla="*/ 262 w 312"/>
                <a:gd name="T9" fmla="*/ 190 h 490"/>
                <a:gd name="T10" fmla="*/ 145 w 312"/>
                <a:gd name="T11" fmla="*/ 0 h 490"/>
                <a:gd name="T12" fmla="*/ 40 w 312"/>
                <a:gd name="T13" fmla="*/ 201 h 490"/>
                <a:gd name="T14" fmla="*/ 86 w 312"/>
                <a:gd name="T15" fmla="*/ 185 h 490"/>
                <a:gd name="T16" fmla="*/ 24 w 312"/>
                <a:gd name="T17" fmla="*/ 282 h 490"/>
                <a:gd name="T18" fmla="*/ 78 w 312"/>
                <a:gd name="T19" fmla="*/ 260 h 490"/>
                <a:gd name="T20" fmla="*/ 0 w 312"/>
                <a:gd name="T21" fmla="*/ 394 h 490"/>
                <a:gd name="T22" fmla="*/ 75 w 312"/>
                <a:gd name="T23" fmla="*/ 369 h 490"/>
                <a:gd name="T24" fmla="*/ 56 w 312"/>
                <a:gd name="T25" fmla="*/ 408 h 490"/>
                <a:gd name="T26" fmla="*/ 118 w 312"/>
                <a:gd name="T27" fmla="*/ 370 h 490"/>
                <a:gd name="T28" fmla="*/ 108 w 312"/>
                <a:gd name="T29" fmla="*/ 412 h 490"/>
                <a:gd name="T30" fmla="*/ 143 w 312"/>
                <a:gd name="T31" fmla="*/ 389 h 490"/>
                <a:gd name="T32" fmla="*/ 145 w 312"/>
                <a:gd name="T33" fmla="*/ 490 h 490"/>
                <a:gd name="T34" fmla="*/ 162 w 312"/>
                <a:gd name="T35" fmla="*/ 490 h 490"/>
                <a:gd name="T36" fmla="*/ 172 w 312"/>
                <a:gd name="T37" fmla="*/ 489 h 490"/>
                <a:gd name="T38" fmla="*/ 170 w 312"/>
                <a:gd name="T39" fmla="*/ 388 h 490"/>
                <a:gd name="T40" fmla="*/ 205 w 312"/>
                <a:gd name="T41" fmla="*/ 407 h 490"/>
                <a:gd name="T42" fmla="*/ 193 w 312"/>
                <a:gd name="T43" fmla="*/ 366 h 490"/>
                <a:gd name="T44" fmla="*/ 257 w 312"/>
                <a:gd name="T45" fmla="*/ 398 h 490"/>
                <a:gd name="T46" fmla="*/ 236 w 312"/>
                <a:gd name="T47" fmla="*/ 360 h 490"/>
                <a:gd name="T48" fmla="*/ 312 w 312"/>
                <a:gd name="T49" fmla="*/ 377 h 49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490">
                  <a:moveTo>
                    <a:pt x="312" y="377"/>
                  </a:moveTo>
                  <a:cubicBezTo>
                    <a:pt x="243" y="313"/>
                    <a:pt x="227" y="253"/>
                    <a:pt x="227" y="253"/>
                  </a:cubicBezTo>
                  <a:cubicBezTo>
                    <a:pt x="227" y="253"/>
                    <a:pt x="254" y="272"/>
                    <a:pt x="281" y="269"/>
                  </a:cubicBezTo>
                  <a:cubicBezTo>
                    <a:pt x="230" y="217"/>
                    <a:pt x="214" y="178"/>
                    <a:pt x="214" y="178"/>
                  </a:cubicBezTo>
                  <a:cubicBezTo>
                    <a:pt x="214" y="178"/>
                    <a:pt x="236" y="191"/>
                    <a:pt x="262" y="190"/>
                  </a:cubicBezTo>
                  <a:cubicBezTo>
                    <a:pt x="184" y="109"/>
                    <a:pt x="145" y="0"/>
                    <a:pt x="145" y="0"/>
                  </a:cubicBezTo>
                  <a:cubicBezTo>
                    <a:pt x="145" y="0"/>
                    <a:pt x="112" y="113"/>
                    <a:pt x="40" y="201"/>
                  </a:cubicBezTo>
                  <a:cubicBezTo>
                    <a:pt x="65" y="200"/>
                    <a:pt x="86" y="185"/>
                    <a:pt x="86" y="185"/>
                  </a:cubicBezTo>
                  <a:cubicBezTo>
                    <a:pt x="86" y="185"/>
                    <a:pt x="73" y="225"/>
                    <a:pt x="24" y="282"/>
                  </a:cubicBezTo>
                  <a:cubicBezTo>
                    <a:pt x="52" y="282"/>
                    <a:pt x="78" y="260"/>
                    <a:pt x="78" y="260"/>
                  </a:cubicBezTo>
                  <a:cubicBezTo>
                    <a:pt x="78" y="260"/>
                    <a:pt x="65" y="323"/>
                    <a:pt x="0" y="394"/>
                  </a:cubicBezTo>
                  <a:cubicBezTo>
                    <a:pt x="37" y="396"/>
                    <a:pt x="75" y="369"/>
                    <a:pt x="75" y="369"/>
                  </a:cubicBezTo>
                  <a:cubicBezTo>
                    <a:pt x="75" y="369"/>
                    <a:pt x="64" y="401"/>
                    <a:pt x="56" y="408"/>
                  </a:cubicBezTo>
                  <a:cubicBezTo>
                    <a:pt x="97" y="389"/>
                    <a:pt x="104" y="386"/>
                    <a:pt x="118" y="370"/>
                  </a:cubicBezTo>
                  <a:cubicBezTo>
                    <a:pt x="116" y="395"/>
                    <a:pt x="108" y="412"/>
                    <a:pt x="108" y="412"/>
                  </a:cubicBezTo>
                  <a:cubicBezTo>
                    <a:pt x="108" y="412"/>
                    <a:pt x="127" y="403"/>
                    <a:pt x="143" y="389"/>
                  </a:cubicBezTo>
                  <a:cubicBezTo>
                    <a:pt x="145" y="490"/>
                    <a:pt x="145" y="490"/>
                    <a:pt x="145" y="490"/>
                  </a:cubicBezTo>
                  <a:cubicBezTo>
                    <a:pt x="162" y="490"/>
                    <a:pt x="162" y="490"/>
                    <a:pt x="162" y="490"/>
                  </a:cubicBezTo>
                  <a:cubicBezTo>
                    <a:pt x="172" y="489"/>
                    <a:pt x="172" y="489"/>
                    <a:pt x="172" y="489"/>
                  </a:cubicBezTo>
                  <a:cubicBezTo>
                    <a:pt x="170" y="388"/>
                    <a:pt x="170" y="388"/>
                    <a:pt x="170" y="388"/>
                  </a:cubicBezTo>
                  <a:cubicBezTo>
                    <a:pt x="186" y="400"/>
                    <a:pt x="205" y="407"/>
                    <a:pt x="205" y="407"/>
                  </a:cubicBezTo>
                  <a:cubicBezTo>
                    <a:pt x="205" y="407"/>
                    <a:pt x="196" y="391"/>
                    <a:pt x="193" y="366"/>
                  </a:cubicBezTo>
                  <a:cubicBezTo>
                    <a:pt x="208" y="381"/>
                    <a:pt x="215" y="383"/>
                    <a:pt x="257" y="398"/>
                  </a:cubicBezTo>
                  <a:cubicBezTo>
                    <a:pt x="249" y="391"/>
                    <a:pt x="236" y="360"/>
                    <a:pt x="236" y="360"/>
                  </a:cubicBezTo>
                  <a:cubicBezTo>
                    <a:pt x="236" y="360"/>
                    <a:pt x="275" y="384"/>
                    <a:pt x="312" y="377"/>
                  </a:cubicBezTo>
                  <a:close/>
                </a:path>
              </a:pathLst>
            </a:custGeom>
            <a:solidFill>
              <a:srgbClr val="006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任意多边形 13"/>
            <p:cNvSpPr/>
            <p:nvPr/>
          </p:nvSpPr>
          <p:spPr>
            <a:xfrm rot="19750896">
              <a:off x="431564" y="581736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rot="19750896">
              <a:off x="491582" y="5523896"/>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rot="593634">
              <a:off x="623156" y="587559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rot="593634">
              <a:off x="790411" y="5778860"/>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rot="593634">
              <a:off x="743518" y="5543333"/>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rot="593634">
              <a:off x="656746" y="53146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rot="18532124">
              <a:off x="547207" y="5174114"/>
              <a:ext cx="330988" cy="107964"/>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rot="20988464">
              <a:off x="1100088"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18532124">
              <a:off x="1087546" y="5884213"/>
              <a:ext cx="156358" cy="51002"/>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20988464">
              <a:off x="1283064" y="6054528"/>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rot="1602689">
              <a:off x="1252693" y="5899443"/>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rot="1602689">
              <a:off x="1181544" y="5766534"/>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rot="1602689">
              <a:off x="1190612" y="5669682"/>
              <a:ext cx="156356" cy="51001"/>
            </a:xfrm>
            <a:custGeom>
              <a:gdLst>
                <a:gd name="connsiteX0" fmla="*/ 46449 w 408918"/>
                <a:gd name="connsiteY0" fmla="*/ 51103 h 152949"/>
                <a:gd name="connsiteX1" fmla="*/ 1999 w 408918"/>
                <a:gd name="connsiteY1" fmla="*/ 114603 h 152949"/>
                <a:gd name="connsiteX2" fmla="*/ 109949 w 408918"/>
                <a:gd name="connsiteY2" fmla="*/ 152703 h 152949"/>
                <a:gd name="connsiteX3" fmla="*/ 249649 w 408918"/>
                <a:gd name="connsiteY3" fmla="*/ 127303 h 152949"/>
                <a:gd name="connsiteX4" fmla="*/ 363949 w 408918"/>
                <a:gd name="connsiteY4" fmla="*/ 152703 h 152949"/>
                <a:gd name="connsiteX5" fmla="*/ 408399 w 408918"/>
                <a:gd name="connsiteY5" fmla="*/ 108253 h 152949"/>
                <a:gd name="connsiteX6" fmla="*/ 338549 w 408918"/>
                <a:gd name="connsiteY6" fmla="*/ 70153 h 152949"/>
                <a:gd name="connsiteX7" fmla="*/ 325849 w 408918"/>
                <a:gd name="connsiteY7" fmla="*/ 70153 h 152949"/>
                <a:gd name="connsiteX8" fmla="*/ 255999 w 408918"/>
                <a:gd name="connsiteY8" fmla="*/ 303 h 152949"/>
                <a:gd name="connsiteX9" fmla="*/ 128999 w 408918"/>
                <a:gd name="connsiteY9" fmla="*/ 44753 h 152949"/>
                <a:gd name="connsiteX10" fmla="*/ 46449 w 408918"/>
                <a:gd name="connsiteY10" fmla="*/ 51103 h 15294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918" h="152949">
                  <a:moveTo>
                    <a:pt x="46449" y="51103"/>
                  </a:moveTo>
                  <a:cubicBezTo>
                    <a:pt x="25282" y="62745"/>
                    <a:pt x="-8584" y="97670"/>
                    <a:pt x="1999" y="114603"/>
                  </a:cubicBezTo>
                  <a:cubicBezTo>
                    <a:pt x="12582" y="131536"/>
                    <a:pt x="68674" y="150586"/>
                    <a:pt x="109949" y="152703"/>
                  </a:cubicBezTo>
                  <a:cubicBezTo>
                    <a:pt x="151224" y="154820"/>
                    <a:pt x="207316" y="127303"/>
                    <a:pt x="249649" y="127303"/>
                  </a:cubicBezTo>
                  <a:cubicBezTo>
                    <a:pt x="291982" y="127303"/>
                    <a:pt x="337491" y="155878"/>
                    <a:pt x="363949" y="152703"/>
                  </a:cubicBezTo>
                  <a:cubicBezTo>
                    <a:pt x="390407" y="149528"/>
                    <a:pt x="412632" y="122011"/>
                    <a:pt x="408399" y="108253"/>
                  </a:cubicBezTo>
                  <a:cubicBezTo>
                    <a:pt x="404166" y="94495"/>
                    <a:pt x="352307" y="76503"/>
                    <a:pt x="338549" y="70153"/>
                  </a:cubicBezTo>
                  <a:cubicBezTo>
                    <a:pt x="324791" y="63803"/>
                    <a:pt x="339607" y="81795"/>
                    <a:pt x="325849" y="70153"/>
                  </a:cubicBezTo>
                  <a:cubicBezTo>
                    <a:pt x="312091" y="58511"/>
                    <a:pt x="288807" y="4536"/>
                    <a:pt x="255999" y="303"/>
                  </a:cubicBezTo>
                  <a:cubicBezTo>
                    <a:pt x="223191" y="-3930"/>
                    <a:pt x="161807" y="37345"/>
                    <a:pt x="128999" y="44753"/>
                  </a:cubicBezTo>
                  <a:cubicBezTo>
                    <a:pt x="96191" y="52161"/>
                    <a:pt x="67616" y="39461"/>
                    <a:pt x="46449" y="51103"/>
                  </a:cubicBezTo>
                  <a:close/>
                </a:path>
              </a:pathLst>
            </a:custGeom>
            <a:gradFill flip="none" rotWithShape="1">
              <a:gsLst>
                <a:gs pos="37000">
                  <a:srgbClr val="FEFEFF"/>
                </a:gs>
                <a:gs pos="100000">
                  <a:srgbClr val="B4CAD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val="970313416"/>
      </p:ext>
    </p:extLst>
  </p:cSld>
  <p:clrMapOvr>
    <a:masterClrMapping/>
  </p:clrMapOvr>
  <mc:AlternateContent>
    <mc:Choice xmlns:p14="http://schemas.microsoft.com/office/powerpoint/2010/main" Requires="p14">
      <p:transition spd="slow" advTm="4000" p14:dur="4250">
        <p14:prism/>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childTnLst>
                    </p:cTn>
                  </p:par>
                  <p:par>
                    <p:cTn id="15" fill="hold" nodeType="clickPar">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par>
                    <p:cTn id="26" fill="hold" nodeType="clickPar">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3" fill="hold" nodeType="clickPar">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10" presetClass="entr" presetSubtype="0" fill="hold" nodeType="with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 grpId="0" animBg="1"/>
      <p:bldP spid="6" grpId="0" animBg="1"/>
      <p:bldP spid="3" grpId="0"/>
      <p:bldP spid="4" grpId="0"/>
    </p:bldLst>
  </p:timing>
</p:sld>
</file>

<file path=ppt/tags/tag1.xml><?xml version="1.0" encoding="utf-8"?>
<p:tagLst xmlns:p="http://schemas.openxmlformats.org/presentationml/2006/main">
  <p:tag name="AS_NET" val="4.0.30319.42000"/>
  <p:tag name="AS_OS" val="Microsoft Windows NT 6.2.9200.0"/>
  <p:tag name="AS_RELEASE_DATE" val="2023.09.14"/>
  <p:tag name="AS_TITLE" val="Aspose.Slides for .NET 4.0 Client Profile"/>
  <p:tag name="AS_VERSION" val="23.9"/>
</p:tagLst>
</file>

<file path=ppt/theme/theme1.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方正剪纸简体"/>
        <a:ea typeface="方正少儿简体"/>
        <a:cs typeface="Arial"/>
      </a:majorFont>
      <a:minorFont>
        <a:latin typeface="汉堡包手机字体"/>
        <a:ea typeface="方正少儿简体"/>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Calibri Light"/>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Calibri"/>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vt="http://schemas.openxmlformats.org/officeDocument/2006/docPropsVTypes" xmlns="http://schemas.openxmlformats.org/officeDocument/2006/extended-properties">
  <Company/>
  <PresentationFormat>宽屏</PresentationFormat>
  <Paragraphs>127</Paragraphs>
  <Slides>26</Slides>
  <Notes>0</Notes>
  <TotalTime>970</TotalTime>
  <HiddenSlides>0</HiddenSlides>
  <MMClips>1</MMClips>
  <ScaleCrop>0</ScaleCrop>
  <HeadingPairs>
    <vt:vector baseType="variant" size="6">
      <vt:variant>
        <vt:lpstr>Fonts used</vt:lpstr>
      </vt:variant>
      <vt:variant>
        <vt:i4>14</vt:i4>
      </vt:variant>
      <vt:variant>
        <vt:lpstr>Theme</vt:lpstr>
      </vt:variant>
      <vt:variant>
        <vt:i4>1</vt:i4>
      </vt:variant>
      <vt:variant>
        <vt:lpstr>Slide Titles</vt:lpstr>
      </vt:variant>
      <vt:variant>
        <vt:i4>26</vt:i4>
      </vt:variant>
    </vt:vector>
  </HeadingPairs>
  <TitlesOfParts>
    <vt:vector baseType="lpstr" size="41">
      <vt:lpstr>Arial</vt:lpstr>
      <vt:lpstr>方正剪纸简体</vt:lpstr>
      <vt:lpstr>方正少儿简体</vt:lpstr>
      <vt:lpstr>汉堡包手机字体</vt:lpstr>
      <vt:lpstr>Calibri Light</vt:lpstr>
      <vt:lpstr>Calibri</vt:lpstr>
      <vt:lpstr>.黑体-??</vt:lpstr>
      <vt:lpstr>宋体</vt:lpstr>
      <vt:lpstr>浪漫雅圆</vt:lpstr>
      <vt:lpstr>Microsoft YaHei UI</vt:lpstr>
      <vt:lpstr>Constantia</vt:lpstr>
      <vt:lpstr>华文新魏</vt:lpstr>
      <vt:lpstr>AR PShinChanPOP</vt:lpstr>
      <vt:lpstr>Tahoma</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23.0900</AppVersion>
</Properties>
</file>

<file path=docProps/core.xml><?xml version="1.0" encoding="utf-8"?>
<cp:coreProperties xmlns:dc="http://purl.org/dc/elements/1.1/" xmlns:dcterms="http://purl.org/dc/terms/" xmlns:dcmitype="http://purl.org/dc/dcmitype/" xmlns:xsi="http://www.w3.org/2001/XMLSchema-instance" xmlns:cp="http://schemas.openxmlformats.org/package/2006/metadata/core-properties">
  <dc:title>PowerPoint 演示文稿</dc:title>
  <dc:creator>admin</dc:creator>
  <cp:lastModifiedBy>MICHAEL</cp:lastModifiedBy>
  <cp:revision>93</cp:revision>
  <dcterms:created xsi:type="dcterms:W3CDTF">2015-11-27T02:10:29Z</dcterms:created>
  <dcterms:modified xsi:type="dcterms:W3CDTF">2023-10-15T17:40:34Z</dcterms:modified>
</cp:coreProperties>
</file>